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57" r:id="rId3"/>
    <p:sldId id="264" r:id="rId4"/>
    <p:sldId id="271" r:id="rId5"/>
    <p:sldId id="273" r:id="rId6"/>
    <p:sldId id="274" r:id="rId7"/>
    <p:sldId id="275" r:id="rId8"/>
    <p:sldId id="276" r:id="rId9"/>
    <p:sldId id="277" r:id="rId10"/>
    <p:sldId id="272" r:id="rId11"/>
    <p:sldId id="278" r:id="rId12"/>
    <p:sldId id="279" r:id="rId13"/>
    <p:sldId id="280" r:id="rId14"/>
    <p:sldId id="281" r:id="rId15"/>
    <p:sldId id="270" r:id="rId16"/>
    <p:sldId id="283" r:id="rId17"/>
    <p:sldId id="284" r:id="rId18"/>
    <p:sldId id="291" r:id="rId19"/>
    <p:sldId id="292" r:id="rId20"/>
    <p:sldId id="285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258" r:id="rId35"/>
    <p:sldId id="260" r:id="rId36"/>
    <p:sldId id="261" r:id="rId37"/>
    <p:sldId id="286" r:id="rId38"/>
    <p:sldId id="306" r:id="rId39"/>
    <p:sldId id="307" r:id="rId40"/>
    <p:sldId id="287" r:id="rId41"/>
    <p:sldId id="308" r:id="rId42"/>
    <p:sldId id="288" r:id="rId43"/>
    <p:sldId id="309" r:id="rId44"/>
    <p:sldId id="310" r:id="rId45"/>
    <p:sldId id="311" r:id="rId46"/>
    <p:sldId id="312" r:id="rId47"/>
    <p:sldId id="313" r:id="rId48"/>
    <p:sldId id="314" r:id="rId49"/>
    <p:sldId id="315" r:id="rId50"/>
    <p:sldId id="316" r:id="rId51"/>
    <p:sldId id="290" r:id="rId5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5B7319-78E1-E35B-AA71-2875969C7F8E}" v="83" dt="2026-08-12T15:23:15.772"/>
    <p1510:client id="{66C4AC74-33C3-C9CF-D6F5-5A31EE681D01}" v="556" dt="2026-08-13T09:16:53.3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microsoft.com/office/2016/11/relationships/changesInfo" Target="changesInfos/changesInfo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rey Edwards" userId="S::corey.edwards@uwtsd.ac.uk::7a967df3-e232-40a5-b10c-dee8f912d80a" providerId="AD" clId="Web-{66C4AC74-33C3-C9CF-D6F5-5A31EE681D01}"/>
    <pc:docChg chg="addSld delSld modSld">
      <pc:chgData name="Corey Edwards" userId="S::corey.edwards@uwtsd.ac.uk::7a967df3-e232-40a5-b10c-dee8f912d80a" providerId="AD" clId="Web-{66C4AC74-33C3-C9CF-D6F5-5A31EE681D01}" dt="2026-08-13T09:17:40.107" v="617"/>
      <pc:docMkLst>
        <pc:docMk/>
      </pc:docMkLst>
      <pc:sldChg chg="modSp">
        <pc:chgData name="Corey Edwards" userId="S::corey.edwards@uwtsd.ac.uk::7a967df3-e232-40a5-b10c-dee8f912d80a" providerId="AD" clId="Web-{66C4AC74-33C3-C9CF-D6F5-5A31EE681D01}" dt="2026-08-13T08:34:34.449" v="22" actId="20577"/>
        <pc:sldMkLst>
          <pc:docMk/>
          <pc:sldMk cId="1095329325" sldId="257"/>
        </pc:sldMkLst>
        <pc:spChg chg="mod">
          <ac:chgData name="Corey Edwards" userId="S::corey.edwards@uwtsd.ac.uk::7a967df3-e232-40a5-b10c-dee8f912d80a" providerId="AD" clId="Web-{66C4AC74-33C3-C9CF-D6F5-5A31EE681D01}" dt="2026-08-13T08:34:34.449" v="22" actId="20577"/>
          <ac:spMkLst>
            <pc:docMk/>
            <pc:sldMk cId="1095329325" sldId="257"/>
            <ac:spMk id="3" creationId="{FCF4B793-70F0-D6A8-098F-CEA2C676D606}"/>
          </ac:spMkLst>
        </pc:spChg>
      </pc:sldChg>
      <pc:sldChg chg="modSp add">
        <pc:chgData name="Corey Edwards" userId="S::corey.edwards@uwtsd.ac.uk::7a967df3-e232-40a5-b10c-dee8f912d80a" providerId="AD" clId="Web-{66C4AC74-33C3-C9CF-D6F5-5A31EE681D01}" dt="2026-08-13T08:46:13.584" v="197" actId="14100"/>
        <pc:sldMkLst>
          <pc:docMk/>
          <pc:sldMk cId="2155990811" sldId="258"/>
        </pc:sldMkLst>
        <pc:spChg chg="mod">
          <ac:chgData name="Corey Edwards" userId="S::corey.edwards@uwtsd.ac.uk::7a967df3-e232-40a5-b10c-dee8f912d80a" providerId="AD" clId="Web-{66C4AC74-33C3-C9CF-D6F5-5A31EE681D01}" dt="2026-08-13T08:46:13.584" v="197" actId="14100"/>
          <ac:spMkLst>
            <pc:docMk/>
            <pc:sldMk cId="2155990811" sldId="258"/>
            <ac:spMk id="2" creationId="{D2958AE1-CF27-468E-3713-B171056C97E9}"/>
          </ac:spMkLst>
        </pc:spChg>
      </pc:sldChg>
      <pc:sldChg chg="modSp add del">
        <pc:chgData name="Corey Edwards" userId="S::corey.edwards@uwtsd.ac.uk::7a967df3-e232-40a5-b10c-dee8f912d80a" providerId="AD" clId="Web-{66C4AC74-33C3-C9CF-D6F5-5A31EE681D01}" dt="2026-08-13T08:46:19.209" v="199"/>
        <pc:sldMkLst>
          <pc:docMk/>
          <pc:sldMk cId="2327128645" sldId="259"/>
        </pc:sldMkLst>
        <pc:spChg chg="mod">
          <ac:chgData name="Corey Edwards" userId="S::corey.edwards@uwtsd.ac.uk::7a967df3-e232-40a5-b10c-dee8f912d80a" providerId="AD" clId="Web-{66C4AC74-33C3-C9CF-D6F5-5A31EE681D01}" dt="2026-08-13T08:46:16.866" v="198" actId="14100"/>
          <ac:spMkLst>
            <pc:docMk/>
            <pc:sldMk cId="2327128645" sldId="259"/>
            <ac:spMk id="2" creationId="{7D35E796-F02D-5687-6AE7-E4CD6B06D90B}"/>
          </ac:spMkLst>
        </pc:spChg>
      </pc:sldChg>
      <pc:sldChg chg="add">
        <pc:chgData name="Corey Edwards" userId="S::corey.edwards@uwtsd.ac.uk::7a967df3-e232-40a5-b10c-dee8f912d80a" providerId="AD" clId="Web-{66C4AC74-33C3-C9CF-D6F5-5A31EE681D01}" dt="2026-08-13T08:46:03.021" v="184"/>
        <pc:sldMkLst>
          <pc:docMk/>
          <pc:sldMk cId="4236746938" sldId="260"/>
        </pc:sldMkLst>
      </pc:sldChg>
      <pc:sldChg chg="add">
        <pc:chgData name="Corey Edwards" userId="S::corey.edwards@uwtsd.ac.uk::7a967df3-e232-40a5-b10c-dee8f912d80a" providerId="AD" clId="Web-{66C4AC74-33C3-C9CF-D6F5-5A31EE681D01}" dt="2026-08-13T08:46:03.146" v="186"/>
        <pc:sldMkLst>
          <pc:docMk/>
          <pc:sldMk cId="3643696209" sldId="261"/>
        </pc:sldMkLst>
      </pc:sldChg>
      <pc:sldChg chg="add del">
        <pc:chgData name="Corey Edwards" userId="S::corey.edwards@uwtsd.ac.uk::7a967df3-e232-40a5-b10c-dee8f912d80a" providerId="AD" clId="Web-{66C4AC74-33C3-C9CF-D6F5-5A31EE681D01}" dt="2026-08-13T08:46:25.131" v="201"/>
        <pc:sldMkLst>
          <pc:docMk/>
          <pc:sldMk cId="411153819" sldId="262"/>
        </pc:sldMkLst>
      </pc:sldChg>
      <pc:sldChg chg="add del">
        <pc:chgData name="Corey Edwards" userId="S::corey.edwards@uwtsd.ac.uk::7a967df3-e232-40a5-b10c-dee8f912d80a" providerId="AD" clId="Web-{66C4AC74-33C3-C9CF-D6F5-5A31EE681D01}" dt="2026-08-13T08:46:44.132" v="210"/>
        <pc:sldMkLst>
          <pc:docMk/>
          <pc:sldMk cId="4007948724" sldId="263"/>
        </pc:sldMkLst>
      </pc:sldChg>
      <pc:sldChg chg="addSp delSp modSp mod setBg">
        <pc:chgData name="Corey Edwards" userId="S::corey.edwards@uwtsd.ac.uk::7a967df3-e232-40a5-b10c-dee8f912d80a" providerId="AD" clId="Web-{66C4AC74-33C3-C9CF-D6F5-5A31EE681D01}" dt="2026-08-13T08:47:48.275" v="241" actId="20577"/>
        <pc:sldMkLst>
          <pc:docMk/>
          <pc:sldMk cId="1008256801" sldId="285"/>
        </pc:sldMkLst>
        <pc:spChg chg="mod">
          <ac:chgData name="Corey Edwards" userId="S::corey.edwards@uwtsd.ac.uk::7a967df3-e232-40a5-b10c-dee8f912d80a" providerId="AD" clId="Web-{66C4AC74-33C3-C9CF-D6F5-5A31EE681D01}" dt="2026-08-13T08:47:41.228" v="230"/>
          <ac:spMkLst>
            <pc:docMk/>
            <pc:sldMk cId="1008256801" sldId="285"/>
            <ac:spMk id="2" creationId="{A206CADD-064D-B2A8-8CAA-ED8AB3AC7475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8:47:41.228" v="230"/>
          <ac:spMkLst>
            <pc:docMk/>
            <pc:sldMk cId="1008256801" sldId="285"/>
            <ac:spMk id="3" creationId="{6BADEAFF-6A8F-CAD0-1D2C-9DD70DCF9580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41.228" v="230"/>
          <ac:spMkLst>
            <pc:docMk/>
            <pc:sldMk cId="1008256801" sldId="285"/>
            <ac:spMk id="9" creationId="{3BEA1A24-9CA1-4513-A409-3AD90DB091F2}"/>
          </ac:spMkLst>
        </pc:spChg>
        <pc:graphicFrameChg chg="add modGraphic">
          <ac:chgData name="Corey Edwards" userId="S::corey.edwards@uwtsd.ac.uk::7a967df3-e232-40a5-b10c-dee8f912d80a" providerId="AD" clId="Web-{66C4AC74-33C3-C9CF-D6F5-5A31EE681D01}" dt="2026-08-13T08:47:48.275" v="241" actId="20577"/>
          <ac:graphicFrameMkLst>
            <pc:docMk/>
            <pc:sldMk cId="1008256801" sldId="285"/>
            <ac:graphicFrameMk id="5" creationId="{15EFBFC1-3F5F-2513-66CB-FE26C9019304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8:47:41.228" v="230"/>
          <ac:cxnSpMkLst>
            <pc:docMk/>
            <pc:sldMk cId="1008256801" sldId="285"/>
            <ac:cxnSpMk id="11" creationId="{3C0930BD-361E-4C4D-8B08-ED210DFA2D0A}"/>
          </ac:cxnSpMkLst>
        </pc:cxnChg>
      </pc:sldChg>
      <pc:sldChg chg="addSp modSp mod setBg">
        <pc:chgData name="Corey Edwards" userId="S::corey.edwards@uwtsd.ac.uk::7a967df3-e232-40a5-b10c-dee8f912d80a" providerId="AD" clId="Web-{66C4AC74-33C3-C9CF-D6F5-5A31EE681D01}" dt="2026-08-13T09:17:07.980" v="608"/>
        <pc:sldMkLst>
          <pc:docMk/>
          <pc:sldMk cId="288610832" sldId="286"/>
        </pc:sldMkLst>
        <pc:spChg chg="mod">
          <ac:chgData name="Corey Edwards" userId="S::corey.edwards@uwtsd.ac.uk::7a967df3-e232-40a5-b10c-dee8f912d80a" providerId="AD" clId="Web-{66C4AC74-33C3-C9CF-D6F5-5A31EE681D01}" dt="2026-08-13T09:17:07.980" v="608"/>
          <ac:spMkLst>
            <pc:docMk/>
            <pc:sldMk cId="288610832" sldId="286"/>
            <ac:spMk id="2" creationId="{58BE2C4E-4A89-01DE-2556-E07BBEDD6790}"/>
          </ac:spMkLst>
        </pc:spChg>
        <pc:spChg chg="mod">
          <ac:chgData name="Corey Edwards" userId="S::corey.edwards@uwtsd.ac.uk::7a967df3-e232-40a5-b10c-dee8f912d80a" providerId="AD" clId="Web-{66C4AC74-33C3-C9CF-D6F5-5A31EE681D01}" dt="2026-08-13T09:17:07.980" v="608"/>
          <ac:spMkLst>
            <pc:docMk/>
            <pc:sldMk cId="288610832" sldId="286"/>
            <ac:spMk id="3" creationId="{381A74D7-4EFF-18A3-52C6-CF67A7203DFB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07.980" v="608"/>
          <ac:spMkLst>
            <pc:docMk/>
            <pc:sldMk cId="288610832" sldId="286"/>
            <ac:spMk id="9" creationId="{5CD60141-EEBD-4EC1-8E34-0344C16A18A2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07.980" v="608"/>
          <ac:spMkLst>
            <pc:docMk/>
            <pc:sldMk cId="288610832" sldId="286"/>
            <ac:spMk id="13" creationId="{4DE524F2-C7AF-4466-BA99-09C19DE0D819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07.980" v="608"/>
          <ac:spMkLst>
            <pc:docMk/>
            <pc:sldMk cId="288610832" sldId="286"/>
            <ac:spMk id="15" creationId="{904E317E-14BB-4200-84F3-2064B4C971B7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07.980" v="608"/>
          <ac:spMkLst>
            <pc:docMk/>
            <pc:sldMk cId="288610832" sldId="286"/>
            <ac:spMk id="17" creationId="{1DF94A24-8152-43C5-86F3-5CC95D8090E2}"/>
          </ac:spMkLst>
        </pc:spChg>
        <pc:picChg chg="add">
          <ac:chgData name="Corey Edwards" userId="S::corey.edwards@uwtsd.ac.uk::7a967df3-e232-40a5-b10c-dee8f912d80a" providerId="AD" clId="Web-{66C4AC74-33C3-C9CF-D6F5-5A31EE681D01}" dt="2026-08-13T09:17:07.980" v="608"/>
          <ac:picMkLst>
            <pc:docMk/>
            <pc:sldMk cId="288610832" sldId="286"/>
            <ac:picMk id="5" creationId="{654C2D7C-41DA-F1BF-27BA-6078F2B4D48A}"/>
          </ac:picMkLst>
        </pc:picChg>
        <pc:cxnChg chg="add">
          <ac:chgData name="Corey Edwards" userId="S::corey.edwards@uwtsd.ac.uk::7a967df3-e232-40a5-b10c-dee8f912d80a" providerId="AD" clId="Web-{66C4AC74-33C3-C9CF-D6F5-5A31EE681D01}" dt="2026-08-13T09:17:07.980" v="608"/>
          <ac:cxnSpMkLst>
            <pc:docMk/>
            <pc:sldMk cId="288610832" sldId="286"/>
            <ac:cxnSpMk id="11" creationId="{4C75A547-BCD1-42BE-966E-53CA0AB93165}"/>
          </ac:cxnSpMkLst>
        </pc:cxnChg>
      </pc:sldChg>
      <pc:sldChg chg="addSp delSp modSp mod setBg">
        <pc:chgData name="Corey Edwards" userId="S::corey.edwards@uwtsd.ac.uk::7a967df3-e232-40a5-b10c-dee8f912d80a" providerId="AD" clId="Web-{66C4AC74-33C3-C9CF-D6F5-5A31EE681D01}" dt="2026-08-13T09:17:11.840" v="609"/>
        <pc:sldMkLst>
          <pc:docMk/>
          <pc:sldMk cId="1111489922" sldId="287"/>
        </pc:sldMkLst>
        <pc:spChg chg="mod">
          <ac:chgData name="Corey Edwards" userId="S::corey.edwards@uwtsd.ac.uk::7a967df3-e232-40a5-b10c-dee8f912d80a" providerId="AD" clId="Web-{66C4AC74-33C3-C9CF-D6F5-5A31EE681D01}" dt="2026-08-13T09:17:11.840" v="609"/>
          <ac:spMkLst>
            <pc:docMk/>
            <pc:sldMk cId="1111489922" sldId="287"/>
            <ac:spMk id="2" creationId="{6AF22428-5DFD-02DF-77FC-644021048ADB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11.840" v="609"/>
          <ac:spMkLst>
            <pc:docMk/>
            <pc:sldMk cId="1111489922" sldId="287"/>
            <ac:spMk id="3" creationId="{D6C46189-FB76-0586-C459-AD27DC15114F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11.840" v="609"/>
          <ac:spMkLst>
            <pc:docMk/>
            <pc:sldMk cId="1111489922" sldId="287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11.840" v="609"/>
          <ac:spMkLst>
            <pc:docMk/>
            <pc:sldMk cId="1111489922" sldId="287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11.840" v="609"/>
          <ac:graphicFrameMkLst>
            <pc:docMk/>
            <pc:sldMk cId="1111489922" sldId="287"/>
            <ac:graphicFrameMk id="5" creationId="{D4F8855D-8F33-3EE7-EF0C-70712AA2A975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11.840" v="609"/>
          <ac:cxnSpMkLst>
            <pc:docMk/>
            <pc:sldMk cId="1111489922" sldId="287"/>
            <ac:cxnSpMk id="13" creationId="{1766FD2F-248A-4AA1-8078-E26D6E690BB9}"/>
          </ac:cxnSpMkLst>
        </pc:cxnChg>
      </pc:sldChg>
      <pc:sldChg chg="addSp delSp modSp mod setBg">
        <pc:chgData name="Corey Edwards" userId="S::corey.edwards@uwtsd.ac.uk::7a967df3-e232-40a5-b10c-dee8f912d80a" providerId="AD" clId="Web-{66C4AC74-33C3-C9CF-D6F5-5A31EE681D01}" dt="2026-08-13T09:17:19.418" v="611"/>
        <pc:sldMkLst>
          <pc:docMk/>
          <pc:sldMk cId="3593792208" sldId="288"/>
        </pc:sldMkLst>
        <pc:spChg chg="mod">
          <ac:chgData name="Corey Edwards" userId="S::corey.edwards@uwtsd.ac.uk::7a967df3-e232-40a5-b10c-dee8f912d80a" providerId="AD" clId="Web-{66C4AC74-33C3-C9CF-D6F5-5A31EE681D01}" dt="2026-08-13T09:17:19.418" v="611"/>
          <ac:spMkLst>
            <pc:docMk/>
            <pc:sldMk cId="3593792208" sldId="288"/>
            <ac:spMk id="2" creationId="{C05507E2-137C-1F0A-AE35-4E523FB748D6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19.418" v="611"/>
          <ac:spMkLst>
            <pc:docMk/>
            <pc:sldMk cId="3593792208" sldId="288"/>
            <ac:spMk id="3" creationId="{3E86EC58-59E8-A589-A2E3-31323F07322F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19.418" v="611"/>
          <ac:spMkLst>
            <pc:docMk/>
            <pc:sldMk cId="3593792208" sldId="288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19.418" v="611"/>
          <ac:spMkLst>
            <pc:docMk/>
            <pc:sldMk cId="3593792208" sldId="288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19.418" v="611"/>
          <ac:graphicFrameMkLst>
            <pc:docMk/>
            <pc:sldMk cId="3593792208" sldId="288"/>
            <ac:graphicFrameMk id="5" creationId="{7BB4253C-2D6A-E7AE-FD2E-073112A655DC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19.418" v="611"/>
          <ac:cxnSpMkLst>
            <pc:docMk/>
            <pc:sldMk cId="3593792208" sldId="288"/>
            <ac:cxnSpMk id="13" creationId="{1766FD2F-248A-4AA1-8078-E26D6E690BB9}"/>
          </ac:cxnSpMkLst>
        </pc:cxnChg>
      </pc:sldChg>
      <pc:sldChg chg="del">
        <pc:chgData name="Corey Edwards" userId="S::corey.edwards@uwtsd.ac.uk::7a967df3-e232-40a5-b10c-dee8f912d80a" providerId="AD" clId="Web-{66C4AC74-33C3-C9CF-D6F5-5A31EE681D01}" dt="2026-08-13T09:04:21.233" v="466"/>
        <pc:sldMkLst>
          <pc:docMk/>
          <pc:sldMk cId="3058110190" sldId="289"/>
        </pc:sldMkLst>
      </pc:sldChg>
      <pc:sldChg chg="modSp">
        <pc:chgData name="Corey Edwards" userId="S::corey.edwards@uwtsd.ac.uk::7a967df3-e232-40a5-b10c-dee8f912d80a" providerId="AD" clId="Web-{66C4AC74-33C3-C9CF-D6F5-5A31EE681D01}" dt="2026-08-13T09:16:04.525" v="588" actId="20577"/>
        <pc:sldMkLst>
          <pc:docMk/>
          <pc:sldMk cId="3580435099" sldId="290"/>
        </pc:sldMkLst>
        <pc:spChg chg="mod">
          <ac:chgData name="Corey Edwards" userId="S::corey.edwards@uwtsd.ac.uk::7a967df3-e232-40a5-b10c-dee8f912d80a" providerId="AD" clId="Web-{66C4AC74-33C3-C9CF-D6F5-5A31EE681D01}" dt="2026-08-13T08:47:02.602" v="224" actId="20577"/>
          <ac:spMkLst>
            <pc:docMk/>
            <pc:sldMk cId="3580435099" sldId="290"/>
            <ac:spMk id="2" creationId="{A2AAB574-0206-88D8-17AC-1BE4DC46F64A}"/>
          </ac:spMkLst>
        </pc:spChg>
        <pc:spChg chg="mod">
          <ac:chgData name="Corey Edwards" userId="S::corey.edwards@uwtsd.ac.uk::7a967df3-e232-40a5-b10c-dee8f912d80a" providerId="AD" clId="Web-{66C4AC74-33C3-C9CF-D6F5-5A31EE681D01}" dt="2026-08-13T09:16:04.525" v="588" actId="20577"/>
          <ac:spMkLst>
            <pc:docMk/>
            <pc:sldMk cId="3580435099" sldId="290"/>
            <ac:spMk id="3" creationId="{D5931FC6-C367-95E7-70A3-17471286E415}"/>
          </ac:spMkLst>
        </pc:spChg>
      </pc:sldChg>
      <pc:sldChg chg="addSp delSp modSp new mod setBg">
        <pc:chgData name="Corey Edwards" userId="S::corey.edwards@uwtsd.ac.uk::7a967df3-e232-40a5-b10c-dee8f912d80a" providerId="AD" clId="Web-{66C4AC74-33C3-C9CF-D6F5-5A31EE681D01}" dt="2026-08-13T08:47:34.196" v="228"/>
        <pc:sldMkLst>
          <pc:docMk/>
          <pc:sldMk cId="3711961448" sldId="291"/>
        </pc:sldMkLst>
        <pc:spChg chg="mod">
          <ac:chgData name="Corey Edwards" userId="S::corey.edwards@uwtsd.ac.uk::7a967df3-e232-40a5-b10c-dee8f912d80a" providerId="AD" clId="Web-{66C4AC74-33C3-C9CF-D6F5-5A31EE681D01}" dt="2026-08-13T08:47:34.196" v="228"/>
          <ac:spMkLst>
            <pc:docMk/>
            <pc:sldMk cId="3711961448" sldId="291"/>
            <ac:spMk id="2" creationId="{C215BB7F-B3D6-AD58-19BF-A80E81D9C108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8:47:34.196" v="228"/>
          <ac:spMkLst>
            <pc:docMk/>
            <pc:sldMk cId="3711961448" sldId="291"/>
            <ac:spMk id="3" creationId="{1FAEF91B-6DF2-DC47-5CF7-6C10B92E70FA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34.196" v="228"/>
          <ac:spMkLst>
            <pc:docMk/>
            <pc:sldMk cId="3711961448" sldId="291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8:47:34.196" v="228"/>
          <ac:graphicFrameMkLst>
            <pc:docMk/>
            <pc:sldMk cId="3711961448" sldId="291"/>
            <ac:graphicFrameMk id="5" creationId="{CA1062DE-D5FF-D46A-CA19-D421DBE5225D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8:47:34.196" v="228"/>
          <ac:cxnSpMkLst>
            <pc:docMk/>
            <pc:sldMk cId="3711961448" sldId="291"/>
            <ac:cxnSpMk id="11" creationId="{3C0930BD-361E-4C4D-8B08-ED210DFA2D0A}"/>
          </ac:cxnSpMkLst>
        </pc:cxnChg>
      </pc:sldChg>
      <pc:sldChg chg="addSp modSp new mod setBg">
        <pc:chgData name="Corey Edwards" userId="S::corey.edwards@uwtsd.ac.uk::7a967df3-e232-40a5-b10c-dee8f912d80a" providerId="AD" clId="Web-{66C4AC74-33C3-C9CF-D6F5-5A31EE681D01}" dt="2026-08-13T08:47:37.290" v="229"/>
        <pc:sldMkLst>
          <pc:docMk/>
          <pc:sldMk cId="2585008594" sldId="292"/>
        </pc:sldMkLst>
        <pc:spChg chg="mod">
          <ac:chgData name="Corey Edwards" userId="S::corey.edwards@uwtsd.ac.uk::7a967df3-e232-40a5-b10c-dee8f912d80a" providerId="AD" clId="Web-{66C4AC74-33C3-C9CF-D6F5-5A31EE681D01}" dt="2026-08-13T08:47:37.290" v="229"/>
          <ac:spMkLst>
            <pc:docMk/>
            <pc:sldMk cId="2585008594" sldId="292"/>
            <ac:spMk id="2" creationId="{3837C167-8CAD-B66F-115A-CCB2AA7A2CCB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7:37.290" v="229"/>
          <ac:spMkLst>
            <pc:docMk/>
            <pc:sldMk cId="2585008594" sldId="292"/>
            <ac:spMk id="3" creationId="{7C44D3A4-9A35-BAB6-6B06-89479686BE89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37.290" v="229"/>
          <ac:spMkLst>
            <pc:docMk/>
            <pc:sldMk cId="2585008594" sldId="292"/>
            <ac:spMk id="9" creationId="{5CD60141-EEBD-4EC1-8E34-0344C16A18A2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37.290" v="229"/>
          <ac:spMkLst>
            <pc:docMk/>
            <pc:sldMk cId="2585008594" sldId="292"/>
            <ac:spMk id="13" creationId="{4DE524F2-C7AF-4466-BA99-09C19DE0D819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37.290" v="229"/>
          <ac:spMkLst>
            <pc:docMk/>
            <pc:sldMk cId="2585008594" sldId="292"/>
            <ac:spMk id="15" creationId="{904E317E-14BB-4200-84F3-2064B4C971B7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37.290" v="229"/>
          <ac:spMkLst>
            <pc:docMk/>
            <pc:sldMk cId="2585008594" sldId="292"/>
            <ac:spMk id="17" creationId="{1DF94A24-8152-43C5-86F3-5CC95D8090E2}"/>
          </ac:spMkLst>
        </pc:spChg>
        <pc:picChg chg="add">
          <ac:chgData name="Corey Edwards" userId="S::corey.edwards@uwtsd.ac.uk::7a967df3-e232-40a5-b10c-dee8f912d80a" providerId="AD" clId="Web-{66C4AC74-33C3-C9CF-D6F5-5A31EE681D01}" dt="2026-08-13T08:47:37.290" v="229"/>
          <ac:picMkLst>
            <pc:docMk/>
            <pc:sldMk cId="2585008594" sldId="292"/>
            <ac:picMk id="5" creationId="{16DD5EAB-961F-BB31-CFEF-4DBE93C60987}"/>
          </ac:picMkLst>
        </pc:picChg>
        <pc:cxnChg chg="add">
          <ac:chgData name="Corey Edwards" userId="S::corey.edwards@uwtsd.ac.uk::7a967df3-e232-40a5-b10c-dee8f912d80a" providerId="AD" clId="Web-{66C4AC74-33C3-C9CF-D6F5-5A31EE681D01}" dt="2026-08-13T08:47:37.290" v="229"/>
          <ac:cxnSpMkLst>
            <pc:docMk/>
            <pc:sldMk cId="2585008594" sldId="292"/>
            <ac:cxnSpMk id="11" creationId="{4C75A547-BCD1-42BE-966E-53CA0AB93165}"/>
          </ac:cxnSpMkLst>
        </pc:cxnChg>
      </pc:sldChg>
      <pc:sldChg chg="addSp delSp modSp new mod setBg">
        <pc:chgData name="Corey Edwards" userId="S::corey.edwards@uwtsd.ac.uk::7a967df3-e232-40a5-b10c-dee8f912d80a" providerId="AD" clId="Web-{66C4AC74-33C3-C9CF-D6F5-5A31EE681D01}" dt="2026-08-13T08:47:54.338" v="242"/>
        <pc:sldMkLst>
          <pc:docMk/>
          <pc:sldMk cId="1926078378" sldId="293"/>
        </pc:sldMkLst>
        <pc:spChg chg="mod">
          <ac:chgData name="Corey Edwards" userId="S::corey.edwards@uwtsd.ac.uk::7a967df3-e232-40a5-b10c-dee8f912d80a" providerId="AD" clId="Web-{66C4AC74-33C3-C9CF-D6F5-5A31EE681D01}" dt="2026-08-13T08:47:54.338" v="242"/>
          <ac:spMkLst>
            <pc:docMk/>
            <pc:sldMk cId="1926078378" sldId="293"/>
            <ac:spMk id="2" creationId="{AF156131-C10B-4FB9-B3E1-FCCFCB1A8E55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8:47:54.338" v="242"/>
          <ac:spMkLst>
            <pc:docMk/>
            <pc:sldMk cId="1926078378" sldId="293"/>
            <ac:spMk id="3" creationId="{B9FC4129-61F9-7EA2-7003-4074C2598B35}"/>
          </ac:spMkLst>
        </pc:spChg>
        <pc:spChg chg="add">
          <ac:chgData name="Corey Edwards" userId="S::corey.edwards@uwtsd.ac.uk::7a967df3-e232-40a5-b10c-dee8f912d80a" providerId="AD" clId="Web-{66C4AC74-33C3-C9CF-D6F5-5A31EE681D01}" dt="2026-08-13T08:47:54.338" v="242"/>
          <ac:spMkLst>
            <pc:docMk/>
            <pc:sldMk cId="1926078378" sldId="293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8:47:54.338" v="242"/>
          <ac:graphicFrameMkLst>
            <pc:docMk/>
            <pc:sldMk cId="1926078378" sldId="293"/>
            <ac:graphicFrameMk id="5" creationId="{E1343B73-E665-6BDA-5630-D1F66B88B899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8:47:54.338" v="242"/>
          <ac:cxnSpMkLst>
            <pc:docMk/>
            <pc:sldMk cId="1926078378" sldId="293"/>
            <ac:cxnSpMk id="11" creationId="{3C0930BD-361E-4C4D-8B08-ED210DFA2D0A}"/>
          </ac:cxnSpMkLst>
        </pc:cxnChg>
      </pc:sldChg>
      <pc:sldChg chg="modSp new">
        <pc:chgData name="Corey Edwards" userId="S::corey.edwards@uwtsd.ac.uk::7a967df3-e232-40a5-b10c-dee8f912d80a" providerId="AD" clId="Web-{66C4AC74-33C3-C9CF-D6F5-5A31EE681D01}" dt="2026-08-13T08:40:28.181" v="85" actId="20577"/>
        <pc:sldMkLst>
          <pc:docMk/>
          <pc:sldMk cId="2812730468" sldId="294"/>
        </pc:sldMkLst>
        <pc:spChg chg="mod">
          <ac:chgData name="Corey Edwards" userId="S::corey.edwards@uwtsd.ac.uk::7a967df3-e232-40a5-b10c-dee8f912d80a" providerId="AD" clId="Web-{66C4AC74-33C3-C9CF-D6F5-5A31EE681D01}" dt="2026-08-13T08:40:15.008" v="80" actId="20577"/>
          <ac:spMkLst>
            <pc:docMk/>
            <pc:sldMk cId="2812730468" sldId="294"/>
            <ac:spMk id="2" creationId="{7347E83D-411B-68D6-CDD2-5AE08425934C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0:28.181" v="85" actId="20577"/>
          <ac:spMkLst>
            <pc:docMk/>
            <pc:sldMk cId="2812730468" sldId="294"/>
            <ac:spMk id="3" creationId="{0EDD866B-2E81-2A13-501C-F4EFF5E3AFA0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0:44.697" v="89" actId="20577"/>
        <pc:sldMkLst>
          <pc:docMk/>
          <pc:sldMk cId="3572325314" sldId="295"/>
        </pc:sldMkLst>
        <pc:spChg chg="mod">
          <ac:chgData name="Corey Edwards" userId="S::corey.edwards@uwtsd.ac.uk::7a967df3-e232-40a5-b10c-dee8f912d80a" providerId="AD" clId="Web-{66C4AC74-33C3-C9CF-D6F5-5A31EE681D01}" dt="2026-08-13T08:40:44.697" v="89" actId="20577"/>
          <ac:spMkLst>
            <pc:docMk/>
            <pc:sldMk cId="3572325314" sldId="295"/>
            <ac:spMk id="2" creationId="{57E3F2DB-212A-4482-A397-9484A25E6767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0:40.400" v="87" actId="20577"/>
          <ac:spMkLst>
            <pc:docMk/>
            <pc:sldMk cId="3572325314" sldId="295"/>
            <ac:spMk id="3" creationId="{E9B30FD2-0540-F9E6-0AF1-F339BF2A4E24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1:02.463" v="100" actId="20577"/>
        <pc:sldMkLst>
          <pc:docMk/>
          <pc:sldMk cId="217475786" sldId="296"/>
        </pc:sldMkLst>
        <pc:spChg chg="mod">
          <ac:chgData name="Corey Edwards" userId="S::corey.edwards@uwtsd.ac.uk::7a967df3-e232-40a5-b10c-dee8f912d80a" providerId="AD" clId="Web-{66C4AC74-33C3-C9CF-D6F5-5A31EE681D01}" dt="2026-08-13T08:40:55.135" v="97" actId="20577"/>
          <ac:spMkLst>
            <pc:docMk/>
            <pc:sldMk cId="217475786" sldId="296"/>
            <ac:spMk id="2" creationId="{49AF7E88-B913-FFA3-C99A-F566214F10C1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1:02.463" v="100" actId="20577"/>
          <ac:spMkLst>
            <pc:docMk/>
            <pc:sldMk cId="217475786" sldId="296"/>
            <ac:spMk id="3" creationId="{EA133A5B-DF5B-CCC9-5014-29B397218859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1:42.949" v="121" actId="20577"/>
        <pc:sldMkLst>
          <pc:docMk/>
          <pc:sldMk cId="1808753626" sldId="297"/>
        </pc:sldMkLst>
        <pc:spChg chg="mod">
          <ac:chgData name="Corey Edwards" userId="S::corey.edwards@uwtsd.ac.uk::7a967df3-e232-40a5-b10c-dee8f912d80a" providerId="AD" clId="Web-{66C4AC74-33C3-C9CF-D6F5-5A31EE681D01}" dt="2026-08-13T08:41:31.667" v="111" actId="20577"/>
          <ac:spMkLst>
            <pc:docMk/>
            <pc:sldMk cId="1808753626" sldId="297"/>
            <ac:spMk id="2" creationId="{5FEDD92C-2964-D2D4-9214-C9B572B439E7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1:42.949" v="121" actId="20577"/>
          <ac:spMkLst>
            <pc:docMk/>
            <pc:sldMk cId="1808753626" sldId="297"/>
            <ac:spMk id="3" creationId="{12CE4730-D8EB-A080-1888-5C202E5D787A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1:48.324" v="122" actId="20577"/>
        <pc:sldMkLst>
          <pc:docMk/>
          <pc:sldMk cId="3899815896" sldId="298"/>
        </pc:sldMkLst>
        <pc:spChg chg="mod">
          <ac:chgData name="Corey Edwards" userId="S::corey.edwards@uwtsd.ac.uk::7a967df3-e232-40a5-b10c-dee8f912d80a" providerId="AD" clId="Web-{66C4AC74-33C3-C9CF-D6F5-5A31EE681D01}" dt="2026-08-13T08:41:18.448" v="104" actId="20577"/>
          <ac:spMkLst>
            <pc:docMk/>
            <pc:sldMk cId="3899815896" sldId="298"/>
            <ac:spMk id="2" creationId="{F6885FD2-89A0-2F4E-8579-F3955633772E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1:48.324" v="122" actId="20577"/>
          <ac:spMkLst>
            <pc:docMk/>
            <pc:sldMk cId="3899815896" sldId="298"/>
            <ac:spMk id="3" creationId="{03F03975-89AC-792A-6624-D0286FBD8CBB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1:56.153" v="123" actId="20577"/>
        <pc:sldMkLst>
          <pc:docMk/>
          <pc:sldMk cId="990215840" sldId="299"/>
        </pc:sldMkLst>
        <pc:spChg chg="mod">
          <ac:chgData name="Corey Edwards" userId="S::corey.edwards@uwtsd.ac.uk::7a967df3-e232-40a5-b10c-dee8f912d80a" providerId="AD" clId="Web-{66C4AC74-33C3-C9CF-D6F5-5A31EE681D01}" dt="2026-08-13T08:41:22.559" v="107" actId="20577"/>
          <ac:spMkLst>
            <pc:docMk/>
            <pc:sldMk cId="990215840" sldId="299"/>
            <ac:spMk id="2" creationId="{BCEF735B-9AC7-4FC8-B530-492DCDEA79C1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1:56.153" v="123" actId="20577"/>
          <ac:spMkLst>
            <pc:docMk/>
            <pc:sldMk cId="990215840" sldId="299"/>
            <ac:spMk id="3" creationId="{DB4C6ED0-0864-E48F-E3D4-32AA4B443655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2:27.357" v="139" actId="20577"/>
        <pc:sldMkLst>
          <pc:docMk/>
          <pc:sldMk cId="2617953048" sldId="300"/>
        </pc:sldMkLst>
        <pc:spChg chg="mod">
          <ac:chgData name="Corey Edwards" userId="S::corey.edwards@uwtsd.ac.uk::7a967df3-e232-40a5-b10c-dee8f912d80a" providerId="AD" clId="Web-{66C4AC74-33C3-C9CF-D6F5-5A31EE681D01}" dt="2026-08-13T08:42:08.216" v="128" actId="20577"/>
          <ac:spMkLst>
            <pc:docMk/>
            <pc:sldMk cId="2617953048" sldId="300"/>
            <ac:spMk id="2" creationId="{7DAE7581-7194-E6FD-38FB-1ED957184F21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2:27.357" v="139" actId="20577"/>
          <ac:spMkLst>
            <pc:docMk/>
            <pc:sldMk cId="2617953048" sldId="300"/>
            <ac:spMk id="3" creationId="{6710ECB1-B02F-5F0B-5D9B-D74A7FA349F7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2:31.685" v="140" actId="20577"/>
        <pc:sldMkLst>
          <pc:docMk/>
          <pc:sldMk cId="3731045114" sldId="301"/>
        </pc:sldMkLst>
        <pc:spChg chg="mod">
          <ac:chgData name="Corey Edwards" userId="S::corey.edwards@uwtsd.ac.uk::7a967df3-e232-40a5-b10c-dee8f912d80a" providerId="AD" clId="Web-{66C4AC74-33C3-C9CF-D6F5-5A31EE681D01}" dt="2026-08-13T08:42:13.231" v="130" actId="20577"/>
          <ac:spMkLst>
            <pc:docMk/>
            <pc:sldMk cId="3731045114" sldId="301"/>
            <ac:spMk id="2" creationId="{BC7DDD20-FF00-1E4A-AB61-6180B2F09B5A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2:31.685" v="140" actId="20577"/>
          <ac:spMkLst>
            <pc:docMk/>
            <pc:sldMk cId="3731045114" sldId="301"/>
            <ac:spMk id="3" creationId="{1E72FB28-0E38-93D2-8BCA-7D2698C48F7F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2:42.233" v="145" actId="20577"/>
        <pc:sldMkLst>
          <pc:docMk/>
          <pc:sldMk cId="930212490" sldId="302"/>
        </pc:sldMkLst>
        <pc:spChg chg="mod">
          <ac:chgData name="Corey Edwards" userId="S::corey.edwards@uwtsd.ac.uk::7a967df3-e232-40a5-b10c-dee8f912d80a" providerId="AD" clId="Web-{66C4AC74-33C3-C9CF-D6F5-5A31EE681D01}" dt="2026-08-13T08:42:36.842" v="144" actId="20577"/>
          <ac:spMkLst>
            <pc:docMk/>
            <pc:sldMk cId="930212490" sldId="302"/>
            <ac:spMk id="2" creationId="{3591B622-5211-C949-A264-CE6D3B9CD78F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2:42.233" v="145" actId="20577"/>
          <ac:spMkLst>
            <pc:docMk/>
            <pc:sldMk cId="930212490" sldId="302"/>
            <ac:spMk id="3" creationId="{24569941-B692-0238-64FD-5AE49D4F9347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3:11.531" v="167" actId="20577"/>
        <pc:sldMkLst>
          <pc:docMk/>
          <pc:sldMk cId="1878991626" sldId="303"/>
        </pc:sldMkLst>
        <pc:spChg chg="mod">
          <ac:chgData name="Corey Edwards" userId="S::corey.edwards@uwtsd.ac.uk::7a967df3-e232-40a5-b10c-dee8f912d80a" providerId="AD" clId="Web-{66C4AC74-33C3-C9CF-D6F5-5A31EE681D01}" dt="2026-08-13T08:42:56.467" v="154" actId="20577"/>
          <ac:spMkLst>
            <pc:docMk/>
            <pc:sldMk cId="1878991626" sldId="303"/>
            <ac:spMk id="2" creationId="{8FD4141C-9883-57E0-A761-2D3E25BA46FE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3:11.531" v="167" actId="20577"/>
          <ac:spMkLst>
            <pc:docMk/>
            <pc:sldMk cId="1878991626" sldId="303"/>
            <ac:spMk id="3" creationId="{F6E73B5F-C77D-9C27-98EF-B615FE610723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3:23.265" v="171" actId="20577"/>
        <pc:sldMkLst>
          <pc:docMk/>
          <pc:sldMk cId="1963744933" sldId="304"/>
        </pc:sldMkLst>
        <pc:spChg chg="mod">
          <ac:chgData name="Corey Edwards" userId="S::corey.edwards@uwtsd.ac.uk::7a967df3-e232-40a5-b10c-dee8f912d80a" providerId="AD" clId="Web-{66C4AC74-33C3-C9CF-D6F5-5A31EE681D01}" dt="2026-08-13T08:43:18.828" v="170" actId="20577"/>
          <ac:spMkLst>
            <pc:docMk/>
            <pc:sldMk cId="1963744933" sldId="304"/>
            <ac:spMk id="2" creationId="{0268C809-CE74-1353-78B6-7277316F117A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3:23.265" v="171" actId="20577"/>
          <ac:spMkLst>
            <pc:docMk/>
            <pc:sldMk cId="1963744933" sldId="304"/>
            <ac:spMk id="3" creationId="{C5781F75-93B5-4DEA-A497-50D54E7865ED}"/>
          </ac:spMkLst>
        </pc:spChg>
      </pc:sldChg>
      <pc:sldChg chg="modSp new">
        <pc:chgData name="Corey Edwards" userId="S::corey.edwards@uwtsd.ac.uk::7a967df3-e232-40a5-b10c-dee8f912d80a" providerId="AD" clId="Web-{66C4AC74-33C3-C9CF-D6F5-5A31EE681D01}" dt="2026-08-13T08:43:38.203" v="182" actId="20577"/>
        <pc:sldMkLst>
          <pc:docMk/>
          <pc:sldMk cId="688245891" sldId="305"/>
        </pc:sldMkLst>
        <pc:spChg chg="mod">
          <ac:chgData name="Corey Edwards" userId="S::corey.edwards@uwtsd.ac.uk::7a967df3-e232-40a5-b10c-dee8f912d80a" providerId="AD" clId="Web-{66C4AC74-33C3-C9CF-D6F5-5A31EE681D01}" dt="2026-08-13T08:43:36.173" v="180" actId="20577"/>
          <ac:spMkLst>
            <pc:docMk/>
            <pc:sldMk cId="688245891" sldId="305"/>
            <ac:spMk id="2" creationId="{28B3BD33-AA10-D463-30A5-8F0E8CEC75A6}"/>
          </ac:spMkLst>
        </pc:spChg>
        <pc:spChg chg="mod">
          <ac:chgData name="Corey Edwards" userId="S::corey.edwards@uwtsd.ac.uk::7a967df3-e232-40a5-b10c-dee8f912d80a" providerId="AD" clId="Web-{66C4AC74-33C3-C9CF-D6F5-5A31EE681D01}" dt="2026-08-13T08:43:38.203" v="182" actId="20577"/>
          <ac:spMkLst>
            <pc:docMk/>
            <pc:sldMk cId="688245891" sldId="305"/>
            <ac:spMk id="3" creationId="{1BAC0A1E-FD75-A643-8B6F-5BFCD6A5A18B}"/>
          </ac:spMkLst>
        </pc:spChg>
      </pc:sldChg>
      <pc:sldChg chg="modSp add del">
        <pc:chgData name="Corey Edwards" userId="S::corey.edwards@uwtsd.ac.uk::7a967df3-e232-40a5-b10c-dee8f912d80a" providerId="AD" clId="Web-{66C4AC74-33C3-C9CF-D6F5-5A31EE681D01}" dt="2026-08-13T08:46:26.272" v="202"/>
        <pc:sldMkLst>
          <pc:docMk/>
          <pc:sldMk cId="649496228" sldId="306"/>
        </pc:sldMkLst>
        <pc:spChg chg="mod">
          <ac:chgData name="Corey Edwards" userId="S::corey.edwards@uwtsd.ac.uk::7a967df3-e232-40a5-b10c-dee8f912d80a" providerId="AD" clId="Web-{66C4AC74-33C3-C9CF-D6F5-5A31EE681D01}" dt="2026-08-13T08:46:23.475" v="200" actId="14100"/>
          <ac:spMkLst>
            <pc:docMk/>
            <pc:sldMk cId="649496228" sldId="306"/>
            <ac:spMk id="2" creationId="{5480BE1F-882E-31DC-FD67-CE8DDEEAAF51}"/>
          </ac:spMkLst>
        </pc:spChg>
      </pc:sldChg>
      <pc:sldChg chg="addSp delSp modSp new">
        <pc:chgData name="Corey Edwards" userId="S::corey.edwards@uwtsd.ac.uk::7a967df3-e232-40a5-b10c-dee8f912d80a" providerId="AD" clId="Web-{66C4AC74-33C3-C9CF-D6F5-5A31EE681D01}" dt="2026-08-13T08:52:56.552" v="252" actId="1076"/>
        <pc:sldMkLst>
          <pc:docMk/>
          <pc:sldMk cId="1669523032" sldId="306"/>
        </pc:sldMkLst>
        <pc:spChg chg="mod">
          <ac:chgData name="Corey Edwards" userId="S::corey.edwards@uwtsd.ac.uk::7a967df3-e232-40a5-b10c-dee8f912d80a" providerId="AD" clId="Web-{66C4AC74-33C3-C9CF-D6F5-5A31EE681D01}" dt="2026-08-13T08:51:22.392" v="246" actId="20577"/>
          <ac:spMkLst>
            <pc:docMk/>
            <pc:sldMk cId="1669523032" sldId="306"/>
            <ac:spMk id="2" creationId="{B92B79B2-4DDE-32E2-1D9D-1630CB8FE89E}"/>
          </ac:spMkLst>
        </pc:spChg>
        <pc:spChg chg="del">
          <ac:chgData name="Corey Edwards" userId="S::corey.edwards@uwtsd.ac.uk::7a967df3-e232-40a5-b10c-dee8f912d80a" providerId="AD" clId="Web-{66C4AC74-33C3-C9CF-D6F5-5A31EE681D01}" dt="2026-08-13T08:51:23.877" v="247"/>
          <ac:spMkLst>
            <pc:docMk/>
            <pc:sldMk cId="1669523032" sldId="306"/>
            <ac:spMk id="3" creationId="{E89A1C67-3317-275C-1900-36C7B0233CD8}"/>
          </ac:spMkLst>
        </pc:spChg>
        <pc:picChg chg="add mod ord">
          <ac:chgData name="Corey Edwards" userId="S::corey.edwards@uwtsd.ac.uk::7a967df3-e232-40a5-b10c-dee8f912d80a" providerId="AD" clId="Web-{66C4AC74-33C3-C9CF-D6F5-5A31EE681D01}" dt="2026-08-13T08:52:56.552" v="252" actId="1076"/>
          <ac:picMkLst>
            <pc:docMk/>
            <pc:sldMk cId="1669523032" sldId="306"/>
            <ac:picMk id="4" creationId="{5672871C-D539-1511-F3EA-6C0596448696}"/>
          </ac:picMkLst>
        </pc:picChg>
        <pc:picChg chg="add mod">
          <ac:chgData name="Corey Edwards" userId="S::corey.edwards@uwtsd.ac.uk::7a967df3-e232-40a5-b10c-dee8f912d80a" providerId="AD" clId="Web-{66C4AC74-33C3-C9CF-D6F5-5A31EE681D01}" dt="2026-08-13T08:52:53.880" v="251" actId="1076"/>
          <ac:picMkLst>
            <pc:docMk/>
            <pc:sldMk cId="1669523032" sldId="306"/>
            <ac:picMk id="5" creationId="{79C1D914-75DC-7BC9-1C03-CC1CCE280286}"/>
          </ac:picMkLst>
        </pc:picChg>
      </pc:sldChg>
      <pc:sldChg chg="add del">
        <pc:chgData name="Corey Edwards" userId="S::corey.edwards@uwtsd.ac.uk::7a967df3-e232-40a5-b10c-dee8f912d80a" providerId="AD" clId="Web-{66C4AC74-33C3-C9CF-D6F5-5A31EE681D01}" dt="2026-08-13T08:46:42.116" v="209"/>
        <pc:sldMkLst>
          <pc:docMk/>
          <pc:sldMk cId="2759180494" sldId="307"/>
        </pc:sldMkLst>
      </pc:sldChg>
      <pc:sldChg chg="addSp delSp modSp new">
        <pc:chgData name="Corey Edwards" userId="S::corey.edwards@uwtsd.ac.uk::7a967df3-e232-40a5-b10c-dee8f912d80a" providerId="AD" clId="Web-{66C4AC74-33C3-C9CF-D6F5-5A31EE681D01}" dt="2026-08-13T08:54:27.337" v="264" actId="1076"/>
        <pc:sldMkLst>
          <pc:docMk/>
          <pc:sldMk cId="3865026155" sldId="307"/>
        </pc:sldMkLst>
        <pc:spChg chg="del">
          <ac:chgData name="Corey Edwards" userId="S::corey.edwards@uwtsd.ac.uk::7a967df3-e232-40a5-b10c-dee8f912d80a" providerId="AD" clId="Web-{66C4AC74-33C3-C9CF-D6F5-5A31EE681D01}" dt="2026-08-13T08:54:21.024" v="261"/>
          <ac:spMkLst>
            <pc:docMk/>
            <pc:sldMk cId="3865026155" sldId="307"/>
            <ac:spMk id="3" creationId="{EDCE35A5-C6A7-D3AF-5F4E-D1CF0EEF8EB4}"/>
          </ac:spMkLst>
        </pc:spChg>
        <pc:picChg chg="add mod ord">
          <ac:chgData name="Corey Edwards" userId="S::corey.edwards@uwtsd.ac.uk::7a967df3-e232-40a5-b10c-dee8f912d80a" providerId="AD" clId="Web-{66C4AC74-33C3-C9CF-D6F5-5A31EE681D01}" dt="2026-08-13T08:54:27.337" v="264" actId="1076"/>
          <ac:picMkLst>
            <pc:docMk/>
            <pc:sldMk cId="3865026155" sldId="307"/>
            <ac:picMk id="4" creationId="{9C2E7E1D-6255-447A-FD27-9776A64A76A0}"/>
          </ac:picMkLst>
        </pc:picChg>
      </pc:sldChg>
      <pc:sldChg chg="addSp delSp modSp new mod setBg">
        <pc:chgData name="Corey Edwards" userId="S::corey.edwards@uwtsd.ac.uk::7a967df3-e232-40a5-b10c-dee8f912d80a" providerId="AD" clId="Web-{66C4AC74-33C3-C9CF-D6F5-5A31EE681D01}" dt="2026-08-13T09:17:15.324" v="610"/>
        <pc:sldMkLst>
          <pc:docMk/>
          <pc:sldMk cId="924238888" sldId="308"/>
        </pc:sldMkLst>
        <pc:spChg chg="mod">
          <ac:chgData name="Corey Edwards" userId="S::corey.edwards@uwtsd.ac.uk::7a967df3-e232-40a5-b10c-dee8f912d80a" providerId="AD" clId="Web-{66C4AC74-33C3-C9CF-D6F5-5A31EE681D01}" dt="2026-08-13T09:17:15.324" v="610"/>
          <ac:spMkLst>
            <pc:docMk/>
            <pc:sldMk cId="924238888" sldId="308"/>
            <ac:spMk id="2" creationId="{2A3EE6E2-CC1F-DB5A-5B6C-6ABD4BCF2156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15.324" v="610"/>
          <ac:spMkLst>
            <pc:docMk/>
            <pc:sldMk cId="924238888" sldId="308"/>
            <ac:spMk id="3" creationId="{AA276A77-B76F-A9A7-C8D6-C3DE79D8378F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15.324" v="610"/>
          <ac:spMkLst>
            <pc:docMk/>
            <pc:sldMk cId="924238888" sldId="308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15.324" v="610"/>
          <ac:spMkLst>
            <pc:docMk/>
            <pc:sldMk cId="924238888" sldId="308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15.324" v="610"/>
          <ac:graphicFrameMkLst>
            <pc:docMk/>
            <pc:sldMk cId="924238888" sldId="308"/>
            <ac:graphicFrameMk id="5" creationId="{791E6AA1-3FAD-C646-03B0-9629E6801BD2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15.324" v="610"/>
          <ac:cxnSpMkLst>
            <pc:docMk/>
            <pc:sldMk cId="924238888" sldId="308"/>
            <ac:cxnSpMk id="13" creationId="{1766FD2F-248A-4AA1-8078-E26D6E690BB9}"/>
          </ac:cxnSpMkLst>
        </pc:cxnChg>
      </pc:sldChg>
      <pc:sldChg chg="add del">
        <pc:chgData name="Corey Edwards" userId="S::corey.edwards@uwtsd.ac.uk::7a967df3-e232-40a5-b10c-dee8f912d80a" providerId="AD" clId="Web-{66C4AC74-33C3-C9CF-D6F5-5A31EE681D01}" dt="2026-08-13T08:46:33.460" v="203"/>
        <pc:sldMkLst>
          <pc:docMk/>
          <pc:sldMk cId="2194056237" sldId="308"/>
        </pc:sldMkLst>
      </pc:sldChg>
      <pc:sldChg chg="add del">
        <pc:chgData name="Corey Edwards" userId="S::corey.edwards@uwtsd.ac.uk::7a967df3-e232-40a5-b10c-dee8f912d80a" providerId="AD" clId="Web-{66C4AC74-33C3-C9CF-D6F5-5A31EE681D01}" dt="2026-08-13T08:46:35.007" v="204"/>
        <pc:sldMkLst>
          <pc:docMk/>
          <pc:sldMk cId="456656037" sldId="309"/>
        </pc:sldMkLst>
      </pc:sldChg>
      <pc:sldChg chg="addSp delSp modSp new mod setBg">
        <pc:chgData name="Corey Edwards" userId="S::corey.edwards@uwtsd.ac.uk::7a967df3-e232-40a5-b10c-dee8f912d80a" providerId="AD" clId="Web-{66C4AC74-33C3-C9CF-D6F5-5A31EE681D01}" dt="2026-08-13T09:17:22.746" v="612"/>
        <pc:sldMkLst>
          <pc:docMk/>
          <pc:sldMk cId="3025654964" sldId="309"/>
        </pc:sldMkLst>
        <pc:spChg chg="mod">
          <ac:chgData name="Corey Edwards" userId="S::corey.edwards@uwtsd.ac.uk::7a967df3-e232-40a5-b10c-dee8f912d80a" providerId="AD" clId="Web-{66C4AC74-33C3-C9CF-D6F5-5A31EE681D01}" dt="2026-08-13T09:17:22.746" v="612"/>
          <ac:spMkLst>
            <pc:docMk/>
            <pc:sldMk cId="3025654964" sldId="309"/>
            <ac:spMk id="2" creationId="{FA217C39-D344-302C-CBE4-6DF53FA753CF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22.746" v="612"/>
          <ac:spMkLst>
            <pc:docMk/>
            <pc:sldMk cId="3025654964" sldId="309"/>
            <ac:spMk id="3" creationId="{EA3F1848-A506-6EE5-ED3A-EA484E2A5186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2.746" v="612"/>
          <ac:spMkLst>
            <pc:docMk/>
            <pc:sldMk cId="3025654964" sldId="309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22.746" v="612"/>
          <ac:graphicFrameMkLst>
            <pc:docMk/>
            <pc:sldMk cId="3025654964" sldId="309"/>
            <ac:graphicFrameMk id="5" creationId="{B1CEC902-0AAF-7932-44DA-CBB10BD3EDBB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22.746" v="612"/>
          <ac:cxnSpMkLst>
            <pc:docMk/>
            <pc:sldMk cId="3025654964" sldId="309"/>
            <ac:cxnSpMk id="11" creationId="{3C0930BD-361E-4C4D-8B08-ED210DFA2D0A}"/>
          </ac:cxnSpMkLst>
        </pc:cxnChg>
      </pc:sldChg>
      <pc:sldChg chg="addSp delSp modSp new mod setBg">
        <pc:chgData name="Corey Edwards" userId="S::corey.edwards@uwtsd.ac.uk::7a967df3-e232-40a5-b10c-dee8f912d80a" providerId="AD" clId="Web-{66C4AC74-33C3-C9CF-D6F5-5A31EE681D01}" dt="2026-08-13T09:17:25.809" v="613"/>
        <pc:sldMkLst>
          <pc:docMk/>
          <pc:sldMk cId="1186506436" sldId="310"/>
        </pc:sldMkLst>
        <pc:spChg chg="mod">
          <ac:chgData name="Corey Edwards" userId="S::corey.edwards@uwtsd.ac.uk::7a967df3-e232-40a5-b10c-dee8f912d80a" providerId="AD" clId="Web-{66C4AC74-33C3-C9CF-D6F5-5A31EE681D01}" dt="2026-08-13T09:17:25.809" v="613"/>
          <ac:spMkLst>
            <pc:docMk/>
            <pc:sldMk cId="1186506436" sldId="310"/>
            <ac:spMk id="2" creationId="{9214F05E-9734-805E-58A8-B4462AE44172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25.809" v="613"/>
          <ac:spMkLst>
            <pc:docMk/>
            <pc:sldMk cId="1186506436" sldId="310"/>
            <ac:spMk id="3" creationId="{7720B928-1A46-5C07-D1FE-3966F7626C66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5.809" v="613"/>
          <ac:spMkLst>
            <pc:docMk/>
            <pc:sldMk cId="1186506436" sldId="310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5.809" v="613"/>
          <ac:spMkLst>
            <pc:docMk/>
            <pc:sldMk cId="1186506436" sldId="310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25.809" v="613"/>
          <ac:graphicFrameMkLst>
            <pc:docMk/>
            <pc:sldMk cId="1186506436" sldId="310"/>
            <ac:graphicFrameMk id="5" creationId="{FBA13F7A-323F-27A4-1B79-7B91E3DEB4FE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25.809" v="613"/>
          <ac:cxnSpMkLst>
            <pc:docMk/>
            <pc:sldMk cId="1186506436" sldId="310"/>
            <ac:cxnSpMk id="13" creationId="{1766FD2F-248A-4AA1-8078-E26D6E690BB9}"/>
          </ac:cxnSpMkLst>
        </pc:cxnChg>
      </pc:sldChg>
      <pc:sldChg chg="add del">
        <pc:chgData name="Corey Edwards" userId="S::corey.edwards@uwtsd.ac.uk::7a967df3-e232-40a5-b10c-dee8f912d80a" providerId="AD" clId="Web-{66C4AC74-33C3-C9CF-D6F5-5A31EE681D01}" dt="2026-08-13T08:46:40.116" v="208"/>
        <pc:sldMkLst>
          <pc:docMk/>
          <pc:sldMk cId="2871624508" sldId="310"/>
        </pc:sldMkLst>
      </pc:sldChg>
      <pc:sldChg chg="addSp modSp new mod setBg">
        <pc:chgData name="Corey Edwards" userId="S::corey.edwards@uwtsd.ac.uk::7a967df3-e232-40a5-b10c-dee8f912d80a" providerId="AD" clId="Web-{66C4AC74-33C3-C9CF-D6F5-5A31EE681D01}" dt="2026-08-13T09:17:29.200" v="614"/>
        <pc:sldMkLst>
          <pc:docMk/>
          <pc:sldMk cId="807068229" sldId="311"/>
        </pc:sldMkLst>
        <pc:spChg chg="mod">
          <ac:chgData name="Corey Edwards" userId="S::corey.edwards@uwtsd.ac.uk::7a967df3-e232-40a5-b10c-dee8f912d80a" providerId="AD" clId="Web-{66C4AC74-33C3-C9CF-D6F5-5A31EE681D01}" dt="2026-08-13T09:17:29.200" v="614"/>
          <ac:spMkLst>
            <pc:docMk/>
            <pc:sldMk cId="807068229" sldId="311"/>
            <ac:spMk id="2" creationId="{99890EAB-901D-9044-9CD5-14605BFE9B40}"/>
          </ac:spMkLst>
        </pc:spChg>
        <pc:spChg chg="mod">
          <ac:chgData name="Corey Edwards" userId="S::corey.edwards@uwtsd.ac.uk::7a967df3-e232-40a5-b10c-dee8f912d80a" providerId="AD" clId="Web-{66C4AC74-33C3-C9CF-D6F5-5A31EE681D01}" dt="2026-08-13T09:17:29.200" v="614"/>
          <ac:spMkLst>
            <pc:docMk/>
            <pc:sldMk cId="807068229" sldId="311"/>
            <ac:spMk id="3" creationId="{FBDF119C-AD27-7FD8-57D6-382B025F3BE1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9.200" v="614"/>
          <ac:spMkLst>
            <pc:docMk/>
            <pc:sldMk cId="807068229" sldId="311"/>
            <ac:spMk id="9" creationId="{5CD60141-EEBD-4EC1-8E34-0344C16A18A2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9.200" v="614"/>
          <ac:spMkLst>
            <pc:docMk/>
            <pc:sldMk cId="807068229" sldId="311"/>
            <ac:spMk id="13" creationId="{4DE524F2-C7AF-4466-BA99-09C19DE0D819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9.200" v="614"/>
          <ac:spMkLst>
            <pc:docMk/>
            <pc:sldMk cId="807068229" sldId="311"/>
            <ac:spMk id="15" creationId="{904E317E-14BB-4200-84F3-2064B4C971B7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29.200" v="614"/>
          <ac:spMkLst>
            <pc:docMk/>
            <pc:sldMk cId="807068229" sldId="311"/>
            <ac:spMk id="17" creationId="{1DF94A24-8152-43C5-86F3-5CC95D8090E2}"/>
          </ac:spMkLst>
        </pc:spChg>
        <pc:picChg chg="add">
          <ac:chgData name="Corey Edwards" userId="S::corey.edwards@uwtsd.ac.uk::7a967df3-e232-40a5-b10c-dee8f912d80a" providerId="AD" clId="Web-{66C4AC74-33C3-C9CF-D6F5-5A31EE681D01}" dt="2026-08-13T09:17:29.200" v="614"/>
          <ac:picMkLst>
            <pc:docMk/>
            <pc:sldMk cId="807068229" sldId="311"/>
            <ac:picMk id="5" creationId="{142C2D1C-DEB5-87A8-3E2F-F21D741361D3}"/>
          </ac:picMkLst>
        </pc:picChg>
        <pc:cxnChg chg="add">
          <ac:chgData name="Corey Edwards" userId="S::corey.edwards@uwtsd.ac.uk::7a967df3-e232-40a5-b10c-dee8f912d80a" providerId="AD" clId="Web-{66C4AC74-33C3-C9CF-D6F5-5A31EE681D01}" dt="2026-08-13T09:17:29.200" v="614"/>
          <ac:cxnSpMkLst>
            <pc:docMk/>
            <pc:sldMk cId="807068229" sldId="311"/>
            <ac:cxnSpMk id="11" creationId="{4C75A547-BCD1-42BE-966E-53CA0AB93165}"/>
          </ac:cxnSpMkLst>
        </pc:cxnChg>
      </pc:sldChg>
      <pc:sldChg chg="add del">
        <pc:chgData name="Corey Edwards" userId="S::corey.edwards@uwtsd.ac.uk::7a967df3-e232-40a5-b10c-dee8f912d80a" providerId="AD" clId="Web-{66C4AC74-33C3-C9CF-D6F5-5A31EE681D01}" dt="2026-08-13T08:46:40.101" v="207"/>
        <pc:sldMkLst>
          <pc:docMk/>
          <pc:sldMk cId="2150016018" sldId="311"/>
        </pc:sldMkLst>
      </pc:sldChg>
      <pc:sldChg chg="add del">
        <pc:chgData name="Corey Edwards" userId="S::corey.edwards@uwtsd.ac.uk::7a967df3-e232-40a5-b10c-dee8f912d80a" providerId="AD" clId="Web-{66C4AC74-33C3-C9CF-D6F5-5A31EE681D01}" dt="2026-08-13T08:46:40.101" v="206"/>
        <pc:sldMkLst>
          <pc:docMk/>
          <pc:sldMk cId="2422831202" sldId="312"/>
        </pc:sldMkLst>
      </pc:sldChg>
      <pc:sldChg chg="addSp delSp modSp new mod setBg">
        <pc:chgData name="Corey Edwards" userId="S::corey.edwards@uwtsd.ac.uk::7a967df3-e232-40a5-b10c-dee8f912d80a" providerId="AD" clId="Web-{66C4AC74-33C3-C9CF-D6F5-5A31EE681D01}" dt="2026-08-13T09:17:33.153" v="615"/>
        <pc:sldMkLst>
          <pc:docMk/>
          <pc:sldMk cId="4105622534" sldId="312"/>
        </pc:sldMkLst>
        <pc:spChg chg="mod">
          <ac:chgData name="Corey Edwards" userId="S::corey.edwards@uwtsd.ac.uk::7a967df3-e232-40a5-b10c-dee8f912d80a" providerId="AD" clId="Web-{66C4AC74-33C3-C9CF-D6F5-5A31EE681D01}" dt="2026-08-13T09:17:33.153" v="615"/>
          <ac:spMkLst>
            <pc:docMk/>
            <pc:sldMk cId="4105622534" sldId="312"/>
            <ac:spMk id="2" creationId="{941A9AB3-7C85-321F-2444-52D729586691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33.153" v="615"/>
          <ac:spMkLst>
            <pc:docMk/>
            <pc:sldMk cId="4105622534" sldId="312"/>
            <ac:spMk id="3" creationId="{4F81EBB2-00A3-E99F-6036-DBBA9150C292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33.153" v="615"/>
          <ac:spMkLst>
            <pc:docMk/>
            <pc:sldMk cId="4105622534" sldId="312"/>
            <ac:spMk id="9" creationId="{AB20E7A4-EC2C-47C8-BE55-65771E3F2EDA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33.153" v="615"/>
          <ac:spMkLst>
            <pc:docMk/>
            <pc:sldMk cId="4105622534" sldId="312"/>
            <ac:spMk id="11" creationId="{1CF23DDA-0D09-4FE5-AE88-EBBE5E02467C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33.153" v="615"/>
          <ac:graphicFrameMkLst>
            <pc:docMk/>
            <pc:sldMk cId="4105622534" sldId="312"/>
            <ac:graphicFrameMk id="5" creationId="{5BF70A84-2B5D-CF1F-1D30-2904D4B2B5A1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33.153" v="615"/>
          <ac:cxnSpMkLst>
            <pc:docMk/>
            <pc:sldMk cId="4105622534" sldId="312"/>
            <ac:cxnSpMk id="13" creationId="{1766FD2F-248A-4AA1-8078-E26D6E690BB9}"/>
          </ac:cxnSpMkLst>
        </pc:cxnChg>
      </pc:sldChg>
      <pc:sldChg chg="addSp modSp new mod setBg">
        <pc:chgData name="Corey Edwards" userId="S::corey.edwards@uwtsd.ac.uk::7a967df3-e232-40a5-b10c-dee8f912d80a" providerId="AD" clId="Web-{66C4AC74-33C3-C9CF-D6F5-5A31EE681D01}" dt="2026-08-13T09:17:36.434" v="616"/>
        <pc:sldMkLst>
          <pc:docMk/>
          <pc:sldMk cId="2021198552" sldId="313"/>
        </pc:sldMkLst>
        <pc:spChg chg="mod">
          <ac:chgData name="Corey Edwards" userId="S::corey.edwards@uwtsd.ac.uk::7a967df3-e232-40a5-b10c-dee8f912d80a" providerId="AD" clId="Web-{66C4AC74-33C3-C9CF-D6F5-5A31EE681D01}" dt="2026-08-13T09:17:36.434" v="616"/>
          <ac:spMkLst>
            <pc:docMk/>
            <pc:sldMk cId="2021198552" sldId="313"/>
            <ac:spMk id="2" creationId="{ABE84D0C-1DE2-A3DE-6575-761FB709A9AE}"/>
          </ac:spMkLst>
        </pc:spChg>
        <pc:spChg chg="mod">
          <ac:chgData name="Corey Edwards" userId="S::corey.edwards@uwtsd.ac.uk::7a967df3-e232-40a5-b10c-dee8f912d80a" providerId="AD" clId="Web-{66C4AC74-33C3-C9CF-D6F5-5A31EE681D01}" dt="2026-08-13T09:17:36.434" v="616"/>
          <ac:spMkLst>
            <pc:docMk/>
            <pc:sldMk cId="2021198552" sldId="313"/>
            <ac:spMk id="3" creationId="{7DEB4AD3-262F-C67A-9801-F851785A79DF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36.434" v="616"/>
          <ac:spMkLst>
            <pc:docMk/>
            <pc:sldMk cId="2021198552" sldId="313"/>
            <ac:spMk id="9" creationId="{5CD60141-EEBD-4EC1-8E34-0344C16A18A2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36.434" v="616"/>
          <ac:spMkLst>
            <pc:docMk/>
            <pc:sldMk cId="2021198552" sldId="313"/>
            <ac:spMk id="13" creationId="{4DE524F2-C7AF-4466-BA99-09C19DE0D819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36.434" v="616"/>
          <ac:spMkLst>
            <pc:docMk/>
            <pc:sldMk cId="2021198552" sldId="313"/>
            <ac:spMk id="15" creationId="{904E317E-14BB-4200-84F3-2064B4C971B7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36.434" v="616"/>
          <ac:spMkLst>
            <pc:docMk/>
            <pc:sldMk cId="2021198552" sldId="313"/>
            <ac:spMk id="17" creationId="{1DF94A24-8152-43C5-86F3-5CC95D8090E2}"/>
          </ac:spMkLst>
        </pc:spChg>
        <pc:picChg chg="add">
          <ac:chgData name="Corey Edwards" userId="S::corey.edwards@uwtsd.ac.uk::7a967df3-e232-40a5-b10c-dee8f912d80a" providerId="AD" clId="Web-{66C4AC74-33C3-C9CF-D6F5-5A31EE681D01}" dt="2026-08-13T09:17:36.434" v="616"/>
          <ac:picMkLst>
            <pc:docMk/>
            <pc:sldMk cId="2021198552" sldId="313"/>
            <ac:picMk id="5" creationId="{6C581BD2-1189-F27E-53C8-05796C13DF32}"/>
          </ac:picMkLst>
        </pc:picChg>
        <pc:cxnChg chg="add">
          <ac:chgData name="Corey Edwards" userId="S::corey.edwards@uwtsd.ac.uk::7a967df3-e232-40a5-b10c-dee8f912d80a" providerId="AD" clId="Web-{66C4AC74-33C3-C9CF-D6F5-5A31EE681D01}" dt="2026-08-13T09:17:36.434" v="616"/>
          <ac:cxnSpMkLst>
            <pc:docMk/>
            <pc:sldMk cId="2021198552" sldId="313"/>
            <ac:cxnSpMk id="11" creationId="{4C75A547-BCD1-42BE-966E-53CA0AB93165}"/>
          </ac:cxnSpMkLst>
        </pc:cxnChg>
      </pc:sldChg>
      <pc:sldChg chg="add del">
        <pc:chgData name="Corey Edwards" userId="S::corey.edwards@uwtsd.ac.uk::7a967df3-e232-40a5-b10c-dee8f912d80a" providerId="AD" clId="Web-{66C4AC74-33C3-C9CF-D6F5-5A31EE681D01}" dt="2026-08-13T08:46:40.101" v="205"/>
        <pc:sldMkLst>
          <pc:docMk/>
          <pc:sldMk cId="2346411374" sldId="313"/>
        </pc:sldMkLst>
      </pc:sldChg>
      <pc:sldChg chg="modSp new">
        <pc:chgData name="Corey Edwards" userId="S::corey.edwards@uwtsd.ac.uk::7a967df3-e232-40a5-b10c-dee8f912d80a" providerId="AD" clId="Web-{66C4AC74-33C3-C9CF-D6F5-5A31EE681D01}" dt="2026-08-13T09:15:07.007" v="562" actId="20577"/>
        <pc:sldMkLst>
          <pc:docMk/>
          <pc:sldMk cId="508544150" sldId="314"/>
        </pc:sldMkLst>
        <pc:spChg chg="mod">
          <ac:chgData name="Corey Edwards" userId="S::corey.edwards@uwtsd.ac.uk::7a967df3-e232-40a5-b10c-dee8f912d80a" providerId="AD" clId="Web-{66C4AC74-33C3-C9CF-D6F5-5A31EE681D01}" dt="2026-08-13T09:14:12.896" v="527" actId="20577"/>
          <ac:spMkLst>
            <pc:docMk/>
            <pc:sldMk cId="508544150" sldId="314"/>
            <ac:spMk id="2" creationId="{C72B406F-3E0F-BF43-FE64-F4A83C393425}"/>
          </ac:spMkLst>
        </pc:spChg>
        <pc:spChg chg="mod">
          <ac:chgData name="Corey Edwards" userId="S::corey.edwards@uwtsd.ac.uk::7a967df3-e232-40a5-b10c-dee8f912d80a" providerId="AD" clId="Web-{66C4AC74-33C3-C9CF-D6F5-5A31EE681D01}" dt="2026-08-13T09:15:07.007" v="562" actId="20577"/>
          <ac:spMkLst>
            <pc:docMk/>
            <pc:sldMk cId="508544150" sldId="314"/>
            <ac:spMk id="3" creationId="{F2FBBB87-07CA-258F-F2F5-FCD0F7F5FBA6}"/>
          </ac:spMkLst>
        </pc:spChg>
      </pc:sldChg>
      <pc:sldChg chg="addSp delSp modSp new mod setBg">
        <pc:chgData name="Corey Edwards" userId="S::corey.edwards@uwtsd.ac.uk::7a967df3-e232-40a5-b10c-dee8f912d80a" providerId="AD" clId="Web-{66C4AC74-33C3-C9CF-D6F5-5A31EE681D01}" dt="2026-08-13T09:17:40.107" v="617"/>
        <pc:sldMkLst>
          <pc:docMk/>
          <pc:sldMk cId="1409195183" sldId="315"/>
        </pc:sldMkLst>
        <pc:spChg chg="mod">
          <ac:chgData name="Corey Edwards" userId="S::corey.edwards@uwtsd.ac.uk::7a967df3-e232-40a5-b10c-dee8f912d80a" providerId="AD" clId="Web-{66C4AC74-33C3-C9CF-D6F5-5A31EE681D01}" dt="2026-08-13T09:17:40.107" v="617"/>
          <ac:spMkLst>
            <pc:docMk/>
            <pc:sldMk cId="1409195183" sldId="315"/>
            <ac:spMk id="2" creationId="{AAEDA7B7-ACC0-7DB9-5335-053923125473}"/>
          </ac:spMkLst>
        </pc:spChg>
        <pc:spChg chg="del mod">
          <ac:chgData name="Corey Edwards" userId="S::corey.edwards@uwtsd.ac.uk::7a967df3-e232-40a5-b10c-dee8f912d80a" providerId="AD" clId="Web-{66C4AC74-33C3-C9CF-D6F5-5A31EE681D01}" dt="2026-08-13T09:17:40.107" v="617"/>
          <ac:spMkLst>
            <pc:docMk/>
            <pc:sldMk cId="1409195183" sldId="315"/>
            <ac:spMk id="3" creationId="{88082874-9101-DFAB-6857-C176D9128CF4}"/>
          </ac:spMkLst>
        </pc:spChg>
        <pc:spChg chg="add">
          <ac:chgData name="Corey Edwards" userId="S::corey.edwards@uwtsd.ac.uk::7a967df3-e232-40a5-b10c-dee8f912d80a" providerId="AD" clId="Web-{66C4AC74-33C3-C9CF-D6F5-5A31EE681D01}" dt="2026-08-13T09:17:40.107" v="617"/>
          <ac:spMkLst>
            <pc:docMk/>
            <pc:sldMk cId="1409195183" sldId="315"/>
            <ac:spMk id="9" creationId="{3BEA1A24-9CA1-4513-A409-3AD90DB091F2}"/>
          </ac:spMkLst>
        </pc:spChg>
        <pc:graphicFrameChg chg="add">
          <ac:chgData name="Corey Edwards" userId="S::corey.edwards@uwtsd.ac.uk::7a967df3-e232-40a5-b10c-dee8f912d80a" providerId="AD" clId="Web-{66C4AC74-33C3-C9CF-D6F5-5A31EE681D01}" dt="2026-08-13T09:17:40.107" v="617"/>
          <ac:graphicFrameMkLst>
            <pc:docMk/>
            <pc:sldMk cId="1409195183" sldId="315"/>
            <ac:graphicFrameMk id="5" creationId="{20349C85-4018-B2E5-CC4D-493225F6AAFE}"/>
          </ac:graphicFrameMkLst>
        </pc:graphicFrameChg>
        <pc:cxnChg chg="add">
          <ac:chgData name="Corey Edwards" userId="S::corey.edwards@uwtsd.ac.uk::7a967df3-e232-40a5-b10c-dee8f912d80a" providerId="AD" clId="Web-{66C4AC74-33C3-C9CF-D6F5-5A31EE681D01}" dt="2026-08-13T09:17:40.107" v="617"/>
          <ac:cxnSpMkLst>
            <pc:docMk/>
            <pc:sldMk cId="1409195183" sldId="315"/>
            <ac:cxnSpMk id="11" creationId="{3C0930BD-361E-4C4D-8B08-ED210DFA2D0A}"/>
          </ac:cxnSpMkLst>
        </pc:cxnChg>
      </pc:sldChg>
      <pc:sldChg chg="modSp new">
        <pc:chgData name="Corey Edwards" userId="S::corey.edwards@uwtsd.ac.uk::7a967df3-e232-40a5-b10c-dee8f912d80a" providerId="AD" clId="Web-{66C4AC74-33C3-C9CF-D6F5-5A31EE681D01}" dt="2026-08-13T09:16:53.386" v="607" actId="20577"/>
        <pc:sldMkLst>
          <pc:docMk/>
          <pc:sldMk cId="2711117825" sldId="316"/>
        </pc:sldMkLst>
        <pc:spChg chg="mod">
          <ac:chgData name="Corey Edwards" userId="S::corey.edwards@uwtsd.ac.uk::7a967df3-e232-40a5-b10c-dee8f912d80a" providerId="AD" clId="Web-{66C4AC74-33C3-C9CF-D6F5-5A31EE681D01}" dt="2026-08-13T09:16:50.715" v="606" actId="20577"/>
          <ac:spMkLst>
            <pc:docMk/>
            <pc:sldMk cId="2711117825" sldId="316"/>
            <ac:spMk id="2" creationId="{D96D3B46-44CE-284C-ACAA-527B5A06B84F}"/>
          </ac:spMkLst>
        </pc:spChg>
        <pc:spChg chg="mod">
          <ac:chgData name="Corey Edwards" userId="S::corey.edwards@uwtsd.ac.uk::7a967df3-e232-40a5-b10c-dee8f912d80a" providerId="AD" clId="Web-{66C4AC74-33C3-C9CF-D6F5-5A31EE681D01}" dt="2026-08-13T09:16:53.386" v="607" actId="20577"/>
          <ac:spMkLst>
            <pc:docMk/>
            <pc:sldMk cId="2711117825" sldId="316"/>
            <ac:spMk id="3" creationId="{A4AA40F5-9D25-1FB8-468D-68DA5BEFC9AE}"/>
          </ac:spMkLst>
        </pc:spChg>
      </pc:sldChg>
    </pc:docChg>
  </pc:docChgLst>
  <pc:docChgLst>
    <pc:chgData name="Corey Edwards" userId="S::corey.edwards@uwtsd.ac.uk::7a967df3-e232-40a5-b10c-dee8f912d80a" providerId="AD" clId="Web-{395B7319-78E1-E35B-AA71-2875969C7F8E}"/>
    <pc:docChg chg="addSld delSld modSld addMainMaster delMainMaster">
      <pc:chgData name="Corey Edwards" userId="S::corey.edwards@uwtsd.ac.uk::7a967df3-e232-40a5-b10c-dee8f912d80a" providerId="AD" clId="Web-{395B7319-78E1-E35B-AA71-2875969C7F8E}" dt="2026-08-12T15:23:15.772" v="82"/>
      <pc:docMkLst>
        <pc:docMk/>
      </pc:docMkLst>
      <pc:sldChg chg="addSp delSp modSp mod setBg modClrScheme setClrOvrMap chgLayout">
        <pc:chgData name="Corey Edwards" userId="S::corey.edwards@uwtsd.ac.uk::7a967df3-e232-40a5-b10c-dee8f912d80a" providerId="AD" clId="Web-{395B7319-78E1-E35B-AA71-2875969C7F8E}" dt="2026-08-12T15:18:08.871" v="2"/>
        <pc:sldMkLst>
          <pc:docMk/>
          <pc:sldMk cId="109857222" sldId="256"/>
        </pc:sldMkLst>
        <pc:spChg chg="mod">
          <ac:chgData name="Corey Edwards" userId="S::corey.edwards@uwtsd.ac.uk::7a967df3-e232-40a5-b10c-dee8f912d80a" providerId="AD" clId="Web-{395B7319-78E1-E35B-AA71-2875969C7F8E}" dt="2026-08-12T15:18:08.871" v="2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rey Edwards" userId="S::corey.edwards@uwtsd.ac.uk::7a967df3-e232-40a5-b10c-dee8f912d80a" providerId="AD" clId="Web-{395B7319-78E1-E35B-AA71-2875969C7F8E}" dt="2026-08-12T15:18:08.871" v="2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orey Edwards" userId="S::corey.edwards@uwtsd.ac.uk::7a967df3-e232-40a5-b10c-dee8f912d80a" providerId="AD" clId="Web-{395B7319-78E1-E35B-AA71-2875969C7F8E}" dt="2026-08-12T15:18:08.777" v="1"/>
          <ac:spMkLst>
            <pc:docMk/>
            <pc:sldMk cId="109857222" sldId="256"/>
            <ac:spMk id="9" creationId="{46B9231A-B34B-4A29-A6AC-532E1EE81575}"/>
          </ac:spMkLst>
        </pc:spChg>
        <pc:spChg chg="add">
          <ac:chgData name="Corey Edwards" userId="S::corey.edwards@uwtsd.ac.uk::7a967df3-e232-40a5-b10c-dee8f912d80a" providerId="AD" clId="Web-{395B7319-78E1-E35B-AA71-2875969C7F8E}" dt="2026-08-12T15:18:08.871" v="2"/>
          <ac:spMkLst>
            <pc:docMk/>
            <pc:sldMk cId="109857222" sldId="256"/>
            <ac:spMk id="13" creationId="{A7B8B125-A98E-403C-9A7F-494FF789C26E}"/>
          </ac:spMkLst>
        </pc:spChg>
        <pc:spChg chg="add">
          <ac:chgData name="Corey Edwards" userId="S::corey.edwards@uwtsd.ac.uk::7a967df3-e232-40a5-b10c-dee8f912d80a" providerId="AD" clId="Web-{395B7319-78E1-E35B-AA71-2875969C7F8E}" dt="2026-08-12T15:18:08.871" v="2"/>
          <ac:spMkLst>
            <pc:docMk/>
            <pc:sldMk cId="109857222" sldId="256"/>
            <ac:spMk id="14" creationId="{70105F5E-5B61-4F51-927C-5B28DB7DD9BB}"/>
          </ac:spMkLst>
        </pc:spChg>
        <pc:spChg chg="add">
          <ac:chgData name="Corey Edwards" userId="S::corey.edwards@uwtsd.ac.uk::7a967df3-e232-40a5-b10c-dee8f912d80a" providerId="AD" clId="Web-{395B7319-78E1-E35B-AA71-2875969C7F8E}" dt="2026-08-12T15:18:08.871" v="2"/>
          <ac:spMkLst>
            <pc:docMk/>
            <pc:sldMk cId="109857222" sldId="256"/>
            <ac:spMk id="16" creationId="{5882C1C4-D961-459C-91C5-334ABD6E63EA}"/>
          </ac:spMkLst>
        </pc:spChg>
        <pc:picChg chg="add del">
          <ac:chgData name="Corey Edwards" userId="S::corey.edwards@uwtsd.ac.uk::7a967df3-e232-40a5-b10c-dee8f912d80a" providerId="AD" clId="Web-{395B7319-78E1-E35B-AA71-2875969C7F8E}" dt="2026-08-12T15:18:08.777" v="1"/>
          <ac:picMkLst>
            <pc:docMk/>
            <pc:sldMk cId="109857222" sldId="256"/>
            <ac:picMk id="4" creationId="{270AE893-6B63-A1AC-E6BC-94E385EABBBD}"/>
          </ac:picMkLst>
        </pc:picChg>
        <pc:picChg chg="add">
          <ac:chgData name="Corey Edwards" userId="S::corey.edwards@uwtsd.ac.uk::7a967df3-e232-40a5-b10c-dee8f912d80a" providerId="AD" clId="Web-{395B7319-78E1-E35B-AA71-2875969C7F8E}" dt="2026-08-12T15:18:08.871" v="2"/>
          <ac:picMkLst>
            <pc:docMk/>
            <pc:sldMk cId="109857222" sldId="256"/>
            <ac:picMk id="17" creationId="{6B706A14-9A00-F9E9-189A-9EEECF685B0F}"/>
          </ac:picMkLst>
        </pc:picChg>
        <pc:cxnChg chg="add del">
          <ac:chgData name="Corey Edwards" userId="S::corey.edwards@uwtsd.ac.uk::7a967df3-e232-40a5-b10c-dee8f912d80a" providerId="AD" clId="Web-{395B7319-78E1-E35B-AA71-2875969C7F8E}" dt="2026-08-12T15:18:08.777" v="1"/>
          <ac:cxnSpMkLst>
            <pc:docMk/>
            <pc:sldMk cId="109857222" sldId="256"/>
            <ac:cxnSpMk id="11" creationId="{F0CE0765-E93C-4D37-9D5F-D464EFB10FA7}"/>
          </ac:cxnSpMkLst>
        </pc:cxnChg>
        <pc:cxnChg chg="add">
          <ac:chgData name="Corey Edwards" userId="S::corey.edwards@uwtsd.ac.uk::7a967df3-e232-40a5-b10c-dee8f912d80a" providerId="AD" clId="Web-{395B7319-78E1-E35B-AA71-2875969C7F8E}" dt="2026-08-12T15:18:08.871" v="2"/>
          <ac:cxnSpMkLst>
            <pc:docMk/>
            <pc:sldMk cId="109857222" sldId="256"/>
            <ac:cxnSpMk id="15" creationId="{20B1C5DD-CB08-4407-9D12-CC2C42B047A7}"/>
          </ac:cxnSpMkLst>
        </pc:cxnChg>
      </pc:sldChg>
      <pc:sldChg chg="modSp new">
        <pc:chgData name="Corey Edwards" userId="S::corey.edwards@uwtsd.ac.uk::7a967df3-e232-40a5-b10c-dee8f912d80a" providerId="AD" clId="Web-{395B7319-78E1-E35B-AA71-2875969C7F8E}" dt="2026-08-12T15:19:39.624" v="6" actId="20577"/>
        <pc:sldMkLst>
          <pc:docMk/>
          <pc:sldMk cId="1095329325" sldId="257"/>
        </pc:sldMkLst>
        <pc:spChg chg="mod">
          <ac:chgData name="Corey Edwards" userId="S::corey.edwards@uwtsd.ac.uk::7a967df3-e232-40a5-b10c-dee8f912d80a" providerId="AD" clId="Web-{395B7319-78E1-E35B-AA71-2875969C7F8E}" dt="2026-08-12T15:19:39.624" v="6" actId="20577"/>
          <ac:spMkLst>
            <pc:docMk/>
            <pc:sldMk cId="1095329325" sldId="257"/>
            <ac:spMk id="2" creationId="{D44B472E-C32F-FD89-A18B-096FE9F4C862}"/>
          </ac:spMkLst>
        </pc:spChg>
      </pc:sldChg>
      <pc:sldChg chg="modSp new del">
        <pc:chgData name="Corey Edwards" userId="S::corey.edwards@uwtsd.ac.uk::7a967df3-e232-40a5-b10c-dee8f912d80a" providerId="AD" clId="Web-{395B7319-78E1-E35B-AA71-2875969C7F8E}" dt="2026-08-12T15:20:12.125" v="11"/>
        <pc:sldMkLst>
          <pc:docMk/>
          <pc:sldMk cId="421907652" sldId="258"/>
        </pc:sldMkLst>
        <pc:spChg chg="mod">
          <ac:chgData name="Corey Edwards" userId="S::corey.edwards@uwtsd.ac.uk::7a967df3-e232-40a5-b10c-dee8f912d80a" providerId="AD" clId="Web-{395B7319-78E1-E35B-AA71-2875969C7F8E}" dt="2026-08-12T15:19:42.734" v="9" actId="20577"/>
          <ac:spMkLst>
            <pc:docMk/>
            <pc:sldMk cId="421907652" sldId="258"/>
            <ac:spMk id="2" creationId="{2CD36A6B-BB38-E0BC-F9C0-32A5F3412834}"/>
          </ac:spMkLst>
        </pc:spChg>
      </pc:sldChg>
      <pc:sldChg chg="new del">
        <pc:chgData name="Corey Edwards" userId="S::corey.edwards@uwtsd.ac.uk::7a967df3-e232-40a5-b10c-dee8f912d80a" providerId="AD" clId="Web-{395B7319-78E1-E35B-AA71-2875969C7F8E}" dt="2026-08-12T15:20:12.844" v="12"/>
        <pc:sldMkLst>
          <pc:docMk/>
          <pc:sldMk cId="427579798" sldId="259"/>
        </pc:sldMkLst>
      </pc:sldChg>
      <pc:sldChg chg="modSp add">
        <pc:chgData name="Corey Edwards" userId="S::corey.edwards@uwtsd.ac.uk::7a967df3-e232-40a5-b10c-dee8f912d80a" providerId="AD" clId="Web-{395B7319-78E1-E35B-AA71-2875969C7F8E}" dt="2026-08-12T15:20:27.188" v="30" actId="14100"/>
        <pc:sldMkLst>
          <pc:docMk/>
          <pc:sldMk cId="617355363" sldId="264"/>
        </pc:sldMkLst>
        <pc:spChg chg="mod">
          <ac:chgData name="Corey Edwards" userId="S::corey.edwards@uwtsd.ac.uk::7a967df3-e232-40a5-b10c-dee8f912d80a" providerId="AD" clId="Web-{395B7319-78E1-E35B-AA71-2875969C7F8E}" dt="2026-08-12T15:20:27.188" v="30" actId="14100"/>
          <ac:spMkLst>
            <pc:docMk/>
            <pc:sldMk cId="617355363" sldId="264"/>
            <ac:spMk id="2" creationId="{75C531FF-85ED-D5B0-8FA2-E7AF860A884F}"/>
          </ac:spMkLst>
        </pc:spChg>
      </pc:sldChg>
      <pc:sldChg chg="add del">
        <pc:chgData name="Corey Edwards" userId="S::corey.edwards@uwtsd.ac.uk::7a967df3-e232-40a5-b10c-dee8f912d80a" providerId="AD" clId="Web-{395B7319-78E1-E35B-AA71-2875969C7F8E}" dt="2026-08-12T15:21:41.315" v="36"/>
        <pc:sldMkLst>
          <pc:docMk/>
          <pc:sldMk cId="1129048482" sldId="266"/>
        </pc:sldMkLst>
      </pc:sldChg>
      <pc:sldChg chg="modSp add">
        <pc:chgData name="Corey Edwards" userId="S::corey.edwards@uwtsd.ac.uk::7a967df3-e232-40a5-b10c-dee8f912d80a" providerId="AD" clId="Web-{395B7319-78E1-E35B-AA71-2875969C7F8E}" dt="2026-08-12T15:21:28.674" v="33" actId="14100"/>
        <pc:sldMkLst>
          <pc:docMk/>
          <pc:sldMk cId="2386007632" sldId="270"/>
        </pc:sldMkLst>
        <pc:spChg chg="mod">
          <ac:chgData name="Corey Edwards" userId="S::corey.edwards@uwtsd.ac.uk::7a967df3-e232-40a5-b10c-dee8f912d80a" providerId="AD" clId="Web-{395B7319-78E1-E35B-AA71-2875969C7F8E}" dt="2026-08-12T15:21:28.674" v="33" actId="14100"/>
          <ac:spMkLst>
            <pc:docMk/>
            <pc:sldMk cId="2386007632" sldId="270"/>
            <ac:spMk id="2" creationId="{08BDFDD1-A714-2E45-F04E-5B7FF344D45D}"/>
          </ac:spMkLst>
        </pc:spChg>
      </pc:sldChg>
      <pc:sldChg chg="add">
        <pc:chgData name="Corey Edwards" userId="S::corey.edwards@uwtsd.ac.uk::7a967df3-e232-40a5-b10c-dee8f912d80a" providerId="AD" clId="Web-{395B7319-78E1-E35B-AA71-2875969C7F8E}" dt="2026-08-12T15:20:16.047" v="14"/>
        <pc:sldMkLst>
          <pc:docMk/>
          <pc:sldMk cId="3530406656" sldId="271"/>
        </pc:sldMkLst>
      </pc:sldChg>
      <pc:sldChg chg="add">
        <pc:chgData name="Corey Edwards" userId="S::corey.edwards@uwtsd.ac.uk::7a967df3-e232-40a5-b10c-dee8f912d80a" providerId="AD" clId="Web-{395B7319-78E1-E35B-AA71-2875969C7F8E}" dt="2026-08-12T15:20:16.657" v="20"/>
        <pc:sldMkLst>
          <pc:docMk/>
          <pc:sldMk cId="3100684853" sldId="272"/>
        </pc:sldMkLst>
      </pc:sldChg>
      <pc:sldChg chg="add">
        <pc:chgData name="Corey Edwards" userId="S::corey.edwards@uwtsd.ac.uk::7a967df3-e232-40a5-b10c-dee8f912d80a" providerId="AD" clId="Web-{395B7319-78E1-E35B-AA71-2875969C7F8E}" dt="2026-08-12T15:20:16.157" v="15"/>
        <pc:sldMkLst>
          <pc:docMk/>
          <pc:sldMk cId="1002730142" sldId="273"/>
        </pc:sldMkLst>
      </pc:sldChg>
      <pc:sldChg chg="add">
        <pc:chgData name="Corey Edwards" userId="S::corey.edwards@uwtsd.ac.uk::7a967df3-e232-40a5-b10c-dee8f912d80a" providerId="AD" clId="Web-{395B7319-78E1-E35B-AA71-2875969C7F8E}" dt="2026-08-12T15:20:16.250" v="16"/>
        <pc:sldMkLst>
          <pc:docMk/>
          <pc:sldMk cId="3169723145" sldId="274"/>
        </pc:sldMkLst>
      </pc:sldChg>
      <pc:sldChg chg="add">
        <pc:chgData name="Corey Edwards" userId="S::corey.edwards@uwtsd.ac.uk::7a967df3-e232-40a5-b10c-dee8f912d80a" providerId="AD" clId="Web-{395B7319-78E1-E35B-AA71-2875969C7F8E}" dt="2026-08-12T15:20:16.407" v="17"/>
        <pc:sldMkLst>
          <pc:docMk/>
          <pc:sldMk cId="761566105" sldId="275"/>
        </pc:sldMkLst>
      </pc:sldChg>
      <pc:sldChg chg="add">
        <pc:chgData name="Corey Edwards" userId="S::corey.edwards@uwtsd.ac.uk::7a967df3-e232-40a5-b10c-dee8f912d80a" providerId="AD" clId="Web-{395B7319-78E1-E35B-AA71-2875969C7F8E}" dt="2026-08-12T15:20:16.453" v="18"/>
        <pc:sldMkLst>
          <pc:docMk/>
          <pc:sldMk cId="2539820685" sldId="276"/>
        </pc:sldMkLst>
      </pc:sldChg>
      <pc:sldChg chg="add">
        <pc:chgData name="Corey Edwards" userId="S::corey.edwards@uwtsd.ac.uk::7a967df3-e232-40a5-b10c-dee8f912d80a" providerId="AD" clId="Web-{395B7319-78E1-E35B-AA71-2875969C7F8E}" dt="2026-08-12T15:20:16.547" v="19"/>
        <pc:sldMkLst>
          <pc:docMk/>
          <pc:sldMk cId="771372879" sldId="277"/>
        </pc:sldMkLst>
      </pc:sldChg>
      <pc:sldChg chg="modSp add">
        <pc:chgData name="Corey Edwards" userId="S::corey.edwards@uwtsd.ac.uk::7a967df3-e232-40a5-b10c-dee8f912d80a" providerId="AD" clId="Web-{395B7319-78E1-E35B-AA71-2875969C7F8E}" dt="2026-08-12T15:21:19.487" v="31" actId="14100"/>
        <pc:sldMkLst>
          <pc:docMk/>
          <pc:sldMk cId="2193346719" sldId="278"/>
        </pc:sldMkLst>
        <pc:spChg chg="mod">
          <ac:chgData name="Corey Edwards" userId="S::corey.edwards@uwtsd.ac.uk::7a967df3-e232-40a5-b10c-dee8f912d80a" providerId="AD" clId="Web-{395B7319-78E1-E35B-AA71-2875969C7F8E}" dt="2026-08-12T15:21:19.487" v="31" actId="14100"/>
          <ac:spMkLst>
            <pc:docMk/>
            <pc:sldMk cId="2193346719" sldId="278"/>
            <ac:spMk id="2" creationId="{312516A6-B989-AECE-EB8A-81C1702727E2}"/>
          </ac:spMkLst>
        </pc:spChg>
      </pc:sldChg>
      <pc:sldChg chg="add">
        <pc:chgData name="Corey Edwards" userId="S::corey.edwards@uwtsd.ac.uk::7a967df3-e232-40a5-b10c-dee8f912d80a" providerId="AD" clId="Web-{395B7319-78E1-E35B-AA71-2875969C7F8E}" dt="2026-08-12T15:20:16.828" v="22"/>
        <pc:sldMkLst>
          <pc:docMk/>
          <pc:sldMk cId="401151406" sldId="279"/>
        </pc:sldMkLst>
      </pc:sldChg>
      <pc:sldChg chg="modSp add">
        <pc:chgData name="Corey Edwards" userId="S::corey.edwards@uwtsd.ac.uk::7a967df3-e232-40a5-b10c-dee8f912d80a" providerId="AD" clId="Web-{395B7319-78E1-E35B-AA71-2875969C7F8E}" dt="2026-08-12T15:21:22.659" v="32" actId="14100"/>
        <pc:sldMkLst>
          <pc:docMk/>
          <pc:sldMk cId="632274373" sldId="280"/>
        </pc:sldMkLst>
        <pc:spChg chg="mod">
          <ac:chgData name="Corey Edwards" userId="S::corey.edwards@uwtsd.ac.uk::7a967df3-e232-40a5-b10c-dee8f912d80a" providerId="AD" clId="Web-{395B7319-78E1-E35B-AA71-2875969C7F8E}" dt="2026-08-12T15:21:22.659" v="32" actId="14100"/>
          <ac:spMkLst>
            <pc:docMk/>
            <pc:sldMk cId="632274373" sldId="280"/>
            <ac:spMk id="2" creationId="{697F891F-EC63-C2A9-702B-8E6299B339BE}"/>
          </ac:spMkLst>
        </pc:spChg>
      </pc:sldChg>
      <pc:sldChg chg="add">
        <pc:chgData name="Corey Edwards" userId="S::corey.edwards@uwtsd.ac.uk::7a967df3-e232-40a5-b10c-dee8f912d80a" providerId="AD" clId="Web-{395B7319-78E1-E35B-AA71-2875969C7F8E}" dt="2026-08-12T15:20:17.047" v="24"/>
        <pc:sldMkLst>
          <pc:docMk/>
          <pc:sldMk cId="2667169811" sldId="281"/>
        </pc:sldMkLst>
      </pc:sldChg>
      <pc:sldChg chg="modSp add">
        <pc:chgData name="Corey Edwards" userId="S::corey.edwards@uwtsd.ac.uk::7a967df3-e232-40a5-b10c-dee8f912d80a" providerId="AD" clId="Web-{395B7319-78E1-E35B-AA71-2875969C7F8E}" dt="2026-08-12T15:21:32.237" v="34" actId="14100"/>
        <pc:sldMkLst>
          <pc:docMk/>
          <pc:sldMk cId="4158049862" sldId="283"/>
        </pc:sldMkLst>
        <pc:spChg chg="mod">
          <ac:chgData name="Corey Edwards" userId="S::corey.edwards@uwtsd.ac.uk::7a967df3-e232-40a5-b10c-dee8f912d80a" providerId="AD" clId="Web-{395B7319-78E1-E35B-AA71-2875969C7F8E}" dt="2026-08-12T15:21:32.237" v="34" actId="14100"/>
          <ac:spMkLst>
            <pc:docMk/>
            <pc:sldMk cId="4158049862" sldId="283"/>
            <ac:spMk id="2" creationId="{E358FCE7-6C18-5140-6A7D-C91C2E4B1FA1}"/>
          </ac:spMkLst>
        </pc:spChg>
      </pc:sldChg>
      <pc:sldChg chg="add">
        <pc:chgData name="Corey Edwards" userId="S::corey.edwards@uwtsd.ac.uk::7a967df3-e232-40a5-b10c-dee8f912d80a" providerId="AD" clId="Web-{395B7319-78E1-E35B-AA71-2875969C7F8E}" dt="2026-08-12T15:20:17.453" v="27"/>
        <pc:sldMkLst>
          <pc:docMk/>
          <pc:sldMk cId="3360000207" sldId="284"/>
        </pc:sldMkLst>
      </pc:sldChg>
      <pc:sldChg chg="modSp new">
        <pc:chgData name="Corey Edwards" userId="S::corey.edwards@uwtsd.ac.uk::7a967df3-e232-40a5-b10c-dee8f912d80a" providerId="AD" clId="Web-{395B7319-78E1-E35B-AA71-2875969C7F8E}" dt="2026-08-12T15:22:48.411" v="56" actId="20577"/>
        <pc:sldMkLst>
          <pc:docMk/>
          <pc:sldMk cId="1008256801" sldId="285"/>
        </pc:sldMkLst>
        <pc:spChg chg="mod">
          <ac:chgData name="Corey Edwards" userId="S::corey.edwards@uwtsd.ac.uk::7a967df3-e232-40a5-b10c-dee8f912d80a" providerId="AD" clId="Web-{395B7319-78E1-E35B-AA71-2875969C7F8E}" dt="2026-08-12T15:22:45.833" v="55" actId="20577"/>
          <ac:spMkLst>
            <pc:docMk/>
            <pc:sldMk cId="1008256801" sldId="285"/>
            <ac:spMk id="2" creationId="{A206CADD-064D-B2A8-8CAA-ED8AB3AC7475}"/>
          </ac:spMkLst>
        </pc:spChg>
        <pc:spChg chg="mod">
          <ac:chgData name="Corey Edwards" userId="S::corey.edwards@uwtsd.ac.uk::7a967df3-e232-40a5-b10c-dee8f912d80a" providerId="AD" clId="Web-{395B7319-78E1-E35B-AA71-2875969C7F8E}" dt="2026-08-12T15:22:48.411" v="56" actId="20577"/>
          <ac:spMkLst>
            <pc:docMk/>
            <pc:sldMk cId="1008256801" sldId="285"/>
            <ac:spMk id="3" creationId="{6BADEAFF-6A8F-CAD0-1D2C-9DD70DCF9580}"/>
          </ac:spMkLst>
        </pc:spChg>
      </pc:sldChg>
      <pc:sldChg chg="modSp new del">
        <pc:chgData name="Corey Edwards" userId="S::corey.edwards@uwtsd.ac.uk::7a967df3-e232-40a5-b10c-dee8f912d80a" providerId="AD" clId="Web-{395B7319-78E1-E35B-AA71-2875969C7F8E}" dt="2026-08-12T15:22:17.801" v="50"/>
        <pc:sldMkLst>
          <pc:docMk/>
          <pc:sldMk cId="1129076597" sldId="285"/>
        </pc:sldMkLst>
        <pc:spChg chg="mod">
          <ac:chgData name="Corey Edwards" userId="S::corey.edwards@uwtsd.ac.uk::7a967df3-e232-40a5-b10c-dee8f912d80a" providerId="AD" clId="Web-{395B7319-78E1-E35B-AA71-2875969C7F8E}" dt="2026-08-12T15:22:08.848" v="40" actId="20577"/>
          <ac:spMkLst>
            <pc:docMk/>
            <pc:sldMk cId="1129076597" sldId="285"/>
            <ac:spMk id="2" creationId="{97CF6DD3-2292-01F5-377A-F3956EDB263C}"/>
          </ac:spMkLst>
        </pc:spChg>
        <pc:spChg chg="mod">
          <ac:chgData name="Corey Edwards" userId="S::corey.edwards@uwtsd.ac.uk::7a967df3-e232-40a5-b10c-dee8f912d80a" providerId="AD" clId="Web-{395B7319-78E1-E35B-AA71-2875969C7F8E}" dt="2026-08-12T15:22:15.473" v="49" actId="20577"/>
          <ac:spMkLst>
            <pc:docMk/>
            <pc:sldMk cId="1129076597" sldId="285"/>
            <ac:spMk id="3" creationId="{454D1D2E-8BF9-8E07-853A-5DF8AC745E97}"/>
          </ac:spMkLst>
        </pc:spChg>
      </pc:sldChg>
      <pc:sldChg chg="add del">
        <pc:chgData name="Corey Edwards" userId="S::corey.edwards@uwtsd.ac.uk::7a967df3-e232-40a5-b10c-dee8f912d80a" providerId="AD" clId="Web-{395B7319-78E1-E35B-AA71-2875969C7F8E}" dt="2026-08-12T15:21:40.675" v="35"/>
        <pc:sldMkLst>
          <pc:docMk/>
          <pc:sldMk cId="1797966036" sldId="285"/>
        </pc:sldMkLst>
      </pc:sldChg>
      <pc:sldChg chg="modSp new">
        <pc:chgData name="Corey Edwards" userId="S::corey.edwards@uwtsd.ac.uk::7a967df3-e232-40a5-b10c-dee8f912d80a" providerId="AD" clId="Web-{395B7319-78E1-E35B-AA71-2875969C7F8E}" dt="2026-08-12T15:22:56.068" v="63" actId="20577"/>
        <pc:sldMkLst>
          <pc:docMk/>
          <pc:sldMk cId="288610832" sldId="286"/>
        </pc:sldMkLst>
        <pc:spChg chg="mod">
          <ac:chgData name="Corey Edwards" userId="S::corey.edwards@uwtsd.ac.uk::7a967df3-e232-40a5-b10c-dee8f912d80a" providerId="AD" clId="Web-{395B7319-78E1-E35B-AA71-2875969C7F8E}" dt="2026-08-12T15:22:56.068" v="63" actId="20577"/>
          <ac:spMkLst>
            <pc:docMk/>
            <pc:sldMk cId="288610832" sldId="286"/>
            <ac:spMk id="2" creationId="{58BE2C4E-4A89-01DE-2556-E07BBEDD6790}"/>
          </ac:spMkLst>
        </pc:spChg>
      </pc:sldChg>
      <pc:sldChg chg="modSp new">
        <pc:chgData name="Corey Edwards" userId="S::corey.edwards@uwtsd.ac.uk::7a967df3-e232-40a5-b10c-dee8f912d80a" providerId="AD" clId="Web-{395B7319-78E1-E35B-AA71-2875969C7F8E}" dt="2026-08-12T15:22:58.755" v="65" actId="20577"/>
        <pc:sldMkLst>
          <pc:docMk/>
          <pc:sldMk cId="1111489922" sldId="287"/>
        </pc:sldMkLst>
        <pc:spChg chg="mod">
          <ac:chgData name="Corey Edwards" userId="S::corey.edwards@uwtsd.ac.uk::7a967df3-e232-40a5-b10c-dee8f912d80a" providerId="AD" clId="Web-{395B7319-78E1-E35B-AA71-2875969C7F8E}" dt="2026-08-12T15:22:58.755" v="65" actId="20577"/>
          <ac:spMkLst>
            <pc:docMk/>
            <pc:sldMk cId="1111489922" sldId="287"/>
            <ac:spMk id="2" creationId="{6AF22428-5DFD-02DF-77FC-644021048ADB}"/>
          </ac:spMkLst>
        </pc:spChg>
      </pc:sldChg>
      <pc:sldChg chg="modSp new">
        <pc:chgData name="Corey Edwards" userId="S::corey.edwards@uwtsd.ac.uk::7a967df3-e232-40a5-b10c-dee8f912d80a" providerId="AD" clId="Web-{395B7319-78E1-E35B-AA71-2875969C7F8E}" dt="2026-08-12T15:23:06.771" v="72" actId="20577"/>
        <pc:sldMkLst>
          <pc:docMk/>
          <pc:sldMk cId="3593792208" sldId="288"/>
        </pc:sldMkLst>
        <pc:spChg chg="mod">
          <ac:chgData name="Corey Edwards" userId="S::corey.edwards@uwtsd.ac.uk::7a967df3-e232-40a5-b10c-dee8f912d80a" providerId="AD" clId="Web-{395B7319-78E1-E35B-AA71-2875969C7F8E}" dt="2026-08-12T15:23:06.771" v="72" actId="20577"/>
          <ac:spMkLst>
            <pc:docMk/>
            <pc:sldMk cId="3593792208" sldId="288"/>
            <ac:spMk id="2" creationId="{C05507E2-137C-1F0A-AE35-4E523FB748D6}"/>
          </ac:spMkLst>
        </pc:spChg>
      </pc:sldChg>
      <pc:sldChg chg="modSp new">
        <pc:chgData name="Corey Edwards" userId="S::corey.edwards@uwtsd.ac.uk::7a967df3-e232-40a5-b10c-dee8f912d80a" providerId="AD" clId="Web-{395B7319-78E1-E35B-AA71-2875969C7F8E}" dt="2026-08-12T15:23:15.522" v="81" actId="20577"/>
        <pc:sldMkLst>
          <pc:docMk/>
          <pc:sldMk cId="3058110190" sldId="289"/>
        </pc:sldMkLst>
        <pc:spChg chg="mod">
          <ac:chgData name="Corey Edwards" userId="S::corey.edwards@uwtsd.ac.uk::7a967df3-e232-40a5-b10c-dee8f912d80a" providerId="AD" clId="Web-{395B7319-78E1-E35B-AA71-2875969C7F8E}" dt="2026-08-12T15:23:15.522" v="81" actId="20577"/>
          <ac:spMkLst>
            <pc:docMk/>
            <pc:sldMk cId="3058110190" sldId="289"/>
            <ac:spMk id="2" creationId="{289A54BD-D67E-BA63-9F98-021D4F1E43F7}"/>
          </ac:spMkLst>
        </pc:spChg>
      </pc:sldChg>
      <pc:sldChg chg="new">
        <pc:chgData name="Corey Edwards" userId="S::corey.edwards@uwtsd.ac.uk::7a967df3-e232-40a5-b10c-dee8f912d80a" providerId="AD" clId="Web-{395B7319-78E1-E35B-AA71-2875969C7F8E}" dt="2026-08-12T15:23:15.772" v="82"/>
        <pc:sldMkLst>
          <pc:docMk/>
          <pc:sldMk cId="3580435099" sldId="290"/>
        </pc:sldMkLst>
      </pc:sldChg>
      <pc:sldMasterChg chg="add del addSldLayout delSldLayout">
        <pc:chgData name="Corey Edwards" userId="S::corey.edwards@uwtsd.ac.uk::7a967df3-e232-40a5-b10c-dee8f912d80a" providerId="AD" clId="Web-{395B7319-78E1-E35B-AA71-2875969C7F8E}" dt="2026-08-12T15:18:08.871" v="2"/>
        <pc:sldMasterMkLst>
          <pc:docMk/>
          <pc:sldMasterMk cId="2460954070" sldId="2147483660"/>
        </pc:sldMasterMkLst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Corey Edwards" userId="S::corey.edwards@uwtsd.ac.uk::7a967df3-e232-40a5-b10c-dee8f912d80a" providerId="AD" clId="Web-{395B7319-78E1-E35B-AA71-2875969C7F8E}" dt="2026-08-12T15:18:08.777" v="1"/>
        <pc:sldMasterMkLst>
          <pc:docMk/>
          <pc:sldMasterMk cId="571376288" sldId="2147483721"/>
        </pc:sldMasterMkLst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2266733844" sldId="2147483710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1033114590" sldId="2147483711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3697987445" sldId="2147483712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2840787003" sldId="2147483713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4115283102" sldId="2147483714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3832240477" sldId="2147483715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2009574563" sldId="2147483716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282543216" sldId="2147483717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1668694985" sldId="2147483718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2494321514" sldId="2147483719"/>
          </pc:sldLayoutMkLst>
        </pc:sldLayoutChg>
        <pc:sldLayoutChg chg="add del">
          <pc:chgData name="Corey Edwards" userId="S::corey.edwards@uwtsd.ac.uk::7a967df3-e232-40a5-b10c-dee8f912d80a" providerId="AD" clId="Web-{395B7319-78E1-E35B-AA71-2875969C7F8E}" dt="2026-08-12T15:18:08.777" v="1"/>
          <pc:sldLayoutMkLst>
            <pc:docMk/>
            <pc:sldMasterMk cId="571376288" sldId="2147483721"/>
            <pc:sldLayoutMk cId="2308219884" sldId="2147483720"/>
          </pc:sldLayoutMkLst>
        </pc:sldLayoutChg>
      </pc:sldMasterChg>
      <pc:sldMasterChg chg="add addSldLayout">
        <pc:chgData name="Corey Edwards" userId="S::corey.edwards@uwtsd.ac.uk::7a967df3-e232-40a5-b10c-dee8f912d80a" providerId="AD" clId="Web-{395B7319-78E1-E35B-AA71-2875969C7F8E}" dt="2026-08-12T15:18:08.871" v="2"/>
        <pc:sldMasterMkLst>
          <pc:docMk/>
          <pc:sldMasterMk cId="3257777796" sldId="2147483760"/>
        </pc:sldMasterMkLst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2131572173" sldId="2147483749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73311357" sldId="2147483750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3805858077" sldId="2147483751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3849390650" sldId="2147483752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1882046069" sldId="2147483753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294185568" sldId="2147483754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1342239203" sldId="2147483755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3626798432" sldId="2147483756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1581118071" sldId="2147483757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3531815488" sldId="2147483758"/>
          </pc:sldLayoutMkLst>
        </pc:sldLayoutChg>
        <pc:sldLayoutChg chg="add">
          <pc:chgData name="Corey Edwards" userId="S::corey.edwards@uwtsd.ac.uk::7a967df3-e232-40a5-b10c-dee8f912d80a" providerId="AD" clId="Web-{395B7319-78E1-E35B-AA71-2875969C7F8E}" dt="2026-08-12T15:18:08.871" v="2"/>
          <pc:sldLayoutMkLst>
            <pc:docMk/>
            <pc:sldMasterMk cId="3257777796" sldId="2147483760"/>
            <pc:sldLayoutMk cId="3981570353" sldId="2147483759"/>
          </pc:sldLayoutMkLst>
        </pc:sldLayoutChg>
      </pc:sldMasterChg>
    </pc:docChg>
  </pc:docChgLst>
  <pc:docChgLst>
    <pc:chgData clId="Web-{395B7319-78E1-E35B-AA71-2875969C7F8E}"/>
    <pc:docChg chg="modSld">
      <pc:chgData name="" userId="" providerId="" clId="Web-{395B7319-78E1-E35B-AA71-2875969C7F8E}" dt="2026-08-12T15:17:39.886" v="3" actId="20577"/>
      <pc:docMkLst>
        <pc:docMk/>
      </pc:docMkLst>
      <pc:sldChg chg="modSp">
        <pc:chgData name="" userId="" providerId="" clId="Web-{395B7319-78E1-E35B-AA71-2875969C7F8E}" dt="2026-08-12T15:17:39.886" v="3" actId="20577"/>
        <pc:sldMkLst>
          <pc:docMk/>
          <pc:sldMk cId="109857222" sldId="256"/>
        </pc:sldMkLst>
        <pc:spChg chg="mod">
          <ac:chgData name="" userId="" providerId="" clId="Web-{395B7319-78E1-E35B-AA71-2875969C7F8E}" dt="2026-08-12T15:17:39.886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ata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ata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14.svg"/><Relationship Id="rId1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/Relationships>
</file>

<file path=ppt/diagrams/_rels/drawing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/Relationships>
</file>

<file path=ppt/diagrams/_rels/drawing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svg"/><Relationship Id="rId1" Type="http://schemas.openxmlformats.org/officeDocument/2006/relationships/image" Target="../media/image1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svg"/><Relationship Id="rId1" Type="http://schemas.openxmlformats.org/officeDocument/2006/relationships/image" Target="../media/image14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4" Type="http://schemas.openxmlformats.org/officeDocument/2006/relationships/image" Target="../media/image21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14.svg"/><Relationship Id="rId1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#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#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#4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#5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#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#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2#1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#13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#16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#17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2#18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1#13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C3CB1F-963A-4498-9724-C83748E40DD2}" type="doc">
      <dgm:prSet loTypeId="urn:microsoft.com/office/officeart/2018/2/layout/IconVerticalSolid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0E30D3F-AD6E-4692-942D-21046E686085}">
      <dgm:prSet/>
      <dgm:spPr/>
      <dgm:t>
        <a:bodyPr/>
        <a:lstStyle/>
        <a:p>
          <a:r>
            <a:rPr lang="en-US" baseline="0"/>
            <a:t>What is psychopathology?</a:t>
          </a:r>
          <a:endParaRPr lang="en-US"/>
        </a:p>
      </dgm:t>
    </dgm:pt>
    <dgm:pt modelId="{C6AF9206-34D1-4599-A9CF-0810E70CEC8F}" type="parTrans" cxnId="{23EC982E-3B2A-4EE9-BDDC-A41D00C45979}">
      <dgm:prSet/>
      <dgm:spPr/>
      <dgm:t>
        <a:bodyPr/>
        <a:lstStyle/>
        <a:p>
          <a:endParaRPr lang="en-US"/>
        </a:p>
      </dgm:t>
    </dgm:pt>
    <dgm:pt modelId="{96F491DF-8226-42B7-AFD0-BABBCB536CE4}" type="sibTrans" cxnId="{23EC982E-3B2A-4EE9-BDDC-A41D00C45979}">
      <dgm:prSet/>
      <dgm:spPr/>
      <dgm:t>
        <a:bodyPr/>
        <a:lstStyle/>
        <a:p>
          <a:endParaRPr lang="en-US"/>
        </a:p>
      </dgm:t>
    </dgm:pt>
    <dgm:pt modelId="{635A2990-B5C6-4E39-B514-A2818C8B85C4}">
      <dgm:prSet/>
      <dgm:spPr/>
      <dgm:t>
        <a:bodyPr/>
        <a:lstStyle/>
        <a:p>
          <a:r>
            <a:rPr lang="en-US" baseline="0"/>
            <a:t>It is the study of mental illness itself. </a:t>
          </a:r>
          <a:endParaRPr lang="en-US"/>
        </a:p>
      </dgm:t>
    </dgm:pt>
    <dgm:pt modelId="{A4EF0C23-F1A4-4AD6-96B6-9C464D1D42F4}" type="parTrans" cxnId="{F7F266A4-A52B-454F-8B44-94D5E4B2F036}">
      <dgm:prSet/>
      <dgm:spPr/>
      <dgm:t>
        <a:bodyPr/>
        <a:lstStyle/>
        <a:p>
          <a:endParaRPr lang="en-US"/>
        </a:p>
      </dgm:t>
    </dgm:pt>
    <dgm:pt modelId="{6EF22333-BC46-4ADE-8DF9-6CF4826367C4}" type="sibTrans" cxnId="{F7F266A4-A52B-454F-8B44-94D5E4B2F036}">
      <dgm:prSet/>
      <dgm:spPr/>
      <dgm:t>
        <a:bodyPr/>
        <a:lstStyle/>
        <a:p>
          <a:endParaRPr lang="en-US"/>
        </a:p>
      </dgm:t>
    </dgm:pt>
    <dgm:pt modelId="{79965424-4630-4D78-9D91-6533E8C19C04}">
      <dgm:prSet/>
      <dgm:spPr/>
      <dgm:t>
        <a:bodyPr/>
        <a:lstStyle/>
        <a:p>
          <a:r>
            <a:rPr lang="en-US" baseline="0"/>
            <a:t>It involves many schools of thought, including abnormal psychology.</a:t>
          </a:r>
          <a:endParaRPr lang="en-US"/>
        </a:p>
      </dgm:t>
    </dgm:pt>
    <dgm:pt modelId="{47A54CF7-C4FB-4273-A0DF-BD4D07B8AA7F}" type="parTrans" cxnId="{60F8C2DF-7BCE-40A7-A7AA-B529BE6A40C7}">
      <dgm:prSet/>
      <dgm:spPr/>
      <dgm:t>
        <a:bodyPr/>
        <a:lstStyle/>
        <a:p>
          <a:endParaRPr lang="en-US"/>
        </a:p>
      </dgm:t>
    </dgm:pt>
    <dgm:pt modelId="{A5AF1429-0A2B-4571-B7D5-4C1C485DB658}" type="sibTrans" cxnId="{60F8C2DF-7BCE-40A7-A7AA-B529BE6A40C7}">
      <dgm:prSet/>
      <dgm:spPr/>
      <dgm:t>
        <a:bodyPr/>
        <a:lstStyle/>
        <a:p>
          <a:endParaRPr lang="en-US"/>
        </a:p>
      </dgm:t>
    </dgm:pt>
    <dgm:pt modelId="{0569C467-773A-4973-8098-D678293CB737}" type="pres">
      <dgm:prSet presAssocID="{E8C3CB1F-963A-4498-9724-C83748E40DD2}" presName="root" presStyleCnt="0">
        <dgm:presLayoutVars>
          <dgm:dir/>
          <dgm:resizeHandles val="exact"/>
        </dgm:presLayoutVars>
      </dgm:prSet>
      <dgm:spPr/>
    </dgm:pt>
    <dgm:pt modelId="{B9BD295F-D3F2-4D82-96C2-2629E73A9CBB}" type="pres">
      <dgm:prSet presAssocID="{60E30D3F-AD6E-4692-942D-21046E686085}" presName="compNode" presStyleCnt="0"/>
      <dgm:spPr/>
    </dgm:pt>
    <dgm:pt modelId="{B56CB2A2-CCCF-4FEC-B870-290F5C2CA084}" type="pres">
      <dgm:prSet presAssocID="{60E30D3F-AD6E-4692-942D-21046E686085}" presName="bgRect" presStyleLbl="bgShp" presStyleIdx="0" presStyleCnt="3"/>
      <dgm:spPr/>
    </dgm:pt>
    <dgm:pt modelId="{F60014E0-0065-47C6-A62A-F7DEB25F2BE9}" type="pres">
      <dgm:prSet presAssocID="{60E30D3F-AD6E-4692-942D-21046E68608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8F1C021-DF6C-4F07-9FC0-D9FAE7478FC0}" type="pres">
      <dgm:prSet presAssocID="{60E30D3F-AD6E-4692-942D-21046E686085}" presName="spaceRect" presStyleCnt="0"/>
      <dgm:spPr/>
    </dgm:pt>
    <dgm:pt modelId="{D66D3318-D4F2-4ADD-82C0-19337E23A691}" type="pres">
      <dgm:prSet presAssocID="{60E30D3F-AD6E-4692-942D-21046E686085}" presName="parTx" presStyleLbl="revTx" presStyleIdx="0" presStyleCnt="3">
        <dgm:presLayoutVars>
          <dgm:chMax val="0"/>
          <dgm:chPref val="0"/>
        </dgm:presLayoutVars>
      </dgm:prSet>
      <dgm:spPr/>
    </dgm:pt>
    <dgm:pt modelId="{CED193A8-ED09-4EBD-962A-E12649DF16B1}" type="pres">
      <dgm:prSet presAssocID="{96F491DF-8226-42B7-AFD0-BABBCB536CE4}" presName="sibTrans" presStyleCnt="0"/>
      <dgm:spPr/>
    </dgm:pt>
    <dgm:pt modelId="{7723E0B8-533C-4693-AB52-423545704F32}" type="pres">
      <dgm:prSet presAssocID="{635A2990-B5C6-4E39-B514-A2818C8B85C4}" presName="compNode" presStyleCnt="0"/>
      <dgm:spPr/>
    </dgm:pt>
    <dgm:pt modelId="{09F925D3-E286-483C-B0CE-95F6BA461CC5}" type="pres">
      <dgm:prSet presAssocID="{635A2990-B5C6-4E39-B514-A2818C8B85C4}" presName="bgRect" presStyleLbl="bgShp" presStyleIdx="1" presStyleCnt="3"/>
      <dgm:spPr/>
    </dgm:pt>
    <dgm:pt modelId="{0C501AC4-435C-4E68-9B75-C520D4E9F579}" type="pres">
      <dgm:prSet presAssocID="{635A2990-B5C6-4E39-B514-A2818C8B85C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BCD78B0D-3987-4583-AFC2-4FA9FEEE8B79}" type="pres">
      <dgm:prSet presAssocID="{635A2990-B5C6-4E39-B514-A2818C8B85C4}" presName="spaceRect" presStyleCnt="0"/>
      <dgm:spPr/>
    </dgm:pt>
    <dgm:pt modelId="{DB6A0AA8-C0CF-49A7-9FF4-3D2355975DC2}" type="pres">
      <dgm:prSet presAssocID="{635A2990-B5C6-4E39-B514-A2818C8B85C4}" presName="parTx" presStyleLbl="revTx" presStyleIdx="1" presStyleCnt="3">
        <dgm:presLayoutVars>
          <dgm:chMax val="0"/>
          <dgm:chPref val="0"/>
        </dgm:presLayoutVars>
      </dgm:prSet>
      <dgm:spPr/>
    </dgm:pt>
    <dgm:pt modelId="{2EDEAA29-54B7-44E7-BA16-0F9F5E129B22}" type="pres">
      <dgm:prSet presAssocID="{6EF22333-BC46-4ADE-8DF9-6CF4826367C4}" presName="sibTrans" presStyleCnt="0"/>
      <dgm:spPr/>
    </dgm:pt>
    <dgm:pt modelId="{CAE26B20-4173-46B9-842A-83892CE866D2}" type="pres">
      <dgm:prSet presAssocID="{79965424-4630-4D78-9D91-6533E8C19C04}" presName="compNode" presStyleCnt="0"/>
      <dgm:spPr/>
    </dgm:pt>
    <dgm:pt modelId="{A3F05374-2065-420F-B23A-9C73CC5F4D8F}" type="pres">
      <dgm:prSet presAssocID="{79965424-4630-4D78-9D91-6533E8C19C04}" presName="bgRect" presStyleLbl="bgShp" presStyleIdx="2" presStyleCnt="3"/>
      <dgm:spPr/>
    </dgm:pt>
    <dgm:pt modelId="{E03ABDA1-6CD5-4B77-80FF-D7D00C9BCCFC}" type="pres">
      <dgm:prSet presAssocID="{79965424-4630-4D78-9D91-6533E8C19C04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2C7C46E-BFEF-478B-8969-1DC8B6F2EED9}" type="pres">
      <dgm:prSet presAssocID="{79965424-4630-4D78-9D91-6533E8C19C04}" presName="spaceRect" presStyleCnt="0"/>
      <dgm:spPr/>
    </dgm:pt>
    <dgm:pt modelId="{8D895D29-1EE1-4B91-82C7-94B85B4F4867}" type="pres">
      <dgm:prSet presAssocID="{79965424-4630-4D78-9D91-6533E8C19C0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3EC982E-3B2A-4EE9-BDDC-A41D00C45979}" srcId="{E8C3CB1F-963A-4498-9724-C83748E40DD2}" destId="{60E30D3F-AD6E-4692-942D-21046E686085}" srcOrd="0" destOrd="0" parTransId="{C6AF9206-34D1-4599-A9CF-0810E70CEC8F}" sibTransId="{96F491DF-8226-42B7-AFD0-BABBCB536CE4}"/>
    <dgm:cxn modelId="{830E2B5D-A115-453E-AF14-611A97F572C7}" type="presOf" srcId="{E8C3CB1F-963A-4498-9724-C83748E40DD2}" destId="{0569C467-773A-4973-8098-D678293CB737}" srcOrd="0" destOrd="0" presId="urn:microsoft.com/office/officeart/2018/2/layout/IconVerticalSolidList"/>
    <dgm:cxn modelId="{60401F4D-D850-4CD1-B5AC-C6819599EFA2}" type="presOf" srcId="{79965424-4630-4D78-9D91-6533E8C19C04}" destId="{8D895D29-1EE1-4B91-82C7-94B85B4F4867}" srcOrd="0" destOrd="0" presId="urn:microsoft.com/office/officeart/2018/2/layout/IconVerticalSolidList"/>
    <dgm:cxn modelId="{41C80592-9134-4657-A608-63B2E731703A}" type="presOf" srcId="{635A2990-B5C6-4E39-B514-A2818C8B85C4}" destId="{DB6A0AA8-C0CF-49A7-9FF4-3D2355975DC2}" srcOrd="0" destOrd="0" presId="urn:microsoft.com/office/officeart/2018/2/layout/IconVerticalSolidList"/>
    <dgm:cxn modelId="{82D015A3-3DCA-4435-9B5C-1A92BF77B289}" type="presOf" srcId="{60E30D3F-AD6E-4692-942D-21046E686085}" destId="{D66D3318-D4F2-4ADD-82C0-19337E23A691}" srcOrd="0" destOrd="0" presId="urn:microsoft.com/office/officeart/2018/2/layout/IconVerticalSolidList"/>
    <dgm:cxn modelId="{F7F266A4-A52B-454F-8B44-94D5E4B2F036}" srcId="{E8C3CB1F-963A-4498-9724-C83748E40DD2}" destId="{635A2990-B5C6-4E39-B514-A2818C8B85C4}" srcOrd="1" destOrd="0" parTransId="{A4EF0C23-F1A4-4AD6-96B6-9C464D1D42F4}" sibTransId="{6EF22333-BC46-4ADE-8DF9-6CF4826367C4}"/>
    <dgm:cxn modelId="{60F8C2DF-7BCE-40A7-A7AA-B529BE6A40C7}" srcId="{E8C3CB1F-963A-4498-9724-C83748E40DD2}" destId="{79965424-4630-4D78-9D91-6533E8C19C04}" srcOrd="2" destOrd="0" parTransId="{47A54CF7-C4FB-4273-A0DF-BD4D07B8AA7F}" sibTransId="{A5AF1429-0A2B-4571-B7D5-4C1C485DB658}"/>
    <dgm:cxn modelId="{F934767B-7332-4246-BBEE-F518711B9193}" type="presParOf" srcId="{0569C467-773A-4973-8098-D678293CB737}" destId="{B9BD295F-D3F2-4D82-96C2-2629E73A9CBB}" srcOrd="0" destOrd="0" presId="urn:microsoft.com/office/officeart/2018/2/layout/IconVerticalSolidList"/>
    <dgm:cxn modelId="{E756166F-8C8A-4919-BF23-5ACA1B3D14AC}" type="presParOf" srcId="{B9BD295F-D3F2-4D82-96C2-2629E73A9CBB}" destId="{B56CB2A2-CCCF-4FEC-B870-290F5C2CA084}" srcOrd="0" destOrd="0" presId="urn:microsoft.com/office/officeart/2018/2/layout/IconVerticalSolidList"/>
    <dgm:cxn modelId="{0942AB0B-4F86-49E9-A6ED-5E764F38485A}" type="presParOf" srcId="{B9BD295F-D3F2-4D82-96C2-2629E73A9CBB}" destId="{F60014E0-0065-47C6-A62A-F7DEB25F2BE9}" srcOrd="1" destOrd="0" presId="urn:microsoft.com/office/officeart/2018/2/layout/IconVerticalSolidList"/>
    <dgm:cxn modelId="{C0066DFB-F255-4C14-96D3-56CDFE2580FF}" type="presParOf" srcId="{B9BD295F-D3F2-4D82-96C2-2629E73A9CBB}" destId="{68F1C021-DF6C-4F07-9FC0-D9FAE7478FC0}" srcOrd="2" destOrd="0" presId="urn:microsoft.com/office/officeart/2018/2/layout/IconVerticalSolidList"/>
    <dgm:cxn modelId="{C5D78C3B-6807-41E3-ADB0-C68DD05BA94B}" type="presParOf" srcId="{B9BD295F-D3F2-4D82-96C2-2629E73A9CBB}" destId="{D66D3318-D4F2-4ADD-82C0-19337E23A691}" srcOrd="3" destOrd="0" presId="urn:microsoft.com/office/officeart/2018/2/layout/IconVerticalSolidList"/>
    <dgm:cxn modelId="{F5C4B02A-80DE-42CC-87C3-2C35B2D27A79}" type="presParOf" srcId="{0569C467-773A-4973-8098-D678293CB737}" destId="{CED193A8-ED09-4EBD-962A-E12649DF16B1}" srcOrd="1" destOrd="0" presId="urn:microsoft.com/office/officeart/2018/2/layout/IconVerticalSolidList"/>
    <dgm:cxn modelId="{E1B67133-D1B8-4765-ADDE-DA404BEB74AA}" type="presParOf" srcId="{0569C467-773A-4973-8098-D678293CB737}" destId="{7723E0B8-533C-4693-AB52-423545704F32}" srcOrd="2" destOrd="0" presId="urn:microsoft.com/office/officeart/2018/2/layout/IconVerticalSolidList"/>
    <dgm:cxn modelId="{7CE497B8-2287-4628-87C6-F2C49AEC9BF8}" type="presParOf" srcId="{7723E0B8-533C-4693-AB52-423545704F32}" destId="{09F925D3-E286-483C-B0CE-95F6BA461CC5}" srcOrd="0" destOrd="0" presId="urn:microsoft.com/office/officeart/2018/2/layout/IconVerticalSolidList"/>
    <dgm:cxn modelId="{73D3C88A-32FF-4E28-A8F2-B70E7045030F}" type="presParOf" srcId="{7723E0B8-533C-4693-AB52-423545704F32}" destId="{0C501AC4-435C-4E68-9B75-C520D4E9F579}" srcOrd="1" destOrd="0" presId="urn:microsoft.com/office/officeart/2018/2/layout/IconVerticalSolidList"/>
    <dgm:cxn modelId="{876F7860-8173-40EC-A71A-28192CC62AE8}" type="presParOf" srcId="{7723E0B8-533C-4693-AB52-423545704F32}" destId="{BCD78B0D-3987-4583-AFC2-4FA9FEEE8B79}" srcOrd="2" destOrd="0" presId="urn:microsoft.com/office/officeart/2018/2/layout/IconVerticalSolidList"/>
    <dgm:cxn modelId="{31D6B7E8-EA08-4F16-B194-FF221D785912}" type="presParOf" srcId="{7723E0B8-533C-4693-AB52-423545704F32}" destId="{DB6A0AA8-C0CF-49A7-9FF4-3D2355975DC2}" srcOrd="3" destOrd="0" presId="urn:microsoft.com/office/officeart/2018/2/layout/IconVerticalSolidList"/>
    <dgm:cxn modelId="{E48CE2B2-9148-4F80-933B-20B123057B29}" type="presParOf" srcId="{0569C467-773A-4973-8098-D678293CB737}" destId="{2EDEAA29-54B7-44E7-BA16-0F9F5E129B22}" srcOrd="3" destOrd="0" presId="urn:microsoft.com/office/officeart/2018/2/layout/IconVerticalSolidList"/>
    <dgm:cxn modelId="{3F277599-801A-4475-BFCA-21B8BAB4F452}" type="presParOf" srcId="{0569C467-773A-4973-8098-D678293CB737}" destId="{CAE26B20-4173-46B9-842A-83892CE866D2}" srcOrd="4" destOrd="0" presId="urn:microsoft.com/office/officeart/2018/2/layout/IconVerticalSolidList"/>
    <dgm:cxn modelId="{A3C08507-55A1-4051-830D-B7C8A3C0A7CB}" type="presParOf" srcId="{CAE26B20-4173-46B9-842A-83892CE866D2}" destId="{A3F05374-2065-420F-B23A-9C73CC5F4D8F}" srcOrd="0" destOrd="0" presId="urn:microsoft.com/office/officeart/2018/2/layout/IconVerticalSolidList"/>
    <dgm:cxn modelId="{DC9707B8-E1CC-4CBE-B553-B79B0A66D009}" type="presParOf" srcId="{CAE26B20-4173-46B9-842A-83892CE866D2}" destId="{E03ABDA1-6CD5-4B77-80FF-D7D00C9BCCFC}" srcOrd="1" destOrd="0" presId="urn:microsoft.com/office/officeart/2018/2/layout/IconVerticalSolidList"/>
    <dgm:cxn modelId="{6A3A36C6-D030-4D7E-A9C3-B5B01E9265D8}" type="presParOf" srcId="{CAE26B20-4173-46B9-842A-83892CE866D2}" destId="{52C7C46E-BFEF-478B-8969-1DC8B6F2EED9}" srcOrd="2" destOrd="0" presId="urn:microsoft.com/office/officeart/2018/2/layout/IconVerticalSolidList"/>
    <dgm:cxn modelId="{82028E50-256C-4585-A86F-A86061D08E3E}" type="presParOf" srcId="{CAE26B20-4173-46B9-842A-83892CE866D2}" destId="{8D895D29-1EE1-4B91-82C7-94B85B4F48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E90A93-4C59-44F3-9EC2-517B7E5E0034}" type="doc">
      <dgm:prSet loTypeId="urn:microsoft.com/office/officeart/2005/8/layout/hierarchy1" loCatId="hierarchy" qsTypeId="urn:microsoft.com/office/officeart/2005/8/quickstyle/simple1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9AFD48C1-E0A2-4565-AE95-FCD4A8DEAA27}">
      <dgm:prSet/>
      <dgm:spPr/>
      <dgm:t>
        <a:bodyPr/>
        <a:lstStyle/>
        <a:p>
          <a:r>
            <a:rPr lang="en-US" baseline="0"/>
            <a:t>The study of abnormal of atypical behaviour. </a:t>
          </a:r>
          <a:endParaRPr lang="en-US"/>
        </a:p>
      </dgm:t>
    </dgm:pt>
    <dgm:pt modelId="{7017EFDA-4BB9-4ABD-80EA-93D970D3998B}" type="parTrans" cxnId="{5E668837-7917-484C-9773-EA895FE0FF8D}">
      <dgm:prSet/>
      <dgm:spPr/>
      <dgm:t>
        <a:bodyPr/>
        <a:lstStyle/>
        <a:p>
          <a:endParaRPr lang="en-US"/>
        </a:p>
      </dgm:t>
    </dgm:pt>
    <dgm:pt modelId="{097B83F3-677C-4132-9CEC-66C36760A51B}" type="sibTrans" cxnId="{5E668837-7917-484C-9773-EA895FE0FF8D}">
      <dgm:prSet/>
      <dgm:spPr/>
      <dgm:t>
        <a:bodyPr/>
        <a:lstStyle/>
        <a:p>
          <a:endParaRPr lang="en-US"/>
        </a:p>
      </dgm:t>
    </dgm:pt>
    <dgm:pt modelId="{98301757-660F-43D5-8241-2BB89455DAA7}">
      <dgm:prSet/>
      <dgm:spPr/>
      <dgm:t>
        <a:bodyPr/>
        <a:lstStyle/>
        <a:p>
          <a:r>
            <a:rPr lang="en-US" baseline="0"/>
            <a:t>What could that include?</a:t>
          </a:r>
          <a:endParaRPr lang="en-US"/>
        </a:p>
      </dgm:t>
    </dgm:pt>
    <dgm:pt modelId="{C9456732-48C7-4DB2-B1BB-B61BEA064C25}" type="parTrans" cxnId="{1B6E680C-66F2-4613-B037-E1DC4294A67A}">
      <dgm:prSet/>
      <dgm:spPr/>
      <dgm:t>
        <a:bodyPr/>
        <a:lstStyle/>
        <a:p>
          <a:endParaRPr lang="en-US"/>
        </a:p>
      </dgm:t>
    </dgm:pt>
    <dgm:pt modelId="{EFAB8BB2-18D6-4939-A4F2-E5D12E189C9D}" type="sibTrans" cxnId="{1B6E680C-66F2-4613-B037-E1DC4294A67A}">
      <dgm:prSet/>
      <dgm:spPr/>
      <dgm:t>
        <a:bodyPr/>
        <a:lstStyle/>
        <a:p>
          <a:endParaRPr lang="en-US"/>
        </a:p>
      </dgm:t>
    </dgm:pt>
    <dgm:pt modelId="{ED318A85-B8CF-4867-842B-CED15B20EA19}" type="pres">
      <dgm:prSet presAssocID="{7CE90A93-4C59-44F3-9EC2-517B7E5E003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36AB60E-8DD0-4B09-B5F3-AC0E79D49436}" type="pres">
      <dgm:prSet presAssocID="{9AFD48C1-E0A2-4565-AE95-FCD4A8DEAA27}" presName="hierRoot1" presStyleCnt="0"/>
      <dgm:spPr/>
    </dgm:pt>
    <dgm:pt modelId="{EDDB1DE2-ADEE-445A-B441-1AA3764A9496}" type="pres">
      <dgm:prSet presAssocID="{9AFD48C1-E0A2-4565-AE95-FCD4A8DEAA27}" presName="composite" presStyleCnt="0"/>
      <dgm:spPr/>
    </dgm:pt>
    <dgm:pt modelId="{5C8C8DF9-9A22-49CF-8D25-F4B6FC98A356}" type="pres">
      <dgm:prSet presAssocID="{9AFD48C1-E0A2-4565-AE95-FCD4A8DEAA27}" presName="background" presStyleLbl="node0" presStyleIdx="0" presStyleCnt="2"/>
      <dgm:spPr/>
    </dgm:pt>
    <dgm:pt modelId="{051D1019-0AF4-4674-8DF3-0526F96ABEAD}" type="pres">
      <dgm:prSet presAssocID="{9AFD48C1-E0A2-4565-AE95-FCD4A8DEAA27}" presName="text" presStyleLbl="fgAcc0" presStyleIdx="0" presStyleCnt="2">
        <dgm:presLayoutVars>
          <dgm:chPref val="3"/>
        </dgm:presLayoutVars>
      </dgm:prSet>
      <dgm:spPr/>
    </dgm:pt>
    <dgm:pt modelId="{4AD4A9A1-3204-4CE7-BBC7-EC8B9C5878B0}" type="pres">
      <dgm:prSet presAssocID="{9AFD48C1-E0A2-4565-AE95-FCD4A8DEAA27}" presName="hierChild2" presStyleCnt="0"/>
      <dgm:spPr/>
    </dgm:pt>
    <dgm:pt modelId="{14FD48B4-70D6-479C-8C0C-8C147F4C07EE}" type="pres">
      <dgm:prSet presAssocID="{98301757-660F-43D5-8241-2BB89455DAA7}" presName="hierRoot1" presStyleCnt="0"/>
      <dgm:spPr/>
    </dgm:pt>
    <dgm:pt modelId="{80A1FF16-4730-4361-BC90-43CDA7D26CC7}" type="pres">
      <dgm:prSet presAssocID="{98301757-660F-43D5-8241-2BB89455DAA7}" presName="composite" presStyleCnt="0"/>
      <dgm:spPr/>
    </dgm:pt>
    <dgm:pt modelId="{D22BA3E1-63CB-404C-9414-B34E4280542A}" type="pres">
      <dgm:prSet presAssocID="{98301757-660F-43D5-8241-2BB89455DAA7}" presName="background" presStyleLbl="node0" presStyleIdx="1" presStyleCnt="2"/>
      <dgm:spPr/>
    </dgm:pt>
    <dgm:pt modelId="{C377974B-B58B-428A-8D75-F2E313E685BE}" type="pres">
      <dgm:prSet presAssocID="{98301757-660F-43D5-8241-2BB89455DAA7}" presName="text" presStyleLbl="fgAcc0" presStyleIdx="1" presStyleCnt="2">
        <dgm:presLayoutVars>
          <dgm:chPref val="3"/>
        </dgm:presLayoutVars>
      </dgm:prSet>
      <dgm:spPr/>
    </dgm:pt>
    <dgm:pt modelId="{15B99528-6EB3-440A-A261-489F507CEFBC}" type="pres">
      <dgm:prSet presAssocID="{98301757-660F-43D5-8241-2BB89455DAA7}" presName="hierChild2" presStyleCnt="0"/>
      <dgm:spPr/>
    </dgm:pt>
  </dgm:ptLst>
  <dgm:cxnLst>
    <dgm:cxn modelId="{1FD2FB0B-3AB3-4E5C-9C1D-5CC3867FFE31}" type="presOf" srcId="{98301757-660F-43D5-8241-2BB89455DAA7}" destId="{C377974B-B58B-428A-8D75-F2E313E685BE}" srcOrd="0" destOrd="0" presId="urn:microsoft.com/office/officeart/2005/8/layout/hierarchy1"/>
    <dgm:cxn modelId="{1B6E680C-66F2-4613-B037-E1DC4294A67A}" srcId="{7CE90A93-4C59-44F3-9EC2-517B7E5E0034}" destId="{98301757-660F-43D5-8241-2BB89455DAA7}" srcOrd="1" destOrd="0" parTransId="{C9456732-48C7-4DB2-B1BB-B61BEA064C25}" sibTransId="{EFAB8BB2-18D6-4939-A4F2-E5D12E189C9D}"/>
    <dgm:cxn modelId="{37B3E820-F504-4EC5-B9DC-38340F1DE5BE}" type="presOf" srcId="{7CE90A93-4C59-44F3-9EC2-517B7E5E0034}" destId="{ED318A85-B8CF-4867-842B-CED15B20EA19}" srcOrd="0" destOrd="0" presId="urn:microsoft.com/office/officeart/2005/8/layout/hierarchy1"/>
    <dgm:cxn modelId="{5E668837-7917-484C-9773-EA895FE0FF8D}" srcId="{7CE90A93-4C59-44F3-9EC2-517B7E5E0034}" destId="{9AFD48C1-E0A2-4565-AE95-FCD4A8DEAA27}" srcOrd="0" destOrd="0" parTransId="{7017EFDA-4BB9-4ABD-80EA-93D970D3998B}" sibTransId="{097B83F3-677C-4132-9CEC-66C36760A51B}"/>
    <dgm:cxn modelId="{E6E4466F-E371-4D3E-9F43-3D3A5CCBA84B}" type="presOf" srcId="{9AFD48C1-E0A2-4565-AE95-FCD4A8DEAA27}" destId="{051D1019-0AF4-4674-8DF3-0526F96ABEAD}" srcOrd="0" destOrd="0" presId="urn:microsoft.com/office/officeart/2005/8/layout/hierarchy1"/>
    <dgm:cxn modelId="{8279CFA8-C208-4DC5-9684-9D98B3F8EC20}" type="presParOf" srcId="{ED318A85-B8CF-4867-842B-CED15B20EA19}" destId="{936AB60E-8DD0-4B09-B5F3-AC0E79D49436}" srcOrd="0" destOrd="0" presId="urn:microsoft.com/office/officeart/2005/8/layout/hierarchy1"/>
    <dgm:cxn modelId="{4CEA460D-8FA4-48DF-81C9-717E89C7D3E1}" type="presParOf" srcId="{936AB60E-8DD0-4B09-B5F3-AC0E79D49436}" destId="{EDDB1DE2-ADEE-445A-B441-1AA3764A9496}" srcOrd="0" destOrd="0" presId="urn:microsoft.com/office/officeart/2005/8/layout/hierarchy1"/>
    <dgm:cxn modelId="{9FFD2AD0-0062-40BB-AE26-03F7559B2D58}" type="presParOf" srcId="{EDDB1DE2-ADEE-445A-B441-1AA3764A9496}" destId="{5C8C8DF9-9A22-49CF-8D25-F4B6FC98A356}" srcOrd="0" destOrd="0" presId="urn:microsoft.com/office/officeart/2005/8/layout/hierarchy1"/>
    <dgm:cxn modelId="{48CD6313-D0A5-4418-946B-22714F7E865C}" type="presParOf" srcId="{EDDB1DE2-ADEE-445A-B441-1AA3764A9496}" destId="{051D1019-0AF4-4674-8DF3-0526F96ABEAD}" srcOrd="1" destOrd="0" presId="urn:microsoft.com/office/officeart/2005/8/layout/hierarchy1"/>
    <dgm:cxn modelId="{74D6F052-A958-47DF-B4CF-91262D31C8BC}" type="presParOf" srcId="{936AB60E-8DD0-4B09-B5F3-AC0E79D49436}" destId="{4AD4A9A1-3204-4CE7-BBC7-EC8B9C5878B0}" srcOrd="1" destOrd="0" presId="urn:microsoft.com/office/officeart/2005/8/layout/hierarchy1"/>
    <dgm:cxn modelId="{18184D78-23D2-4106-B282-E310877C1178}" type="presParOf" srcId="{ED318A85-B8CF-4867-842B-CED15B20EA19}" destId="{14FD48B4-70D6-479C-8C0C-8C147F4C07EE}" srcOrd="1" destOrd="0" presId="urn:microsoft.com/office/officeart/2005/8/layout/hierarchy1"/>
    <dgm:cxn modelId="{A66DB5D3-B133-4E29-A8DF-F7A5C86F2CD4}" type="presParOf" srcId="{14FD48B4-70D6-479C-8C0C-8C147F4C07EE}" destId="{80A1FF16-4730-4361-BC90-43CDA7D26CC7}" srcOrd="0" destOrd="0" presId="urn:microsoft.com/office/officeart/2005/8/layout/hierarchy1"/>
    <dgm:cxn modelId="{D65681CF-7CB2-465B-9327-715BC4D13660}" type="presParOf" srcId="{80A1FF16-4730-4361-BC90-43CDA7D26CC7}" destId="{D22BA3E1-63CB-404C-9414-B34E4280542A}" srcOrd="0" destOrd="0" presId="urn:microsoft.com/office/officeart/2005/8/layout/hierarchy1"/>
    <dgm:cxn modelId="{73FBD68A-FB09-4522-BBF2-E2E8829B18A3}" type="presParOf" srcId="{80A1FF16-4730-4361-BC90-43CDA7D26CC7}" destId="{C377974B-B58B-428A-8D75-F2E313E685BE}" srcOrd="1" destOrd="0" presId="urn:microsoft.com/office/officeart/2005/8/layout/hierarchy1"/>
    <dgm:cxn modelId="{DA7F8780-63F3-4F73-A624-195978B63026}" type="presParOf" srcId="{14FD48B4-70D6-479C-8C0C-8C147F4C07EE}" destId="{15B99528-6EB3-440A-A261-489F507CEFB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75A3AF-8D27-492D-A624-BED92AFD98FA}" type="doc">
      <dgm:prSet loTypeId="urn:microsoft.com/office/officeart/2005/8/layout/hierarchy3" loCatId="hierarchy" qsTypeId="urn:microsoft.com/office/officeart/2005/8/quickstyle/simple1#3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1A47C7D9-417F-4F9E-926D-5C3D98E67943}">
      <dgm:prSet/>
      <dgm:spPr/>
      <dgm:t>
        <a:bodyPr/>
        <a:lstStyle/>
        <a:p>
          <a:r>
            <a:rPr lang="en-US" baseline="0"/>
            <a:t>We're all individual, unique people. </a:t>
          </a:r>
          <a:endParaRPr lang="en-US"/>
        </a:p>
      </dgm:t>
    </dgm:pt>
    <dgm:pt modelId="{C32F183C-95BF-400B-860B-DA0B46889EA3}" type="parTrans" cxnId="{24EBC744-48D5-4BE0-A4FF-03BE47560327}">
      <dgm:prSet/>
      <dgm:spPr/>
      <dgm:t>
        <a:bodyPr/>
        <a:lstStyle/>
        <a:p>
          <a:endParaRPr lang="en-US"/>
        </a:p>
      </dgm:t>
    </dgm:pt>
    <dgm:pt modelId="{72015FE0-7603-4FD5-BCDA-6D7EB318F602}" type="sibTrans" cxnId="{24EBC744-48D5-4BE0-A4FF-03BE47560327}">
      <dgm:prSet/>
      <dgm:spPr/>
      <dgm:t>
        <a:bodyPr/>
        <a:lstStyle/>
        <a:p>
          <a:endParaRPr lang="en-US"/>
        </a:p>
      </dgm:t>
    </dgm:pt>
    <dgm:pt modelId="{F540738A-E17F-4344-8A78-B2D0D315F0A9}">
      <dgm:prSet/>
      <dgm:spPr/>
      <dgm:t>
        <a:bodyPr/>
        <a:lstStyle/>
        <a:p>
          <a:r>
            <a:rPr lang="en-US" baseline="0"/>
            <a:t>How do you describe yourself? </a:t>
          </a:r>
          <a:endParaRPr lang="en-US"/>
        </a:p>
      </dgm:t>
    </dgm:pt>
    <dgm:pt modelId="{8F34A1DE-D7EA-466F-8B5C-458C50D27ED4}" type="parTrans" cxnId="{D968DA5C-0BAA-453D-A9F2-C3B8F087216F}">
      <dgm:prSet/>
      <dgm:spPr/>
      <dgm:t>
        <a:bodyPr/>
        <a:lstStyle/>
        <a:p>
          <a:endParaRPr lang="en-US"/>
        </a:p>
      </dgm:t>
    </dgm:pt>
    <dgm:pt modelId="{23A88743-B4E5-49DC-8652-5757747CEC97}" type="sibTrans" cxnId="{D968DA5C-0BAA-453D-A9F2-C3B8F087216F}">
      <dgm:prSet/>
      <dgm:spPr/>
      <dgm:t>
        <a:bodyPr/>
        <a:lstStyle/>
        <a:p>
          <a:endParaRPr lang="en-US"/>
        </a:p>
      </dgm:t>
    </dgm:pt>
    <dgm:pt modelId="{4C171E68-15DE-4AFC-A8F8-F08F7D84DC05}">
      <dgm:prSet/>
      <dgm:spPr/>
      <dgm:t>
        <a:bodyPr/>
        <a:lstStyle/>
        <a:p>
          <a:r>
            <a:rPr lang="en-US" baseline="0"/>
            <a:t>Pick three words!</a:t>
          </a:r>
          <a:endParaRPr lang="en-US"/>
        </a:p>
      </dgm:t>
    </dgm:pt>
    <dgm:pt modelId="{622277FC-CA20-4453-8442-CA45BBCEA29C}" type="parTrans" cxnId="{9C01FBA2-A992-48F0-B4D9-790A7BB5CB96}">
      <dgm:prSet/>
      <dgm:spPr/>
      <dgm:t>
        <a:bodyPr/>
        <a:lstStyle/>
        <a:p>
          <a:endParaRPr lang="en-US"/>
        </a:p>
      </dgm:t>
    </dgm:pt>
    <dgm:pt modelId="{6EADB523-8139-45F1-90F3-5856F189FE7F}" type="sibTrans" cxnId="{9C01FBA2-A992-48F0-B4D9-790A7BB5CB96}">
      <dgm:prSet/>
      <dgm:spPr/>
      <dgm:t>
        <a:bodyPr/>
        <a:lstStyle/>
        <a:p>
          <a:endParaRPr lang="en-US"/>
        </a:p>
      </dgm:t>
    </dgm:pt>
    <dgm:pt modelId="{65C57EFD-B472-4E8D-B356-146ED9981084}" type="pres">
      <dgm:prSet presAssocID="{2775A3AF-8D27-492D-A624-BED92AFD98FA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D4F7CAAC-9172-436F-8651-A613281A5C1F}" type="pres">
      <dgm:prSet presAssocID="{1A47C7D9-417F-4F9E-926D-5C3D98E67943}" presName="root" presStyleCnt="0"/>
      <dgm:spPr/>
    </dgm:pt>
    <dgm:pt modelId="{6889005D-11A5-45FA-88E4-0CDF09CD9E5F}" type="pres">
      <dgm:prSet presAssocID="{1A47C7D9-417F-4F9E-926D-5C3D98E67943}" presName="rootComposite" presStyleCnt="0"/>
      <dgm:spPr/>
    </dgm:pt>
    <dgm:pt modelId="{20FA4C2C-4796-4172-9A6C-FFDAFFA1E24B}" type="pres">
      <dgm:prSet presAssocID="{1A47C7D9-417F-4F9E-926D-5C3D98E67943}" presName="rootText" presStyleLbl="node1" presStyleIdx="0" presStyleCnt="3"/>
      <dgm:spPr/>
    </dgm:pt>
    <dgm:pt modelId="{531E6F5A-4DAA-4C54-A11E-BAADF4CB319C}" type="pres">
      <dgm:prSet presAssocID="{1A47C7D9-417F-4F9E-926D-5C3D98E67943}" presName="rootConnector" presStyleLbl="node1" presStyleIdx="0" presStyleCnt="3"/>
      <dgm:spPr/>
    </dgm:pt>
    <dgm:pt modelId="{BE4F29C6-B254-4193-9A24-3CBA5EB67BA5}" type="pres">
      <dgm:prSet presAssocID="{1A47C7D9-417F-4F9E-926D-5C3D98E67943}" presName="childShape" presStyleCnt="0"/>
      <dgm:spPr/>
    </dgm:pt>
    <dgm:pt modelId="{52BD3B65-A872-4B6A-BC9A-197526E354B7}" type="pres">
      <dgm:prSet presAssocID="{F540738A-E17F-4344-8A78-B2D0D315F0A9}" presName="root" presStyleCnt="0"/>
      <dgm:spPr/>
    </dgm:pt>
    <dgm:pt modelId="{ADF9018D-C539-4F04-B2FB-7032E8248638}" type="pres">
      <dgm:prSet presAssocID="{F540738A-E17F-4344-8A78-B2D0D315F0A9}" presName="rootComposite" presStyleCnt="0"/>
      <dgm:spPr/>
    </dgm:pt>
    <dgm:pt modelId="{B15E6A7C-CA0D-4869-AAD0-53E7B665EEF2}" type="pres">
      <dgm:prSet presAssocID="{F540738A-E17F-4344-8A78-B2D0D315F0A9}" presName="rootText" presStyleLbl="node1" presStyleIdx="1" presStyleCnt="3"/>
      <dgm:spPr/>
    </dgm:pt>
    <dgm:pt modelId="{208276E0-C4DD-46CF-B775-8B35A5360A2E}" type="pres">
      <dgm:prSet presAssocID="{F540738A-E17F-4344-8A78-B2D0D315F0A9}" presName="rootConnector" presStyleLbl="node1" presStyleIdx="1" presStyleCnt="3"/>
      <dgm:spPr/>
    </dgm:pt>
    <dgm:pt modelId="{42436B91-7740-4388-929C-BC08672B72D6}" type="pres">
      <dgm:prSet presAssocID="{F540738A-E17F-4344-8A78-B2D0D315F0A9}" presName="childShape" presStyleCnt="0"/>
      <dgm:spPr/>
    </dgm:pt>
    <dgm:pt modelId="{47A6E184-E8B3-464B-919A-F92FFA0017FF}" type="pres">
      <dgm:prSet presAssocID="{4C171E68-15DE-4AFC-A8F8-F08F7D84DC05}" presName="root" presStyleCnt="0"/>
      <dgm:spPr/>
    </dgm:pt>
    <dgm:pt modelId="{E433E023-D9BA-4244-A578-CD8C36D9A1BB}" type="pres">
      <dgm:prSet presAssocID="{4C171E68-15DE-4AFC-A8F8-F08F7D84DC05}" presName="rootComposite" presStyleCnt="0"/>
      <dgm:spPr/>
    </dgm:pt>
    <dgm:pt modelId="{23D714D5-9877-458B-96F5-04384B7867BA}" type="pres">
      <dgm:prSet presAssocID="{4C171E68-15DE-4AFC-A8F8-F08F7D84DC05}" presName="rootText" presStyleLbl="node1" presStyleIdx="2" presStyleCnt="3"/>
      <dgm:spPr/>
    </dgm:pt>
    <dgm:pt modelId="{98E9AF95-9FBF-4FF8-970D-A93B7A36FEF0}" type="pres">
      <dgm:prSet presAssocID="{4C171E68-15DE-4AFC-A8F8-F08F7D84DC05}" presName="rootConnector" presStyleLbl="node1" presStyleIdx="2" presStyleCnt="3"/>
      <dgm:spPr/>
    </dgm:pt>
    <dgm:pt modelId="{D11B7DB7-8DE7-40A9-AD8C-6DFA3DCF5436}" type="pres">
      <dgm:prSet presAssocID="{4C171E68-15DE-4AFC-A8F8-F08F7D84DC05}" presName="childShape" presStyleCnt="0"/>
      <dgm:spPr/>
    </dgm:pt>
  </dgm:ptLst>
  <dgm:cxnLst>
    <dgm:cxn modelId="{69C00716-76E3-4FAD-9B0F-B5CB8B17C209}" type="presOf" srcId="{4C171E68-15DE-4AFC-A8F8-F08F7D84DC05}" destId="{23D714D5-9877-458B-96F5-04384B7867BA}" srcOrd="0" destOrd="0" presId="urn:microsoft.com/office/officeart/2005/8/layout/hierarchy3"/>
    <dgm:cxn modelId="{D968DA5C-0BAA-453D-A9F2-C3B8F087216F}" srcId="{2775A3AF-8D27-492D-A624-BED92AFD98FA}" destId="{F540738A-E17F-4344-8A78-B2D0D315F0A9}" srcOrd="1" destOrd="0" parTransId="{8F34A1DE-D7EA-466F-8B5C-458C50D27ED4}" sibTransId="{23A88743-B4E5-49DC-8652-5757747CEC97}"/>
    <dgm:cxn modelId="{24EBC744-48D5-4BE0-A4FF-03BE47560327}" srcId="{2775A3AF-8D27-492D-A624-BED92AFD98FA}" destId="{1A47C7D9-417F-4F9E-926D-5C3D98E67943}" srcOrd="0" destOrd="0" parTransId="{C32F183C-95BF-400B-860B-DA0B46889EA3}" sibTransId="{72015FE0-7603-4FD5-BCDA-6D7EB318F602}"/>
    <dgm:cxn modelId="{CE9E8F67-CB1C-4577-A645-40AD0EA8C707}" type="presOf" srcId="{F540738A-E17F-4344-8A78-B2D0D315F0A9}" destId="{208276E0-C4DD-46CF-B775-8B35A5360A2E}" srcOrd="1" destOrd="0" presId="urn:microsoft.com/office/officeart/2005/8/layout/hierarchy3"/>
    <dgm:cxn modelId="{ADA91672-22FA-4739-B3AF-F3C8CE193331}" type="presOf" srcId="{1A47C7D9-417F-4F9E-926D-5C3D98E67943}" destId="{20FA4C2C-4796-4172-9A6C-FFDAFFA1E24B}" srcOrd="0" destOrd="0" presId="urn:microsoft.com/office/officeart/2005/8/layout/hierarchy3"/>
    <dgm:cxn modelId="{718BF285-C4F5-4234-874E-87A7F7894023}" type="presOf" srcId="{F540738A-E17F-4344-8A78-B2D0D315F0A9}" destId="{B15E6A7C-CA0D-4869-AAD0-53E7B665EEF2}" srcOrd="0" destOrd="0" presId="urn:microsoft.com/office/officeart/2005/8/layout/hierarchy3"/>
    <dgm:cxn modelId="{9C01FBA2-A992-48F0-B4D9-790A7BB5CB96}" srcId="{2775A3AF-8D27-492D-A624-BED92AFD98FA}" destId="{4C171E68-15DE-4AFC-A8F8-F08F7D84DC05}" srcOrd="2" destOrd="0" parTransId="{622277FC-CA20-4453-8442-CA45BBCEA29C}" sibTransId="{6EADB523-8139-45F1-90F3-5856F189FE7F}"/>
    <dgm:cxn modelId="{BD7F7EB2-E10F-437A-964E-E703F3B77F57}" type="presOf" srcId="{1A47C7D9-417F-4F9E-926D-5C3D98E67943}" destId="{531E6F5A-4DAA-4C54-A11E-BAADF4CB319C}" srcOrd="1" destOrd="0" presId="urn:microsoft.com/office/officeart/2005/8/layout/hierarchy3"/>
    <dgm:cxn modelId="{09E7DAC6-B478-4B50-85E5-64B054A56BEF}" type="presOf" srcId="{4C171E68-15DE-4AFC-A8F8-F08F7D84DC05}" destId="{98E9AF95-9FBF-4FF8-970D-A93B7A36FEF0}" srcOrd="1" destOrd="0" presId="urn:microsoft.com/office/officeart/2005/8/layout/hierarchy3"/>
    <dgm:cxn modelId="{8D158ED3-8CDE-4327-A863-F8DAC4AD17D8}" type="presOf" srcId="{2775A3AF-8D27-492D-A624-BED92AFD98FA}" destId="{65C57EFD-B472-4E8D-B356-146ED9981084}" srcOrd="0" destOrd="0" presId="urn:microsoft.com/office/officeart/2005/8/layout/hierarchy3"/>
    <dgm:cxn modelId="{9ED67DCE-42F8-4D7E-8F87-322B27736182}" type="presParOf" srcId="{65C57EFD-B472-4E8D-B356-146ED9981084}" destId="{D4F7CAAC-9172-436F-8651-A613281A5C1F}" srcOrd="0" destOrd="0" presId="urn:microsoft.com/office/officeart/2005/8/layout/hierarchy3"/>
    <dgm:cxn modelId="{60377867-010F-4F08-AA55-D072050953BA}" type="presParOf" srcId="{D4F7CAAC-9172-436F-8651-A613281A5C1F}" destId="{6889005D-11A5-45FA-88E4-0CDF09CD9E5F}" srcOrd="0" destOrd="0" presId="urn:microsoft.com/office/officeart/2005/8/layout/hierarchy3"/>
    <dgm:cxn modelId="{C239BE4F-2B23-4725-8EFB-0016F978FA42}" type="presParOf" srcId="{6889005D-11A5-45FA-88E4-0CDF09CD9E5F}" destId="{20FA4C2C-4796-4172-9A6C-FFDAFFA1E24B}" srcOrd="0" destOrd="0" presId="urn:microsoft.com/office/officeart/2005/8/layout/hierarchy3"/>
    <dgm:cxn modelId="{BE69DF15-4FBB-41CC-8BA6-8FD0D964F4C4}" type="presParOf" srcId="{6889005D-11A5-45FA-88E4-0CDF09CD9E5F}" destId="{531E6F5A-4DAA-4C54-A11E-BAADF4CB319C}" srcOrd="1" destOrd="0" presId="urn:microsoft.com/office/officeart/2005/8/layout/hierarchy3"/>
    <dgm:cxn modelId="{07EE03B5-8863-426D-9240-47D689E19E78}" type="presParOf" srcId="{D4F7CAAC-9172-436F-8651-A613281A5C1F}" destId="{BE4F29C6-B254-4193-9A24-3CBA5EB67BA5}" srcOrd="1" destOrd="0" presId="urn:microsoft.com/office/officeart/2005/8/layout/hierarchy3"/>
    <dgm:cxn modelId="{E07EC737-45DB-4780-80BD-7434F2A1087C}" type="presParOf" srcId="{65C57EFD-B472-4E8D-B356-146ED9981084}" destId="{52BD3B65-A872-4B6A-BC9A-197526E354B7}" srcOrd="1" destOrd="0" presId="urn:microsoft.com/office/officeart/2005/8/layout/hierarchy3"/>
    <dgm:cxn modelId="{1D3EE558-D238-466C-9040-3C950FE5A685}" type="presParOf" srcId="{52BD3B65-A872-4B6A-BC9A-197526E354B7}" destId="{ADF9018D-C539-4F04-B2FB-7032E8248638}" srcOrd="0" destOrd="0" presId="urn:microsoft.com/office/officeart/2005/8/layout/hierarchy3"/>
    <dgm:cxn modelId="{7EF4A412-E0BE-431E-87AC-96609DCB0133}" type="presParOf" srcId="{ADF9018D-C539-4F04-B2FB-7032E8248638}" destId="{B15E6A7C-CA0D-4869-AAD0-53E7B665EEF2}" srcOrd="0" destOrd="0" presId="urn:microsoft.com/office/officeart/2005/8/layout/hierarchy3"/>
    <dgm:cxn modelId="{46F99C2E-8E05-49B7-9357-716BDE161B16}" type="presParOf" srcId="{ADF9018D-C539-4F04-B2FB-7032E8248638}" destId="{208276E0-C4DD-46CF-B775-8B35A5360A2E}" srcOrd="1" destOrd="0" presId="urn:microsoft.com/office/officeart/2005/8/layout/hierarchy3"/>
    <dgm:cxn modelId="{996CF7E5-FED9-4A32-8153-0C1C3E121144}" type="presParOf" srcId="{52BD3B65-A872-4B6A-BC9A-197526E354B7}" destId="{42436B91-7740-4388-929C-BC08672B72D6}" srcOrd="1" destOrd="0" presId="urn:microsoft.com/office/officeart/2005/8/layout/hierarchy3"/>
    <dgm:cxn modelId="{A79261FD-F607-4962-B725-CA53C66F0C3F}" type="presParOf" srcId="{65C57EFD-B472-4E8D-B356-146ED9981084}" destId="{47A6E184-E8B3-464B-919A-F92FFA0017FF}" srcOrd="2" destOrd="0" presId="urn:microsoft.com/office/officeart/2005/8/layout/hierarchy3"/>
    <dgm:cxn modelId="{580E744E-12CD-427D-B76E-76697C3E03D4}" type="presParOf" srcId="{47A6E184-E8B3-464B-919A-F92FFA0017FF}" destId="{E433E023-D9BA-4244-A578-CD8C36D9A1BB}" srcOrd="0" destOrd="0" presId="urn:microsoft.com/office/officeart/2005/8/layout/hierarchy3"/>
    <dgm:cxn modelId="{7B0E3242-32BE-48C6-BC12-804445205D10}" type="presParOf" srcId="{E433E023-D9BA-4244-A578-CD8C36D9A1BB}" destId="{23D714D5-9877-458B-96F5-04384B7867BA}" srcOrd="0" destOrd="0" presId="urn:microsoft.com/office/officeart/2005/8/layout/hierarchy3"/>
    <dgm:cxn modelId="{DDF1E730-764B-4821-BA41-A469F5BAD575}" type="presParOf" srcId="{E433E023-D9BA-4244-A578-CD8C36D9A1BB}" destId="{98E9AF95-9FBF-4FF8-970D-A93B7A36FEF0}" srcOrd="1" destOrd="0" presId="urn:microsoft.com/office/officeart/2005/8/layout/hierarchy3"/>
    <dgm:cxn modelId="{0FFCD678-1FD7-4528-8A37-CC92CD46DD34}" type="presParOf" srcId="{47A6E184-E8B3-464B-919A-F92FFA0017FF}" destId="{D11B7DB7-8DE7-40A9-AD8C-6DFA3DCF543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2A4891B-2B4E-4131-B089-EB2A0923859C}" type="doc">
      <dgm:prSet loTypeId="urn:microsoft.com/office/officeart/2018/5/layout/IconCircleLabelList" loCatId="icon" qsTypeId="urn:microsoft.com/office/officeart/2005/8/quickstyle/simple1#4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F4E08EF-F5EA-4F27-9B34-2616AFE48641}">
      <dgm:prSet/>
      <dgm:spPr/>
      <dgm:t>
        <a:bodyPr/>
        <a:lstStyle/>
        <a:p>
          <a:pPr>
            <a:defRPr cap="all"/>
          </a:pPr>
          <a:r>
            <a:rPr lang="en-US" baseline="0"/>
            <a:t>What shapes our personality?</a:t>
          </a:r>
          <a:endParaRPr lang="en-US"/>
        </a:p>
      </dgm:t>
    </dgm:pt>
    <dgm:pt modelId="{4CACD275-EB61-4B21-9F93-A333900AC18D}" type="parTrans" cxnId="{4CAAFB39-415C-4B5C-9DB1-C73E82D674D2}">
      <dgm:prSet/>
      <dgm:spPr/>
      <dgm:t>
        <a:bodyPr/>
        <a:lstStyle/>
        <a:p>
          <a:endParaRPr lang="en-US"/>
        </a:p>
      </dgm:t>
    </dgm:pt>
    <dgm:pt modelId="{7293E8AC-4E4D-481A-BA06-CF6A8828F850}" type="sibTrans" cxnId="{4CAAFB39-415C-4B5C-9DB1-C73E82D674D2}">
      <dgm:prSet/>
      <dgm:spPr/>
      <dgm:t>
        <a:bodyPr/>
        <a:lstStyle/>
        <a:p>
          <a:endParaRPr lang="en-US"/>
        </a:p>
      </dgm:t>
    </dgm:pt>
    <dgm:pt modelId="{FA33C213-ADBB-49B4-BFF0-7F0439E9644F}">
      <dgm:prSet/>
      <dgm:spPr/>
      <dgm:t>
        <a:bodyPr/>
        <a:lstStyle/>
        <a:p>
          <a:pPr>
            <a:defRPr cap="all"/>
          </a:pPr>
          <a:r>
            <a:rPr lang="en-US" baseline="0"/>
            <a:t>Where does it come from?</a:t>
          </a:r>
          <a:endParaRPr lang="en-US"/>
        </a:p>
      </dgm:t>
    </dgm:pt>
    <dgm:pt modelId="{B509106B-19AF-49A2-92FC-48F611BD49F3}" type="parTrans" cxnId="{430CDE8E-6A45-4022-B9C7-DBF114B6E70C}">
      <dgm:prSet/>
      <dgm:spPr/>
      <dgm:t>
        <a:bodyPr/>
        <a:lstStyle/>
        <a:p>
          <a:endParaRPr lang="en-US"/>
        </a:p>
      </dgm:t>
    </dgm:pt>
    <dgm:pt modelId="{395FC629-4217-44E7-B54E-94D11DAF0917}" type="sibTrans" cxnId="{430CDE8E-6A45-4022-B9C7-DBF114B6E70C}">
      <dgm:prSet/>
      <dgm:spPr/>
      <dgm:t>
        <a:bodyPr/>
        <a:lstStyle/>
        <a:p>
          <a:endParaRPr lang="en-US"/>
        </a:p>
      </dgm:t>
    </dgm:pt>
    <dgm:pt modelId="{324D9018-B208-4E0A-942F-1CE048751B82}" type="pres">
      <dgm:prSet presAssocID="{A2A4891B-2B4E-4131-B089-EB2A0923859C}" presName="root" presStyleCnt="0">
        <dgm:presLayoutVars>
          <dgm:dir/>
          <dgm:resizeHandles val="exact"/>
        </dgm:presLayoutVars>
      </dgm:prSet>
      <dgm:spPr/>
    </dgm:pt>
    <dgm:pt modelId="{9B9D9E36-BFFB-44E4-B85A-13DEBF14A34F}" type="pres">
      <dgm:prSet presAssocID="{5F4E08EF-F5EA-4F27-9B34-2616AFE48641}" presName="compNode" presStyleCnt="0"/>
      <dgm:spPr/>
    </dgm:pt>
    <dgm:pt modelId="{54E99468-B4EC-4452-904C-4D043AC2BB39}" type="pres">
      <dgm:prSet presAssocID="{5F4E08EF-F5EA-4F27-9B34-2616AFE48641}" presName="iconBgRect" presStyleLbl="bgShp" presStyleIdx="0" presStyleCnt="2"/>
      <dgm:spPr/>
    </dgm:pt>
    <dgm:pt modelId="{1D2671BD-6BE0-455F-9706-89E3BB0C640C}" type="pres">
      <dgm:prSet presAssocID="{5F4E08EF-F5EA-4F27-9B34-2616AFE48641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1C14A899-3F8D-40B4-990D-398C1746D860}" type="pres">
      <dgm:prSet presAssocID="{5F4E08EF-F5EA-4F27-9B34-2616AFE48641}" presName="spaceRect" presStyleCnt="0"/>
      <dgm:spPr/>
    </dgm:pt>
    <dgm:pt modelId="{FEAEF602-1373-4D8B-8E51-14E770657316}" type="pres">
      <dgm:prSet presAssocID="{5F4E08EF-F5EA-4F27-9B34-2616AFE48641}" presName="textRect" presStyleLbl="revTx" presStyleIdx="0" presStyleCnt="2">
        <dgm:presLayoutVars>
          <dgm:chMax val="1"/>
          <dgm:chPref val="1"/>
        </dgm:presLayoutVars>
      </dgm:prSet>
      <dgm:spPr/>
    </dgm:pt>
    <dgm:pt modelId="{2A6DAA54-3FC1-4B81-9E04-E00C8DD0DE48}" type="pres">
      <dgm:prSet presAssocID="{7293E8AC-4E4D-481A-BA06-CF6A8828F850}" presName="sibTrans" presStyleCnt="0"/>
      <dgm:spPr/>
    </dgm:pt>
    <dgm:pt modelId="{B65CD4B5-4022-41C2-A296-28CF52507A52}" type="pres">
      <dgm:prSet presAssocID="{FA33C213-ADBB-49B4-BFF0-7F0439E9644F}" presName="compNode" presStyleCnt="0"/>
      <dgm:spPr/>
    </dgm:pt>
    <dgm:pt modelId="{BB800927-7AF2-448E-A045-F91597BBD2E7}" type="pres">
      <dgm:prSet presAssocID="{FA33C213-ADBB-49B4-BFF0-7F0439E9644F}" presName="iconBgRect" presStyleLbl="bgShp" presStyleIdx="1" presStyleCnt="2"/>
      <dgm:spPr/>
    </dgm:pt>
    <dgm:pt modelId="{E84B578C-BC1E-4950-AE8E-245705BD6D29}" type="pres">
      <dgm:prSet presAssocID="{FA33C213-ADBB-49B4-BFF0-7F0439E9644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2C31F38C-AE35-4F38-A6AA-F4DC4F22D814}" type="pres">
      <dgm:prSet presAssocID="{FA33C213-ADBB-49B4-BFF0-7F0439E9644F}" presName="spaceRect" presStyleCnt="0"/>
      <dgm:spPr/>
    </dgm:pt>
    <dgm:pt modelId="{4F24C725-9F6E-456A-B58C-D7D19903B23D}" type="pres">
      <dgm:prSet presAssocID="{FA33C213-ADBB-49B4-BFF0-7F0439E9644F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CAAFB39-415C-4B5C-9DB1-C73E82D674D2}" srcId="{A2A4891B-2B4E-4131-B089-EB2A0923859C}" destId="{5F4E08EF-F5EA-4F27-9B34-2616AFE48641}" srcOrd="0" destOrd="0" parTransId="{4CACD275-EB61-4B21-9F93-A333900AC18D}" sibTransId="{7293E8AC-4E4D-481A-BA06-CF6A8828F850}"/>
    <dgm:cxn modelId="{F9EBAE7C-E4E1-4CBB-AB6B-54B507F00E40}" type="presOf" srcId="{5F4E08EF-F5EA-4F27-9B34-2616AFE48641}" destId="{FEAEF602-1373-4D8B-8E51-14E770657316}" srcOrd="0" destOrd="0" presId="urn:microsoft.com/office/officeart/2018/5/layout/IconCircleLabelList"/>
    <dgm:cxn modelId="{430CDE8E-6A45-4022-B9C7-DBF114B6E70C}" srcId="{A2A4891B-2B4E-4131-B089-EB2A0923859C}" destId="{FA33C213-ADBB-49B4-BFF0-7F0439E9644F}" srcOrd="1" destOrd="0" parTransId="{B509106B-19AF-49A2-92FC-48F611BD49F3}" sibTransId="{395FC629-4217-44E7-B54E-94D11DAF0917}"/>
    <dgm:cxn modelId="{53C2619E-2E44-4BD7-B422-2420EEFA60E5}" type="presOf" srcId="{FA33C213-ADBB-49B4-BFF0-7F0439E9644F}" destId="{4F24C725-9F6E-456A-B58C-D7D19903B23D}" srcOrd="0" destOrd="0" presId="urn:microsoft.com/office/officeart/2018/5/layout/IconCircleLabelList"/>
    <dgm:cxn modelId="{D034CED3-88C9-4981-930B-FD73C215F19B}" type="presOf" srcId="{A2A4891B-2B4E-4131-B089-EB2A0923859C}" destId="{324D9018-B208-4E0A-942F-1CE048751B82}" srcOrd="0" destOrd="0" presId="urn:microsoft.com/office/officeart/2018/5/layout/IconCircleLabelList"/>
    <dgm:cxn modelId="{4B153F6C-59B7-4A85-8017-2E7A6203489C}" type="presParOf" srcId="{324D9018-B208-4E0A-942F-1CE048751B82}" destId="{9B9D9E36-BFFB-44E4-B85A-13DEBF14A34F}" srcOrd="0" destOrd="0" presId="urn:microsoft.com/office/officeart/2018/5/layout/IconCircleLabelList"/>
    <dgm:cxn modelId="{91D30ED1-98F6-4518-8393-9E9CF9E838AB}" type="presParOf" srcId="{9B9D9E36-BFFB-44E4-B85A-13DEBF14A34F}" destId="{54E99468-B4EC-4452-904C-4D043AC2BB39}" srcOrd="0" destOrd="0" presId="urn:microsoft.com/office/officeart/2018/5/layout/IconCircleLabelList"/>
    <dgm:cxn modelId="{7F245911-198F-4A95-9275-1E74C883A865}" type="presParOf" srcId="{9B9D9E36-BFFB-44E4-B85A-13DEBF14A34F}" destId="{1D2671BD-6BE0-455F-9706-89E3BB0C640C}" srcOrd="1" destOrd="0" presId="urn:microsoft.com/office/officeart/2018/5/layout/IconCircleLabelList"/>
    <dgm:cxn modelId="{4DF7427A-DFF1-4557-9EFD-C05BAAB05325}" type="presParOf" srcId="{9B9D9E36-BFFB-44E4-B85A-13DEBF14A34F}" destId="{1C14A899-3F8D-40B4-990D-398C1746D860}" srcOrd="2" destOrd="0" presId="urn:microsoft.com/office/officeart/2018/5/layout/IconCircleLabelList"/>
    <dgm:cxn modelId="{8DC406FD-3737-4843-8507-41998BC32397}" type="presParOf" srcId="{9B9D9E36-BFFB-44E4-B85A-13DEBF14A34F}" destId="{FEAEF602-1373-4D8B-8E51-14E770657316}" srcOrd="3" destOrd="0" presId="urn:microsoft.com/office/officeart/2018/5/layout/IconCircleLabelList"/>
    <dgm:cxn modelId="{30154FDF-940C-4BBE-8CC4-69DDB5469791}" type="presParOf" srcId="{324D9018-B208-4E0A-942F-1CE048751B82}" destId="{2A6DAA54-3FC1-4B81-9E04-E00C8DD0DE48}" srcOrd="1" destOrd="0" presId="urn:microsoft.com/office/officeart/2018/5/layout/IconCircleLabelList"/>
    <dgm:cxn modelId="{D0B59866-507A-4DC9-B0EF-3F45C282817C}" type="presParOf" srcId="{324D9018-B208-4E0A-942F-1CE048751B82}" destId="{B65CD4B5-4022-41C2-A296-28CF52507A52}" srcOrd="2" destOrd="0" presId="urn:microsoft.com/office/officeart/2018/5/layout/IconCircleLabelList"/>
    <dgm:cxn modelId="{E305AB75-214A-4EC3-A567-1F06FFC0E729}" type="presParOf" srcId="{B65CD4B5-4022-41C2-A296-28CF52507A52}" destId="{BB800927-7AF2-448E-A045-F91597BBD2E7}" srcOrd="0" destOrd="0" presId="urn:microsoft.com/office/officeart/2018/5/layout/IconCircleLabelList"/>
    <dgm:cxn modelId="{56E5F04E-62F5-4897-8F67-10906788ADF7}" type="presParOf" srcId="{B65CD4B5-4022-41C2-A296-28CF52507A52}" destId="{E84B578C-BC1E-4950-AE8E-245705BD6D29}" srcOrd="1" destOrd="0" presId="urn:microsoft.com/office/officeart/2018/5/layout/IconCircleLabelList"/>
    <dgm:cxn modelId="{C72D2E1A-3298-45C6-AE1E-DAE3829897CC}" type="presParOf" srcId="{B65CD4B5-4022-41C2-A296-28CF52507A52}" destId="{2C31F38C-AE35-4F38-A6AA-F4DC4F22D814}" srcOrd="2" destOrd="0" presId="urn:microsoft.com/office/officeart/2018/5/layout/IconCircleLabelList"/>
    <dgm:cxn modelId="{4B38F65C-04C3-43C5-AF1F-D036186FD38B}" type="presParOf" srcId="{B65CD4B5-4022-41C2-A296-28CF52507A52}" destId="{4F24C725-9F6E-456A-B58C-D7D19903B23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BA6C11-166C-4466-B980-E2981E41BA4A}" type="doc">
      <dgm:prSet loTypeId="urn:microsoft.com/office/officeart/2018/2/layout/IconVerticalSolidList" loCatId="icon" qsTypeId="urn:microsoft.com/office/officeart/2005/8/quickstyle/simple1#5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E2B14F6-5F1D-4B03-AF89-393528166841}">
      <dgm:prSet/>
      <dgm:spPr/>
      <dgm:t>
        <a:bodyPr/>
        <a:lstStyle/>
        <a:p>
          <a:r>
            <a:rPr lang="en-US" baseline="0"/>
            <a:t>Social norms</a:t>
          </a:r>
          <a:endParaRPr lang="en-US"/>
        </a:p>
      </dgm:t>
    </dgm:pt>
    <dgm:pt modelId="{8BF3B887-7488-44F2-B4EE-F6EBC4C86FA5}" type="parTrans" cxnId="{E1611C0D-8B5F-4969-8D49-96E5420D0164}">
      <dgm:prSet/>
      <dgm:spPr/>
      <dgm:t>
        <a:bodyPr/>
        <a:lstStyle/>
        <a:p>
          <a:endParaRPr lang="en-US"/>
        </a:p>
      </dgm:t>
    </dgm:pt>
    <dgm:pt modelId="{19355CD5-1F72-429A-AA86-7A1AE6A3B389}" type="sibTrans" cxnId="{E1611C0D-8B5F-4969-8D49-96E5420D0164}">
      <dgm:prSet/>
      <dgm:spPr/>
      <dgm:t>
        <a:bodyPr/>
        <a:lstStyle/>
        <a:p>
          <a:endParaRPr lang="en-US"/>
        </a:p>
      </dgm:t>
    </dgm:pt>
    <dgm:pt modelId="{86A478AE-80EF-4370-9240-99283B0A45E6}">
      <dgm:prSet/>
      <dgm:spPr/>
      <dgm:t>
        <a:bodyPr/>
        <a:lstStyle/>
        <a:p>
          <a:r>
            <a:rPr lang="en-US" baseline="0"/>
            <a:t>Self-preservation</a:t>
          </a:r>
          <a:endParaRPr lang="en-US"/>
        </a:p>
      </dgm:t>
    </dgm:pt>
    <dgm:pt modelId="{636CD6AD-1359-48FF-B8CC-F6057E26BAEC}" type="parTrans" cxnId="{8ECFB8C4-64F3-4592-BC44-DD0EA661D53F}">
      <dgm:prSet/>
      <dgm:spPr/>
      <dgm:t>
        <a:bodyPr/>
        <a:lstStyle/>
        <a:p>
          <a:endParaRPr lang="en-US"/>
        </a:p>
      </dgm:t>
    </dgm:pt>
    <dgm:pt modelId="{4970211E-888A-4FE8-95A9-E14EB9029114}" type="sibTrans" cxnId="{8ECFB8C4-64F3-4592-BC44-DD0EA661D53F}">
      <dgm:prSet/>
      <dgm:spPr/>
      <dgm:t>
        <a:bodyPr/>
        <a:lstStyle/>
        <a:p>
          <a:endParaRPr lang="en-US"/>
        </a:p>
      </dgm:t>
    </dgm:pt>
    <dgm:pt modelId="{C7981D80-70C4-4FE6-B215-AEA48E2A6B4C}">
      <dgm:prSet/>
      <dgm:spPr/>
      <dgm:t>
        <a:bodyPr/>
        <a:lstStyle/>
        <a:p>
          <a:r>
            <a:rPr lang="en-US" baseline="0"/>
            <a:t>Routine</a:t>
          </a:r>
          <a:endParaRPr lang="en-US"/>
        </a:p>
      </dgm:t>
    </dgm:pt>
    <dgm:pt modelId="{7A271940-2283-4BCC-8FF3-1A8009747103}" type="parTrans" cxnId="{511B0958-5B17-4F9D-9193-33A2D266C2A8}">
      <dgm:prSet/>
      <dgm:spPr/>
      <dgm:t>
        <a:bodyPr/>
        <a:lstStyle/>
        <a:p>
          <a:endParaRPr lang="en-US"/>
        </a:p>
      </dgm:t>
    </dgm:pt>
    <dgm:pt modelId="{38757D9F-0A5C-4D53-BE28-FF15AA749F35}" type="sibTrans" cxnId="{511B0958-5B17-4F9D-9193-33A2D266C2A8}">
      <dgm:prSet/>
      <dgm:spPr/>
      <dgm:t>
        <a:bodyPr/>
        <a:lstStyle/>
        <a:p>
          <a:endParaRPr lang="en-US"/>
        </a:p>
      </dgm:t>
    </dgm:pt>
    <dgm:pt modelId="{0133D969-B638-4CA2-89C5-C57E781551FF}" type="pres">
      <dgm:prSet presAssocID="{19BA6C11-166C-4466-B980-E2981E41BA4A}" presName="root" presStyleCnt="0">
        <dgm:presLayoutVars>
          <dgm:dir/>
          <dgm:resizeHandles val="exact"/>
        </dgm:presLayoutVars>
      </dgm:prSet>
      <dgm:spPr/>
    </dgm:pt>
    <dgm:pt modelId="{56820868-F49D-436D-84F0-2E26789AAAE9}" type="pres">
      <dgm:prSet presAssocID="{AE2B14F6-5F1D-4B03-AF89-393528166841}" presName="compNode" presStyleCnt="0"/>
      <dgm:spPr/>
    </dgm:pt>
    <dgm:pt modelId="{1BF652A5-B4C7-461A-94E7-508CA8A66196}" type="pres">
      <dgm:prSet presAssocID="{AE2B14F6-5F1D-4B03-AF89-393528166841}" presName="bgRect" presStyleLbl="bgShp" presStyleIdx="0" presStyleCnt="3"/>
      <dgm:spPr/>
    </dgm:pt>
    <dgm:pt modelId="{10548E3F-05F0-40FA-B1A5-50F0258BC97C}" type="pres">
      <dgm:prSet presAssocID="{AE2B14F6-5F1D-4B03-AF89-393528166841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mily"/>
        </a:ext>
      </dgm:extLst>
    </dgm:pt>
    <dgm:pt modelId="{4E799605-A668-452C-B140-E97A8C5A8047}" type="pres">
      <dgm:prSet presAssocID="{AE2B14F6-5F1D-4B03-AF89-393528166841}" presName="spaceRect" presStyleCnt="0"/>
      <dgm:spPr/>
    </dgm:pt>
    <dgm:pt modelId="{2774A757-4217-4BE0-B558-ECAC2182AACD}" type="pres">
      <dgm:prSet presAssocID="{AE2B14F6-5F1D-4B03-AF89-393528166841}" presName="parTx" presStyleLbl="revTx" presStyleIdx="0" presStyleCnt="3">
        <dgm:presLayoutVars>
          <dgm:chMax val="0"/>
          <dgm:chPref val="0"/>
        </dgm:presLayoutVars>
      </dgm:prSet>
      <dgm:spPr/>
    </dgm:pt>
    <dgm:pt modelId="{EE9C5249-CFEB-4412-960A-BC64914582C6}" type="pres">
      <dgm:prSet presAssocID="{19355CD5-1F72-429A-AA86-7A1AE6A3B389}" presName="sibTrans" presStyleCnt="0"/>
      <dgm:spPr/>
    </dgm:pt>
    <dgm:pt modelId="{E6CC014C-E119-41DB-9CA6-1BDCCB288BBD}" type="pres">
      <dgm:prSet presAssocID="{86A478AE-80EF-4370-9240-99283B0A45E6}" presName="compNode" presStyleCnt="0"/>
      <dgm:spPr/>
    </dgm:pt>
    <dgm:pt modelId="{4AF30300-8542-4894-8BF4-D792DCC5DF46}" type="pres">
      <dgm:prSet presAssocID="{86A478AE-80EF-4370-9240-99283B0A45E6}" presName="bgRect" presStyleLbl="bgShp" presStyleIdx="1" presStyleCnt="3"/>
      <dgm:spPr/>
    </dgm:pt>
    <dgm:pt modelId="{E0E21548-FC8A-43B6-8795-E74BD4DDAB44}" type="pres">
      <dgm:prSet presAssocID="{86A478AE-80EF-4370-9240-99283B0A45E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bric Report Library"/>
        </a:ext>
      </dgm:extLst>
    </dgm:pt>
    <dgm:pt modelId="{B7BDC856-ECA2-431D-B611-DCF20075900E}" type="pres">
      <dgm:prSet presAssocID="{86A478AE-80EF-4370-9240-99283B0A45E6}" presName="spaceRect" presStyleCnt="0"/>
      <dgm:spPr/>
    </dgm:pt>
    <dgm:pt modelId="{067680E5-9DFA-470F-AC6B-F17F57436DA9}" type="pres">
      <dgm:prSet presAssocID="{86A478AE-80EF-4370-9240-99283B0A45E6}" presName="parTx" presStyleLbl="revTx" presStyleIdx="1" presStyleCnt="3">
        <dgm:presLayoutVars>
          <dgm:chMax val="0"/>
          <dgm:chPref val="0"/>
        </dgm:presLayoutVars>
      </dgm:prSet>
      <dgm:spPr/>
    </dgm:pt>
    <dgm:pt modelId="{862FA825-344C-4B1E-BA51-5B828498247E}" type="pres">
      <dgm:prSet presAssocID="{4970211E-888A-4FE8-95A9-E14EB9029114}" presName="sibTrans" presStyleCnt="0"/>
      <dgm:spPr/>
    </dgm:pt>
    <dgm:pt modelId="{91558798-45EB-452C-96BF-92126529FEC9}" type="pres">
      <dgm:prSet presAssocID="{C7981D80-70C4-4FE6-B215-AEA48E2A6B4C}" presName="compNode" presStyleCnt="0"/>
      <dgm:spPr/>
    </dgm:pt>
    <dgm:pt modelId="{D265106A-5C0E-42E4-8FEC-3A54F9E99B7D}" type="pres">
      <dgm:prSet presAssocID="{C7981D80-70C4-4FE6-B215-AEA48E2A6B4C}" presName="bgRect" presStyleLbl="bgShp" presStyleIdx="2" presStyleCnt="3"/>
      <dgm:spPr/>
    </dgm:pt>
    <dgm:pt modelId="{038475AC-A8D7-443C-AB1A-DF3A89682E13}" type="pres">
      <dgm:prSet presAssocID="{C7981D80-70C4-4FE6-B215-AEA48E2A6B4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7B00E98E-0DCE-4778-A62F-A6B9E73D047F}" type="pres">
      <dgm:prSet presAssocID="{C7981D80-70C4-4FE6-B215-AEA48E2A6B4C}" presName="spaceRect" presStyleCnt="0"/>
      <dgm:spPr/>
    </dgm:pt>
    <dgm:pt modelId="{6B38C8C1-F788-40CD-A43F-C0771E010879}" type="pres">
      <dgm:prSet presAssocID="{C7981D80-70C4-4FE6-B215-AEA48E2A6B4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E1611C0D-8B5F-4969-8D49-96E5420D0164}" srcId="{19BA6C11-166C-4466-B980-E2981E41BA4A}" destId="{AE2B14F6-5F1D-4B03-AF89-393528166841}" srcOrd="0" destOrd="0" parTransId="{8BF3B887-7488-44F2-B4EE-F6EBC4C86FA5}" sibTransId="{19355CD5-1F72-429A-AA86-7A1AE6A3B389}"/>
    <dgm:cxn modelId="{2D5CF42D-80C9-4199-8152-C7B47ECC51EF}" type="presOf" srcId="{19BA6C11-166C-4466-B980-E2981E41BA4A}" destId="{0133D969-B638-4CA2-89C5-C57E781551FF}" srcOrd="0" destOrd="0" presId="urn:microsoft.com/office/officeart/2018/2/layout/IconVerticalSolidList"/>
    <dgm:cxn modelId="{520B9D5F-601C-453D-8F1C-EF148FFA70F2}" type="presOf" srcId="{86A478AE-80EF-4370-9240-99283B0A45E6}" destId="{067680E5-9DFA-470F-AC6B-F17F57436DA9}" srcOrd="0" destOrd="0" presId="urn:microsoft.com/office/officeart/2018/2/layout/IconVerticalSolidList"/>
    <dgm:cxn modelId="{511B0958-5B17-4F9D-9193-33A2D266C2A8}" srcId="{19BA6C11-166C-4466-B980-E2981E41BA4A}" destId="{C7981D80-70C4-4FE6-B215-AEA48E2A6B4C}" srcOrd="2" destOrd="0" parTransId="{7A271940-2283-4BCC-8FF3-1A8009747103}" sibTransId="{38757D9F-0A5C-4D53-BE28-FF15AA749F35}"/>
    <dgm:cxn modelId="{95679C8D-4D4A-433F-949D-6152A88BAAC5}" type="presOf" srcId="{C7981D80-70C4-4FE6-B215-AEA48E2A6B4C}" destId="{6B38C8C1-F788-40CD-A43F-C0771E010879}" srcOrd="0" destOrd="0" presId="urn:microsoft.com/office/officeart/2018/2/layout/IconVerticalSolidList"/>
    <dgm:cxn modelId="{D48924C2-B555-4547-9589-73188C0C21BB}" type="presOf" srcId="{AE2B14F6-5F1D-4B03-AF89-393528166841}" destId="{2774A757-4217-4BE0-B558-ECAC2182AACD}" srcOrd="0" destOrd="0" presId="urn:microsoft.com/office/officeart/2018/2/layout/IconVerticalSolidList"/>
    <dgm:cxn modelId="{8ECFB8C4-64F3-4592-BC44-DD0EA661D53F}" srcId="{19BA6C11-166C-4466-B980-E2981E41BA4A}" destId="{86A478AE-80EF-4370-9240-99283B0A45E6}" srcOrd="1" destOrd="0" parTransId="{636CD6AD-1359-48FF-B8CC-F6057E26BAEC}" sibTransId="{4970211E-888A-4FE8-95A9-E14EB9029114}"/>
    <dgm:cxn modelId="{73E626E6-9399-415E-9724-7B49C4C0E9A0}" type="presParOf" srcId="{0133D969-B638-4CA2-89C5-C57E781551FF}" destId="{56820868-F49D-436D-84F0-2E26789AAAE9}" srcOrd="0" destOrd="0" presId="urn:microsoft.com/office/officeart/2018/2/layout/IconVerticalSolidList"/>
    <dgm:cxn modelId="{2314B84F-0820-4D48-ACAB-E646EDF0F23E}" type="presParOf" srcId="{56820868-F49D-436D-84F0-2E26789AAAE9}" destId="{1BF652A5-B4C7-461A-94E7-508CA8A66196}" srcOrd="0" destOrd="0" presId="urn:microsoft.com/office/officeart/2018/2/layout/IconVerticalSolidList"/>
    <dgm:cxn modelId="{457DBDFB-DB6A-4242-8852-09895215203B}" type="presParOf" srcId="{56820868-F49D-436D-84F0-2E26789AAAE9}" destId="{10548E3F-05F0-40FA-B1A5-50F0258BC97C}" srcOrd="1" destOrd="0" presId="urn:microsoft.com/office/officeart/2018/2/layout/IconVerticalSolidList"/>
    <dgm:cxn modelId="{C65445BE-10F4-47DD-A711-85DEE0EBF8B4}" type="presParOf" srcId="{56820868-F49D-436D-84F0-2E26789AAAE9}" destId="{4E799605-A668-452C-B140-E97A8C5A8047}" srcOrd="2" destOrd="0" presId="urn:microsoft.com/office/officeart/2018/2/layout/IconVerticalSolidList"/>
    <dgm:cxn modelId="{00F02A61-529B-4085-ABFE-E79152E79A0A}" type="presParOf" srcId="{56820868-F49D-436D-84F0-2E26789AAAE9}" destId="{2774A757-4217-4BE0-B558-ECAC2182AACD}" srcOrd="3" destOrd="0" presId="urn:microsoft.com/office/officeart/2018/2/layout/IconVerticalSolidList"/>
    <dgm:cxn modelId="{63A6064F-E61A-4E41-AD0D-551478929348}" type="presParOf" srcId="{0133D969-B638-4CA2-89C5-C57E781551FF}" destId="{EE9C5249-CFEB-4412-960A-BC64914582C6}" srcOrd="1" destOrd="0" presId="urn:microsoft.com/office/officeart/2018/2/layout/IconVerticalSolidList"/>
    <dgm:cxn modelId="{3EE53198-85AB-455D-9530-53A9C1C0690B}" type="presParOf" srcId="{0133D969-B638-4CA2-89C5-C57E781551FF}" destId="{E6CC014C-E119-41DB-9CA6-1BDCCB288BBD}" srcOrd="2" destOrd="0" presId="urn:microsoft.com/office/officeart/2018/2/layout/IconVerticalSolidList"/>
    <dgm:cxn modelId="{BBDDD7DD-046F-4319-990F-FBD16672CFD9}" type="presParOf" srcId="{E6CC014C-E119-41DB-9CA6-1BDCCB288BBD}" destId="{4AF30300-8542-4894-8BF4-D792DCC5DF46}" srcOrd="0" destOrd="0" presId="urn:microsoft.com/office/officeart/2018/2/layout/IconVerticalSolidList"/>
    <dgm:cxn modelId="{E174548D-6670-4EF8-8E36-95F3E9EC21D1}" type="presParOf" srcId="{E6CC014C-E119-41DB-9CA6-1BDCCB288BBD}" destId="{E0E21548-FC8A-43B6-8795-E74BD4DDAB44}" srcOrd="1" destOrd="0" presId="urn:microsoft.com/office/officeart/2018/2/layout/IconVerticalSolidList"/>
    <dgm:cxn modelId="{A2D88648-46C8-493D-985A-9812AF2817F8}" type="presParOf" srcId="{E6CC014C-E119-41DB-9CA6-1BDCCB288BBD}" destId="{B7BDC856-ECA2-431D-B611-DCF20075900E}" srcOrd="2" destOrd="0" presId="urn:microsoft.com/office/officeart/2018/2/layout/IconVerticalSolidList"/>
    <dgm:cxn modelId="{7BCAD28A-3527-4334-8999-3415D43B8FA7}" type="presParOf" srcId="{E6CC014C-E119-41DB-9CA6-1BDCCB288BBD}" destId="{067680E5-9DFA-470F-AC6B-F17F57436DA9}" srcOrd="3" destOrd="0" presId="urn:microsoft.com/office/officeart/2018/2/layout/IconVerticalSolidList"/>
    <dgm:cxn modelId="{57C3EB14-8B49-46DD-897C-62D92AFFEDB0}" type="presParOf" srcId="{0133D969-B638-4CA2-89C5-C57E781551FF}" destId="{862FA825-344C-4B1E-BA51-5B828498247E}" srcOrd="3" destOrd="0" presId="urn:microsoft.com/office/officeart/2018/2/layout/IconVerticalSolidList"/>
    <dgm:cxn modelId="{EC35601D-433F-4FB3-8D8E-BC30AA3CC29E}" type="presParOf" srcId="{0133D969-B638-4CA2-89C5-C57E781551FF}" destId="{91558798-45EB-452C-96BF-92126529FEC9}" srcOrd="4" destOrd="0" presId="urn:microsoft.com/office/officeart/2018/2/layout/IconVerticalSolidList"/>
    <dgm:cxn modelId="{BA8EA9DD-EBE7-4F35-9D45-BFF4D88A33D0}" type="presParOf" srcId="{91558798-45EB-452C-96BF-92126529FEC9}" destId="{D265106A-5C0E-42E4-8FEC-3A54F9E99B7D}" srcOrd="0" destOrd="0" presId="urn:microsoft.com/office/officeart/2018/2/layout/IconVerticalSolidList"/>
    <dgm:cxn modelId="{957237D5-FB9F-445A-8707-590155E6F60A}" type="presParOf" srcId="{91558798-45EB-452C-96BF-92126529FEC9}" destId="{038475AC-A8D7-443C-AB1A-DF3A89682E13}" srcOrd="1" destOrd="0" presId="urn:microsoft.com/office/officeart/2018/2/layout/IconVerticalSolidList"/>
    <dgm:cxn modelId="{F5BD529E-2B17-43C4-A70E-5AB6B79F336A}" type="presParOf" srcId="{91558798-45EB-452C-96BF-92126529FEC9}" destId="{7B00E98E-0DCE-4778-A62F-A6B9E73D047F}" srcOrd="2" destOrd="0" presId="urn:microsoft.com/office/officeart/2018/2/layout/IconVerticalSolidList"/>
    <dgm:cxn modelId="{7DEDED27-EF66-4CD9-A6E2-E3C62A95E605}" type="presParOf" srcId="{91558798-45EB-452C-96BF-92126529FEC9}" destId="{6B38C8C1-F788-40CD-A43F-C0771E01087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DE28834-AD05-454F-A1E0-8CE5997DC379}" type="doc">
      <dgm:prSet loTypeId="urn:microsoft.com/office/officeart/2005/8/layout/matrix3" loCatId="matrix" qsTypeId="urn:microsoft.com/office/officeart/2005/8/quickstyle/simple1#6" qsCatId="simple" csTypeId="urn:microsoft.com/office/officeart/2005/8/colors/colorful1#1" csCatId="colorful"/>
      <dgm:spPr/>
      <dgm:t>
        <a:bodyPr/>
        <a:lstStyle/>
        <a:p>
          <a:endParaRPr lang="en-US"/>
        </a:p>
      </dgm:t>
    </dgm:pt>
    <dgm:pt modelId="{A30234A1-937F-47DC-880C-7061840A2984}">
      <dgm:prSet/>
      <dgm:spPr/>
      <dgm:t>
        <a:bodyPr/>
        <a:lstStyle/>
        <a:p>
          <a:r>
            <a:rPr lang="en-US" baseline="0"/>
            <a:t>Deviance</a:t>
          </a:r>
          <a:endParaRPr lang="en-US"/>
        </a:p>
      </dgm:t>
    </dgm:pt>
    <dgm:pt modelId="{D4ED41AA-02FE-4E8C-9C38-BA6EF84BD44B}" type="parTrans" cxnId="{1FEB14B6-9A04-4040-8A64-7B8EAC210832}">
      <dgm:prSet/>
      <dgm:spPr/>
      <dgm:t>
        <a:bodyPr/>
        <a:lstStyle/>
        <a:p>
          <a:endParaRPr lang="en-US"/>
        </a:p>
      </dgm:t>
    </dgm:pt>
    <dgm:pt modelId="{44529403-F100-41C7-B40D-DA97ECFC95FD}" type="sibTrans" cxnId="{1FEB14B6-9A04-4040-8A64-7B8EAC210832}">
      <dgm:prSet/>
      <dgm:spPr/>
      <dgm:t>
        <a:bodyPr/>
        <a:lstStyle/>
        <a:p>
          <a:endParaRPr lang="en-US"/>
        </a:p>
      </dgm:t>
    </dgm:pt>
    <dgm:pt modelId="{212D1D81-7FE5-48F0-B9D9-0617B410DE58}">
      <dgm:prSet/>
      <dgm:spPr/>
      <dgm:t>
        <a:bodyPr/>
        <a:lstStyle/>
        <a:p>
          <a:r>
            <a:rPr lang="en-US" baseline="0"/>
            <a:t>Dysfunction</a:t>
          </a:r>
          <a:endParaRPr lang="en-US"/>
        </a:p>
      </dgm:t>
    </dgm:pt>
    <dgm:pt modelId="{278ACB50-849E-47BB-8405-26759F678BD4}" type="parTrans" cxnId="{3E46EFA3-C5AC-404A-B45B-3207DF8FDAE0}">
      <dgm:prSet/>
      <dgm:spPr/>
      <dgm:t>
        <a:bodyPr/>
        <a:lstStyle/>
        <a:p>
          <a:endParaRPr lang="en-US"/>
        </a:p>
      </dgm:t>
    </dgm:pt>
    <dgm:pt modelId="{58106FCA-E388-41BF-BB0A-0DE9FA831545}" type="sibTrans" cxnId="{3E46EFA3-C5AC-404A-B45B-3207DF8FDAE0}">
      <dgm:prSet/>
      <dgm:spPr/>
      <dgm:t>
        <a:bodyPr/>
        <a:lstStyle/>
        <a:p>
          <a:endParaRPr lang="en-US"/>
        </a:p>
      </dgm:t>
    </dgm:pt>
    <dgm:pt modelId="{01CAB77F-51F8-467F-9221-F7E246DEFFC1}">
      <dgm:prSet/>
      <dgm:spPr/>
      <dgm:t>
        <a:bodyPr/>
        <a:lstStyle/>
        <a:p>
          <a:r>
            <a:rPr lang="en-US" baseline="0"/>
            <a:t>Distress</a:t>
          </a:r>
          <a:endParaRPr lang="en-US"/>
        </a:p>
      </dgm:t>
    </dgm:pt>
    <dgm:pt modelId="{637F6A4D-A894-4171-A029-C7C990941C84}" type="parTrans" cxnId="{D772FADB-0E00-4248-A64A-C01AACE8AA66}">
      <dgm:prSet/>
      <dgm:spPr/>
      <dgm:t>
        <a:bodyPr/>
        <a:lstStyle/>
        <a:p>
          <a:endParaRPr lang="en-US"/>
        </a:p>
      </dgm:t>
    </dgm:pt>
    <dgm:pt modelId="{2FA3F041-835C-4BF4-AACF-CEBB661F81DB}" type="sibTrans" cxnId="{D772FADB-0E00-4248-A64A-C01AACE8AA66}">
      <dgm:prSet/>
      <dgm:spPr/>
      <dgm:t>
        <a:bodyPr/>
        <a:lstStyle/>
        <a:p>
          <a:endParaRPr lang="en-US"/>
        </a:p>
      </dgm:t>
    </dgm:pt>
    <dgm:pt modelId="{8B641EF5-50FC-4938-BEC4-2E14D0EBEDCE}">
      <dgm:prSet/>
      <dgm:spPr/>
      <dgm:t>
        <a:bodyPr/>
        <a:lstStyle/>
        <a:p>
          <a:r>
            <a:rPr lang="en-US" baseline="0"/>
            <a:t>Danger</a:t>
          </a:r>
          <a:endParaRPr lang="en-US"/>
        </a:p>
      </dgm:t>
    </dgm:pt>
    <dgm:pt modelId="{DF53D66B-A76D-40F6-AB10-7FF712E61C1A}" type="parTrans" cxnId="{E9D83FFF-4CBF-41EE-A360-7A32E275A1BB}">
      <dgm:prSet/>
      <dgm:spPr/>
      <dgm:t>
        <a:bodyPr/>
        <a:lstStyle/>
        <a:p>
          <a:endParaRPr lang="en-US"/>
        </a:p>
      </dgm:t>
    </dgm:pt>
    <dgm:pt modelId="{0DB140FB-59DF-4F57-8096-240E4616CCEF}" type="sibTrans" cxnId="{E9D83FFF-4CBF-41EE-A360-7A32E275A1BB}">
      <dgm:prSet/>
      <dgm:spPr/>
      <dgm:t>
        <a:bodyPr/>
        <a:lstStyle/>
        <a:p>
          <a:endParaRPr lang="en-US"/>
        </a:p>
      </dgm:t>
    </dgm:pt>
    <dgm:pt modelId="{BB64268C-BF23-4BA3-8428-47B5084D4519}" type="pres">
      <dgm:prSet presAssocID="{EDE28834-AD05-454F-A1E0-8CE5997DC379}" presName="matrix" presStyleCnt="0">
        <dgm:presLayoutVars>
          <dgm:chMax val="1"/>
          <dgm:dir/>
          <dgm:resizeHandles val="exact"/>
        </dgm:presLayoutVars>
      </dgm:prSet>
      <dgm:spPr/>
    </dgm:pt>
    <dgm:pt modelId="{5C802B91-068D-4200-B772-07CE6E3B7A24}" type="pres">
      <dgm:prSet presAssocID="{EDE28834-AD05-454F-A1E0-8CE5997DC379}" presName="diamond" presStyleLbl="bgShp" presStyleIdx="0" presStyleCnt="1"/>
      <dgm:spPr/>
    </dgm:pt>
    <dgm:pt modelId="{2DBD2694-3EEC-4798-B31B-D622425CEBFA}" type="pres">
      <dgm:prSet presAssocID="{EDE28834-AD05-454F-A1E0-8CE5997DC379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2117108F-8AED-4FB4-BCCB-298EDE64DB68}" type="pres">
      <dgm:prSet presAssocID="{EDE28834-AD05-454F-A1E0-8CE5997DC379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1004005-41F3-4B1F-B01F-169DD0033E3D}" type="pres">
      <dgm:prSet presAssocID="{EDE28834-AD05-454F-A1E0-8CE5997DC379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A14E961-C279-469A-894C-AAA05FFBD3BB}" type="pres">
      <dgm:prSet presAssocID="{EDE28834-AD05-454F-A1E0-8CE5997DC379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FD5C207-6CBC-430A-9DB4-A7A32943D354}" type="presOf" srcId="{01CAB77F-51F8-467F-9221-F7E246DEFFC1}" destId="{81004005-41F3-4B1F-B01F-169DD0033E3D}" srcOrd="0" destOrd="0" presId="urn:microsoft.com/office/officeart/2005/8/layout/matrix3"/>
    <dgm:cxn modelId="{1CD6A11A-A000-4856-BD50-A5C0EEF39C87}" type="presOf" srcId="{A30234A1-937F-47DC-880C-7061840A2984}" destId="{2DBD2694-3EEC-4798-B31B-D622425CEBFA}" srcOrd="0" destOrd="0" presId="urn:microsoft.com/office/officeart/2005/8/layout/matrix3"/>
    <dgm:cxn modelId="{459CDC6C-7DB3-456F-A4FF-1B4B69505119}" type="presOf" srcId="{EDE28834-AD05-454F-A1E0-8CE5997DC379}" destId="{BB64268C-BF23-4BA3-8428-47B5084D4519}" srcOrd="0" destOrd="0" presId="urn:microsoft.com/office/officeart/2005/8/layout/matrix3"/>
    <dgm:cxn modelId="{8F31316D-F013-4709-90C1-C83CF002D8E8}" type="presOf" srcId="{8B641EF5-50FC-4938-BEC4-2E14D0EBEDCE}" destId="{5A14E961-C279-469A-894C-AAA05FFBD3BB}" srcOrd="0" destOrd="0" presId="urn:microsoft.com/office/officeart/2005/8/layout/matrix3"/>
    <dgm:cxn modelId="{3E46EFA3-C5AC-404A-B45B-3207DF8FDAE0}" srcId="{EDE28834-AD05-454F-A1E0-8CE5997DC379}" destId="{212D1D81-7FE5-48F0-B9D9-0617B410DE58}" srcOrd="1" destOrd="0" parTransId="{278ACB50-849E-47BB-8405-26759F678BD4}" sibTransId="{58106FCA-E388-41BF-BB0A-0DE9FA831545}"/>
    <dgm:cxn modelId="{FD3B33A8-196E-497A-8325-469C2B28194C}" type="presOf" srcId="{212D1D81-7FE5-48F0-B9D9-0617B410DE58}" destId="{2117108F-8AED-4FB4-BCCB-298EDE64DB68}" srcOrd="0" destOrd="0" presId="urn:microsoft.com/office/officeart/2005/8/layout/matrix3"/>
    <dgm:cxn modelId="{1FEB14B6-9A04-4040-8A64-7B8EAC210832}" srcId="{EDE28834-AD05-454F-A1E0-8CE5997DC379}" destId="{A30234A1-937F-47DC-880C-7061840A2984}" srcOrd="0" destOrd="0" parTransId="{D4ED41AA-02FE-4E8C-9C38-BA6EF84BD44B}" sibTransId="{44529403-F100-41C7-B40D-DA97ECFC95FD}"/>
    <dgm:cxn modelId="{D772FADB-0E00-4248-A64A-C01AACE8AA66}" srcId="{EDE28834-AD05-454F-A1E0-8CE5997DC379}" destId="{01CAB77F-51F8-467F-9221-F7E246DEFFC1}" srcOrd="2" destOrd="0" parTransId="{637F6A4D-A894-4171-A029-C7C990941C84}" sibTransId="{2FA3F041-835C-4BF4-AACF-CEBB661F81DB}"/>
    <dgm:cxn modelId="{E9D83FFF-4CBF-41EE-A360-7A32E275A1BB}" srcId="{EDE28834-AD05-454F-A1E0-8CE5997DC379}" destId="{8B641EF5-50FC-4938-BEC4-2E14D0EBEDCE}" srcOrd="3" destOrd="0" parTransId="{DF53D66B-A76D-40F6-AB10-7FF712E61C1A}" sibTransId="{0DB140FB-59DF-4F57-8096-240E4616CCEF}"/>
    <dgm:cxn modelId="{724F9AAB-12A3-4DA6-B0B6-94295AC5C445}" type="presParOf" srcId="{BB64268C-BF23-4BA3-8428-47B5084D4519}" destId="{5C802B91-068D-4200-B772-07CE6E3B7A24}" srcOrd="0" destOrd="0" presId="urn:microsoft.com/office/officeart/2005/8/layout/matrix3"/>
    <dgm:cxn modelId="{B0EF7EE0-DAFD-4AF4-9452-9CD6DD88EB4B}" type="presParOf" srcId="{BB64268C-BF23-4BA3-8428-47B5084D4519}" destId="{2DBD2694-3EEC-4798-B31B-D622425CEBFA}" srcOrd="1" destOrd="0" presId="urn:microsoft.com/office/officeart/2005/8/layout/matrix3"/>
    <dgm:cxn modelId="{FADE008F-B254-4BE5-8778-E5AB655A77B3}" type="presParOf" srcId="{BB64268C-BF23-4BA3-8428-47B5084D4519}" destId="{2117108F-8AED-4FB4-BCCB-298EDE64DB68}" srcOrd="2" destOrd="0" presId="urn:microsoft.com/office/officeart/2005/8/layout/matrix3"/>
    <dgm:cxn modelId="{3F6F9D1C-DBA7-410E-BCD4-7BB6F7951DC7}" type="presParOf" srcId="{BB64268C-BF23-4BA3-8428-47B5084D4519}" destId="{81004005-41F3-4B1F-B01F-169DD0033E3D}" srcOrd="3" destOrd="0" presId="urn:microsoft.com/office/officeart/2005/8/layout/matrix3"/>
    <dgm:cxn modelId="{631E4D34-68B6-49B4-A09C-19E5DBEEF18D}" type="presParOf" srcId="{BB64268C-BF23-4BA3-8428-47B5084D4519}" destId="{5A14E961-C279-469A-894C-AAA05FFBD3BB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FC53C0D-725F-422E-9027-15BDBD23BD3C}" type="doc">
      <dgm:prSet loTypeId="urn:microsoft.com/office/officeart/2008/layout/LinedList" loCatId="list" qsTypeId="urn:microsoft.com/office/officeart/2005/8/quickstyle/simple1#7" qsCatId="simple" csTypeId="urn:microsoft.com/office/officeart/2005/8/colors/colorful2#2" csCatId="colorful"/>
      <dgm:spPr/>
      <dgm:t>
        <a:bodyPr/>
        <a:lstStyle/>
        <a:p>
          <a:endParaRPr lang="en-US"/>
        </a:p>
      </dgm:t>
    </dgm:pt>
    <dgm:pt modelId="{9ACF1891-5649-4CB1-AC27-A4DFBBE6B821}">
      <dgm:prSet/>
      <dgm:spPr/>
      <dgm:t>
        <a:bodyPr/>
        <a:lstStyle/>
        <a:p>
          <a:r>
            <a:rPr lang="en-US"/>
            <a:t>Deviance from social norms (remember that one?)</a:t>
          </a:r>
        </a:p>
      </dgm:t>
    </dgm:pt>
    <dgm:pt modelId="{A1EE2DCE-CDC6-4D79-91F7-AA5515ED0719}" type="parTrans" cxnId="{7D741CB3-4818-4F95-BB4B-4FBB42766A14}">
      <dgm:prSet/>
      <dgm:spPr/>
      <dgm:t>
        <a:bodyPr/>
        <a:lstStyle/>
        <a:p>
          <a:endParaRPr lang="en-US"/>
        </a:p>
      </dgm:t>
    </dgm:pt>
    <dgm:pt modelId="{EEEC1322-09EB-45D8-ABFB-E98DDD5BA208}" type="sibTrans" cxnId="{7D741CB3-4818-4F95-BB4B-4FBB42766A14}">
      <dgm:prSet/>
      <dgm:spPr/>
      <dgm:t>
        <a:bodyPr/>
        <a:lstStyle/>
        <a:p>
          <a:endParaRPr lang="en-US"/>
        </a:p>
      </dgm:t>
    </dgm:pt>
    <dgm:pt modelId="{DDA6822B-0E8D-4F8D-A802-3A0F576FA1D7}">
      <dgm:prSet/>
      <dgm:spPr/>
      <dgm:t>
        <a:bodyPr/>
        <a:lstStyle/>
        <a:p>
          <a:r>
            <a:rPr lang="en-US"/>
            <a:t>How do social norms differ? </a:t>
          </a:r>
        </a:p>
      </dgm:t>
    </dgm:pt>
    <dgm:pt modelId="{794AE108-F604-4670-90A2-9569D44FD8CC}" type="parTrans" cxnId="{25349F25-98F9-4417-A91E-31CF6E3ADC07}">
      <dgm:prSet/>
      <dgm:spPr/>
      <dgm:t>
        <a:bodyPr/>
        <a:lstStyle/>
        <a:p>
          <a:endParaRPr lang="en-US"/>
        </a:p>
      </dgm:t>
    </dgm:pt>
    <dgm:pt modelId="{D9BD4E61-C878-47F6-9F97-C06C732BB353}" type="sibTrans" cxnId="{25349F25-98F9-4417-A91E-31CF6E3ADC07}">
      <dgm:prSet/>
      <dgm:spPr/>
      <dgm:t>
        <a:bodyPr/>
        <a:lstStyle/>
        <a:p>
          <a:endParaRPr lang="en-US"/>
        </a:p>
      </dgm:t>
    </dgm:pt>
    <dgm:pt modelId="{C41A0B80-4B13-41DB-BBDF-F8C21906D6B8}">
      <dgm:prSet/>
      <dgm:spPr/>
      <dgm:t>
        <a:bodyPr/>
        <a:lstStyle/>
        <a:p>
          <a:r>
            <a:rPr lang="en-US"/>
            <a:t>Mysticism in </a:t>
          </a:r>
          <a:r>
            <a:rPr lang="en-US">
              <a:latin typeface="Bell MT"/>
            </a:rPr>
            <a:t>Eastern</a:t>
          </a:r>
          <a:r>
            <a:rPr lang="en-US"/>
            <a:t> countries vs secular Western society</a:t>
          </a:r>
        </a:p>
      </dgm:t>
    </dgm:pt>
    <dgm:pt modelId="{9369CB6A-ED22-4C45-AD65-7C3656E7A1FD}" type="parTrans" cxnId="{AC1766CF-47A9-4616-817C-0DAC8A4D2BD1}">
      <dgm:prSet/>
      <dgm:spPr/>
      <dgm:t>
        <a:bodyPr/>
        <a:lstStyle/>
        <a:p>
          <a:endParaRPr lang="en-US"/>
        </a:p>
      </dgm:t>
    </dgm:pt>
    <dgm:pt modelId="{D855FD98-FC4E-4ED1-B217-070D8430E1E0}" type="sibTrans" cxnId="{AC1766CF-47A9-4616-817C-0DAC8A4D2BD1}">
      <dgm:prSet/>
      <dgm:spPr/>
      <dgm:t>
        <a:bodyPr/>
        <a:lstStyle/>
        <a:p>
          <a:endParaRPr lang="en-US"/>
        </a:p>
      </dgm:t>
    </dgm:pt>
    <dgm:pt modelId="{CADDF7B0-A23E-4503-9B56-4D6264D85C8F}" type="pres">
      <dgm:prSet presAssocID="{EFC53C0D-725F-422E-9027-15BDBD23BD3C}" presName="vert0" presStyleCnt="0">
        <dgm:presLayoutVars>
          <dgm:dir/>
          <dgm:animOne val="branch"/>
          <dgm:animLvl val="lvl"/>
        </dgm:presLayoutVars>
      </dgm:prSet>
      <dgm:spPr/>
    </dgm:pt>
    <dgm:pt modelId="{DBEB5442-B11B-4EE2-BFB8-BB9B8A198DC7}" type="pres">
      <dgm:prSet presAssocID="{9ACF1891-5649-4CB1-AC27-A4DFBBE6B821}" presName="thickLine" presStyleLbl="alignNode1" presStyleIdx="0" presStyleCnt="3"/>
      <dgm:spPr/>
    </dgm:pt>
    <dgm:pt modelId="{528A061D-DCF2-489D-8029-F0682F55B78B}" type="pres">
      <dgm:prSet presAssocID="{9ACF1891-5649-4CB1-AC27-A4DFBBE6B821}" presName="horz1" presStyleCnt="0"/>
      <dgm:spPr/>
    </dgm:pt>
    <dgm:pt modelId="{54CA8473-6034-4C00-B70C-922CFEF5F477}" type="pres">
      <dgm:prSet presAssocID="{9ACF1891-5649-4CB1-AC27-A4DFBBE6B821}" presName="tx1" presStyleLbl="revTx" presStyleIdx="0" presStyleCnt="3"/>
      <dgm:spPr/>
    </dgm:pt>
    <dgm:pt modelId="{1948B223-3BC8-4D2E-B39C-D9553AE22020}" type="pres">
      <dgm:prSet presAssocID="{9ACF1891-5649-4CB1-AC27-A4DFBBE6B821}" presName="vert1" presStyleCnt="0"/>
      <dgm:spPr/>
    </dgm:pt>
    <dgm:pt modelId="{58DC95F1-119E-4289-A05F-3A64C55F31A2}" type="pres">
      <dgm:prSet presAssocID="{DDA6822B-0E8D-4F8D-A802-3A0F576FA1D7}" presName="thickLine" presStyleLbl="alignNode1" presStyleIdx="1" presStyleCnt="3"/>
      <dgm:spPr/>
    </dgm:pt>
    <dgm:pt modelId="{4B550A99-8D24-419F-9DF3-A1A2FC06E9D9}" type="pres">
      <dgm:prSet presAssocID="{DDA6822B-0E8D-4F8D-A802-3A0F576FA1D7}" presName="horz1" presStyleCnt="0"/>
      <dgm:spPr/>
    </dgm:pt>
    <dgm:pt modelId="{443B454B-304C-4CF1-AF13-418C114D851F}" type="pres">
      <dgm:prSet presAssocID="{DDA6822B-0E8D-4F8D-A802-3A0F576FA1D7}" presName="tx1" presStyleLbl="revTx" presStyleIdx="1" presStyleCnt="3"/>
      <dgm:spPr/>
    </dgm:pt>
    <dgm:pt modelId="{01BA48D7-B245-42EE-A600-1F58C5CE3268}" type="pres">
      <dgm:prSet presAssocID="{DDA6822B-0E8D-4F8D-A802-3A0F576FA1D7}" presName="vert1" presStyleCnt="0"/>
      <dgm:spPr/>
    </dgm:pt>
    <dgm:pt modelId="{EC233BD2-C21D-4CF4-9124-0B1D12F8CB12}" type="pres">
      <dgm:prSet presAssocID="{C41A0B80-4B13-41DB-BBDF-F8C21906D6B8}" presName="thickLine" presStyleLbl="alignNode1" presStyleIdx="2" presStyleCnt="3"/>
      <dgm:spPr/>
    </dgm:pt>
    <dgm:pt modelId="{C3868ACF-957F-406D-9D9B-45880FA6963C}" type="pres">
      <dgm:prSet presAssocID="{C41A0B80-4B13-41DB-BBDF-F8C21906D6B8}" presName="horz1" presStyleCnt="0"/>
      <dgm:spPr/>
    </dgm:pt>
    <dgm:pt modelId="{00C310B4-DD80-46F6-B085-51DFB639ED75}" type="pres">
      <dgm:prSet presAssocID="{C41A0B80-4B13-41DB-BBDF-F8C21906D6B8}" presName="tx1" presStyleLbl="revTx" presStyleIdx="2" presStyleCnt="3"/>
      <dgm:spPr/>
    </dgm:pt>
    <dgm:pt modelId="{17D83898-B892-45E0-81A2-1B6D94C84CD6}" type="pres">
      <dgm:prSet presAssocID="{C41A0B80-4B13-41DB-BBDF-F8C21906D6B8}" presName="vert1" presStyleCnt="0"/>
      <dgm:spPr/>
    </dgm:pt>
  </dgm:ptLst>
  <dgm:cxnLst>
    <dgm:cxn modelId="{80987F0F-0090-4BB2-BDE7-98014F9B26F6}" type="presOf" srcId="{EFC53C0D-725F-422E-9027-15BDBD23BD3C}" destId="{CADDF7B0-A23E-4503-9B56-4D6264D85C8F}" srcOrd="0" destOrd="0" presId="urn:microsoft.com/office/officeart/2008/layout/LinedList"/>
    <dgm:cxn modelId="{25349F25-98F9-4417-A91E-31CF6E3ADC07}" srcId="{EFC53C0D-725F-422E-9027-15BDBD23BD3C}" destId="{DDA6822B-0E8D-4F8D-A802-3A0F576FA1D7}" srcOrd="1" destOrd="0" parTransId="{794AE108-F604-4670-90A2-9569D44FD8CC}" sibTransId="{D9BD4E61-C878-47F6-9F97-C06C732BB353}"/>
    <dgm:cxn modelId="{7A14D668-C41D-4BE2-8197-F38D3F280A7F}" type="presOf" srcId="{C41A0B80-4B13-41DB-BBDF-F8C21906D6B8}" destId="{00C310B4-DD80-46F6-B085-51DFB639ED75}" srcOrd="0" destOrd="0" presId="urn:microsoft.com/office/officeart/2008/layout/LinedList"/>
    <dgm:cxn modelId="{F757016C-D633-4AA4-9B65-950A23C89521}" type="presOf" srcId="{DDA6822B-0E8D-4F8D-A802-3A0F576FA1D7}" destId="{443B454B-304C-4CF1-AF13-418C114D851F}" srcOrd="0" destOrd="0" presId="urn:microsoft.com/office/officeart/2008/layout/LinedList"/>
    <dgm:cxn modelId="{7D741CB3-4818-4F95-BB4B-4FBB42766A14}" srcId="{EFC53C0D-725F-422E-9027-15BDBD23BD3C}" destId="{9ACF1891-5649-4CB1-AC27-A4DFBBE6B821}" srcOrd="0" destOrd="0" parTransId="{A1EE2DCE-CDC6-4D79-91F7-AA5515ED0719}" sibTransId="{EEEC1322-09EB-45D8-ABFB-E98DDD5BA208}"/>
    <dgm:cxn modelId="{AC1766CF-47A9-4616-817C-0DAC8A4D2BD1}" srcId="{EFC53C0D-725F-422E-9027-15BDBD23BD3C}" destId="{C41A0B80-4B13-41DB-BBDF-F8C21906D6B8}" srcOrd="2" destOrd="0" parTransId="{9369CB6A-ED22-4C45-AD65-7C3656E7A1FD}" sibTransId="{D855FD98-FC4E-4ED1-B217-070D8430E1E0}"/>
    <dgm:cxn modelId="{44F4BEF7-A3A6-4905-BE87-3504484C08AA}" type="presOf" srcId="{9ACF1891-5649-4CB1-AC27-A4DFBBE6B821}" destId="{54CA8473-6034-4C00-B70C-922CFEF5F477}" srcOrd="0" destOrd="0" presId="urn:microsoft.com/office/officeart/2008/layout/LinedList"/>
    <dgm:cxn modelId="{A0C59638-65C6-439C-91A8-2067ECECC781}" type="presParOf" srcId="{CADDF7B0-A23E-4503-9B56-4D6264D85C8F}" destId="{DBEB5442-B11B-4EE2-BFB8-BB9B8A198DC7}" srcOrd="0" destOrd="0" presId="urn:microsoft.com/office/officeart/2008/layout/LinedList"/>
    <dgm:cxn modelId="{38B08B0F-E6C4-4F94-90E2-C826F5F4C63F}" type="presParOf" srcId="{CADDF7B0-A23E-4503-9B56-4D6264D85C8F}" destId="{528A061D-DCF2-489D-8029-F0682F55B78B}" srcOrd="1" destOrd="0" presId="urn:microsoft.com/office/officeart/2008/layout/LinedList"/>
    <dgm:cxn modelId="{9DE6ED90-2799-4698-8F3F-A2081B7C577C}" type="presParOf" srcId="{528A061D-DCF2-489D-8029-F0682F55B78B}" destId="{54CA8473-6034-4C00-B70C-922CFEF5F477}" srcOrd="0" destOrd="0" presId="urn:microsoft.com/office/officeart/2008/layout/LinedList"/>
    <dgm:cxn modelId="{F0B7DA76-42B9-49E9-A951-0138B88AEBFE}" type="presParOf" srcId="{528A061D-DCF2-489D-8029-F0682F55B78B}" destId="{1948B223-3BC8-4D2E-B39C-D9553AE22020}" srcOrd="1" destOrd="0" presId="urn:microsoft.com/office/officeart/2008/layout/LinedList"/>
    <dgm:cxn modelId="{26C60843-1FD5-466F-82DD-D7CD7D197CF4}" type="presParOf" srcId="{CADDF7B0-A23E-4503-9B56-4D6264D85C8F}" destId="{58DC95F1-119E-4289-A05F-3A64C55F31A2}" srcOrd="2" destOrd="0" presId="urn:microsoft.com/office/officeart/2008/layout/LinedList"/>
    <dgm:cxn modelId="{61F1C437-9E5E-4D8F-98D4-FFA6B1735438}" type="presParOf" srcId="{CADDF7B0-A23E-4503-9B56-4D6264D85C8F}" destId="{4B550A99-8D24-419F-9DF3-A1A2FC06E9D9}" srcOrd="3" destOrd="0" presId="urn:microsoft.com/office/officeart/2008/layout/LinedList"/>
    <dgm:cxn modelId="{03D0BE04-62ED-43FC-983A-7E4F1995304F}" type="presParOf" srcId="{4B550A99-8D24-419F-9DF3-A1A2FC06E9D9}" destId="{443B454B-304C-4CF1-AF13-418C114D851F}" srcOrd="0" destOrd="0" presId="urn:microsoft.com/office/officeart/2008/layout/LinedList"/>
    <dgm:cxn modelId="{D2E6084E-0DC4-4933-9928-49EC6433DE03}" type="presParOf" srcId="{4B550A99-8D24-419F-9DF3-A1A2FC06E9D9}" destId="{01BA48D7-B245-42EE-A600-1F58C5CE3268}" srcOrd="1" destOrd="0" presId="urn:microsoft.com/office/officeart/2008/layout/LinedList"/>
    <dgm:cxn modelId="{4C465866-07FE-48B4-BCBA-602F64FBEF95}" type="presParOf" srcId="{CADDF7B0-A23E-4503-9B56-4D6264D85C8F}" destId="{EC233BD2-C21D-4CF4-9124-0B1D12F8CB12}" srcOrd="4" destOrd="0" presId="urn:microsoft.com/office/officeart/2008/layout/LinedList"/>
    <dgm:cxn modelId="{D99A8EEB-9DE7-4A94-9CEE-D96DC9C16901}" type="presParOf" srcId="{CADDF7B0-A23E-4503-9B56-4D6264D85C8F}" destId="{C3868ACF-957F-406D-9D9B-45880FA6963C}" srcOrd="5" destOrd="0" presId="urn:microsoft.com/office/officeart/2008/layout/LinedList"/>
    <dgm:cxn modelId="{984C4D1F-D9F7-4C0B-A5F3-5D7481060FE7}" type="presParOf" srcId="{C3868ACF-957F-406D-9D9B-45880FA6963C}" destId="{00C310B4-DD80-46F6-B085-51DFB639ED75}" srcOrd="0" destOrd="0" presId="urn:microsoft.com/office/officeart/2008/layout/LinedList"/>
    <dgm:cxn modelId="{55424366-EBF4-4294-84B2-6331777DD0F9}" type="presParOf" srcId="{C3868ACF-957F-406D-9D9B-45880FA6963C}" destId="{17D83898-B892-45E0-81A2-1B6D94C84CD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0B264F6-F159-4D62-A234-49FA0240A4BB}" type="doc">
      <dgm:prSet loTypeId="urn:microsoft.com/office/officeart/2018/2/layout/IconVerticalSolidList" loCatId="icon" qsTypeId="urn:microsoft.com/office/officeart/2005/8/quickstyle/simple1#8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44AE074-E818-4525-9BFF-26250A3726B7}">
      <dgm:prSet/>
      <dgm:spPr/>
      <dgm:t>
        <a:bodyPr/>
        <a:lstStyle/>
        <a:p>
          <a:r>
            <a:rPr lang="en-US"/>
            <a:t>Who experiences the distress?</a:t>
          </a:r>
        </a:p>
      </dgm:t>
    </dgm:pt>
    <dgm:pt modelId="{ED7DEB20-A273-4C8E-96C4-8B4846B1A1CE}" type="parTrans" cxnId="{7754D1AA-67CC-412D-BBBE-751DD444044C}">
      <dgm:prSet/>
      <dgm:spPr/>
      <dgm:t>
        <a:bodyPr/>
        <a:lstStyle/>
        <a:p>
          <a:endParaRPr lang="en-US"/>
        </a:p>
      </dgm:t>
    </dgm:pt>
    <dgm:pt modelId="{73984613-51C0-42C6-A69D-B140CFE88C88}" type="sibTrans" cxnId="{7754D1AA-67CC-412D-BBBE-751DD444044C}">
      <dgm:prSet/>
      <dgm:spPr/>
      <dgm:t>
        <a:bodyPr/>
        <a:lstStyle/>
        <a:p>
          <a:endParaRPr lang="en-US"/>
        </a:p>
      </dgm:t>
    </dgm:pt>
    <dgm:pt modelId="{9864E9AF-45BF-4AB7-8B69-A3607BC47881}">
      <dgm:prSet/>
      <dgm:spPr/>
      <dgm:t>
        <a:bodyPr/>
        <a:lstStyle/>
        <a:p>
          <a:r>
            <a:rPr lang="en-US"/>
            <a:t>Acting unusually is not always distressing, but eccentric. </a:t>
          </a:r>
        </a:p>
      </dgm:t>
    </dgm:pt>
    <dgm:pt modelId="{6836B3AA-3EA2-447D-A200-DF29B2BEF5B3}" type="parTrans" cxnId="{25BD2A94-D428-4DEC-8EC9-AA49ABC20C93}">
      <dgm:prSet/>
      <dgm:spPr/>
      <dgm:t>
        <a:bodyPr/>
        <a:lstStyle/>
        <a:p>
          <a:endParaRPr lang="en-US"/>
        </a:p>
      </dgm:t>
    </dgm:pt>
    <dgm:pt modelId="{6807C01B-71CF-4546-9521-9779F68972B0}" type="sibTrans" cxnId="{25BD2A94-D428-4DEC-8EC9-AA49ABC20C93}">
      <dgm:prSet/>
      <dgm:spPr/>
      <dgm:t>
        <a:bodyPr/>
        <a:lstStyle/>
        <a:p>
          <a:endParaRPr lang="en-US"/>
        </a:p>
      </dgm:t>
    </dgm:pt>
    <dgm:pt modelId="{F665CF6E-D58A-482D-95B7-DCA27DE89E98}" type="pres">
      <dgm:prSet presAssocID="{70B264F6-F159-4D62-A234-49FA0240A4BB}" presName="root" presStyleCnt="0">
        <dgm:presLayoutVars>
          <dgm:dir/>
          <dgm:resizeHandles val="exact"/>
        </dgm:presLayoutVars>
      </dgm:prSet>
      <dgm:spPr/>
    </dgm:pt>
    <dgm:pt modelId="{E34BF93A-8841-4F5D-B907-1F2F16B0B4F7}" type="pres">
      <dgm:prSet presAssocID="{444AE074-E818-4525-9BFF-26250A3726B7}" presName="compNode" presStyleCnt="0"/>
      <dgm:spPr/>
    </dgm:pt>
    <dgm:pt modelId="{71272759-5E17-4354-9C48-76B9090E8A87}" type="pres">
      <dgm:prSet presAssocID="{444AE074-E818-4525-9BFF-26250A3726B7}" presName="bgRect" presStyleLbl="bgShp" presStyleIdx="0" presStyleCnt="2"/>
      <dgm:spPr/>
    </dgm:pt>
    <dgm:pt modelId="{5283201F-4AC0-435C-9090-6C21F99DB6B4}" type="pres">
      <dgm:prSet presAssocID="{444AE074-E818-4525-9BFF-26250A3726B7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ried Face with Solid Fill"/>
        </a:ext>
      </dgm:extLst>
    </dgm:pt>
    <dgm:pt modelId="{9C6B2A7C-5CD1-4ED6-AA0C-BE8647841975}" type="pres">
      <dgm:prSet presAssocID="{444AE074-E818-4525-9BFF-26250A3726B7}" presName="spaceRect" presStyleCnt="0"/>
      <dgm:spPr/>
    </dgm:pt>
    <dgm:pt modelId="{89CDF795-F06A-4D05-BF28-71CF6F4C7BDE}" type="pres">
      <dgm:prSet presAssocID="{444AE074-E818-4525-9BFF-26250A3726B7}" presName="parTx" presStyleLbl="revTx" presStyleIdx="0" presStyleCnt="2">
        <dgm:presLayoutVars>
          <dgm:chMax val="0"/>
          <dgm:chPref val="0"/>
        </dgm:presLayoutVars>
      </dgm:prSet>
      <dgm:spPr/>
    </dgm:pt>
    <dgm:pt modelId="{BC51EFAA-802D-441A-82EA-235F8EFF5C14}" type="pres">
      <dgm:prSet presAssocID="{73984613-51C0-42C6-A69D-B140CFE88C88}" presName="sibTrans" presStyleCnt="0"/>
      <dgm:spPr/>
    </dgm:pt>
    <dgm:pt modelId="{FF83FA42-58E4-475C-8560-C4AF07440C2F}" type="pres">
      <dgm:prSet presAssocID="{9864E9AF-45BF-4AB7-8B69-A3607BC47881}" presName="compNode" presStyleCnt="0"/>
      <dgm:spPr/>
    </dgm:pt>
    <dgm:pt modelId="{F1E5B34D-77F9-40F1-8386-24C332211014}" type="pres">
      <dgm:prSet presAssocID="{9864E9AF-45BF-4AB7-8B69-A3607BC47881}" presName="bgRect" presStyleLbl="bgShp" presStyleIdx="1" presStyleCnt="2"/>
      <dgm:spPr/>
    </dgm:pt>
    <dgm:pt modelId="{BC4761E7-DF08-4097-AEE4-34B5EC6A9BBF}" type="pres">
      <dgm:prSet presAssocID="{9864E9AF-45BF-4AB7-8B69-A3607BC47881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5C52AC97-3483-447B-A726-EA7325854373}" type="pres">
      <dgm:prSet presAssocID="{9864E9AF-45BF-4AB7-8B69-A3607BC47881}" presName="spaceRect" presStyleCnt="0"/>
      <dgm:spPr/>
    </dgm:pt>
    <dgm:pt modelId="{EF85A19E-F07C-425E-97B8-CD3E7DE1C4A3}" type="pres">
      <dgm:prSet presAssocID="{9864E9AF-45BF-4AB7-8B69-A3607BC47881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9F7AC15-A3BF-4B9D-9280-6A6FFCE9C0B6}" type="presOf" srcId="{9864E9AF-45BF-4AB7-8B69-A3607BC47881}" destId="{EF85A19E-F07C-425E-97B8-CD3E7DE1C4A3}" srcOrd="0" destOrd="0" presId="urn:microsoft.com/office/officeart/2018/2/layout/IconVerticalSolidList"/>
    <dgm:cxn modelId="{25BD2A94-D428-4DEC-8EC9-AA49ABC20C93}" srcId="{70B264F6-F159-4D62-A234-49FA0240A4BB}" destId="{9864E9AF-45BF-4AB7-8B69-A3607BC47881}" srcOrd="1" destOrd="0" parTransId="{6836B3AA-3EA2-447D-A200-DF29B2BEF5B3}" sibTransId="{6807C01B-71CF-4546-9521-9779F68972B0}"/>
    <dgm:cxn modelId="{7754D1AA-67CC-412D-BBBE-751DD444044C}" srcId="{70B264F6-F159-4D62-A234-49FA0240A4BB}" destId="{444AE074-E818-4525-9BFF-26250A3726B7}" srcOrd="0" destOrd="0" parTransId="{ED7DEB20-A273-4C8E-96C4-8B4846B1A1CE}" sibTransId="{73984613-51C0-42C6-A69D-B140CFE88C88}"/>
    <dgm:cxn modelId="{9D1F4ADE-033E-4013-8E05-18146A4DBF87}" type="presOf" srcId="{444AE074-E818-4525-9BFF-26250A3726B7}" destId="{89CDF795-F06A-4D05-BF28-71CF6F4C7BDE}" srcOrd="0" destOrd="0" presId="urn:microsoft.com/office/officeart/2018/2/layout/IconVerticalSolidList"/>
    <dgm:cxn modelId="{3F6469FF-D156-42AC-B117-7D920419C74B}" type="presOf" srcId="{70B264F6-F159-4D62-A234-49FA0240A4BB}" destId="{F665CF6E-D58A-482D-95B7-DCA27DE89E98}" srcOrd="0" destOrd="0" presId="urn:microsoft.com/office/officeart/2018/2/layout/IconVerticalSolidList"/>
    <dgm:cxn modelId="{8149C7F2-4820-448E-ACD6-1E142F1788CE}" type="presParOf" srcId="{F665CF6E-D58A-482D-95B7-DCA27DE89E98}" destId="{E34BF93A-8841-4F5D-B907-1F2F16B0B4F7}" srcOrd="0" destOrd="0" presId="urn:microsoft.com/office/officeart/2018/2/layout/IconVerticalSolidList"/>
    <dgm:cxn modelId="{9A90067F-4C89-41F7-87F2-7E6B31718C1B}" type="presParOf" srcId="{E34BF93A-8841-4F5D-B907-1F2F16B0B4F7}" destId="{71272759-5E17-4354-9C48-76B9090E8A87}" srcOrd="0" destOrd="0" presId="urn:microsoft.com/office/officeart/2018/2/layout/IconVerticalSolidList"/>
    <dgm:cxn modelId="{93A5A389-A2C7-4A34-9F74-318CB7FB7339}" type="presParOf" srcId="{E34BF93A-8841-4F5D-B907-1F2F16B0B4F7}" destId="{5283201F-4AC0-435C-9090-6C21F99DB6B4}" srcOrd="1" destOrd="0" presId="urn:microsoft.com/office/officeart/2018/2/layout/IconVerticalSolidList"/>
    <dgm:cxn modelId="{4DB221FF-15D0-4255-BFBB-82DF34988178}" type="presParOf" srcId="{E34BF93A-8841-4F5D-B907-1F2F16B0B4F7}" destId="{9C6B2A7C-5CD1-4ED6-AA0C-BE8647841975}" srcOrd="2" destOrd="0" presId="urn:microsoft.com/office/officeart/2018/2/layout/IconVerticalSolidList"/>
    <dgm:cxn modelId="{680E2BE2-B3F0-405A-B064-4CE3FA435418}" type="presParOf" srcId="{E34BF93A-8841-4F5D-B907-1F2F16B0B4F7}" destId="{89CDF795-F06A-4D05-BF28-71CF6F4C7BDE}" srcOrd="3" destOrd="0" presId="urn:microsoft.com/office/officeart/2018/2/layout/IconVerticalSolidList"/>
    <dgm:cxn modelId="{78D3A353-83FE-4AB3-8E1C-F3D40B499E94}" type="presParOf" srcId="{F665CF6E-D58A-482D-95B7-DCA27DE89E98}" destId="{BC51EFAA-802D-441A-82EA-235F8EFF5C14}" srcOrd="1" destOrd="0" presId="urn:microsoft.com/office/officeart/2018/2/layout/IconVerticalSolidList"/>
    <dgm:cxn modelId="{97F31D2E-F947-401F-B367-07189A44CBB5}" type="presParOf" srcId="{F665CF6E-D58A-482D-95B7-DCA27DE89E98}" destId="{FF83FA42-58E4-475C-8560-C4AF07440C2F}" srcOrd="2" destOrd="0" presId="urn:microsoft.com/office/officeart/2018/2/layout/IconVerticalSolidList"/>
    <dgm:cxn modelId="{E9B30296-3058-495B-88D3-847670A3E278}" type="presParOf" srcId="{FF83FA42-58E4-475C-8560-C4AF07440C2F}" destId="{F1E5B34D-77F9-40F1-8386-24C332211014}" srcOrd="0" destOrd="0" presId="urn:microsoft.com/office/officeart/2018/2/layout/IconVerticalSolidList"/>
    <dgm:cxn modelId="{6CB18215-8EC9-4C30-AC75-9B43730B5148}" type="presParOf" srcId="{FF83FA42-58E4-475C-8560-C4AF07440C2F}" destId="{BC4761E7-DF08-4097-AEE4-34B5EC6A9BBF}" srcOrd="1" destOrd="0" presId="urn:microsoft.com/office/officeart/2018/2/layout/IconVerticalSolidList"/>
    <dgm:cxn modelId="{08380A82-D108-4773-9AFF-418A5378829A}" type="presParOf" srcId="{FF83FA42-58E4-475C-8560-C4AF07440C2F}" destId="{5C52AC97-3483-447B-A726-EA7325854373}" srcOrd="2" destOrd="0" presId="urn:microsoft.com/office/officeart/2018/2/layout/IconVerticalSolidList"/>
    <dgm:cxn modelId="{09B702B2-CB99-4663-9624-47A629C259A2}" type="presParOf" srcId="{FF83FA42-58E4-475C-8560-C4AF07440C2F}" destId="{EF85A19E-F07C-425E-97B8-CD3E7DE1C4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3015FF6-9B68-44A5-A7DF-0EC7BA98A02F}" type="doc">
      <dgm:prSet loTypeId="urn:microsoft.com/office/officeart/2005/8/layout/vList2" loCatId="list" qsTypeId="urn:microsoft.com/office/officeart/2005/8/quickstyle/simple1#9" qsCatId="simple" csTypeId="urn:microsoft.com/office/officeart/2005/8/colors/colorful2#3" csCatId="colorful"/>
      <dgm:spPr/>
      <dgm:t>
        <a:bodyPr/>
        <a:lstStyle/>
        <a:p>
          <a:endParaRPr lang="en-US"/>
        </a:p>
      </dgm:t>
    </dgm:pt>
    <dgm:pt modelId="{43DB2C56-D0A9-4762-B5AA-EBBBE7F16F56}">
      <dgm:prSet/>
      <dgm:spPr/>
      <dgm:t>
        <a:bodyPr/>
        <a:lstStyle/>
        <a:p>
          <a:r>
            <a:rPr lang="en-US" baseline="0"/>
            <a:t>Dysfunction in what?</a:t>
          </a:r>
          <a:endParaRPr lang="en-US"/>
        </a:p>
      </dgm:t>
    </dgm:pt>
    <dgm:pt modelId="{4785FD0D-A82F-423F-8730-A2266C497774}" type="parTrans" cxnId="{DE7A0F38-9D21-4B4E-9914-7D5CCA1362FC}">
      <dgm:prSet/>
      <dgm:spPr/>
      <dgm:t>
        <a:bodyPr/>
        <a:lstStyle/>
        <a:p>
          <a:endParaRPr lang="en-US"/>
        </a:p>
      </dgm:t>
    </dgm:pt>
    <dgm:pt modelId="{0409CC68-6651-448A-81D9-835178B54265}" type="sibTrans" cxnId="{DE7A0F38-9D21-4B4E-9914-7D5CCA1362FC}">
      <dgm:prSet/>
      <dgm:spPr/>
      <dgm:t>
        <a:bodyPr/>
        <a:lstStyle/>
        <a:p>
          <a:endParaRPr lang="en-US"/>
        </a:p>
      </dgm:t>
    </dgm:pt>
    <dgm:pt modelId="{EA785ECE-0661-467D-B44B-8903F61E916E}">
      <dgm:prSet/>
      <dgm:spPr/>
      <dgm:t>
        <a:bodyPr/>
        <a:lstStyle/>
        <a:p>
          <a:r>
            <a:rPr lang="en-US" baseline="0"/>
            <a:t>Everyday activities, self-care, socialisation. </a:t>
          </a:r>
          <a:endParaRPr lang="en-US"/>
        </a:p>
      </dgm:t>
    </dgm:pt>
    <dgm:pt modelId="{18737621-0077-4E4E-989E-3BD1A748C959}" type="parTrans" cxnId="{895390E8-55FF-4558-934A-A5804C0ABD1D}">
      <dgm:prSet/>
      <dgm:spPr/>
      <dgm:t>
        <a:bodyPr/>
        <a:lstStyle/>
        <a:p>
          <a:endParaRPr lang="en-US"/>
        </a:p>
      </dgm:t>
    </dgm:pt>
    <dgm:pt modelId="{658878A6-845D-469D-A115-A56DAF331626}" type="sibTrans" cxnId="{895390E8-55FF-4558-934A-A5804C0ABD1D}">
      <dgm:prSet/>
      <dgm:spPr/>
      <dgm:t>
        <a:bodyPr/>
        <a:lstStyle/>
        <a:p>
          <a:endParaRPr lang="en-US"/>
        </a:p>
      </dgm:t>
    </dgm:pt>
    <dgm:pt modelId="{93F630D1-D3A5-496E-9781-81DF9D7F553F}">
      <dgm:prSet/>
      <dgm:spPr/>
      <dgm:t>
        <a:bodyPr/>
        <a:lstStyle/>
        <a:p>
          <a:r>
            <a:rPr lang="en-US" baseline="0"/>
            <a:t>Examples?</a:t>
          </a:r>
          <a:endParaRPr lang="en-US"/>
        </a:p>
      </dgm:t>
    </dgm:pt>
    <dgm:pt modelId="{17AF0391-B0D3-42AC-AE6A-995570B0108E}" type="parTrans" cxnId="{A46E26FE-8590-478A-BF42-2DBE3491B320}">
      <dgm:prSet/>
      <dgm:spPr/>
      <dgm:t>
        <a:bodyPr/>
        <a:lstStyle/>
        <a:p>
          <a:endParaRPr lang="en-US"/>
        </a:p>
      </dgm:t>
    </dgm:pt>
    <dgm:pt modelId="{F63FFB80-D4C8-4684-BA8D-2EB326CFC7F0}" type="sibTrans" cxnId="{A46E26FE-8590-478A-BF42-2DBE3491B320}">
      <dgm:prSet/>
      <dgm:spPr/>
      <dgm:t>
        <a:bodyPr/>
        <a:lstStyle/>
        <a:p>
          <a:endParaRPr lang="en-US"/>
        </a:p>
      </dgm:t>
    </dgm:pt>
    <dgm:pt modelId="{3DB3068A-B06A-4D49-9A5C-0349C1CB4294}" type="pres">
      <dgm:prSet presAssocID="{A3015FF6-9B68-44A5-A7DF-0EC7BA98A02F}" presName="linear" presStyleCnt="0">
        <dgm:presLayoutVars>
          <dgm:animLvl val="lvl"/>
          <dgm:resizeHandles val="exact"/>
        </dgm:presLayoutVars>
      </dgm:prSet>
      <dgm:spPr/>
    </dgm:pt>
    <dgm:pt modelId="{1B3FF617-8856-4D7B-A5B8-ACDE75388539}" type="pres">
      <dgm:prSet presAssocID="{43DB2C56-D0A9-4762-B5AA-EBBBE7F16F5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EB93233-AD02-468E-A59C-06D00BD12266}" type="pres">
      <dgm:prSet presAssocID="{0409CC68-6651-448A-81D9-835178B54265}" presName="spacer" presStyleCnt="0"/>
      <dgm:spPr/>
    </dgm:pt>
    <dgm:pt modelId="{FECCDDD4-7DC0-4C3E-97CC-331B52C48A97}" type="pres">
      <dgm:prSet presAssocID="{EA785ECE-0661-467D-B44B-8903F61E916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CD678F1-80DA-4E84-8E6C-FB4F56273BFC}" type="pres">
      <dgm:prSet presAssocID="{658878A6-845D-469D-A115-A56DAF331626}" presName="spacer" presStyleCnt="0"/>
      <dgm:spPr/>
    </dgm:pt>
    <dgm:pt modelId="{12C1B704-6D94-42AB-99B1-7D1348A0ECCD}" type="pres">
      <dgm:prSet presAssocID="{93F630D1-D3A5-496E-9781-81DF9D7F553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E7A0F38-9D21-4B4E-9914-7D5CCA1362FC}" srcId="{A3015FF6-9B68-44A5-A7DF-0EC7BA98A02F}" destId="{43DB2C56-D0A9-4762-B5AA-EBBBE7F16F56}" srcOrd="0" destOrd="0" parTransId="{4785FD0D-A82F-423F-8730-A2266C497774}" sibTransId="{0409CC68-6651-448A-81D9-835178B54265}"/>
    <dgm:cxn modelId="{B5DBBE5D-1AAB-4609-9793-BF683552B33A}" type="presOf" srcId="{43DB2C56-D0A9-4762-B5AA-EBBBE7F16F56}" destId="{1B3FF617-8856-4D7B-A5B8-ACDE75388539}" srcOrd="0" destOrd="0" presId="urn:microsoft.com/office/officeart/2005/8/layout/vList2"/>
    <dgm:cxn modelId="{7060F275-8C1F-4025-9EA0-C0D7FFB08C0D}" type="presOf" srcId="{EA785ECE-0661-467D-B44B-8903F61E916E}" destId="{FECCDDD4-7DC0-4C3E-97CC-331B52C48A97}" srcOrd="0" destOrd="0" presId="urn:microsoft.com/office/officeart/2005/8/layout/vList2"/>
    <dgm:cxn modelId="{856FBAAA-4733-4A1C-96CB-31D7ED73A094}" type="presOf" srcId="{93F630D1-D3A5-496E-9781-81DF9D7F553F}" destId="{12C1B704-6D94-42AB-99B1-7D1348A0ECCD}" srcOrd="0" destOrd="0" presId="urn:microsoft.com/office/officeart/2005/8/layout/vList2"/>
    <dgm:cxn modelId="{895390E8-55FF-4558-934A-A5804C0ABD1D}" srcId="{A3015FF6-9B68-44A5-A7DF-0EC7BA98A02F}" destId="{EA785ECE-0661-467D-B44B-8903F61E916E}" srcOrd="1" destOrd="0" parTransId="{18737621-0077-4E4E-989E-3BD1A748C959}" sibTransId="{658878A6-845D-469D-A115-A56DAF331626}"/>
    <dgm:cxn modelId="{168E6EF7-DF86-4AAA-86CA-2662BEFB82AF}" type="presOf" srcId="{A3015FF6-9B68-44A5-A7DF-0EC7BA98A02F}" destId="{3DB3068A-B06A-4D49-9A5C-0349C1CB4294}" srcOrd="0" destOrd="0" presId="urn:microsoft.com/office/officeart/2005/8/layout/vList2"/>
    <dgm:cxn modelId="{A46E26FE-8590-478A-BF42-2DBE3491B320}" srcId="{A3015FF6-9B68-44A5-A7DF-0EC7BA98A02F}" destId="{93F630D1-D3A5-496E-9781-81DF9D7F553F}" srcOrd="2" destOrd="0" parTransId="{17AF0391-B0D3-42AC-AE6A-995570B0108E}" sibTransId="{F63FFB80-D4C8-4684-BA8D-2EB326CFC7F0}"/>
    <dgm:cxn modelId="{4DD25213-1A2D-417F-A991-F172E9583141}" type="presParOf" srcId="{3DB3068A-B06A-4D49-9A5C-0349C1CB4294}" destId="{1B3FF617-8856-4D7B-A5B8-ACDE75388539}" srcOrd="0" destOrd="0" presId="urn:microsoft.com/office/officeart/2005/8/layout/vList2"/>
    <dgm:cxn modelId="{04FD1E5F-CD80-43FA-9105-B4857AC6B296}" type="presParOf" srcId="{3DB3068A-B06A-4D49-9A5C-0349C1CB4294}" destId="{0EB93233-AD02-468E-A59C-06D00BD12266}" srcOrd="1" destOrd="0" presId="urn:microsoft.com/office/officeart/2005/8/layout/vList2"/>
    <dgm:cxn modelId="{931BCD9C-A472-4336-B934-F4CC9C961F37}" type="presParOf" srcId="{3DB3068A-B06A-4D49-9A5C-0349C1CB4294}" destId="{FECCDDD4-7DC0-4C3E-97CC-331B52C48A97}" srcOrd="2" destOrd="0" presId="urn:microsoft.com/office/officeart/2005/8/layout/vList2"/>
    <dgm:cxn modelId="{41216856-9749-4546-89C6-F4A142D9FF67}" type="presParOf" srcId="{3DB3068A-B06A-4D49-9A5C-0349C1CB4294}" destId="{9CD678F1-80DA-4E84-8E6C-FB4F56273BFC}" srcOrd="3" destOrd="0" presId="urn:microsoft.com/office/officeart/2005/8/layout/vList2"/>
    <dgm:cxn modelId="{76439093-5009-4F79-AC41-7295DF45C472}" type="presParOf" srcId="{3DB3068A-B06A-4D49-9A5C-0349C1CB4294}" destId="{12C1B704-6D94-42AB-99B1-7D1348A0ECC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6846BF10-524B-496D-8C78-7C7FD2A7FC97}" type="doc">
      <dgm:prSet loTypeId="urn:microsoft.com/office/officeart/2005/8/layout/vList2" loCatId="list" qsTypeId="urn:microsoft.com/office/officeart/2005/8/quickstyle/simple1#10" qsCatId="simple" csTypeId="urn:microsoft.com/office/officeart/2005/8/colors/colorful2#4" csCatId="colorful"/>
      <dgm:spPr/>
      <dgm:t>
        <a:bodyPr/>
        <a:lstStyle/>
        <a:p>
          <a:endParaRPr lang="en-US"/>
        </a:p>
      </dgm:t>
    </dgm:pt>
    <dgm:pt modelId="{6DA4B8B0-624A-4971-8F51-4D98EAFBE22D}">
      <dgm:prSet/>
      <dgm:spPr/>
      <dgm:t>
        <a:bodyPr/>
        <a:lstStyle/>
        <a:p>
          <a:r>
            <a:rPr lang="en-US" baseline="0"/>
            <a:t>If someone poses a risk of danger to themselves or others.</a:t>
          </a:r>
          <a:endParaRPr lang="en-US"/>
        </a:p>
      </dgm:t>
    </dgm:pt>
    <dgm:pt modelId="{4753B117-FFC2-48CE-9CA4-DEC015CC5A80}" type="parTrans" cxnId="{878998C8-FD29-4863-8D7B-F8E3B86B72CE}">
      <dgm:prSet/>
      <dgm:spPr/>
      <dgm:t>
        <a:bodyPr/>
        <a:lstStyle/>
        <a:p>
          <a:endParaRPr lang="en-US"/>
        </a:p>
      </dgm:t>
    </dgm:pt>
    <dgm:pt modelId="{12997108-7C36-42D9-A7BB-4B7CAC56EB4F}" type="sibTrans" cxnId="{878998C8-FD29-4863-8D7B-F8E3B86B72CE}">
      <dgm:prSet/>
      <dgm:spPr/>
      <dgm:t>
        <a:bodyPr/>
        <a:lstStyle/>
        <a:p>
          <a:endParaRPr lang="en-US"/>
        </a:p>
      </dgm:t>
    </dgm:pt>
    <dgm:pt modelId="{EE4DB917-8202-4800-A63C-FFC6C9C51B9C}">
      <dgm:prSet/>
      <dgm:spPr/>
      <dgm:t>
        <a:bodyPr/>
        <a:lstStyle/>
        <a:p>
          <a:r>
            <a:rPr lang="en-US" baseline="0"/>
            <a:t>Suicide, homicide, self-harm. </a:t>
          </a:r>
          <a:endParaRPr lang="en-US"/>
        </a:p>
      </dgm:t>
    </dgm:pt>
    <dgm:pt modelId="{90D21A43-E150-43EF-8AE8-1E87D9E52AE6}" type="parTrans" cxnId="{B2CDBEC9-8B4B-477D-BF68-812D9874A03C}">
      <dgm:prSet/>
      <dgm:spPr/>
      <dgm:t>
        <a:bodyPr/>
        <a:lstStyle/>
        <a:p>
          <a:endParaRPr lang="en-US"/>
        </a:p>
      </dgm:t>
    </dgm:pt>
    <dgm:pt modelId="{39FDF5B8-8C77-4F61-BD09-FA242D7043BB}" type="sibTrans" cxnId="{B2CDBEC9-8B4B-477D-BF68-812D9874A03C}">
      <dgm:prSet/>
      <dgm:spPr/>
      <dgm:t>
        <a:bodyPr/>
        <a:lstStyle/>
        <a:p>
          <a:endParaRPr lang="en-US"/>
        </a:p>
      </dgm:t>
    </dgm:pt>
    <dgm:pt modelId="{EDB925C8-8648-4AA3-98D3-0527190A5AA4}" type="pres">
      <dgm:prSet presAssocID="{6846BF10-524B-496D-8C78-7C7FD2A7FC97}" presName="linear" presStyleCnt="0">
        <dgm:presLayoutVars>
          <dgm:animLvl val="lvl"/>
          <dgm:resizeHandles val="exact"/>
        </dgm:presLayoutVars>
      </dgm:prSet>
      <dgm:spPr/>
    </dgm:pt>
    <dgm:pt modelId="{FA5F5318-C6F0-498E-8D74-E0625D64C96B}" type="pres">
      <dgm:prSet presAssocID="{6DA4B8B0-624A-4971-8F51-4D98EAFBE22D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3E45EDE-AAB8-4E29-8251-BA323A003E3C}" type="pres">
      <dgm:prSet presAssocID="{12997108-7C36-42D9-A7BB-4B7CAC56EB4F}" presName="spacer" presStyleCnt="0"/>
      <dgm:spPr/>
    </dgm:pt>
    <dgm:pt modelId="{2701ABBC-F6FD-4D25-813D-D6B4F596A544}" type="pres">
      <dgm:prSet presAssocID="{EE4DB917-8202-4800-A63C-FFC6C9C51B9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90B1D17-7F18-40B3-B235-400953883BEB}" type="presOf" srcId="{EE4DB917-8202-4800-A63C-FFC6C9C51B9C}" destId="{2701ABBC-F6FD-4D25-813D-D6B4F596A544}" srcOrd="0" destOrd="0" presId="urn:microsoft.com/office/officeart/2005/8/layout/vList2"/>
    <dgm:cxn modelId="{8EA68862-556A-4DB8-BDC9-DF20CB439DBE}" type="presOf" srcId="{6846BF10-524B-496D-8C78-7C7FD2A7FC97}" destId="{EDB925C8-8648-4AA3-98D3-0527190A5AA4}" srcOrd="0" destOrd="0" presId="urn:microsoft.com/office/officeart/2005/8/layout/vList2"/>
    <dgm:cxn modelId="{FCAEB9C4-A93A-4DC3-BE07-358563263D26}" type="presOf" srcId="{6DA4B8B0-624A-4971-8F51-4D98EAFBE22D}" destId="{FA5F5318-C6F0-498E-8D74-E0625D64C96B}" srcOrd="0" destOrd="0" presId="urn:microsoft.com/office/officeart/2005/8/layout/vList2"/>
    <dgm:cxn modelId="{878998C8-FD29-4863-8D7B-F8E3B86B72CE}" srcId="{6846BF10-524B-496D-8C78-7C7FD2A7FC97}" destId="{6DA4B8B0-624A-4971-8F51-4D98EAFBE22D}" srcOrd="0" destOrd="0" parTransId="{4753B117-FFC2-48CE-9CA4-DEC015CC5A80}" sibTransId="{12997108-7C36-42D9-A7BB-4B7CAC56EB4F}"/>
    <dgm:cxn modelId="{B2CDBEC9-8B4B-477D-BF68-812D9874A03C}" srcId="{6846BF10-524B-496D-8C78-7C7FD2A7FC97}" destId="{EE4DB917-8202-4800-A63C-FFC6C9C51B9C}" srcOrd="1" destOrd="0" parTransId="{90D21A43-E150-43EF-8AE8-1E87D9E52AE6}" sibTransId="{39FDF5B8-8C77-4F61-BD09-FA242D7043BB}"/>
    <dgm:cxn modelId="{6E7CD978-52FB-48AA-9682-B306DD5E7602}" type="presParOf" srcId="{EDB925C8-8648-4AA3-98D3-0527190A5AA4}" destId="{FA5F5318-C6F0-498E-8D74-E0625D64C96B}" srcOrd="0" destOrd="0" presId="urn:microsoft.com/office/officeart/2005/8/layout/vList2"/>
    <dgm:cxn modelId="{0E02E357-5CA4-4731-B778-3FACCF68C5B6}" type="presParOf" srcId="{EDB925C8-8648-4AA3-98D3-0527190A5AA4}" destId="{23E45EDE-AAB8-4E29-8251-BA323A003E3C}" srcOrd="1" destOrd="0" presId="urn:microsoft.com/office/officeart/2005/8/layout/vList2"/>
    <dgm:cxn modelId="{8413AD23-CDFC-4433-9653-C129B6D9128E}" type="presParOf" srcId="{EDB925C8-8648-4AA3-98D3-0527190A5AA4}" destId="{2701ABBC-F6FD-4D25-813D-D6B4F596A54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CD92A4E-B435-4466-810B-E38F61466FCF}" type="doc">
      <dgm:prSet loTypeId="urn:microsoft.com/office/officeart/2005/8/layout/vList2" loCatId="list" qsTypeId="urn:microsoft.com/office/officeart/2005/8/quickstyle/simple1#11" qsCatId="simple" csTypeId="urn:microsoft.com/office/officeart/2005/8/colors/colorful2#5" csCatId="colorful"/>
      <dgm:spPr/>
      <dgm:t>
        <a:bodyPr/>
        <a:lstStyle/>
        <a:p>
          <a:endParaRPr lang="en-US"/>
        </a:p>
      </dgm:t>
    </dgm:pt>
    <dgm:pt modelId="{95630F12-AB32-4350-A6C6-C169EC37A428}">
      <dgm:prSet/>
      <dgm:spPr/>
      <dgm:t>
        <a:bodyPr/>
        <a:lstStyle/>
        <a:p>
          <a:r>
            <a:rPr lang="en-US" baseline="0"/>
            <a:t>How can we classify these disorders?</a:t>
          </a:r>
          <a:endParaRPr lang="en-US"/>
        </a:p>
      </dgm:t>
    </dgm:pt>
    <dgm:pt modelId="{B0D07841-B8C0-43C3-A7CD-09CDD64E62FF}" type="parTrans" cxnId="{6FE30698-D109-467B-98EE-90B496EB4DA0}">
      <dgm:prSet/>
      <dgm:spPr/>
      <dgm:t>
        <a:bodyPr/>
        <a:lstStyle/>
        <a:p>
          <a:endParaRPr lang="en-US"/>
        </a:p>
      </dgm:t>
    </dgm:pt>
    <dgm:pt modelId="{3EF14F9E-BE0D-425A-AAB3-574E7EE43184}" type="sibTrans" cxnId="{6FE30698-D109-467B-98EE-90B496EB4DA0}">
      <dgm:prSet/>
      <dgm:spPr/>
      <dgm:t>
        <a:bodyPr/>
        <a:lstStyle/>
        <a:p>
          <a:endParaRPr lang="en-US"/>
        </a:p>
      </dgm:t>
    </dgm:pt>
    <dgm:pt modelId="{77958E2E-B2B3-47EB-8254-99FE824B2415}">
      <dgm:prSet/>
      <dgm:spPr/>
      <dgm:t>
        <a:bodyPr/>
        <a:lstStyle/>
        <a:p>
          <a:r>
            <a:rPr lang="en-US" baseline="0"/>
            <a:t>The medical model.</a:t>
          </a:r>
          <a:endParaRPr lang="en-US"/>
        </a:p>
      </dgm:t>
    </dgm:pt>
    <dgm:pt modelId="{E04162EF-EFEF-4CDB-8429-52D479E9136B}" type="parTrans" cxnId="{4367CD93-F6F2-49D0-88AB-E221BA0CDF49}">
      <dgm:prSet/>
      <dgm:spPr/>
      <dgm:t>
        <a:bodyPr/>
        <a:lstStyle/>
        <a:p>
          <a:endParaRPr lang="en-US"/>
        </a:p>
      </dgm:t>
    </dgm:pt>
    <dgm:pt modelId="{AAA16E85-8405-4754-896B-96B99AE00D74}" type="sibTrans" cxnId="{4367CD93-F6F2-49D0-88AB-E221BA0CDF49}">
      <dgm:prSet/>
      <dgm:spPr/>
      <dgm:t>
        <a:bodyPr/>
        <a:lstStyle/>
        <a:p>
          <a:endParaRPr lang="en-US"/>
        </a:p>
      </dgm:t>
    </dgm:pt>
    <dgm:pt modelId="{16202211-9FD6-48A2-8358-610759C24DA2}">
      <dgm:prSet/>
      <dgm:spPr/>
      <dgm:t>
        <a:bodyPr/>
        <a:lstStyle/>
        <a:p>
          <a:r>
            <a:rPr lang="en-US" baseline="0"/>
            <a:t>Symptomatology and syndromes</a:t>
          </a:r>
          <a:endParaRPr lang="en-US"/>
        </a:p>
      </dgm:t>
    </dgm:pt>
    <dgm:pt modelId="{B3623121-470A-4A8F-8F2B-3371D5F531C8}" type="parTrans" cxnId="{CE789073-8679-4DBE-B3DD-05A80DC96061}">
      <dgm:prSet/>
      <dgm:spPr/>
      <dgm:t>
        <a:bodyPr/>
        <a:lstStyle/>
        <a:p>
          <a:endParaRPr lang="en-US"/>
        </a:p>
      </dgm:t>
    </dgm:pt>
    <dgm:pt modelId="{A2ED9F02-04AF-4E4C-98E5-AEFBE0AF6D69}" type="sibTrans" cxnId="{CE789073-8679-4DBE-B3DD-05A80DC96061}">
      <dgm:prSet/>
      <dgm:spPr/>
      <dgm:t>
        <a:bodyPr/>
        <a:lstStyle/>
        <a:p>
          <a:endParaRPr lang="en-US"/>
        </a:p>
      </dgm:t>
    </dgm:pt>
    <dgm:pt modelId="{2E50629E-F101-44EC-9C9A-B35048EFEC6F}" type="pres">
      <dgm:prSet presAssocID="{5CD92A4E-B435-4466-810B-E38F61466FCF}" presName="linear" presStyleCnt="0">
        <dgm:presLayoutVars>
          <dgm:animLvl val="lvl"/>
          <dgm:resizeHandles val="exact"/>
        </dgm:presLayoutVars>
      </dgm:prSet>
      <dgm:spPr/>
    </dgm:pt>
    <dgm:pt modelId="{5EB06347-FFCE-407E-94AC-9AE5423428DE}" type="pres">
      <dgm:prSet presAssocID="{95630F12-AB32-4350-A6C6-C169EC37A42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C214C0A-9D71-49D1-8F4E-0B21D5417E4D}" type="pres">
      <dgm:prSet presAssocID="{3EF14F9E-BE0D-425A-AAB3-574E7EE43184}" presName="spacer" presStyleCnt="0"/>
      <dgm:spPr/>
    </dgm:pt>
    <dgm:pt modelId="{DC8E0030-6C66-442A-91D0-9A4A883A8A00}" type="pres">
      <dgm:prSet presAssocID="{77958E2E-B2B3-47EB-8254-99FE824B241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AA94EDA-FD20-4E32-96B5-7C1ACA93568E}" type="pres">
      <dgm:prSet presAssocID="{AAA16E85-8405-4754-896B-96B99AE00D74}" presName="spacer" presStyleCnt="0"/>
      <dgm:spPr/>
    </dgm:pt>
    <dgm:pt modelId="{92892928-0F7F-4330-93D8-B0E2EC2F6551}" type="pres">
      <dgm:prSet presAssocID="{16202211-9FD6-48A2-8358-610759C24DA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6231B69-1844-415B-B037-644240C0EA4C}" type="presOf" srcId="{16202211-9FD6-48A2-8358-610759C24DA2}" destId="{92892928-0F7F-4330-93D8-B0E2EC2F6551}" srcOrd="0" destOrd="0" presId="urn:microsoft.com/office/officeart/2005/8/layout/vList2"/>
    <dgm:cxn modelId="{3E23FD6F-C356-4EB8-8EBD-B895592FD742}" type="presOf" srcId="{95630F12-AB32-4350-A6C6-C169EC37A428}" destId="{5EB06347-FFCE-407E-94AC-9AE5423428DE}" srcOrd="0" destOrd="0" presId="urn:microsoft.com/office/officeart/2005/8/layout/vList2"/>
    <dgm:cxn modelId="{CE789073-8679-4DBE-B3DD-05A80DC96061}" srcId="{5CD92A4E-B435-4466-810B-E38F61466FCF}" destId="{16202211-9FD6-48A2-8358-610759C24DA2}" srcOrd="2" destOrd="0" parTransId="{B3623121-470A-4A8F-8F2B-3371D5F531C8}" sibTransId="{A2ED9F02-04AF-4E4C-98E5-AEFBE0AF6D69}"/>
    <dgm:cxn modelId="{B73DBA86-5B88-4393-A64B-ED331736A22A}" type="presOf" srcId="{5CD92A4E-B435-4466-810B-E38F61466FCF}" destId="{2E50629E-F101-44EC-9C9A-B35048EFEC6F}" srcOrd="0" destOrd="0" presId="urn:microsoft.com/office/officeart/2005/8/layout/vList2"/>
    <dgm:cxn modelId="{4367CD93-F6F2-49D0-88AB-E221BA0CDF49}" srcId="{5CD92A4E-B435-4466-810B-E38F61466FCF}" destId="{77958E2E-B2B3-47EB-8254-99FE824B2415}" srcOrd="1" destOrd="0" parTransId="{E04162EF-EFEF-4CDB-8429-52D479E9136B}" sibTransId="{AAA16E85-8405-4754-896B-96B99AE00D74}"/>
    <dgm:cxn modelId="{6FE30698-D109-467B-98EE-90B496EB4DA0}" srcId="{5CD92A4E-B435-4466-810B-E38F61466FCF}" destId="{95630F12-AB32-4350-A6C6-C169EC37A428}" srcOrd="0" destOrd="0" parTransId="{B0D07841-B8C0-43C3-A7CD-09CDD64E62FF}" sibTransId="{3EF14F9E-BE0D-425A-AAB3-574E7EE43184}"/>
    <dgm:cxn modelId="{7FCBDCB6-61A8-40B0-95C2-3F0130AFB122}" type="presOf" srcId="{77958E2E-B2B3-47EB-8254-99FE824B2415}" destId="{DC8E0030-6C66-442A-91D0-9A4A883A8A00}" srcOrd="0" destOrd="0" presId="urn:microsoft.com/office/officeart/2005/8/layout/vList2"/>
    <dgm:cxn modelId="{44FE6A59-01FA-4BA3-9DC5-72E17C720D45}" type="presParOf" srcId="{2E50629E-F101-44EC-9C9A-B35048EFEC6F}" destId="{5EB06347-FFCE-407E-94AC-9AE5423428DE}" srcOrd="0" destOrd="0" presId="urn:microsoft.com/office/officeart/2005/8/layout/vList2"/>
    <dgm:cxn modelId="{60A521A2-F6A8-470C-BC75-E8AE63DE770C}" type="presParOf" srcId="{2E50629E-F101-44EC-9C9A-B35048EFEC6F}" destId="{BC214C0A-9D71-49D1-8F4E-0B21D5417E4D}" srcOrd="1" destOrd="0" presId="urn:microsoft.com/office/officeart/2005/8/layout/vList2"/>
    <dgm:cxn modelId="{CD2529B7-8532-4B71-B764-7DE355588952}" type="presParOf" srcId="{2E50629E-F101-44EC-9C9A-B35048EFEC6F}" destId="{DC8E0030-6C66-442A-91D0-9A4A883A8A00}" srcOrd="2" destOrd="0" presId="urn:microsoft.com/office/officeart/2005/8/layout/vList2"/>
    <dgm:cxn modelId="{9A37BF7D-34BB-4E4D-B562-3F139C541BB6}" type="presParOf" srcId="{2E50629E-F101-44EC-9C9A-B35048EFEC6F}" destId="{6AA94EDA-FD20-4E32-96B5-7C1ACA93568E}" srcOrd="3" destOrd="0" presId="urn:microsoft.com/office/officeart/2005/8/layout/vList2"/>
    <dgm:cxn modelId="{B9AD1B8F-FEDA-4272-A2AF-A9197A77DF3C}" type="presParOf" srcId="{2E50629E-F101-44EC-9C9A-B35048EFEC6F}" destId="{92892928-0F7F-4330-93D8-B0E2EC2F655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26F863A-0635-4BD9-9990-AFC1381841EE}" type="doc">
      <dgm:prSet loTypeId="urn:microsoft.com/office/officeart/2005/8/layout/vList2" loCatId="list" qsTypeId="urn:microsoft.com/office/officeart/2005/8/quickstyle/simple1#12" qsCatId="simple" csTypeId="urn:microsoft.com/office/officeart/2005/8/colors/colorful2#6" csCatId="colorful"/>
      <dgm:spPr/>
      <dgm:t>
        <a:bodyPr/>
        <a:lstStyle/>
        <a:p>
          <a:endParaRPr lang="en-US"/>
        </a:p>
      </dgm:t>
    </dgm:pt>
    <dgm:pt modelId="{AEEEC4C1-2F75-4982-8B97-009B890C7ECA}">
      <dgm:prSet/>
      <dgm:spPr/>
      <dgm:t>
        <a:bodyPr/>
        <a:lstStyle/>
        <a:p>
          <a:r>
            <a:rPr lang="en-US" baseline="0"/>
            <a:t>Psychological abnormalities are similar to a physical illness, diagnosable through a set of symptoms. </a:t>
          </a:r>
          <a:endParaRPr lang="en-US"/>
        </a:p>
      </dgm:t>
    </dgm:pt>
    <dgm:pt modelId="{B90576FD-441C-4458-9BF2-2D848ED449D3}" type="parTrans" cxnId="{4CB4E835-972A-482E-8B2C-469F48827714}">
      <dgm:prSet/>
      <dgm:spPr/>
      <dgm:t>
        <a:bodyPr/>
        <a:lstStyle/>
        <a:p>
          <a:endParaRPr lang="en-US"/>
        </a:p>
      </dgm:t>
    </dgm:pt>
    <dgm:pt modelId="{07929BC0-DCA8-4E1D-BCA2-68EC251357D0}" type="sibTrans" cxnId="{4CB4E835-972A-482E-8B2C-469F48827714}">
      <dgm:prSet/>
      <dgm:spPr/>
      <dgm:t>
        <a:bodyPr/>
        <a:lstStyle/>
        <a:p>
          <a:endParaRPr lang="en-US"/>
        </a:p>
      </dgm:t>
    </dgm:pt>
    <dgm:pt modelId="{8C2CA5B6-2E0D-4082-B2F3-20E32991957B}">
      <dgm:prSet/>
      <dgm:spPr/>
      <dgm:t>
        <a:bodyPr/>
        <a:lstStyle/>
        <a:p>
          <a:r>
            <a:rPr lang="en-US" baseline="0"/>
            <a:t>Grouping symptoms to create a syndrome. </a:t>
          </a:r>
          <a:endParaRPr lang="en-US"/>
        </a:p>
      </dgm:t>
    </dgm:pt>
    <dgm:pt modelId="{C7618656-BDB0-4887-8BFC-A0993B4B7E12}" type="parTrans" cxnId="{BAD39DC8-1C52-4E34-A4E2-2A8D5F075E3A}">
      <dgm:prSet/>
      <dgm:spPr/>
      <dgm:t>
        <a:bodyPr/>
        <a:lstStyle/>
        <a:p>
          <a:endParaRPr lang="en-US"/>
        </a:p>
      </dgm:t>
    </dgm:pt>
    <dgm:pt modelId="{E802CC92-C131-4834-B199-620164448264}" type="sibTrans" cxnId="{BAD39DC8-1C52-4E34-A4E2-2A8D5F075E3A}">
      <dgm:prSet/>
      <dgm:spPr/>
      <dgm:t>
        <a:bodyPr/>
        <a:lstStyle/>
        <a:p>
          <a:endParaRPr lang="en-US"/>
        </a:p>
      </dgm:t>
    </dgm:pt>
    <dgm:pt modelId="{75BDA932-9F4C-4E5D-8BA1-70C989DB0924}" type="pres">
      <dgm:prSet presAssocID="{226F863A-0635-4BD9-9990-AFC1381841EE}" presName="linear" presStyleCnt="0">
        <dgm:presLayoutVars>
          <dgm:animLvl val="lvl"/>
          <dgm:resizeHandles val="exact"/>
        </dgm:presLayoutVars>
      </dgm:prSet>
      <dgm:spPr/>
    </dgm:pt>
    <dgm:pt modelId="{9FA65A63-ABE6-41F7-B813-89022A53E328}" type="pres">
      <dgm:prSet presAssocID="{AEEEC4C1-2F75-4982-8B97-009B890C7EC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8E620CB-9816-47C1-96DF-CB98241331F4}" type="pres">
      <dgm:prSet presAssocID="{07929BC0-DCA8-4E1D-BCA2-68EC251357D0}" presName="spacer" presStyleCnt="0"/>
      <dgm:spPr/>
    </dgm:pt>
    <dgm:pt modelId="{CEB1D5CE-84F9-4794-BDC1-73272085C2E7}" type="pres">
      <dgm:prSet presAssocID="{8C2CA5B6-2E0D-4082-B2F3-20E32991957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CA9731B-DFBE-415A-9402-71FEB44D8C87}" type="presOf" srcId="{AEEEC4C1-2F75-4982-8B97-009B890C7ECA}" destId="{9FA65A63-ABE6-41F7-B813-89022A53E328}" srcOrd="0" destOrd="0" presId="urn:microsoft.com/office/officeart/2005/8/layout/vList2"/>
    <dgm:cxn modelId="{4CB4E835-972A-482E-8B2C-469F48827714}" srcId="{226F863A-0635-4BD9-9990-AFC1381841EE}" destId="{AEEEC4C1-2F75-4982-8B97-009B890C7ECA}" srcOrd="0" destOrd="0" parTransId="{B90576FD-441C-4458-9BF2-2D848ED449D3}" sibTransId="{07929BC0-DCA8-4E1D-BCA2-68EC251357D0}"/>
    <dgm:cxn modelId="{BA88055E-CA4B-466C-9C47-F4907E6CA4CF}" type="presOf" srcId="{226F863A-0635-4BD9-9990-AFC1381841EE}" destId="{75BDA932-9F4C-4E5D-8BA1-70C989DB0924}" srcOrd="0" destOrd="0" presId="urn:microsoft.com/office/officeart/2005/8/layout/vList2"/>
    <dgm:cxn modelId="{17946273-A264-4081-AE61-CDC967C65192}" type="presOf" srcId="{8C2CA5B6-2E0D-4082-B2F3-20E32991957B}" destId="{CEB1D5CE-84F9-4794-BDC1-73272085C2E7}" srcOrd="0" destOrd="0" presId="urn:microsoft.com/office/officeart/2005/8/layout/vList2"/>
    <dgm:cxn modelId="{BAD39DC8-1C52-4E34-A4E2-2A8D5F075E3A}" srcId="{226F863A-0635-4BD9-9990-AFC1381841EE}" destId="{8C2CA5B6-2E0D-4082-B2F3-20E32991957B}" srcOrd="1" destOrd="0" parTransId="{C7618656-BDB0-4887-8BFC-A0993B4B7E12}" sibTransId="{E802CC92-C131-4834-B199-620164448264}"/>
    <dgm:cxn modelId="{B0A55B7F-355D-4E00-BCDE-378CAEE4C187}" type="presParOf" srcId="{75BDA932-9F4C-4E5D-8BA1-70C989DB0924}" destId="{9FA65A63-ABE6-41F7-B813-89022A53E328}" srcOrd="0" destOrd="0" presId="urn:microsoft.com/office/officeart/2005/8/layout/vList2"/>
    <dgm:cxn modelId="{F5D7BB25-405E-4915-8166-E898309F7AFF}" type="presParOf" srcId="{75BDA932-9F4C-4E5D-8BA1-70C989DB0924}" destId="{08E620CB-9816-47C1-96DF-CB98241331F4}" srcOrd="1" destOrd="0" presId="urn:microsoft.com/office/officeart/2005/8/layout/vList2"/>
    <dgm:cxn modelId="{977EC22D-9BA0-4590-8F0C-D356337ECA3D}" type="presParOf" srcId="{75BDA932-9F4C-4E5D-8BA1-70C989DB0924}" destId="{CEB1D5CE-84F9-4794-BDC1-73272085C2E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CB5AFA93-353B-4907-94E3-11B188FFAA99}" type="doc">
      <dgm:prSet loTypeId="urn:microsoft.com/office/officeart/2018/5/layout/IconCircleLabelList" loCatId="icon" qsTypeId="urn:microsoft.com/office/officeart/2005/8/quickstyle/simple1#13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1924C3B-5112-4E9D-BCFD-3AD4ADE8406E}">
      <dgm:prSet/>
      <dgm:spPr/>
      <dgm:t>
        <a:bodyPr/>
        <a:lstStyle/>
        <a:p>
          <a:pPr>
            <a:defRPr cap="all"/>
          </a:pPr>
          <a:r>
            <a:rPr lang="en-US"/>
            <a:t>Is psychiatric diagnosis more helpful or more harmful?</a:t>
          </a:r>
        </a:p>
      </dgm:t>
    </dgm:pt>
    <dgm:pt modelId="{4BB61354-2ADF-4749-B067-6884CEED4ABA}" type="parTrans" cxnId="{1FD391F8-B8A0-4039-AAD1-C7AE8D63C780}">
      <dgm:prSet/>
      <dgm:spPr/>
      <dgm:t>
        <a:bodyPr/>
        <a:lstStyle/>
        <a:p>
          <a:endParaRPr lang="en-US"/>
        </a:p>
      </dgm:t>
    </dgm:pt>
    <dgm:pt modelId="{7C4313C9-D6E0-4310-90C1-D1D66563C916}" type="sibTrans" cxnId="{1FD391F8-B8A0-4039-AAD1-C7AE8D63C780}">
      <dgm:prSet/>
      <dgm:spPr/>
      <dgm:t>
        <a:bodyPr/>
        <a:lstStyle/>
        <a:p>
          <a:endParaRPr lang="en-US"/>
        </a:p>
      </dgm:t>
    </dgm:pt>
    <dgm:pt modelId="{B7A4D131-E469-476A-B166-B6E07F1CD175}">
      <dgm:prSet/>
      <dgm:spPr/>
      <dgm:t>
        <a:bodyPr/>
        <a:lstStyle/>
        <a:p>
          <a:pPr>
            <a:defRPr cap="all"/>
          </a:pPr>
          <a:r>
            <a:rPr lang="en-US"/>
            <a:t>Benefits? </a:t>
          </a:r>
        </a:p>
      </dgm:t>
    </dgm:pt>
    <dgm:pt modelId="{C987986A-81FB-4CD5-9611-6FC207A0F928}" type="parTrans" cxnId="{3130982E-0359-4506-8022-E8483AF532E6}">
      <dgm:prSet/>
      <dgm:spPr/>
      <dgm:t>
        <a:bodyPr/>
        <a:lstStyle/>
        <a:p>
          <a:endParaRPr lang="en-US"/>
        </a:p>
      </dgm:t>
    </dgm:pt>
    <dgm:pt modelId="{9E986132-9E53-4357-BD94-62FBAD2681D1}" type="sibTrans" cxnId="{3130982E-0359-4506-8022-E8483AF532E6}">
      <dgm:prSet/>
      <dgm:spPr/>
      <dgm:t>
        <a:bodyPr/>
        <a:lstStyle/>
        <a:p>
          <a:endParaRPr lang="en-US"/>
        </a:p>
      </dgm:t>
    </dgm:pt>
    <dgm:pt modelId="{ABCB73A3-081D-44F0-99B6-11C66AECD4B7}">
      <dgm:prSet/>
      <dgm:spPr/>
      <dgm:t>
        <a:bodyPr/>
        <a:lstStyle/>
        <a:p>
          <a:pPr>
            <a:defRPr cap="all"/>
          </a:pPr>
          <a:r>
            <a:rPr lang="en-US"/>
            <a:t>Drawbacks?</a:t>
          </a:r>
        </a:p>
      </dgm:t>
    </dgm:pt>
    <dgm:pt modelId="{ECA539C5-6B19-476A-A52D-F4157995C7F8}" type="parTrans" cxnId="{A5406F14-3C83-4C77-88C7-126CF164B1C2}">
      <dgm:prSet/>
      <dgm:spPr/>
      <dgm:t>
        <a:bodyPr/>
        <a:lstStyle/>
        <a:p>
          <a:endParaRPr lang="en-US"/>
        </a:p>
      </dgm:t>
    </dgm:pt>
    <dgm:pt modelId="{2CB72B1D-E8A1-44AD-8C0F-59E9C83D4786}" type="sibTrans" cxnId="{A5406F14-3C83-4C77-88C7-126CF164B1C2}">
      <dgm:prSet/>
      <dgm:spPr/>
      <dgm:t>
        <a:bodyPr/>
        <a:lstStyle/>
        <a:p>
          <a:endParaRPr lang="en-US"/>
        </a:p>
      </dgm:t>
    </dgm:pt>
    <dgm:pt modelId="{ED69DA38-8B2D-4AB2-9591-2C3BFFE95AA4}" type="pres">
      <dgm:prSet presAssocID="{CB5AFA93-353B-4907-94E3-11B188FFAA99}" presName="root" presStyleCnt="0">
        <dgm:presLayoutVars>
          <dgm:dir/>
          <dgm:resizeHandles val="exact"/>
        </dgm:presLayoutVars>
      </dgm:prSet>
      <dgm:spPr/>
    </dgm:pt>
    <dgm:pt modelId="{E547B1DF-39D4-4523-B0C1-0F13867021B2}" type="pres">
      <dgm:prSet presAssocID="{81924C3B-5112-4E9D-BCFD-3AD4ADE8406E}" presName="compNode" presStyleCnt="0"/>
      <dgm:spPr/>
    </dgm:pt>
    <dgm:pt modelId="{028119EB-C49C-4249-A04F-6725E341C5EC}" type="pres">
      <dgm:prSet presAssocID="{81924C3B-5112-4E9D-BCFD-3AD4ADE8406E}" presName="iconBgRect" presStyleLbl="bgShp" presStyleIdx="0" presStyleCnt="3"/>
      <dgm:spPr/>
    </dgm:pt>
    <dgm:pt modelId="{CE3F5464-AE08-4505-87EA-3FD23286FDD4}" type="pres">
      <dgm:prSet presAssocID="{81924C3B-5112-4E9D-BCFD-3AD4ADE8406E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7583ACBE-C2D1-4455-847B-F6860379C0DF}" type="pres">
      <dgm:prSet presAssocID="{81924C3B-5112-4E9D-BCFD-3AD4ADE8406E}" presName="spaceRect" presStyleCnt="0"/>
      <dgm:spPr/>
    </dgm:pt>
    <dgm:pt modelId="{194D64F3-5822-4596-896C-57D22CA2AD10}" type="pres">
      <dgm:prSet presAssocID="{81924C3B-5112-4E9D-BCFD-3AD4ADE8406E}" presName="textRect" presStyleLbl="revTx" presStyleIdx="0" presStyleCnt="3">
        <dgm:presLayoutVars>
          <dgm:chMax val="1"/>
          <dgm:chPref val="1"/>
        </dgm:presLayoutVars>
      </dgm:prSet>
      <dgm:spPr/>
    </dgm:pt>
    <dgm:pt modelId="{F6DED0B6-4B5B-4BA0-B620-E7BAD28640CC}" type="pres">
      <dgm:prSet presAssocID="{7C4313C9-D6E0-4310-90C1-D1D66563C916}" presName="sibTrans" presStyleCnt="0"/>
      <dgm:spPr/>
    </dgm:pt>
    <dgm:pt modelId="{426886B4-16AA-4ECE-A87E-576CC8A3D951}" type="pres">
      <dgm:prSet presAssocID="{B7A4D131-E469-476A-B166-B6E07F1CD175}" presName="compNode" presStyleCnt="0"/>
      <dgm:spPr/>
    </dgm:pt>
    <dgm:pt modelId="{1C247279-DD33-40C3-89CC-B307CF79609E}" type="pres">
      <dgm:prSet presAssocID="{B7A4D131-E469-476A-B166-B6E07F1CD175}" presName="iconBgRect" presStyleLbl="bgShp" presStyleIdx="1" presStyleCnt="3"/>
      <dgm:spPr/>
    </dgm:pt>
    <dgm:pt modelId="{B25BDCCF-4827-4756-AE5F-6D019889F212}" type="pres">
      <dgm:prSet presAssocID="{B7A4D131-E469-476A-B166-B6E07F1CD17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ABC320C-5BB0-4AFC-B539-14BFC3F07817}" type="pres">
      <dgm:prSet presAssocID="{B7A4D131-E469-476A-B166-B6E07F1CD175}" presName="spaceRect" presStyleCnt="0"/>
      <dgm:spPr/>
    </dgm:pt>
    <dgm:pt modelId="{C5D7A086-8F81-4692-9CAC-402BD113DEF5}" type="pres">
      <dgm:prSet presAssocID="{B7A4D131-E469-476A-B166-B6E07F1CD175}" presName="textRect" presStyleLbl="revTx" presStyleIdx="1" presStyleCnt="3">
        <dgm:presLayoutVars>
          <dgm:chMax val="1"/>
          <dgm:chPref val="1"/>
        </dgm:presLayoutVars>
      </dgm:prSet>
      <dgm:spPr/>
    </dgm:pt>
    <dgm:pt modelId="{9D1F23C2-A3C0-4C3C-87B5-9329E6172E2E}" type="pres">
      <dgm:prSet presAssocID="{9E986132-9E53-4357-BD94-62FBAD2681D1}" presName="sibTrans" presStyleCnt="0"/>
      <dgm:spPr/>
    </dgm:pt>
    <dgm:pt modelId="{8DF2414F-C190-497C-A47D-39341DB2331B}" type="pres">
      <dgm:prSet presAssocID="{ABCB73A3-081D-44F0-99B6-11C66AECD4B7}" presName="compNode" presStyleCnt="0"/>
      <dgm:spPr/>
    </dgm:pt>
    <dgm:pt modelId="{CD48619D-D191-40C3-A0CC-633FDE6DB93B}" type="pres">
      <dgm:prSet presAssocID="{ABCB73A3-081D-44F0-99B6-11C66AECD4B7}" presName="iconBgRect" presStyleLbl="bgShp" presStyleIdx="2" presStyleCnt="3"/>
      <dgm:spPr/>
    </dgm:pt>
    <dgm:pt modelId="{A8394F89-71BA-4C47-BE59-2A094C57E113}" type="pres">
      <dgm:prSet presAssocID="{ABCB73A3-081D-44F0-99B6-11C66AECD4B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57CC73E5-3D52-4B0F-9079-FF7AD128CFDF}" type="pres">
      <dgm:prSet presAssocID="{ABCB73A3-081D-44F0-99B6-11C66AECD4B7}" presName="spaceRect" presStyleCnt="0"/>
      <dgm:spPr/>
    </dgm:pt>
    <dgm:pt modelId="{7560D781-BC51-4C52-ACB7-AFA5F4F4BCE2}" type="pres">
      <dgm:prSet presAssocID="{ABCB73A3-081D-44F0-99B6-11C66AECD4B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E964DC03-4370-469D-B9F3-13A63BA57E7D}" type="presOf" srcId="{ABCB73A3-081D-44F0-99B6-11C66AECD4B7}" destId="{7560D781-BC51-4C52-ACB7-AFA5F4F4BCE2}" srcOrd="0" destOrd="0" presId="urn:microsoft.com/office/officeart/2018/5/layout/IconCircleLabelList"/>
    <dgm:cxn modelId="{A5406F14-3C83-4C77-88C7-126CF164B1C2}" srcId="{CB5AFA93-353B-4907-94E3-11B188FFAA99}" destId="{ABCB73A3-081D-44F0-99B6-11C66AECD4B7}" srcOrd="2" destOrd="0" parTransId="{ECA539C5-6B19-476A-A52D-F4157995C7F8}" sibTransId="{2CB72B1D-E8A1-44AD-8C0F-59E9C83D4786}"/>
    <dgm:cxn modelId="{3130982E-0359-4506-8022-E8483AF532E6}" srcId="{CB5AFA93-353B-4907-94E3-11B188FFAA99}" destId="{B7A4D131-E469-476A-B166-B6E07F1CD175}" srcOrd="1" destOrd="0" parTransId="{C987986A-81FB-4CD5-9611-6FC207A0F928}" sibTransId="{9E986132-9E53-4357-BD94-62FBAD2681D1}"/>
    <dgm:cxn modelId="{4DEA6C36-2BE9-468B-BD07-D4B335C03D58}" type="presOf" srcId="{B7A4D131-E469-476A-B166-B6E07F1CD175}" destId="{C5D7A086-8F81-4692-9CAC-402BD113DEF5}" srcOrd="0" destOrd="0" presId="urn:microsoft.com/office/officeart/2018/5/layout/IconCircleLabelList"/>
    <dgm:cxn modelId="{1D19B53E-56B1-4FE4-BC0A-CEF625A94199}" type="presOf" srcId="{CB5AFA93-353B-4907-94E3-11B188FFAA99}" destId="{ED69DA38-8B2D-4AB2-9591-2C3BFFE95AA4}" srcOrd="0" destOrd="0" presId="urn:microsoft.com/office/officeart/2018/5/layout/IconCircleLabelList"/>
    <dgm:cxn modelId="{526DCFC7-84E1-41FA-AA75-4A0BB509F96D}" type="presOf" srcId="{81924C3B-5112-4E9D-BCFD-3AD4ADE8406E}" destId="{194D64F3-5822-4596-896C-57D22CA2AD10}" srcOrd="0" destOrd="0" presId="urn:microsoft.com/office/officeart/2018/5/layout/IconCircleLabelList"/>
    <dgm:cxn modelId="{1FD391F8-B8A0-4039-AAD1-C7AE8D63C780}" srcId="{CB5AFA93-353B-4907-94E3-11B188FFAA99}" destId="{81924C3B-5112-4E9D-BCFD-3AD4ADE8406E}" srcOrd="0" destOrd="0" parTransId="{4BB61354-2ADF-4749-B067-6884CEED4ABA}" sibTransId="{7C4313C9-D6E0-4310-90C1-D1D66563C916}"/>
    <dgm:cxn modelId="{BD7A7092-E2CE-4BD3-A725-712EE6F11750}" type="presParOf" srcId="{ED69DA38-8B2D-4AB2-9591-2C3BFFE95AA4}" destId="{E547B1DF-39D4-4523-B0C1-0F13867021B2}" srcOrd="0" destOrd="0" presId="urn:microsoft.com/office/officeart/2018/5/layout/IconCircleLabelList"/>
    <dgm:cxn modelId="{826A2898-E70F-4C49-BCCE-47821FD09A23}" type="presParOf" srcId="{E547B1DF-39D4-4523-B0C1-0F13867021B2}" destId="{028119EB-C49C-4249-A04F-6725E341C5EC}" srcOrd="0" destOrd="0" presId="urn:microsoft.com/office/officeart/2018/5/layout/IconCircleLabelList"/>
    <dgm:cxn modelId="{322DEF7D-B84A-4D28-8486-9DB87EDA3AF2}" type="presParOf" srcId="{E547B1DF-39D4-4523-B0C1-0F13867021B2}" destId="{CE3F5464-AE08-4505-87EA-3FD23286FDD4}" srcOrd="1" destOrd="0" presId="urn:microsoft.com/office/officeart/2018/5/layout/IconCircleLabelList"/>
    <dgm:cxn modelId="{4376843E-CBDF-49C5-95AE-CD8755741BCF}" type="presParOf" srcId="{E547B1DF-39D4-4523-B0C1-0F13867021B2}" destId="{7583ACBE-C2D1-4455-847B-F6860379C0DF}" srcOrd="2" destOrd="0" presId="urn:microsoft.com/office/officeart/2018/5/layout/IconCircleLabelList"/>
    <dgm:cxn modelId="{790B5E77-63EB-4597-8AA4-236FC42A6B49}" type="presParOf" srcId="{E547B1DF-39D4-4523-B0C1-0F13867021B2}" destId="{194D64F3-5822-4596-896C-57D22CA2AD10}" srcOrd="3" destOrd="0" presId="urn:microsoft.com/office/officeart/2018/5/layout/IconCircleLabelList"/>
    <dgm:cxn modelId="{EE5FC683-2F8D-4F36-BFB9-7D416AFA15D7}" type="presParOf" srcId="{ED69DA38-8B2D-4AB2-9591-2C3BFFE95AA4}" destId="{F6DED0B6-4B5B-4BA0-B620-E7BAD28640CC}" srcOrd="1" destOrd="0" presId="urn:microsoft.com/office/officeart/2018/5/layout/IconCircleLabelList"/>
    <dgm:cxn modelId="{A2A32218-E7D8-4B96-8CD9-5D2A0C71B540}" type="presParOf" srcId="{ED69DA38-8B2D-4AB2-9591-2C3BFFE95AA4}" destId="{426886B4-16AA-4ECE-A87E-576CC8A3D951}" srcOrd="2" destOrd="0" presId="urn:microsoft.com/office/officeart/2018/5/layout/IconCircleLabelList"/>
    <dgm:cxn modelId="{20C503B1-802A-4964-AFDD-A95F647CE823}" type="presParOf" srcId="{426886B4-16AA-4ECE-A87E-576CC8A3D951}" destId="{1C247279-DD33-40C3-89CC-B307CF79609E}" srcOrd="0" destOrd="0" presId="urn:microsoft.com/office/officeart/2018/5/layout/IconCircleLabelList"/>
    <dgm:cxn modelId="{8CBF3B71-58F5-4B42-9A0A-E424DE25516D}" type="presParOf" srcId="{426886B4-16AA-4ECE-A87E-576CC8A3D951}" destId="{B25BDCCF-4827-4756-AE5F-6D019889F212}" srcOrd="1" destOrd="0" presId="urn:microsoft.com/office/officeart/2018/5/layout/IconCircleLabelList"/>
    <dgm:cxn modelId="{D075C324-4C9E-4D78-95F4-8F46C2CE4C47}" type="presParOf" srcId="{426886B4-16AA-4ECE-A87E-576CC8A3D951}" destId="{8ABC320C-5BB0-4AFC-B539-14BFC3F07817}" srcOrd="2" destOrd="0" presId="urn:microsoft.com/office/officeart/2018/5/layout/IconCircleLabelList"/>
    <dgm:cxn modelId="{72F72134-F75B-46E0-9393-8978DCA11F48}" type="presParOf" srcId="{426886B4-16AA-4ECE-A87E-576CC8A3D951}" destId="{C5D7A086-8F81-4692-9CAC-402BD113DEF5}" srcOrd="3" destOrd="0" presId="urn:microsoft.com/office/officeart/2018/5/layout/IconCircleLabelList"/>
    <dgm:cxn modelId="{1FC4B583-92B2-4291-A34C-B6B4A0BBC5CE}" type="presParOf" srcId="{ED69DA38-8B2D-4AB2-9591-2C3BFFE95AA4}" destId="{9D1F23C2-A3C0-4C3C-87B5-9329E6172E2E}" srcOrd="3" destOrd="0" presId="urn:microsoft.com/office/officeart/2018/5/layout/IconCircleLabelList"/>
    <dgm:cxn modelId="{01E42281-AFF2-40E8-BE82-180D54D56150}" type="presParOf" srcId="{ED69DA38-8B2D-4AB2-9591-2C3BFFE95AA4}" destId="{8DF2414F-C190-497C-A47D-39341DB2331B}" srcOrd="4" destOrd="0" presId="urn:microsoft.com/office/officeart/2018/5/layout/IconCircleLabelList"/>
    <dgm:cxn modelId="{0F82FE95-9C5F-4BE3-854B-08EF6178D765}" type="presParOf" srcId="{8DF2414F-C190-497C-A47D-39341DB2331B}" destId="{CD48619D-D191-40C3-A0CC-633FDE6DB93B}" srcOrd="0" destOrd="0" presId="urn:microsoft.com/office/officeart/2018/5/layout/IconCircleLabelList"/>
    <dgm:cxn modelId="{E06A0742-032C-4ADB-B057-B5651506C12C}" type="presParOf" srcId="{8DF2414F-C190-497C-A47D-39341DB2331B}" destId="{A8394F89-71BA-4C47-BE59-2A094C57E113}" srcOrd="1" destOrd="0" presId="urn:microsoft.com/office/officeart/2018/5/layout/IconCircleLabelList"/>
    <dgm:cxn modelId="{577E4FE7-C3C4-42AE-A2FC-3695F27C76B2}" type="presParOf" srcId="{8DF2414F-C190-497C-A47D-39341DB2331B}" destId="{57CC73E5-3D52-4B0F-9079-FF7AD128CFDF}" srcOrd="2" destOrd="0" presId="urn:microsoft.com/office/officeart/2018/5/layout/IconCircleLabelList"/>
    <dgm:cxn modelId="{340A363A-47CB-4600-9717-F1F806E996AA}" type="presParOf" srcId="{8DF2414F-C190-497C-A47D-39341DB2331B}" destId="{7560D781-BC51-4C52-ACB7-AFA5F4F4BCE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21F28CD7-D338-4E97-B91F-959CA4EB4378}" type="doc">
      <dgm:prSet loTypeId="urn:microsoft.com/office/officeart/2018/5/layout/IconCircleLabelList" loCatId="icon" qsTypeId="urn:microsoft.com/office/officeart/2005/8/quickstyle/simple1#15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FEE16276-43F9-4C8B-A688-9B937A37568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Persistent sadness</a:t>
          </a:r>
        </a:p>
      </dgm:t>
    </dgm:pt>
    <dgm:pt modelId="{4F17E928-0303-4246-8331-EDA31C2BCB7E}" type="parTrans" cxnId="{5682474D-EA5C-4346-9DE1-588B950AC46B}">
      <dgm:prSet/>
      <dgm:spPr/>
      <dgm:t>
        <a:bodyPr/>
        <a:lstStyle/>
        <a:p>
          <a:endParaRPr lang="en-US"/>
        </a:p>
      </dgm:t>
    </dgm:pt>
    <dgm:pt modelId="{5B70438F-DDCC-42E1-9CD2-5264624E7AA1}" type="sibTrans" cxnId="{5682474D-EA5C-4346-9DE1-588B950AC46B}">
      <dgm:prSet/>
      <dgm:spPr/>
      <dgm:t>
        <a:bodyPr/>
        <a:lstStyle/>
        <a:p>
          <a:endParaRPr lang="en-US"/>
        </a:p>
      </dgm:t>
    </dgm:pt>
    <dgm:pt modelId="{3A499569-40BF-4E09-BA3B-810068A2529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Loss of interest</a:t>
          </a:r>
        </a:p>
      </dgm:t>
    </dgm:pt>
    <dgm:pt modelId="{EC4E1647-1DA5-4329-8BF7-8A7213A5564C}" type="parTrans" cxnId="{1B7D5A07-FF5A-4460-8AED-18BEBD36BB9B}">
      <dgm:prSet/>
      <dgm:spPr/>
      <dgm:t>
        <a:bodyPr/>
        <a:lstStyle/>
        <a:p>
          <a:endParaRPr lang="en-US"/>
        </a:p>
      </dgm:t>
    </dgm:pt>
    <dgm:pt modelId="{40ED85A1-DBD7-48AA-A968-07C761C34692}" type="sibTrans" cxnId="{1B7D5A07-FF5A-4460-8AED-18BEBD36BB9B}">
      <dgm:prSet/>
      <dgm:spPr/>
      <dgm:t>
        <a:bodyPr/>
        <a:lstStyle/>
        <a:p>
          <a:endParaRPr lang="en-US"/>
        </a:p>
      </dgm:t>
    </dgm:pt>
    <dgm:pt modelId="{79BCC56F-82E4-4EAF-AA87-3945C5646F2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Sleep disturbance</a:t>
          </a:r>
        </a:p>
      </dgm:t>
    </dgm:pt>
    <dgm:pt modelId="{18D0304A-3978-4D00-87D6-2A8A7D403CFB}" type="parTrans" cxnId="{68690FC7-F263-439E-9AD8-BDC4C1CAFBE0}">
      <dgm:prSet/>
      <dgm:spPr/>
      <dgm:t>
        <a:bodyPr/>
        <a:lstStyle/>
        <a:p>
          <a:endParaRPr lang="en-US"/>
        </a:p>
      </dgm:t>
    </dgm:pt>
    <dgm:pt modelId="{54E3F400-0602-43FB-8AC1-503C34EFBDF3}" type="sibTrans" cxnId="{68690FC7-F263-439E-9AD8-BDC4C1CAFBE0}">
      <dgm:prSet/>
      <dgm:spPr/>
      <dgm:t>
        <a:bodyPr/>
        <a:lstStyle/>
        <a:p>
          <a:endParaRPr lang="en-US"/>
        </a:p>
      </dgm:t>
    </dgm:pt>
    <dgm:pt modelId="{4E61A9CB-70A7-4D7A-A9F2-753AEBD4818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Low energy</a:t>
          </a:r>
        </a:p>
      </dgm:t>
    </dgm:pt>
    <dgm:pt modelId="{13EDD509-DA35-4AC7-9026-CFFCC3D40579}" type="parTrans" cxnId="{5F585D31-99C1-4C9C-9DA4-1257251E6A58}">
      <dgm:prSet/>
      <dgm:spPr/>
      <dgm:t>
        <a:bodyPr/>
        <a:lstStyle/>
        <a:p>
          <a:endParaRPr lang="en-US"/>
        </a:p>
      </dgm:t>
    </dgm:pt>
    <dgm:pt modelId="{32D50811-DF6E-4823-B542-16AA63D9F1C0}" type="sibTrans" cxnId="{5F585D31-99C1-4C9C-9DA4-1257251E6A58}">
      <dgm:prSet/>
      <dgm:spPr/>
      <dgm:t>
        <a:bodyPr/>
        <a:lstStyle/>
        <a:p>
          <a:endParaRPr lang="en-US"/>
        </a:p>
      </dgm:t>
    </dgm:pt>
    <dgm:pt modelId="{4366C848-4011-4E99-B7D0-CADAF1CC77CD}" type="pres">
      <dgm:prSet presAssocID="{21F28CD7-D338-4E97-B91F-959CA4EB4378}" presName="root" presStyleCnt="0">
        <dgm:presLayoutVars>
          <dgm:dir/>
          <dgm:resizeHandles val="exact"/>
        </dgm:presLayoutVars>
      </dgm:prSet>
      <dgm:spPr/>
    </dgm:pt>
    <dgm:pt modelId="{AA4CCE61-8A97-4D27-AB16-F43F414D9868}" type="pres">
      <dgm:prSet presAssocID="{FEE16276-43F9-4C8B-A688-9B937A37568D}" presName="compNode" presStyleCnt="0"/>
      <dgm:spPr/>
    </dgm:pt>
    <dgm:pt modelId="{84CC1CD3-26A5-4699-974E-E13C5B13986F}" type="pres">
      <dgm:prSet presAssocID="{FEE16276-43F9-4C8B-A688-9B937A37568D}" presName="iconBgRect" presStyleLbl="bgShp" presStyleIdx="0" presStyleCnt="4"/>
      <dgm:spPr/>
    </dgm:pt>
    <dgm:pt modelId="{C0D395A3-CD9C-4C9E-B589-967C3A81980A}" type="pres">
      <dgm:prSet presAssocID="{FEE16276-43F9-4C8B-A688-9B937A37568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No Fill"/>
        </a:ext>
      </dgm:extLst>
    </dgm:pt>
    <dgm:pt modelId="{81311919-4A71-40B1-8BF1-4F8019A99FBB}" type="pres">
      <dgm:prSet presAssocID="{FEE16276-43F9-4C8B-A688-9B937A37568D}" presName="spaceRect" presStyleCnt="0"/>
      <dgm:spPr/>
    </dgm:pt>
    <dgm:pt modelId="{A3C05DD5-8395-46AD-9169-6F23D27DCAD7}" type="pres">
      <dgm:prSet presAssocID="{FEE16276-43F9-4C8B-A688-9B937A37568D}" presName="textRect" presStyleLbl="revTx" presStyleIdx="0" presStyleCnt="4">
        <dgm:presLayoutVars>
          <dgm:chMax val="1"/>
          <dgm:chPref val="1"/>
        </dgm:presLayoutVars>
      </dgm:prSet>
      <dgm:spPr/>
    </dgm:pt>
    <dgm:pt modelId="{B494A428-B4A3-4530-A165-5BA121E93FCA}" type="pres">
      <dgm:prSet presAssocID="{5B70438F-DDCC-42E1-9CD2-5264624E7AA1}" presName="sibTrans" presStyleCnt="0"/>
      <dgm:spPr/>
    </dgm:pt>
    <dgm:pt modelId="{9D026D0E-CE16-4686-AB59-981C23B135BE}" type="pres">
      <dgm:prSet presAssocID="{3A499569-40BF-4E09-BA3B-810068A25291}" presName="compNode" presStyleCnt="0"/>
      <dgm:spPr/>
    </dgm:pt>
    <dgm:pt modelId="{0238F45E-B4A0-4D44-9861-668F8A945984}" type="pres">
      <dgm:prSet presAssocID="{3A499569-40BF-4E09-BA3B-810068A25291}" presName="iconBgRect" presStyleLbl="bgShp" presStyleIdx="1" presStyleCnt="4"/>
      <dgm:spPr/>
    </dgm:pt>
    <dgm:pt modelId="{6290324E-8BAF-413C-B53F-5936AB704AF4}" type="pres">
      <dgm:prSet presAssocID="{3A499569-40BF-4E09-BA3B-810068A25291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0F2033C0-4E8E-4175-B6F8-F0183AAF151F}" type="pres">
      <dgm:prSet presAssocID="{3A499569-40BF-4E09-BA3B-810068A25291}" presName="spaceRect" presStyleCnt="0"/>
      <dgm:spPr/>
    </dgm:pt>
    <dgm:pt modelId="{51456589-67BE-4579-81B7-5F4CB493DD50}" type="pres">
      <dgm:prSet presAssocID="{3A499569-40BF-4E09-BA3B-810068A25291}" presName="textRect" presStyleLbl="revTx" presStyleIdx="1" presStyleCnt="4">
        <dgm:presLayoutVars>
          <dgm:chMax val="1"/>
          <dgm:chPref val="1"/>
        </dgm:presLayoutVars>
      </dgm:prSet>
      <dgm:spPr/>
    </dgm:pt>
    <dgm:pt modelId="{2C44D716-6646-4FC7-8532-83A283D22881}" type="pres">
      <dgm:prSet presAssocID="{40ED85A1-DBD7-48AA-A968-07C761C34692}" presName="sibTrans" presStyleCnt="0"/>
      <dgm:spPr/>
    </dgm:pt>
    <dgm:pt modelId="{B7D75F6A-5272-4D9E-BF9A-D5BABD7A4FBA}" type="pres">
      <dgm:prSet presAssocID="{79BCC56F-82E4-4EAF-AA87-3945C5646F28}" presName="compNode" presStyleCnt="0"/>
      <dgm:spPr/>
    </dgm:pt>
    <dgm:pt modelId="{D1C7B1E2-DC14-4428-9882-1D57ABDBB3FD}" type="pres">
      <dgm:prSet presAssocID="{79BCC56F-82E4-4EAF-AA87-3945C5646F28}" presName="iconBgRect" presStyleLbl="bgShp" presStyleIdx="2" presStyleCnt="4"/>
      <dgm:spPr/>
    </dgm:pt>
    <dgm:pt modelId="{F40C23CB-CE56-461F-93EC-7EFD566099BD}" type="pres">
      <dgm:prSet presAssocID="{79BCC56F-82E4-4EAF-AA87-3945C5646F28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D304E17D-3FDF-4172-977F-EAEFB157B1E9}" type="pres">
      <dgm:prSet presAssocID="{79BCC56F-82E4-4EAF-AA87-3945C5646F28}" presName="spaceRect" presStyleCnt="0"/>
      <dgm:spPr/>
    </dgm:pt>
    <dgm:pt modelId="{D349AF52-380E-4A87-88FA-32FB0C127015}" type="pres">
      <dgm:prSet presAssocID="{79BCC56F-82E4-4EAF-AA87-3945C5646F28}" presName="textRect" presStyleLbl="revTx" presStyleIdx="2" presStyleCnt="4">
        <dgm:presLayoutVars>
          <dgm:chMax val="1"/>
          <dgm:chPref val="1"/>
        </dgm:presLayoutVars>
      </dgm:prSet>
      <dgm:spPr/>
    </dgm:pt>
    <dgm:pt modelId="{CB94401E-B4FE-42BB-8545-705DE9EE2A6B}" type="pres">
      <dgm:prSet presAssocID="{54E3F400-0602-43FB-8AC1-503C34EFBDF3}" presName="sibTrans" presStyleCnt="0"/>
      <dgm:spPr/>
    </dgm:pt>
    <dgm:pt modelId="{F1397ACD-F3ED-45BF-B07B-FF537CA70EAB}" type="pres">
      <dgm:prSet presAssocID="{4E61A9CB-70A7-4D7A-A9F2-753AEBD48184}" presName="compNode" presStyleCnt="0"/>
      <dgm:spPr/>
    </dgm:pt>
    <dgm:pt modelId="{2BC967B1-4173-4332-B730-59983FFCF258}" type="pres">
      <dgm:prSet presAssocID="{4E61A9CB-70A7-4D7A-A9F2-753AEBD48184}" presName="iconBgRect" presStyleLbl="bgShp" presStyleIdx="3" presStyleCnt="4"/>
      <dgm:spPr/>
    </dgm:pt>
    <dgm:pt modelId="{B7D87420-D987-4C8F-B86B-2086CEBA73BC}" type="pres">
      <dgm:prSet presAssocID="{4E61A9CB-70A7-4D7A-A9F2-753AEBD48184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gh Voltage"/>
        </a:ext>
      </dgm:extLst>
    </dgm:pt>
    <dgm:pt modelId="{5F4428D0-79B3-483F-9F21-223E0BD4DE39}" type="pres">
      <dgm:prSet presAssocID="{4E61A9CB-70A7-4D7A-A9F2-753AEBD48184}" presName="spaceRect" presStyleCnt="0"/>
      <dgm:spPr/>
    </dgm:pt>
    <dgm:pt modelId="{D159D95C-AE78-4BD4-BE9C-FD9FC76D820E}" type="pres">
      <dgm:prSet presAssocID="{4E61A9CB-70A7-4D7A-A9F2-753AEBD4818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B7D5A07-FF5A-4460-8AED-18BEBD36BB9B}" srcId="{21F28CD7-D338-4E97-B91F-959CA4EB4378}" destId="{3A499569-40BF-4E09-BA3B-810068A25291}" srcOrd="1" destOrd="0" parTransId="{EC4E1647-1DA5-4329-8BF7-8A7213A5564C}" sibTransId="{40ED85A1-DBD7-48AA-A968-07C761C34692}"/>
    <dgm:cxn modelId="{98B9080A-307D-4DC9-B33F-B451E111B54F}" type="presOf" srcId="{3A499569-40BF-4E09-BA3B-810068A25291}" destId="{51456589-67BE-4579-81B7-5F4CB493DD50}" srcOrd="0" destOrd="0" presId="urn:microsoft.com/office/officeart/2018/5/layout/IconCircleLabelList"/>
    <dgm:cxn modelId="{5F585D31-99C1-4C9C-9DA4-1257251E6A58}" srcId="{21F28CD7-D338-4E97-B91F-959CA4EB4378}" destId="{4E61A9CB-70A7-4D7A-A9F2-753AEBD48184}" srcOrd="3" destOrd="0" parTransId="{13EDD509-DA35-4AC7-9026-CFFCC3D40579}" sibTransId="{32D50811-DF6E-4823-B542-16AA63D9F1C0}"/>
    <dgm:cxn modelId="{2AF70241-BD75-4C95-BBDF-C0F4BE7DFDBD}" type="presOf" srcId="{21F28CD7-D338-4E97-B91F-959CA4EB4378}" destId="{4366C848-4011-4E99-B7D0-CADAF1CC77CD}" srcOrd="0" destOrd="0" presId="urn:microsoft.com/office/officeart/2018/5/layout/IconCircleLabelList"/>
    <dgm:cxn modelId="{0893DF64-67C0-494F-88A5-CF92FEB2FF91}" type="presOf" srcId="{FEE16276-43F9-4C8B-A688-9B937A37568D}" destId="{A3C05DD5-8395-46AD-9169-6F23D27DCAD7}" srcOrd="0" destOrd="0" presId="urn:microsoft.com/office/officeart/2018/5/layout/IconCircleLabelList"/>
    <dgm:cxn modelId="{5682474D-EA5C-4346-9DE1-588B950AC46B}" srcId="{21F28CD7-D338-4E97-B91F-959CA4EB4378}" destId="{FEE16276-43F9-4C8B-A688-9B937A37568D}" srcOrd="0" destOrd="0" parTransId="{4F17E928-0303-4246-8331-EDA31C2BCB7E}" sibTransId="{5B70438F-DDCC-42E1-9CD2-5264624E7AA1}"/>
    <dgm:cxn modelId="{43CDD898-448F-487B-90E7-A8E02CD5F6A0}" type="presOf" srcId="{79BCC56F-82E4-4EAF-AA87-3945C5646F28}" destId="{D349AF52-380E-4A87-88FA-32FB0C127015}" srcOrd="0" destOrd="0" presId="urn:microsoft.com/office/officeart/2018/5/layout/IconCircleLabelList"/>
    <dgm:cxn modelId="{68690FC7-F263-439E-9AD8-BDC4C1CAFBE0}" srcId="{21F28CD7-D338-4E97-B91F-959CA4EB4378}" destId="{79BCC56F-82E4-4EAF-AA87-3945C5646F28}" srcOrd="2" destOrd="0" parTransId="{18D0304A-3978-4D00-87D6-2A8A7D403CFB}" sibTransId="{54E3F400-0602-43FB-8AC1-503C34EFBDF3}"/>
    <dgm:cxn modelId="{64E682F3-82BB-41F2-BFAB-343DD3639E21}" type="presOf" srcId="{4E61A9CB-70A7-4D7A-A9F2-753AEBD48184}" destId="{D159D95C-AE78-4BD4-BE9C-FD9FC76D820E}" srcOrd="0" destOrd="0" presId="urn:microsoft.com/office/officeart/2018/5/layout/IconCircleLabelList"/>
    <dgm:cxn modelId="{6A52BC57-AB1F-47B8-8853-C3BFAADD461B}" type="presParOf" srcId="{4366C848-4011-4E99-B7D0-CADAF1CC77CD}" destId="{AA4CCE61-8A97-4D27-AB16-F43F414D9868}" srcOrd="0" destOrd="0" presId="urn:microsoft.com/office/officeart/2018/5/layout/IconCircleLabelList"/>
    <dgm:cxn modelId="{40E5C6C0-AEBD-4874-B5A5-30670F5D91B7}" type="presParOf" srcId="{AA4CCE61-8A97-4D27-AB16-F43F414D9868}" destId="{84CC1CD3-26A5-4699-974E-E13C5B13986F}" srcOrd="0" destOrd="0" presId="urn:microsoft.com/office/officeart/2018/5/layout/IconCircleLabelList"/>
    <dgm:cxn modelId="{6669884D-713C-4F58-8A92-137E7ADC4D73}" type="presParOf" srcId="{AA4CCE61-8A97-4D27-AB16-F43F414D9868}" destId="{C0D395A3-CD9C-4C9E-B589-967C3A81980A}" srcOrd="1" destOrd="0" presId="urn:microsoft.com/office/officeart/2018/5/layout/IconCircleLabelList"/>
    <dgm:cxn modelId="{3B400F25-B369-4F1B-9310-4BCB65B266DE}" type="presParOf" srcId="{AA4CCE61-8A97-4D27-AB16-F43F414D9868}" destId="{81311919-4A71-40B1-8BF1-4F8019A99FBB}" srcOrd="2" destOrd="0" presId="urn:microsoft.com/office/officeart/2018/5/layout/IconCircleLabelList"/>
    <dgm:cxn modelId="{9B7319D2-6311-45AB-8000-658B808594CA}" type="presParOf" srcId="{AA4CCE61-8A97-4D27-AB16-F43F414D9868}" destId="{A3C05DD5-8395-46AD-9169-6F23D27DCAD7}" srcOrd="3" destOrd="0" presId="urn:microsoft.com/office/officeart/2018/5/layout/IconCircleLabelList"/>
    <dgm:cxn modelId="{6A2EEF06-2156-4357-BE1D-60322376605D}" type="presParOf" srcId="{4366C848-4011-4E99-B7D0-CADAF1CC77CD}" destId="{B494A428-B4A3-4530-A165-5BA121E93FCA}" srcOrd="1" destOrd="0" presId="urn:microsoft.com/office/officeart/2018/5/layout/IconCircleLabelList"/>
    <dgm:cxn modelId="{324B90DF-5BE2-4D89-A087-E282DC1B8BDD}" type="presParOf" srcId="{4366C848-4011-4E99-B7D0-CADAF1CC77CD}" destId="{9D026D0E-CE16-4686-AB59-981C23B135BE}" srcOrd="2" destOrd="0" presId="urn:microsoft.com/office/officeart/2018/5/layout/IconCircleLabelList"/>
    <dgm:cxn modelId="{D31977DE-407E-4EF8-8194-C9836FC3528E}" type="presParOf" srcId="{9D026D0E-CE16-4686-AB59-981C23B135BE}" destId="{0238F45E-B4A0-4D44-9861-668F8A945984}" srcOrd="0" destOrd="0" presId="urn:microsoft.com/office/officeart/2018/5/layout/IconCircleLabelList"/>
    <dgm:cxn modelId="{3CA55BB3-D762-42D5-9375-B0B8A50E3464}" type="presParOf" srcId="{9D026D0E-CE16-4686-AB59-981C23B135BE}" destId="{6290324E-8BAF-413C-B53F-5936AB704AF4}" srcOrd="1" destOrd="0" presId="urn:microsoft.com/office/officeart/2018/5/layout/IconCircleLabelList"/>
    <dgm:cxn modelId="{22520970-90BB-4901-B146-F01EE9876CA0}" type="presParOf" srcId="{9D026D0E-CE16-4686-AB59-981C23B135BE}" destId="{0F2033C0-4E8E-4175-B6F8-F0183AAF151F}" srcOrd="2" destOrd="0" presId="urn:microsoft.com/office/officeart/2018/5/layout/IconCircleLabelList"/>
    <dgm:cxn modelId="{67C05165-327D-45A0-B20F-4D860C087CF2}" type="presParOf" srcId="{9D026D0E-CE16-4686-AB59-981C23B135BE}" destId="{51456589-67BE-4579-81B7-5F4CB493DD50}" srcOrd="3" destOrd="0" presId="urn:microsoft.com/office/officeart/2018/5/layout/IconCircleLabelList"/>
    <dgm:cxn modelId="{9D35431F-5728-4331-8299-5F34718A18B3}" type="presParOf" srcId="{4366C848-4011-4E99-B7D0-CADAF1CC77CD}" destId="{2C44D716-6646-4FC7-8532-83A283D22881}" srcOrd="3" destOrd="0" presId="urn:microsoft.com/office/officeart/2018/5/layout/IconCircleLabelList"/>
    <dgm:cxn modelId="{04E30738-B365-47C4-BBDB-47F93A8F689E}" type="presParOf" srcId="{4366C848-4011-4E99-B7D0-CADAF1CC77CD}" destId="{B7D75F6A-5272-4D9E-BF9A-D5BABD7A4FBA}" srcOrd="4" destOrd="0" presId="urn:microsoft.com/office/officeart/2018/5/layout/IconCircleLabelList"/>
    <dgm:cxn modelId="{128D72DE-4F79-491F-BCA0-3FB260F1E154}" type="presParOf" srcId="{B7D75F6A-5272-4D9E-BF9A-D5BABD7A4FBA}" destId="{D1C7B1E2-DC14-4428-9882-1D57ABDBB3FD}" srcOrd="0" destOrd="0" presId="urn:microsoft.com/office/officeart/2018/5/layout/IconCircleLabelList"/>
    <dgm:cxn modelId="{9F5E38C7-1B61-4773-A3E7-AD1399B1EB2F}" type="presParOf" srcId="{B7D75F6A-5272-4D9E-BF9A-D5BABD7A4FBA}" destId="{F40C23CB-CE56-461F-93EC-7EFD566099BD}" srcOrd="1" destOrd="0" presId="urn:microsoft.com/office/officeart/2018/5/layout/IconCircleLabelList"/>
    <dgm:cxn modelId="{E1589FDD-7E32-4B97-ACED-3A3F14C3763F}" type="presParOf" srcId="{B7D75F6A-5272-4D9E-BF9A-D5BABD7A4FBA}" destId="{D304E17D-3FDF-4172-977F-EAEFB157B1E9}" srcOrd="2" destOrd="0" presId="urn:microsoft.com/office/officeart/2018/5/layout/IconCircleLabelList"/>
    <dgm:cxn modelId="{F9A0C911-FA5C-43BE-91CA-D8168BA28016}" type="presParOf" srcId="{B7D75F6A-5272-4D9E-BF9A-D5BABD7A4FBA}" destId="{D349AF52-380E-4A87-88FA-32FB0C127015}" srcOrd="3" destOrd="0" presId="urn:microsoft.com/office/officeart/2018/5/layout/IconCircleLabelList"/>
    <dgm:cxn modelId="{F3516794-837B-4A1A-9422-D444FF7C214F}" type="presParOf" srcId="{4366C848-4011-4E99-B7D0-CADAF1CC77CD}" destId="{CB94401E-B4FE-42BB-8545-705DE9EE2A6B}" srcOrd="5" destOrd="0" presId="urn:microsoft.com/office/officeart/2018/5/layout/IconCircleLabelList"/>
    <dgm:cxn modelId="{2E584BDD-F62B-4499-818B-B610F37BFD6D}" type="presParOf" srcId="{4366C848-4011-4E99-B7D0-CADAF1CC77CD}" destId="{F1397ACD-F3ED-45BF-B07B-FF537CA70EAB}" srcOrd="6" destOrd="0" presId="urn:microsoft.com/office/officeart/2018/5/layout/IconCircleLabelList"/>
    <dgm:cxn modelId="{1907D885-7013-46DB-B71C-954B122BB406}" type="presParOf" srcId="{F1397ACD-F3ED-45BF-B07B-FF537CA70EAB}" destId="{2BC967B1-4173-4332-B730-59983FFCF258}" srcOrd="0" destOrd="0" presId="urn:microsoft.com/office/officeart/2018/5/layout/IconCircleLabelList"/>
    <dgm:cxn modelId="{D5E60531-4D7F-427D-A8D7-1531ED39E99D}" type="presParOf" srcId="{F1397ACD-F3ED-45BF-B07B-FF537CA70EAB}" destId="{B7D87420-D987-4C8F-B86B-2086CEBA73BC}" srcOrd="1" destOrd="0" presId="urn:microsoft.com/office/officeart/2018/5/layout/IconCircleLabelList"/>
    <dgm:cxn modelId="{207186EF-E8F4-4896-A479-7CDC7F61D555}" type="presParOf" srcId="{F1397ACD-F3ED-45BF-B07B-FF537CA70EAB}" destId="{5F4428D0-79B3-483F-9F21-223E0BD4DE39}" srcOrd="2" destOrd="0" presId="urn:microsoft.com/office/officeart/2018/5/layout/IconCircleLabelList"/>
    <dgm:cxn modelId="{A15AD9C0-EE67-4D6E-9DC6-8DEFE703989C}" type="presParOf" srcId="{F1397ACD-F3ED-45BF-B07B-FF537CA70EAB}" destId="{D159D95C-AE78-4BD4-BE9C-FD9FC76D820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60275AD-3D07-44A4-A7A2-3B8CF43DF084}" type="doc">
      <dgm:prSet loTypeId="urn:microsoft.com/office/officeart/2018/5/layout/IconCircleLabelList" loCatId="icon" qsTypeId="urn:microsoft.com/office/officeart/2005/8/quickstyle/simple1#25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CF6D2F61-7807-49E0-B2E3-B53CE1074782}">
      <dgm:prSet/>
      <dgm:spPr/>
      <dgm:t>
        <a:bodyPr/>
        <a:lstStyle/>
        <a:p>
          <a:pPr>
            <a:defRPr cap="all"/>
          </a:pPr>
          <a:r>
            <a:rPr lang="en-US"/>
            <a:t>Symptoms? </a:t>
          </a:r>
        </a:p>
      </dgm:t>
    </dgm:pt>
    <dgm:pt modelId="{94CDBEA6-DCD2-45DE-A988-8DF1EC939190}" type="parTrans" cxnId="{79716E45-19D4-4D61-B2AB-A8650017DAC1}">
      <dgm:prSet/>
      <dgm:spPr/>
      <dgm:t>
        <a:bodyPr/>
        <a:lstStyle/>
        <a:p>
          <a:endParaRPr lang="en-US"/>
        </a:p>
      </dgm:t>
    </dgm:pt>
    <dgm:pt modelId="{0311B0E7-4D7A-4123-B81B-94C0E4643EF3}" type="sibTrans" cxnId="{79716E45-19D4-4D61-B2AB-A8650017DAC1}">
      <dgm:prSet/>
      <dgm:spPr/>
      <dgm:t>
        <a:bodyPr/>
        <a:lstStyle/>
        <a:p>
          <a:endParaRPr lang="en-US"/>
        </a:p>
      </dgm:t>
    </dgm:pt>
    <dgm:pt modelId="{68A47751-A4E4-4FE7-BC08-AD9EE7EC3313}">
      <dgm:prSet/>
      <dgm:spPr/>
      <dgm:t>
        <a:bodyPr/>
        <a:lstStyle/>
        <a:p>
          <a:pPr>
            <a:defRPr cap="all"/>
          </a:pPr>
          <a:r>
            <a:rPr lang="en-US"/>
            <a:t>Diagnosis? </a:t>
          </a:r>
        </a:p>
      </dgm:t>
    </dgm:pt>
    <dgm:pt modelId="{62C1ACC8-53BB-425D-AFAB-F28338F2BEA2}" type="parTrans" cxnId="{66511BD6-6720-4321-880E-EB02BD5416EF}">
      <dgm:prSet/>
      <dgm:spPr/>
      <dgm:t>
        <a:bodyPr/>
        <a:lstStyle/>
        <a:p>
          <a:endParaRPr lang="en-US"/>
        </a:p>
      </dgm:t>
    </dgm:pt>
    <dgm:pt modelId="{A8B08F4F-068E-4116-A435-3E1377B49EDE}" type="sibTrans" cxnId="{66511BD6-6720-4321-880E-EB02BD5416EF}">
      <dgm:prSet/>
      <dgm:spPr/>
      <dgm:t>
        <a:bodyPr/>
        <a:lstStyle/>
        <a:p>
          <a:endParaRPr lang="en-US"/>
        </a:p>
      </dgm:t>
    </dgm:pt>
    <dgm:pt modelId="{362BFFE5-2F5C-45F9-8D59-49F6A16D5E42}">
      <dgm:prSet/>
      <dgm:spPr/>
      <dgm:t>
        <a:bodyPr/>
        <a:lstStyle/>
        <a:p>
          <a:pPr>
            <a:defRPr cap="all"/>
          </a:pPr>
          <a:r>
            <a:rPr lang="en-US"/>
            <a:t>Rationale?</a:t>
          </a:r>
        </a:p>
      </dgm:t>
    </dgm:pt>
    <dgm:pt modelId="{23C32301-38C0-4597-BB71-D815513BAAC0}" type="parTrans" cxnId="{B6B34418-01FB-472C-89CF-2844D5069056}">
      <dgm:prSet/>
      <dgm:spPr/>
      <dgm:t>
        <a:bodyPr/>
        <a:lstStyle/>
        <a:p>
          <a:endParaRPr lang="en-US"/>
        </a:p>
      </dgm:t>
    </dgm:pt>
    <dgm:pt modelId="{FB0CF4F9-C217-41CC-9A84-B2F385C676A7}" type="sibTrans" cxnId="{B6B34418-01FB-472C-89CF-2844D5069056}">
      <dgm:prSet/>
      <dgm:spPr/>
      <dgm:t>
        <a:bodyPr/>
        <a:lstStyle/>
        <a:p>
          <a:endParaRPr lang="en-US"/>
        </a:p>
      </dgm:t>
    </dgm:pt>
    <dgm:pt modelId="{6607C30B-8C3A-4CDD-87A1-4FBFBA8914DE}" type="pres">
      <dgm:prSet presAssocID="{160275AD-3D07-44A4-A7A2-3B8CF43DF084}" presName="root" presStyleCnt="0">
        <dgm:presLayoutVars>
          <dgm:dir/>
          <dgm:resizeHandles val="exact"/>
        </dgm:presLayoutVars>
      </dgm:prSet>
      <dgm:spPr/>
    </dgm:pt>
    <dgm:pt modelId="{90EB3238-3F8A-4C4C-A80D-2E12B2189195}" type="pres">
      <dgm:prSet presAssocID="{CF6D2F61-7807-49E0-B2E3-B53CE1074782}" presName="compNode" presStyleCnt="0"/>
      <dgm:spPr/>
    </dgm:pt>
    <dgm:pt modelId="{5E6B458A-C125-4551-86CE-1367F3D30277}" type="pres">
      <dgm:prSet presAssocID="{CF6D2F61-7807-49E0-B2E3-B53CE1074782}" presName="iconBgRect" presStyleLbl="bgShp" presStyleIdx="0" presStyleCnt="3"/>
      <dgm:spPr/>
    </dgm:pt>
    <dgm:pt modelId="{C84CEB3F-473B-4CD3-8D6B-0FEC6A24A875}" type="pres">
      <dgm:prSet presAssocID="{CF6D2F61-7807-49E0-B2E3-B53CE107478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512BCF4-E35F-43FF-AE21-02F70AC38A0B}" type="pres">
      <dgm:prSet presAssocID="{CF6D2F61-7807-49E0-B2E3-B53CE1074782}" presName="spaceRect" presStyleCnt="0"/>
      <dgm:spPr/>
    </dgm:pt>
    <dgm:pt modelId="{B5AFAA76-1038-43B1-9874-E55380647165}" type="pres">
      <dgm:prSet presAssocID="{CF6D2F61-7807-49E0-B2E3-B53CE1074782}" presName="textRect" presStyleLbl="revTx" presStyleIdx="0" presStyleCnt="3">
        <dgm:presLayoutVars>
          <dgm:chMax val="1"/>
          <dgm:chPref val="1"/>
        </dgm:presLayoutVars>
      </dgm:prSet>
      <dgm:spPr/>
    </dgm:pt>
    <dgm:pt modelId="{FD74E5A5-658A-416E-9274-281BF7824BE3}" type="pres">
      <dgm:prSet presAssocID="{0311B0E7-4D7A-4123-B81B-94C0E4643EF3}" presName="sibTrans" presStyleCnt="0"/>
      <dgm:spPr/>
    </dgm:pt>
    <dgm:pt modelId="{ADFCA48E-A593-44CC-8C5A-6B601672E927}" type="pres">
      <dgm:prSet presAssocID="{68A47751-A4E4-4FE7-BC08-AD9EE7EC3313}" presName="compNode" presStyleCnt="0"/>
      <dgm:spPr/>
    </dgm:pt>
    <dgm:pt modelId="{667E79A4-A62A-42FE-87BA-8AA730F08158}" type="pres">
      <dgm:prSet presAssocID="{68A47751-A4E4-4FE7-BC08-AD9EE7EC3313}" presName="iconBgRect" presStyleLbl="bgShp" presStyleIdx="1" presStyleCnt="3"/>
      <dgm:spPr/>
    </dgm:pt>
    <dgm:pt modelId="{94DCE735-87B5-45FA-A9E8-329233393753}" type="pres">
      <dgm:prSet presAssocID="{68A47751-A4E4-4FE7-BC08-AD9EE7EC331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7B21F12-2F7E-4C9E-A896-57A1E56F0EEB}" type="pres">
      <dgm:prSet presAssocID="{68A47751-A4E4-4FE7-BC08-AD9EE7EC3313}" presName="spaceRect" presStyleCnt="0"/>
      <dgm:spPr/>
    </dgm:pt>
    <dgm:pt modelId="{3ADEECBE-1EAD-481B-8E97-7C49C0278B18}" type="pres">
      <dgm:prSet presAssocID="{68A47751-A4E4-4FE7-BC08-AD9EE7EC3313}" presName="textRect" presStyleLbl="revTx" presStyleIdx="1" presStyleCnt="3">
        <dgm:presLayoutVars>
          <dgm:chMax val="1"/>
          <dgm:chPref val="1"/>
        </dgm:presLayoutVars>
      </dgm:prSet>
      <dgm:spPr/>
    </dgm:pt>
    <dgm:pt modelId="{817E32E2-4482-4590-9EDC-0013EF3C8C80}" type="pres">
      <dgm:prSet presAssocID="{A8B08F4F-068E-4116-A435-3E1377B49EDE}" presName="sibTrans" presStyleCnt="0"/>
      <dgm:spPr/>
    </dgm:pt>
    <dgm:pt modelId="{FC98AAF0-C2FB-4E6B-A7DD-35265A6D29C2}" type="pres">
      <dgm:prSet presAssocID="{362BFFE5-2F5C-45F9-8D59-49F6A16D5E42}" presName="compNode" presStyleCnt="0"/>
      <dgm:spPr/>
    </dgm:pt>
    <dgm:pt modelId="{B455F4B7-FBA1-445E-B28A-EA0BBBF332A8}" type="pres">
      <dgm:prSet presAssocID="{362BFFE5-2F5C-45F9-8D59-49F6A16D5E42}" presName="iconBgRect" presStyleLbl="bgShp" presStyleIdx="2" presStyleCnt="3"/>
      <dgm:spPr/>
    </dgm:pt>
    <dgm:pt modelId="{51EADDB9-5A66-4435-8627-A34E5FE46050}" type="pres">
      <dgm:prSet presAssocID="{362BFFE5-2F5C-45F9-8D59-49F6A16D5E4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C21CB5E-0E04-4EFF-8F75-A770DE23BAB9}" type="pres">
      <dgm:prSet presAssocID="{362BFFE5-2F5C-45F9-8D59-49F6A16D5E42}" presName="spaceRect" presStyleCnt="0"/>
      <dgm:spPr/>
    </dgm:pt>
    <dgm:pt modelId="{939864A5-89E2-4140-8AF6-610FA5689D30}" type="pres">
      <dgm:prSet presAssocID="{362BFFE5-2F5C-45F9-8D59-49F6A16D5E4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8893AA01-D67C-408C-92D1-CCC65BB26315}" type="presOf" srcId="{CF6D2F61-7807-49E0-B2E3-B53CE1074782}" destId="{B5AFAA76-1038-43B1-9874-E55380647165}" srcOrd="0" destOrd="0" presId="urn:microsoft.com/office/officeart/2018/5/layout/IconCircleLabelList"/>
    <dgm:cxn modelId="{B6B34418-01FB-472C-89CF-2844D5069056}" srcId="{160275AD-3D07-44A4-A7A2-3B8CF43DF084}" destId="{362BFFE5-2F5C-45F9-8D59-49F6A16D5E42}" srcOrd="2" destOrd="0" parTransId="{23C32301-38C0-4597-BB71-D815513BAAC0}" sibTransId="{FB0CF4F9-C217-41CC-9A84-B2F385C676A7}"/>
    <dgm:cxn modelId="{2ADC5918-2288-4341-9FBE-F48BCE837C4F}" type="presOf" srcId="{68A47751-A4E4-4FE7-BC08-AD9EE7EC3313}" destId="{3ADEECBE-1EAD-481B-8E97-7C49C0278B18}" srcOrd="0" destOrd="0" presId="urn:microsoft.com/office/officeart/2018/5/layout/IconCircleLabelList"/>
    <dgm:cxn modelId="{79716E45-19D4-4D61-B2AB-A8650017DAC1}" srcId="{160275AD-3D07-44A4-A7A2-3B8CF43DF084}" destId="{CF6D2F61-7807-49E0-B2E3-B53CE1074782}" srcOrd="0" destOrd="0" parTransId="{94CDBEA6-DCD2-45DE-A988-8DF1EC939190}" sibTransId="{0311B0E7-4D7A-4123-B81B-94C0E4643EF3}"/>
    <dgm:cxn modelId="{66511BD6-6720-4321-880E-EB02BD5416EF}" srcId="{160275AD-3D07-44A4-A7A2-3B8CF43DF084}" destId="{68A47751-A4E4-4FE7-BC08-AD9EE7EC3313}" srcOrd="1" destOrd="0" parTransId="{62C1ACC8-53BB-425D-AFAB-F28338F2BEA2}" sibTransId="{A8B08F4F-068E-4116-A435-3E1377B49EDE}"/>
    <dgm:cxn modelId="{BE87CAE4-D8C3-40FC-BA7E-190CBB4490C2}" type="presOf" srcId="{160275AD-3D07-44A4-A7A2-3B8CF43DF084}" destId="{6607C30B-8C3A-4CDD-87A1-4FBFBA8914DE}" srcOrd="0" destOrd="0" presId="urn:microsoft.com/office/officeart/2018/5/layout/IconCircleLabelList"/>
    <dgm:cxn modelId="{F8E9A0EE-1261-482A-B65A-F641EB20F1DD}" type="presOf" srcId="{362BFFE5-2F5C-45F9-8D59-49F6A16D5E42}" destId="{939864A5-89E2-4140-8AF6-610FA5689D30}" srcOrd="0" destOrd="0" presId="urn:microsoft.com/office/officeart/2018/5/layout/IconCircleLabelList"/>
    <dgm:cxn modelId="{038FCFC7-BEE3-40E6-AEBC-44F0F2616764}" type="presParOf" srcId="{6607C30B-8C3A-4CDD-87A1-4FBFBA8914DE}" destId="{90EB3238-3F8A-4C4C-A80D-2E12B2189195}" srcOrd="0" destOrd="0" presId="urn:microsoft.com/office/officeart/2018/5/layout/IconCircleLabelList"/>
    <dgm:cxn modelId="{70D2103A-6374-40BC-9B32-6D27F0A6CCBA}" type="presParOf" srcId="{90EB3238-3F8A-4C4C-A80D-2E12B2189195}" destId="{5E6B458A-C125-4551-86CE-1367F3D30277}" srcOrd="0" destOrd="0" presId="urn:microsoft.com/office/officeart/2018/5/layout/IconCircleLabelList"/>
    <dgm:cxn modelId="{E75D4DA5-800B-44EB-BCD3-910C5EB3BB61}" type="presParOf" srcId="{90EB3238-3F8A-4C4C-A80D-2E12B2189195}" destId="{C84CEB3F-473B-4CD3-8D6B-0FEC6A24A875}" srcOrd="1" destOrd="0" presId="urn:microsoft.com/office/officeart/2018/5/layout/IconCircleLabelList"/>
    <dgm:cxn modelId="{1D8AF031-06DB-4170-8A66-D4877BD5A806}" type="presParOf" srcId="{90EB3238-3F8A-4C4C-A80D-2E12B2189195}" destId="{6512BCF4-E35F-43FF-AE21-02F70AC38A0B}" srcOrd="2" destOrd="0" presId="urn:microsoft.com/office/officeart/2018/5/layout/IconCircleLabelList"/>
    <dgm:cxn modelId="{D337299D-FBFD-4686-80B1-DBD84D1DE18B}" type="presParOf" srcId="{90EB3238-3F8A-4C4C-A80D-2E12B2189195}" destId="{B5AFAA76-1038-43B1-9874-E55380647165}" srcOrd="3" destOrd="0" presId="urn:microsoft.com/office/officeart/2018/5/layout/IconCircleLabelList"/>
    <dgm:cxn modelId="{4A838DBF-E6FF-4B6A-BFD1-6A7FCD7A1082}" type="presParOf" srcId="{6607C30B-8C3A-4CDD-87A1-4FBFBA8914DE}" destId="{FD74E5A5-658A-416E-9274-281BF7824BE3}" srcOrd="1" destOrd="0" presId="urn:microsoft.com/office/officeart/2018/5/layout/IconCircleLabelList"/>
    <dgm:cxn modelId="{C3F22710-866A-4BAF-8ED6-7EC3FD8BEC48}" type="presParOf" srcId="{6607C30B-8C3A-4CDD-87A1-4FBFBA8914DE}" destId="{ADFCA48E-A593-44CC-8C5A-6B601672E927}" srcOrd="2" destOrd="0" presId="urn:microsoft.com/office/officeart/2018/5/layout/IconCircleLabelList"/>
    <dgm:cxn modelId="{4665C650-6496-4C6C-BA20-E2703B5EA022}" type="presParOf" srcId="{ADFCA48E-A593-44CC-8C5A-6B601672E927}" destId="{667E79A4-A62A-42FE-87BA-8AA730F08158}" srcOrd="0" destOrd="0" presId="urn:microsoft.com/office/officeart/2018/5/layout/IconCircleLabelList"/>
    <dgm:cxn modelId="{F66664C6-5051-4098-84D7-57C97C00C296}" type="presParOf" srcId="{ADFCA48E-A593-44CC-8C5A-6B601672E927}" destId="{94DCE735-87B5-45FA-A9E8-329233393753}" srcOrd="1" destOrd="0" presId="urn:microsoft.com/office/officeart/2018/5/layout/IconCircleLabelList"/>
    <dgm:cxn modelId="{21AB4275-EF57-49B6-A5E0-E4DD03E091E2}" type="presParOf" srcId="{ADFCA48E-A593-44CC-8C5A-6B601672E927}" destId="{17B21F12-2F7E-4C9E-A896-57A1E56F0EEB}" srcOrd="2" destOrd="0" presId="urn:microsoft.com/office/officeart/2018/5/layout/IconCircleLabelList"/>
    <dgm:cxn modelId="{828F35ED-9369-49F4-BAC1-E067733108BB}" type="presParOf" srcId="{ADFCA48E-A593-44CC-8C5A-6B601672E927}" destId="{3ADEECBE-1EAD-481B-8E97-7C49C0278B18}" srcOrd="3" destOrd="0" presId="urn:microsoft.com/office/officeart/2018/5/layout/IconCircleLabelList"/>
    <dgm:cxn modelId="{306D56CA-A728-4FB5-9AE4-3F17A1700FEB}" type="presParOf" srcId="{6607C30B-8C3A-4CDD-87A1-4FBFBA8914DE}" destId="{817E32E2-4482-4590-9EDC-0013EF3C8C80}" srcOrd="3" destOrd="0" presId="urn:microsoft.com/office/officeart/2018/5/layout/IconCircleLabelList"/>
    <dgm:cxn modelId="{14E2C1E5-B24D-4B47-AC94-ADD144CF21A2}" type="presParOf" srcId="{6607C30B-8C3A-4CDD-87A1-4FBFBA8914DE}" destId="{FC98AAF0-C2FB-4E6B-A7DD-35265A6D29C2}" srcOrd="4" destOrd="0" presId="urn:microsoft.com/office/officeart/2018/5/layout/IconCircleLabelList"/>
    <dgm:cxn modelId="{33A5DEB8-59FC-4206-BF48-14F0DEC19E70}" type="presParOf" srcId="{FC98AAF0-C2FB-4E6B-A7DD-35265A6D29C2}" destId="{B455F4B7-FBA1-445E-B28A-EA0BBBF332A8}" srcOrd="0" destOrd="0" presId="urn:microsoft.com/office/officeart/2018/5/layout/IconCircleLabelList"/>
    <dgm:cxn modelId="{1E846A54-4439-4213-AD3A-29D2206FA64E}" type="presParOf" srcId="{FC98AAF0-C2FB-4E6B-A7DD-35265A6D29C2}" destId="{51EADDB9-5A66-4435-8627-A34E5FE46050}" srcOrd="1" destOrd="0" presId="urn:microsoft.com/office/officeart/2018/5/layout/IconCircleLabelList"/>
    <dgm:cxn modelId="{DAF0E8D5-8ED5-42D5-8F0F-801529A6A08B}" type="presParOf" srcId="{FC98AAF0-C2FB-4E6B-A7DD-35265A6D29C2}" destId="{BC21CB5E-0E04-4EFF-8F75-A770DE23BAB9}" srcOrd="2" destOrd="0" presId="urn:microsoft.com/office/officeart/2018/5/layout/IconCircleLabelList"/>
    <dgm:cxn modelId="{350187D0-5A4A-48F0-A49B-B3E16DC93F7F}" type="presParOf" srcId="{FC98AAF0-C2FB-4E6B-A7DD-35265A6D29C2}" destId="{939864A5-89E2-4140-8AF6-610FA5689D3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6BFDA72-9B77-4F71-8AC6-89E626188F52}" type="doc">
      <dgm:prSet loTypeId="urn:microsoft.com/office/officeart/2005/8/layout/vList2" loCatId="list" qsTypeId="urn:microsoft.com/office/officeart/2005/8/quickstyle/simple1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EEF9A9AF-9644-46A2-903D-ACF209C355E0}">
      <dgm:prSet/>
      <dgm:spPr/>
      <dgm:t>
        <a:bodyPr/>
        <a:lstStyle/>
        <a:p>
          <a:r>
            <a:rPr lang="en-GB"/>
            <a:t>The study of the distribution and determinants of health-related states and events. (VanderWeele et al., 2020)</a:t>
          </a:r>
          <a:endParaRPr lang="en-US"/>
        </a:p>
      </dgm:t>
    </dgm:pt>
    <dgm:pt modelId="{6C13154F-E35E-4F73-B175-1FAE7A102FF3}" type="parTrans" cxnId="{21131D81-E0D6-4307-BDDD-63B5772481CB}">
      <dgm:prSet/>
      <dgm:spPr/>
      <dgm:t>
        <a:bodyPr/>
        <a:lstStyle/>
        <a:p>
          <a:endParaRPr lang="en-US"/>
        </a:p>
      </dgm:t>
    </dgm:pt>
    <dgm:pt modelId="{5351F052-BF27-4B5B-8D4C-65D710A8B86D}" type="sibTrans" cxnId="{21131D81-E0D6-4307-BDDD-63B5772481CB}">
      <dgm:prSet/>
      <dgm:spPr/>
      <dgm:t>
        <a:bodyPr/>
        <a:lstStyle/>
        <a:p>
          <a:endParaRPr lang="en-US"/>
        </a:p>
      </dgm:t>
    </dgm:pt>
    <dgm:pt modelId="{0A93592C-C0C3-4FBD-8352-AE7C17293758}">
      <dgm:prSet/>
      <dgm:spPr/>
      <dgm:t>
        <a:bodyPr/>
        <a:lstStyle/>
        <a:p>
          <a:r>
            <a:rPr lang="en-GB"/>
            <a:t>This also encapsulates research, which focuses more on disease specifically. </a:t>
          </a:r>
          <a:endParaRPr lang="en-US"/>
        </a:p>
      </dgm:t>
    </dgm:pt>
    <dgm:pt modelId="{753FD463-1067-4D28-8565-154DC0728385}" type="parTrans" cxnId="{B066416C-C93D-4F01-8614-8754C3748D02}">
      <dgm:prSet/>
      <dgm:spPr/>
      <dgm:t>
        <a:bodyPr/>
        <a:lstStyle/>
        <a:p>
          <a:endParaRPr lang="en-US"/>
        </a:p>
      </dgm:t>
    </dgm:pt>
    <dgm:pt modelId="{A916EF51-AFB0-4D83-BF9E-293575A4840B}" type="sibTrans" cxnId="{B066416C-C93D-4F01-8614-8754C3748D02}">
      <dgm:prSet/>
      <dgm:spPr/>
      <dgm:t>
        <a:bodyPr/>
        <a:lstStyle/>
        <a:p>
          <a:endParaRPr lang="en-US"/>
        </a:p>
      </dgm:t>
    </dgm:pt>
    <dgm:pt modelId="{CBCFD19A-07D7-4EAA-BB36-EF5FD8E383BB}">
      <dgm:prSet/>
      <dgm:spPr/>
      <dgm:t>
        <a:bodyPr/>
        <a:lstStyle/>
        <a:p>
          <a:r>
            <a:rPr lang="en-GB"/>
            <a:t>The first definition, in VanderWeele et al.'s (2020) work highlights a need for positive epidemiology.</a:t>
          </a:r>
          <a:endParaRPr lang="en-US"/>
        </a:p>
      </dgm:t>
    </dgm:pt>
    <dgm:pt modelId="{E42EC5A7-0719-449A-BFF6-888DCF91A728}" type="parTrans" cxnId="{9EFDFD31-89AF-4EB3-AB5A-BCB833059A6F}">
      <dgm:prSet/>
      <dgm:spPr/>
      <dgm:t>
        <a:bodyPr/>
        <a:lstStyle/>
        <a:p>
          <a:endParaRPr lang="en-US"/>
        </a:p>
      </dgm:t>
    </dgm:pt>
    <dgm:pt modelId="{896C3DFB-8F5F-4860-B1CE-45A74C7858EC}" type="sibTrans" cxnId="{9EFDFD31-89AF-4EB3-AB5A-BCB833059A6F}">
      <dgm:prSet/>
      <dgm:spPr/>
      <dgm:t>
        <a:bodyPr/>
        <a:lstStyle/>
        <a:p>
          <a:endParaRPr lang="en-US"/>
        </a:p>
      </dgm:t>
    </dgm:pt>
    <dgm:pt modelId="{34CA6EF4-429D-4CC1-BB9D-4D42522286F3}" type="pres">
      <dgm:prSet presAssocID="{56BFDA72-9B77-4F71-8AC6-89E626188F52}" presName="linear" presStyleCnt="0">
        <dgm:presLayoutVars>
          <dgm:animLvl val="lvl"/>
          <dgm:resizeHandles val="exact"/>
        </dgm:presLayoutVars>
      </dgm:prSet>
      <dgm:spPr/>
    </dgm:pt>
    <dgm:pt modelId="{C3DC5982-F319-43C1-981E-1F06901F2B2D}" type="pres">
      <dgm:prSet presAssocID="{EEF9A9AF-9644-46A2-903D-ACF209C355E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C2AFAFB-05D1-4C28-8470-69200F25BA10}" type="pres">
      <dgm:prSet presAssocID="{5351F052-BF27-4B5B-8D4C-65D710A8B86D}" presName="spacer" presStyleCnt="0"/>
      <dgm:spPr/>
    </dgm:pt>
    <dgm:pt modelId="{58673DE8-D4E1-44C1-9234-BB0ABD6C490C}" type="pres">
      <dgm:prSet presAssocID="{0A93592C-C0C3-4FBD-8352-AE7C1729375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4928051-EAC4-4B85-9668-9465934348E4}" type="pres">
      <dgm:prSet presAssocID="{A916EF51-AFB0-4D83-BF9E-293575A4840B}" presName="spacer" presStyleCnt="0"/>
      <dgm:spPr/>
    </dgm:pt>
    <dgm:pt modelId="{729FB24E-37CE-4C71-86B9-0410A03A298E}" type="pres">
      <dgm:prSet presAssocID="{CBCFD19A-07D7-4EAA-BB36-EF5FD8E383B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8416618-E75E-45CF-BD90-4C681BB7DB13}" type="presOf" srcId="{EEF9A9AF-9644-46A2-903D-ACF209C355E0}" destId="{C3DC5982-F319-43C1-981E-1F06901F2B2D}" srcOrd="0" destOrd="0" presId="urn:microsoft.com/office/officeart/2005/8/layout/vList2"/>
    <dgm:cxn modelId="{9EFDFD31-89AF-4EB3-AB5A-BCB833059A6F}" srcId="{56BFDA72-9B77-4F71-8AC6-89E626188F52}" destId="{CBCFD19A-07D7-4EAA-BB36-EF5FD8E383BB}" srcOrd="2" destOrd="0" parTransId="{E42EC5A7-0719-449A-BFF6-888DCF91A728}" sibTransId="{896C3DFB-8F5F-4860-B1CE-45A74C7858EC}"/>
    <dgm:cxn modelId="{1993EE5F-E224-4E0D-85DE-5C65B99BFDF7}" type="presOf" srcId="{CBCFD19A-07D7-4EAA-BB36-EF5FD8E383BB}" destId="{729FB24E-37CE-4C71-86B9-0410A03A298E}" srcOrd="0" destOrd="0" presId="urn:microsoft.com/office/officeart/2005/8/layout/vList2"/>
    <dgm:cxn modelId="{B066416C-C93D-4F01-8614-8754C3748D02}" srcId="{56BFDA72-9B77-4F71-8AC6-89E626188F52}" destId="{0A93592C-C0C3-4FBD-8352-AE7C17293758}" srcOrd="1" destOrd="0" parTransId="{753FD463-1067-4D28-8565-154DC0728385}" sibTransId="{A916EF51-AFB0-4D83-BF9E-293575A4840B}"/>
    <dgm:cxn modelId="{21131D81-E0D6-4307-BDDD-63B5772481CB}" srcId="{56BFDA72-9B77-4F71-8AC6-89E626188F52}" destId="{EEF9A9AF-9644-46A2-903D-ACF209C355E0}" srcOrd="0" destOrd="0" parTransId="{6C13154F-E35E-4F73-B175-1FAE7A102FF3}" sibTransId="{5351F052-BF27-4B5B-8D4C-65D710A8B86D}"/>
    <dgm:cxn modelId="{40B53DC2-697F-4BF7-AD53-9226E6B3731C}" type="presOf" srcId="{56BFDA72-9B77-4F71-8AC6-89E626188F52}" destId="{34CA6EF4-429D-4CC1-BB9D-4D42522286F3}" srcOrd="0" destOrd="0" presId="urn:microsoft.com/office/officeart/2005/8/layout/vList2"/>
    <dgm:cxn modelId="{C2F06DC4-A3ED-43BE-B48C-8C4393B18523}" type="presOf" srcId="{0A93592C-C0C3-4FBD-8352-AE7C17293758}" destId="{58673DE8-D4E1-44C1-9234-BB0ABD6C490C}" srcOrd="0" destOrd="0" presId="urn:microsoft.com/office/officeart/2005/8/layout/vList2"/>
    <dgm:cxn modelId="{23CAF9FC-93D0-4F9A-BD5E-F13BECD124AE}" type="presParOf" srcId="{34CA6EF4-429D-4CC1-BB9D-4D42522286F3}" destId="{C3DC5982-F319-43C1-981E-1F06901F2B2D}" srcOrd="0" destOrd="0" presId="urn:microsoft.com/office/officeart/2005/8/layout/vList2"/>
    <dgm:cxn modelId="{4490D19A-A66C-4416-8970-DDB406235486}" type="presParOf" srcId="{34CA6EF4-429D-4CC1-BB9D-4D42522286F3}" destId="{EC2AFAFB-05D1-4C28-8470-69200F25BA10}" srcOrd="1" destOrd="0" presId="urn:microsoft.com/office/officeart/2005/8/layout/vList2"/>
    <dgm:cxn modelId="{3DC61A4F-FE41-4D01-9EB0-180AF8B621DA}" type="presParOf" srcId="{34CA6EF4-429D-4CC1-BB9D-4D42522286F3}" destId="{58673DE8-D4E1-44C1-9234-BB0ABD6C490C}" srcOrd="2" destOrd="0" presId="urn:microsoft.com/office/officeart/2005/8/layout/vList2"/>
    <dgm:cxn modelId="{C6478024-4BE5-406C-8C14-F8084197523E}" type="presParOf" srcId="{34CA6EF4-429D-4CC1-BB9D-4D42522286F3}" destId="{C4928051-EAC4-4B85-9668-9465934348E4}" srcOrd="3" destOrd="0" presId="urn:microsoft.com/office/officeart/2005/8/layout/vList2"/>
    <dgm:cxn modelId="{0B3DB5FB-A68C-42DE-BB1F-D99206DE0D85}" type="presParOf" srcId="{34CA6EF4-429D-4CC1-BB9D-4D42522286F3}" destId="{729FB24E-37CE-4C71-86B9-0410A03A298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640DBBA-9418-4F88-9646-BC4424E61E6A}" type="doc">
      <dgm:prSet loTypeId="urn:microsoft.com/office/officeart/2005/8/layout/default" loCatId="list" qsTypeId="urn:microsoft.com/office/officeart/2005/8/quickstyle/simple1#3" qsCatId="simple" csTypeId="urn:microsoft.com/office/officeart/2005/8/colors/colorful5#1" csCatId="colorful"/>
      <dgm:spPr/>
      <dgm:t>
        <a:bodyPr/>
        <a:lstStyle/>
        <a:p>
          <a:endParaRPr lang="en-US"/>
        </a:p>
      </dgm:t>
    </dgm:pt>
    <dgm:pt modelId="{25904EFB-7883-4770-B823-CEC1A4A8B77E}">
      <dgm:prSet/>
      <dgm:spPr/>
      <dgm:t>
        <a:bodyPr/>
        <a:lstStyle/>
        <a:p>
          <a:r>
            <a:rPr lang="en-GB"/>
            <a:t>As an epidemiologist, you would consider:</a:t>
          </a:r>
          <a:endParaRPr lang="en-US"/>
        </a:p>
      </dgm:t>
    </dgm:pt>
    <dgm:pt modelId="{3360E742-1A56-41F2-AF67-59441738A5E1}" type="parTrans" cxnId="{66F2206B-029F-4D8C-9112-7671F7D7BEA8}">
      <dgm:prSet/>
      <dgm:spPr/>
      <dgm:t>
        <a:bodyPr/>
        <a:lstStyle/>
        <a:p>
          <a:endParaRPr lang="en-US"/>
        </a:p>
      </dgm:t>
    </dgm:pt>
    <dgm:pt modelId="{0FB2DC23-D081-46D8-ACC9-233E62018372}" type="sibTrans" cxnId="{66F2206B-029F-4D8C-9112-7671F7D7BEA8}">
      <dgm:prSet/>
      <dgm:spPr/>
      <dgm:t>
        <a:bodyPr/>
        <a:lstStyle/>
        <a:p>
          <a:endParaRPr lang="en-US"/>
        </a:p>
      </dgm:t>
    </dgm:pt>
    <dgm:pt modelId="{9E127D1B-E813-405A-AE8F-27C576020B07}">
      <dgm:prSet/>
      <dgm:spPr/>
      <dgm:t>
        <a:bodyPr/>
        <a:lstStyle/>
        <a:p>
          <a:r>
            <a:rPr lang="en-GB"/>
            <a:t>The case definition</a:t>
          </a:r>
          <a:endParaRPr lang="en-US"/>
        </a:p>
      </dgm:t>
    </dgm:pt>
    <dgm:pt modelId="{BFFDE048-BD4E-4C75-8B7E-7C522C92DF59}" type="parTrans" cxnId="{B117352A-7AE3-4095-8017-8EA1704ABC69}">
      <dgm:prSet/>
      <dgm:spPr/>
      <dgm:t>
        <a:bodyPr/>
        <a:lstStyle/>
        <a:p>
          <a:endParaRPr lang="en-US"/>
        </a:p>
      </dgm:t>
    </dgm:pt>
    <dgm:pt modelId="{1869D6AA-C19C-48D1-ADAB-71473238F0F0}" type="sibTrans" cxnId="{B117352A-7AE3-4095-8017-8EA1704ABC69}">
      <dgm:prSet/>
      <dgm:spPr/>
      <dgm:t>
        <a:bodyPr/>
        <a:lstStyle/>
        <a:p>
          <a:endParaRPr lang="en-US"/>
        </a:p>
      </dgm:t>
    </dgm:pt>
    <dgm:pt modelId="{34C82F56-8A36-4A7C-96AA-C5ACD5E2A0AF}">
      <dgm:prSet/>
      <dgm:spPr/>
      <dgm:t>
        <a:bodyPr/>
        <a:lstStyle/>
        <a:p>
          <a:r>
            <a:rPr lang="en-GB"/>
            <a:t>The person</a:t>
          </a:r>
          <a:endParaRPr lang="en-US"/>
        </a:p>
      </dgm:t>
    </dgm:pt>
    <dgm:pt modelId="{AB3604C0-98A2-4BD7-B59F-597C576C0E55}" type="parTrans" cxnId="{B305A968-6586-4DD1-9729-5FD830F8FFF2}">
      <dgm:prSet/>
      <dgm:spPr/>
      <dgm:t>
        <a:bodyPr/>
        <a:lstStyle/>
        <a:p>
          <a:endParaRPr lang="en-US"/>
        </a:p>
      </dgm:t>
    </dgm:pt>
    <dgm:pt modelId="{592E2061-D801-4DCD-AC5A-2AC82FF4C02C}" type="sibTrans" cxnId="{B305A968-6586-4DD1-9729-5FD830F8FFF2}">
      <dgm:prSet/>
      <dgm:spPr/>
      <dgm:t>
        <a:bodyPr/>
        <a:lstStyle/>
        <a:p>
          <a:endParaRPr lang="en-US"/>
        </a:p>
      </dgm:t>
    </dgm:pt>
    <dgm:pt modelId="{BC0DD826-6C31-4AE5-8397-F9C437FC4D03}">
      <dgm:prSet/>
      <dgm:spPr/>
      <dgm:t>
        <a:bodyPr/>
        <a:lstStyle/>
        <a:p>
          <a:r>
            <a:rPr lang="en-GB"/>
            <a:t>The place</a:t>
          </a:r>
          <a:endParaRPr lang="en-US"/>
        </a:p>
      </dgm:t>
    </dgm:pt>
    <dgm:pt modelId="{BEF41D16-A67A-4203-B1AF-9A872028553C}" type="parTrans" cxnId="{47BDFAF5-AE8F-453E-BF7D-8C6E6B64227E}">
      <dgm:prSet/>
      <dgm:spPr/>
      <dgm:t>
        <a:bodyPr/>
        <a:lstStyle/>
        <a:p>
          <a:endParaRPr lang="en-US"/>
        </a:p>
      </dgm:t>
    </dgm:pt>
    <dgm:pt modelId="{65BFF3BD-B32C-41F3-962A-0D3C191A70EC}" type="sibTrans" cxnId="{47BDFAF5-AE8F-453E-BF7D-8C6E6B64227E}">
      <dgm:prSet/>
      <dgm:spPr/>
      <dgm:t>
        <a:bodyPr/>
        <a:lstStyle/>
        <a:p>
          <a:endParaRPr lang="en-US"/>
        </a:p>
      </dgm:t>
    </dgm:pt>
    <dgm:pt modelId="{4D34366C-AB17-43A1-90EF-ADEDFC5B2A01}">
      <dgm:prSet/>
      <dgm:spPr/>
      <dgm:t>
        <a:bodyPr/>
        <a:lstStyle/>
        <a:p>
          <a:r>
            <a:rPr lang="en-GB"/>
            <a:t>The time</a:t>
          </a:r>
          <a:endParaRPr lang="en-US"/>
        </a:p>
      </dgm:t>
    </dgm:pt>
    <dgm:pt modelId="{CCEEAA6E-C132-4F8D-A539-767348B81858}" type="parTrans" cxnId="{80665CCA-4082-411E-A429-D3F741288338}">
      <dgm:prSet/>
      <dgm:spPr/>
      <dgm:t>
        <a:bodyPr/>
        <a:lstStyle/>
        <a:p>
          <a:endParaRPr lang="en-US"/>
        </a:p>
      </dgm:t>
    </dgm:pt>
    <dgm:pt modelId="{0D201358-3AA1-4BB1-81FA-4C7155F4BAF6}" type="sibTrans" cxnId="{80665CCA-4082-411E-A429-D3F741288338}">
      <dgm:prSet/>
      <dgm:spPr/>
      <dgm:t>
        <a:bodyPr/>
        <a:lstStyle/>
        <a:p>
          <a:endParaRPr lang="en-US"/>
        </a:p>
      </dgm:t>
    </dgm:pt>
    <dgm:pt modelId="{A4DC41F1-9117-4B11-B5E0-52E66CBE3D73}">
      <dgm:prSet/>
      <dgm:spPr/>
      <dgm:t>
        <a:bodyPr/>
        <a:lstStyle/>
        <a:p>
          <a:r>
            <a:rPr lang="en-GB"/>
            <a:t>The risk factors</a:t>
          </a:r>
          <a:endParaRPr lang="en-US"/>
        </a:p>
      </dgm:t>
    </dgm:pt>
    <dgm:pt modelId="{CA9CDCA2-555E-4E93-ABB6-BDBB186A77DF}" type="parTrans" cxnId="{D8C08355-2905-49EE-A702-428EE9584597}">
      <dgm:prSet/>
      <dgm:spPr/>
      <dgm:t>
        <a:bodyPr/>
        <a:lstStyle/>
        <a:p>
          <a:endParaRPr lang="en-US"/>
        </a:p>
      </dgm:t>
    </dgm:pt>
    <dgm:pt modelId="{75AF53BD-FF7C-4D4C-AE58-0A577EDA3F89}" type="sibTrans" cxnId="{D8C08355-2905-49EE-A702-428EE9584597}">
      <dgm:prSet/>
      <dgm:spPr/>
      <dgm:t>
        <a:bodyPr/>
        <a:lstStyle/>
        <a:p>
          <a:endParaRPr lang="en-US"/>
        </a:p>
      </dgm:t>
    </dgm:pt>
    <dgm:pt modelId="{FF02177B-1238-4D8A-85EA-036BC5DBB165}">
      <dgm:prSet/>
      <dgm:spPr/>
      <dgm:t>
        <a:bodyPr/>
        <a:lstStyle/>
        <a:p>
          <a:r>
            <a:rPr lang="en-GB"/>
            <a:t>The what, who, where, when, how and why. </a:t>
          </a:r>
          <a:endParaRPr lang="en-US"/>
        </a:p>
      </dgm:t>
    </dgm:pt>
    <dgm:pt modelId="{69058851-87C2-4CCB-8B78-57254A40CFF3}" type="parTrans" cxnId="{EB9E042A-D132-46BB-8EEB-5330D771CC81}">
      <dgm:prSet/>
      <dgm:spPr/>
      <dgm:t>
        <a:bodyPr/>
        <a:lstStyle/>
        <a:p>
          <a:endParaRPr lang="en-US"/>
        </a:p>
      </dgm:t>
    </dgm:pt>
    <dgm:pt modelId="{BF163370-D1E6-4D92-818D-52FEA2FDB0EE}" type="sibTrans" cxnId="{EB9E042A-D132-46BB-8EEB-5330D771CC81}">
      <dgm:prSet/>
      <dgm:spPr/>
      <dgm:t>
        <a:bodyPr/>
        <a:lstStyle/>
        <a:p>
          <a:endParaRPr lang="en-US"/>
        </a:p>
      </dgm:t>
    </dgm:pt>
    <dgm:pt modelId="{3D6C188E-AA9F-4B38-BA3A-42AAE7A26BE6}" type="pres">
      <dgm:prSet presAssocID="{2640DBBA-9418-4F88-9646-BC4424E61E6A}" presName="diagram" presStyleCnt="0">
        <dgm:presLayoutVars>
          <dgm:dir/>
          <dgm:resizeHandles val="exact"/>
        </dgm:presLayoutVars>
      </dgm:prSet>
      <dgm:spPr/>
    </dgm:pt>
    <dgm:pt modelId="{1C4BA399-8D0D-4548-A00A-F4470FCD7EC8}" type="pres">
      <dgm:prSet presAssocID="{25904EFB-7883-4770-B823-CEC1A4A8B77E}" presName="node" presStyleLbl="node1" presStyleIdx="0" presStyleCnt="7">
        <dgm:presLayoutVars>
          <dgm:bulletEnabled val="1"/>
        </dgm:presLayoutVars>
      </dgm:prSet>
      <dgm:spPr/>
    </dgm:pt>
    <dgm:pt modelId="{00E8E2F2-C0DD-4A5A-8177-B305D683C243}" type="pres">
      <dgm:prSet presAssocID="{0FB2DC23-D081-46D8-ACC9-233E62018372}" presName="sibTrans" presStyleCnt="0"/>
      <dgm:spPr/>
    </dgm:pt>
    <dgm:pt modelId="{9AF6CE67-3DB0-478E-ABE6-881B3A452D3F}" type="pres">
      <dgm:prSet presAssocID="{9E127D1B-E813-405A-AE8F-27C576020B07}" presName="node" presStyleLbl="node1" presStyleIdx="1" presStyleCnt="7">
        <dgm:presLayoutVars>
          <dgm:bulletEnabled val="1"/>
        </dgm:presLayoutVars>
      </dgm:prSet>
      <dgm:spPr/>
    </dgm:pt>
    <dgm:pt modelId="{E0629558-8FC9-4812-AD8D-0EA39F93FDBF}" type="pres">
      <dgm:prSet presAssocID="{1869D6AA-C19C-48D1-ADAB-71473238F0F0}" presName="sibTrans" presStyleCnt="0"/>
      <dgm:spPr/>
    </dgm:pt>
    <dgm:pt modelId="{4BCC9012-23CF-4DF0-8F9B-2E5F333472A8}" type="pres">
      <dgm:prSet presAssocID="{34C82F56-8A36-4A7C-96AA-C5ACD5E2A0AF}" presName="node" presStyleLbl="node1" presStyleIdx="2" presStyleCnt="7">
        <dgm:presLayoutVars>
          <dgm:bulletEnabled val="1"/>
        </dgm:presLayoutVars>
      </dgm:prSet>
      <dgm:spPr/>
    </dgm:pt>
    <dgm:pt modelId="{C32A9115-5CAD-4A40-9EDD-2E81030B42A1}" type="pres">
      <dgm:prSet presAssocID="{592E2061-D801-4DCD-AC5A-2AC82FF4C02C}" presName="sibTrans" presStyleCnt="0"/>
      <dgm:spPr/>
    </dgm:pt>
    <dgm:pt modelId="{1B72F815-6679-4735-9562-1CAF3022793B}" type="pres">
      <dgm:prSet presAssocID="{BC0DD826-6C31-4AE5-8397-F9C437FC4D03}" presName="node" presStyleLbl="node1" presStyleIdx="3" presStyleCnt="7">
        <dgm:presLayoutVars>
          <dgm:bulletEnabled val="1"/>
        </dgm:presLayoutVars>
      </dgm:prSet>
      <dgm:spPr/>
    </dgm:pt>
    <dgm:pt modelId="{96727614-25E1-482D-8D3D-C5FD7A887295}" type="pres">
      <dgm:prSet presAssocID="{65BFF3BD-B32C-41F3-962A-0D3C191A70EC}" presName="sibTrans" presStyleCnt="0"/>
      <dgm:spPr/>
    </dgm:pt>
    <dgm:pt modelId="{43EB77B8-87A9-4241-AEF0-CA9EA19A1C26}" type="pres">
      <dgm:prSet presAssocID="{4D34366C-AB17-43A1-90EF-ADEDFC5B2A01}" presName="node" presStyleLbl="node1" presStyleIdx="4" presStyleCnt="7">
        <dgm:presLayoutVars>
          <dgm:bulletEnabled val="1"/>
        </dgm:presLayoutVars>
      </dgm:prSet>
      <dgm:spPr/>
    </dgm:pt>
    <dgm:pt modelId="{0670FCE7-69D9-4F40-A4D4-E927F8FEFA07}" type="pres">
      <dgm:prSet presAssocID="{0D201358-3AA1-4BB1-81FA-4C7155F4BAF6}" presName="sibTrans" presStyleCnt="0"/>
      <dgm:spPr/>
    </dgm:pt>
    <dgm:pt modelId="{9249C06D-AA45-4A47-964C-64500CB419F1}" type="pres">
      <dgm:prSet presAssocID="{A4DC41F1-9117-4B11-B5E0-52E66CBE3D73}" presName="node" presStyleLbl="node1" presStyleIdx="5" presStyleCnt="7">
        <dgm:presLayoutVars>
          <dgm:bulletEnabled val="1"/>
        </dgm:presLayoutVars>
      </dgm:prSet>
      <dgm:spPr/>
    </dgm:pt>
    <dgm:pt modelId="{3A4F8B44-C79B-485A-A75C-A16A56F1A7DE}" type="pres">
      <dgm:prSet presAssocID="{75AF53BD-FF7C-4D4C-AE58-0A577EDA3F89}" presName="sibTrans" presStyleCnt="0"/>
      <dgm:spPr/>
    </dgm:pt>
    <dgm:pt modelId="{A654A9D1-8FBF-494B-B5AE-BB2BE05C359F}" type="pres">
      <dgm:prSet presAssocID="{FF02177B-1238-4D8A-85EA-036BC5DBB165}" presName="node" presStyleLbl="node1" presStyleIdx="6" presStyleCnt="7">
        <dgm:presLayoutVars>
          <dgm:bulletEnabled val="1"/>
        </dgm:presLayoutVars>
      </dgm:prSet>
      <dgm:spPr/>
    </dgm:pt>
  </dgm:ptLst>
  <dgm:cxnLst>
    <dgm:cxn modelId="{2C73531A-8C82-44BF-A9DF-AD559818FDA0}" type="presOf" srcId="{9E127D1B-E813-405A-AE8F-27C576020B07}" destId="{9AF6CE67-3DB0-478E-ABE6-881B3A452D3F}" srcOrd="0" destOrd="0" presId="urn:microsoft.com/office/officeart/2005/8/layout/default"/>
    <dgm:cxn modelId="{EB9E042A-D132-46BB-8EEB-5330D771CC81}" srcId="{2640DBBA-9418-4F88-9646-BC4424E61E6A}" destId="{FF02177B-1238-4D8A-85EA-036BC5DBB165}" srcOrd="6" destOrd="0" parTransId="{69058851-87C2-4CCB-8B78-57254A40CFF3}" sibTransId="{BF163370-D1E6-4D92-818D-52FEA2FDB0EE}"/>
    <dgm:cxn modelId="{B117352A-7AE3-4095-8017-8EA1704ABC69}" srcId="{2640DBBA-9418-4F88-9646-BC4424E61E6A}" destId="{9E127D1B-E813-405A-AE8F-27C576020B07}" srcOrd="1" destOrd="0" parTransId="{BFFDE048-BD4E-4C75-8B7E-7C522C92DF59}" sibTransId="{1869D6AA-C19C-48D1-ADAB-71473238F0F0}"/>
    <dgm:cxn modelId="{9C75F75C-9904-4740-9CDC-2535A8D3C26A}" type="presOf" srcId="{A4DC41F1-9117-4B11-B5E0-52E66CBE3D73}" destId="{9249C06D-AA45-4A47-964C-64500CB419F1}" srcOrd="0" destOrd="0" presId="urn:microsoft.com/office/officeart/2005/8/layout/default"/>
    <dgm:cxn modelId="{237E5D62-E050-49FC-A2F1-024301B09CBD}" type="presOf" srcId="{4D34366C-AB17-43A1-90EF-ADEDFC5B2A01}" destId="{43EB77B8-87A9-4241-AEF0-CA9EA19A1C26}" srcOrd="0" destOrd="0" presId="urn:microsoft.com/office/officeart/2005/8/layout/default"/>
    <dgm:cxn modelId="{B305A968-6586-4DD1-9729-5FD830F8FFF2}" srcId="{2640DBBA-9418-4F88-9646-BC4424E61E6A}" destId="{34C82F56-8A36-4A7C-96AA-C5ACD5E2A0AF}" srcOrd="2" destOrd="0" parTransId="{AB3604C0-98A2-4BD7-B59F-597C576C0E55}" sibTransId="{592E2061-D801-4DCD-AC5A-2AC82FF4C02C}"/>
    <dgm:cxn modelId="{66F2206B-029F-4D8C-9112-7671F7D7BEA8}" srcId="{2640DBBA-9418-4F88-9646-BC4424E61E6A}" destId="{25904EFB-7883-4770-B823-CEC1A4A8B77E}" srcOrd="0" destOrd="0" parTransId="{3360E742-1A56-41F2-AF67-59441738A5E1}" sibTransId="{0FB2DC23-D081-46D8-ACC9-233E62018372}"/>
    <dgm:cxn modelId="{659CE94F-8CA8-4405-AA73-A06F3BBEDC9A}" type="presOf" srcId="{25904EFB-7883-4770-B823-CEC1A4A8B77E}" destId="{1C4BA399-8D0D-4548-A00A-F4470FCD7EC8}" srcOrd="0" destOrd="0" presId="urn:microsoft.com/office/officeart/2005/8/layout/default"/>
    <dgm:cxn modelId="{D8C08355-2905-49EE-A702-428EE9584597}" srcId="{2640DBBA-9418-4F88-9646-BC4424E61E6A}" destId="{A4DC41F1-9117-4B11-B5E0-52E66CBE3D73}" srcOrd="5" destOrd="0" parTransId="{CA9CDCA2-555E-4E93-ABB6-BDBB186A77DF}" sibTransId="{75AF53BD-FF7C-4D4C-AE58-0A577EDA3F89}"/>
    <dgm:cxn modelId="{668D29B0-CAEA-4A4B-89BE-3BAB8AFA820A}" type="presOf" srcId="{FF02177B-1238-4D8A-85EA-036BC5DBB165}" destId="{A654A9D1-8FBF-494B-B5AE-BB2BE05C359F}" srcOrd="0" destOrd="0" presId="urn:microsoft.com/office/officeart/2005/8/layout/default"/>
    <dgm:cxn modelId="{80665CCA-4082-411E-A429-D3F741288338}" srcId="{2640DBBA-9418-4F88-9646-BC4424E61E6A}" destId="{4D34366C-AB17-43A1-90EF-ADEDFC5B2A01}" srcOrd="4" destOrd="0" parTransId="{CCEEAA6E-C132-4F8D-A539-767348B81858}" sibTransId="{0D201358-3AA1-4BB1-81FA-4C7155F4BAF6}"/>
    <dgm:cxn modelId="{2E8C8DD2-01BC-4107-ABCD-937E558C8F2C}" type="presOf" srcId="{BC0DD826-6C31-4AE5-8397-F9C437FC4D03}" destId="{1B72F815-6679-4735-9562-1CAF3022793B}" srcOrd="0" destOrd="0" presId="urn:microsoft.com/office/officeart/2005/8/layout/default"/>
    <dgm:cxn modelId="{7CE285D5-79F5-436C-81A5-BD4934560890}" type="presOf" srcId="{34C82F56-8A36-4A7C-96AA-C5ACD5E2A0AF}" destId="{4BCC9012-23CF-4DF0-8F9B-2E5F333472A8}" srcOrd="0" destOrd="0" presId="urn:microsoft.com/office/officeart/2005/8/layout/default"/>
    <dgm:cxn modelId="{9C6EC8E5-2EE6-4D99-96D7-4B2B2AE26E6E}" type="presOf" srcId="{2640DBBA-9418-4F88-9646-BC4424E61E6A}" destId="{3D6C188E-AA9F-4B38-BA3A-42AAE7A26BE6}" srcOrd="0" destOrd="0" presId="urn:microsoft.com/office/officeart/2005/8/layout/default"/>
    <dgm:cxn modelId="{47BDFAF5-AE8F-453E-BF7D-8C6E6B64227E}" srcId="{2640DBBA-9418-4F88-9646-BC4424E61E6A}" destId="{BC0DD826-6C31-4AE5-8397-F9C437FC4D03}" srcOrd="3" destOrd="0" parTransId="{BEF41D16-A67A-4203-B1AF-9A872028553C}" sibTransId="{65BFF3BD-B32C-41F3-962A-0D3C191A70EC}"/>
    <dgm:cxn modelId="{36B258B5-DE44-4F97-B2DE-03A892117588}" type="presParOf" srcId="{3D6C188E-AA9F-4B38-BA3A-42AAE7A26BE6}" destId="{1C4BA399-8D0D-4548-A00A-F4470FCD7EC8}" srcOrd="0" destOrd="0" presId="urn:microsoft.com/office/officeart/2005/8/layout/default"/>
    <dgm:cxn modelId="{3F84D6D2-9467-4CB8-B942-EFD2FF0B9092}" type="presParOf" srcId="{3D6C188E-AA9F-4B38-BA3A-42AAE7A26BE6}" destId="{00E8E2F2-C0DD-4A5A-8177-B305D683C243}" srcOrd="1" destOrd="0" presId="urn:microsoft.com/office/officeart/2005/8/layout/default"/>
    <dgm:cxn modelId="{2E3264ED-4624-4753-8892-4E10E03D5E75}" type="presParOf" srcId="{3D6C188E-AA9F-4B38-BA3A-42AAE7A26BE6}" destId="{9AF6CE67-3DB0-478E-ABE6-881B3A452D3F}" srcOrd="2" destOrd="0" presId="urn:microsoft.com/office/officeart/2005/8/layout/default"/>
    <dgm:cxn modelId="{265597C8-0506-45E2-AA8E-B05DC55933A4}" type="presParOf" srcId="{3D6C188E-AA9F-4B38-BA3A-42AAE7A26BE6}" destId="{E0629558-8FC9-4812-AD8D-0EA39F93FDBF}" srcOrd="3" destOrd="0" presId="urn:microsoft.com/office/officeart/2005/8/layout/default"/>
    <dgm:cxn modelId="{1363CA21-06E5-4652-9688-8B7DCA1F7C68}" type="presParOf" srcId="{3D6C188E-AA9F-4B38-BA3A-42AAE7A26BE6}" destId="{4BCC9012-23CF-4DF0-8F9B-2E5F333472A8}" srcOrd="4" destOrd="0" presId="urn:microsoft.com/office/officeart/2005/8/layout/default"/>
    <dgm:cxn modelId="{D515075F-6D19-4441-9911-FC179622D80C}" type="presParOf" srcId="{3D6C188E-AA9F-4B38-BA3A-42AAE7A26BE6}" destId="{C32A9115-5CAD-4A40-9EDD-2E81030B42A1}" srcOrd="5" destOrd="0" presId="urn:microsoft.com/office/officeart/2005/8/layout/default"/>
    <dgm:cxn modelId="{1E0D31DE-CE16-45F4-91D7-4EBA6E26E056}" type="presParOf" srcId="{3D6C188E-AA9F-4B38-BA3A-42AAE7A26BE6}" destId="{1B72F815-6679-4735-9562-1CAF3022793B}" srcOrd="6" destOrd="0" presId="urn:microsoft.com/office/officeart/2005/8/layout/default"/>
    <dgm:cxn modelId="{61282E9A-D443-424D-9A83-01AF5F525ED2}" type="presParOf" srcId="{3D6C188E-AA9F-4B38-BA3A-42AAE7A26BE6}" destId="{96727614-25E1-482D-8D3D-C5FD7A887295}" srcOrd="7" destOrd="0" presId="urn:microsoft.com/office/officeart/2005/8/layout/default"/>
    <dgm:cxn modelId="{A0781C4C-258F-4E3F-BAA2-127B9D4C92CE}" type="presParOf" srcId="{3D6C188E-AA9F-4B38-BA3A-42AAE7A26BE6}" destId="{43EB77B8-87A9-4241-AEF0-CA9EA19A1C26}" srcOrd="8" destOrd="0" presId="urn:microsoft.com/office/officeart/2005/8/layout/default"/>
    <dgm:cxn modelId="{5CA3889E-1312-4DAF-9B4C-93BB465A5700}" type="presParOf" srcId="{3D6C188E-AA9F-4B38-BA3A-42AAE7A26BE6}" destId="{0670FCE7-69D9-4F40-A4D4-E927F8FEFA07}" srcOrd="9" destOrd="0" presId="urn:microsoft.com/office/officeart/2005/8/layout/default"/>
    <dgm:cxn modelId="{D4EE0875-1BC6-492A-9CC4-1D41E9D01035}" type="presParOf" srcId="{3D6C188E-AA9F-4B38-BA3A-42AAE7A26BE6}" destId="{9249C06D-AA45-4A47-964C-64500CB419F1}" srcOrd="10" destOrd="0" presId="urn:microsoft.com/office/officeart/2005/8/layout/default"/>
    <dgm:cxn modelId="{472A589A-14C0-4567-B806-B68C249469F1}" type="presParOf" srcId="{3D6C188E-AA9F-4B38-BA3A-42AAE7A26BE6}" destId="{3A4F8B44-C79B-485A-A75C-A16A56F1A7DE}" srcOrd="11" destOrd="0" presId="urn:microsoft.com/office/officeart/2005/8/layout/default"/>
    <dgm:cxn modelId="{DF80FC6C-6741-4D60-9274-75EFDA90DC62}" type="presParOf" srcId="{3D6C188E-AA9F-4B38-BA3A-42AAE7A26BE6}" destId="{A654A9D1-8FBF-494B-B5AE-BB2BE05C359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38174404-1FDE-4E20-ACF3-96B24F4784E5}" type="doc">
      <dgm:prSet loTypeId="urn:microsoft.com/office/officeart/2005/8/layout/vProcess5" loCatId="process" qsTypeId="urn:microsoft.com/office/officeart/2005/8/quickstyle/simple1#44" qsCatId="simple" csTypeId="urn:microsoft.com/office/officeart/2005/8/colors/colorful2#9" csCatId="colorful"/>
      <dgm:spPr/>
      <dgm:t>
        <a:bodyPr/>
        <a:lstStyle/>
        <a:p>
          <a:endParaRPr lang="en-US"/>
        </a:p>
      </dgm:t>
    </dgm:pt>
    <dgm:pt modelId="{AE5E0091-53D9-4297-8724-DB5C21C3510F}">
      <dgm:prSet/>
      <dgm:spPr/>
      <dgm:t>
        <a:bodyPr/>
        <a:lstStyle/>
        <a:p>
          <a:r>
            <a:rPr lang="en-US"/>
            <a:t>Aetiology refers to the causes of a condition. </a:t>
          </a:r>
        </a:p>
      </dgm:t>
    </dgm:pt>
    <dgm:pt modelId="{2B9389C4-CC61-48B8-9A91-CF55269A74AD}" type="parTrans" cxnId="{E3E0EEA9-BD18-4EDC-BE58-3031A42781C9}">
      <dgm:prSet/>
      <dgm:spPr/>
      <dgm:t>
        <a:bodyPr/>
        <a:lstStyle/>
        <a:p>
          <a:endParaRPr lang="en-US"/>
        </a:p>
      </dgm:t>
    </dgm:pt>
    <dgm:pt modelId="{44D400FD-473D-4CD3-B148-DC4FC27527A5}" type="sibTrans" cxnId="{E3E0EEA9-BD18-4EDC-BE58-3031A42781C9}">
      <dgm:prSet/>
      <dgm:spPr/>
      <dgm:t>
        <a:bodyPr/>
        <a:lstStyle/>
        <a:p>
          <a:endParaRPr lang="en-US"/>
        </a:p>
      </dgm:t>
    </dgm:pt>
    <dgm:pt modelId="{337016D0-D119-4A91-9920-DE4255BA06CF}">
      <dgm:prSet/>
      <dgm:spPr/>
      <dgm:t>
        <a:bodyPr/>
        <a:lstStyle/>
        <a:p>
          <a:r>
            <a:rPr lang="en-US"/>
            <a:t>What do you think causes mental illness?</a:t>
          </a:r>
        </a:p>
      </dgm:t>
    </dgm:pt>
    <dgm:pt modelId="{E67F1EEF-10E9-46F9-99E4-FD5D2C904348}" type="parTrans" cxnId="{2A0D0F5F-FC8A-4DBD-8E10-82FD9719DDA8}">
      <dgm:prSet/>
      <dgm:spPr/>
      <dgm:t>
        <a:bodyPr/>
        <a:lstStyle/>
        <a:p>
          <a:endParaRPr lang="en-US"/>
        </a:p>
      </dgm:t>
    </dgm:pt>
    <dgm:pt modelId="{44C6D4ED-7402-4455-9E25-C3FE329E6901}" type="sibTrans" cxnId="{2A0D0F5F-FC8A-4DBD-8E10-82FD9719DDA8}">
      <dgm:prSet/>
      <dgm:spPr/>
      <dgm:t>
        <a:bodyPr/>
        <a:lstStyle/>
        <a:p>
          <a:endParaRPr lang="en-US"/>
        </a:p>
      </dgm:t>
    </dgm:pt>
    <dgm:pt modelId="{25BF12BE-738A-4CCC-B60B-0CC8936FA203}" type="pres">
      <dgm:prSet presAssocID="{38174404-1FDE-4E20-ACF3-96B24F4784E5}" presName="outerComposite" presStyleCnt="0">
        <dgm:presLayoutVars>
          <dgm:chMax val="5"/>
          <dgm:dir/>
          <dgm:resizeHandles val="exact"/>
        </dgm:presLayoutVars>
      </dgm:prSet>
      <dgm:spPr/>
    </dgm:pt>
    <dgm:pt modelId="{5176D1D5-E2E8-4DB0-96D0-A222011F5998}" type="pres">
      <dgm:prSet presAssocID="{38174404-1FDE-4E20-ACF3-96B24F4784E5}" presName="dummyMaxCanvas" presStyleCnt="0">
        <dgm:presLayoutVars/>
      </dgm:prSet>
      <dgm:spPr/>
    </dgm:pt>
    <dgm:pt modelId="{F96F86FC-A6A0-4335-9321-2F1F8BAE1D33}" type="pres">
      <dgm:prSet presAssocID="{38174404-1FDE-4E20-ACF3-96B24F4784E5}" presName="TwoNodes_1" presStyleLbl="node1" presStyleIdx="0" presStyleCnt="2">
        <dgm:presLayoutVars>
          <dgm:bulletEnabled val="1"/>
        </dgm:presLayoutVars>
      </dgm:prSet>
      <dgm:spPr/>
    </dgm:pt>
    <dgm:pt modelId="{FB72BC3B-E62F-42BA-92F5-63CBFCC1BD81}" type="pres">
      <dgm:prSet presAssocID="{38174404-1FDE-4E20-ACF3-96B24F4784E5}" presName="TwoNodes_2" presStyleLbl="node1" presStyleIdx="1" presStyleCnt="2">
        <dgm:presLayoutVars>
          <dgm:bulletEnabled val="1"/>
        </dgm:presLayoutVars>
      </dgm:prSet>
      <dgm:spPr/>
    </dgm:pt>
    <dgm:pt modelId="{28545EF7-5A94-4428-B7F2-C68E97975071}" type="pres">
      <dgm:prSet presAssocID="{38174404-1FDE-4E20-ACF3-96B24F4784E5}" presName="TwoConn_1-2" presStyleLbl="fgAccFollowNode1" presStyleIdx="0" presStyleCnt="1">
        <dgm:presLayoutVars>
          <dgm:bulletEnabled val="1"/>
        </dgm:presLayoutVars>
      </dgm:prSet>
      <dgm:spPr/>
    </dgm:pt>
    <dgm:pt modelId="{3A6B5740-E414-4B1B-A917-0F664EDCC4E6}" type="pres">
      <dgm:prSet presAssocID="{38174404-1FDE-4E20-ACF3-96B24F4784E5}" presName="TwoNodes_1_text" presStyleLbl="node1" presStyleIdx="1" presStyleCnt="2">
        <dgm:presLayoutVars>
          <dgm:bulletEnabled val="1"/>
        </dgm:presLayoutVars>
      </dgm:prSet>
      <dgm:spPr/>
    </dgm:pt>
    <dgm:pt modelId="{FE7E643B-471C-403C-808D-80A2E4A190E5}" type="pres">
      <dgm:prSet presAssocID="{38174404-1FDE-4E20-ACF3-96B24F4784E5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CFB1301-7C1D-470A-892B-022CACCC6D3B}" type="presOf" srcId="{337016D0-D119-4A91-9920-DE4255BA06CF}" destId="{FE7E643B-471C-403C-808D-80A2E4A190E5}" srcOrd="1" destOrd="0" presId="urn:microsoft.com/office/officeart/2005/8/layout/vProcess5"/>
    <dgm:cxn modelId="{06770B40-2A17-4961-9142-CCAD5AB27FB8}" type="presOf" srcId="{337016D0-D119-4A91-9920-DE4255BA06CF}" destId="{FB72BC3B-E62F-42BA-92F5-63CBFCC1BD81}" srcOrd="0" destOrd="0" presId="urn:microsoft.com/office/officeart/2005/8/layout/vProcess5"/>
    <dgm:cxn modelId="{2A0D0F5F-FC8A-4DBD-8E10-82FD9719DDA8}" srcId="{38174404-1FDE-4E20-ACF3-96B24F4784E5}" destId="{337016D0-D119-4A91-9920-DE4255BA06CF}" srcOrd="1" destOrd="0" parTransId="{E67F1EEF-10E9-46F9-99E4-FD5D2C904348}" sibTransId="{44C6D4ED-7402-4455-9E25-C3FE329E6901}"/>
    <dgm:cxn modelId="{EB74287C-87B2-4A33-A108-7DE2CB45E488}" type="presOf" srcId="{AE5E0091-53D9-4297-8724-DB5C21C3510F}" destId="{F96F86FC-A6A0-4335-9321-2F1F8BAE1D33}" srcOrd="0" destOrd="0" presId="urn:microsoft.com/office/officeart/2005/8/layout/vProcess5"/>
    <dgm:cxn modelId="{E3E0EEA9-BD18-4EDC-BE58-3031A42781C9}" srcId="{38174404-1FDE-4E20-ACF3-96B24F4784E5}" destId="{AE5E0091-53D9-4297-8724-DB5C21C3510F}" srcOrd="0" destOrd="0" parTransId="{2B9389C4-CC61-48B8-9A91-CF55269A74AD}" sibTransId="{44D400FD-473D-4CD3-B148-DC4FC27527A5}"/>
    <dgm:cxn modelId="{A52E78B9-355B-48E8-8881-359FAEE78FD6}" type="presOf" srcId="{44D400FD-473D-4CD3-B148-DC4FC27527A5}" destId="{28545EF7-5A94-4428-B7F2-C68E97975071}" srcOrd="0" destOrd="0" presId="urn:microsoft.com/office/officeart/2005/8/layout/vProcess5"/>
    <dgm:cxn modelId="{739822EE-4114-4589-B1BA-1937C08A52B1}" type="presOf" srcId="{AE5E0091-53D9-4297-8724-DB5C21C3510F}" destId="{3A6B5740-E414-4B1B-A917-0F664EDCC4E6}" srcOrd="1" destOrd="0" presId="urn:microsoft.com/office/officeart/2005/8/layout/vProcess5"/>
    <dgm:cxn modelId="{6410DAF8-8FBF-49D0-8BE8-2B1CC8B37211}" type="presOf" srcId="{38174404-1FDE-4E20-ACF3-96B24F4784E5}" destId="{25BF12BE-738A-4CCC-B60B-0CC8936FA203}" srcOrd="0" destOrd="0" presId="urn:microsoft.com/office/officeart/2005/8/layout/vProcess5"/>
    <dgm:cxn modelId="{E37BED0B-0271-40E9-8576-753F47CD2F9B}" type="presParOf" srcId="{25BF12BE-738A-4CCC-B60B-0CC8936FA203}" destId="{5176D1D5-E2E8-4DB0-96D0-A222011F5998}" srcOrd="0" destOrd="0" presId="urn:microsoft.com/office/officeart/2005/8/layout/vProcess5"/>
    <dgm:cxn modelId="{C34EE5DE-BEB8-4FBF-ACB7-4A5BBBFD7903}" type="presParOf" srcId="{25BF12BE-738A-4CCC-B60B-0CC8936FA203}" destId="{F96F86FC-A6A0-4335-9321-2F1F8BAE1D33}" srcOrd="1" destOrd="0" presId="urn:microsoft.com/office/officeart/2005/8/layout/vProcess5"/>
    <dgm:cxn modelId="{8BAED6F1-564A-43DE-8BAA-DBCF4DFCE5FC}" type="presParOf" srcId="{25BF12BE-738A-4CCC-B60B-0CC8936FA203}" destId="{FB72BC3B-E62F-42BA-92F5-63CBFCC1BD81}" srcOrd="2" destOrd="0" presId="urn:microsoft.com/office/officeart/2005/8/layout/vProcess5"/>
    <dgm:cxn modelId="{EA6BA913-9174-4E86-8DF8-679AD1CC28C9}" type="presParOf" srcId="{25BF12BE-738A-4CCC-B60B-0CC8936FA203}" destId="{28545EF7-5A94-4428-B7F2-C68E97975071}" srcOrd="3" destOrd="0" presId="urn:microsoft.com/office/officeart/2005/8/layout/vProcess5"/>
    <dgm:cxn modelId="{30D1778C-F7D2-4968-9B52-776492AEBBED}" type="presParOf" srcId="{25BF12BE-738A-4CCC-B60B-0CC8936FA203}" destId="{3A6B5740-E414-4B1B-A917-0F664EDCC4E6}" srcOrd="4" destOrd="0" presId="urn:microsoft.com/office/officeart/2005/8/layout/vProcess5"/>
    <dgm:cxn modelId="{A26C9904-0F19-4450-B50C-BDBC5D9D8983}" type="presParOf" srcId="{25BF12BE-738A-4CCC-B60B-0CC8936FA203}" destId="{FE7E643B-471C-403C-808D-80A2E4A190E5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417E591E-CBBC-4DF2-82AC-D3B0E299910C}" type="doc">
      <dgm:prSet loTypeId="urn:microsoft.com/office/officeart/2005/8/layout/vList2" loCatId="list" qsTypeId="urn:microsoft.com/office/officeart/2005/8/quickstyle/simple1#54" qsCatId="simple" csTypeId="urn:microsoft.com/office/officeart/2005/8/colors/colorful2#11" csCatId="colorful"/>
      <dgm:spPr/>
      <dgm:t>
        <a:bodyPr/>
        <a:lstStyle/>
        <a:p>
          <a:endParaRPr lang="en-US"/>
        </a:p>
      </dgm:t>
    </dgm:pt>
    <dgm:pt modelId="{E5BDE0CD-0D3F-4782-B151-DBF6455EC68F}">
      <dgm:prSet/>
      <dgm:spPr/>
      <dgm:t>
        <a:bodyPr/>
        <a:lstStyle/>
        <a:p>
          <a:r>
            <a:rPr lang="en-US"/>
            <a:t>Epigenetic factors (Campanile et al., 2022)</a:t>
          </a:r>
        </a:p>
      </dgm:t>
    </dgm:pt>
    <dgm:pt modelId="{7B0E6B65-BE07-416F-8A0B-4B92F2312497}" type="parTrans" cxnId="{2E7AB071-EB5B-429D-A001-3568F29CCB78}">
      <dgm:prSet/>
      <dgm:spPr/>
      <dgm:t>
        <a:bodyPr/>
        <a:lstStyle/>
        <a:p>
          <a:endParaRPr lang="en-US"/>
        </a:p>
      </dgm:t>
    </dgm:pt>
    <dgm:pt modelId="{48B29E20-7A36-4360-81E4-4AFBBA523F8B}" type="sibTrans" cxnId="{2E7AB071-EB5B-429D-A001-3568F29CCB78}">
      <dgm:prSet/>
      <dgm:spPr/>
      <dgm:t>
        <a:bodyPr/>
        <a:lstStyle/>
        <a:p>
          <a:endParaRPr lang="en-US"/>
        </a:p>
      </dgm:t>
    </dgm:pt>
    <dgm:pt modelId="{A7ED2E33-1ED1-4A1F-9DA3-5A4F856B8640}">
      <dgm:prSet/>
      <dgm:spPr/>
      <dgm:t>
        <a:bodyPr/>
        <a:lstStyle/>
        <a:p>
          <a:r>
            <a:rPr lang="en-US"/>
            <a:t>Brain chemistry</a:t>
          </a:r>
        </a:p>
      </dgm:t>
    </dgm:pt>
    <dgm:pt modelId="{66093676-21F7-4B85-A8B5-1EABF872CE40}" type="parTrans" cxnId="{B5E45B1B-7091-4634-AF39-0030BA19071C}">
      <dgm:prSet/>
      <dgm:spPr/>
      <dgm:t>
        <a:bodyPr/>
        <a:lstStyle/>
        <a:p>
          <a:endParaRPr lang="en-US"/>
        </a:p>
      </dgm:t>
    </dgm:pt>
    <dgm:pt modelId="{F6C3278A-0A43-4CD4-A572-80AFC7C9738A}" type="sibTrans" cxnId="{B5E45B1B-7091-4634-AF39-0030BA19071C}">
      <dgm:prSet/>
      <dgm:spPr/>
      <dgm:t>
        <a:bodyPr/>
        <a:lstStyle/>
        <a:p>
          <a:endParaRPr lang="en-US"/>
        </a:p>
      </dgm:t>
    </dgm:pt>
    <dgm:pt modelId="{FCF2A47E-E07F-4619-8ED7-AA73214E5E27}">
      <dgm:prSet/>
      <dgm:spPr/>
      <dgm:t>
        <a:bodyPr/>
        <a:lstStyle/>
        <a:p>
          <a:r>
            <a:rPr lang="en-US"/>
            <a:t>Physical harm</a:t>
          </a:r>
        </a:p>
      </dgm:t>
    </dgm:pt>
    <dgm:pt modelId="{4F128B9A-A634-4528-94A1-1321A19A843B}" type="parTrans" cxnId="{40550BCD-FF84-4B4B-AED5-10C48609FC2A}">
      <dgm:prSet/>
      <dgm:spPr/>
      <dgm:t>
        <a:bodyPr/>
        <a:lstStyle/>
        <a:p>
          <a:endParaRPr lang="en-US"/>
        </a:p>
      </dgm:t>
    </dgm:pt>
    <dgm:pt modelId="{01E2417A-C795-4A42-B7E7-3325A11C3E21}" type="sibTrans" cxnId="{40550BCD-FF84-4B4B-AED5-10C48609FC2A}">
      <dgm:prSet/>
      <dgm:spPr/>
      <dgm:t>
        <a:bodyPr/>
        <a:lstStyle/>
        <a:p>
          <a:endParaRPr lang="en-US"/>
        </a:p>
      </dgm:t>
    </dgm:pt>
    <dgm:pt modelId="{A3982B8B-1A2E-46E7-AEBE-55693DCD8AB8}">
      <dgm:prSet/>
      <dgm:spPr/>
      <dgm:t>
        <a:bodyPr/>
        <a:lstStyle/>
        <a:p>
          <a:r>
            <a:rPr lang="en-US"/>
            <a:t>Health problems</a:t>
          </a:r>
        </a:p>
      </dgm:t>
    </dgm:pt>
    <dgm:pt modelId="{25540A62-93DA-4D4B-B414-2466ABB133A7}" type="parTrans" cxnId="{2A6D261E-A5E8-4204-805B-4E3A047D58D3}">
      <dgm:prSet/>
      <dgm:spPr/>
      <dgm:t>
        <a:bodyPr/>
        <a:lstStyle/>
        <a:p>
          <a:endParaRPr lang="en-US"/>
        </a:p>
      </dgm:t>
    </dgm:pt>
    <dgm:pt modelId="{693AF571-A63E-41D0-B4AB-8785BF4D6E19}" type="sibTrans" cxnId="{2A6D261E-A5E8-4204-805B-4E3A047D58D3}">
      <dgm:prSet/>
      <dgm:spPr/>
      <dgm:t>
        <a:bodyPr/>
        <a:lstStyle/>
        <a:p>
          <a:endParaRPr lang="en-US"/>
        </a:p>
      </dgm:t>
    </dgm:pt>
    <dgm:pt modelId="{18A57E96-4E37-4B77-84FC-2205C20CA306}">
      <dgm:prSet/>
      <dgm:spPr/>
      <dgm:t>
        <a:bodyPr/>
        <a:lstStyle/>
        <a:p>
          <a:r>
            <a:rPr lang="en-US"/>
            <a:t>Trauma</a:t>
          </a:r>
        </a:p>
      </dgm:t>
    </dgm:pt>
    <dgm:pt modelId="{2F61CFE6-61AF-48F9-8FFB-E19B11653404}" type="parTrans" cxnId="{651D4B7A-417A-4B3C-A830-8BAB1CD853F7}">
      <dgm:prSet/>
      <dgm:spPr/>
      <dgm:t>
        <a:bodyPr/>
        <a:lstStyle/>
        <a:p>
          <a:endParaRPr lang="en-US"/>
        </a:p>
      </dgm:t>
    </dgm:pt>
    <dgm:pt modelId="{CB3102B5-64E6-4BA7-B21F-109BE0373FBF}" type="sibTrans" cxnId="{651D4B7A-417A-4B3C-A830-8BAB1CD853F7}">
      <dgm:prSet/>
      <dgm:spPr/>
      <dgm:t>
        <a:bodyPr/>
        <a:lstStyle/>
        <a:p>
          <a:endParaRPr lang="en-US"/>
        </a:p>
      </dgm:t>
    </dgm:pt>
    <dgm:pt modelId="{A8F79DC5-7287-4DB7-B11D-016928D74ED8}">
      <dgm:prSet/>
      <dgm:spPr/>
      <dgm:t>
        <a:bodyPr/>
        <a:lstStyle/>
        <a:p>
          <a:r>
            <a:rPr lang="en-US"/>
            <a:t>Life events</a:t>
          </a:r>
        </a:p>
      </dgm:t>
    </dgm:pt>
    <dgm:pt modelId="{8DEDB890-6756-48B0-869E-3F07531382CD}" type="parTrans" cxnId="{6BF578C3-B12C-4E38-8ADB-6D4CEC1DD686}">
      <dgm:prSet/>
      <dgm:spPr/>
      <dgm:t>
        <a:bodyPr/>
        <a:lstStyle/>
        <a:p>
          <a:endParaRPr lang="en-US"/>
        </a:p>
      </dgm:t>
    </dgm:pt>
    <dgm:pt modelId="{10125CCA-6957-4D73-A013-8EE030B1DF24}" type="sibTrans" cxnId="{6BF578C3-B12C-4E38-8ADB-6D4CEC1DD686}">
      <dgm:prSet/>
      <dgm:spPr/>
      <dgm:t>
        <a:bodyPr/>
        <a:lstStyle/>
        <a:p>
          <a:endParaRPr lang="en-US"/>
        </a:p>
      </dgm:t>
    </dgm:pt>
    <dgm:pt modelId="{E63BB086-4F9E-410C-A820-24591D8A72B7}">
      <dgm:prSet/>
      <dgm:spPr/>
      <dgm:t>
        <a:bodyPr/>
        <a:lstStyle/>
        <a:p>
          <a:r>
            <a:rPr lang="en-US"/>
            <a:t>Negative self schemas</a:t>
          </a:r>
        </a:p>
      </dgm:t>
    </dgm:pt>
    <dgm:pt modelId="{EDCDF4A1-D133-480B-9315-FFE40275D91E}" type="parTrans" cxnId="{4E2AE400-0A8D-4350-9614-1D9967380424}">
      <dgm:prSet/>
      <dgm:spPr/>
      <dgm:t>
        <a:bodyPr/>
        <a:lstStyle/>
        <a:p>
          <a:endParaRPr lang="en-US"/>
        </a:p>
      </dgm:t>
    </dgm:pt>
    <dgm:pt modelId="{C4F43522-C7A3-4610-BDCA-B545C9C50E65}" type="sibTrans" cxnId="{4E2AE400-0A8D-4350-9614-1D9967380424}">
      <dgm:prSet/>
      <dgm:spPr/>
      <dgm:t>
        <a:bodyPr/>
        <a:lstStyle/>
        <a:p>
          <a:endParaRPr lang="en-US"/>
        </a:p>
      </dgm:t>
    </dgm:pt>
    <dgm:pt modelId="{2E62FE68-7E11-4678-ABAE-F659574C8E53}" type="pres">
      <dgm:prSet presAssocID="{417E591E-CBBC-4DF2-82AC-D3B0E299910C}" presName="linear" presStyleCnt="0">
        <dgm:presLayoutVars>
          <dgm:animLvl val="lvl"/>
          <dgm:resizeHandles val="exact"/>
        </dgm:presLayoutVars>
      </dgm:prSet>
      <dgm:spPr/>
    </dgm:pt>
    <dgm:pt modelId="{402A1EB4-4AB4-48AC-A4DA-E9CCB160E101}" type="pres">
      <dgm:prSet presAssocID="{E5BDE0CD-0D3F-4782-B151-DBF6455EC68F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64900C80-0E5A-40E2-8CDF-F6407DCE4953}" type="pres">
      <dgm:prSet presAssocID="{48B29E20-7A36-4360-81E4-4AFBBA523F8B}" presName="spacer" presStyleCnt="0"/>
      <dgm:spPr/>
    </dgm:pt>
    <dgm:pt modelId="{BA51333B-F634-4F73-B515-3B79D542F448}" type="pres">
      <dgm:prSet presAssocID="{A7ED2E33-1ED1-4A1F-9DA3-5A4F856B8640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DD9CCF0C-6112-4FB7-BE5C-0CE01F8AF631}" type="pres">
      <dgm:prSet presAssocID="{F6C3278A-0A43-4CD4-A572-80AFC7C9738A}" presName="spacer" presStyleCnt="0"/>
      <dgm:spPr/>
    </dgm:pt>
    <dgm:pt modelId="{EC154D80-B2FB-4234-B29D-40B49CCCAB69}" type="pres">
      <dgm:prSet presAssocID="{FCF2A47E-E07F-4619-8ED7-AA73214E5E27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754446EA-2D95-4EB8-9A82-24772727FB02}" type="pres">
      <dgm:prSet presAssocID="{01E2417A-C795-4A42-B7E7-3325A11C3E21}" presName="spacer" presStyleCnt="0"/>
      <dgm:spPr/>
    </dgm:pt>
    <dgm:pt modelId="{1FF80D17-7D51-4607-9EA0-796E158A2189}" type="pres">
      <dgm:prSet presAssocID="{A3982B8B-1A2E-46E7-AEBE-55693DCD8AB8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5DA17110-5E61-4195-84DB-44F5478A4398}" type="pres">
      <dgm:prSet presAssocID="{693AF571-A63E-41D0-B4AB-8785BF4D6E19}" presName="spacer" presStyleCnt="0"/>
      <dgm:spPr/>
    </dgm:pt>
    <dgm:pt modelId="{A222E147-F7E8-4100-949C-0583E62D45E6}" type="pres">
      <dgm:prSet presAssocID="{18A57E96-4E37-4B77-84FC-2205C20CA306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B6B251E7-B7F3-4628-9C25-19CE355D7AF4}" type="pres">
      <dgm:prSet presAssocID="{CB3102B5-64E6-4BA7-B21F-109BE0373FBF}" presName="spacer" presStyleCnt="0"/>
      <dgm:spPr/>
    </dgm:pt>
    <dgm:pt modelId="{60811086-9F9C-4B42-98DB-7FBE768C09D4}" type="pres">
      <dgm:prSet presAssocID="{A8F79DC5-7287-4DB7-B11D-016928D74ED8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DC24B3D8-0FE6-4E15-8C6D-544BAF2B6AA0}" type="pres">
      <dgm:prSet presAssocID="{10125CCA-6957-4D73-A013-8EE030B1DF24}" presName="spacer" presStyleCnt="0"/>
      <dgm:spPr/>
    </dgm:pt>
    <dgm:pt modelId="{838FAC65-7A2D-4B33-8E57-9585E106B208}" type="pres">
      <dgm:prSet presAssocID="{E63BB086-4F9E-410C-A820-24591D8A72B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4E2AE400-0A8D-4350-9614-1D9967380424}" srcId="{417E591E-CBBC-4DF2-82AC-D3B0E299910C}" destId="{E63BB086-4F9E-410C-A820-24591D8A72B7}" srcOrd="6" destOrd="0" parTransId="{EDCDF4A1-D133-480B-9315-FFE40275D91E}" sibTransId="{C4F43522-C7A3-4610-BDCA-B545C9C50E65}"/>
    <dgm:cxn modelId="{04CC1315-B53D-4122-94BF-04186F23FEBC}" type="presOf" srcId="{E63BB086-4F9E-410C-A820-24591D8A72B7}" destId="{838FAC65-7A2D-4B33-8E57-9585E106B208}" srcOrd="0" destOrd="0" presId="urn:microsoft.com/office/officeart/2005/8/layout/vList2"/>
    <dgm:cxn modelId="{B5E45B1B-7091-4634-AF39-0030BA19071C}" srcId="{417E591E-CBBC-4DF2-82AC-D3B0E299910C}" destId="{A7ED2E33-1ED1-4A1F-9DA3-5A4F856B8640}" srcOrd="1" destOrd="0" parTransId="{66093676-21F7-4B85-A8B5-1EABF872CE40}" sibTransId="{F6C3278A-0A43-4CD4-A572-80AFC7C9738A}"/>
    <dgm:cxn modelId="{2A6D261E-A5E8-4204-805B-4E3A047D58D3}" srcId="{417E591E-CBBC-4DF2-82AC-D3B0E299910C}" destId="{A3982B8B-1A2E-46E7-AEBE-55693DCD8AB8}" srcOrd="3" destOrd="0" parTransId="{25540A62-93DA-4D4B-B414-2466ABB133A7}" sibTransId="{693AF571-A63E-41D0-B4AB-8785BF4D6E19}"/>
    <dgm:cxn modelId="{23D0A529-0E76-4D29-AE59-16C5F07176C9}" type="presOf" srcId="{E5BDE0CD-0D3F-4782-B151-DBF6455EC68F}" destId="{402A1EB4-4AB4-48AC-A4DA-E9CCB160E101}" srcOrd="0" destOrd="0" presId="urn:microsoft.com/office/officeart/2005/8/layout/vList2"/>
    <dgm:cxn modelId="{7DEFF439-E3ED-4AC1-A905-4D0486CF727D}" type="presOf" srcId="{A7ED2E33-1ED1-4A1F-9DA3-5A4F856B8640}" destId="{BA51333B-F634-4F73-B515-3B79D542F448}" srcOrd="0" destOrd="0" presId="urn:microsoft.com/office/officeart/2005/8/layout/vList2"/>
    <dgm:cxn modelId="{D4680763-5D48-4576-9563-8C5BA5E01FFC}" type="presOf" srcId="{417E591E-CBBC-4DF2-82AC-D3B0E299910C}" destId="{2E62FE68-7E11-4678-ABAE-F659574C8E53}" srcOrd="0" destOrd="0" presId="urn:microsoft.com/office/officeart/2005/8/layout/vList2"/>
    <dgm:cxn modelId="{4F171A6F-A199-45D2-8BD4-80F931A31340}" type="presOf" srcId="{A3982B8B-1A2E-46E7-AEBE-55693DCD8AB8}" destId="{1FF80D17-7D51-4607-9EA0-796E158A2189}" srcOrd="0" destOrd="0" presId="urn:microsoft.com/office/officeart/2005/8/layout/vList2"/>
    <dgm:cxn modelId="{2E7AB071-EB5B-429D-A001-3568F29CCB78}" srcId="{417E591E-CBBC-4DF2-82AC-D3B0E299910C}" destId="{E5BDE0CD-0D3F-4782-B151-DBF6455EC68F}" srcOrd="0" destOrd="0" parTransId="{7B0E6B65-BE07-416F-8A0B-4B92F2312497}" sibTransId="{48B29E20-7A36-4360-81E4-4AFBBA523F8B}"/>
    <dgm:cxn modelId="{651D4B7A-417A-4B3C-A830-8BAB1CD853F7}" srcId="{417E591E-CBBC-4DF2-82AC-D3B0E299910C}" destId="{18A57E96-4E37-4B77-84FC-2205C20CA306}" srcOrd="4" destOrd="0" parTransId="{2F61CFE6-61AF-48F9-8FFB-E19B11653404}" sibTransId="{CB3102B5-64E6-4BA7-B21F-109BE0373FBF}"/>
    <dgm:cxn modelId="{31E9588E-4C89-44C5-9B4A-8201B8C326E3}" type="presOf" srcId="{FCF2A47E-E07F-4619-8ED7-AA73214E5E27}" destId="{EC154D80-B2FB-4234-B29D-40B49CCCAB69}" srcOrd="0" destOrd="0" presId="urn:microsoft.com/office/officeart/2005/8/layout/vList2"/>
    <dgm:cxn modelId="{6BF578C3-B12C-4E38-8ADB-6D4CEC1DD686}" srcId="{417E591E-CBBC-4DF2-82AC-D3B0E299910C}" destId="{A8F79DC5-7287-4DB7-B11D-016928D74ED8}" srcOrd="5" destOrd="0" parTransId="{8DEDB890-6756-48B0-869E-3F07531382CD}" sibTransId="{10125CCA-6957-4D73-A013-8EE030B1DF24}"/>
    <dgm:cxn modelId="{40550BCD-FF84-4B4B-AED5-10C48609FC2A}" srcId="{417E591E-CBBC-4DF2-82AC-D3B0E299910C}" destId="{FCF2A47E-E07F-4619-8ED7-AA73214E5E27}" srcOrd="2" destOrd="0" parTransId="{4F128B9A-A634-4528-94A1-1321A19A843B}" sibTransId="{01E2417A-C795-4A42-B7E7-3325A11C3E21}"/>
    <dgm:cxn modelId="{40C5AEF0-2BC8-43F4-B6CC-C7010223AF37}" type="presOf" srcId="{A8F79DC5-7287-4DB7-B11D-016928D74ED8}" destId="{60811086-9F9C-4B42-98DB-7FBE768C09D4}" srcOrd="0" destOrd="0" presId="urn:microsoft.com/office/officeart/2005/8/layout/vList2"/>
    <dgm:cxn modelId="{7505E6F8-749E-4263-B1C1-23FD6501B020}" type="presOf" srcId="{18A57E96-4E37-4B77-84FC-2205C20CA306}" destId="{A222E147-F7E8-4100-949C-0583E62D45E6}" srcOrd="0" destOrd="0" presId="urn:microsoft.com/office/officeart/2005/8/layout/vList2"/>
    <dgm:cxn modelId="{DF22D742-D7C3-4FAE-B090-B24BCD7F1BE9}" type="presParOf" srcId="{2E62FE68-7E11-4678-ABAE-F659574C8E53}" destId="{402A1EB4-4AB4-48AC-A4DA-E9CCB160E101}" srcOrd="0" destOrd="0" presId="urn:microsoft.com/office/officeart/2005/8/layout/vList2"/>
    <dgm:cxn modelId="{6B12F33D-B26D-4E17-8AAE-DD58470A58C2}" type="presParOf" srcId="{2E62FE68-7E11-4678-ABAE-F659574C8E53}" destId="{64900C80-0E5A-40E2-8CDF-F6407DCE4953}" srcOrd="1" destOrd="0" presId="urn:microsoft.com/office/officeart/2005/8/layout/vList2"/>
    <dgm:cxn modelId="{3D85274B-3A37-4A0E-926A-3EB095D8601F}" type="presParOf" srcId="{2E62FE68-7E11-4678-ABAE-F659574C8E53}" destId="{BA51333B-F634-4F73-B515-3B79D542F448}" srcOrd="2" destOrd="0" presId="urn:microsoft.com/office/officeart/2005/8/layout/vList2"/>
    <dgm:cxn modelId="{0A8C125D-1886-4E3B-8790-B54FB0B66D8A}" type="presParOf" srcId="{2E62FE68-7E11-4678-ABAE-F659574C8E53}" destId="{DD9CCF0C-6112-4FB7-BE5C-0CE01F8AF631}" srcOrd="3" destOrd="0" presId="urn:microsoft.com/office/officeart/2005/8/layout/vList2"/>
    <dgm:cxn modelId="{FC0C6FC7-D819-41F3-8B9B-6A26884AF8D5}" type="presParOf" srcId="{2E62FE68-7E11-4678-ABAE-F659574C8E53}" destId="{EC154D80-B2FB-4234-B29D-40B49CCCAB69}" srcOrd="4" destOrd="0" presId="urn:microsoft.com/office/officeart/2005/8/layout/vList2"/>
    <dgm:cxn modelId="{D85F98CF-29F7-4B38-A769-0908F2B15AC9}" type="presParOf" srcId="{2E62FE68-7E11-4678-ABAE-F659574C8E53}" destId="{754446EA-2D95-4EB8-9A82-24772727FB02}" srcOrd="5" destOrd="0" presId="urn:microsoft.com/office/officeart/2005/8/layout/vList2"/>
    <dgm:cxn modelId="{275F0996-9EFA-46F3-B0BB-1DC04A30FF95}" type="presParOf" srcId="{2E62FE68-7E11-4678-ABAE-F659574C8E53}" destId="{1FF80D17-7D51-4607-9EA0-796E158A2189}" srcOrd="6" destOrd="0" presId="urn:microsoft.com/office/officeart/2005/8/layout/vList2"/>
    <dgm:cxn modelId="{BEABF5DF-43BB-4E59-A1E2-1CA4E4D467BE}" type="presParOf" srcId="{2E62FE68-7E11-4678-ABAE-F659574C8E53}" destId="{5DA17110-5E61-4195-84DB-44F5478A4398}" srcOrd="7" destOrd="0" presId="urn:microsoft.com/office/officeart/2005/8/layout/vList2"/>
    <dgm:cxn modelId="{E0E47956-A47F-4990-A4E2-A85BD38F70D9}" type="presParOf" srcId="{2E62FE68-7E11-4678-ABAE-F659574C8E53}" destId="{A222E147-F7E8-4100-949C-0583E62D45E6}" srcOrd="8" destOrd="0" presId="urn:microsoft.com/office/officeart/2005/8/layout/vList2"/>
    <dgm:cxn modelId="{173E0425-1304-466F-BD4A-1C1A5BB37EBE}" type="presParOf" srcId="{2E62FE68-7E11-4678-ABAE-F659574C8E53}" destId="{B6B251E7-B7F3-4628-9C25-19CE355D7AF4}" srcOrd="9" destOrd="0" presId="urn:microsoft.com/office/officeart/2005/8/layout/vList2"/>
    <dgm:cxn modelId="{58BF2BF7-D7AD-44F5-8A9F-2BF3096AEFCC}" type="presParOf" srcId="{2E62FE68-7E11-4678-ABAE-F659574C8E53}" destId="{60811086-9F9C-4B42-98DB-7FBE768C09D4}" srcOrd="10" destOrd="0" presId="urn:microsoft.com/office/officeart/2005/8/layout/vList2"/>
    <dgm:cxn modelId="{5A96BE5E-37FA-4994-9AC8-A833269669BD}" type="presParOf" srcId="{2E62FE68-7E11-4678-ABAE-F659574C8E53}" destId="{DC24B3D8-0FE6-4E15-8C6D-544BAF2B6AA0}" srcOrd="11" destOrd="0" presId="urn:microsoft.com/office/officeart/2005/8/layout/vList2"/>
    <dgm:cxn modelId="{E484395A-963E-428D-A158-A21681C4B45F}" type="presParOf" srcId="{2E62FE68-7E11-4678-ABAE-F659574C8E53}" destId="{838FAC65-7A2D-4B33-8E57-9585E106B20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95316653-EA05-4084-8CE2-4A8C5B64C09D}" type="doc">
      <dgm:prSet loTypeId="urn:microsoft.com/office/officeart/2005/8/layout/vList2" loCatId="list" qsTypeId="urn:microsoft.com/office/officeart/2005/8/quickstyle/simple1#65" qsCatId="simple" csTypeId="urn:microsoft.com/office/officeart/2005/8/colors/colorful2#13" csCatId="colorful"/>
      <dgm:spPr/>
      <dgm:t>
        <a:bodyPr/>
        <a:lstStyle/>
        <a:p>
          <a:endParaRPr lang="en-US"/>
        </a:p>
      </dgm:t>
    </dgm:pt>
    <dgm:pt modelId="{07A9F43D-C4C7-4EED-B771-BEE5FE6FFE77}">
      <dgm:prSet/>
      <dgm:spPr/>
      <dgm:t>
        <a:bodyPr/>
        <a:lstStyle/>
        <a:p>
          <a:r>
            <a:rPr lang="en-US"/>
            <a:t>Are psychiatric diagnoses objective diseases or social constructs?</a:t>
          </a:r>
        </a:p>
      </dgm:t>
    </dgm:pt>
    <dgm:pt modelId="{218F7E0B-4474-484C-B616-90C1191AB90E}" type="parTrans" cxnId="{38E61A35-32F4-48E6-9565-5E4D379B5252}">
      <dgm:prSet/>
      <dgm:spPr/>
      <dgm:t>
        <a:bodyPr/>
        <a:lstStyle/>
        <a:p>
          <a:endParaRPr lang="en-US"/>
        </a:p>
      </dgm:t>
    </dgm:pt>
    <dgm:pt modelId="{20B3608C-029E-4A4F-8496-85F8EE231664}" type="sibTrans" cxnId="{38E61A35-32F4-48E6-9565-5E4D379B5252}">
      <dgm:prSet/>
      <dgm:spPr/>
      <dgm:t>
        <a:bodyPr/>
        <a:lstStyle/>
        <a:p>
          <a:endParaRPr lang="en-US"/>
        </a:p>
      </dgm:t>
    </dgm:pt>
    <dgm:pt modelId="{9BCDB94F-9E48-4CB3-9023-A4FC16F828AA}">
      <dgm:prSet/>
      <dgm:spPr/>
      <dgm:t>
        <a:bodyPr/>
        <a:lstStyle/>
        <a:p>
          <a:r>
            <a:rPr lang="en-US"/>
            <a:t>Normal life distress vs true pathology</a:t>
          </a:r>
        </a:p>
      </dgm:t>
    </dgm:pt>
    <dgm:pt modelId="{533438A0-7791-4A67-BB18-25A414197F22}" type="parTrans" cxnId="{232F70FD-73D9-424E-A419-08023B62729A}">
      <dgm:prSet/>
      <dgm:spPr/>
      <dgm:t>
        <a:bodyPr/>
        <a:lstStyle/>
        <a:p>
          <a:endParaRPr lang="en-US"/>
        </a:p>
      </dgm:t>
    </dgm:pt>
    <dgm:pt modelId="{FFF9ECA0-3F07-438E-8022-D36E7D57AEA0}" type="sibTrans" cxnId="{232F70FD-73D9-424E-A419-08023B62729A}">
      <dgm:prSet/>
      <dgm:spPr/>
      <dgm:t>
        <a:bodyPr/>
        <a:lstStyle/>
        <a:p>
          <a:endParaRPr lang="en-US"/>
        </a:p>
      </dgm:t>
    </dgm:pt>
    <dgm:pt modelId="{D00C41F2-52CB-419A-AE6F-F895EE859F8E}">
      <dgm:prSet/>
      <dgm:spPr/>
      <dgm:t>
        <a:bodyPr/>
        <a:lstStyle/>
        <a:p>
          <a:r>
            <a:rPr lang="en-US"/>
            <a:t>Medicalisation of social problems</a:t>
          </a:r>
        </a:p>
      </dgm:t>
    </dgm:pt>
    <dgm:pt modelId="{5C1664E8-298E-4BC1-811D-F5EA5254EB38}" type="parTrans" cxnId="{0D26C8D5-B72C-485E-9B26-22CEA96AEDB3}">
      <dgm:prSet/>
      <dgm:spPr/>
      <dgm:t>
        <a:bodyPr/>
        <a:lstStyle/>
        <a:p>
          <a:endParaRPr lang="en-US"/>
        </a:p>
      </dgm:t>
    </dgm:pt>
    <dgm:pt modelId="{AF8EE40F-74B8-415C-93C7-393F376943C2}" type="sibTrans" cxnId="{0D26C8D5-B72C-485E-9B26-22CEA96AEDB3}">
      <dgm:prSet/>
      <dgm:spPr/>
      <dgm:t>
        <a:bodyPr/>
        <a:lstStyle/>
        <a:p>
          <a:endParaRPr lang="en-US"/>
        </a:p>
      </dgm:t>
    </dgm:pt>
    <dgm:pt modelId="{2C2DBC7F-DD81-4A7F-A173-93B76AD09A48}">
      <dgm:prSet/>
      <dgm:spPr/>
      <dgm:t>
        <a:bodyPr/>
        <a:lstStyle/>
        <a:p>
          <a:r>
            <a:rPr lang="en-US"/>
            <a:t>Inconsistencies in diagnostics</a:t>
          </a:r>
        </a:p>
      </dgm:t>
    </dgm:pt>
    <dgm:pt modelId="{3B097A54-1823-495D-B3E4-B29002FAC8A7}" type="parTrans" cxnId="{EBD48C72-12B0-4FAB-9885-B50FBF7FB83C}">
      <dgm:prSet/>
      <dgm:spPr/>
      <dgm:t>
        <a:bodyPr/>
        <a:lstStyle/>
        <a:p>
          <a:endParaRPr lang="en-US"/>
        </a:p>
      </dgm:t>
    </dgm:pt>
    <dgm:pt modelId="{1DBD528A-074D-41A4-9F89-55CEE750F829}" type="sibTrans" cxnId="{EBD48C72-12B0-4FAB-9885-B50FBF7FB83C}">
      <dgm:prSet/>
      <dgm:spPr/>
      <dgm:t>
        <a:bodyPr/>
        <a:lstStyle/>
        <a:p>
          <a:endParaRPr lang="en-US"/>
        </a:p>
      </dgm:t>
    </dgm:pt>
    <dgm:pt modelId="{2D4CA35D-34B5-4A46-A634-3B9BAFA4C8CA}">
      <dgm:prSet/>
      <dgm:spPr/>
      <dgm:t>
        <a:bodyPr/>
        <a:lstStyle/>
        <a:p>
          <a:r>
            <a:rPr lang="en-US"/>
            <a:t>Clarity vs caricature in media</a:t>
          </a:r>
        </a:p>
      </dgm:t>
    </dgm:pt>
    <dgm:pt modelId="{D9E6CC20-ECC2-4610-AFFD-C884394BA381}" type="parTrans" cxnId="{BA92E15B-84FA-4DAF-9878-5DB30ACB6DDB}">
      <dgm:prSet/>
      <dgm:spPr/>
      <dgm:t>
        <a:bodyPr/>
        <a:lstStyle/>
        <a:p>
          <a:endParaRPr lang="en-US"/>
        </a:p>
      </dgm:t>
    </dgm:pt>
    <dgm:pt modelId="{3A79D1B6-07D5-41C2-9DBF-4D2AA3776832}" type="sibTrans" cxnId="{BA92E15B-84FA-4DAF-9878-5DB30ACB6DDB}">
      <dgm:prSet/>
      <dgm:spPr/>
      <dgm:t>
        <a:bodyPr/>
        <a:lstStyle/>
        <a:p>
          <a:endParaRPr lang="en-US"/>
        </a:p>
      </dgm:t>
    </dgm:pt>
    <dgm:pt modelId="{81DE4216-8192-4462-A4F8-63E3B9C2635C}" type="pres">
      <dgm:prSet presAssocID="{95316653-EA05-4084-8CE2-4A8C5B64C09D}" presName="linear" presStyleCnt="0">
        <dgm:presLayoutVars>
          <dgm:animLvl val="lvl"/>
          <dgm:resizeHandles val="exact"/>
        </dgm:presLayoutVars>
      </dgm:prSet>
      <dgm:spPr/>
    </dgm:pt>
    <dgm:pt modelId="{AD1D2891-58FC-448B-B426-B22615FD838B}" type="pres">
      <dgm:prSet presAssocID="{07A9F43D-C4C7-4EED-B771-BEE5FE6FFE7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83EF1DE-7C2B-4E46-AE64-32166AD3D395}" type="pres">
      <dgm:prSet presAssocID="{20B3608C-029E-4A4F-8496-85F8EE231664}" presName="spacer" presStyleCnt="0"/>
      <dgm:spPr/>
    </dgm:pt>
    <dgm:pt modelId="{825D6030-C95C-4490-B5F8-79E10CB3FAA3}" type="pres">
      <dgm:prSet presAssocID="{9BCDB94F-9E48-4CB3-9023-A4FC16F828A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A2C3F61-19D9-4087-B088-38F6DD942795}" type="pres">
      <dgm:prSet presAssocID="{FFF9ECA0-3F07-438E-8022-D36E7D57AEA0}" presName="spacer" presStyleCnt="0"/>
      <dgm:spPr/>
    </dgm:pt>
    <dgm:pt modelId="{14C7A828-D87D-4A14-B0C2-98769F7C2AB5}" type="pres">
      <dgm:prSet presAssocID="{D00C41F2-52CB-419A-AE6F-F895EE859F8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6544D8A-7BA5-4C44-AFC0-1BE6538057E0}" type="pres">
      <dgm:prSet presAssocID="{AF8EE40F-74B8-415C-93C7-393F376943C2}" presName="spacer" presStyleCnt="0"/>
      <dgm:spPr/>
    </dgm:pt>
    <dgm:pt modelId="{A97C02A8-C22C-4559-86A6-EB464328DFE7}" type="pres">
      <dgm:prSet presAssocID="{2C2DBC7F-DD81-4A7F-A173-93B76AD09A4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700C8EA-10FB-4BA9-981C-A6D11D76865F}" type="pres">
      <dgm:prSet presAssocID="{1DBD528A-074D-41A4-9F89-55CEE750F829}" presName="spacer" presStyleCnt="0"/>
      <dgm:spPr/>
    </dgm:pt>
    <dgm:pt modelId="{B0E0D7D5-CC9C-4232-9369-8F6F9D61432B}" type="pres">
      <dgm:prSet presAssocID="{2D4CA35D-34B5-4A46-A634-3B9BAFA4C8CA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ECB200D-DAA0-496A-95D1-FEAEB111E777}" type="presOf" srcId="{D00C41F2-52CB-419A-AE6F-F895EE859F8E}" destId="{14C7A828-D87D-4A14-B0C2-98769F7C2AB5}" srcOrd="0" destOrd="0" presId="urn:microsoft.com/office/officeart/2005/8/layout/vList2"/>
    <dgm:cxn modelId="{D085471B-2A77-4BEE-80E1-9CA7BF352BBE}" type="presOf" srcId="{95316653-EA05-4084-8CE2-4A8C5B64C09D}" destId="{81DE4216-8192-4462-A4F8-63E3B9C2635C}" srcOrd="0" destOrd="0" presId="urn:microsoft.com/office/officeart/2005/8/layout/vList2"/>
    <dgm:cxn modelId="{38E61A35-32F4-48E6-9565-5E4D379B5252}" srcId="{95316653-EA05-4084-8CE2-4A8C5B64C09D}" destId="{07A9F43D-C4C7-4EED-B771-BEE5FE6FFE77}" srcOrd="0" destOrd="0" parTransId="{218F7E0B-4474-484C-B616-90C1191AB90E}" sibTransId="{20B3608C-029E-4A4F-8496-85F8EE231664}"/>
    <dgm:cxn modelId="{BA92E15B-84FA-4DAF-9878-5DB30ACB6DDB}" srcId="{95316653-EA05-4084-8CE2-4A8C5B64C09D}" destId="{2D4CA35D-34B5-4A46-A634-3B9BAFA4C8CA}" srcOrd="4" destOrd="0" parTransId="{D9E6CC20-ECC2-4610-AFFD-C884394BA381}" sibTransId="{3A79D1B6-07D5-41C2-9DBF-4D2AA3776832}"/>
    <dgm:cxn modelId="{EBD48C72-12B0-4FAB-9885-B50FBF7FB83C}" srcId="{95316653-EA05-4084-8CE2-4A8C5B64C09D}" destId="{2C2DBC7F-DD81-4A7F-A173-93B76AD09A48}" srcOrd="3" destOrd="0" parTransId="{3B097A54-1823-495D-B3E4-B29002FAC8A7}" sibTransId="{1DBD528A-074D-41A4-9F89-55CEE750F829}"/>
    <dgm:cxn modelId="{42B60A93-C476-439C-8F54-1C053B93AFF8}" type="presOf" srcId="{2C2DBC7F-DD81-4A7F-A173-93B76AD09A48}" destId="{A97C02A8-C22C-4559-86A6-EB464328DFE7}" srcOrd="0" destOrd="0" presId="urn:microsoft.com/office/officeart/2005/8/layout/vList2"/>
    <dgm:cxn modelId="{3E0CF394-D899-4E59-87A0-2AAB7266F3A6}" type="presOf" srcId="{2D4CA35D-34B5-4A46-A634-3B9BAFA4C8CA}" destId="{B0E0D7D5-CC9C-4232-9369-8F6F9D61432B}" srcOrd="0" destOrd="0" presId="urn:microsoft.com/office/officeart/2005/8/layout/vList2"/>
    <dgm:cxn modelId="{0D26C8D5-B72C-485E-9B26-22CEA96AEDB3}" srcId="{95316653-EA05-4084-8CE2-4A8C5B64C09D}" destId="{D00C41F2-52CB-419A-AE6F-F895EE859F8E}" srcOrd="2" destOrd="0" parTransId="{5C1664E8-298E-4BC1-811D-F5EA5254EB38}" sibTransId="{AF8EE40F-74B8-415C-93C7-393F376943C2}"/>
    <dgm:cxn modelId="{C96F9CDD-7775-4C4B-8F6D-4E839CD0379B}" type="presOf" srcId="{9BCDB94F-9E48-4CB3-9023-A4FC16F828AA}" destId="{825D6030-C95C-4490-B5F8-79E10CB3FAA3}" srcOrd="0" destOrd="0" presId="urn:microsoft.com/office/officeart/2005/8/layout/vList2"/>
    <dgm:cxn modelId="{56AA00E2-B03E-4865-BDBD-6A3F360D0A93}" type="presOf" srcId="{07A9F43D-C4C7-4EED-B771-BEE5FE6FFE77}" destId="{AD1D2891-58FC-448B-B426-B22615FD838B}" srcOrd="0" destOrd="0" presId="urn:microsoft.com/office/officeart/2005/8/layout/vList2"/>
    <dgm:cxn modelId="{232F70FD-73D9-424E-A419-08023B62729A}" srcId="{95316653-EA05-4084-8CE2-4A8C5B64C09D}" destId="{9BCDB94F-9E48-4CB3-9023-A4FC16F828AA}" srcOrd="1" destOrd="0" parTransId="{533438A0-7791-4A67-BB18-25A414197F22}" sibTransId="{FFF9ECA0-3F07-438E-8022-D36E7D57AEA0}"/>
    <dgm:cxn modelId="{6688D7F3-1FBF-40D2-B017-CE8DAC215683}" type="presParOf" srcId="{81DE4216-8192-4462-A4F8-63E3B9C2635C}" destId="{AD1D2891-58FC-448B-B426-B22615FD838B}" srcOrd="0" destOrd="0" presId="urn:microsoft.com/office/officeart/2005/8/layout/vList2"/>
    <dgm:cxn modelId="{58002F5D-B47B-4B86-83D7-3DDD21F08453}" type="presParOf" srcId="{81DE4216-8192-4462-A4F8-63E3B9C2635C}" destId="{F83EF1DE-7C2B-4E46-AE64-32166AD3D395}" srcOrd="1" destOrd="0" presId="urn:microsoft.com/office/officeart/2005/8/layout/vList2"/>
    <dgm:cxn modelId="{C856F729-0615-4548-BCC7-108B7E991EE6}" type="presParOf" srcId="{81DE4216-8192-4462-A4F8-63E3B9C2635C}" destId="{825D6030-C95C-4490-B5F8-79E10CB3FAA3}" srcOrd="2" destOrd="0" presId="urn:microsoft.com/office/officeart/2005/8/layout/vList2"/>
    <dgm:cxn modelId="{3987F5FA-7EBD-4091-AF49-56BF92B938F9}" type="presParOf" srcId="{81DE4216-8192-4462-A4F8-63E3B9C2635C}" destId="{4A2C3F61-19D9-4087-B088-38F6DD942795}" srcOrd="3" destOrd="0" presId="urn:microsoft.com/office/officeart/2005/8/layout/vList2"/>
    <dgm:cxn modelId="{517DEBD8-F1E6-4CCA-BE09-48D6AAE1B90C}" type="presParOf" srcId="{81DE4216-8192-4462-A4F8-63E3B9C2635C}" destId="{14C7A828-D87D-4A14-B0C2-98769F7C2AB5}" srcOrd="4" destOrd="0" presId="urn:microsoft.com/office/officeart/2005/8/layout/vList2"/>
    <dgm:cxn modelId="{81D4CDD6-8D5B-4928-ABF8-5A9778CA0755}" type="presParOf" srcId="{81DE4216-8192-4462-A4F8-63E3B9C2635C}" destId="{26544D8A-7BA5-4C44-AFC0-1BE6538057E0}" srcOrd="5" destOrd="0" presId="urn:microsoft.com/office/officeart/2005/8/layout/vList2"/>
    <dgm:cxn modelId="{A5220492-3804-4E75-9E23-659D3470DF18}" type="presParOf" srcId="{81DE4216-8192-4462-A4F8-63E3B9C2635C}" destId="{A97C02A8-C22C-4559-86A6-EB464328DFE7}" srcOrd="6" destOrd="0" presId="urn:microsoft.com/office/officeart/2005/8/layout/vList2"/>
    <dgm:cxn modelId="{60976114-8648-446B-8A7E-501452081A56}" type="presParOf" srcId="{81DE4216-8192-4462-A4F8-63E3B9C2635C}" destId="{8700C8EA-10FB-4BA9-981C-A6D11D76865F}" srcOrd="7" destOrd="0" presId="urn:microsoft.com/office/officeart/2005/8/layout/vList2"/>
    <dgm:cxn modelId="{2AF32E11-11E5-43CD-A920-DFD7C11AADA8}" type="presParOf" srcId="{81DE4216-8192-4462-A4F8-63E3B9C2635C}" destId="{B0E0D7D5-CC9C-4232-9369-8F6F9D61432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4B59AE29-EE97-4D36-82FA-6B7396F0D6C7}" type="doc">
      <dgm:prSet loTypeId="urn:microsoft.com/office/officeart/2005/8/layout/vProcess5" loCatId="process" qsTypeId="urn:microsoft.com/office/officeart/2005/8/quickstyle/simple1#76" qsCatId="simple" csTypeId="urn:microsoft.com/office/officeart/2005/8/colors/colorful2#16" csCatId="colorful"/>
      <dgm:spPr/>
      <dgm:t>
        <a:bodyPr/>
        <a:lstStyle/>
        <a:p>
          <a:endParaRPr lang="en-US"/>
        </a:p>
      </dgm:t>
    </dgm:pt>
    <dgm:pt modelId="{46AC229E-46A8-4C09-87E3-CCB47D07C0D7}">
      <dgm:prSet/>
      <dgm:spPr/>
      <dgm:t>
        <a:bodyPr/>
        <a:lstStyle/>
        <a:p>
          <a:r>
            <a:rPr lang="en-US"/>
            <a:t>Mental disorders are:</a:t>
          </a:r>
        </a:p>
      </dgm:t>
    </dgm:pt>
    <dgm:pt modelId="{775A6AF2-4B38-4395-B2CE-65F60025A7C5}" type="parTrans" cxnId="{AFCB0B0A-FB49-48F7-ABA6-AC686B9A759E}">
      <dgm:prSet/>
      <dgm:spPr/>
      <dgm:t>
        <a:bodyPr/>
        <a:lstStyle/>
        <a:p>
          <a:endParaRPr lang="en-US"/>
        </a:p>
      </dgm:t>
    </dgm:pt>
    <dgm:pt modelId="{8909E88F-D6AE-48DD-BE63-70F078FEF233}" type="sibTrans" cxnId="{AFCB0B0A-FB49-48F7-ABA6-AC686B9A759E}">
      <dgm:prSet/>
      <dgm:spPr/>
      <dgm:t>
        <a:bodyPr/>
        <a:lstStyle/>
        <a:p>
          <a:endParaRPr lang="en-US"/>
        </a:p>
      </dgm:t>
    </dgm:pt>
    <dgm:pt modelId="{0F1C965F-1F29-4C6A-87F9-D9150C3A645E}">
      <dgm:prSet/>
      <dgm:spPr/>
      <dgm:t>
        <a:bodyPr/>
        <a:lstStyle/>
        <a:p>
          <a:r>
            <a:rPr lang="en-US"/>
            <a:t>Real illnesses</a:t>
          </a:r>
        </a:p>
      </dgm:t>
    </dgm:pt>
    <dgm:pt modelId="{C163C90A-5BE7-45AF-AFC1-CA81CB3C70B5}" type="parTrans" cxnId="{3D2D515C-6D27-4347-B138-AD855315DDB2}">
      <dgm:prSet/>
      <dgm:spPr/>
      <dgm:t>
        <a:bodyPr/>
        <a:lstStyle/>
        <a:p>
          <a:endParaRPr lang="en-US"/>
        </a:p>
      </dgm:t>
    </dgm:pt>
    <dgm:pt modelId="{A9465CE5-4F5A-4B5E-8D62-564B7417E525}" type="sibTrans" cxnId="{3D2D515C-6D27-4347-B138-AD855315DDB2}">
      <dgm:prSet/>
      <dgm:spPr/>
      <dgm:t>
        <a:bodyPr/>
        <a:lstStyle/>
        <a:p>
          <a:endParaRPr lang="en-US"/>
        </a:p>
      </dgm:t>
    </dgm:pt>
    <dgm:pt modelId="{5999CB3D-76B4-4747-9216-DD40240D84A5}">
      <dgm:prSet/>
      <dgm:spPr/>
      <dgm:t>
        <a:bodyPr/>
        <a:lstStyle/>
        <a:p>
          <a:r>
            <a:rPr lang="en-US"/>
            <a:t>Identifiable through symptoms and patterns</a:t>
          </a:r>
        </a:p>
      </dgm:t>
    </dgm:pt>
    <dgm:pt modelId="{E4862D27-263F-44B1-8D1A-94F4EFA5A4DC}" type="parTrans" cxnId="{E0E2820B-EBC4-4269-991E-E6AD7CD3AAF4}">
      <dgm:prSet/>
      <dgm:spPr/>
      <dgm:t>
        <a:bodyPr/>
        <a:lstStyle/>
        <a:p>
          <a:endParaRPr lang="en-US"/>
        </a:p>
      </dgm:t>
    </dgm:pt>
    <dgm:pt modelId="{1E17C8D9-800B-4023-A476-D07A4355E3C3}" type="sibTrans" cxnId="{E0E2820B-EBC4-4269-991E-E6AD7CD3AAF4}">
      <dgm:prSet/>
      <dgm:spPr/>
      <dgm:t>
        <a:bodyPr/>
        <a:lstStyle/>
        <a:p>
          <a:endParaRPr lang="en-US"/>
        </a:p>
      </dgm:t>
    </dgm:pt>
    <dgm:pt modelId="{113BFF8B-C412-4D9F-B0B8-0F4EFE3A5552}">
      <dgm:prSet/>
      <dgm:spPr/>
      <dgm:t>
        <a:bodyPr/>
        <a:lstStyle/>
        <a:p>
          <a:r>
            <a:rPr lang="en-US"/>
            <a:t>Influenced by biological factors</a:t>
          </a:r>
        </a:p>
      </dgm:t>
    </dgm:pt>
    <dgm:pt modelId="{54BE7AE4-4886-487F-9367-08F902DAE4A6}" type="parTrans" cxnId="{019A37E9-B20C-4745-835E-CA1A9A5E111A}">
      <dgm:prSet/>
      <dgm:spPr/>
      <dgm:t>
        <a:bodyPr/>
        <a:lstStyle/>
        <a:p>
          <a:endParaRPr lang="en-US"/>
        </a:p>
      </dgm:t>
    </dgm:pt>
    <dgm:pt modelId="{433580A1-26C4-4927-9510-3A53C8BF0C97}" type="sibTrans" cxnId="{019A37E9-B20C-4745-835E-CA1A9A5E111A}">
      <dgm:prSet/>
      <dgm:spPr/>
      <dgm:t>
        <a:bodyPr/>
        <a:lstStyle/>
        <a:p>
          <a:endParaRPr lang="en-US"/>
        </a:p>
      </dgm:t>
    </dgm:pt>
    <dgm:pt modelId="{BEF9BE35-5D31-4808-8A1A-47E04BEDDFC3}">
      <dgm:prSet/>
      <dgm:spPr/>
      <dgm:t>
        <a:bodyPr/>
        <a:lstStyle/>
        <a:p>
          <a:r>
            <a:rPr lang="en-US"/>
            <a:t>Suitable for diagnosis and treatment</a:t>
          </a:r>
        </a:p>
      </dgm:t>
    </dgm:pt>
    <dgm:pt modelId="{9BA91E4E-FEE3-45AB-9FEF-F98B0424337C}" type="parTrans" cxnId="{8929F46D-7617-4B0A-B438-856E4D94E5B8}">
      <dgm:prSet/>
      <dgm:spPr/>
      <dgm:t>
        <a:bodyPr/>
        <a:lstStyle/>
        <a:p>
          <a:endParaRPr lang="en-US"/>
        </a:p>
      </dgm:t>
    </dgm:pt>
    <dgm:pt modelId="{1E2AA8D0-4339-497E-8E73-750EE4FF41DE}" type="sibTrans" cxnId="{8929F46D-7617-4B0A-B438-856E4D94E5B8}">
      <dgm:prSet/>
      <dgm:spPr/>
      <dgm:t>
        <a:bodyPr/>
        <a:lstStyle/>
        <a:p>
          <a:endParaRPr lang="en-US"/>
        </a:p>
      </dgm:t>
    </dgm:pt>
    <dgm:pt modelId="{AAE71117-E621-4649-A066-7957258761B2}" type="pres">
      <dgm:prSet presAssocID="{4B59AE29-EE97-4D36-82FA-6B7396F0D6C7}" presName="outerComposite" presStyleCnt="0">
        <dgm:presLayoutVars>
          <dgm:chMax val="5"/>
          <dgm:dir/>
          <dgm:resizeHandles val="exact"/>
        </dgm:presLayoutVars>
      </dgm:prSet>
      <dgm:spPr/>
    </dgm:pt>
    <dgm:pt modelId="{0F6C08F3-11EB-4A09-A718-AA2E6D09A1BC}" type="pres">
      <dgm:prSet presAssocID="{4B59AE29-EE97-4D36-82FA-6B7396F0D6C7}" presName="dummyMaxCanvas" presStyleCnt="0">
        <dgm:presLayoutVars/>
      </dgm:prSet>
      <dgm:spPr/>
    </dgm:pt>
    <dgm:pt modelId="{F7EC3C92-EB46-4F7F-9EE7-0E5696A70705}" type="pres">
      <dgm:prSet presAssocID="{4B59AE29-EE97-4D36-82FA-6B7396F0D6C7}" presName="FiveNodes_1" presStyleLbl="node1" presStyleIdx="0" presStyleCnt="5">
        <dgm:presLayoutVars>
          <dgm:bulletEnabled val="1"/>
        </dgm:presLayoutVars>
      </dgm:prSet>
      <dgm:spPr/>
    </dgm:pt>
    <dgm:pt modelId="{21F3D249-65B2-4CEB-8BDE-7DE8B8CB9DA7}" type="pres">
      <dgm:prSet presAssocID="{4B59AE29-EE97-4D36-82FA-6B7396F0D6C7}" presName="FiveNodes_2" presStyleLbl="node1" presStyleIdx="1" presStyleCnt="5">
        <dgm:presLayoutVars>
          <dgm:bulletEnabled val="1"/>
        </dgm:presLayoutVars>
      </dgm:prSet>
      <dgm:spPr/>
    </dgm:pt>
    <dgm:pt modelId="{034ACB4C-25E9-4803-9967-EB57A6983B5C}" type="pres">
      <dgm:prSet presAssocID="{4B59AE29-EE97-4D36-82FA-6B7396F0D6C7}" presName="FiveNodes_3" presStyleLbl="node1" presStyleIdx="2" presStyleCnt="5">
        <dgm:presLayoutVars>
          <dgm:bulletEnabled val="1"/>
        </dgm:presLayoutVars>
      </dgm:prSet>
      <dgm:spPr/>
    </dgm:pt>
    <dgm:pt modelId="{463C2E0A-3111-4DBE-B9EE-DDD9830F1FA7}" type="pres">
      <dgm:prSet presAssocID="{4B59AE29-EE97-4D36-82FA-6B7396F0D6C7}" presName="FiveNodes_4" presStyleLbl="node1" presStyleIdx="3" presStyleCnt="5">
        <dgm:presLayoutVars>
          <dgm:bulletEnabled val="1"/>
        </dgm:presLayoutVars>
      </dgm:prSet>
      <dgm:spPr/>
    </dgm:pt>
    <dgm:pt modelId="{0FFF901E-3408-4761-A4BA-165CA3462489}" type="pres">
      <dgm:prSet presAssocID="{4B59AE29-EE97-4D36-82FA-6B7396F0D6C7}" presName="FiveNodes_5" presStyleLbl="node1" presStyleIdx="4" presStyleCnt="5">
        <dgm:presLayoutVars>
          <dgm:bulletEnabled val="1"/>
        </dgm:presLayoutVars>
      </dgm:prSet>
      <dgm:spPr/>
    </dgm:pt>
    <dgm:pt modelId="{1386FB5A-B088-4AC4-83B4-C187AAA445B4}" type="pres">
      <dgm:prSet presAssocID="{4B59AE29-EE97-4D36-82FA-6B7396F0D6C7}" presName="FiveConn_1-2" presStyleLbl="fgAccFollowNode1" presStyleIdx="0" presStyleCnt="4">
        <dgm:presLayoutVars>
          <dgm:bulletEnabled val="1"/>
        </dgm:presLayoutVars>
      </dgm:prSet>
      <dgm:spPr/>
    </dgm:pt>
    <dgm:pt modelId="{BAD9E568-9851-4913-8465-3E4701D7B4F3}" type="pres">
      <dgm:prSet presAssocID="{4B59AE29-EE97-4D36-82FA-6B7396F0D6C7}" presName="FiveConn_2-3" presStyleLbl="fgAccFollowNode1" presStyleIdx="1" presStyleCnt="4">
        <dgm:presLayoutVars>
          <dgm:bulletEnabled val="1"/>
        </dgm:presLayoutVars>
      </dgm:prSet>
      <dgm:spPr/>
    </dgm:pt>
    <dgm:pt modelId="{58720D91-CF5C-42D7-A289-1EF3A53FEBF6}" type="pres">
      <dgm:prSet presAssocID="{4B59AE29-EE97-4D36-82FA-6B7396F0D6C7}" presName="FiveConn_3-4" presStyleLbl="fgAccFollowNode1" presStyleIdx="2" presStyleCnt="4">
        <dgm:presLayoutVars>
          <dgm:bulletEnabled val="1"/>
        </dgm:presLayoutVars>
      </dgm:prSet>
      <dgm:spPr/>
    </dgm:pt>
    <dgm:pt modelId="{B5A8E49D-7D21-4E04-B083-52245579585A}" type="pres">
      <dgm:prSet presAssocID="{4B59AE29-EE97-4D36-82FA-6B7396F0D6C7}" presName="FiveConn_4-5" presStyleLbl="fgAccFollowNode1" presStyleIdx="3" presStyleCnt="4">
        <dgm:presLayoutVars>
          <dgm:bulletEnabled val="1"/>
        </dgm:presLayoutVars>
      </dgm:prSet>
      <dgm:spPr/>
    </dgm:pt>
    <dgm:pt modelId="{5ACEBA44-F4E7-41BE-B52D-164F7F24238D}" type="pres">
      <dgm:prSet presAssocID="{4B59AE29-EE97-4D36-82FA-6B7396F0D6C7}" presName="FiveNodes_1_text" presStyleLbl="node1" presStyleIdx="4" presStyleCnt="5">
        <dgm:presLayoutVars>
          <dgm:bulletEnabled val="1"/>
        </dgm:presLayoutVars>
      </dgm:prSet>
      <dgm:spPr/>
    </dgm:pt>
    <dgm:pt modelId="{4D0B47BE-A4E4-45E8-B328-C9F9D8D138B3}" type="pres">
      <dgm:prSet presAssocID="{4B59AE29-EE97-4D36-82FA-6B7396F0D6C7}" presName="FiveNodes_2_text" presStyleLbl="node1" presStyleIdx="4" presStyleCnt="5">
        <dgm:presLayoutVars>
          <dgm:bulletEnabled val="1"/>
        </dgm:presLayoutVars>
      </dgm:prSet>
      <dgm:spPr/>
    </dgm:pt>
    <dgm:pt modelId="{67A2D90D-9344-4F9A-AA6F-CD44C32F8BAF}" type="pres">
      <dgm:prSet presAssocID="{4B59AE29-EE97-4D36-82FA-6B7396F0D6C7}" presName="FiveNodes_3_text" presStyleLbl="node1" presStyleIdx="4" presStyleCnt="5">
        <dgm:presLayoutVars>
          <dgm:bulletEnabled val="1"/>
        </dgm:presLayoutVars>
      </dgm:prSet>
      <dgm:spPr/>
    </dgm:pt>
    <dgm:pt modelId="{7E175457-D4BE-4920-939E-53DEB5B73B6B}" type="pres">
      <dgm:prSet presAssocID="{4B59AE29-EE97-4D36-82FA-6B7396F0D6C7}" presName="FiveNodes_4_text" presStyleLbl="node1" presStyleIdx="4" presStyleCnt="5">
        <dgm:presLayoutVars>
          <dgm:bulletEnabled val="1"/>
        </dgm:presLayoutVars>
      </dgm:prSet>
      <dgm:spPr/>
    </dgm:pt>
    <dgm:pt modelId="{B1422B9B-7A7E-492E-A788-88B23AE41D30}" type="pres">
      <dgm:prSet presAssocID="{4B59AE29-EE97-4D36-82FA-6B7396F0D6C7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AC1FE07-94AC-40DE-97AA-94A2D45EAA2C}" type="presOf" srcId="{BEF9BE35-5D31-4808-8A1A-47E04BEDDFC3}" destId="{B1422B9B-7A7E-492E-A788-88B23AE41D30}" srcOrd="1" destOrd="0" presId="urn:microsoft.com/office/officeart/2005/8/layout/vProcess5"/>
    <dgm:cxn modelId="{AFCB0B0A-FB49-48F7-ABA6-AC686B9A759E}" srcId="{4B59AE29-EE97-4D36-82FA-6B7396F0D6C7}" destId="{46AC229E-46A8-4C09-87E3-CCB47D07C0D7}" srcOrd="0" destOrd="0" parTransId="{775A6AF2-4B38-4395-B2CE-65F60025A7C5}" sibTransId="{8909E88F-D6AE-48DD-BE63-70F078FEF233}"/>
    <dgm:cxn modelId="{E0E2820B-EBC4-4269-991E-E6AD7CD3AAF4}" srcId="{4B59AE29-EE97-4D36-82FA-6B7396F0D6C7}" destId="{5999CB3D-76B4-4747-9216-DD40240D84A5}" srcOrd="2" destOrd="0" parTransId="{E4862D27-263F-44B1-8D1A-94F4EFA5A4DC}" sibTransId="{1E17C8D9-800B-4023-A476-D07A4355E3C3}"/>
    <dgm:cxn modelId="{437B2119-EB4E-4192-921B-C1C4A6AA591F}" type="presOf" srcId="{BEF9BE35-5D31-4808-8A1A-47E04BEDDFC3}" destId="{0FFF901E-3408-4761-A4BA-165CA3462489}" srcOrd="0" destOrd="0" presId="urn:microsoft.com/office/officeart/2005/8/layout/vProcess5"/>
    <dgm:cxn modelId="{3D2D515C-6D27-4347-B138-AD855315DDB2}" srcId="{4B59AE29-EE97-4D36-82FA-6B7396F0D6C7}" destId="{0F1C965F-1F29-4C6A-87F9-D9150C3A645E}" srcOrd="1" destOrd="0" parTransId="{C163C90A-5BE7-45AF-AFC1-CA81CB3C70B5}" sibTransId="{A9465CE5-4F5A-4B5E-8D62-564B7417E525}"/>
    <dgm:cxn modelId="{8929F46D-7617-4B0A-B438-856E4D94E5B8}" srcId="{4B59AE29-EE97-4D36-82FA-6B7396F0D6C7}" destId="{BEF9BE35-5D31-4808-8A1A-47E04BEDDFC3}" srcOrd="4" destOrd="0" parTransId="{9BA91E4E-FEE3-45AB-9FEF-F98B0424337C}" sibTransId="{1E2AA8D0-4339-497E-8E73-750EE4FF41DE}"/>
    <dgm:cxn modelId="{C3349B6E-3A56-431D-859A-AAF9A5E5D28B}" type="presOf" srcId="{5999CB3D-76B4-4747-9216-DD40240D84A5}" destId="{67A2D90D-9344-4F9A-AA6F-CD44C32F8BAF}" srcOrd="1" destOrd="0" presId="urn:microsoft.com/office/officeart/2005/8/layout/vProcess5"/>
    <dgm:cxn modelId="{1DAE0E56-E273-4028-B4EC-DCC7F31A5B29}" type="presOf" srcId="{113BFF8B-C412-4D9F-B0B8-0F4EFE3A5552}" destId="{7E175457-D4BE-4920-939E-53DEB5B73B6B}" srcOrd="1" destOrd="0" presId="urn:microsoft.com/office/officeart/2005/8/layout/vProcess5"/>
    <dgm:cxn modelId="{2339F256-B0EC-499B-B2CD-6C34DD1FE9C9}" type="presOf" srcId="{0F1C965F-1F29-4C6A-87F9-D9150C3A645E}" destId="{4D0B47BE-A4E4-45E8-B328-C9F9D8D138B3}" srcOrd="1" destOrd="0" presId="urn:microsoft.com/office/officeart/2005/8/layout/vProcess5"/>
    <dgm:cxn modelId="{93056657-BB41-43AB-8089-E101BA1F5074}" type="presOf" srcId="{113BFF8B-C412-4D9F-B0B8-0F4EFE3A5552}" destId="{463C2E0A-3111-4DBE-B9EE-DDD9830F1FA7}" srcOrd="0" destOrd="0" presId="urn:microsoft.com/office/officeart/2005/8/layout/vProcess5"/>
    <dgm:cxn modelId="{5EDF368D-D13E-44C0-BA61-8FB8434C674D}" type="presOf" srcId="{46AC229E-46A8-4C09-87E3-CCB47D07C0D7}" destId="{F7EC3C92-EB46-4F7F-9EE7-0E5696A70705}" srcOrd="0" destOrd="0" presId="urn:microsoft.com/office/officeart/2005/8/layout/vProcess5"/>
    <dgm:cxn modelId="{C9406499-6597-4CA7-A976-3C23DAB6A822}" type="presOf" srcId="{4B59AE29-EE97-4D36-82FA-6B7396F0D6C7}" destId="{AAE71117-E621-4649-A066-7957258761B2}" srcOrd="0" destOrd="0" presId="urn:microsoft.com/office/officeart/2005/8/layout/vProcess5"/>
    <dgm:cxn modelId="{99A5A0C9-C4CA-451A-99FB-7847371F8716}" type="presOf" srcId="{0F1C965F-1F29-4C6A-87F9-D9150C3A645E}" destId="{21F3D249-65B2-4CEB-8BDE-7DE8B8CB9DA7}" srcOrd="0" destOrd="0" presId="urn:microsoft.com/office/officeart/2005/8/layout/vProcess5"/>
    <dgm:cxn modelId="{0BF2C7D2-E3C2-4167-AB1F-29923821E7AE}" type="presOf" srcId="{46AC229E-46A8-4C09-87E3-CCB47D07C0D7}" destId="{5ACEBA44-F4E7-41BE-B52D-164F7F24238D}" srcOrd="1" destOrd="0" presId="urn:microsoft.com/office/officeart/2005/8/layout/vProcess5"/>
    <dgm:cxn modelId="{6669FFD5-A31C-4C2B-96FC-62CD84033A63}" type="presOf" srcId="{8909E88F-D6AE-48DD-BE63-70F078FEF233}" destId="{1386FB5A-B088-4AC4-83B4-C187AAA445B4}" srcOrd="0" destOrd="0" presId="urn:microsoft.com/office/officeart/2005/8/layout/vProcess5"/>
    <dgm:cxn modelId="{CEC763E7-D708-451B-B064-7F38EB191E80}" type="presOf" srcId="{433580A1-26C4-4927-9510-3A53C8BF0C97}" destId="{B5A8E49D-7D21-4E04-B083-52245579585A}" srcOrd="0" destOrd="0" presId="urn:microsoft.com/office/officeart/2005/8/layout/vProcess5"/>
    <dgm:cxn modelId="{5D1472E7-43D6-4E14-AD44-9AC511504BCB}" type="presOf" srcId="{5999CB3D-76B4-4747-9216-DD40240D84A5}" destId="{034ACB4C-25E9-4803-9967-EB57A6983B5C}" srcOrd="0" destOrd="0" presId="urn:microsoft.com/office/officeart/2005/8/layout/vProcess5"/>
    <dgm:cxn modelId="{019A37E9-B20C-4745-835E-CA1A9A5E111A}" srcId="{4B59AE29-EE97-4D36-82FA-6B7396F0D6C7}" destId="{113BFF8B-C412-4D9F-B0B8-0F4EFE3A5552}" srcOrd="3" destOrd="0" parTransId="{54BE7AE4-4886-487F-9367-08F902DAE4A6}" sibTransId="{433580A1-26C4-4927-9510-3A53C8BF0C97}"/>
    <dgm:cxn modelId="{77286BEC-2DEF-4CF8-9FD6-AD5D66534363}" type="presOf" srcId="{1E17C8D9-800B-4023-A476-D07A4355E3C3}" destId="{58720D91-CF5C-42D7-A289-1EF3A53FEBF6}" srcOrd="0" destOrd="0" presId="urn:microsoft.com/office/officeart/2005/8/layout/vProcess5"/>
    <dgm:cxn modelId="{EA5E41F3-0185-424A-B39B-715994AA0E10}" type="presOf" srcId="{A9465CE5-4F5A-4B5E-8D62-564B7417E525}" destId="{BAD9E568-9851-4913-8465-3E4701D7B4F3}" srcOrd="0" destOrd="0" presId="urn:microsoft.com/office/officeart/2005/8/layout/vProcess5"/>
    <dgm:cxn modelId="{29B0A0CF-B2C9-4B1E-B651-DE788755352F}" type="presParOf" srcId="{AAE71117-E621-4649-A066-7957258761B2}" destId="{0F6C08F3-11EB-4A09-A718-AA2E6D09A1BC}" srcOrd="0" destOrd="0" presId="urn:microsoft.com/office/officeart/2005/8/layout/vProcess5"/>
    <dgm:cxn modelId="{609BBC31-7141-4DDF-A380-FA854FA5F81A}" type="presParOf" srcId="{AAE71117-E621-4649-A066-7957258761B2}" destId="{F7EC3C92-EB46-4F7F-9EE7-0E5696A70705}" srcOrd="1" destOrd="0" presId="urn:microsoft.com/office/officeart/2005/8/layout/vProcess5"/>
    <dgm:cxn modelId="{9F097D28-E885-4288-A896-9219018CF387}" type="presParOf" srcId="{AAE71117-E621-4649-A066-7957258761B2}" destId="{21F3D249-65B2-4CEB-8BDE-7DE8B8CB9DA7}" srcOrd="2" destOrd="0" presId="urn:microsoft.com/office/officeart/2005/8/layout/vProcess5"/>
    <dgm:cxn modelId="{4E1ADFDC-4681-42B1-BC79-D0F0A9E0934A}" type="presParOf" srcId="{AAE71117-E621-4649-A066-7957258761B2}" destId="{034ACB4C-25E9-4803-9967-EB57A6983B5C}" srcOrd="3" destOrd="0" presId="urn:microsoft.com/office/officeart/2005/8/layout/vProcess5"/>
    <dgm:cxn modelId="{6D3C0A58-03A6-4D4F-90D3-07B3C41F86E8}" type="presParOf" srcId="{AAE71117-E621-4649-A066-7957258761B2}" destId="{463C2E0A-3111-4DBE-B9EE-DDD9830F1FA7}" srcOrd="4" destOrd="0" presId="urn:microsoft.com/office/officeart/2005/8/layout/vProcess5"/>
    <dgm:cxn modelId="{EDCA3926-B97F-4EF4-BEDE-76442239CD30}" type="presParOf" srcId="{AAE71117-E621-4649-A066-7957258761B2}" destId="{0FFF901E-3408-4761-A4BA-165CA3462489}" srcOrd="5" destOrd="0" presId="urn:microsoft.com/office/officeart/2005/8/layout/vProcess5"/>
    <dgm:cxn modelId="{E8AFF3A1-F465-4735-B15F-1D06B8497D07}" type="presParOf" srcId="{AAE71117-E621-4649-A066-7957258761B2}" destId="{1386FB5A-B088-4AC4-83B4-C187AAA445B4}" srcOrd="6" destOrd="0" presId="urn:microsoft.com/office/officeart/2005/8/layout/vProcess5"/>
    <dgm:cxn modelId="{3C954ACA-9970-4D1E-9688-DC7EAC3A69FC}" type="presParOf" srcId="{AAE71117-E621-4649-A066-7957258761B2}" destId="{BAD9E568-9851-4913-8465-3E4701D7B4F3}" srcOrd="7" destOrd="0" presId="urn:microsoft.com/office/officeart/2005/8/layout/vProcess5"/>
    <dgm:cxn modelId="{30003235-8412-46F7-95D8-E3B71BB991ED}" type="presParOf" srcId="{AAE71117-E621-4649-A066-7957258761B2}" destId="{58720D91-CF5C-42D7-A289-1EF3A53FEBF6}" srcOrd="8" destOrd="0" presId="urn:microsoft.com/office/officeart/2005/8/layout/vProcess5"/>
    <dgm:cxn modelId="{2AAC0D77-A74B-404B-8A63-A357E01871A8}" type="presParOf" srcId="{AAE71117-E621-4649-A066-7957258761B2}" destId="{B5A8E49D-7D21-4E04-B083-52245579585A}" srcOrd="9" destOrd="0" presId="urn:microsoft.com/office/officeart/2005/8/layout/vProcess5"/>
    <dgm:cxn modelId="{5D035466-0178-414B-8CA9-619B0837CC79}" type="presParOf" srcId="{AAE71117-E621-4649-A066-7957258761B2}" destId="{5ACEBA44-F4E7-41BE-B52D-164F7F24238D}" srcOrd="10" destOrd="0" presId="urn:microsoft.com/office/officeart/2005/8/layout/vProcess5"/>
    <dgm:cxn modelId="{DC50157E-FBDB-4ED7-B098-4878E390F4FC}" type="presParOf" srcId="{AAE71117-E621-4649-A066-7957258761B2}" destId="{4D0B47BE-A4E4-45E8-B328-C9F9D8D138B3}" srcOrd="11" destOrd="0" presId="urn:microsoft.com/office/officeart/2005/8/layout/vProcess5"/>
    <dgm:cxn modelId="{2B397850-E597-4881-A967-FBCE0625273F}" type="presParOf" srcId="{AAE71117-E621-4649-A066-7957258761B2}" destId="{67A2D90D-9344-4F9A-AA6F-CD44C32F8BAF}" srcOrd="12" destOrd="0" presId="urn:microsoft.com/office/officeart/2005/8/layout/vProcess5"/>
    <dgm:cxn modelId="{A52908C5-B537-4756-8405-7B86631B8BCD}" type="presParOf" srcId="{AAE71117-E621-4649-A066-7957258761B2}" destId="{7E175457-D4BE-4920-939E-53DEB5B73B6B}" srcOrd="13" destOrd="0" presId="urn:microsoft.com/office/officeart/2005/8/layout/vProcess5"/>
    <dgm:cxn modelId="{82B7AFD0-2C38-48FE-AEEE-1E223582B6D9}" type="presParOf" srcId="{AAE71117-E621-4649-A066-7957258761B2}" destId="{B1422B9B-7A7E-492E-A788-88B23AE41D3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68D8280D-AA02-4625-9121-1F4252FB94EF}" type="doc">
      <dgm:prSet loTypeId="urn:microsoft.com/office/officeart/2005/8/layout/vList2" loCatId="list" qsTypeId="urn:microsoft.com/office/officeart/2005/8/quickstyle/simple1#86" qsCatId="simple" csTypeId="urn:microsoft.com/office/officeart/2005/8/colors/colorful2#17" csCatId="colorful"/>
      <dgm:spPr/>
      <dgm:t>
        <a:bodyPr/>
        <a:lstStyle/>
        <a:p>
          <a:endParaRPr lang="en-US"/>
        </a:p>
      </dgm:t>
    </dgm:pt>
    <dgm:pt modelId="{EA17A5B8-FB57-44E0-9812-67A5DE1482C5}">
      <dgm:prSet/>
      <dgm:spPr/>
      <dgm:t>
        <a:bodyPr/>
        <a:lstStyle/>
        <a:p>
          <a:r>
            <a:rPr lang="en-US"/>
            <a:t>Definitions of mental illness may be influenced by:</a:t>
          </a:r>
        </a:p>
      </dgm:t>
    </dgm:pt>
    <dgm:pt modelId="{E0CF06D7-3B95-47FA-85E5-28F0AFFF7D1B}" type="parTrans" cxnId="{9BEC5D50-C1E6-453B-BAF3-21C2D8CEFF71}">
      <dgm:prSet/>
      <dgm:spPr/>
      <dgm:t>
        <a:bodyPr/>
        <a:lstStyle/>
        <a:p>
          <a:endParaRPr lang="en-US"/>
        </a:p>
      </dgm:t>
    </dgm:pt>
    <dgm:pt modelId="{D99A1C00-CA26-436B-8D23-6217CEA03044}" type="sibTrans" cxnId="{9BEC5D50-C1E6-453B-BAF3-21C2D8CEFF71}">
      <dgm:prSet/>
      <dgm:spPr/>
      <dgm:t>
        <a:bodyPr/>
        <a:lstStyle/>
        <a:p>
          <a:endParaRPr lang="en-US"/>
        </a:p>
      </dgm:t>
    </dgm:pt>
    <dgm:pt modelId="{B05B4B1D-93F0-4980-B9DA-5DB8080095C7}">
      <dgm:prSet/>
      <dgm:spPr/>
      <dgm:t>
        <a:bodyPr/>
        <a:lstStyle/>
        <a:p>
          <a:r>
            <a:rPr lang="en-US"/>
            <a:t>Culture</a:t>
          </a:r>
        </a:p>
      </dgm:t>
    </dgm:pt>
    <dgm:pt modelId="{7364ACA1-A98C-4F55-8CA7-45BEED3F6BCC}" type="parTrans" cxnId="{88AFF81C-9376-4BB1-8D99-412025B08ADD}">
      <dgm:prSet/>
      <dgm:spPr/>
      <dgm:t>
        <a:bodyPr/>
        <a:lstStyle/>
        <a:p>
          <a:endParaRPr lang="en-US"/>
        </a:p>
      </dgm:t>
    </dgm:pt>
    <dgm:pt modelId="{FCF0677B-44EE-4183-9B87-EF0FE0DF34F3}" type="sibTrans" cxnId="{88AFF81C-9376-4BB1-8D99-412025B08ADD}">
      <dgm:prSet/>
      <dgm:spPr/>
      <dgm:t>
        <a:bodyPr/>
        <a:lstStyle/>
        <a:p>
          <a:endParaRPr lang="en-US"/>
        </a:p>
      </dgm:t>
    </dgm:pt>
    <dgm:pt modelId="{FFD8F74B-B0E6-4B07-9086-0CC3BB5A924B}">
      <dgm:prSet/>
      <dgm:spPr/>
      <dgm:t>
        <a:bodyPr/>
        <a:lstStyle/>
        <a:p>
          <a:r>
            <a:rPr lang="en-US"/>
            <a:t>Historical context</a:t>
          </a:r>
        </a:p>
      </dgm:t>
    </dgm:pt>
    <dgm:pt modelId="{AAAFB052-6044-4A06-AA23-5EEB476645FB}" type="parTrans" cxnId="{AAD1B7ED-0512-49E6-B461-4D2A6F5F705E}">
      <dgm:prSet/>
      <dgm:spPr/>
      <dgm:t>
        <a:bodyPr/>
        <a:lstStyle/>
        <a:p>
          <a:endParaRPr lang="en-US"/>
        </a:p>
      </dgm:t>
    </dgm:pt>
    <dgm:pt modelId="{8E1586D8-4B09-4EA5-ABA3-0BBB6854844E}" type="sibTrans" cxnId="{AAD1B7ED-0512-49E6-B461-4D2A6F5F705E}">
      <dgm:prSet/>
      <dgm:spPr/>
      <dgm:t>
        <a:bodyPr/>
        <a:lstStyle/>
        <a:p>
          <a:endParaRPr lang="en-US"/>
        </a:p>
      </dgm:t>
    </dgm:pt>
    <dgm:pt modelId="{7F7138C3-62C6-4B2E-9E79-CA51CF8247D2}">
      <dgm:prSet/>
      <dgm:spPr/>
      <dgm:t>
        <a:bodyPr/>
        <a:lstStyle/>
        <a:p>
          <a:r>
            <a:rPr lang="en-US"/>
            <a:t>Social values</a:t>
          </a:r>
        </a:p>
      </dgm:t>
    </dgm:pt>
    <dgm:pt modelId="{2A9FF129-D3A2-4BC6-A0CD-A678FE55B2FC}" type="parTrans" cxnId="{B0A68E0B-C47F-4375-BB24-BD248BC44513}">
      <dgm:prSet/>
      <dgm:spPr/>
      <dgm:t>
        <a:bodyPr/>
        <a:lstStyle/>
        <a:p>
          <a:endParaRPr lang="en-US"/>
        </a:p>
      </dgm:t>
    </dgm:pt>
    <dgm:pt modelId="{E96F21E8-9C61-4DFB-88DC-A3EE2CEDD9A2}" type="sibTrans" cxnId="{B0A68E0B-C47F-4375-BB24-BD248BC44513}">
      <dgm:prSet/>
      <dgm:spPr/>
      <dgm:t>
        <a:bodyPr/>
        <a:lstStyle/>
        <a:p>
          <a:endParaRPr lang="en-US"/>
        </a:p>
      </dgm:t>
    </dgm:pt>
    <dgm:pt modelId="{D664CB74-2B46-4E38-985B-EBE6B1352F6E}">
      <dgm:prSet/>
      <dgm:spPr/>
      <dgm:t>
        <a:bodyPr/>
        <a:lstStyle/>
        <a:p>
          <a:r>
            <a:rPr lang="en-US"/>
            <a:t>Political factors</a:t>
          </a:r>
        </a:p>
      </dgm:t>
    </dgm:pt>
    <dgm:pt modelId="{0791DBA6-4D91-4CFE-9EC1-992A0F987F5B}" type="parTrans" cxnId="{C40EB98C-645D-4D52-BBB8-B0C4BC9C575A}">
      <dgm:prSet/>
      <dgm:spPr/>
      <dgm:t>
        <a:bodyPr/>
        <a:lstStyle/>
        <a:p>
          <a:endParaRPr lang="en-US"/>
        </a:p>
      </dgm:t>
    </dgm:pt>
    <dgm:pt modelId="{65129C03-3351-4373-BB36-97AE67E23B47}" type="sibTrans" cxnId="{C40EB98C-645D-4D52-BBB8-B0C4BC9C575A}">
      <dgm:prSet/>
      <dgm:spPr/>
      <dgm:t>
        <a:bodyPr/>
        <a:lstStyle/>
        <a:p>
          <a:endParaRPr lang="en-US"/>
        </a:p>
      </dgm:t>
    </dgm:pt>
    <dgm:pt modelId="{50EDBA06-60F2-4F99-8CB0-B1877C329B0D}" type="pres">
      <dgm:prSet presAssocID="{68D8280D-AA02-4625-9121-1F4252FB94EF}" presName="linear" presStyleCnt="0">
        <dgm:presLayoutVars>
          <dgm:animLvl val="lvl"/>
          <dgm:resizeHandles val="exact"/>
        </dgm:presLayoutVars>
      </dgm:prSet>
      <dgm:spPr/>
    </dgm:pt>
    <dgm:pt modelId="{7B367999-BEFC-45C3-8361-34B93A59D224}" type="pres">
      <dgm:prSet presAssocID="{EA17A5B8-FB57-44E0-9812-67A5DE1482C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97F0039-15C6-421F-9232-E8413B86CC60}" type="pres">
      <dgm:prSet presAssocID="{D99A1C00-CA26-436B-8D23-6217CEA03044}" presName="spacer" presStyleCnt="0"/>
      <dgm:spPr/>
    </dgm:pt>
    <dgm:pt modelId="{526B09ED-42C5-45AC-8B81-5251AB732B53}" type="pres">
      <dgm:prSet presAssocID="{B05B4B1D-93F0-4980-B9DA-5DB8080095C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BB749C0-D993-42CF-B378-CB92F12F7984}" type="pres">
      <dgm:prSet presAssocID="{FCF0677B-44EE-4183-9B87-EF0FE0DF34F3}" presName="spacer" presStyleCnt="0"/>
      <dgm:spPr/>
    </dgm:pt>
    <dgm:pt modelId="{B842526B-6552-45E8-A302-0F40440105F6}" type="pres">
      <dgm:prSet presAssocID="{FFD8F74B-B0E6-4B07-9086-0CC3BB5A924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554CF9A-D5CD-44A3-824B-45875BD72732}" type="pres">
      <dgm:prSet presAssocID="{8E1586D8-4B09-4EA5-ABA3-0BBB6854844E}" presName="spacer" presStyleCnt="0"/>
      <dgm:spPr/>
    </dgm:pt>
    <dgm:pt modelId="{7DE9F009-A516-4C12-872B-8B642F32FE98}" type="pres">
      <dgm:prSet presAssocID="{7F7138C3-62C6-4B2E-9E79-CA51CF8247D2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D8FC99E-A644-4FB2-BD5D-1CEB31E77FE3}" type="pres">
      <dgm:prSet presAssocID="{E96F21E8-9C61-4DFB-88DC-A3EE2CEDD9A2}" presName="spacer" presStyleCnt="0"/>
      <dgm:spPr/>
    </dgm:pt>
    <dgm:pt modelId="{233FBE6C-7D5E-4A6E-9F13-6FB5E42DF965}" type="pres">
      <dgm:prSet presAssocID="{D664CB74-2B46-4E38-985B-EBE6B1352F6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0A68E0B-C47F-4375-BB24-BD248BC44513}" srcId="{68D8280D-AA02-4625-9121-1F4252FB94EF}" destId="{7F7138C3-62C6-4B2E-9E79-CA51CF8247D2}" srcOrd="3" destOrd="0" parTransId="{2A9FF129-D3A2-4BC6-A0CD-A678FE55B2FC}" sibTransId="{E96F21E8-9C61-4DFB-88DC-A3EE2CEDD9A2}"/>
    <dgm:cxn modelId="{BEC4A713-AC2D-421B-89F2-4AD48316EEA9}" type="presOf" srcId="{68D8280D-AA02-4625-9121-1F4252FB94EF}" destId="{50EDBA06-60F2-4F99-8CB0-B1877C329B0D}" srcOrd="0" destOrd="0" presId="urn:microsoft.com/office/officeart/2005/8/layout/vList2"/>
    <dgm:cxn modelId="{88AFF81C-9376-4BB1-8D99-412025B08ADD}" srcId="{68D8280D-AA02-4625-9121-1F4252FB94EF}" destId="{B05B4B1D-93F0-4980-B9DA-5DB8080095C7}" srcOrd="1" destOrd="0" parTransId="{7364ACA1-A98C-4F55-8CA7-45BEED3F6BCC}" sibTransId="{FCF0677B-44EE-4183-9B87-EF0FE0DF34F3}"/>
    <dgm:cxn modelId="{2EB09120-0D90-4919-AADB-D24CF35EDA9C}" type="presOf" srcId="{EA17A5B8-FB57-44E0-9812-67A5DE1482C5}" destId="{7B367999-BEFC-45C3-8361-34B93A59D224}" srcOrd="0" destOrd="0" presId="urn:microsoft.com/office/officeart/2005/8/layout/vList2"/>
    <dgm:cxn modelId="{9BEC5D50-C1E6-453B-BAF3-21C2D8CEFF71}" srcId="{68D8280D-AA02-4625-9121-1F4252FB94EF}" destId="{EA17A5B8-FB57-44E0-9812-67A5DE1482C5}" srcOrd="0" destOrd="0" parTransId="{E0CF06D7-3B95-47FA-85E5-28F0AFFF7D1B}" sibTransId="{D99A1C00-CA26-436B-8D23-6217CEA03044}"/>
    <dgm:cxn modelId="{45506D71-C985-420A-9ACF-196596AB06CD}" type="presOf" srcId="{B05B4B1D-93F0-4980-B9DA-5DB8080095C7}" destId="{526B09ED-42C5-45AC-8B81-5251AB732B53}" srcOrd="0" destOrd="0" presId="urn:microsoft.com/office/officeart/2005/8/layout/vList2"/>
    <dgm:cxn modelId="{640EEB83-5813-4F80-A084-467D1F57B161}" type="presOf" srcId="{D664CB74-2B46-4E38-985B-EBE6B1352F6E}" destId="{233FBE6C-7D5E-4A6E-9F13-6FB5E42DF965}" srcOrd="0" destOrd="0" presId="urn:microsoft.com/office/officeart/2005/8/layout/vList2"/>
    <dgm:cxn modelId="{C40EB98C-645D-4D52-BBB8-B0C4BC9C575A}" srcId="{68D8280D-AA02-4625-9121-1F4252FB94EF}" destId="{D664CB74-2B46-4E38-985B-EBE6B1352F6E}" srcOrd="4" destOrd="0" parTransId="{0791DBA6-4D91-4CFE-9EC1-992A0F987F5B}" sibTransId="{65129C03-3351-4373-BB36-97AE67E23B47}"/>
    <dgm:cxn modelId="{2827D7D9-06B0-48FA-8F66-64FA22CF280E}" type="presOf" srcId="{7F7138C3-62C6-4B2E-9E79-CA51CF8247D2}" destId="{7DE9F009-A516-4C12-872B-8B642F32FE98}" srcOrd="0" destOrd="0" presId="urn:microsoft.com/office/officeart/2005/8/layout/vList2"/>
    <dgm:cxn modelId="{AAD1B7ED-0512-49E6-B461-4D2A6F5F705E}" srcId="{68D8280D-AA02-4625-9121-1F4252FB94EF}" destId="{FFD8F74B-B0E6-4B07-9086-0CC3BB5A924B}" srcOrd="2" destOrd="0" parTransId="{AAAFB052-6044-4A06-AA23-5EEB476645FB}" sibTransId="{8E1586D8-4B09-4EA5-ABA3-0BBB6854844E}"/>
    <dgm:cxn modelId="{C49F4CFC-68DD-4E9B-B4C1-E3FC2035256C}" type="presOf" srcId="{FFD8F74B-B0E6-4B07-9086-0CC3BB5A924B}" destId="{B842526B-6552-45E8-A302-0F40440105F6}" srcOrd="0" destOrd="0" presId="urn:microsoft.com/office/officeart/2005/8/layout/vList2"/>
    <dgm:cxn modelId="{C14BDCA8-7004-43A6-9F5B-7BBC247BD4A2}" type="presParOf" srcId="{50EDBA06-60F2-4F99-8CB0-B1877C329B0D}" destId="{7B367999-BEFC-45C3-8361-34B93A59D224}" srcOrd="0" destOrd="0" presId="urn:microsoft.com/office/officeart/2005/8/layout/vList2"/>
    <dgm:cxn modelId="{6EFBA397-EF1E-471C-8530-AF45B8425BA2}" type="presParOf" srcId="{50EDBA06-60F2-4F99-8CB0-B1877C329B0D}" destId="{897F0039-15C6-421F-9232-E8413B86CC60}" srcOrd="1" destOrd="0" presId="urn:microsoft.com/office/officeart/2005/8/layout/vList2"/>
    <dgm:cxn modelId="{57244762-ABA7-49A4-A2B6-11FB8859B361}" type="presParOf" srcId="{50EDBA06-60F2-4F99-8CB0-B1877C329B0D}" destId="{526B09ED-42C5-45AC-8B81-5251AB732B53}" srcOrd="2" destOrd="0" presId="urn:microsoft.com/office/officeart/2005/8/layout/vList2"/>
    <dgm:cxn modelId="{3C20AF53-E2C0-4182-91B1-FD871D846B52}" type="presParOf" srcId="{50EDBA06-60F2-4F99-8CB0-B1877C329B0D}" destId="{0BB749C0-D993-42CF-B378-CB92F12F7984}" srcOrd="3" destOrd="0" presId="urn:microsoft.com/office/officeart/2005/8/layout/vList2"/>
    <dgm:cxn modelId="{4F453355-7AC7-47EC-9A7E-763C4569F9BA}" type="presParOf" srcId="{50EDBA06-60F2-4F99-8CB0-B1877C329B0D}" destId="{B842526B-6552-45E8-A302-0F40440105F6}" srcOrd="4" destOrd="0" presId="urn:microsoft.com/office/officeart/2005/8/layout/vList2"/>
    <dgm:cxn modelId="{8C12050A-0878-49B2-B20D-CEF12D99D8E4}" type="presParOf" srcId="{50EDBA06-60F2-4F99-8CB0-B1877C329B0D}" destId="{D554CF9A-D5CD-44A3-824B-45875BD72732}" srcOrd="5" destOrd="0" presId="urn:microsoft.com/office/officeart/2005/8/layout/vList2"/>
    <dgm:cxn modelId="{F8792BDE-FDA3-4188-91A3-C4ADCA66E0D8}" type="presParOf" srcId="{50EDBA06-60F2-4F99-8CB0-B1877C329B0D}" destId="{7DE9F009-A516-4C12-872B-8B642F32FE98}" srcOrd="6" destOrd="0" presId="urn:microsoft.com/office/officeart/2005/8/layout/vList2"/>
    <dgm:cxn modelId="{B73E29A7-0A05-408D-8D63-155655860297}" type="presParOf" srcId="{50EDBA06-60F2-4F99-8CB0-B1877C329B0D}" destId="{7D8FC99E-A644-4FB2-BD5D-1CEB31E77FE3}" srcOrd="7" destOrd="0" presId="urn:microsoft.com/office/officeart/2005/8/layout/vList2"/>
    <dgm:cxn modelId="{6C40725C-EC86-49BC-9C9C-C86FFCD018C9}" type="presParOf" srcId="{50EDBA06-60F2-4F99-8CB0-B1877C329B0D}" destId="{233FBE6C-7D5E-4A6E-9F13-6FB5E42DF965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E9FF3839-985C-42AF-AB29-87FD8CAF763B}" type="doc">
      <dgm:prSet loTypeId="urn:microsoft.com/office/officeart/2005/8/layout/vList2" loCatId="list" qsTypeId="urn:microsoft.com/office/officeart/2005/8/quickstyle/simple1#93" qsCatId="simple" csTypeId="urn:microsoft.com/office/officeart/2005/8/colors/colorful2#18" csCatId="colorful"/>
      <dgm:spPr/>
      <dgm:t>
        <a:bodyPr/>
        <a:lstStyle/>
        <a:p>
          <a:endParaRPr lang="en-US"/>
        </a:p>
      </dgm:t>
    </dgm:pt>
    <dgm:pt modelId="{88E5D1FA-F4B9-457A-94AE-CE77E83B8459}">
      <dgm:prSet/>
      <dgm:spPr/>
      <dgm:t>
        <a:bodyPr/>
        <a:lstStyle/>
        <a:p>
          <a:r>
            <a:rPr lang="en-US"/>
            <a:t>When does a normal human response become a mental disorder?</a:t>
          </a:r>
        </a:p>
      </dgm:t>
    </dgm:pt>
    <dgm:pt modelId="{EAF9A3FE-9CC2-4896-82C9-8FB832EA49D4}" type="parTrans" cxnId="{CAE2BEC1-B168-42C8-A53F-17419D099D4C}">
      <dgm:prSet/>
      <dgm:spPr/>
      <dgm:t>
        <a:bodyPr/>
        <a:lstStyle/>
        <a:p>
          <a:endParaRPr lang="en-US"/>
        </a:p>
      </dgm:t>
    </dgm:pt>
    <dgm:pt modelId="{F3AE8291-DDE3-4070-91D9-2005D652D2EE}" type="sibTrans" cxnId="{CAE2BEC1-B168-42C8-A53F-17419D099D4C}">
      <dgm:prSet/>
      <dgm:spPr/>
      <dgm:t>
        <a:bodyPr/>
        <a:lstStyle/>
        <a:p>
          <a:endParaRPr lang="en-US"/>
        </a:p>
      </dgm:t>
    </dgm:pt>
    <dgm:pt modelId="{0EFFB6D5-70A2-4212-A190-8933246F12A1}">
      <dgm:prSet/>
      <dgm:spPr/>
      <dgm:t>
        <a:bodyPr/>
        <a:lstStyle/>
        <a:p>
          <a:r>
            <a:rPr lang="en-US"/>
            <a:t>Examples:</a:t>
          </a:r>
        </a:p>
      </dgm:t>
    </dgm:pt>
    <dgm:pt modelId="{BECAA4EB-192A-4BFA-A85A-A416E961893B}" type="parTrans" cxnId="{687AB35F-7E40-44AB-9CC9-58F17B676759}">
      <dgm:prSet/>
      <dgm:spPr/>
      <dgm:t>
        <a:bodyPr/>
        <a:lstStyle/>
        <a:p>
          <a:endParaRPr lang="en-US"/>
        </a:p>
      </dgm:t>
    </dgm:pt>
    <dgm:pt modelId="{EE9CB4C1-384F-4C53-BC77-9B36ECDFFB0C}" type="sibTrans" cxnId="{687AB35F-7E40-44AB-9CC9-58F17B676759}">
      <dgm:prSet/>
      <dgm:spPr/>
      <dgm:t>
        <a:bodyPr/>
        <a:lstStyle/>
        <a:p>
          <a:endParaRPr lang="en-US"/>
        </a:p>
      </dgm:t>
    </dgm:pt>
    <dgm:pt modelId="{26C4DC08-4114-4C14-B917-40877B22F395}">
      <dgm:prSet/>
      <dgm:spPr/>
      <dgm:t>
        <a:bodyPr/>
        <a:lstStyle/>
        <a:p>
          <a:r>
            <a:rPr lang="en-US"/>
            <a:t>Grief following bereavement</a:t>
          </a:r>
        </a:p>
      </dgm:t>
    </dgm:pt>
    <dgm:pt modelId="{639DD6A8-FB84-4AF8-9016-25AAE80857A7}" type="parTrans" cxnId="{7261A4FE-16D4-4AAA-BE9B-6BBEA275BEEB}">
      <dgm:prSet/>
      <dgm:spPr/>
      <dgm:t>
        <a:bodyPr/>
        <a:lstStyle/>
        <a:p>
          <a:endParaRPr lang="en-US"/>
        </a:p>
      </dgm:t>
    </dgm:pt>
    <dgm:pt modelId="{3DA474EB-EE60-4E77-AC6E-8A042FB84A96}" type="sibTrans" cxnId="{7261A4FE-16D4-4AAA-BE9B-6BBEA275BEEB}">
      <dgm:prSet/>
      <dgm:spPr/>
      <dgm:t>
        <a:bodyPr/>
        <a:lstStyle/>
        <a:p>
          <a:endParaRPr lang="en-US"/>
        </a:p>
      </dgm:t>
    </dgm:pt>
    <dgm:pt modelId="{58F1D038-045D-43C0-A9E2-0FDCBD8D5386}">
      <dgm:prSet/>
      <dgm:spPr/>
      <dgm:t>
        <a:bodyPr/>
        <a:lstStyle/>
        <a:p>
          <a:r>
            <a:rPr lang="en-US"/>
            <a:t>Anxiety before exams</a:t>
          </a:r>
        </a:p>
      </dgm:t>
    </dgm:pt>
    <dgm:pt modelId="{9EC0A748-2605-431D-BBF5-AB6B95009F5F}" type="parTrans" cxnId="{CB971A53-0EAB-4170-AC38-07E17DE21873}">
      <dgm:prSet/>
      <dgm:spPr/>
      <dgm:t>
        <a:bodyPr/>
        <a:lstStyle/>
        <a:p>
          <a:endParaRPr lang="en-US"/>
        </a:p>
      </dgm:t>
    </dgm:pt>
    <dgm:pt modelId="{56BC68AD-D524-49DA-B236-E928E02F8B1D}" type="sibTrans" cxnId="{CB971A53-0EAB-4170-AC38-07E17DE21873}">
      <dgm:prSet/>
      <dgm:spPr/>
      <dgm:t>
        <a:bodyPr/>
        <a:lstStyle/>
        <a:p>
          <a:endParaRPr lang="en-US"/>
        </a:p>
      </dgm:t>
    </dgm:pt>
    <dgm:pt modelId="{055D8B98-3996-41F0-BE8A-CB60E382937F}">
      <dgm:prSet/>
      <dgm:spPr/>
      <dgm:t>
        <a:bodyPr/>
        <a:lstStyle/>
        <a:p>
          <a:r>
            <a:rPr lang="en-US"/>
            <a:t>Sadness after a relationship breakdown</a:t>
          </a:r>
        </a:p>
      </dgm:t>
    </dgm:pt>
    <dgm:pt modelId="{C04609EC-4F1D-4E49-A951-192DC707925A}" type="parTrans" cxnId="{81FE2A58-6EDB-44B9-AEF3-1E993CA724CB}">
      <dgm:prSet/>
      <dgm:spPr/>
      <dgm:t>
        <a:bodyPr/>
        <a:lstStyle/>
        <a:p>
          <a:endParaRPr lang="en-US"/>
        </a:p>
      </dgm:t>
    </dgm:pt>
    <dgm:pt modelId="{249F94BA-9EED-48D8-8661-21A0AE6E477F}" type="sibTrans" cxnId="{81FE2A58-6EDB-44B9-AEF3-1E993CA724CB}">
      <dgm:prSet/>
      <dgm:spPr/>
      <dgm:t>
        <a:bodyPr/>
        <a:lstStyle/>
        <a:p>
          <a:endParaRPr lang="en-US"/>
        </a:p>
      </dgm:t>
    </dgm:pt>
    <dgm:pt modelId="{94F16549-D246-4AB9-9E1F-B141D63F362B}">
      <dgm:prSet/>
      <dgm:spPr/>
      <dgm:t>
        <a:bodyPr/>
        <a:lstStyle/>
        <a:p>
          <a:r>
            <a:rPr lang="en-US"/>
            <a:t>Stress during financial hardship</a:t>
          </a:r>
        </a:p>
      </dgm:t>
    </dgm:pt>
    <dgm:pt modelId="{14B61A39-40B7-4B0E-BB1F-1150B7D32D5C}" type="parTrans" cxnId="{285589B1-CD49-4990-8958-7C5388C345FE}">
      <dgm:prSet/>
      <dgm:spPr/>
      <dgm:t>
        <a:bodyPr/>
        <a:lstStyle/>
        <a:p>
          <a:endParaRPr lang="en-US"/>
        </a:p>
      </dgm:t>
    </dgm:pt>
    <dgm:pt modelId="{F78F5DB7-DF61-4F40-8D33-63D7EC7CA672}" type="sibTrans" cxnId="{285589B1-CD49-4990-8958-7C5388C345FE}">
      <dgm:prSet/>
      <dgm:spPr/>
      <dgm:t>
        <a:bodyPr/>
        <a:lstStyle/>
        <a:p>
          <a:endParaRPr lang="en-US"/>
        </a:p>
      </dgm:t>
    </dgm:pt>
    <dgm:pt modelId="{1F8B23F2-1C3C-4BB5-9074-90EEDD0938BE}" type="pres">
      <dgm:prSet presAssocID="{E9FF3839-985C-42AF-AB29-87FD8CAF763B}" presName="linear" presStyleCnt="0">
        <dgm:presLayoutVars>
          <dgm:animLvl val="lvl"/>
          <dgm:resizeHandles val="exact"/>
        </dgm:presLayoutVars>
      </dgm:prSet>
      <dgm:spPr/>
    </dgm:pt>
    <dgm:pt modelId="{F465E110-04AC-4467-8EA6-6AE9A08CFAAF}" type="pres">
      <dgm:prSet presAssocID="{88E5D1FA-F4B9-457A-94AE-CE77E83B845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A1FE417-BFC4-4BB3-81FB-52FC00006BC0}" type="pres">
      <dgm:prSet presAssocID="{F3AE8291-DDE3-4070-91D9-2005D652D2EE}" presName="spacer" presStyleCnt="0"/>
      <dgm:spPr/>
    </dgm:pt>
    <dgm:pt modelId="{2C4A17C7-2F70-4358-8151-45207DFB0974}" type="pres">
      <dgm:prSet presAssocID="{0EFFB6D5-70A2-4212-A190-8933246F12A1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2B17A236-D552-4D82-91EC-4601D02BD28E}" type="pres">
      <dgm:prSet presAssocID="{EE9CB4C1-384F-4C53-BC77-9B36ECDFFB0C}" presName="spacer" presStyleCnt="0"/>
      <dgm:spPr/>
    </dgm:pt>
    <dgm:pt modelId="{37819A31-7B35-477A-A98A-BEC1AE7BFB9E}" type="pres">
      <dgm:prSet presAssocID="{26C4DC08-4114-4C14-B917-40877B22F39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F51B3E2A-8DD9-4ED4-99C3-B1D96D671E83}" type="pres">
      <dgm:prSet presAssocID="{3DA474EB-EE60-4E77-AC6E-8A042FB84A96}" presName="spacer" presStyleCnt="0"/>
      <dgm:spPr/>
    </dgm:pt>
    <dgm:pt modelId="{1130A0E6-A20B-4DD0-AADF-F48E268E405C}" type="pres">
      <dgm:prSet presAssocID="{58F1D038-045D-43C0-A9E2-0FDCBD8D5386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E11F798-1E1D-47FF-A036-1FC7977E76C7}" type="pres">
      <dgm:prSet presAssocID="{56BC68AD-D524-49DA-B236-E928E02F8B1D}" presName="spacer" presStyleCnt="0"/>
      <dgm:spPr/>
    </dgm:pt>
    <dgm:pt modelId="{DFF3C489-3630-42D4-8BD1-9CD391CBE084}" type="pres">
      <dgm:prSet presAssocID="{055D8B98-3996-41F0-BE8A-CB60E382937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2707BB9E-3571-4D2B-9CA3-3D6951E17259}" type="pres">
      <dgm:prSet presAssocID="{249F94BA-9EED-48D8-8661-21A0AE6E477F}" presName="spacer" presStyleCnt="0"/>
      <dgm:spPr/>
    </dgm:pt>
    <dgm:pt modelId="{0796BCB5-4C39-4017-B45B-01C600471049}" type="pres">
      <dgm:prSet presAssocID="{94F16549-D246-4AB9-9E1F-B141D63F362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430701D-52FF-4AE2-9CA6-895E0A77120F}" type="presOf" srcId="{58F1D038-045D-43C0-A9E2-0FDCBD8D5386}" destId="{1130A0E6-A20B-4DD0-AADF-F48E268E405C}" srcOrd="0" destOrd="0" presId="urn:microsoft.com/office/officeart/2005/8/layout/vList2"/>
    <dgm:cxn modelId="{9EF97B3C-61EE-4C02-AF6A-5F03141AC9CD}" type="presOf" srcId="{94F16549-D246-4AB9-9E1F-B141D63F362B}" destId="{0796BCB5-4C39-4017-B45B-01C600471049}" srcOrd="0" destOrd="0" presId="urn:microsoft.com/office/officeart/2005/8/layout/vList2"/>
    <dgm:cxn modelId="{687AB35F-7E40-44AB-9CC9-58F17B676759}" srcId="{E9FF3839-985C-42AF-AB29-87FD8CAF763B}" destId="{0EFFB6D5-70A2-4212-A190-8933246F12A1}" srcOrd="1" destOrd="0" parTransId="{BECAA4EB-192A-4BFA-A85A-A416E961893B}" sibTransId="{EE9CB4C1-384F-4C53-BC77-9B36ECDFFB0C}"/>
    <dgm:cxn modelId="{CB971A53-0EAB-4170-AC38-07E17DE21873}" srcId="{E9FF3839-985C-42AF-AB29-87FD8CAF763B}" destId="{58F1D038-045D-43C0-A9E2-0FDCBD8D5386}" srcOrd="3" destOrd="0" parTransId="{9EC0A748-2605-431D-BBF5-AB6B95009F5F}" sibTransId="{56BC68AD-D524-49DA-B236-E928E02F8B1D}"/>
    <dgm:cxn modelId="{81FE2A58-6EDB-44B9-AEF3-1E993CA724CB}" srcId="{E9FF3839-985C-42AF-AB29-87FD8CAF763B}" destId="{055D8B98-3996-41F0-BE8A-CB60E382937F}" srcOrd="4" destOrd="0" parTransId="{C04609EC-4F1D-4E49-A951-192DC707925A}" sibTransId="{249F94BA-9EED-48D8-8661-21A0AE6E477F}"/>
    <dgm:cxn modelId="{929DA089-C577-4FCC-BB45-0821C714B6CC}" type="presOf" srcId="{26C4DC08-4114-4C14-B917-40877B22F395}" destId="{37819A31-7B35-477A-A98A-BEC1AE7BFB9E}" srcOrd="0" destOrd="0" presId="urn:microsoft.com/office/officeart/2005/8/layout/vList2"/>
    <dgm:cxn modelId="{E8E4DCA8-1B89-4D6F-9A40-3C2E06379EE5}" type="presOf" srcId="{0EFFB6D5-70A2-4212-A190-8933246F12A1}" destId="{2C4A17C7-2F70-4358-8151-45207DFB0974}" srcOrd="0" destOrd="0" presId="urn:microsoft.com/office/officeart/2005/8/layout/vList2"/>
    <dgm:cxn modelId="{285589B1-CD49-4990-8958-7C5388C345FE}" srcId="{E9FF3839-985C-42AF-AB29-87FD8CAF763B}" destId="{94F16549-D246-4AB9-9E1F-B141D63F362B}" srcOrd="5" destOrd="0" parTransId="{14B61A39-40B7-4B0E-BB1F-1150B7D32D5C}" sibTransId="{F78F5DB7-DF61-4F40-8D33-63D7EC7CA672}"/>
    <dgm:cxn modelId="{CAE2BEC1-B168-42C8-A53F-17419D099D4C}" srcId="{E9FF3839-985C-42AF-AB29-87FD8CAF763B}" destId="{88E5D1FA-F4B9-457A-94AE-CE77E83B8459}" srcOrd="0" destOrd="0" parTransId="{EAF9A3FE-9CC2-4896-82C9-8FB832EA49D4}" sibTransId="{F3AE8291-DDE3-4070-91D9-2005D652D2EE}"/>
    <dgm:cxn modelId="{3E5107C9-59B0-47DC-834D-6569AA3F7F3B}" type="presOf" srcId="{88E5D1FA-F4B9-457A-94AE-CE77E83B8459}" destId="{F465E110-04AC-4467-8EA6-6AE9A08CFAAF}" srcOrd="0" destOrd="0" presId="urn:microsoft.com/office/officeart/2005/8/layout/vList2"/>
    <dgm:cxn modelId="{D5924AD5-1ED6-4EDF-8FD8-18AAF74B2CD2}" type="presOf" srcId="{E9FF3839-985C-42AF-AB29-87FD8CAF763B}" destId="{1F8B23F2-1C3C-4BB5-9074-90EEDD0938BE}" srcOrd="0" destOrd="0" presId="urn:microsoft.com/office/officeart/2005/8/layout/vList2"/>
    <dgm:cxn modelId="{1511BEE4-07F9-4F82-847D-03F64F9C2B48}" type="presOf" srcId="{055D8B98-3996-41F0-BE8A-CB60E382937F}" destId="{DFF3C489-3630-42D4-8BD1-9CD391CBE084}" srcOrd="0" destOrd="0" presId="urn:microsoft.com/office/officeart/2005/8/layout/vList2"/>
    <dgm:cxn modelId="{7261A4FE-16D4-4AAA-BE9B-6BBEA275BEEB}" srcId="{E9FF3839-985C-42AF-AB29-87FD8CAF763B}" destId="{26C4DC08-4114-4C14-B917-40877B22F395}" srcOrd="2" destOrd="0" parTransId="{639DD6A8-FB84-4AF8-9016-25AAE80857A7}" sibTransId="{3DA474EB-EE60-4E77-AC6E-8A042FB84A96}"/>
    <dgm:cxn modelId="{52D60216-D22D-4890-BBDF-F562E9EBDE30}" type="presParOf" srcId="{1F8B23F2-1C3C-4BB5-9074-90EEDD0938BE}" destId="{F465E110-04AC-4467-8EA6-6AE9A08CFAAF}" srcOrd="0" destOrd="0" presId="urn:microsoft.com/office/officeart/2005/8/layout/vList2"/>
    <dgm:cxn modelId="{25D2B983-B053-4159-82B3-A1902B6173BD}" type="presParOf" srcId="{1F8B23F2-1C3C-4BB5-9074-90EEDD0938BE}" destId="{6A1FE417-BFC4-4BB3-81FB-52FC00006BC0}" srcOrd="1" destOrd="0" presId="urn:microsoft.com/office/officeart/2005/8/layout/vList2"/>
    <dgm:cxn modelId="{A69384E0-3D7C-48AD-A7EA-D30B1EE04B06}" type="presParOf" srcId="{1F8B23F2-1C3C-4BB5-9074-90EEDD0938BE}" destId="{2C4A17C7-2F70-4358-8151-45207DFB0974}" srcOrd="2" destOrd="0" presId="urn:microsoft.com/office/officeart/2005/8/layout/vList2"/>
    <dgm:cxn modelId="{4E1557B6-D928-4ED2-B284-605278E897BA}" type="presParOf" srcId="{1F8B23F2-1C3C-4BB5-9074-90EEDD0938BE}" destId="{2B17A236-D552-4D82-91EC-4601D02BD28E}" srcOrd="3" destOrd="0" presId="urn:microsoft.com/office/officeart/2005/8/layout/vList2"/>
    <dgm:cxn modelId="{EBE86E41-5112-4FFB-8445-F2539C62592C}" type="presParOf" srcId="{1F8B23F2-1C3C-4BB5-9074-90EEDD0938BE}" destId="{37819A31-7B35-477A-A98A-BEC1AE7BFB9E}" srcOrd="4" destOrd="0" presId="urn:microsoft.com/office/officeart/2005/8/layout/vList2"/>
    <dgm:cxn modelId="{79CEDFAC-ACB3-4717-AEC4-AC5966F709C1}" type="presParOf" srcId="{1F8B23F2-1C3C-4BB5-9074-90EEDD0938BE}" destId="{F51B3E2A-8DD9-4ED4-99C3-B1D96D671E83}" srcOrd="5" destOrd="0" presId="urn:microsoft.com/office/officeart/2005/8/layout/vList2"/>
    <dgm:cxn modelId="{90FB8BF6-D310-4AE9-AE74-900D5860C035}" type="presParOf" srcId="{1F8B23F2-1C3C-4BB5-9074-90EEDD0938BE}" destId="{1130A0E6-A20B-4DD0-AADF-F48E268E405C}" srcOrd="6" destOrd="0" presId="urn:microsoft.com/office/officeart/2005/8/layout/vList2"/>
    <dgm:cxn modelId="{9D33CE7A-D2F3-4AD2-8880-C894C84F4856}" type="presParOf" srcId="{1F8B23F2-1C3C-4BB5-9074-90EEDD0938BE}" destId="{2E11F798-1E1D-47FF-A036-1FC7977E76C7}" srcOrd="7" destOrd="0" presId="urn:microsoft.com/office/officeart/2005/8/layout/vList2"/>
    <dgm:cxn modelId="{F1FDFE19-BE22-4919-8AA8-D561BB8F5935}" type="presParOf" srcId="{1F8B23F2-1C3C-4BB5-9074-90EEDD0938BE}" destId="{DFF3C489-3630-42D4-8BD1-9CD391CBE084}" srcOrd="8" destOrd="0" presId="urn:microsoft.com/office/officeart/2005/8/layout/vList2"/>
    <dgm:cxn modelId="{242AF610-AA79-4A1B-A31F-8C7C61C20E99}" type="presParOf" srcId="{1F8B23F2-1C3C-4BB5-9074-90EEDD0938BE}" destId="{2707BB9E-3571-4D2B-9CA3-3D6951E17259}" srcOrd="9" destOrd="0" presId="urn:microsoft.com/office/officeart/2005/8/layout/vList2"/>
    <dgm:cxn modelId="{10A75D25-C09D-4A7D-9477-087B5CE8CBD2}" type="presParOf" srcId="{1F8B23F2-1C3C-4BB5-9074-90EEDD0938BE}" destId="{0796BCB5-4C39-4017-B45B-01C600471049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41703951-05FC-4D2D-A93E-D43C0E01129C}" type="doc">
      <dgm:prSet loTypeId="urn:microsoft.com/office/officeart/2005/8/layout/default" loCatId="list" qsTypeId="urn:microsoft.com/office/officeart/2005/8/quickstyle/simple1#102" qsCatId="simple" csTypeId="urn:microsoft.com/office/officeart/2005/8/colors/colorful1#13" csCatId="colorful"/>
      <dgm:spPr/>
      <dgm:t>
        <a:bodyPr/>
        <a:lstStyle/>
        <a:p>
          <a:endParaRPr lang="en-US"/>
        </a:p>
      </dgm:t>
    </dgm:pt>
    <dgm:pt modelId="{C222417D-890F-44E1-813A-0E882DD362B3}">
      <dgm:prSet/>
      <dgm:spPr/>
      <dgm:t>
        <a:bodyPr/>
        <a:lstStyle/>
        <a:p>
          <a:r>
            <a:rPr lang="en-US"/>
            <a:t>Comorbidity</a:t>
          </a:r>
        </a:p>
      </dgm:t>
    </dgm:pt>
    <dgm:pt modelId="{C903CE88-B6C1-4C85-B3A8-49B8E5D44D63}" type="parTrans" cxnId="{5CE3AF86-D6D6-44F4-9336-D3BCE61E30DE}">
      <dgm:prSet/>
      <dgm:spPr/>
      <dgm:t>
        <a:bodyPr/>
        <a:lstStyle/>
        <a:p>
          <a:endParaRPr lang="en-US"/>
        </a:p>
      </dgm:t>
    </dgm:pt>
    <dgm:pt modelId="{0FAF5F17-4BCF-400D-9177-16A5333458CF}" type="sibTrans" cxnId="{5CE3AF86-D6D6-44F4-9336-D3BCE61E30DE}">
      <dgm:prSet/>
      <dgm:spPr/>
      <dgm:t>
        <a:bodyPr/>
        <a:lstStyle/>
        <a:p>
          <a:endParaRPr lang="en-US"/>
        </a:p>
      </dgm:t>
    </dgm:pt>
    <dgm:pt modelId="{BC6942AE-B703-44EA-80C0-C49C3B6CE490}">
      <dgm:prSet/>
      <dgm:spPr/>
      <dgm:t>
        <a:bodyPr/>
        <a:lstStyle/>
        <a:p>
          <a:r>
            <a:rPr lang="en-US"/>
            <a:t>Symptom overlap</a:t>
          </a:r>
        </a:p>
      </dgm:t>
    </dgm:pt>
    <dgm:pt modelId="{CB01EFD2-C0D2-457F-A426-7EA12CA125FA}" type="parTrans" cxnId="{26822FC9-34EB-44F5-AB90-1CAF3BBD2964}">
      <dgm:prSet/>
      <dgm:spPr/>
      <dgm:t>
        <a:bodyPr/>
        <a:lstStyle/>
        <a:p>
          <a:endParaRPr lang="en-US"/>
        </a:p>
      </dgm:t>
    </dgm:pt>
    <dgm:pt modelId="{461980AD-20E3-4211-9A59-A398B20CEA25}" type="sibTrans" cxnId="{26822FC9-34EB-44F5-AB90-1CAF3BBD2964}">
      <dgm:prSet/>
      <dgm:spPr/>
      <dgm:t>
        <a:bodyPr/>
        <a:lstStyle/>
        <a:p>
          <a:endParaRPr lang="en-US"/>
        </a:p>
      </dgm:t>
    </dgm:pt>
    <dgm:pt modelId="{D8718BBB-8952-4022-9CE7-EEB4B3EC221B}">
      <dgm:prSet/>
      <dgm:spPr/>
      <dgm:t>
        <a:bodyPr/>
        <a:lstStyle/>
        <a:p>
          <a:r>
            <a:rPr lang="en-US"/>
            <a:t>Cultural differences</a:t>
          </a:r>
        </a:p>
      </dgm:t>
    </dgm:pt>
    <dgm:pt modelId="{B5D0D90E-A43D-43C0-918B-0A2E8A6D4968}" type="parTrans" cxnId="{A6BAC4AD-BE4B-4DF8-ACAF-EF868EBE3C24}">
      <dgm:prSet/>
      <dgm:spPr/>
      <dgm:t>
        <a:bodyPr/>
        <a:lstStyle/>
        <a:p>
          <a:endParaRPr lang="en-US"/>
        </a:p>
      </dgm:t>
    </dgm:pt>
    <dgm:pt modelId="{641E117D-6FC0-4AF0-939A-850B258E5950}" type="sibTrans" cxnId="{A6BAC4AD-BE4B-4DF8-ACAF-EF868EBE3C24}">
      <dgm:prSet/>
      <dgm:spPr/>
      <dgm:t>
        <a:bodyPr/>
        <a:lstStyle/>
        <a:p>
          <a:endParaRPr lang="en-US"/>
        </a:p>
      </dgm:t>
    </dgm:pt>
    <dgm:pt modelId="{E88A1CD2-7BEB-4A69-8DC5-1FBB14AEB34C}">
      <dgm:prSet/>
      <dgm:spPr/>
      <dgm:t>
        <a:bodyPr/>
        <a:lstStyle/>
        <a:p>
          <a:r>
            <a:rPr lang="en-US"/>
            <a:t>Variation in clinical judgement</a:t>
          </a:r>
        </a:p>
      </dgm:t>
    </dgm:pt>
    <dgm:pt modelId="{58DDF597-1E37-4516-910E-1C8DE777C37E}" type="parTrans" cxnId="{7C694D6B-5238-4E9C-94F3-5CBAD6099CA2}">
      <dgm:prSet/>
      <dgm:spPr/>
      <dgm:t>
        <a:bodyPr/>
        <a:lstStyle/>
        <a:p>
          <a:endParaRPr lang="en-US"/>
        </a:p>
      </dgm:t>
    </dgm:pt>
    <dgm:pt modelId="{FB74AF6E-2B50-47E4-ADD0-CF3FCFEBF153}" type="sibTrans" cxnId="{7C694D6B-5238-4E9C-94F3-5CBAD6099CA2}">
      <dgm:prSet/>
      <dgm:spPr/>
      <dgm:t>
        <a:bodyPr/>
        <a:lstStyle/>
        <a:p>
          <a:endParaRPr lang="en-US"/>
        </a:p>
      </dgm:t>
    </dgm:pt>
    <dgm:pt modelId="{F9508DC2-DD17-4562-8BCB-27A7ADCCA2A3}">
      <dgm:prSet/>
      <dgm:spPr/>
      <dgm:t>
        <a:bodyPr/>
        <a:lstStyle/>
        <a:p>
          <a:r>
            <a:rPr lang="en-US"/>
            <a:t>Symptoms such as:</a:t>
          </a:r>
        </a:p>
      </dgm:t>
    </dgm:pt>
    <dgm:pt modelId="{01C0FD5D-5FE8-4741-B02B-D7F362F03E5A}" type="parTrans" cxnId="{B39A1A52-2597-4F6A-91DC-38CF198EE1C0}">
      <dgm:prSet/>
      <dgm:spPr/>
      <dgm:t>
        <a:bodyPr/>
        <a:lstStyle/>
        <a:p>
          <a:endParaRPr lang="en-US"/>
        </a:p>
      </dgm:t>
    </dgm:pt>
    <dgm:pt modelId="{6DD65695-7B60-4CA7-9192-AF105FCD2C8D}" type="sibTrans" cxnId="{B39A1A52-2597-4F6A-91DC-38CF198EE1C0}">
      <dgm:prSet/>
      <dgm:spPr/>
      <dgm:t>
        <a:bodyPr/>
        <a:lstStyle/>
        <a:p>
          <a:endParaRPr lang="en-US"/>
        </a:p>
      </dgm:t>
    </dgm:pt>
    <dgm:pt modelId="{C46B8027-9052-4BC3-8B8B-95FB39178484}">
      <dgm:prSet/>
      <dgm:spPr/>
      <dgm:t>
        <a:bodyPr/>
        <a:lstStyle/>
        <a:p>
          <a:r>
            <a:rPr lang="en-US"/>
            <a:t>Sleep difficulties</a:t>
          </a:r>
        </a:p>
      </dgm:t>
    </dgm:pt>
    <dgm:pt modelId="{2D87DB20-C99A-4279-BFDF-CA4E9DD7E99B}" type="parTrans" cxnId="{A6C92EAD-34FF-4D9F-A65E-4D4E7E4DC6F0}">
      <dgm:prSet/>
      <dgm:spPr/>
      <dgm:t>
        <a:bodyPr/>
        <a:lstStyle/>
        <a:p>
          <a:endParaRPr lang="en-US"/>
        </a:p>
      </dgm:t>
    </dgm:pt>
    <dgm:pt modelId="{B2AAAC14-927B-4387-AFE5-A2C04CBC219B}" type="sibTrans" cxnId="{A6C92EAD-34FF-4D9F-A65E-4D4E7E4DC6F0}">
      <dgm:prSet/>
      <dgm:spPr/>
      <dgm:t>
        <a:bodyPr/>
        <a:lstStyle/>
        <a:p>
          <a:endParaRPr lang="en-US"/>
        </a:p>
      </dgm:t>
    </dgm:pt>
    <dgm:pt modelId="{B6AB8128-81D3-43A8-A75A-BA28BB2A6DCF}">
      <dgm:prSet/>
      <dgm:spPr/>
      <dgm:t>
        <a:bodyPr/>
        <a:lstStyle/>
        <a:p>
          <a:r>
            <a:rPr lang="en-US"/>
            <a:t>Poor concentration</a:t>
          </a:r>
        </a:p>
      </dgm:t>
    </dgm:pt>
    <dgm:pt modelId="{7DE8F04F-CA70-400F-BCC3-C7C1DAD05612}" type="parTrans" cxnId="{E0B44D13-98D9-44ED-BEE0-54C21EEAFA27}">
      <dgm:prSet/>
      <dgm:spPr/>
      <dgm:t>
        <a:bodyPr/>
        <a:lstStyle/>
        <a:p>
          <a:endParaRPr lang="en-US"/>
        </a:p>
      </dgm:t>
    </dgm:pt>
    <dgm:pt modelId="{F91DCF49-7BE2-4C57-8771-9BCE5B5897AB}" type="sibTrans" cxnId="{E0B44D13-98D9-44ED-BEE0-54C21EEAFA27}">
      <dgm:prSet/>
      <dgm:spPr/>
      <dgm:t>
        <a:bodyPr/>
        <a:lstStyle/>
        <a:p>
          <a:endParaRPr lang="en-US"/>
        </a:p>
      </dgm:t>
    </dgm:pt>
    <dgm:pt modelId="{036004BC-7DDA-4CEE-8BB5-1D41B5F3B653}">
      <dgm:prSet/>
      <dgm:spPr/>
      <dgm:t>
        <a:bodyPr/>
        <a:lstStyle/>
        <a:p>
          <a:r>
            <a:rPr lang="en-US"/>
            <a:t>Irritability</a:t>
          </a:r>
        </a:p>
      </dgm:t>
    </dgm:pt>
    <dgm:pt modelId="{118A1036-8728-472A-B83B-F458E5905F3F}" type="parTrans" cxnId="{610BEBD0-A276-4F8D-9DC8-37CDDC19C1FC}">
      <dgm:prSet/>
      <dgm:spPr/>
      <dgm:t>
        <a:bodyPr/>
        <a:lstStyle/>
        <a:p>
          <a:endParaRPr lang="en-US"/>
        </a:p>
      </dgm:t>
    </dgm:pt>
    <dgm:pt modelId="{9B1B4630-ACE2-4A94-9783-80C24140C6FC}" type="sibTrans" cxnId="{610BEBD0-A276-4F8D-9DC8-37CDDC19C1FC}">
      <dgm:prSet/>
      <dgm:spPr/>
      <dgm:t>
        <a:bodyPr/>
        <a:lstStyle/>
        <a:p>
          <a:endParaRPr lang="en-US"/>
        </a:p>
      </dgm:t>
    </dgm:pt>
    <dgm:pt modelId="{1E46D5CE-0F6D-4A73-B1E0-4E945201374D}" type="pres">
      <dgm:prSet presAssocID="{41703951-05FC-4D2D-A93E-D43C0E01129C}" presName="diagram" presStyleCnt="0">
        <dgm:presLayoutVars>
          <dgm:dir/>
          <dgm:resizeHandles val="exact"/>
        </dgm:presLayoutVars>
      </dgm:prSet>
      <dgm:spPr/>
    </dgm:pt>
    <dgm:pt modelId="{E7722D18-41C0-433B-AB40-316F589D1975}" type="pres">
      <dgm:prSet presAssocID="{C222417D-890F-44E1-813A-0E882DD362B3}" presName="node" presStyleLbl="node1" presStyleIdx="0" presStyleCnt="8">
        <dgm:presLayoutVars>
          <dgm:bulletEnabled val="1"/>
        </dgm:presLayoutVars>
      </dgm:prSet>
      <dgm:spPr/>
    </dgm:pt>
    <dgm:pt modelId="{BC3DE3C3-4C8B-4A01-954F-DC481840A0D0}" type="pres">
      <dgm:prSet presAssocID="{0FAF5F17-4BCF-400D-9177-16A5333458CF}" presName="sibTrans" presStyleCnt="0"/>
      <dgm:spPr/>
    </dgm:pt>
    <dgm:pt modelId="{82FEEF79-BE48-4C7D-A160-81E324DBB792}" type="pres">
      <dgm:prSet presAssocID="{BC6942AE-B703-44EA-80C0-C49C3B6CE490}" presName="node" presStyleLbl="node1" presStyleIdx="1" presStyleCnt="8">
        <dgm:presLayoutVars>
          <dgm:bulletEnabled val="1"/>
        </dgm:presLayoutVars>
      </dgm:prSet>
      <dgm:spPr/>
    </dgm:pt>
    <dgm:pt modelId="{B2A54478-1755-498A-821C-56CC80112100}" type="pres">
      <dgm:prSet presAssocID="{461980AD-20E3-4211-9A59-A398B20CEA25}" presName="sibTrans" presStyleCnt="0"/>
      <dgm:spPr/>
    </dgm:pt>
    <dgm:pt modelId="{E27E27A2-6534-4447-9DE5-1BB4FDA5A0A7}" type="pres">
      <dgm:prSet presAssocID="{D8718BBB-8952-4022-9CE7-EEB4B3EC221B}" presName="node" presStyleLbl="node1" presStyleIdx="2" presStyleCnt="8">
        <dgm:presLayoutVars>
          <dgm:bulletEnabled val="1"/>
        </dgm:presLayoutVars>
      </dgm:prSet>
      <dgm:spPr/>
    </dgm:pt>
    <dgm:pt modelId="{B4856649-08A4-470A-9345-5D00610A79BE}" type="pres">
      <dgm:prSet presAssocID="{641E117D-6FC0-4AF0-939A-850B258E5950}" presName="sibTrans" presStyleCnt="0"/>
      <dgm:spPr/>
    </dgm:pt>
    <dgm:pt modelId="{105EDC72-5286-4F74-B5AA-3B506E2C8ACF}" type="pres">
      <dgm:prSet presAssocID="{E88A1CD2-7BEB-4A69-8DC5-1FBB14AEB34C}" presName="node" presStyleLbl="node1" presStyleIdx="3" presStyleCnt="8">
        <dgm:presLayoutVars>
          <dgm:bulletEnabled val="1"/>
        </dgm:presLayoutVars>
      </dgm:prSet>
      <dgm:spPr/>
    </dgm:pt>
    <dgm:pt modelId="{73303921-BFEE-4B0B-BAAE-67EA33A758B8}" type="pres">
      <dgm:prSet presAssocID="{FB74AF6E-2B50-47E4-ADD0-CF3FCFEBF153}" presName="sibTrans" presStyleCnt="0"/>
      <dgm:spPr/>
    </dgm:pt>
    <dgm:pt modelId="{F416E9CD-CEF0-4F52-A5B6-90FDCA53B99E}" type="pres">
      <dgm:prSet presAssocID="{F9508DC2-DD17-4562-8BCB-27A7ADCCA2A3}" presName="node" presStyleLbl="node1" presStyleIdx="4" presStyleCnt="8">
        <dgm:presLayoutVars>
          <dgm:bulletEnabled val="1"/>
        </dgm:presLayoutVars>
      </dgm:prSet>
      <dgm:spPr/>
    </dgm:pt>
    <dgm:pt modelId="{47B2A3D2-2A86-4DCA-9AEC-077E045096B4}" type="pres">
      <dgm:prSet presAssocID="{6DD65695-7B60-4CA7-9192-AF105FCD2C8D}" presName="sibTrans" presStyleCnt="0"/>
      <dgm:spPr/>
    </dgm:pt>
    <dgm:pt modelId="{557C21EB-3D33-4594-9365-2593981E2D1A}" type="pres">
      <dgm:prSet presAssocID="{C46B8027-9052-4BC3-8B8B-95FB39178484}" presName="node" presStyleLbl="node1" presStyleIdx="5" presStyleCnt="8">
        <dgm:presLayoutVars>
          <dgm:bulletEnabled val="1"/>
        </dgm:presLayoutVars>
      </dgm:prSet>
      <dgm:spPr/>
    </dgm:pt>
    <dgm:pt modelId="{99EAB87B-46E8-449C-8673-9044F96FF7EA}" type="pres">
      <dgm:prSet presAssocID="{B2AAAC14-927B-4387-AFE5-A2C04CBC219B}" presName="sibTrans" presStyleCnt="0"/>
      <dgm:spPr/>
    </dgm:pt>
    <dgm:pt modelId="{D57E9EAB-B81B-4BCE-B341-E2DEF753D0DC}" type="pres">
      <dgm:prSet presAssocID="{B6AB8128-81D3-43A8-A75A-BA28BB2A6DCF}" presName="node" presStyleLbl="node1" presStyleIdx="6" presStyleCnt="8">
        <dgm:presLayoutVars>
          <dgm:bulletEnabled val="1"/>
        </dgm:presLayoutVars>
      </dgm:prSet>
      <dgm:spPr/>
    </dgm:pt>
    <dgm:pt modelId="{865C87F6-2F12-4E6B-8D24-B13D5EC6A1D1}" type="pres">
      <dgm:prSet presAssocID="{F91DCF49-7BE2-4C57-8771-9BCE5B5897AB}" presName="sibTrans" presStyleCnt="0"/>
      <dgm:spPr/>
    </dgm:pt>
    <dgm:pt modelId="{8411FFFE-6AF3-4358-87FF-18559C297282}" type="pres">
      <dgm:prSet presAssocID="{036004BC-7DDA-4CEE-8BB5-1D41B5F3B653}" presName="node" presStyleLbl="node1" presStyleIdx="7" presStyleCnt="8">
        <dgm:presLayoutVars>
          <dgm:bulletEnabled val="1"/>
        </dgm:presLayoutVars>
      </dgm:prSet>
      <dgm:spPr/>
    </dgm:pt>
  </dgm:ptLst>
  <dgm:cxnLst>
    <dgm:cxn modelId="{1F07390B-E4A4-4376-A9A3-5BBA52EF3E7B}" type="presOf" srcId="{D8718BBB-8952-4022-9CE7-EEB4B3EC221B}" destId="{E27E27A2-6534-4447-9DE5-1BB4FDA5A0A7}" srcOrd="0" destOrd="0" presId="urn:microsoft.com/office/officeart/2005/8/layout/default"/>
    <dgm:cxn modelId="{E0B44D13-98D9-44ED-BEE0-54C21EEAFA27}" srcId="{41703951-05FC-4D2D-A93E-D43C0E01129C}" destId="{B6AB8128-81D3-43A8-A75A-BA28BB2A6DCF}" srcOrd="6" destOrd="0" parTransId="{7DE8F04F-CA70-400F-BCC3-C7C1DAD05612}" sibTransId="{F91DCF49-7BE2-4C57-8771-9BCE5B5897AB}"/>
    <dgm:cxn modelId="{46A3636A-C98E-4A10-887F-5197123FCC32}" type="presOf" srcId="{41703951-05FC-4D2D-A93E-D43C0E01129C}" destId="{1E46D5CE-0F6D-4A73-B1E0-4E945201374D}" srcOrd="0" destOrd="0" presId="urn:microsoft.com/office/officeart/2005/8/layout/default"/>
    <dgm:cxn modelId="{7C694D6B-5238-4E9C-94F3-5CBAD6099CA2}" srcId="{41703951-05FC-4D2D-A93E-D43C0E01129C}" destId="{E88A1CD2-7BEB-4A69-8DC5-1FBB14AEB34C}" srcOrd="3" destOrd="0" parTransId="{58DDF597-1E37-4516-910E-1C8DE777C37E}" sibTransId="{FB74AF6E-2B50-47E4-ADD0-CF3FCFEBF153}"/>
    <dgm:cxn modelId="{B39A1A52-2597-4F6A-91DC-38CF198EE1C0}" srcId="{41703951-05FC-4D2D-A93E-D43C0E01129C}" destId="{F9508DC2-DD17-4562-8BCB-27A7ADCCA2A3}" srcOrd="4" destOrd="0" parTransId="{01C0FD5D-5FE8-4741-B02B-D7F362F03E5A}" sibTransId="{6DD65695-7B60-4CA7-9192-AF105FCD2C8D}"/>
    <dgm:cxn modelId="{F34CC057-F76C-457E-8041-7E7401268696}" type="presOf" srcId="{E88A1CD2-7BEB-4A69-8DC5-1FBB14AEB34C}" destId="{105EDC72-5286-4F74-B5AA-3B506E2C8ACF}" srcOrd="0" destOrd="0" presId="urn:microsoft.com/office/officeart/2005/8/layout/default"/>
    <dgm:cxn modelId="{2FBB5058-0491-4A67-BAC6-937233D2E51D}" type="presOf" srcId="{C222417D-890F-44E1-813A-0E882DD362B3}" destId="{E7722D18-41C0-433B-AB40-316F589D1975}" srcOrd="0" destOrd="0" presId="urn:microsoft.com/office/officeart/2005/8/layout/default"/>
    <dgm:cxn modelId="{5CE3AF86-D6D6-44F4-9336-D3BCE61E30DE}" srcId="{41703951-05FC-4D2D-A93E-D43C0E01129C}" destId="{C222417D-890F-44E1-813A-0E882DD362B3}" srcOrd="0" destOrd="0" parTransId="{C903CE88-B6C1-4C85-B3A8-49B8E5D44D63}" sibTransId="{0FAF5F17-4BCF-400D-9177-16A5333458CF}"/>
    <dgm:cxn modelId="{89774E9A-F34C-4412-BFDF-C12566EE236B}" type="presOf" srcId="{C46B8027-9052-4BC3-8B8B-95FB39178484}" destId="{557C21EB-3D33-4594-9365-2593981E2D1A}" srcOrd="0" destOrd="0" presId="urn:microsoft.com/office/officeart/2005/8/layout/default"/>
    <dgm:cxn modelId="{A6C92EAD-34FF-4D9F-A65E-4D4E7E4DC6F0}" srcId="{41703951-05FC-4D2D-A93E-D43C0E01129C}" destId="{C46B8027-9052-4BC3-8B8B-95FB39178484}" srcOrd="5" destOrd="0" parTransId="{2D87DB20-C99A-4279-BFDF-CA4E9DD7E99B}" sibTransId="{B2AAAC14-927B-4387-AFE5-A2C04CBC219B}"/>
    <dgm:cxn modelId="{A6BAC4AD-BE4B-4DF8-ACAF-EF868EBE3C24}" srcId="{41703951-05FC-4D2D-A93E-D43C0E01129C}" destId="{D8718BBB-8952-4022-9CE7-EEB4B3EC221B}" srcOrd="2" destOrd="0" parTransId="{B5D0D90E-A43D-43C0-918B-0A2E8A6D4968}" sibTransId="{641E117D-6FC0-4AF0-939A-850B258E5950}"/>
    <dgm:cxn modelId="{B3DC51C2-C796-4A9D-8B90-F2C3137E3A91}" type="presOf" srcId="{F9508DC2-DD17-4562-8BCB-27A7ADCCA2A3}" destId="{F416E9CD-CEF0-4F52-A5B6-90FDCA53B99E}" srcOrd="0" destOrd="0" presId="urn:microsoft.com/office/officeart/2005/8/layout/default"/>
    <dgm:cxn modelId="{26822FC9-34EB-44F5-AB90-1CAF3BBD2964}" srcId="{41703951-05FC-4D2D-A93E-D43C0E01129C}" destId="{BC6942AE-B703-44EA-80C0-C49C3B6CE490}" srcOrd="1" destOrd="0" parTransId="{CB01EFD2-C0D2-457F-A426-7EA12CA125FA}" sibTransId="{461980AD-20E3-4211-9A59-A398B20CEA25}"/>
    <dgm:cxn modelId="{610BEBD0-A276-4F8D-9DC8-37CDDC19C1FC}" srcId="{41703951-05FC-4D2D-A93E-D43C0E01129C}" destId="{036004BC-7DDA-4CEE-8BB5-1D41B5F3B653}" srcOrd="7" destOrd="0" parTransId="{118A1036-8728-472A-B83B-F458E5905F3F}" sibTransId="{9B1B4630-ACE2-4A94-9783-80C24140C6FC}"/>
    <dgm:cxn modelId="{4BA19AD5-AFF1-4D63-9A7A-99EFD37C97F5}" type="presOf" srcId="{B6AB8128-81D3-43A8-A75A-BA28BB2A6DCF}" destId="{D57E9EAB-B81B-4BCE-B341-E2DEF753D0DC}" srcOrd="0" destOrd="0" presId="urn:microsoft.com/office/officeart/2005/8/layout/default"/>
    <dgm:cxn modelId="{45D28BE1-BD24-4335-9835-BEEB5AB1E2B4}" type="presOf" srcId="{BC6942AE-B703-44EA-80C0-C49C3B6CE490}" destId="{82FEEF79-BE48-4C7D-A160-81E324DBB792}" srcOrd="0" destOrd="0" presId="urn:microsoft.com/office/officeart/2005/8/layout/default"/>
    <dgm:cxn modelId="{1C9C69F0-0C45-49CB-9205-962FDCA1C9BD}" type="presOf" srcId="{036004BC-7DDA-4CEE-8BB5-1D41B5F3B653}" destId="{8411FFFE-6AF3-4358-87FF-18559C297282}" srcOrd="0" destOrd="0" presId="urn:microsoft.com/office/officeart/2005/8/layout/default"/>
    <dgm:cxn modelId="{49B8B1DC-3E8D-4D86-A5A2-21EAC9E2F3F6}" type="presParOf" srcId="{1E46D5CE-0F6D-4A73-B1E0-4E945201374D}" destId="{E7722D18-41C0-433B-AB40-316F589D1975}" srcOrd="0" destOrd="0" presId="urn:microsoft.com/office/officeart/2005/8/layout/default"/>
    <dgm:cxn modelId="{81D245D6-709F-4B46-8CC6-395F94996103}" type="presParOf" srcId="{1E46D5CE-0F6D-4A73-B1E0-4E945201374D}" destId="{BC3DE3C3-4C8B-4A01-954F-DC481840A0D0}" srcOrd="1" destOrd="0" presId="urn:microsoft.com/office/officeart/2005/8/layout/default"/>
    <dgm:cxn modelId="{6FE193B9-3C49-46F3-B0A0-491536843EFF}" type="presParOf" srcId="{1E46D5CE-0F6D-4A73-B1E0-4E945201374D}" destId="{82FEEF79-BE48-4C7D-A160-81E324DBB792}" srcOrd="2" destOrd="0" presId="urn:microsoft.com/office/officeart/2005/8/layout/default"/>
    <dgm:cxn modelId="{D8DBCBD7-FC04-4AFA-9E31-86734D41BA56}" type="presParOf" srcId="{1E46D5CE-0F6D-4A73-B1E0-4E945201374D}" destId="{B2A54478-1755-498A-821C-56CC80112100}" srcOrd="3" destOrd="0" presId="urn:microsoft.com/office/officeart/2005/8/layout/default"/>
    <dgm:cxn modelId="{535C8916-5EB7-48A2-96A0-471929141D36}" type="presParOf" srcId="{1E46D5CE-0F6D-4A73-B1E0-4E945201374D}" destId="{E27E27A2-6534-4447-9DE5-1BB4FDA5A0A7}" srcOrd="4" destOrd="0" presId="urn:microsoft.com/office/officeart/2005/8/layout/default"/>
    <dgm:cxn modelId="{13412B12-88EA-4432-8E11-1275D967085A}" type="presParOf" srcId="{1E46D5CE-0F6D-4A73-B1E0-4E945201374D}" destId="{B4856649-08A4-470A-9345-5D00610A79BE}" srcOrd="5" destOrd="0" presId="urn:microsoft.com/office/officeart/2005/8/layout/default"/>
    <dgm:cxn modelId="{81F2B034-AC73-49D0-8A6B-9595B4C7BA3F}" type="presParOf" srcId="{1E46D5CE-0F6D-4A73-B1E0-4E945201374D}" destId="{105EDC72-5286-4F74-B5AA-3B506E2C8ACF}" srcOrd="6" destOrd="0" presId="urn:microsoft.com/office/officeart/2005/8/layout/default"/>
    <dgm:cxn modelId="{BF91D042-1C98-48F7-B84B-BC9B41BAED93}" type="presParOf" srcId="{1E46D5CE-0F6D-4A73-B1E0-4E945201374D}" destId="{73303921-BFEE-4B0B-BAAE-67EA33A758B8}" srcOrd="7" destOrd="0" presId="urn:microsoft.com/office/officeart/2005/8/layout/default"/>
    <dgm:cxn modelId="{7783AE7F-2088-4CD7-B1CB-C3A45EAD6A08}" type="presParOf" srcId="{1E46D5CE-0F6D-4A73-B1E0-4E945201374D}" destId="{F416E9CD-CEF0-4F52-A5B6-90FDCA53B99E}" srcOrd="8" destOrd="0" presId="urn:microsoft.com/office/officeart/2005/8/layout/default"/>
    <dgm:cxn modelId="{2B677B51-8025-4D51-BE1B-D0A88290EF77}" type="presParOf" srcId="{1E46D5CE-0F6D-4A73-B1E0-4E945201374D}" destId="{47B2A3D2-2A86-4DCA-9AEC-077E045096B4}" srcOrd="9" destOrd="0" presId="urn:microsoft.com/office/officeart/2005/8/layout/default"/>
    <dgm:cxn modelId="{A16283B0-A060-4D78-83FE-5A1C6D3F2314}" type="presParOf" srcId="{1E46D5CE-0F6D-4A73-B1E0-4E945201374D}" destId="{557C21EB-3D33-4594-9365-2593981E2D1A}" srcOrd="10" destOrd="0" presId="urn:microsoft.com/office/officeart/2005/8/layout/default"/>
    <dgm:cxn modelId="{06C68E10-97EC-4518-841E-3586AF672802}" type="presParOf" srcId="{1E46D5CE-0F6D-4A73-B1E0-4E945201374D}" destId="{99EAB87B-46E8-449C-8673-9044F96FF7EA}" srcOrd="11" destOrd="0" presId="urn:microsoft.com/office/officeart/2005/8/layout/default"/>
    <dgm:cxn modelId="{5BB801CE-1CC3-4BA4-84F5-FA425FDAA7C9}" type="presParOf" srcId="{1E46D5CE-0F6D-4A73-B1E0-4E945201374D}" destId="{D57E9EAB-B81B-4BCE-B341-E2DEF753D0DC}" srcOrd="12" destOrd="0" presId="urn:microsoft.com/office/officeart/2005/8/layout/default"/>
    <dgm:cxn modelId="{3137F1D2-3F1F-457C-805D-33A135AD0ED2}" type="presParOf" srcId="{1E46D5CE-0F6D-4A73-B1E0-4E945201374D}" destId="{865C87F6-2F12-4E6B-8D24-B13D5EC6A1D1}" srcOrd="13" destOrd="0" presId="urn:microsoft.com/office/officeart/2005/8/layout/default"/>
    <dgm:cxn modelId="{1050CD8A-EB1C-4EC6-A9F8-B7DC5587E656}" type="presParOf" srcId="{1E46D5CE-0F6D-4A73-B1E0-4E945201374D}" destId="{8411FFFE-6AF3-4358-87FF-18559C297282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6CB2A2-CCCF-4FEC-B870-290F5C2CA084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0014E0-0065-47C6-A62A-F7DEB25F2BE9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D3318-D4F2-4ADD-82C0-19337E23A691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What is psychopathology?</a:t>
          </a:r>
          <a:endParaRPr lang="en-US" sz="2500" kern="1200"/>
        </a:p>
      </dsp:txBody>
      <dsp:txXfrm>
        <a:off x="1900154" y="703"/>
        <a:ext cx="4508583" cy="1645155"/>
      </dsp:txXfrm>
    </dsp:sp>
    <dsp:sp modelId="{09F925D3-E286-483C-B0CE-95F6BA461CC5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501AC4-435C-4E68-9B75-C520D4E9F579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A0AA8-C0CF-49A7-9FF4-3D2355975DC2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It is the study of mental illness itself. </a:t>
          </a:r>
          <a:endParaRPr lang="en-US" sz="2500" kern="1200"/>
        </a:p>
      </dsp:txBody>
      <dsp:txXfrm>
        <a:off x="1900154" y="2057147"/>
        <a:ext cx="4508583" cy="1645155"/>
      </dsp:txXfrm>
    </dsp:sp>
    <dsp:sp modelId="{A3F05374-2065-420F-B23A-9C73CC5F4D8F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3ABDA1-6CD5-4B77-80FF-D7D00C9BCCFC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895D29-1EE1-4B91-82C7-94B85B4F4867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It involves many schools of thought, including abnormal psychology.</a:t>
          </a:r>
          <a:endParaRPr lang="en-US" sz="2500" kern="1200"/>
        </a:p>
      </dsp:txBody>
      <dsp:txXfrm>
        <a:off x="1900154" y="4113591"/>
        <a:ext cx="4508583" cy="164515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C8DF9-9A22-49CF-8D25-F4B6FC98A356}">
      <dsp:nvSpPr>
        <dsp:cNvPr id="0" name=""/>
        <dsp:cNvSpPr/>
      </dsp:nvSpPr>
      <dsp:spPr>
        <a:xfrm>
          <a:off x="1355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1D1019-0AF4-4674-8DF3-0526F96ABEAD}">
      <dsp:nvSpPr>
        <dsp:cNvPr id="0" name=""/>
        <dsp:cNvSpPr/>
      </dsp:nvSpPr>
      <dsp:spPr>
        <a:xfrm>
          <a:off x="529863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baseline="0"/>
            <a:t>The study of abnormal of atypical behaviour. </a:t>
          </a:r>
          <a:endParaRPr lang="en-US" sz="4100" kern="1200"/>
        </a:p>
      </dsp:txBody>
      <dsp:txXfrm>
        <a:off x="618328" y="719212"/>
        <a:ext cx="4579646" cy="2843495"/>
      </dsp:txXfrm>
    </dsp:sp>
    <dsp:sp modelId="{D22BA3E1-63CB-404C-9414-B34E4280542A}">
      <dsp:nvSpPr>
        <dsp:cNvPr id="0" name=""/>
        <dsp:cNvSpPr/>
      </dsp:nvSpPr>
      <dsp:spPr>
        <a:xfrm>
          <a:off x="5814948" y="128664"/>
          <a:ext cx="4756576" cy="30204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7974B-B58B-428A-8D75-F2E313E685BE}">
      <dsp:nvSpPr>
        <dsp:cNvPr id="0" name=""/>
        <dsp:cNvSpPr/>
      </dsp:nvSpPr>
      <dsp:spPr>
        <a:xfrm>
          <a:off x="6343456" y="630747"/>
          <a:ext cx="4756576" cy="30204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100" kern="1200" baseline="0"/>
            <a:t>What could that include?</a:t>
          </a:r>
          <a:endParaRPr lang="en-US" sz="4100" kern="1200"/>
        </a:p>
      </dsp:txBody>
      <dsp:txXfrm>
        <a:off x="6431921" y="719212"/>
        <a:ext cx="4579646" cy="28434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FA4C2C-4796-4172-9A6C-FFDAFFA1E24B}">
      <dsp:nvSpPr>
        <dsp:cNvPr id="0" name=""/>
        <dsp:cNvSpPr/>
      </dsp:nvSpPr>
      <dsp:spPr>
        <a:xfrm>
          <a:off x="1355" y="1097155"/>
          <a:ext cx="3171050" cy="158552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We're all individual, unique people. </a:t>
          </a:r>
          <a:endParaRPr lang="en-US" sz="3000" kern="1200"/>
        </a:p>
      </dsp:txBody>
      <dsp:txXfrm>
        <a:off x="47793" y="1143593"/>
        <a:ext cx="3078174" cy="1492649"/>
      </dsp:txXfrm>
    </dsp:sp>
    <dsp:sp modelId="{B15E6A7C-CA0D-4869-AAD0-53E7B665EEF2}">
      <dsp:nvSpPr>
        <dsp:cNvPr id="0" name=""/>
        <dsp:cNvSpPr/>
      </dsp:nvSpPr>
      <dsp:spPr>
        <a:xfrm>
          <a:off x="3965168" y="1097155"/>
          <a:ext cx="3171050" cy="1585525"/>
        </a:xfrm>
        <a:prstGeom prst="roundRect">
          <a:avLst>
            <a:gd name="adj" fmla="val 10000"/>
          </a:avLst>
        </a:prstGeom>
        <a:solidFill>
          <a:schemeClr val="accent5">
            <a:hueOff val="-8757677"/>
            <a:satOff val="13208"/>
            <a:lumOff val="-10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How do you describe yourself? </a:t>
          </a:r>
          <a:endParaRPr lang="en-US" sz="3000" kern="1200"/>
        </a:p>
      </dsp:txBody>
      <dsp:txXfrm>
        <a:off x="4011606" y="1143593"/>
        <a:ext cx="3078174" cy="1492649"/>
      </dsp:txXfrm>
    </dsp:sp>
    <dsp:sp modelId="{23D714D5-9877-458B-96F5-04384B7867BA}">
      <dsp:nvSpPr>
        <dsp:cNvPr id="0" name=""/>
        <dsp:cNvSpPr/>
      </dsp:nvSpPr>
      <dsp:spPr>
        <a:xfrm>
          <a:off x="7928982" y="1097155"/>
          <a:ext cx="3171050" cy="1585525"/>
        </a:xfrm>
        <a:prstGeom prst="roundRect">
          <a:avLst>
            <a:gd name="adj" fmla="val 10000"/>
          </a:avLst>
        </a:prstGeom>
        <a:solidFill>
          <a:schemeClr val="accent5">
            <a:hueOff val="-17515355"/>
            <a:satOff val="26415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baseline="0"/>
            <a:t>Pick three words!</a:t>
          </a:r>
          <a:endParaRPr lang="en-US" sz="3000" kern="1200"/>
        </a:p>
      </dsp:txBody>
      <dsp:txXfrm>
        <a:off x="7975420" y="1143593"/>
        <a:ext cx="3078174" cy="149264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E99468-B4EC-4452-904C-4D043AC2BB39}">
      <dsp:nvSpPr>
        <dsp:cNvPr id="0" name=""/>
        <dsp:cNvSpPr/>
      </dsp:nvSpPr>
      <dsp:spPr>
        <a:xfrm>
          <a:off x="2337693" y="89918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2671BD-6BE0-455F-9706-89E3BB0C640C}">
      <dsp:nvSpPr>
        <dsp:cNvPr id="0" name=""/>
        <dsp:cNvSpPr/>
      </dsp:nvSpPr>
      <dsp:spPr>
        <a:xfrm>
          <a:off x="2805693" y="557918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EF602-1373-4D8B-8E51-14E770657316}">
      <dsp:nvSpPr>
        <dsp:cNvPr id="0" name=""/>
        <dsp:cNvSpPr/>
      </dsp:nvSpPr>
      <dsp:spPr>
        <a:xfrm>
          <a:off x="163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baseline="0"/>
            <a:t>What shapes our personality?</a:t>
          </a:r>
          <a:endParaRPr lang="en-US" sz="2300" kern="1200"/>
        </a:p>
      </dsp:txBody>
      <dsp:txXfrm>
        <a:off x="1635693" y="2969918"/>
        <a:ext cx="3600000" cy="720000"/>
      </dsp:txXfrm>
    </dsp:sp>
    <dsp:sp modelId="{BB800927-7AF2-448E-A045-F91597BBD2E7}">
      <dsp:nvSpPr>
        <dsp:cNvPr id="0" name=""/>
        <dsp:cNvSpPr/>
      </dsp:nvSpPr>
      <dsp:spPr>
        <a:xfrm>
          <a:off x="6567693" y="89918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4B578C-BC1E-4950-AE8E-245705BD6D29}">
      <dsp:nvSpPr>
        <dsp:cNvPr id="0" name=""/>
        <dsp:cNvSpPr/>
      </dsp:nvSpPr>
      <dsp:spPr>
        <a:xfrm>
          <a:off x="7035694" y="557918"/>
          <a:ext cx="1260000" cy="12600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4C725-9F6E-456A-B58C-D7D19903B23D}">
      <dsp:nvSpPr>
        <dsp:cNvPr id="0" name=""/>
        <dsp:cNvSpPr/>
      </dsp:nvSpPr>
      <dsp:spPr>
        <a:xfrm>
          <a:off x="5865693" y="2969918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baseline="0"/>
            <a:t>Where does it come from?</a:t>
          </a:r>
          <a:endParaRPr lang="en-US" sz="2300" kern="1200"/>
        </a:p>
      </dsp:txBody>
      <dsp:txXfrm>
        <a:off x="5865693" y="2969918"/>
        <a:ext cx="36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F652A5-B4C7-461A-94E7-508CA8A66196}">
      <dsp:nvSpPr>
        <dsp:cNvPr id="0" name=""/>
        <dsp:cNvSpPr/>
      </dsp:nvSpPr>
      <dsp:spPr>
        <a:xfrm>
          <a:off x="0" y="703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548E3F-05F0-40FA-B1A5-50F0258BC97C}">
      <dsp:nvSpPr>
        <dsp:cNvPr id="0" name=""/>
        <dsp:cNvSpPr/>
      </dsp:nvSpPr>
      <dsp:spPr>
        <a:xfrm>
          <a:off x="497659" y="370863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4A757-4217-4BE0-B558-ECAC2182AACD}">
      <dsp:nvSpPr>
        <dsp:cNvPr id="0" name=""/>
        <dsp:cNvSpPr/>
      </dsp:nvSpPr>
      <dsp:spPr>
        <a:xfrm>
          <a:off x="1900154" y="703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Social norms</a:t>
          </a:r>
          <a:endParaRPr lang="en-US" sz="2500" kern="1200"/>
        </a:p>
      </dsp:txBody>
      <dsp:txXfrm>
        <a:off x="1900154" y="703"/>
        <a:ext cx="4508583" cy="1645155"/>
      </dsp:txXfrm>
    </dsp:sp>
    <dsp:sp modelId="{4AF30300-8542-4894-8BF4-D792DCC5DF46}">
      <dsp:nvSpPr>
        <dsp:cNvPr id="0" name=""/>
        <dsp:cNvSpPr/>
      </dsp:nvSpPr>
      <dsp:spPr>
        <a:xfrm>
          <a:off x="0" y="2057147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E21548-FC8A-43B6-8795-E74BD4DDAB44}">
      <dsp:nvSpPr>
        <dsp:cNvPr id="0" name=""/>
        <dsp:cNvSpPr/>
      </dsp:nvSpPr>
      <dsp:spPr>
        <a:xfrm>
          <a:off x="497659" y="2427307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7680E5-9DFA-470F-AC6B-F17F57436DA9}">
      <dsp:nvSpPr>
        <dsp:cNvPr id="0" name=""/>
        <dsp:cNvSpPr/>
      </dsp:nvSpPr>
      <dsp:spPr>
        <a:xfrm>
          <a:off x="1900154" y="2057147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Self-preservation</a:t>
          </a:r>
          <a:endParaRPr lang="en-US" sz="2500" kern="1200"/>
        </a:p>
      </dsp:txBody>
      <dsp:txXfrm>
        <a:off x="1900154" y="2057147"/>
        <a:ext cx="4508583" cy="1645155"/>
      </dsp:txXfrm>
    </dsp:sp>
    <dsp:sp modelId="{D265106A-5C0E-42E4-8FEC-3A54F9E99B7D}">
      <dsp:nvSpPr>
        <dsp:cNvPr id="0" name=""/>
        <dsp:cNvSpPr/>
      </dsp:nvSpPr>
      <dsp:spPr>
        <a:xfrm>
          <a:off x="0" y="4113591"/>
          <a:ext cx="6408738" cy="16451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475AC-A8D7-443C-AB1A-DF3A89682E13}">
      <dsp:nvSpPr>
        <dsp:cNvPr id="0" name=""/>
        <dsp:cNvSpPr/>
      </dsp:nvSpPr>
      <dsp:spPr>
        <a:xfrm>
          <a:off x="497659" y="4483751"/>
          <a:ext cx="904835" cy="90483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38C8C1-F788-40CD-A43F-C0771E010879}">
      <dsp:nvSpPr>
        <dsp:cNvPr id="0" name=""/>
        <dsp:cNvSpPr/>
      </dsp:nvSpPr>
      <dsp:spPr>
        <a:xfrm>
          <a:off x="1900154" y="4113591"/>
          <a:ext cx="4508583" cy="16451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112" tIns="174112" rIns="174112" bIns="17411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baseline="0"/>
            <a:t>Routine</a:t>
          </a:r>
          <a:endParaRPr lang="en-US" sz="2500" kern="1200"/>
        </a:p>
      </dsp:txBody>
      <dsp:txXfrm>
        <a:off x="1900154" y="4113591"/>
        <a:ext cx="4508583" cy="16451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802B91-068D-4200-B772-07CE6E3B7A24}">
      <dsp:nvSpPr>
        <dsp:cNvPr id="0" name=""/>
        <dsp:cNvSpPr/>
      </dsp:nvSpPr>
      <dsp:spPr>
        <a:xfrm>
          <a:off x="0" y="77522"/>
          <a:ext cx="6313489" cy="6313489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BD2694-3EEC-4798-B31B-D622425CEBFA}">
      <dsp:nvSpPr>
        <dsp:cNvPr id="0" name=""/>
        <dsp:cNvSpPr/>
      </dsp:nvSpPr>
      <dsp:spPr>
        <a:xfrm>
          <a:off x="599781" y="677303"/>
          <a:ext cx="2462260" cy="24622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Deviance</a:t>
          </a:r>
          <a:endParaRPr lang="en-US" sz="2900" kern="1200"/>
        </a:p>
      </dsp:txBody>
      <dsp:txXfrm>
        <a:off x="719979" y="797501"/>
        <a:ext cx="2221864" cy="2221864"/>
      </dsp:txXfrm>
    </dsp:sp>
    <dsp:sp modelId="{2117108F-8AED-4FB4-BCCB-298EDE64DB68}">
      <dsp:nvSpPr>
        <dsp:cNvPr id="0" name=""/>
        <dsp:cNvSpPr/>
      </dsp:nvSpPr>
      <dsp:spPr>
        <a:xfrm>
          <a:off x="3251446" y="677303"/>
          <a:ext cx="2462260" cy="24622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Dysfunction</a:t>
          </a:r>
          <a:endParaRPr lang="en-US" sz="2900" kern="1200"/>
        </a:p>
      </dsp:txBody>
      <dsp:txXfrm>
        <a:off x="3371644" y="797501"/>
        <a:ext cx="2221864" cy="2221864"/>
      </dsp:txXfrm>
    </dsp:sp>
    <dsp:sp modelId="{81004005-41F3-4B1F-B01F-169DD0033E3D}">
      <dsp:nvSpPr>
        <dsp:cNvPr id="0" name=""/>
        <dsp:cNvSpPr/>
      </dsp:nvSpPr>
      <dsp:spPr>
        <a:xfrm>
          <a:off x="599781" y="3328969"/>
          <a:ext cx="2462260" cy="24622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Distress</a:t>
          </a:r>
          <a:endParaRPr lang="en-US" sz="2900" kern="1200"/>
        </a:p>
      </dsp:txBody>
      <dsp:txXfrm>
        <a:off x="719979" y="3449167"/>
        <a:ext cx="2221864" cy="2221864"/>
      </dsp:txXfrm>
    </dsp:sp>
    <dsp:sp modelId="{5A14E961-C279-469A-894C-AAA05FFBD3BB}">
      <dsp:nvSpPr>
        <dsp:cNvPr id="0" name=""/>
        <dsp:cNvSpPr/>
      </dsp:nvSpPr>
      <dsp:spPr>
        <a:xfrm>
          <a:off x="3251446" y="3328969"/>
          <a:ext cx="2462260" cy="24622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baseline="0"/>
            <a:t>Danger</a:t>
          </a:r>
          <a:endParaRPr lang="en-US" sz="2900" kern="1200"/>
        </a:p>
      </dsp:txBody>
      <dsp:txXfrm>
        <a:off x="3371644" y="3449167"/>
        <a:ext cx="2221864" cy="222186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EB5442-B11B-4EE2-BFB8-BB9B8A198DC7}">
      <dsp:nvSpPr>
        <dsp:cNvPr id="0" name=""/>
        <dsp:cNvSpPr/>
      </dsp:nvSpPr>
      <dsp:spPr>
        <a:xfrm>
          <a:off x="0" y="2812"/>
          <a:ext cx="6408738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CA8473-6034-4C00-B70C-922CFEF5F477}">
      <dsp:nvSpPr>
        <dsp:cNvPr id="0" name=""/>
        <dsp:cNvSpPr/>
      </dsp:nvSpPr>
      <dsp:spPr>
        <a:xfrm>
          <a:off x="0" y="2812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Deviance from social norms (remember that one?)</a:t>
          </a:r>
        </a:p>
      </dsp:txBody>
      <dsp:txXfrm>
        <a:off x="0" y="2812"/>
        <a:ext cx="6408738" cy="1917941"/>
      </dsp:txXfrm>
    </dsp:sp>
    <dsp:sp modelId="{58DC95F1-119E-4289-A05F-3A64C55F31A2}">
      <dsp:nvSpPr>
        <dsp:cNvPr id="0" name=""/>
        <dsp:cNvSpPr/>
      </dsp:nvSpPr>
      <dsp:spPr>
        <a:xfrm>
          <a:off x="0" y="1920754"/>
          <a:ext cx="6408738" cy="0"/>
        </a:xfrm>
        <a:prstGeom prst="line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accent2">
              <a:hueOff val="6253407"/>
              <a:satOff val="2036"/>
              <a:lumOff val="-5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3B454B-304C-4CF1-AF13-418C114D851F}">
      <dsp:nvSpPr>
        <dsp:cNvPr id="0" name=""/>
        <dsp:cNvSpPr/>
      </dsp:nvSpPr>
      <dsp:spPr>
        <a:xfrm>
          <a:off x="0" y="1920754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How do social norms differ? </a:t>
          </a:r>
        </a:p>
      </dsp:txBody>
      <dsp:txXfrm>
        <a:off x="0" y="1920754"/>
        <a:ext cx="6408738" cy="1917941"/>
      </dsp:txXfrm>
    </dsp:sp>
    <dsp:sp modelId="{EC233BD2-C21D-4CF4-9124-0B1D12F8CB12}">
      <dsp:nvSpPr>
        <dsp:cNvPr id="0" name=""/>
        <dsp:cNvSpPr/>
      </dsp:nvSpPr>
      <dsp:spPr>
        <a:xfrm>
          <a:off x="0" y="3838695"/>
          <a:ext cx="6408738" cy="0"/>
        </a:xfrm>
        <a:prstGeom prst="line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accent2">
              <a:hueOff val="12506815"/>
              <a:satOff val="4072"/>
              <a:lumOff val="-113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C310B4-DD80-46F6-B085-51DFB639ED75}">
      <dsp:nvSpPr>
        <dsp:cNvPr id="0" name=""/>
        <dsp:cNvSpPr/>
      </dsp:nvSpPr>
      <dsp:spPr>
        <a:xfrm>
          <a:off x="0" y="3838695"/>
          <a:ext cx="6408738" cy="19179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/>
            <a:t>Mysticism in </a:t>
          </a:r>
          <a:r>
            <a:rPr lang="en-US" sz="3600" kern="1200">
              <a:latin typeface="Bell MT"/>
            </a:rPr>
            <a:t>Eastern</a:t>
          </a:r>
          <a:r>
            <a:rPr lang="en-US" sz="3600" kern="1200"/>
            <a:t> countries vs secular Western society</a:t>
          </a:r>
        </a:p>
      </dsp:txBody>
      <dsp:txXfrm>
        <a:off x="0" y="3838695"/>
        <a:ext cx="6408738" cy="191794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272759-5E17-4354-9C48-76B9090E8A87}">
      <dsp:nvSpPr>
        <dsp:cNvPr id="0" name=""/>
        <dsp:cNvSpPr/>
      </dsp:nvSpPr>
      <dsp:spPr>
        <a:xfrm>
          <a:off x="0" y="935910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3201F-4AC0-435C-9090-6C21F99DB6B4}">
      <dsp:nvSpPr>
        <dsp:cNvPr id="0" name=""/>
        <dsp:cNvSpPr/>
      </dsp:nvSpPr>
      <dsp:spPr>
        <a:xfrm>
          <a:off x="522670" y="1324673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CDF795-F06A-4D05-BF28-71CF6F4C7BDE}">
      <dsp:nvSpPr>
        <dsp:cNvPr id="0" name=""/>
        <dsp:cNvSpPr/>
      </dsp:nvSpPr>
      <dsp:spPr>
        <a:xfrm>
          <a:off x="1995649" y="935910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Who experiences the distress?</a:t>
          </a:r>
        </a:p>
      </dsp:txBody>
      <dsp:txXfrm>
        <a:off x="1995649" y="935910"/>
        <a:ext cx="4413088" cy="1727835"/>
      </dsp:txXfrm>
    </dsp:sp>
    <dsp:sp modelId="{F1E5B34D-77F9-40F1-8386-24C332211014}">
      <dsp:nvSpPr>
        <dsp:cNvPr id="0" name=""/>
        <dsp:cNvSpPr/>
      </dsp:nvSpPr>
      <dsp:spPr>
        <a:xfrm>
          <a:off x="0" y="3095704"/>
          <a:ext cx="6408738" cy="17278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4761E7-DF08-4097-AEE4-34B5EC6A9BBF}">
      <dsp:nvSpPr>
        <dsp:cNvPr id="0" name=""/>
        <dsp:cNvSpPr/>
      </dsp:nvSpPr>
      <dsp:spPr>
        <a:xfrm>
          <a:off x="522670" y="3484467"/>
          <a:ext cx="950309" cy="95030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5A19E-F07C-425E-97B8-CD3E7DE1C4A3}">
      <dsp:nvSpPr>
        <dsp:cNvPr id="0" name=""/>
        <dsp:cNvSpPr/>
      </dsp:nvSpPr>
      <dsp:spPr>
        <a:xfrm>
          <a:off x="1995649" y="3095704"/>
          <a:ext cx="4413088" cy="1727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63" tIns="182863" rIns="182863" bIns="1828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Acting unusually is not always distressing, but eccentric. </a:t>
          </a:r>
        </a:p>
      </dsp:txBody>
      <dsp:txXfrm>
        <a:off x="1995649" y="3095704"/>
        <a:ext cx="4413088" cy="17278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3FF617-8856-4D7B-A5B8-ACDE75388539}">
      <dsp:nvSpPr>
        <dsp:cNvPr id="0" name=""/>
        <dsp:cNvSpPr/>
      </dsp:nvSpPr>
      <dsp:spPr>
        <a:xfrm>
          <a:off x="0" y="6129"/>
          <a:ext cx="6408738" cy="18331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Dysfunction in what?</a:t>
          </a:r>
          <a:endParaRPr lang="en-US" sz="4300" kern="1200"/>
        </a:p>
      </dsp:txBody>
      <dsp:txXfrm>
        <a:off x="89488" y="95617"/>
        <a:ext cx="6229762" cy="1654194"/>
      </dsp:txXfrm>
    </dsp:sp>
    <dsp:sp modelId="{FECCDDD4-7DC0-4C3E-97CC-331B52C48A97}">
      <dsp:nvSpPr>
        <dsp:cNvPr id="0" name=""/>
        <dsp:cNvSpPr/>
      </dsp:nvSpPr>
      <dsp:spPr>
        <a:xfrm>
          <a:off x="0" y="1963139"/>
          <a:ext cx="6408738" cy="183317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Everyday activities, self-care, socialisation. </a:t>
          </a:r>
          <a:endParaRPr lang="en-US" sz="4300" kern="1200"/>
        </a:p>
      </dsp:txBody>
      <dsp:txXfrm>
        <a:off x="89488" y="2052627"/>
        <a:ext cx="6229762" cy="1654194"/>
      </dsp:txXfrm>
    </dsp:sp>
    <dsp:sp modelId="{12C1B704-6D94-42AB-99B1-7D1348A0ECCD}">
      <dsp:nvSpPr>
        <dsp:cNvPr id="0" name=""/>
        <dsp:cNvSpPr/>
      </dsp:nvSpPr>
      <dsp:spPr>
        <a:xfrm>
          <a:off x="0" y="3920150"/>
          <a:ext cx="6408738" cy="183317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 baseline="0"/>
            <a:t>Examples?</a:t>
          </a:r>
          <a:endParaRPr lang="en-US" sz="4300" kern="1200"/>
        </a:p>
      </dsp:txBody>
      <dsp:txXfrm>
        <a:off x="89488" y="4009638"/>
        <a:ext cx="6229762" cy="165419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5F5318-C6F0-498E-8D74-E0625D64C96B}">
      <dsp:nvSpPr>
        <dsp:cNvPr id="0" name=""/>
        <dsp:cNvSpPr/>
      </dsp:nvSpPr>
      <dsp:spPr>
        <a:xfrm>
          <a:off x="0" y="7554"/>
          <a:ext cx="6408738" cy="28044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baseline="0"/>
            <a:t>If someone poses a risk of danger to themselves or others.</a:t>
          </a:r>
          <a:endParaRPr lang="en-US" sz="4700" kern="1200"/>
        </a:p>
      </dsp:txBody>
      <dsp:txXfrm>
        <a:off x="136904" y="144458"/>
        <a:ext cx="6134930" cy="2530682"/>
      </dsp:txXfrm>
    </dsp:sp>
    <dsp:sp modelId="{2701ABBC-F6FD-4D25-813D-D6B4F596A544}">
      <dsp:nvSpPr>
        <dsp:cNvPr id="0" name=""/>
        <dsp:cNvSpPr/>
      </dsp:nvSpPr>
      <dsp:spPr>
        <a:xfrm>
          <a:off x="0" y="2947405"/>
          <a:ext cx="6408738" cy="280449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baseline="0"/>
            <a:t>Suicide, homicide, self-harm. </a:t>
          </a:r>
          <a:endParaRPr lang="en-US" sz="4700" kern="1200"/>
        </a:p>
      </dsp:txBody>
      <dsp:txXfrm>
        <a:off x="136904" y="3084309"/>
        <a:ext cx="6134930" cy="253068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B06347-FFCE-407E-94AC-9AE5423428DE}">
      <dsp:nvSpPr>
        <dsp:cNvPr id="0" name=""/>
        <dsp:cNvSpPr/>
      </dsp:nvSpPr>
      <dsp:spPr>
        <a:xfrm>
          <a:off x="0" y="31495"/>
          <a:ext cx="6408738" cy="1818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baseline="0"/>
            <a:t>How can we classify these disorders?</a:t>
          </a:r>
          <a:endParaRPr lang="en-US" sz="4200" kern="1200"/>
        </a:p>
      </dsp:txBody>
      <dsp:txXfrm>
        <a:off x="88756" y="120251"/>
        <a:ext cx="6231226" cy="1640667"/>
      </dsp:txXfrm>
    </dsp:sp>
    <dsp:sp modelId="{DC8E0030-6C66-442A-91D0-9A4A883A8A00}">
      <dsp:nvSpPr>
        <dsp:cNvPr id="0" name=""/>
        <dsp:cNvSpPr/>
      </dsp:nvSpPr>
      <dsp:spPr>
        <a:xfrm>
          <a:off x="0" y="1970635"/>
          <a:ext cx="6408738" cy="1818179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baseline="0"/>
            <a:t>The medical model.</a:t>
          </a:r>
          <a:endParaRPr lang="en-US" sz="4200" kern="1200"/>
        </a:p>
      </dsp:txBody>
      <dsp:txXfrm>
        <a:off x="88756" y="2059391"/>
        <a:ext cx="6231226" cy="1640667"/>
      </dsp:txXfrm>
    </dsp:sp>
    <dsp:sp modelId="{92892928-0F7F-4330-93D8-B0E2EC2F6551}">
      <dsp:nvSpPr>
        <dsp:cNvPr id="0" name=""/>
        <dsp:cNvSpPr/>
      </dsp:nvSpPr>
      <dsp:spPr>
        <a:xfrm>
          <a:off x="0" y="3909775"/>
          <a:ext cx="6408738" cy="1818179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baseline="0"/>
            <a:t>Symptomatology and syndromes</a:t>
          </a:r>
          <a:endParaRPr lang="en-US" sz="4200" kern="1200"/>
        </a:p>
      </dsp:txBody>
      <dsp:txXfrm>
        <a:off x="88756" y="3998531"/>
        <a:ext cx="6231226" cy="164066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A65A63-ABE6-41F7-B813-89022A53E328}">
      <dsp:nvSpPr>
        <dsp:cNvPr id="0" name=""/>
        <dsp:cNvSpPr/>
      </dsp:nvSpPr>
      <dsp:spPr>
        <a:xfrm>
          <a:off x="0" y="47965"/>
          <a:ext cx="6408738" cy="277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baseline="0"/>
            <a:t>Psychological abnormalities are similar to a physical illness, diagnosable through a set of symptoms. </a:t>
          </a:r>
          <a:endParaRPr lang="en-US" sz="3600" kern="1200"/>
        </a:p>
      </dsp:txBody>
      <dsp:txXfrm>
        <a:off x="135705" y="183670"/>
        <a:ext cx="6137328" cy="2508510"/>
      </dsp:txXfrm>
    </dsp:sp>
    <dsp:sp modelId="{CEB1D5CE-84F9-4794-BDC1-73272085C2E7}">
      <dsp:nvSpPr>
        <dsp:cNvPr id="0" name=""/>
        <dsp:cNvSpPr/>
      </dsp:nvSpPr>
      <dsp:spPr>
        <a:xfrm>
          <a:off x="0" y="2931565"/>
          <a:ext cx="6408738" cy="277992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baseline="0"/>
            <a:t>Grouping symptoms to create a syndrome. </a:t>
          </a:r>
          <a:endParaRPr lang="en-US" sz="3600" kern="1200"/>
        </a:p>
      </dsp:txBody>
      <dsp:txXfrm>
        <a:off x="135705" y="3067270"/>
        <a:ext cx="6137328" cy="2508510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8119EB-C49C-4249-A04F-6725E341C5EC}">
      <dsp:nvSpPr>
        <dsp:cNvPr id="0" name=""/>
        <dsp:cNvSpPr/>
      </dsp:nvSpPr>
      <dsp:spPr>
        <a:xfrm>
          <a:off x="624000" y="250566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3F5464-AE08-4505-87EA-3FD23286FDD4}">
      <dsp:nvSpPr>
        <dsp:cNvPr id="0" name=""/>
        <dsp:cNvSpPr/>
      </dsp:nvSpPr>
      <dsp:spPr>
        <a:xfrm>
          <a:off x="1004250" y="630816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D64F3-5822-4596-896C-57D22CA2AD10}">
      <dsp:nvSpPr>
        <dsp:cNvPr id="0" name=""/>
        <dsp:cNvSpPr/>
      </dsp:nvSpPr>
      <dsp:spPr>
        <a:xfrm>
          <a:off x="5362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Is psychiatric diagnosis more helpful or more harmful?</a:t>
          </a:r>
        </a:p>
      </dsp:txBody>
      <dsp:txXfrm>
        <a:off x="53625" y="2590566"/>
        <a:ext cx="2925000" cy="720000"/>
      </dsp:txXfrm>
    </dsp:sp>
    <dsp:sp modelId="{1C247279-DD33-40C3-89CC-B307CF79609E}">
      <dsp:nvSpPr>
        <dsp:cNvPr id="0" name=""/>
        <dsp:cNvSpPr/>
      </dsp:nvSpPr>
      <dsp:spPr>
        <a:xfrm>
          <a:off x="4060875" y="250566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5BDCCF-4827-4756-AE5F-6D019889F212}">
      <dsp:nvSpPr>
        <dsp:cNvPr id="0" name=""/>
        <dsp:cNvSpPr/>
      </dsp:nvSpPr>
      <dsp:spPr>
        <a:xfrm>
          <a:off x="4441125" y="630816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7A086-8F81-4692-9CAC-402BD113DEF5}">
      <dsp:nvSpPr>
        <dsp:cNvPr id="0" name=""/>
        <dsp:cNvSpPr/>
      </dsp:nvSpPr>
      <dsp:spPr>
        <a:xfrm>
          <a:off x="3490500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Benefits? </a:t>
          </a:r>
        </a:p>
      </dsp:txBody>
      <dsp:txXfrm>
        <a:off x="3490500" y="2590566"/>
        <a:ext cx="2925000" cy="720000"/>
      </dsp:txXfrm>
    </dsp:sp>
    <dsp:sp modelId="{CD48619D-D191-40C3-A0CC-633FDE6DB93B}">
      <dsp:nvSpPr>
        <dsp:cNvPr id="0" name=""/>
        <dsp:cNvSpPr/>
      </dsp:nvSpPr>
      <dsp:spPr>
        <a:xfrm>
          <a:off x="7497750" y="250566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94F89-71BA-4C47-BE59-2A094C57E113}">
      <dsp:nvSpPr>
        <dsp:cNvPr id="0" name=""/>
        <dsp:cNvSpPr/>
      </dsp:nvSpPr>
      <dsp:spPr>
        <a:xfrm>
          <a:off x="7878000" y="630816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60D781-BC51-4C52-ACB7-AFA5F4F4BCE2}">
      <dsp:nvSpPr>
        <dsp:cNvPr id="0" name=""/>
        <dsp:cNvSpPr/>
      </dsp:nvSpPr>
      <dsp:spPr>
        <a:xfrm>
          <a:off x="692737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/>
            <a:t>Drawbacks?</a:t>
          </a:r>
        </a:p>
      </dsp:txBody>
      <dsp:txXfrm>
        <a:off x="6927375" y="2590566"/>
        <a:ext cx="2925000" cy="72000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C1CD3-26A5-4699-974E-E13C5B13986F}">
      <dsp:nvSpPr>
        <dsp:cNvPr id="0" name=""/>
        <dsp:cNvSpPr/>
      </dsp:nvSpPr>
      <dsp:spPr>
        <a:xfrm>
          <a:off x="707776" y="599241"/>
          <a:ext cx="1252520" cy="125252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D395A3-CD9C-4C9E-B589-967C3A81980A}">
      <dsp:nvSpPr>
        <dsp:cNvPr id="0" name=""/>
        <dsp:cNvSpPr/>
      </dsp:nvSpPr>
      <dsp:spPr>
        <a:xfrm>
          <a:off x="974707" y="866172"/>
          <a:ext cx="718659" cy="718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C05DD5-8395-46AD-9169-6F23D27DCAD7}">
      <dsp:nvSpPr>
        <dsp:cNvPr id="0" name=""/>
        <dsp:cNvSpPr/>
      </dsp:nvSpPr>
      <dsp:spPr>
        <a:xfrm>
          <a:off x="307380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Persistent sadness</a:t>
          </a:r>
        </a:p>
      </dsp:txBody>
      <dsp:txXfrm>
        <a:off x="307380" y="2241891"/>
        <a:ext cx="2053312" cy="720000"/>
      </dsp:txXfrm>
    </dsp:sp>
    <dsp:sp modelId="{0238F45E-B4A0-4D44-9861-668F8A945984}">
      <dsp:nvSpPr>
        <dsp:cNvPr id="0" name=""/>
        <dsp:cNvSpPr/>
      </dsp:nvSpPr>
      <dsp:spPr>
        <a:xfrm>
          <a:off x="3120418" y="599241"/>
          <a:ext cx="1252520" cy="125252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0324E-8BAF-413C-B53F-5936AB704AF4}">
      <dsp:nvSpPr>
        <dsp:cNvPr id="0" name=""/>
        <dsp:cNvSpPr/>
      </dsp:nvSpPr>
      <dsp:spPr>
        <a:xfrm>
          <a:off x="3387349" y="866172"/>
          <a:ext cx="718659" cy="718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456589-67BE-4579-81B7-5F4CB493DD50}">
      <dsp:nvSpPr>
        <dsp:cNvPr id="0" name=""/>
        <dsp:cNvSpPr/>
      </dsp:nvSpPr>
      <dsp:spPr>
        <a:xfrm>
          <a:off x="2720022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Loss of interest</a:t>
          </a:r>
        </a:p>
      </dsp:txBody>
      <dsp:txXfrm>
        <a:off x="2720022" y="2241891"/>
        <a:ext cx="2053312" cy="720000"/>
      </dsp:txXfrm>
    </dsp:sp>
    <dsp:sp modelId="{D1C7B1E2-DC14-4428-9882-1D57ABDBB3FD}">
      <dsp:nvSpPr>
        <dsp:cNvPr id="0" name=""/>
        <dsp:cNvSpPr/>
      </dsp:nvSpPr>
      <dsp:spPr>
        <a:xfrm>
          <a:off x="5533060" y="599241"/>
          <a:ext cx="1252520" cy="125252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0C23CB-CE56-461F-93EC-7EFD566099BD}">
      <dsp:nvSpPr>
        <dsp:cNvPr id="0" name=""/>
        <dsp:cNvSpPr/>
      </dsp:nvSpPr>
      <dsp:spPr>
        <a:xfrm>
          <a:off x="5799991" y="866172"/>
          <a:ext cx="718659" cy="718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9AF52-380E-4A87-88FA-32FB0C127015}">
      <dsp:nvSpPr>
        <dsp:cNvPr id="0" name=""/>
        <dsp:cNvSpPr/>
      </dsp:nvSpPr>
      <dsp:spPr>
        <a:xfrm>
          <a:off x="5132664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Sleep disturbance</a:t>
          </a:r>
        </a:p>
      </dsp:txBody>
      <dsp:txXfrm>
        <a:off x="5132664" y="2241891"/>
        <a:ext cx="2053312" cy="720000"/>
      </dsp:txXfrm>
    </dsp:sp>
    <dsp:sp modelId="{2BC967B1-4173-4332-B730-59983FFCF258}">
      <dsp:nvSpPr>
        <dsp:cNvPr id="0" name=""/>
        <dsp:cNvSpPr/>
      </dsp:nvSpPr>
      <dsp:spPr>
        <a:xfrm>
          <a:off x="7945702" y="599241"/>
          <a:ext cx="1252520" cy="125252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D87420-D987-4C8F-B86B-2086CEBA73BC}">
      <dsp:nvSpPr>
        <dsp:cNvPr id="0" name=""/>
        <dsp:cNvSpPr/>
      </dsp:nvSpPr>
      <dsp:spPr>
        <a:xfrm>
          <a:off x="8212633" y="866172"/>
          <a:ext cx="718659" cy="71865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59D95C-AE78-4BD4-BE9C-FD9FC76D820E}">
      <dsp:nvSpPr>
        <dsp:cNvPr id="0" name=""/>
        <dsp:cNvSpPr/>
      </dsp:nvSpPr>
      <dsp:spPr>
        <a:xfrm>
          <a:off x="7545307" y="2241891"/>
          <a:ext cx="205331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100" kern="1200"/>
            <a:t>Low energy</a:t>
          </a:r>
        </a:p>
      </dsp:txBody>
      <dsp:txXfrm>
        <a:off x="7545307" y="2241891"/>
        <a:ext cx="2053312" cy="72000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B458A-C125-4551-86CE-1367F3D30277}">
      <dsp:nvSpPr>
        <dsp:cNvPr id="0" name=""/>
        <dsp:cNvSpPr/>
      </dsp:nvSpPr>
      <dsp:spPr>
        <a:xfrm>
          <a:off x="624000" y="250566"/>
          <a:ext cx="1784250" cy="1784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4CEB3F-473B-4CD3-8D6B-0FEC6A24A875}">
      <dsp:nvSpPr>
        <dsp:cNvPr id="0" name=""/>
        <dsp:cNvSpPr/>
      </dsp:nvSpPr>
      <dsp:spPr>
        <a:xfrm>
          <a:off x="1004250" y="630816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FAA76-1038-43B1-9874-E55380647165}">
      <dsp:nvSpPr>
        <dsp:cNvPr id="0" name=""/>
        <dsp:cNvSpPr/>
      </dsp:nvSpPr>
      <dsp:spPr>
        <a:xfrm>
          <a:off x="5362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800" kern="1200"/>
            <a:t>Symptoms? </a:t>
          </a:r>
        </a:p>
      </dsp:txBody>
      <dsp:txXfrm>
        <a:off x="53625" y="2590566"/>
        <a:ext cx="2925000" cy="720000"/>
      </dsp:txXfrm>
    </dsp:sp>
    <dsp:sp modelId="{667E79A4-A62A-42FE-87BA-8AA730F08158}">
      <dsp:nvSpPr>
        <dsp:cNvPr id="0" name=""/>
        <dsp:cNvSpPr/>
      </dsp:nvSpPr>
      <dsp:spPr>
        <a:xfrm>
          <a:off x="4060875" y="250566"/>
          <a:ext cx="1784250" cy="1784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CE735-87B5-45FA-A9E8-329233393753}">
      <dsp:nvSpPr>
        <dsp:cNvPr id="0" name=""/>
        <dsp:cNvSpPr/>
      </dsp:nvSpPr>
      <dsp:spPr>
        <a:xfrm>
          <a:off x="4441125" y="630816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DEECBE-1EAD-481B-8E97-7C49C0278B18}">
      <dsp:nvSpPr>
        <dsp:cNvPr id="0" name=""/>
        <dsp:cNvSpPr/>
      </dsp:nvSpPr>
      <dsp:spPr>
        <a:xfrm>
          <a:off x="3490500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800" kern="1200"/>
            <a:t>Diagnosis? </a:t>
          </a:r>
        </a:p>
      </dsp:txBody>
      <dsp:txXfrm>
        <a:off x="3490500" y="2590566"/>
        <a:ext cx="2925000" cy="720000"/>
      </dsp:txXfrm>
    </dsp:sp>
    <dsp:sp modelId="{B455F4B7-FBA1-445E-B28A-EA0BBBF332A8}">
      <dsp:nvSpPr>
        <dsp:cNvPr id="0" name=""/>
        <dsp:cNvSpPr/>
      </dsp:nvSpPr>
      <dsp:spPr>
        <a:xfrm>
          <a:off x="7497750" y="250566"/>
          <a:ext cx="1784250" cy="1784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EADDB9-5A66-4435-8627-A34E5FE46050}">
      <dsp:nvSpPr>
        <dsp:cNvPr id="0" name=""/>
        <dsp:cNvSpPr/>
      </dsp:nvSpPr>
      <dsp:spPr>
        <a:xfrm>
          <a:off x="7878000" y="630816"/>
          <a:ext cx="1023750" cy="10237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864A5-89E2-4140-8AF6-610FA5689D30}">
      <dsp:nvSpPr>
        <dsp:cNvPr id="0" name=""/>
        <dsp:cNvSpPr/>
      </dsp:nvSpPr>
      <dsp:spPr>
        <a:xfrm>
          <a:off x="6927375" y="2590566"/>
          <a:ext cx="29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800" kern="1200"/>
            <a:t>Rationale?</a:t>
          </a:r>
        </a:p>
      </dsp:txBody>
      <dsp:txXfrm>
        <a:off x="6927375" y="2590566"/>
        <a:ext cx="2925000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DC5982-F319-43C1-981E-1F06901F2B2D}">
      <dsp:nvSpPr>
        <dsp:cNvPr id="0" name=""/>
        <dsp:cNvSpPr/>
      </dsp:nvSpPr>
      <dsp:spPr>
        <a:xfrm>
          <a:off x="0" y="57821"/>
          <a:ext cx="6024561" cy="15514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study of the distribution and determinants of health-related states and events. (VanderWeele et al., 2020)</a:t>
          </a:r>
          <a:endParaRPr lang="en-US" sz="2600" kern="1200"/>
        </a:p>
      </dsp:txBody>
      <dsp:txXfrm>
        <a:off x="75734" y="133555"/>
        <a:ext cx="5873093" cy="1399952"/>
      </dsp:txXfrm>
    </dsp:sp>
    <dsp:sp modelId="{58673DE8-D4E1-44C1-9234-BB0ABD6C490C}">
      <dsp:nvSpPr>
        <dsp:cNvPr id="0" name=""/>
        <dsp:cNvSpPr/>
      </dsp:nvSpPr>
      <dsp:spPr>
        <a:xfrm>
          <a:off x="0" y="1684121"/>
          <a:ext cx="6024561" cy="155142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This also encapsulates research, which focuses more on disease specifically. </a:t>
          </a:r>
          <a:endParaRPr lang="en-US" sz="2600" kern="1200"/>
        </a:p>
      </dsp:txBody>
      <dsp:txXfrm>
        <a:off x="75734" y="1759855"/>
        <a:ext cx="5873093" cy="1399952"/>
      </dsp:txXfrm>
    </dsp:sp>
    <dsp:sp modelId="{729FB24E-37CE-4C71-86B9-0410A03A298E}">
      <dsp:nvSpPr>
        <dsp:cNvPr id="0" name=""/>
        <dsp:cNvSpPr/>
      </dsp:nvSpPr>
      <dsp:spPr>
        <a:xfrm>
          <a:off x="0" y="3310421"/>
          <a:ext cx="6024561" cy="155142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first definition, in VanderWeele et al.'s (2020) work highlights a need for positive epidemiology.</a:t>
          </a:r>
          <a:endParaRPr lang="en-US" sz="2600" kern="1200"/>
        </a:p>
      </dsp:txBody>
      <dsp:txXfrm>
        <a:off x="75734" y="3386155"/>
        <a:ext cx="5873093" cy="139995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4BA399-8D0D-4548-A00A-F4470FCD7EC8}">
      <dsp:nvSpPr>
        <dsp:cNvPr id="0" name=""/>
        <dsp:cNvSpPr/>
      </dsp:nvSpPr>
      <dsp:spPr>
        <a:xfrm>
          <a:off x="2771" y="204635"/>
          <a:ext cx="2198430" cy="131905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As an epidemiologist, you would consider:</a:t>
          </a:r>
          <a:endParaRPr lang="en-US" sz="1900" kern="1200"/>
        </a:p>
      </dsp:txBody>
      <dsp:txXfrm>
        <a:off x="2771" y="204635"/>
        <a:ext cx="2198430" cy="1319058"/>
      </dsp:txXfrm>
    </dsp:sp>
    <dsp:sp modelId="{9AF6CE67-3DB0-478E-ABE6-881B3A452D3F}">
      <dsp:nvSpPr>
        <dsp:cNvPr id="0" name=""/>
        <dsp:cNvSpPr/>
      </dsp:nvSpPr>
      <dsp:spPr>
        <a:xfrm>
          <a:off x="2421044" y="204635"/>
          <a:ext cx="2198430" cy="1319058"/>
        </a:xfrm>
        <a:prstGeom prst="rect">
          <a:avLst/>
        </a:prstGeom>
        <a:solidFill>
          <a:schemeClr val="accent5">
            <a:hueOff val="-2919226"/>
            <a:satOff val="4403"/>
            <a:lumOff val="-346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case definition</a:t>
          </a:r>
          <a:endParaRPr lang="en-US" sz="1900" kern="1200"/>
        </a:p>
      </dsp:txBody>
      <dsp:txXfrm>
        <a:off x="2421044" y="204635"/>
        <a:ext cx="2198430" cy="1319058"/>
      </dsp:txXfrm>
    </dsp:sp>
    <dsp:sp modelId="{4BCC9012-23CF-4DF0-8F9B-2E5F333472A8}">
      <dsp:nvSpPr>
        <dsp:cNvPr id="0" name=""/>
        <dsp:cNvSpPr/>
      </dsp:nvSpPr>
      <dsp:spPr>
        <a:xfrm>
          <a:off x="4839318" y="204635"/>
          <a:ext cx="2198430" cy="1319058"/>
        </a:xfrm>
        <a:prstGeom prst="rect">
          <a:avLst/>
        </a:prstGeom>
        <a:solidFill>
          <a:schemeClr val="accent5">
            <a:hueOff val="-5838452"/>
            <a:satOff val="8805"/>
            <a:lumOff val="-69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person</a:t>
          </a:r>
          <a:endParaRPr lang="en-US" sz="1900" kern="1200"/>
        </a:p>
      </dsp:txBody>
      <dsp:txXfrm>
        <a:off x="4839318" y="204635"/>
        <a:ext cx="2198430" cy="1319058"/>
      </dsp:txXfrm>
    </dsp:sp>
    <dsp:sp modelId="{1B72F815-6679-4735-9562-1CAF3022793B}">
      <dsp:nvSpPr>
        <dsp:cNvPr id="0" name=""/>
        <dsp:cNvSpPr/>
      </dsp:nvSpPr>
      <dsp:spPr>
        <a:xfrm>
          <a:off x="7257592" y="204635"/>
          <a:ext cx="2198430" cy="1319058"/>
        </a:xfrm>
        <a:prstGeom prst="rect">
          <a:avLst/>
        </a:prstGeom>
        <a:solidFill>
          <a:schemeClr val="accent5">
            <a:hueOff val="-8757677"/>
            <a:satOff val="13208"/>
            <a:lumOff val="-103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place</a:t>
          </a:r>
          <a:endParaRPr lang="en-US" sz="1900" kern="1200"/>
        </a:p>
      </dsp:txBody>
      <dsp:txXfrm>
        <a:off x="7257592" y="204635"/>
        <a:ext cx="2198430" cy="1319058"/>
      </dsp:txXfrm>
    </dsp:sp>
    <dsp:sp modelId="{43EB77B8-87A9-4241-AEF0-CA9EA19A1C26}">
      <dsp:nvSpPr>
        <dsp:cNvPr id="0" name=""/>
        <dsp:cNvSpPr/>
      </dsp:nvSpPr>
      <dsp:spPr>
        <a:xfrm>
          <a:off x="1211907" y="1743536"/>
          <a:ext cx="2198430" cy="1319058"/>
        </a:xfrm>
        <a:prstGeom prst="rect">
          <a:avLst/>
        </a:prstGeom>
        <a:solidFill>
          <a:schemeClr val="accent5">
            <a:hueOff val="-11676903"/>
            <a:satOff val="17610"/>
            <a:lumOff val="-138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time</a:t>
          </a:r>
          <a:endParaRPr lang="en-US" sz="1900" kern="1200"/>
        </a:p>
      </dsp:txBody>
      <dsp:txXfrm>
        <a:off x="1211907" y="1743536"/>
        <a:ext cx="2198430" cy="1319058"/>
      </dsp:txXfrm>
    </dsp:sp>
    <dsp:sp modelId="{9249C06D-AA45-4A47-964C-64500CB419F1}">
      <dsp:nvSpPr>
        <dsp:cNvPr id="0" name=""/>
        <dsp:cNvSpPr/>
      </dsp:nvSpPr>
      <dsp:spPr>
        <a:xfrm>
          <a:off x="3630181" y="1743536"/>
          <a:ext cx="2198430" cy="1319058"/>
        </a:xfrm>
        <a:prstGeom prst="rect">
          <a:avLst/>
        </a:prstGeom>
        <a:solidFill>
          <a:schemeClr val="accent5">
            <a:hueOff val="-14596129"/>
            <a:satOff val="22013"/>
            <a:lumOff val="-1732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risk factors</a:t>
          </a:r>
          <a:endParaRPr lang="en-US" sz="1900" kern="1200"/>
        </a:p>
      </dsp:txBody>
      <dsp:txXfrm>
        <a:off x="3630181" y="1743536"/>
        <a:ext cx="2198430" cy="1319058"/>
      </dsp:txXfrm>
    </dsp:sp>
    <dsp:sp modelId="{A654A9D1-8FBF-494B-B5AE-BB2BE05C359F}">
      <dsp:nvSpPr>
        <dsp:cNvPr id="0" name=""/>
        <dsp:cNvSpPr/>
      </dsp:nvSpPr>
      <dsp:spPr>
        <a:xfrm>
          <a:off x="6048455" y="1743536"/>
          <a:ext cx="2198430" cy="1319058"/>
        </a:xfrm>
        <a:prstGeom prst="rect">
          <a:avLst/>
        </a:prstGeom>
        <a:solidFill>
          <a:schemeClr val="accent5">
            <a:hueOff val="-17515355"/>
            <a:satOff val="26415"/>
            <a:lumOff val="-207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what, who, where, when, how and why. </a:t>
          </a:r>
          <a:endParaRPr lang="en-US" sz="1900" kern="1200"/>
        </a:p>
      </dsp:txBody>
      <dsp:txXfrm>
        <a:off x="6048455" y="1743536"/>
        <a:ext cx="2198430" cy="1319058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6F86FC-A6A0-4335-9321-2F1F8BAE1D33}">
      <dsp:nvSpPr>
        <dsp:cNvPr id="0" name=""/>
        <dsp:cNvSpPr/>
      </dsp:nvSpPr>
      <dsp:spPr>
        <a:xfrm>
          <a:off x="0" y="0"/>
          <a:ext cx="4337262" cy="209435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Aetiology refers to the causes of a condition. </a:t>
          </a:r>
        </a:p>
      </dsp:txBody>
      <dsp:txXfrm>
        <a:off x="61342" y="61342"/>
        <a:ext cx="2172579" cy="1971674"/>
      </dsp:txXfrm>
    </dsp:sp>
    <dsp:sp modelId="{FB72BC3B-E62F-42BA-92F5-63CBFCC1BD81}">
      <dsp:nvSpPr>
        <dsp:cNvPr id="0" name=""/>
        <dsp:cNvSpPr/>
      </dsp:nvSpPr>
      <dsp:spPr>
        <a:xfrm>
          <a:off x="765399" y="2559771"/>
          <a:ext cx="4337262" cy="2094358"/>
        </a:xfrm>
        <a:prstGeom prst="roundRect">
          <a:avLst>
            <a:gd name="adj" fmla="val 10000"/>
          </a:avLst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What do you think causes mental illness?</a:t>
          </a:r>
        </a:p>
      </dsp:txBody>
      <dsp:txXfrm>
        <a:off x="826741" y="2621113"/>
        <a:ext cx="2087846" cy="1971674"/>
      </dsp:txXfrm>
    </dsp:sp>
    <dsp:sp modelId="{28545EF7-5A94-4428-B7F2-C68E97975071}">
      <dsp:nvSpPr>
        <dsp:cNvPr id="0" name=""/>
        <dsp:cNvSpPr/>
      </dsp:nvSpPr>
      <dsp:spPr>
        <a:xfrm>
          <a:off x="2975929" y="1646398"/>
          <a:ext cx="1361333" cy="136133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82229" y="1646398"/>
        <a:ext cx="748733" cy="102440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2A1EB4-4AB4-48AC-A4DA-E9CCB160E101}">
      <dsp:nvSpPr>
        <dsp:cNvPr id="0" name=""/>
        <dsp:cNvSpPr/>
      </dsp:nvSpPr>
      <dsp:spPr>
        <a:xfrm>
          <a:off x="0" y="352465"/>
          <a:ext cx="5102662" cy="514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Epigenetic factors (Campanile et al., 2022)</a:t>
          </a:r>
        </a:p>
      </dsp:txBody>
      <dsp:txXfrm>
        <a:off x="25130" y="377595"/>
        <a:ext cx="5052402" cy="464540"/>
      </dsp:txXfrm>
    </dsp:sp>
    <dsp:sp modelId="{BA51333B-F634-4F73-B515-3B79D542F448}">
      <dsp:nvSpPr>
        <dsp:cNvPr id="0" name=""/>
        <dsp:cNvSpPr/>
      </dsp:nvSpPr>
      <dsp:spPr>
        <a:xfrm>
          <a:off x="0" y="924865"/>
          <a:ext cx="5102662" cy="514800"/>
        </a:xfrm>
        <a:prstGeom prst="roundRect">
          <a:avLst/>
        </a:prstGeom>
        <a:solidFill>
          <a:schemeClr val="accent2">
            <a:hueOff val="2084469"/>
            <a:satOff val="679"/>
            <a:lumOff val="-189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Brain chemistry</a:t>
          </a:r>
        </a:p>
      </dsp:txBody>
      <dsp:txXfrm>
        <a:off x="25130" y="949995"/>
        <a:ext cx="5052402" cy="464540"/>
      </dsp:txXfrm>
    </dsp:sp>
    <dsp:sp modelId="{EC154D80-B2FB-4234-B29D-40B49CCCAB69}">
      <dsp:nvSpPr>
        <dsp:cNvPr id="0" name=""/>
        <dsp:cNvSpPr/>
      </dsp:nvSpPr>
      <dsp:spPr>
        <a:xfrm>
          <a:off x="0" y="1497265"/>
          <a:ext cx="5102662" cy="514800"/>
        </a:xfrm>
        <a:prstGeom prst="roundRect">
          <a:avLst/>
        </a:prstGeom>
        <a:solidFill>
          <a:schemeClr val="accent2">
            <a:hueOff val="4168938"/>
            <a:satOff val="1357"/>
            <a:lumOff val="-379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Physical harm</a:t>
          </a:r>
        </a:p>
      </dsp:txBody>
      <dsp:txXfrm>
        <a:off x="25130" y="1522395"/>
        <a:ext cx="5052402" cy="464540"/>
      </dsp:txXfrm>
    </dsp:sp>
    <dsp:sp modelId="{1FF80D17-7D51-4607-9EA0-796E158A2189}">
      <dsp:nvSpPr>
        <dsp:cNvPr id="0" name=""/>
        <dsp:cNvSpPr/>
      </dsp:nvSpPr>
      <dsp:spPr>
        <a:xfrm>
          <a:off x="0" y="2069665"/>
          <a:ext cx="5102662" cy="51480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Health problems</a:t>
          </a:r>
        </a:p>
      </dsp:txBody>
      <dsp:txXfrm>
        <a:off x="25130" y="2094795"/>
        <a:ext cx="5052402" cy="464540"/>
      </dsp:txXfrm>
    </dsp:sp>
    <dsp:sp modelId="{A222E147-F7E8-4100-949C-0583E62D45E6}">
      <dsp:nvSpPr>
        <dsp:cNvPr id="0" name=""/>
        <dsp:cNvSpPr/>
      </dsp:nvSpPr>
      <dsp:spPr>
        <a:xfrm>
          <a:off x="0" y="2642065"/>
          <a:ext cx="5102662" cy="514800"/>
        </a:xfrm>
        <a:prstGeom prst="roundRect">
          <a:avLst/>
        </a:prstGeom>
        <a:solidFill>
          <a:schemeClr val="accent2">
            <a:hueOff val="8337877"/>
            <a:satOff val="2715"/>
            <a:lumOff val="-75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Trauma</a:t>
          </a:r>
        </a:p>
      </dsp:txBody>
      <dsp:txXfrm>
        <a:off x="25130" y="2667195"/>
        <a:ext cx="5052402" cy="464540"/>
      </dsp:txXfrm>
    </dsp:sp>
    <dsp:sp modelId="{60811086-9F9C-4B42-98DB-7FBE768C09D4}">
      <dsp:nvSpPr>
        <dsp:cNvPr id="0" name=""/>
        <dsp:cNvSpPr/>
      </dsp:nvSpPr>
      <dsp:spPr>
        <a:xfrm>
          <a:off x="0" y="3214465"/>
          <a:ext cx="5102662" cy="514800"/>
        </a:xfrm>
        <a:prstGeom prst="roundRect">
          <a:avLst/>
        </a:prstGeom>
        <a:solidFill>
          <a:schemeClr val="accent2">
            <a:hueOff val="10422346"/>
            <a:satOff val="3393"/>
            <a:lumOff val="-94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Life events</a:t>
          </a:r>
        </a:p>
      </dsp:txBody>
      <dsp:txXfrm>
        <a:off x="25130" y="3239595"/>
        <a:ext cx="5052402" cy="464540"/>
      </dsp:txXfrm>
    </dsp:sp>
    <dsp:sp modelId="{838FAC65-7A2D-4B33-8E57-9585E106B208}">
      <dsp:nvSpPr>
        <dsp:cNvPr id="0" name=""/>
        <dsp:cNvSpPr/>
      </dsp:nvSpPr>
      <dsp:spPr>
        <a:xfrm>
          <a:off x="0" y="3786865"/>
          <a:ext cx="5102662" cy="51480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Negative self schemas</a:t>
          </a:r>
        </a:p>
      </dsp:txBody>
      <dsp:txXfrm>
        <a:off x="25130" y="3811995"/>
        <a:ext cx="5052402" cy="464540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1D2891-58FC-448B-B426-B22615FD838B}">
      <dsp:nvSpPr>
        <dsp:cNvPr id="0" name=""/>
        <dsp:cNvSpPr/>
      </dsp:nvSpPr>
      <dsp:spPr>
        <a:xfrm>
          <a:off x="0" y="47364"/>
          <a:ext cx="5102662" cy="865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Are psychiatric diagnoses objective diseases or social constructs?</a:t>
          </a:r>
        </a:p>
      </dsp:txBody>
      <dsp:txXfrm>
        <a:off x="42265" y="89629"/>
        <a:ext cx="5018132" cy="781270"/>
      </dsp:txXfrm>
    </dsp:sp>
    <dsp:sp modelId="{825D6030-C95C-4490-B5F8-79E10CB3FAA3}">
      <dsp:nvSpPr>
        <dsp:cNvPr id="0" name=""/>
        <dsp:cNvSpPr/>
      </dsp:nvSpPr>
      <dsp:spPr>
        <a:xfrm>
          <a:off x="0" y="970764"/>
          <a:ext cx="5102662" cy="865800"/>
        </a:xfrm>
        <a:prstGeom prst="roundRect">
          <a:avLst/>
        </a:prstGeom>
        <a:solidFill>
          <a:schemeClr val="accent2">
            <a:hueOff val="3126704"/>
            <a:satOff val="1018"/>
            <a:lumOff val="-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Normal life distress vs true pathology</a:t>
          </a:r>
        </a:p>
      </dsp:txBody>
      <dsp:txXfrm>
        <a:off x="42265" y="1013029"/>
        <a:ext cx="5018132" cy="781270"/>
      </dsp:txXfrm>
    </dsp:sp>
    <dsp:sp modelId="{14C7A828-D87D-4A14-B0C2-98769F7C2AB5}">
      <dsp:nvSpPr>
        <dsp:cNvPr id="0" name=""/>
        <dsp:cNvSpPr/>
      </dsp:nvSpPr>
      <dsp:spPr>
        <a:xfrm>
          <a:off x="0" y="1894165"/>
          <a:ext cx="5102662" cy="86580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Medicalisation of social problems</a:t>
          </a:r>
        </a:p>
      </dsp:txBody>
      <dsp:txXfrm>
        <a:off x="42265" y="1936430"/>
        <a:ext cx="5018132" cy="781270"/>
      </dsp:txXfrm>
    </dsp:sp>
    <dsp:sp modelId="{A97C02A8-C22C-4559-86A6-EB464328DFE7}">
      <dsp:nvSpPr>
        <dsp:cNvPr id="0" name=""/>
        <dsp:cNvSpPr/>
      </dsp:nvSpPr>
      <dsp:spPr>
        <a:xfrm>
          <a:off x="0" y="2817565"/>
          <a:ext cx="5102662" cy="865800"/>
        </a:xfrm>
        <a:prstGeom prst="roundRect">
          <a:avLst/>
        </a:prstGeom>
        <a:solidFill>
          <a:schemeClr val="accent2">
            <a:hueOff val="9380111"/>
            <a:satOff val="3054"/>
            <a:lumOff val="-8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Inconsistencies in diagnostics</a:t>
          </a:r>
        </a:p>
      </dsp:txBody>
      <dsp:txXfrm>
        <a:off x="42265" y="2859830"/>
        <a:ext cx="5018132" cy="781270"/>
      </dsp:txXfrm>
    </dsp:sp>
    <dsp:sp modelId="{B0E0D7D5-CC9C-4232-9369-8F6F9D61432B}">
      <dsp:nvSpPr>
        <dsp:cNvPr id="0" name=""/>
        <dsp:cNvSpPr/>
      </dsp:nvSpPr>
      <dsp:spPr>
        <a:xfrm>
          <a:off x="0" y="3740965"/>
          <a:ext cx="5102662" cy="86580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Clarity vs caricature in media</a:t>
          </a:r>
        </a:p>
      </dsp:txBody>
      <dsp:txXfrm>
        <a:off x="42265" y="3783230"/>
        <a:ext cx="5018132" cy="78127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EC3C92-EB46-4F7F-9EE7-0E5696A70705}">
      <dsp:nvSpPr>
        <dsp:cNvPr id="0" name=""/>
        <dsp:cNvSpPr/>
      </dsp:nvSpPr>
      <dsp:spPr>
        <a:xfrm>
          <a:off x="0" y="0"/>
          <a:ext cx="7627620" cy="64100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Mental disorders are:</a:t>
          </a:r>
        </a:p>
      </dsp:txBody>
      <dsp:txXfrm>
        <a:off x="18774" y="18774"/>
        <a:ext cx="6860930" cy="603455"/>
      </dsp:txXfrm>
    </dsp:sp>
    <dsp:sp modelId="{21F3D249-65B2-4CEB-8BDE-7DE8B8CB9DA7}">
      <dsp:nvSpPr>
        <dsp:cNvPr id="0" name=""/>
        <dsp:cNvSpPr/>
      </dsp:nvSpPr>
      <dsp:spPr>
        <a:xfrm>
          <a:off x="569595" y="730032"/>
          <a:ext cx="7627620" cy="641003"/>
        </a:xfrm>
        <a:prstGeom prst="roundRect">
          <a:avLst>
            <a:gd name="adj" fmla="val 10000"/>
          </a:avLst>
        </a:prstGeom>
        <a:solidFill>
          <a:schemeClr val="accent2">
            <a:hueOff val="3126704"/>
            <a:satOff val="1018"/>
            <a:lumOff val="-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Real illnesses</a:t>
          </a:r>
        </a:p>
      </dsp:txBody>
      <dsp:txXfrm>
        <a:off x="588369" y="748806"/>
        <a:ext cx="6603824" cy="603455"/>
      </dsp:txXfrm>
    </dsp:sp>
    <dsp:sp modelId="{034ACB4C-25E9-4803-9967-EB57A6983B5C}">
      <dsp:nvSpPr>
        <dsp:cNvPr id="0" name=""/>
        <dsp:cNvSpPr/>
      </dsp:nvSpPr>
      <dsp:spPr>
        <a:xfrm>
          <a:off x="1139189" y="1460064"/>
          <a:ext cx="7627620" cy="641003"/>
        </a:xfrm>
        <a:prstGeom prst="roundRect">
          <a:avLst>
            <a:gd name="adj" fmla="val 10000"/>
          </a:avLst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Identifiable through symptoms and patterns</a:t>
          </a:r>
        </a:p>
      </dsp:txBody>
      <dsp:txXfrm>
        <a:off x="1157963" y="1478838"/>
        <a:ext cx="6603824" cy="603455"/>
      </dsp:txXfrm>
    </dsp:sp>
    <dsp:sp modelId="{463C2E0A-3111-4DBE-B9EE-DDD9830F1FA7}">
      <dsp:nvSpPr>
        <dsp:cNvPr id="0" name=""/>
        <dsp:cNvSpPr/>
      </dsp:nvSpPr>
      <dsp:spPr>
        <a:xfrm>
          <a:off x="1708784" y="2190096"/>
          <a:ext cx="7627620" cy="641003"/>
        </a:xfrm>
        <a:prstGeom prst="roundRect">
          <a:avLst>
            <a:gd name="adj" fmla="val 10000"/>
          </a:avLst>
        </a:prstGeom>
        <a:solidFill>
          <a:schemeClr val="accent2">
            <a:hueOff val="9380111"/>
            <a:satOff val="3054"/>
            <a:lumOff val="-8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Influenced by biological factors</a:t>
          </a:r>
        </a:p>
      </dsp:txBody>
      <dsp:txXfrm>
        <a:off x="1727558" y="2208870"/>
        <a:ext cx="6603824" cy="603455"/>
      </dsp:txXfrm>
    </dsp:sp>
    <dsp:sp modelId="{0FFF901E-3408-4761-A4BA-165CA3462489}">
      <dsp:nvSpPr>
        <dsp:cNvPr id="0" name=""/>
        <dsp:cNvSpPr/>
      </dsp:nvSpPr>
      <dsp:spPr>
        <a:xfrm>
          <a:off x="2278379" y="2920129"/>
          <a:ext cx="7627620" cy="641003"/>
        </a:xfrm>
        <a:prstGeom prst="roundRect">
          <a:avLst>
            <a:gd name="adj" fmla="val 10000"/>
          </a:avLst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Suitable for diagnosis and treatment</a:t>
          </a:r>
        </a:p>
      </dsp:txBody>
      <dsp:txXfrm>
        <a:off x="2297153" y="2938903"/>
        <a:ext cx="6603824" cy="603455"/>
      </dsp:txXfrm>
    </dsp:sp>
    <dsp:sp modelId="{1386FB5A-B088-4AC4-83B4-C187AAA445B4}">
      <dsp:nvSpPr>
        <dsp:cNvPr id="0" name=""/>
        <dsp:cNvSpPr/>
      </dsp:nvSpPr>
      <dsp:spPr>
        <a:xfrm>
          <a:off x="7210967" y="468288"/>
          <a:ext cx="416652" cy="416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304714" y="468288"/>
        <a:ext cx="229158" cy="313531"/>
      </dsp:txXfrm>
    </dsp:sp>
    <dsp:sp modelId="{BAD9E568-9851-4913-8465-3E4701D7B4F3}">
      <dsp:nvSpPr>
        <dsp:cNvPr id="0" name=""/>
        <dsp:cNvSpPr/>
      </dsp:nvSpPr>
      <dsp:spPr>
        <a:xfrm>
          <a:off x="7780562" y="1198321"/>
          <a:ext cx="416652" cy="416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4400533"/>
            <a:satOff val="-5916"/>
            <a:lumOff val="-81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400533"/>
              <a:satOff val="-5916"/>
              <a:lumOff val="-81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874309" y="1198321"/>
        <a:ext cx="229158" cy="313531"/>
      </dsp:txXfrm>
    </dsp:sp>
    <dsp:sp modelId="{58720D91-CF5C-42D7-A289-1EF3A53FEBF6}">
      <dsp:nvSpPr>
        <dsp:cNvPr id="0" name=""/>
        <dsp:cNvSpPr/>
      </dsp:nvSpPr>
      <dsp:spPr>
        <a:xfrm>
          <a:off x="8350157" y="1917670"/>
          <a:ext cx="416652" cy="416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8801067"/>
            <a:satOff val="-11831"/>
            <a:lumOff val="-162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8801067"/>
              <a:satOff val="-11831"/>
              <a:lumOff val="-162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8443904" y="1917670"/>
        <a:ext cx="229158" cy="313531"/>
      </dsp:txXfrm>
    </dsp:sp>
    <dsp:sp modelId="{B5A8E49D-7D21-4E04-B083-52245579585A}">
      <dsp:nvSpPr>
        <dsp:cNvPr id="0" name=""/>
        <dsp:cNvSpPr/>
      </dsp:nvSpPr>
      <dsp:spPr>
        <a:xfrm>
          <a:off x="8919752" y="2654824"/>
          <a:ext cx="416652" cy="416652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3201600"/>
            <a:satOff val="-17747"/>
            <a:lumOff val="-243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3201600"/>
              <a:satOff val="-17747"/>
              <a:lumOff val="-243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9013499" y="2654824"/>
        <a:ext cx="229158" cy="313531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67999-BEFC-45C3-8361-34B93A59D224}">
      <dsp:nvSpPr>
        <dsp:cNvPr id="0" name=""/>
        <dsp:cNvSpPr/>
      </dsp:nvSpPr>
      <dsp:spPr>
        <a:xfrm>
          <a:off x="0" y="47364"/>
          <a:ext cx="5102662" cy="865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Definitions of mental illness may be influenced by:</a:t>
          </a:r>
        </a:p>
      </dsp:txBody>
      <dsp:txXfrm>
        <a:off x="42265" y="89629"/>
        <a:ext cx="5018132" cy="781270"/>
      </dsp:txXfrm>
    </dsp:sp>
    <dsp:sp modelId="{526B09ED-42C5-45AC-8B81-5251AB732B53}">
      <dsp:nvSpPr>
        <dsp:cNvPr id="0" name=""/>
        <dsp:cNvSpPr/>
      </dsp:nvSpPr>
      <dsp:spPr>
        <a:xfrm>
          <a:off x="0" y="970764"/>
          <a:ext cx="5102662" cy="865800"/>
        </a:xfrm>
        <a:prstGeom prst="roundRect">
          <a:avLst/>
        </a:prstGeom>
        <a:solidFill>
          <a:schemeClr val="accent2">
            <a:hueOff val="3126704"/>
            <a:satOff val="1018"/>
            <a:lumOff val="-2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Culture</a:t>
          </a:r>
        </a:p>
      </dsp:txBody>
      <dsp:txXfrm>
        <a:off x="42265" y="1013029"/>
        <a:ext cx="5018132" cy="781270"/>
      </dsp:txXfrm>
    </dsp:sp>
    <dsp:sp modelId="{B842526B-6552-45E8-A302-0F40440105F6}">
      <dsp:nvSpPr>
        <dsp:cNvPr id="0" name=""/>
        <dsp:cNvSpPr/>
      </dsp:nvSpPr>
      <dsp:spPr>
        <a:xfrm>
          <a:off x="0" y="1894165"/>
          <a:ext cx="5102662" cy="865800"/>
        </a:xfrm>
        <a:prstGeom prst="roundRect">
          <a:avLst/>
        </a:prstGeom>
        <a:solidFill>
          <a:schemeClr val="accent2">
            <a:hueOff val="6253407"/>
            <a:satOff val="2036"/>
            <a:lumOff val="-5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Historical context</a:t>
          </a:r>
        </a:p>
      </dsp:txBody>
      <dsp:txXfrm>
        <a:off x="42265" y="1936430"/>
        <a:ext cx="5018132" cy="781270"/>
      </dsp:txXfrm>
    </dsp:sp>
    <dsp:sp modelId="{7DE9F009-A516-4C12-872B-8B642F32FE98}">
      <dsp:nvSpPr>
        <dsp:cNvPr id="0" name=""/>
        <dsp:cNvSpPr/>
      </dsp:nvSpPr>
      <dsp:spPr>
        <a:xfrm>
          <a:off x="0" y="2817565"/>
          <a:ext cx="5102662" cy="865800"/>
        </a:xfrm>
        <a:prstGeom prst="roundRect">
          <a:avLst/>
        </a:prstGeom>
        <a:solidFill>
          <a:schemeClr val="accent2">
            <a:hueOff val="9380111"/>
            <a:satOff val="3054"/>
            <a:lumOff val="-85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Social values</a:t>
          </a:r>
        </a:p>
      </dsp:txBody>
      <dsp:txXfrm>
        <a:off x="42265" y="2859830"/>
        <a:ext cx="5018132" cy="781270"/>
      </dsp:txXfrm>
    </dsp:sp>
    <dsp:sp modelId="{233FBE6C-7D5E-4A6E-9F13-6FB5E42DF965}">
      <dsp:nvSpPr>
        <dsp:cNvPr id="0" name=""/>
        <dsp:cNvSpPr/>
      </dsp:nvSpPr>
      <dsp:spPr>
        <a:xfrm>
          <a:off x="0" y="3740965"/>
          <a:ext cx="5102662" cy="865800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Political factors</a:t>
          </a:r>
        </a:p>
      </dsp:txBody>
      <dsp:txXfrm>
        <a:off x="42265" y="3783230"/>
        <a:ext cx="5018132" cy="781270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65E110-04AC-4467-8EA6-6AE9A08CFAAF}">
      <dsp:nvSpPr>
        <dsp:cNvPr id="0" name=""/>
        <dsp:cNvSpPr/>
      </dsp:nvSpPr>
      <dsp:spPr>
        <a:xfrm>
          <a:off x="0" y="133945"/>
          <a:ext cx="5102662" cy="692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When does a normal human response become a mental disorder?</a:t>
          </a:r>
        </a:p>
      </dsp:txBody>
      <dsp:txXfrm>
        <a:off x="33812" y="167757"/>
        <a:ext cx="5035038" cy="625015"/>
      </dsp:txXfrm>
    </dsp:sp>
    <dsp:sp modelId="{2C4A17C7-2F70-4358-8151-45207DFB0974}">
      <dsp:nvSpPr>
        <dsp:cNvPr id="0" name=""/>
        <dsp:cNvSpPr/>
      </dsp:nvSpPr>
      <dsp:spPr>
        <a:xfrm>
          <a:off x="0" y="872665"/>
          <a:ext cx="5102662" cy="692639"/>
        </a:xfrm>
        <a:prstGeom prst="roundRect">
          <a:avLst/>
        </a:prstGeom>
        <a:solidFill>
          <a:schemeClr val="accent2">
            <a:hueOff val="2501363"/>
            <a:satOff val="814"/>
            <a:lumOff val="-2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Examples:</a:t>
          </a:r>
        </a:p>
      </dsp:txBody>
      <dsp:txXfrm>
        <a:off x="33812" y="906477"/>
        <a:ext cx="5035038" cy="625015"/>
      </dsp:txXfrm>
    </dsp:sp>
    <dsp:sp modelId="{37819A31-7B35-477A-A98A-BEC1AE7BFB9E}">
      <dsp:nvSpPr>
        <dsp:cNvPr id="0" name=""/>
        <dsp:cNvSpPr/>
      </dsp:nvSpPr>
      <dsp:spPr>
        <a:xfrm>
          <a:off x="0" y="1611385"/>
          <a:ext cx="5102662" cy="692639"/>
        </a:xfrm>
        <a:prstGeom prst="roundRect">
          <a:avLst/>
        </a:prstGeom>
        <a:solidFill>
          <a:schemeClr val="accent2">
            <a:hueOff val="5002726"/>
            <a:satOff val="1629"/>
            <a:lumOff val="-455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Grief following bereavement</a:t>
          </a:r>
        </a:p>
      </dsp:txBody>
      <dsp:txXfrm>
        <a:off x="33812" y="1645197"/>
        <a:ext cx="5035038" cy="625015"/>
      </dsp:txXfrm>
    </dsp:sp>
    <dsp:sp modelId="{1130A0E6-A20B-4DD0-AADF-F48E268E405C}">
      <dsp:nvSpPr>
        <dsp:cNvPr id="0" name=""/>
        <dsp:cNvSpPr/>
      </dsp:nvSpPr>
      <dsp:spPr>
        <a:xfrm>
          <a:off x="0" y="2350105"/>
          <a:ext cx="5102662" cy="692639"/>
        </a:xfrm>
        <a:prstGeom prst="roundRect">
          <a:avLst/>
        </a:prstGeom>
        <a:solidFill>
          <a:schemeClr val="accent2">
            <a:hueOff val="7504089"/>
            <a:satOff val="2443"/>
            <a:lumOff val="-6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Anxiety before exams</a:t>
          </a:r>
        </a:p>
      </dsp:txBody>
      <dsp:txXfrm>
        <a:off x="33812" y="2383917"/>
        <a:ext cx="5035038" cy="625015"/>
      </dsp:txXfrm>
    </dsp:sp>
    <dsp:sp modelId="{DFF3C489-3630-42D4-8BD1-9CD391CBE084}">
      <dsp:nvSpPr>
        <dsp:cNvPr id="0" name=""/>
        <dsp:cNvSpPr/>
      </dsp:nvSpPr>
      <dsp:spPr>
        <a:xfrm>
          <a:off x="0" y="3088825"/>
          <a:ext cx="5102662" cy="692639"/>
        </a:xfrm>
        <a:prstGeom prst="roundRect">
          <a:avLst/>
        </a:prstGeom>
        <a:solidFill>
          <a:schemeClr val="accent2">
            <a:hueOff val="10005452"/>
            <a:satOff val="3258"/>
            <a:lumOff val="-9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Sadness after a relationship breakdown</a:t>
          </a:r>
        </a:p>
      </dsp:txBody>
      <dsp:txXfrm>
        <a:off x="33812" y="3122637"/>
        <a:ext cx="5035038" cy="625015"/>
      </dsp:txXfrm>
    </dsp:sp>
    <dsp:sp modelId="{0796BCB5-4C39-4017-B45B-01C600471049}">
      <dsp:nvSpPr>
        <dsp:cNvPr id="0" name=""/>
        <dsp:cNvSpPr/>
      </dsp:nvSpPr>
      <dsp:spPr>
        <a:xfrm>
          <a:off x="0" y="3827545"/>
          <a:ext cx="5102662" cy="692639"/>
        </a:xfrm>
        <a:prstGeom prst="roundRect">
          <a:avLst/>
        </a:prstGeom>
        <a:solidFill>
          <a:schemeClr val="accent2">
            <a:hueOff val="12506815"/>
            <a:satOff val="4072"/>
            <a:lumOff val="-113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Stress during financial hardship</a:t>
          </a:r>
        </a:p>
      </dsp:txBody>
      <dsp:txXfrm>
        <a:off x="33812" y="3861357"/>
        <a:ext cx="5035038" cy="625015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22D18-41C0-433B-AB40-316F589D1975}">
      <dsp:nvSpPr>
        <dsp:cNvPr id="0" name=""/>
        <dsp:cNvSpPr/>
      </dsp:nvSpPr>
      <dsp:spPr>
        <a:xfrm>
          <a:off x="2902" y="28402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Comorbidity</a:t>
          </a:r>
        </a:p>
      </dsp:txBody>
      <dsp:txXfrm>
        <a:off x="2902" y="284025"/>
        <a:ext cx="2302371" cy="1381422"/>
      </dsp:txXfrm>
    </dsp:sp>
    <dsp:sp modelId="{82FEEF79-BE48-4C7D-A160-81E324DBB792}">
      <dsp:nvSpPr>
        <dsp:cNvPr id="0" name=""/>
        <dsp:cNvSpPr/>
      </dsp:nvSpPr>
      <dsp:spPr>
        <a:xfrm>
          <a:off x="2535510" y="28402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Symptom overlap</a:t>
          </a:r>
        </a:p>
      </dsp:txBody>
      <dsp:txXfrm>
        <a:off x="2535510" y="284025"/>
        <a:ext cx="2302371" cy="1381422"/>
      </dsp:txXfrm>
    </dsp:sp>
    <dsp:sp modelId="{E27E27A2-6534-4447-9DE5-1BB4FDA5A0A7}">
      <dsp:nvSpPr>
        <dsp:cNvPr id="0" name=""/>
        <dsp:cNvSpPr/>
      </dsp:nvSpPr>
      <dsp:spPr>
        <a:xfrm>
          <a:off x="5068118" y="284025"/>
          <a:ext cx="2302371" cy="13814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Cultural differences</a:t>
          </a:r>
        </a:p>
      </dsp:txBody>
      <dsp:txXfrm>
        <a:off x="5068118" y="284025"/>
        <a:ext cx="2302371" cy="1381422"/>
      </dsp:txXfrm>
    </dsp:sp>
    <dsp:sp modelId="{105EDC72-5286-4F74-B5AA-3B506E2C8ACF}">
      <dsp:nvSpPr>
        <dsp:cNvPr id="0" name=""/>
        <dsp:cNvSpPr/>
      </dsp:nvSpPr>
      <dsp:spPr>
        <a:xfrm>
          <a:off x="7600726" y="284025"/>
          <a:ext cx="2302371" cy="138142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Variation in clinical judgement</a:t>
          </a:r>
        </a:p>
      </dsp:txBody>
      <dsp:txXfrm>
        <a:off x="7600726" y="284025"/>
        <a:ext cx="2302371" cy="1381422"/>
      </dsp:txXfrm>
    </dsp:sp>
    <dsp:sp modelId="{F416E9CD-CEF0-4F52-A5B6-90FDCA53B99E}">
      <dsp:nvSpPr>
        <dsp:cNvPr id="0" name=""/>
        <dsp:cNvSpPr/>
      </dsp:nvSpPr>
      <dsp:spPr>
        <a:xfrm>
          <a:off x="2902" y="1895685"/>
          <a:ext cx="2302371" cy="1381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Symptoms such as:</a:t>
          </a:r>
        </a:p>
      </dsp:txBody>
      <dsp:txXfrm>
        <a:off x="2902" y="1895685"/>
        <a:ext cx="2302371" cy="1381422"/>
      </dsp:txXfrm>
    </dsp:sp>
    <dsp:sp modelId="{557C21EB-3D33-4594-9365-2593981E2D1A}">
      <dsp:nvSpPr>
        <dsp:cNvPr id="0" name=""/>
        <dsp:cNvSpPr/>
      </dsp:nvSpPr>
      <dsp:spPr>
        <a:xfrm>
          <a:off x="2535510" y="1895685"/>
          <a:ext cx="2302371" cy="138142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Sleep difficulties</a:t>
          </a:r>
        </a:p>
      </dsp:txBody>
      <dsp:txXfrm>
        <a:off x="2535510" y="1895685"/>
        <a:ext cx="2302371" cy="1381422"/>
      </dsp:txXfrm>
    </dsp:sp>
    <dsp:sp modelId="{D57E9EAB-B81B-4BCE-B341-E2DEF753D0DC}">
      <dsp:nvSpPr>
        <dsp:cNvPr id="0" name=""/>
        <dsp:cNvSpPr/>
      </dsp:nvSpPr>
      <dsp:spPr>
        <a:xfrm>
          <a:off x="5068118" y="1895685"/>
          <a:ext cx="2302371" cy="138142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Poor concentration</a:t>
          </a:r>
        </a:p>
      </dsp:txBody>
      <dsp:txXfrm>
        <a:off x="5068118" y="1895685"/>
        <a:ext cx="2302371" cy="1381422"/>
      </dsp:txXfrm>
    </dsp:sp>
    <dsp:sp modelId="{8411FFFE-6AF3-4358-87FF-18559C297282}">
      <dsp:nvSpPr>
        <dsp:cNvPr id="0" name=""/>
        <dsp:cNvSpPr/>
      </dsp:nvSpPr>
      <dsp:spPr>
        <a:xfrm>
          <a:off x="7600726" y="1895685"/>
          <a:ext cx="2302371" cy="138142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Irritability</a:t>
          </a:r>
        </a:p>
      </dsp:txBody>
      <dsp:txXfrm>
        <a:off x="7600726" y="1895685"/>
        <a:ext cx="2302371" cy="13814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4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5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6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7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8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9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10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3183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FCBBA-905A-4FD1-BFBA-F3EE6DA26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81098"/>
            <a:ext cx="8986580" cy="2832404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48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D287E-F1C8-463F-8429-D1B5B15825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463522"/>
            <a:ext cx="8986580" cy="650311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1F44ED-7973-4A99-B2CA-A8962BCE0D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6F2-D6BE-49AC-A605-5AE87C3F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7FC50-B13C-4B63-AE64-F71A6EDE6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5A547-BCD1-42BE-966E-53CA0AB93165}"/>
              </a:ext>
            </a:extLst>
          </p:cNvPr>
          <p:cNvCxnSpPr>
            <a:cxnSpLocks/>
          </p:cNvCxnSpPr>
          <p:nvPr/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2239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CD6F3-88F1-4195-8395-57AA096BB3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8D06C-EB08-40B3-AFB3-A62F441122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3962F-B413-4C4C-A490-724DDB9E7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71813-4E87-4C04-835D-76246010B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22BA3-033C-491E-A045-F0052AC19A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6798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E19AD-2EDD-4B4F-9F9E-46A444184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709738"/>
            <a:ext cx="8520952" cy="2852737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EE5927-21D5-4EBA-A112-CAD1BD38BC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4589466"/>
            <a:ext cx="8520952" cy="813266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F0D16-9D87-4D76-A5A5-534E24B7D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F387-5AAC-45D0-ABCE-B1CF4BC7E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8AF6FE-0006-4F40-A7FB-E0FDBADF7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118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8AADE-587E-4574-B21B-7ABDE5A236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2F9DA5-4DFB-4211-A58A-FFD842C27A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43000" y="2339501"/>
            <a:ext cx="4798979" cy="35505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A99F26-66AF-4614-91CE-C93A24BAC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0020" y="2339501"/>
            <a:ext cx="4798980" cy="355059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8F678E-59B5-4DF9-ABCB-506B9CB70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50A53-317B-444A-9BA2-F69CDBF5D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B269A1-B0FB-4C8F-B6AA-0718C92D3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8154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BBBF-42B2-4A5D-B145-46983A530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33272"/>
            <a:ext cx="9905999" cy="84630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4BE44-5271-4B5D-B649-35E3AF20B4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2999" y="2067127"/>
            <a:ext cx="4798980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D7891E-0C0A-4688-97DD-C0715E3221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43001" y="2864795"/>
            <a:ext cx="4798978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5EAF30-3412-49B0-93D1-596CC2695B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018" y="2067127"/>
            <a:ext cx="4798981" cy="710119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07B9B7-F41C-4314-9F0C-BB84547FB8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019" y="2864795"/>
            <a:ext cx="4798982" cy="30253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421587F-6AFC-4906-86EB-6B0A86EEF3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4BE2C5-583B-49BC-9864-B01EEF798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39B236-45F5-4CC6-8D53-A6903A1CC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1570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6B206-0678-4577-B79F-760526A5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300" y="1322615"/>
            <a:ext cx="8175171" cy="4212771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D5FCB8-AFD3-4801-BBD6-9548F4CF7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6DACF8-CBC0-416B-B28E-EE18C4238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C7421-FF49-4CE9-87D0-2B4FFE0E3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0460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19CBFE-15AA-4447-9F9C-D8B0BEB242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B48227-EC1E-4063-9682-891A2DB1A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2C6A63-C3F4-4563-A542-9A41AC946C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572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6900C1-FE18-461C-801C-8626C7759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0"/>
            <a:ext cx="3932237" cy="1964986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4CFF3-3406-49E3-9D5A-1BE90FFA5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7451" y="987425"/>
            <a:ext cx="5421548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3D14FF-9082-4BBA-BC7A-F4C5B78599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62464"/>
            <a:ext cx="3932237" cy="2206523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5A2726-EB8E-4DF7-9A1B-F03BD8C717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9929BE-611C-4FE6-B0A5-E0FF9DF969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B90B32-1D0E-4BCD-8850-59EA235F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3113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A1460E-1069-4FCA-B04E-28F77C8610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13614" y="987425"/>
            <a:ext cx="55353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138C1E-867B-4FE9-8783-9B1246AEB7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43000" y="3657601"/>
            <a:ext cx="3932236" cy="2211388"/>
          </a:xfrm>
        </p:spPr>
        <p:txBody>
          <a:bodyPr/>
          <a:lstStyle>
            <a:lvl1pPr marL="0" indent="0">
              <a:buNone/>
              <a:defRPr sz="16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721568-4870-46F2-9F7E-F41070201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3CC65-0E73-45A1-9D4F-3F4559B3B6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8C58CD-9BC3-431E-A7B4-D596A7F06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8F756-D171-474C-8B1A-C818032F6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00201"/>
            <a:ext cx="3932236" cy="1959428"/>
          </a:xfrm>
        </p:spPr>
        <p:txBody>
          <a:bodyPr anchor="b">
            <a:normAutofit/>
          </a:bodyPr>
          <a:lstStyle>
            <a:lvl1pPr>
              <a:lnSpc>
                <a:spcPct val="110000"/>
              </a:lnSpc>
              <a:defRPr sz="2400" cap="all" spc="3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05858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A3BF2-BCE9-47D7-B1C0-1F0E4936B6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2722E9-C3E4-48AF-996A-495AE659FA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9E516-382B-4845-93BF-20C16EE0D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B96E16-F168-442A-843C-5D490D54B0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61BEA-A969-437A-BD8B-CB1B709AD4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390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528449-3E11-45FF-BF3A-651867603E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572500" y="870625"/>
            <a:ext cx="2476499" cy="5029201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0EAB0-2DFA-4CBA-86B1-1826EF523D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43000" y="870625"/>
            <a:ext cx="7324928" cy="5029201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2F89-E1F5-45D7-945A-8A2886C4B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ADBD16-5BFB-4D9F-9646-C75D1B53BBB6}" type="datetimeFigureOut">
              <a:rPr lang="en-US" smtClean="0"/>
              <a:t>8/13/2026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E7E82-5FB8-4289-AD0C-0BA788E147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A4046-1A2C-41F5-A177-1C3919C205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722274-0FAA-4649-AA4E-4210F4F32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85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1C2F78B-DEE8-4195-A196-DFC51BDADFF9}"/>
              </a:ext>
            </a:extLst>
          </p:cNvPr>
          <p:cNvSpPr/>
          <p:nvPr/>
        </p:nvSpPr>
        <p:spPr>
          <a:xfrm>
            <a:off x="9749268" y="4070878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A1D79D08-4BE8-4799-BE09-5078DFEE2256}"/>
              </a:ext>
            </a:extLst>
          </p:cNvPr>
          <p:cNvSpPr/>
          <p:nvPr/>
        </p:nvSpPr>
        <p:spPr>
          <a:xfrm rot="10800000">
            <a:off x="0" y="0"/>
            <a:ext cx="2442733" cy="2787123"/>
          </a:xfrm>
          <a:custGeom>
            <a:avLst/>
            <a:gdLst>
              <a:gd name="connsiteX0" fmla="*/ 2442733 w 2442733"/>
              <a:gd name="connsiteY0" fmla="*/ 0 h 2787123"/>
              <a:gd name="connsiteX1" fmla="*/ 2442733 w 2442733"/>
              <a:gd name="connsiteY1" fmla="*/ 2787123 h 2787123"/>
              <a:gd name="connsiteX2" fmla="*/ 0 w 2442733"/>
              <a:gd name="connsiteY2" fmla="*/ 2787123 h 27871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442733" h="2787123">
                <a:moveTo>
                  <a:pt x="2442733" y="0"/>
                </a:moveTo>
                <a:lnTo>
                  <a:pt x="2442733" y="2787123"/>
                </a:lnTo>
                <a:lnTo>
                  <a:pt x="0" y="2787123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95D65A1-16CB-407F-993F-2A6D59BCC0C8}"/>
              </a:ext>
            </a:extLst>
          </p:cNvPr>
          <p:cNvCxnSpPr>
            <a:cxnSpLocks/>
          </p:cNvCxnSpPr>
          <p:nvPr/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A018A2-815D-41B0-A189-FDF7A5E88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872935"/>
            <a:ext cx="9905999" cy="13608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DFAE63-1276-4C7C-BFF5-F5DF1CDB23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332026"/>
            <a:ext cx="9905999" cy="35671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80268-2D73-487C-843B-51648AE1819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88157" y="6356350"/>
            <a:ext cx="30933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3CADBD16-5BFB-4D9F-9646-C75D1B53BBB6}" type="datetimeFigureOut">
              <a:rPr lang="en-US" smtClean="0"/>
              <a:pPr/>
              <a:t>8/13/2026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F61E6D-D51F-4BD7-B59D-19AF179177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143000" y="6356350"/>
            <a:ext cx="395915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7701B1-1C93-41C2-AEE1-815DEA51B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423186" y="6356350"/>
            <a:ext cx="6258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fld id="{C0722274-0FAA-4649-AA4E-4210F4F3216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77779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5" r:id="rId1"/>
    <p:sldLayoutId id="2147483756" r:id="rId2"/>
    <p:sldLayoutId id="2147483757" r:id="rId3"/>
    <p:sldLayoutId id="2147483758" r:id="rId4"/>
    <p:sldLayoutId id="2147483759" r:id="rId5"/>
    <p:sldLayoutId id="2147483753" r:id="rId6"/>
    <p:sldLayoutId id="2147483749" r:id="rId7"/>
    <p:sldLayoutId id="2147483750" r:id="rId8"/>
    <p:sldLayoutId id="2147483751" r:id="rId9"/>
    <p:sldLayoutId id="2147483752" r:id="rId10"/>
    <p:sldLayoutId id="214748375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502920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73152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0105F5E-5B61-4F51-927C-5B28DB7DD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882C1C4-D961-459C-91C5-334ABD6E63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1608" y="0"/>
            <a:ext cx="6873692" cy="6858000"/>
          </a:xfrm>
          <a:custGeom>
            <a:avLst/>
            <a:gdLst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0 w 12192000"/>
              <a:gd name="connsiteY6" fmla="*/ 0 h 6858000"/>
              <a:gd name="connsiteX7" fmla="*/ 6700 w 12192000"/>
              <a:gd name="connsiteY7" fmla="*/ 0 h 6858000"/>
              <a:gd name="connsiteX8" fmla="*/ 6700 w 12192000"/>
              <a:gd name="connsiteY8" fmla="*/ 6858000 h 6858000"/>
              <a:gd name="connsiteX9" fmla="*/ 0 w 12192000"/>
              <a:gd name="connsiteY9" fmla="*/ 6858000 h 6858000"/>
              <a:gd name="connsiteX0" fmla="*/ 1132890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5318308 w 12192000"/>
              <a:gd name="connsiteY3" fmla="*/ 6858000 h 6858000"/>
              <a:gd name="connsiteX4" fmla="*/ 11328897 w 12192000"/>
              <a:gd name="connsiteY4" fmla="*/ 4 h 6858000"/>
              <a:gd name="connsiteX5" fmla="*/ 11328898 w 12192000"/>
              <a:gd name="connsiteY5" fmla="*/ 2 h 6858000"/>
              <a:gd name="connsiteX6" fmla="*/ 11328900 w 12192000"/>
              <a:gd name="connsiteY6" fmla="*/ 0 h 6858000"/>
              <a:gd name="connsiteX7" fmla="*/ 0 w 12192000"/>
              <a:gd name="connsiteY7" fmla="*/ 6858000 h 6858000"/>
              <a:gd name="connsiteX8" fmla="*/ 6700 w 12192000"/>
              <a:gd name="connsiteY8" fmla="*/ 0 h 6858000"/>
              <a:gd name="connsiteX9" fmla="*/ 6700 w 12192000"/>
              <a:gd name="connsiteY9" fmla="*/ 6858000 h 6858000"/>
              <a:gd name="connsiteX10" fmla="*/ 0 w 12192000"/>
              <a:gd name="connsiteY10" fmla="*/ 6858000 h 6858000"/>
              <a:gd name="connsiteX0" fmla="*/ 11322200 w 12185300"/>
              <a:gd name="connsiteY0" fmla="*/ 0 h 6858000"/>
              <a:gd name="connsiteX1" fmla="*/ 12185300 w 12185300"/>
              <a:gd name="connsiteY1" fmla="*/ 0 h 6858000"/>
              <a:gd name="connsiteX2" fmla="*/ 12185300 w 12185300"/>
              <a:gd name="connsiteY2" fmla="*/ 6858000 h 6858000"/>
              <a:gd name="connsiteX3" fmla="*/ 5311608 w 12185300"/>
              <a:gd name="connsiteY3" fmla="*/ 6858000 h 6858000"/>
              <a:gd name="connsiteX4" fmla="*/ 11322197 w 12185300"/>
              <a:gd name="connsiteY4" fmla="*/ 4 h 6858000"/>
              <a:gd name="connsiteX5" fmla="*/ 11322198 w 12185300"/>
              <a:gd name="connsiteY5" fmla="*/ 2 h 6858000"/>
              <a:gd name="connsiteX6" fmla="*/ 11322200 w 12185300"/>
              <a:gd name="connsiteY6" fmla="*/ 0 h 6858000"/>
              <a:gd name="connsiteX7" fmla="*/ 0 w 12185300"/>
              <a:gd name="connsiteY7" fmla="*/ 6858000 h 6858000"/>
              <a:gd name="connsiteX8" fmla="*/ 0 w 12185300"/>
              <a:gd name="connsiteY8" fmla="*/ 0 h 6858000"/>
              <a:gd name="connsiteX9" fmla="*/ 0 w 12185300"/>
              <a:gd name="connsiteY9" fmla="*/ 6858000 h 6858000"/>
              <a:gd name="connsiteX0" fmla="*/ 6010592 w 6873692"/>
              <a:gd name="connsiteY0" fmla="*/ 0 h 6858000"/>
              <a:gd name="connsiteX1" fmla="*/ 6873692 w 6873692"/>
              <a:gd name="connsiteY1" fmla="*/ 0 h 6858000"/>
              <a:gd name="connsiteX2" fmla="*/ 6873692 w 6873692"/>
              <a:gd name="connsiteY2" fmla="*/ 6858000 h 6858000"/>
              <a:gd name="connsiteX3" fmla="*/ 0 w 6873692"/>
              <a:gd name="connsiteY3" fmla="*/ 6858000 h 6858000"/>
              <a:gd name="connsiteX4" fmla="*/ 6010589 w 6873692"/>
              <a:gd name="connsiteY4" fmla="*/ 4 h 6858000"/>
              <a:gd name="connsiteX5" fmla="*/ 6010590 w 6873692"/>
              <a:gd name="connsiteY5" fmla="*/ 2 h 6858000"/>
              <a:gd name="connsiteX6" fmla="*/ 6010592 w 6873692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7B8B125-A98E-403C-9A7F-494FF789C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00" y="0"/>
            <a:ext cx="11322200" cy="6858000"/>
          </a:xfrm>
          <a:custGeom>
            <a:avLst/>
            <a:gdLst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9092866 w 11593823"/>
              <a:gd name="connsiteY6" fmla="*/ 0 h 6858000"/>
              <a:gd name="connsiteX7" fmla="*/ 11322200 w 11593823"/>
              <a:gd name="connsiteY7" fmla="*/ 0 h 6858000"/>
              <a:gd name="connsiteX8" fmla="*/ 11322198 w 11593823"/>
              <a:gd name="connsiteY8" fmla="*/ 2 h 6858000"/>
              <a:gd name="connsiteX9" fmla="*/ 11593823 w 11593823"/>
              <a:gd name="connsiteY9" fmla="*/ 2 h 6858000"/>
              <a:gd name="connsiteX10" fmla="*/ 11322197 w 11593823"/>
              <a:gd name="connsiteY10" fmla="*/ 4 h 6858000"/>
              <a:gd name="connsiteX11" fmla="*/ 5311608 w 11593823"/>
              <a:gd name="connsiteY11" fmla="*/ 6858000 h 6858000"/>
              <a:gd name="connsiteX12" fmla="*/ 5288856 w 11593823"/>
              <a:gd name="connsiteY12" fmla="*/ 6858000 h 6858000"/>
              <a:gd name="connsiteX13" fmla="*/ 4806770 w 11593823"/>
              <a:gd name="connsiteY13" fmla="*/ 6858000 h 6858000"/>
              <a:gd name="connsiteX14" fmla="*/ 4676142 w 11593823"/>
              <a:gd name="connsiteY14" fmla="*/ 6858000 h 6858000"/>
              <a:gd name="connsiteX15" fmla="*/ 3082273 w 11593823"/>
              <a:gd name="connsiteY15" fmla="*/ 6858000 h 6858000"/>
              <a:gd name="connsiteX16" fmla="*/ 2625273 w 11593823"/>
              <a:gd name="connsiteY16" fmla="*/ 6858000 h 6858000"/>
              <a:gd name="connsiteX17" fmla="*/ 2155010 w 11593823"/>
              <a:gd name="connsiteY17" fmla="*/ 6858000 h 6858000"/>
              <a:gd name="connsiteX18" fmla="*/ 0 w 11593823"/>
              <a:gd name="connsiteY18" fmla="*/ 685800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9092864 w 11593823"/>
              <a:gd name="connsiteY5" fmla="*/ 2 h 6858000"/>
              <a:gd name="connsiteX6" fmla="*/ 11322200 w 11593823"/>
              <a:gd name="connsiteY6" fmla="*/ 0 h 6858000"/>
              <a:gd name="connsiteX7" fmla="*/ 11322198 w 11593823"/>
              <a:gd name="connsiteY7" fmla="*/ 2 h 6858000"/>
              <a:gd name="connsiteX8" fmla="*/ 11593823 w 11593823"/>
              <a:gd name="connsiteY8" fmla="*/ 2 h 6858000"/>
              <a:gd name="connsiteX9" fmla="*/ 11322197 w 11593823"/>
              <a:gd name="connsiteY9" fmla="*/ 4 h 6858000"/>
              <a:gd name="connsiteX10" fmla="*/ 5311608 w 11593823"/>
              <a:gd name="connsiteY10" fmla="*/ 6858000 h 6858000"/>
              <a:gd name="connsiteX11" fmla="*/ 5288856 w 11593823"/>
              <a:gd name="connsiteY11" fmla="*/ 6858000 h 6858000"/>
              <a:gd name="connsiteX12" fmla="*/ 4806770 w 11593823"/>
              <a:gd name="connsiteY12" fmla="*/ 6858000 h 6858000"/>
              <a:gd name="connsiteX13" fmla="*/ 4676142 w 11593823"/>
              <a:gd name="connsiteY13" fmla="*/ 6858000 h 6858000"/>
              <a:gd name="connsiteX14" fmla="*/ 3082273 w 11593823"/>
              <a:gd name="connsiteY14" fmla="*/ 6858000 h 6858000"/>
              <a:gd name="connsiteX15" fmla="*/ 2625273 w 11593823"/>
              <a:gd name="connsiteY15" fmla="*/ 6858000 h 6858000"/>
              <a:gd name="connsiteX16" fmla="*/ 2155010 w 11593823"/>
              <a:gd name="connsiteY16" fmla="*/ 6858000 h 6858000"/>
              <a:gd name="connsiteX17" fmla="*/ 0 w 11593823"/>
              <a:gd name="connsiteY17" fmla="*/ 6858000 h 6858000"/>
              <a:gd name="connsiteX18" fmla="*/ 0 w 11593823"/>
              <a:gd name="connsiteY18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676142 w 11593823"/>
              <a:gd name="connsiteY2" fmla="*/ 0 h 6858000"/>
              <a:gd name="connsiteX3" fmla="*/ 4806770 w 11593823"/>
              <a:gd name="connsiteY3" fmla="*/ 0 h 6858000"/>
              <a:gd name="connsiteX4" fmla="*/ 4806770 w 11593823"/>
              <a:gd name="connsiteY4" fmla="*/ 2 h 6858000"/>
              <a:gd name="connsiteX5" fmla="*/ 11322200 w 11593823"/>
              <a:gd name="connsiteY5" fmla="*/ 0 h 6858000"/>
              <a:gd name="connsiteX6" fmla="*/ 11322198 w 11593823"/>
              <a:gd name="connsiteY6" fmla="*/ 2 h 6858000"/>
              <a:gd name="connsiteX7" fmla="*/ 11593823 w 11593823"/>
              <a:gd name="connsiteY7" fmla="*/ 2 h 6858000"/>
              <a:gd name="connsiteX8" fmla="*/ 11322197 w 11593823"/>
              <a:gd name="connsiteY8" fmla="*/ 4 h 6858000"/>
              <a:gd name="connsiteX9" fmla="*/ 5311608 w 11593823"/>
              <a:gd name="connsiteY9" fmla="*/ 6858000 h 6858000"/>
              <a:gd name="connsiteX10" fmla="*/ 5288856 w 11593823"/>
              <a:gd name="connsiteY10" fmla="*/ 6858000 h 6858000"/>
              <a:gd name="connsiteX11" fmla="*/ 4806770 w 11593823"/>
              <a:gd name="connsiteY11" fmla="*/ 6858000 h 6858000"/>
              <a:gd name="connsiteX12" fmla="*/ 4676142 w 11593823"/>
              <a:gd name="connsiteY12" fmla="*/ 6858000 h 6858000"/>
              <a:gd name="connsiteX13" fmla="*/ 3082273 w 11593823"/>
              <a:gd name="connsiteY13" fmla="*/ 6858000 h 6858000"/>
              <a:gd name="connsiteX14" fmla="*/ 2625273 w 11593823"/>
              <a:gd name="connsiteY14" fmla="*/ 6858000 h 6858000"/>
              <a:gd name="connsiteX15" fmla="*/ 2155010 w 11593823"/>
              <a:gd name="connsiteY15" fmla="*/ 6858000 h 6858000"/>
              <a:gd name="connsiteX16" fmla="*/ 0 w 11593823"/>
              <a:gd name="connsiteY16" fmla="*/ 6858000 h 6858000"/>
              <a:gd name="connsiteX17" fmla="*/ 0 w 11593823"/>
              <a:gd name="connsiteY17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4806770 w 11593823"/>
              <a:gd name="connsiteY3" fmla="*/ 2 h 6858000"/>
              <a:gd name="connsiteX4" fmla="*/ 11322200 w 11593823"/>
              <a:gd name="connsiteY4" fmla="*/ 0 h 6858000"/>
              <a:gd name="connsiteX5" fmla="*/ 11322198 w 11593823"/>
              <a:gd name="connsiteY5" fmla="*/ 2 h 6858000"/>
              <a:gd name="connsiteX6" fmla="*/ 11593823 w 11593823"/>
              <a:gd name="connsiteY6" fmla="*/ 2 h 6858000"/>
              <a:gd name="connsiteX7" fmla="*/ 11322197 w 11593823"/>
              <a:gd name="connsiteY7" fmla="*/ 4 h 6858000"/>
              <a:gd name="connsiteX8" fmla="*/ 5311608 w 11593823"/>
              <a:gd name="connsiteY8" fmla="*/ 6858000 h 6858000"/>
              <a:gd name="connsiteX9" fmla="*/ 5288856 w 11593823"/>
              <a:gd name="connsiteY9" fmla="*/ 6858000 h 6858000"/>
              <a:gd name="connsiteX10" fmla="*/ 4806770 w 11593823"/>
              <a:gd name="connsiteY10" fmla="*/ 6858000 h 6858000"/>
              <a:gd name="connsiteX11" fmla="*/ 4676142 w 11593823"/>
              <a:gd name="connsiteY11" fmla="*/ 6858000 h 6858000"/>
              <a:gd name="connsiteX12" fmla="*/ 3082273 w 11593823"/>
              <a:gd name="connsiteY12" fmla="*/ 6858000 h 6858000"/>
              <a:gd name="connsiteX13" fmla="*/ 2625273 w 11593823"/>
              <a:gd name="connsiteY13" fmla="*/ 6858000 h 6858000"/>
              <a:gd name="connsiteX14" fmla="*/ 2155010 w 11593823"/>
              <a:gd name="connsiteY14" fmla="*/ 6858000 h 6858000"/>
              <a:gd name="connsiteX15" fmla="*/ 0 w 11593823"/>
              <a:gd name="connsiteY15" fmla="*/ 6858000 h 6858000"/>
              <a:gd name="connsiteX16" fmla="*/ 0 w 11593823"/>
              <a:gd name="connsiteY16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4806770 w 11593823"/>
              <a:gd name="connsiteY2" fmla="*/ 0 h 6858000"/>
              <a:gd name="connsiteX3" fmla="*/ 11322200 w 11593823"/>
              <a:gd name="connsiteY3" fmla="*/ 0 h 6858000"/>
              <a:gd name="connsiteX4" fmla="*/ 11322198 w 11593823"/>
              <a:gd name="connsiteY4" fmla="*/ 2 h 6858000"/>
              <a:gd name="connsiteX5" fmla="*/ 11593823 w 11593823"/>
              <a:gd name="connsiteY5" fmla="*/ 2 h 6858000"/>
              <a:gd name="connsiteX6" fmla="*/ 11322197 w 11593823"/>
              <a:gd name="connsiteY6" fmla="*/ 4 h 6858000"/>
              <a:gd name="connsiteX7" fmla="*/ 5311608 w 11593823"/>
              <a:gd name="connsiteY7" fmla="*/ 6858000 h 6858000"/>
              <a:gd name="connsiteX8" fmla="*/ 5288856 w 11593823"/>
              <a:gd name="connsiteY8" fmla="*/ 6858000 h 6858000"/>
              <a:gd name="connsiteX9" fmla="*/ 4806770 w 11593823"/>
              <a:gd name="connsiteY9" fmla="*/ 6858000 h 6858000"/>
              <a:gd name="connsiteX10" fmla="*/ 4676142 w 11593823"/>
              <a:gd name="connsiteY10" fmla="*/ 6858000 h 6858000"/>
              <a:gd name="connsiteX11" fmla="*/ 3082273 w 11593823"/>
              <a:gd name="connsiteY11" fmla="*/ 6858000 h 6858000"/>
              <a:gd name="connsiteX12" fmla="*/ 2625273 w 11593823"/>
              <a:gd name="connsiteY12" fmla="*/ 6858000 h 6858000"/>
              <a:gd name="connsiteX13" fmla="*/ 2155010 w 11593823"/>
              <a:gd name="connsiteY13" fmla="*/ 6858000 h 6858000"/>
              <a:gd name="connsiteX14" fmla="*/ 0 w 11593823"/>
              <a:gd name="connsiteY14" fmla="*/ 6858000 h 6858000"/>
              <a:gd name="connsiteX15" fmla="*/ 0 w 11593823"/>
              <a:gd name="connsiteY15" fmla="*/ 0 h 6858000"/>
              <a:gd name="connsiteX0" fmla="*/ 0 w 11593823"/>
              <a:gd name="connsiteY0" fmla="*/ 0 h 6858000"/>
              <a:gd name="connsiteX1" fmla="*/ 2155010 w 11593823"/>
              <a:gd name="connsiteY1" fmla="*/ 0 h 6858000"/>
              <a:gd name="connsiteX2" fmla="*/ 11322200 w 11593823"/>
              <a:gd name="connsiteY2" fmla="*/ 0 h 6858000"/>
              <a:gd name="connsiteX3" fmla="*/ 11322198 w 11593823"/>
              <a:gd name="connsiteY3" fmla="*/ 2 h 6858000"/>
              <a:gd name="connsiteX4" fmla="*/ 11593823 w 11593823"/>
              <a:gd name="connsiteY4" fmla="*/ 2 h 6858000"/>
              <a:gd name="connsiteX5" fmla="*/ 11322197 w 11593823"/>
              <a:gd name="connsiteY5" fmla="*/ 4 h 6858000"/>
              <a:gd name="connsiteX6" fmla="*/ 5311608 w 11593823"/>
              <a:gd name="connsiteY6" fmla="*/ 6858000 h 6858000"/>
              <a:gd name="connsiteX7" fmla="*/ 5288856 w 11593823"/>
              <a:gd name="connsiteY7" fmla="*/ 6858000 h 6858000"/>
              <a:gd name="connsiteX8" fmla="*/ 4806770 w 11593823"/>
              <a:gd name="connsiteY8" fmla="*/ 6858000 h 6858000"/>
              <a:gd name="connsiteX9" fmla="*/ 4676142 w 11593823"/>
              <a:gd name="connsiteY9" fmla="*/ 6858000 h 6858000"/>
              <a:gd name="connsiteX10" fmla="*/ 3082273 w 11593823"/>
              <a:gd name="connsiteY10" fmla="*/ 6858000 h 6858000"/>
              <a:gd name="connsiteX11" fmla="*/ 2625273 w 11593823"/>
              <a:gd name="connsiteY11" fmla="*/ 6858000 h 6858000"/>
              <a:gd name="connsiteX12" fmla="*/ 2155010 w 11593823"/>
              <a:gd name="connsiteY12" fmla="*/ 6858000 h 6858000"/>
              <a:gd name="connsiteX13" fmla="*/ 0 w 11593823"/>
              <a:gd name="connsiteY13" fmla="*/ 6858000 h 6858000"/>
              <a:gd name="connsiteX14" fmla="*/ 0 w 11593823"/>
              <a:gd name="connsiteY14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3082273 w 11593823"/>
              <a:gd name="connsiteY9" fmla="*/ 6858000 h 6858000"/>
              <a:gd name="connsiteX10" fmla="*/ 2625273 w 11593823"/>
              <a:gd name="connsiteY10" fmla="*/ 6858000 h 6858000"/>
              <a:gd name="connsiteX11" fmla="*/ 2155010 w 11593823"/>
              <a:gd name="connsiteY11" fmla="*/ 6858000 h 6858000"/>
              <a:gd name="connsiteX12" fmla="*/ 0 w 11593823"/>
              <a:gd name="connsiteY12" fmla="*/ 6858000 h 6858000"/>
              <a:gd name="connsiteX13" fmla="*/ 0 w 11593823"/>
              <a:gd name="connsiteY13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625273 w 11593823"/>
              <a:gd name="connsiteY9" fmla="*/ 6858000 h 6858000"/>
              <a:gd name="connsiteX10" fmla="*/ 2155010 w 11593823"/>
              <a:gd name="connsiteY10" fmla="*/ 6858000 h 6858000"/>
              <a:gd name="connsiteX11" fmla="*/ 0 w 11593823"/>
              <a:gd name="connsiteY11" fmla="*/ 6858000 h 6858000"/>
              <a:gd name="connsiteX12" fmla="*/ 0 w 11593823"/>
              <a:gd name="connsiteY12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2155010 w 11593823"/>
              <a:gd name="connsiteY9" fmla="*/ 6858000 h 6858000"/>
              <a:gd name="connsiteX10" fmla="*/ 0 w 11593823"/>
              <a:gd name="connsiteY10" fmla="*/ 6858000 h 6858000"/>
              <a:gd name="connsiteX11" fmla="*/ 0 w 11593823"/>
              <a:gd name="connsiteY11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806770 w 11593823"/>
              <a:gd name="connsiteY7" fmla="*/ 6858000 h 6858000"/>
              <a:gd name="connsiteX8" fmla="*/ 4676142 w 11593823"/>
              <a:gd name="connsiteY8" fmla="*/ 6858000 h 6858000"/>
              <a:gd name="connsiteX9" fmla="*/ 0 w 11593823"/>
              <a:gd name="connsiteY9" fmla="*/ 6858000 h 6858000"/>
              <a:gd name="connsiteX10" fmla="*/ 0 w 11593823"/>
              <a:gd name="connsiteY10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4676142 w 11593823"/>
              <a:gd name="connsiteY7" fmla="*/ 6858000 h 6858000"/>
              <a:gd name="connsiteX8" fmla="*/ 0 w 11593823"/>
              <a:gd name="connsiteY8" fmla="*/ 6858000 h 6858000"/>
              <a:gd name="connsiteX9" fmla="*/ 0 w 11593823"/>
              <a:gd name="connsiteY9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5288856 w 11593823"/>
              <a:gd name="connsiteY6" fmla="*/ 6858000 h 6858000"/>
              <a:gd name="connsiteX7" fmla="*/ 0 w 11593823"/>
              <a:gd name="connsiteY7" fmla="*/ 6858000 h 6858000"/>
              <a:gd name="connsiteX8" fmla="*/ 0 w 11593823"/>
              <a:gd name="connsiteY8" fmla="*/ 0 h 6858000"/>
              <a:gd name="connsiteX0" fmla="*/ 0 w 11593823"/>
              <a:gd name="connsiteY0" fmla="*/ 0 h 6858000"/>
              <a:gd name="connsiteX1" fmla="*/ 11322200 w 11593823"/>
              <a:gd name="connsiteY1" fmla="*/ 0 h 6858000"/>
              <a:gd name="connsiteX2" fmla="*/ 11322198 w 11593823"/>
              <a:gd name="connsiteY2" fmla="*/ 2 h 6858000"/>
              <a:gd name="connsiteX3" fmla="*/ 11593823 w 11593823"/>
              <a:gd name="connsiteY3" fmla="*/ 2 h 6858000"/>
              <a:gd name="connsiteX4" fmla="*/ 11322197 w 11593823"/>
              <a:gd name="connsiteY4" fmla="*/ 4 h 6858000"/>
              <a:gd name="connsiteX5" fmla="*/ 5311608 w 11593823"/>
              <a:gd name="connsiteY5" fmla="*/ 6858000 h 6858000"/>
              <a:gd name="connsiteX6" fmla="*/ 0 w 11593823"/>
              <a:gd name="connsiteY6" fmla="*/ 6858000 h 6858000"/>
              <a:gd name="connsiteX7" fmla="*/ 0 w 11593823"/>
              <a:gd name="connsiteY7" fmla="*/ 0 h 6858000"/>
              <a:gd name="connsiteX0" fmla="*/ 0 w 11322200"/>
              <a:gd name="connsiteY0" fmla="*/ 0 h 6858000"/>
              <a:gd name="connsiteX1" fmla="*/ 11322200 w 11322200"/>
              <a:gd name="connsiteY1" fmla="*/ 0 h 6858000"/>
              <a:gd name="connsiteX2" fmla="*/ 11322198 w 11322200"/>
              <a:gd name="connsiteY2" fmla="*/ 2 h 6858000"/>
              <a:gd name="connsiteX3" fmla="*/ 11322197 w 11322200"/>
              <a:gd name="connsiteY3" fmla="*/ 4 h 6858000"/>
              <a:gd name="connsiteX4" fmla="*/ 5311608 w 11322200"/>
              <a:gd name="connsiteY4" fmla="*/ 6858000 h 6858000"/>
              <a:gd name="connsiteX5" fmla="*/ 0 w 11322200"/>
              <a:gd name="connsiteY5" fmla="*/ 6858000 h 6858000"/>
              <a:gd name="connsiteX6" fmla="*/ 0 w 11322200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322200" h="6858000">
                <a:moveTo>
                  <a:pt x="0" y="0"/>
                </a:moveTo>
                <a:lnTo>
                  <a:pt x="11322200" y="0"/>
                </a:lnTo>
                <a:lnTo>
                  <a:pt x="11322198" y="2"/>
                </a:lnTo>
                <a:cubicBezTo>
                  <a:pt x="11322198" y="3"/>
                  <a:pt x="11322197" y="3"/>
                  <a:pt x="11322197" y="4"/>
                </a:cubicBezTo>
                <a:lnTo>
                  <a:pt x="5311608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6B706A14-9A00-F9E9-189A-9EEECF685B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l="16157" r="15570" b="-2"/>
          <a:stretch>
            <a:fillRect/>
          </a:stretch>
        </p:blipFill>
        <p:spPr>
          <a:xfrm>
            <a:off x="5318308" y="10"/>
            <a:ext cx="6873692" cy="685799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60891" y="1061686"/>
            <a:ext cx="7323046" cy="323846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100">
                <a:ea typeface="+mj-lt"/>
                <a:cs typeface="+mj-lt"/>
              </a:rPr>
              <a:t>Classification, Diagnosis and Contemporary Debates in Psychopathology</a:t>
            </a:r>
            <a:endParaRPr lang="en-US" sz="4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5453796"/>
            <a:ext cx="4496783" cy="732996"/>
          </a:xfrm>
        </p:spPr>
        <p:txBody>
          <a:bodyPr anchor="t">
            <a:normAutofit/>
          </a:bodyPr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0B1C5DD-CB08-4407-9D12-CC2C42B04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606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B472E-C32F-FD89-A18B-096FE9F4C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4B793-70F0-D6A8-098F-CEA2C676D6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Aim: To explore some of the key issues surrounding classification and diagnosis of mental ill health.</a:t>
            </a:r>
          </a:p>
          <a:p>
            <a:r>
              <a:rPr lang="en-US">
                <a:ea typeface="+mn-lt"/>
                <a:cs typeface="+mn-lt"/>
              </a:rPr>
              <a:t>Explain the purpose of diagnostic classification systems.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Describe the role of ICD-11 in contemporary mental health practice.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Compare diagnostic and formulation-based approaches.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Critically evaluate strengths and limitations of psychiatric diagnosis.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Apply diagnostic classification to case examples.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329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531FF-85ED-D5B0-8FA2-E7AF860A8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5103811" cy="5759450"/>
          </a:xfrm>
        </p:spPr>
        <p:txBody>
          <a:bodyPr anchor="t">
            <a:normAutofit/>
          </a:bodyPr>
          <a:lstStyle/>
          <a:p>
            <a:r>
              <a:rPr lang="en-US" sz="4800"/>
              <a:t>Psychopathology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C50A8E9-0D4D-F1F4-EA98-9FA5F7528DF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7355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08BA15-90A7-FAD3-215A-89137F9FC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Abnormal Psychology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98CB2-9934-7207-8871-86E238CEC4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What is abnormality?</a:t>
            </a:r>
          </a:p>
        </p:txBody>
      </p:sp>
    </p:spTree>
    <p:extLst>
      <p:ext uri="{BB962C8B-B14F-4D97-AF65-F5344CB8AC3E}">
        <p14:creationId xmlns:p14="http://schemas.microsoft.com/office/powerpoint/2010/main" val="35304066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76AB1-77AD-04E0-0546-12AC58711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Abnormal Psychology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D21E8D2-71BB-AA60-691E-C4E6FE2B8F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27301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09897-04C6-A816-9511-C8F17A2B47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Abnormal Psychology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713715-B208-9E24-5E4B-8E42220552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97231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1F218-4948-F6FD-EF28-70724FE8D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</p:spPr>
        <p:txBody>
          <a:bodyPr anchor="t">
            <a:normAutofit/>
          </a:bodyPr>
          <a:lstStyle/>
          <a:p>
            <a:r>
              <a:rPr lang="en-US"/>
              <a:t>What makes us... Us?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287B1F-4566-31B3-B423-C9B9C28D190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39750" y="2528888"/>
          <a:ext cx="11101388" cy="37798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5661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7E9EDF-F3D1-A598-7341-B5EFA0045D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545126"/>
            <a:ext cx="9217026" cy="378398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800"/>
              <a:t>Abnormal and Normal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EFB329-C6E4-ED82-25CF-F547F0AA9D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4508501"/>
            <a:ext cx="9155112" cy="180022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Since we're all so different, which of us are normal? Which of us are abnormal?</a:t>
            </a:r>
          </a:p>
        </p:txBody>
      </p:sp>
    </p:spTree>
    <p:extLst>
      <p:ext uri="{BB962C8B-B14F-4D97-AF65-F5344CB8AC3E}">
        <p14:creationId xmlns:p14="http://schemas.microsoft.com/office/powerpoint/2010/main" val="25398206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E32FA-B348-8DD0-BB03-628FD850E6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7500"/>
              <a:t>Normality of Behaviour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6EDC4-064C-8A28-AF45-86ABFF67508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13728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DB3DF-1A32-A45C-3BEA-DC111CAC7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9315977" cy="1261534"/>
          </a:xfrm>
        </p:spPr>
        <p:txBody>
          <a:bodyPr anchor="t">
            <a:normAutofit fontScale="90000"/>
          </a:bodyPr>
          <a:lstStyle/>
          <a:p>
            <a:r>
              <a:rPr lang="en-US" sz="8800"/>
              <a:t>The Four D's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69BE0A-A065-7687-4FE3-4012146420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623983" y="190750"/>
          <a:ext cx="6313489" cy="64685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00684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2516A6-B989-AECE-EB8A-81C170272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796894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Deviance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7DEE51-B2FF-5CAB-25D4-2BA4B6028C7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33467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24C57-1CD4-BAC5-3247-18012E0D1F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Distress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4D9CFC-F299-97E5-74A6-1D0C27D8B2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11514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7F891F-EC63-C2A9-702B-8E6299B33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917" y="540000"/>
            <a:ext cx="4828644" cy="5759450"/>
          </a:xfrm>
        </p:spPr>
        <p:txBody>
          <a:bodyPr anchor="t">
            <a:normAutofit/>
          </a:bodyPr>
          <a:lstStyle/>
          <a:p>
            <a:r>
              <a:rPr lang="en-US" sz="6800"/>
              <a:t>Dysfunction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88545E-80B3-7D4F-7313-EE57D4284C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322743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DE14A-BE64-6EF1-698A-96351CE70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759450"/>
          </a:xfrm>
        </p:spPr>
        <p:txBody>
          <a:bodyPr anchor="t">
            <a:normAutofit/>
          </a:bodyPr>
          <a:lstStyle/>
          <a:p>
            <a:r>
              <a:rPr lang="en-US" sz="8800"/>
              <a:t>Danger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32D534-E2AB-21F6-C0D9-0A81FC27264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71698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DFDD1-A714-2E45-F04E-5B7FF344D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584" y="540000"/>
            <a:ext cx="4870977" cy="5759450"/>
          </a:xfrm>
        </p:spPr>
        <p:txBody>
          <a:bodyPr anchor="t">
            <a:normAutofit fontScale="90000"/>
          </a:bodyPr>
          <a:lstStyle/>
          <a:p>
            <a:r>
              <a:rPr lang="en-US" sz="6200"/>
              <a:t>Classification of Mental and Behavioural Disorders – How?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D22513-5938-EA38-14A4-6495D256EC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860076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8FCE7-6C18-5140-6A7D-C91C2E4B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691061" cy="5759450"/>
          </a:xfrm>
        </p:spPr>
        <p:txBody>
          <a:bodyPr anchor="t">
            <a:normAutofit/>
          </a:bodyPr>
          <a:lstStyle/>
          <a:p>
            <a:r>
              <a:rPr lang="en-US" sz="4800"/>
              <a:t>Symptomatology and Syndromes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F4625D-37E2-54EF-B25A-13BC256D5E4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32400" y="540000"/>
          <a:ext cx="6408738" cy="5759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580498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book with white text&#10;&#10;Description automatically generated">
            <a:extLst>
              <a:ext uri="{FF2B5EF4-FFF2-40B4-BE49-F238E27FC236}">
                <a16:creationId xmlns:a16="http://schemas.microsoft.com/office/drawing/2014/main" id="{A94B5893-D216-290B-D6FB-F4AAB0D8BD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834037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pic>
        <p:nvPicPr>
          <p:cNvPr id="4" name="Picture 3" descr="A blue and white cover with text&#10;&#10;Description automatically generated">
            <a:extLst>
              <a:ext uri="{FF2B5EF4-FFF2-40B4-BE49-F238E27FC236}">
                <a16:creationId xmlns:a16="http://schemas.microsoft.com/office/drawing/2014/main" id="{0828A56C-648A-6588-4B6C-2F3E65CF7EE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7174" r="1" b="3076"/>
          <a:stretch/>
        </p:blipFill>
        <p:spPr>
          <a:xfrm>
            <a:off x="6037963" y="180000"/>
            <a:ext cx="4320000" cy="4320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50800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8288982-14FE-2B9F-52D2-BA61D98FB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7487" y="3768810"/>
            <a:ext cx="9217026" cy="176945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ICD 11 and DSM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50F9F2-1F6E-0A2E-7B14-7D9ACA7A4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488" y="5717657"/>
            <a:ext cx="9155112" cy="6817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600" cap="all" spc="300"/>
              <a:t>The two main texts used to classify psychological conditions. </a:t>
            </a:r>
          </a:p>
        </p:txBody>
      </p:sp>
    </p:spTree>
    <p:extLst>
      <p:ext uri="{BB962C8B-B14F-4D97-AF65-F5344CB8AC3E}">
        <p14:creationId xmlns:p14="http://schemas.microsoft.com/office/powerpoint/2010/main" val="33600002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15BB7F-B3D6-AD58-19BF-A80E81D9C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Question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1062DE-D5FF-D46A-CA19-D421DBE522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9963277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119614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DE524F2-C7AF-4466-BA99-09C19DE0D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16DD5EAB-961F-BB31-CFEF-4DBE93C609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>
            <a:fillRect/>
          </a:stretch>
        </p:blipFill>
        <p:spPr>
          <a:xfrm>
            <a:off x="20" y="-3"/>
            <a:ext cx="12191979" cy="685800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4E317E-14BB-4200-84F3-2064B4C97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3854" y="1544347"/>
            <a:ext cx="4676439" cy="5313651"/>
          </a:xfrm>
          <a:custGeom>
            <a:avLst/>
            <a:gdLst>
              <a:gd name="connsiteX0" fmla="*/ 6846874 w 6846874"/>
              <a:gd name="connsiteY0" fmla="*/ 3021586 h 3021586"/>
              <a:gd name="connsiteX1" fmla="*/ 0 w 6846874"/>
              <a:gd name="connsiteY1" fmla="*/ 3021585 h 3021586"/>
              <a:gd name="connsiteX2" fmla="*/ 3399286 w 6846874"/>
              <a:gd name="connsiteY2" fmla="*/ 0 h 3021586"/>
              <a:gd name="connsiteX0" fmla="*/ 6846874 w 6846874"/>
              <a:gd name="connsiteY0" fmla="*/ 3016405 h 3016405"/>
              <a:gd name="connsiteX1" fmla="*/ 0 w 6846874"/>
              <a:gd name="connsiteY1" fmla="*/ 3016404 h 3016405"/>
              <a:gd name="connsiteX2" fmla="*/ 3425190 w 6846874"/>
              <a:gd name="connsiteY2" fmla="*/ 0 h 3016405"/>
              <a:gd name="connsiteX3" fmla="*/ 6846874 w 6846874"/>
              <a:gd name="connsiteY3" fmla="*/ 3016405 h 3016405"/>
              <a:gd name="connsiteX0" fmla="*/ 6846874 w 6846874"/>
              <a:gd name="connsiteY0" fmla="*/ 3055286 h 3055286"/>
              <a:gd name="connsiteX1" fmla="*/ 0 w 6846874"/>
              <a:gd name="connsiteY1" fmla="*/ 3055285 h 3055286"/>
              <a:gd name="connsiteX2" fmla="*/ 3425190 w 6846874"/>
              <a:gd name="connsiteY2" fmla="*/ 0 h 3055286"/>
              <a:gd name="connsiteX3" fmla="*/ 6846874 w 6846874"/>
              <a:gd name="connsiteY3" fmla="*/ 3055286 h 3055286"/>
              <a:gd name="connsiteX0" fmla="*/ 6846874 w 6846874"/>
              <a:gd name="connsiteY0" fmla="*/ 5422604 h 5422604"/>
              <a:gd name="connsiteX1" fmla="*/ 0 w 6846874"/>
              <a:gd name="connsiteY1" fmla="*/ 5422603 h 5422604"/>
              <a:gd name="connsiteX2" fmla="*/ 6839561 w 6846874"/>
              <a:gd name="connsiteY2" fmla="*/ 0 h 5422604"/>
              <a:gd name="connsiteX3" fmla="*/ 6846874 w 6846874"/>
              <a:gd name="connsiteY3" fmla="*/ 5422604 h 5422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46874" h="5422604">
                <a:moveTo>
                  <a:pt x="6846874" y="5422604"/>
                </a:moveTo>
                <a:lnTo>
                  <a:pt x="0" y="5422603"/>
                </a:lnTo>
                <a:lnTo>
                  <a:pt x="6839561" y="0"/>
                </a:lnTo>
                <a:cubicBezTo>
                  <a:pt x="6841999" y="1807535"/>
                  <a:pt x="6844436" y="3615069"/>
                  <a:pt x="6846874" y="5422604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DF94A24-8152-43C5-86F3-5CC95D809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37C167-8CAD-B66F-115A-CCB2AA7A2C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1"/>
            <a:ext cx="4953000" cy="22478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cap="all" spc="300">
                <a:solidFill>
                  <a:srgbClr val="FFFFFF"/>
                </a:solidFill>
              </a:rPr>
              <a:t>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4D3A4-9A35-BAB6-6B06-89479686B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4093232"/>
            <a:ext cx="2858548" cy="1728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>
                <a:solidFill>
                  <a:srgbClr val="FFFFFF"/>
                </a:solidFill>
              </a:rPr>
              <a:t>Would you want a formal mental health diagnosis? Why or why not?</a:t>
            </a:r>
          </a:p>
        </p:txBody>
      </p:sp>
    </p:spTree>
    <p:extLst>
      <p:ext uri="{BB962C8B-B14F-4D97-AF65-F5344CB8AC3E}">
        <p14:creationId xmlns:p14="http://schemas.microsoft.com/office/powerpoint/2010/main" val="25850085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06CADD-064D-B2A8-8CAA-ED8AB3AC7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Diagnostic Matching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EFBFC1-3F5F-2513-66CB-FE26C90193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71671650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825680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156131-C10B-4FB9-B3E1-FCCFCB1A8E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Diagnostic Matching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1343B73-E665-6BDA-5630-D1F66B88B8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6447234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260783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7E83D-411B-68D6-CDD2-5AE084259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 A: Tom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D866B-2E81-2A13-501C-F4EFF5E3AF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Tom is a 21-year-old university student. Over the past three months he has struggled to attend lectures and complete coursework. </a:t>
            </a:r>
          </a:p>
          <a:p>
            <a:r>
              <a:rPr lang="en-US">
                <a:ea typeface="+mn-lt"/>
                <a:cs typeface="+mn-lt"/>
              </a:rPr>
              <a:t>He reports feeling tired most of the time </a:t>
            </a:r>
            <a:r>
              <a:rPr lang="en-US" dirty="0">
                <a:ea typeface="+mn-lt"/>
                <a:cs typeface="+mn-lt"/>
              </a:rPr>
              <a:t>and has lost interest in football, which he previously enjoyed. </a:t>
            </a:r>
          </a:p>
          <a:p>
            <a:r>
              <a:rPr lang="en-US" dirty="0">
                <a:ea typeface="+mn-lt"/>
                <a:cs typeface="+mn-lt"/>
              </a:rPr>
              <a:t>Friends have noticed that he rarely </a:t>
            </a:r>
            <a:r>
              <a:rPr lang="en-US" dirty="0" err="1">
                <a:ea typeface="+mn-lt"/>
                <a:cs typeface="+mn-lt"/>
              </a:rPr>
              <a:t>socialises</a:t>
            </a:r>
            <a:r>
              <a:rPr lang="en-US" dirty="0">
                <a:ea typeface="+mn-lt"/>
                <a:cs typeface="+mn-lt"/>
              </a:rPr>
              <a:t> and often declines invitations. 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His sleep </a:t>
            </a:r>
            <a:r>
              <a:rPr lang="en-US" dirty="0">
                <a:ea typeface="+mn-lt"/>
                <a:cs typeface="+mn-lt"/>
              </a:rPr>
              <a:t>has become irregular, and he frequently wakes during the night. Tom describes feeling "pretty useless" and worries that he is letting his family down. 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He has </a:t>
            </a:r>
            <a:r>
              <a:rPr lang="en-US" dirty="0">
                <a:ea typeface="+mn-lt"/>
                <a:cs typeface="+mn-lt"/>
              </a:rPr>
              <a:t>lost weight because he often does not feel motivated to cook.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7304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3F2DB-212A-4482-A397-9484A25E67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 A: Tom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B30FD2-0540-F9E6-0AF1-F339BF2A4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What symptoms are present?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diagnosis might you initially consider?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Are there alternative explanations?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further information would you need?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Which biological, psychological and social factors might contribute?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232531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AF7E88-B913-FFA3-C99A-F566214F1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Possible Diagnoses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33A5B-DF5B-CCC9-5014-29B397218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Major Depressive Disorder / Depressive Episode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Adjustment difficulties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Bereavement-related distress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Burnout or academic stress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57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EDD92C-2964-D2D4-9214-C9B572B439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Case Study </a:t>
            </a:r>
            <a:r>
              <a:rPr lang="en-US">
                <a:ea typeface="+mj-lt"/>
                <a:cs typeface="+mj-lt"/>
              </a:rPr>
              <a:t>B: Amira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CE4730-D8EB-A080-1888-5C202E5D78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>
                <a:ea typeface="+mn-lt"/>
                <a:cs typeface="+mn-lt"/>
              </a:rPr>
              <a:t>Amira is a 35-year-old emergency department nurse. </a:t>
            </a:r>
          </a:p>
          <a:p>
            <a:r>
              <a:rPr lang="en-US">
                <a:ea typeface="+mn-lt"/>
                <a:cs typeface="+mn-lt"/>
              </a:rPr>
              <a:t>Over the past year she has experienced frequent episodes where her heart begins racing suddenly. </a:t>
            </a:r>
          </a:p>
          <a:p>
            <a:r>
              <a:rPr lang="en-US">
                <a:ea typeface="+mn-lt"/>
                <a:cs typeface="+mn-lt"/>
              </a:rPr>
              <a:t>During these episodes she feels unable to catch her breath and becomes convinced that something terrible is about to happen. </a:t>
            </a:r>
          </a:p>
          <a:p>
            <a:r>
              <a:rPr lang="en-US">
                <a:ea typeface="+mn-lt"/>
                <a:cs typeface="+mn-lt"/>
              </a:rPr>
              <a:t>She has attended hospital twice believing she was having a heart attack, but no physical cause was found.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Because she worries about experiencing these episodes in public, she has started avoiding supermarkets, public transport, and crowded places. </a:t>
            </a:r>
          </a:p>
          <a:p>
            <a:r>
              <a:rPr lang="en-US">
                <a:ea typeface="+mn-lt"/>
                <a:cs typeface="+mn-lt"/>
              </a:rPr>
              <a:t>She has recently reduced her working hours.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75362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85FD2-89A0-2F4E-8579-F395563377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Case Study B: "Amira"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03975-89AC-792A-6624-D0286FBD8C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What symptoms stand out?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Is there evidence of more than one condition?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How might these symptoms affect daily life?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other possibilities should be ruled out?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additional assessment might be helpful?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81589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EF735B-9AC7-4FC8-B530-492DCDEA79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Possible Diagnoses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C6ED0-0864-E48F-E3D4-32AA4B4436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Panic Disorder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Agoraphobia</a:t>
            </a:r>
            <a:endParaRPr lang="en-US"/>
          </a:p>
          <a:p>
            <a:r>
              <a:rPr lang="en-US" dirty="0" err="1">
                <a:ea typeface="+mn-lt"/>
                <a:cs typeface="+mn-lt"/>
              </a:rPr>
              <a:t>Generalised</a:t>
            </a:r>
            <a:r>
              <a:rPr lang="en-US" dirty="0">
                <a:ea typeface="+mn-lt"/>
                <a:cs typeface="+mn-lt"/>
              </a:rPr>
              <a:t> Anxiety Disorder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Physical health condition requiring investigation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2158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AE7581-7194-E6FD-38FB-1ED957184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Case Study C: Liam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0ECB1-B02F-5F0B-5D9B-D74A7FA349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dirty="0">
                <a:ea typeface="+mn-lt"/>
                <a:cs typeface="+mn-lt"/>
              </a:rPr>
              <a:t>Liam is a 28-year-old graphic designer who reports lifelong difficulties with </a:t>
            </a:r>
            <a:r>
              <a:rPr lang="en-US" dirty="0" err="1">
                <a:ea typeface="+mn-lt"/>
                <a:cs typeface="+mn-lt"/>
              </a:rPr>
              <a:t>organisation</a:t>
            </a:r>
            <a:r>
              <a:rPr lang="en-US" dirty="0">
                <a:ea typeface="+mn-lt"/>
                <a:cs typeface="+mn-lt"/>
              </a:rPr>
              <a:t> and concentration. </a:t>
            </a:r>
          </a:p>
          <a:p>
            <a:r>
              <a:rPr lang="en-US">
                <a:ea typeface="+mn-lt"/>
                <a:cs typeface="+mn-lt"/>
              </a:rPr>
              <a:t>He often forgets appointments, loses important </a:t>
            </a:r>
            <a:r>
              <a:rPr lang="en-US" dirty="0">
                <a:ea typeface="+mn-lt"/>
                <a:cs typeface="+mn-lt"/>
              </a:rPr>
              <a:t>documents, and struggles to manage deadlines. </a:t>
            </a:r>
          </a:p>
          <a:p>
            <a:r>
              <a:rPr lang="en-US">
                <a:ea typeface="+mn-lt"/>
                <a:cs typeface="+mn-lt"/>
              </a:rPr>
              <a:t>At school he was frequently described as distracted and disruptive. Although </a:t>
            </a:r>
            <a:r>
              <a:rPr lang="en-US" dirty="0">
                <a:ea typeface="+mn-lt"/>
                <a:cs typeface="+mn-lt"/>
              </a:rPr>
              <a:t>highly </a:t>
            </a:r>
            <a:r>
              <a:rPr lang="en-US">
                <a:ea typeface="+mn-lt"/>
                <a:cs typeface="+mn-lt"/>
              </a:rPr>
              <a:t>creative, he finds maintaining routines difficult.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Recently Liam has been experiencing increased stress because these difficulties are affecting his work performance. </a:t>
            </a:r>
          </a:p>
          <a:p>
            <a:r>
              <a:rPr lang="en-US">
                <a:ea typeface="+mn-lt"/>
                <a:cs typeface="+mn-lt"/>
              </a:rPr>
              <a:t>He often becomes frustrated with himself and worries he is "lazy" or "failing at adult life."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79530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DDD20-FF00-1E4A-AB61-6180B2F09B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Case Study C: Liam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72FB28-0E38-93D2-8BCA-7D2698C48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Which symptoms appear longstanding?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Which symptoms may be responses to stress?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developmental information is important?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How might neurodevelopmental explanations differ from mental illness classifications?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What strengths can be identified?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10451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91B622-5211-C949-A264-CE6D3B9CD7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Possible Diagnoses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69941-B692-0238-64FD-5AE49D4F9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ADHD (Predominantly Inattentive or Combined Presentation)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Anxiety secondary to occupational difficulties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No formal mental illness diagnosis, but significant functional difficulties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02124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4141C-9883-57E0-A761-2D3E25BA4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 D: Sarah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73B5F-C77D-9C27-98EF-B615FE610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Sarah is a 43-year-old teacher who recently lost her mother. </a:t>
            </a:r>
          </a:p>
          <a:p>
            <a:r>
              <a:rPr lang="en-US">
                <a:ea typeface="+mn-lt"/>
                <a:cs typeface="+mn-lt"/>
              </a:rPr>
              <a:t>Since the bereavement </a:t>
            </a:r>
            <a:r>
              <a:rPr lang="en-US" dirty="0">
                <a:ea typeface="+mn-lt"/>
                <a:cs typeface="+mn-lt"/>
              </a:rPr>
              <a:t>she has become withdrawn and tearful. </a:t>
            </a:r>
          </a:p>
          <a:p>
            <a:r>
              <a:rPr lang="en-US">
                <a:ea typeface="+mn-lt"/>
                <a:cs typeface="+mn-lt"/>
              </a:rPr>
              <a:t>She </a:t>
            </a:r>
            <a:r>
              <a:rPr lang="en-US" dirty="0">
                <a:ea typeface="+mn-lt"/>
                <a:cs typeface="+mn-lt"/>
              </a:rPr>
              <a:t>experiences difficulty sleeping and often thinks about her mother throughout the day. </a:t>
            </a:r>
            <a:endParaRPr lang="en-US">
              <a:ea typeface="+mn-lt"/>
              <a:cs typeface="+mn-lt"/>
            </a:endParaRPr>
          </a:p>
          <a:p>
            <a:r>
              <a:rPr lang="en-US">
                <a:ea typeface="+mn-lt"/>
                <a:cs typeface="+mn-lt"/>
              </a:rPr>
              <a:t>Six months later she still struggles to return to previous routines and reports periods of intense sadness.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However, she also describes hearing her mother's voice occasionally when she is alone and finds comfort in these experiences.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9916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8C809-CE74-1353-78B6-7277316F11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 D: Sarah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81F75-93B5-4DEA-A497-50D54E7865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Is this grief, depression, both, or neither?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At what point might clinical intervention be appropriate?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How do culture and beliefs influence interpretation?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When does a normal response become pathological?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7449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B3BD33-AA10-D463-30A5-8F0E8CEC7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Case Study D: Sarah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AC0A1E-FD75-A643-8B6F-5BFCD6A5A1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 err="1">
                <a:ea typeface="+mn-lt"/>
                <a:cs typeface="+mn-lt"/>
              </a:rPr>
              <a:t>Medicalisation</a:t>
            </a:r>
            <a:r>
              <a:rPr lang="en-US" dirty="0">
                <a:ea typeface="+mn-lt"/>
                <a:cs typeface="+mn-lt"/>
              </a:rPr>
              <a:t> of distress</a:t>
            </a:r>
          </a:p>
          <a:p>
            <a:r>
              <a:rPr lang="en-US">
                <a:ea typeface="+mn-lt"/>
                <a:cs typeface="+mn-lt"/>
              </a:rPr>
              <a:t>Cultural perspectives</a:t>
            </a:r>
          </a:p>
          <a:p>
            <a:r>
              <a:rPr lang="en-US">
                <a:ea typeface="+mn-lt"/>
                <a:cs typeface="+mn-lt"/>
              </a:rPr>
              <a:t>Diagnostic thresholds</a:t>
            </a:r>
          </a:p>
          <a:p>
            <a:r>
              <a:rPr lang="en-US">
                <a:ea typeface="+mn-lt"/>
                <a:cs typeface="+mn-lt"/>
              </a:rPr>
              <a:t>Reliability and validity</a:t>
            </a:r>
          </a:p>
        </p:txBody>
      </p:sp>
    </p:spTree>
    <p:extLst>
      <p:ext uri="{BB962C8B-B14F-4D97-AF65-F5344CB8AC3E}">
        <p14:creationId xmlns:p14="http://schemas.microsoft.com/office/powerpoint/2010/main" val="6882458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58AE1-CF27-468E-3713-B171056C9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581462"/>
            <a:ext cx="3417726" cy="3687580"/>
          </a:xfrm>
        </p:spPr>
        <p:txBody>
          <a:bodyPr>
            <a:normAutofit/>
          </a:bodyPr>
          <a:lstStyle/>
          <a:p>
            <a:pPr algn="ctr"/>
            <a:r>
              <a:rPr lang="en-GB" sz="3700"/>
              <a:t>Epidemiology - Definition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F26C8E-3D5E-6186-DBA8-B34DA13395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14938" y="985838"/>
          <a:ext cx="6024561" cy="49196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908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A02EF-B3DA-DC42-3F09-C0DA722AA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994" y="943705"/>
            <a:ext cx="10287000" cy="127932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Epidemiology – Information </a:t>
            </a:r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E7F5DEA0-AB79-B80C-70E5-5262D6E2BC5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386590" y="2864825"/>
          <a:ext cx="9458794" cy="32672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3674693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CF94AD-16FF-BDFC-8AF0-261D3013CE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Epidemiology vs Medicine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89479B-1009-8B64-0C77-D4BB218DD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Epidemiology is concerned with whole populations whereas medicine is more about the individual. </a:t>
            </a:r>
            <a:endParaRPr lang="en-US"/>
          </a:p>
          <a:p>
            <a:r>
              <a:rPr lang="en-GB"/>
              <a:t>Epidemiology uses information to generate hypotheses, medicine generates diagnoses.</a:t>
            </a:r>
          </a:p>
          <a:p>
            <a:r>
              <a:rPr lang="en-GB" dirty="0"/>
              <a:t>Epidemiology tests with analytical tests, medicine uses diagnostic </a:t>
            </a:r>
            <a:r>
              <a:rPr lang="en-GB"/>
              <a:t>tests.</a:t>
            </a:r>
            <a:endParaRPr lang="en-GB" dirty="0"/>
          </a:p>
          <a:p>
            <a:r>
              <a:rPr lang="en-GB" dirty="0"/>
              <a:t>Epidemiology uses community recommendations whereas </a:t>
            </a:r>
            <a:r>
              <a:rPr lang="en-GB"/>
              <a:t>medicine uses individual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36962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DE524F2-C7AF-4466-BA99-09C19DE0D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654C2D7C-41DA-F1BF-27BA-6078F2B4D4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15603"/>
          <a:stretch>
            <a:fillRect/>
          </a:stretch>
        </p:blipFill>
        <p:spPr>
          <a:xfrm>
            <a:off x="20" y="-3"/>
            <a:ext cx="12191979" cy="685800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4E317E-14BB-4200-84F3-2064B4C97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3854" y="1544347"/>
            <a:ext cx="4676439" cy="5313651"/>
          </a:xfrm>
          <a:custGeom>
            <a:avLst/>
            <a:gdLst>
              <a:gd name="connsiteX0" fmla="*/ 6846874 w 6846874"/>
              <a:gd name="connsiteY0" fmla="*/ 3021586 h 3021586"/>
              <a:gd name="connsiteX1" fmla="*/ 0 w 6846874"/>
              <a:gd name="connsiteY1" fmla="*/ 3021585 h 3021586"/>
              <a:gd name="connsiteX2" fmla="*/ 3399286 w 6846874"/>
              <a:gd name="connsiteY2" fmla="*/ 0 h 3021586"/>
              <a:gd name="connsiteX0" fmla="*/ 6846874 w 6846874"/>
              <a:gd name="connsiteY0" fmla="*/ 3016405 h 3016405"/>
              <a:gd name="connsiteX1" fmla="*/ 0 w 6846874"/>
              <a:gd name="connsiteY1" fmla="*/ 3016404 h 3016405"/>
              <a:gd name="connsiteX2" fmla="*/ 3425190 w 6846874"/>
              <a:gd name="connsiteY2" fmla="*/ 0 h 3016405"/>
              <a:gd name="connsiteX3" fmla="*/ 6846874 w 6846874"/>
              <a:gd name="connsiteY3" fmla="*/ 3016405 h 3016405"/>
              <a:gd name="connsiteX0" fmla="*/ 6846874 w 6846874"/>
              <a:gd name="connsiteY0" fmla="*/ 3055286 h 3055286"/>
              <a:gd name="connsiteX1" fmla="*/ 0 w 6846874"/>
              <a:gd name="connsiteY1" fmla="*/ 3055285 h 3055286"/>
              <a:gd name="connsiteX2" fmla="*/ 3425190 w 6846874"/>
              <a:gd name="connsiteY2" fmla="*/ 0 h 3055286"/>
              <a:gd name="connsiteX3" fmla="*/ 6846874 w 6846874"/>
              <a:gd name="connsiteY3" fmla="*/ 3055286 h 3055286"/>
              <a:gd name="connsiteX0" fmla="*/ 6846874 w 6846874"/>
              <a:gd name="connsiteY0" fmla="*/ 5422604 h 5422604"/>
              <a:gd name="connsiteX1" fmla="*/ 0 w 6846874"/>
              <a:gd name="connsiteY1" fmla="*/ 5422603 h 5422604"/>
              <a:gd name="connsiteX2" fmla="*/ 6839561 w 6846874"/>
              <a:gd name="connsiteY2" fmla="*/ 0 h 5422604"/>
              <a:gd name="connsiteX3" fmla="*/ 6846874 w 6846874"/>
              <a:gd name="connsiteY3" fmla="*/ 5422604 h 5422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46874" h="5422604">
                <a:moveTo>
                  <a:pt x="6846874" y="5422604"/>
                </a:moveTo>
                <a:lnTo>
                  <a:pt x="0" y="5422603"/>
                </a:lnTo>
                <a:lnTo>
                  <a:pt x="6839561" y="0"/>
                </a:lnTo>
                <a:cubicBezTo>
                  <a:pt x="6841999" y="1807535"/>
                  <a:pt x="6844436" y="3615069"/>
                  <a:pt x="6846874" y="5422604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DF94A24-8152-43C5-86F3-5CC95D809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BE2C4E-4A89-01DE-2556-E07BBEDD67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1"/>
            <a:ext cx="4953000" cy="22478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cap="all" spc="300">
                <a:solidFill>
                  <a:srgbClr val="FFFFFF"/>
                </a:solidFill>
              </a:rPr>
              <a:t>Prevalence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1A74D7-4EFF-18A3-52C6-CF67A7203D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4093232"/>
            <a:ext cx="2858548" cy="1728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>
                <a:solidFill>
                  <a:srgbClr val="FFFFFF"/>
                </a:solidFill>
              </a:rPr>
              <a:t>How prevalent are specific mental health issues?</a:t>
            </a:r>
          </a:p>
        </p:txBody>
      </p:sp>
    </p:spTree>
    <p:extLst>
      <p:ext uri="{BB962C8B-B14F-4D97-AF65-F5344CB8AC3E}">
        <p14:creationId xmlns:p14="http://schemas.microsoft.com/office/powerpoint/2010/main" val="28861083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B79B2-4DDE-32E2-1D9D-1630CB8FE8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Prevalence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72871C-D539-1511-F3EA-6C05964486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05004" y="-4443"/>
            <a:ext cx="5102380" cy="19674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9C1D914-75DC-7BC9-1C03-CC1CCE2802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643022"/>
            <a:ext cx="12192000" cy="4211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952303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0CE075-F8B7-3985-EFEB-988E10480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C2E7E1D-6255-447A-FD27-9776A64A76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64347" y="-437"/>
            <a:ext cx="8211986" cy="6856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02615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F22428-5DFD-02DF-77FC-644021048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/>
              <a:t>Aetiology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F8855D-8F33-3EE7-EF0C-70712AA2A9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9424239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114899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3EE6E2-CC1F-DB5A-5B6C-6ABD4BCF2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dirty="0" err="1"/>
              <a:t>Aetiology</a:t>
            </a:r>
            <a:r>
              <a:rPr lang="en-US" dirty="0"/>
              <a:t> of Mental Illness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1E6AA1-3FAD-C646-03B0-9629E6801B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950842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423888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5507E2-137C-1F0A-AE35-4E523FB74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r>
              <a:rPr lang="en-US" sz="3700"/>
              <a:t>Critical Debates in Diagnosis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B4253C-2D6A-E7AE-FD2E-073112A655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9249699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379220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217C39-D344-302C-CBE4-6DF53FA753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 dirty="0"/>
              <a:t>Medical </a:t>
            </a:r>
            <a:r>
              <a:rPr lang="en-US"/>
              <a:t>Perspective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CEC902-0AAF-7932-44DA-CBB10BD3ED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6885028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256549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4F05E-9734-805E-58A8-B4462AE44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Social Construction Perspectives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A13F7A-323F-27A4-1B79-7B91E3DEB4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6598037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8650643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DE524F2-C7AF-4466-BA99-09C19DE0D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and question mark">
            <a:extLst>
              <a:ext uri="{FF2B5EF4-FFF2-40B4-BE49-F238E27FC236}">
                <a16:creationId xmlns:a16="http://schemas.microsoft.com/office/drawing/2014/main" id="{142C2D1C-DEB5-87A8-3E2F-F21D741361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-2"/>
          <a:stretch>
            <a:fillRect/>
          </a:stretch>
        </p:blipFill>
        <p:spPr>
          <a:xfrm>
            <a:off x="20" y="-3"/>
            <a:ext cx="12191979" cy="685800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4E317E-14BB-4200-84F3-2064B4C97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3854" y="1544347"/>
            <a:ext cx="4676439" cy="5313651"/>
          </a:xfrm>
          <a:custGeom>
            <a:avLst/>
            <a:gdLst>
              <a:gd name="connsiteX0" fmla="*/ 6846874 w 6846874"/>
              <a:gd name="connsiteY0" fmla="*/ 3021586 h 3021586"/>
              <a:gd name="connsiteX1" fmla="*/ 0 w 6846874"/>
              <a:gd name="connsiteY1" fmla="*/ 3021585 h 3021586"/>
              <a:gd name="connsiteX2" fmla="*/ 3399286 w 6846874"/>
              <a:gd name="connsiteY2" fmla="*/ 0 h 3021586"/>
              <a:gd name="connsiteX0" fmla="*/ 6846874 w 6846874"/>
              <a:gd name="connsiteY0" fmla="*/ 3016405 h 3016405"/>
              <a:gd name="connsiteX1" fmla="*/ 0 w 6846874"/>
              <a:gd name="connsiteY1" fmla="*/ 3016404 h 3016405"/>
              <a:gd name="connsiteX2" fmla="*/ 3425190 w 6846874"/>
              <a:gd name="connsiteY2" fmla="*/ 0 h 3016405"/>
              <a:gd name="connsiteX3" fmla="*/ 6846874 w 6846874"/>
              <a:gd name="connsiteY3" fmla="*/ 3016405 h 3016405"/>
              <a:gd name="connsiteX0" fmla="*/ 6846874 w 6846874"/>
              <a:gd name="connsiteY0" fmla="*/ 3055286 h 3055286"/>
              <a:gd name="connsiteX1" fmla="*/ 0 w 6846874"/>
              <a:gd name="connsiteY1" fmla="*/ 3055285 h 3055286"/>
              <a:gd name="connsiteX2" fmla="*/ 3425190 w 6846874"/>
              <a:gd name="connsiteY2" fmla="*/ 0 h 3055286"/>
              <a:gd name="connsiteX3" fmla="*/ 6846874 w 6846874"/>
              <a:gd name="connsiteY3" fmla="*/ 3055286 h 3055286"/>
              <a:gd name="connsiteX0" fmla="*/ 6846874 w 6846874"/>
              <a:gd name="connsiteY0" fmla="*/ 5422604 h 5422604"/>
              <a:gd name="connsiteX1" fmla="*/ 0 w 6846874"/>
              <a:gd name="connsiteY1" fmla="*/ 5422603 h 5422604"/>
              <a:gd name="connsiteX2" fmla="*/ 6839561 w 6846874"/>
              <a:gd name="connsiteY2" fmla="*/ 0 h 5422604"/>
              <a:gd name="connsiteX3" fmla="*/ 6846874 w 6846874"/>
              <a:gd name="connsiteY3" fmla="*/ 5422604 h 5422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46874" h="5422604">
                <a:moveTo>
                  <a:pt x="6846874" y="5422604"/>
                </a:moveTo>
                <a:lnTo>
                  <a:pt x="0" y="5422603"/>
                </a:lnTo>
                <a:lnTo>
                  <a:pt x="6839561" y="0"/>
                </a:lnTo>
                <a:cubicBezTo>
                  <a:pt x="6841999" y="1807535"/>
                  <a:pt x="6844436" y="3615069"/>
                  <a:pt x="6846874" y="5422604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DF94A24-8152-43C5-86F3-5CC95D809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90EAB-901D-9044-9CD5-14605BFE9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1"/>
            <a:ext cx="4953000" cy="22478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cap="all" spc="300">
                <a:solidFill>
                  <a:srgbClr val="FFFFFF"/>
                </a:solidFill>
              </a:rPr>
              <a:t>So...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F119C-AD27-7FD8-57D6-382B025F3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4093232"/>
            <a:ext cx="2858548" cy="1728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>
                <a:solidFill>
                  <a:srgbClr val="FFFFFF"/>
                </a:solidFill>
              </a:rPr>
              <a:t>If definitions can change over time, how objective are psychiatric diagnoses?</a:t>
            </a:r>
          </a:p>
        </p:txBody>
      </p:sp>
    </p:spTree>
    <p:extLst>
      <p:ext uri="{BB962C8B-B14F-4D97-AF65-F5344CB8AC3E}">
        <p14:creationId xmlns:p14="http://schemas.microsoft.com/office/powerpoint/2010/main" val="80706822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20E7A4-EC2C-47C8-BE55-65771E3F2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CF23DDA-0D09-4FE5-AE88-EBBE5E024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885325" cy="6858000"/>
          </a:xfrm>
          <a:custGeom>
            <a:avLst/>
            <a:gdLst>
              <a:gd name="connsiteX0" fmla="*/ 4456883 w 6885325"/>
              <a:gd name="connsiteY0" fmla="*/ 6858000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4456884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9" fmla="*/ 4456884 w 6885325"/>
              <a:gd name="connsiteY9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4070876 h 6858000"/>
              <a:gd name="connsiteX8" fmla="*/ 6885325 w 6885325"/>
              <a:gd name="connsiteY8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4 w 6885325"/>
              <a:gd name="connsiteY6" fmla="*/ 4070877 h 6858000"/>
              <a:gd name="connsiteX7" fmla="*/ 6885325 w 6885325"/>
              <a:gd name="connsiteY7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4 w 6885325"/>
              <a:gd name="connsiteY5" fmla="*/ 1545582 h 6858000"/>
              <a:gd name="connsiteX6" fmla="*/ 6885325 w 6885325"/>
              <a:gd name="connsiteY6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1545581 h 6858000"/>
              <a:gd name="connsiteX5" fmla="*/ 6885325 w 6885325"/>
              <a:gd name="connsiteY5" fmla="*/ 6857999 h 6858000"/>
              <a:gd name="connsiteX0" fmla="*/ 6885325 w 6885325"/>
              <a:gd name="connsiteY0" fmla="*/ 6857999 h 6858000"/>
              <a:gd name="connsiteX1" fmla="*/ 0 w 6885325"/>
              <a:gd name="connsiteY1" fmla="*/ 6858000 h 6858000"/>
              <a:gd name="connsiteX2" fmla="*/ 6010592 w 6885325"/>
              <a:gd name="connsiteY2" fmla="*/ 0 h 6858000"/>
              <a:gd name="connsiteX3" fmla="*/ 6885325 w 6885325"/>
              <a:gd name="connsiteY3" fmla="*/ 0 h 6858000"/>
              <a:gd name="connsiteX4" fmla="*/ 6885325 w 6885325"/>
              <a:gd name="connsiteY4" fmla="*/ 68579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85325" h="6858000">
                <a:moveTo>
                  <a:pt x="6885325" y="6857999"/>
                </a:moveTo>
                <a:lnTo>
                  <a:pt x="0" y="6858000"/>
                </a:lnTo>
                <a:lnTo>
                  <a:pt x="6010592" y="0"/>
                </a:lnTo>
                <a:lnTo>
                  <a:pt x="6885325" y="0"/>
                </a:lnTo>
                <a:lnTo>
                  <a:pt x="6885325" y="6857999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1A9AB3-7C85-321F-2444-52D729586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181101"/>
            <a:ext cx="3533033" cy="156210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>
                <a:ea typeface="+mj-lt"/>
                <a:cs typeface="+mj-lt"/>
              </a:rPr>
              <a:t>Normal Life Distress vs Pathology</a:t>
            </a:r>
            <a:endParaRPr lang="en-US" sz="340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766FD2F-248A-4AA1-8078-E26D6E69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F70A84-2B5D-CF1F-1D30-2904D4B2B5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8093514"/>
              </p:ext>
            </p:extLst>
          </p:nvPr>
        </p:nvGraphicFramePr>
        <p:xfrm>
          <a:off x="6083225" y="1100567"/>
          <a:ext cx="5102662" cy="46541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056225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5CD60141-EEBD-4EC1-8E34-0344C16A1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8308" y="0"/>
            <a:ext cx="6873692" cy="6858000"/>
          </a:xfrm>
          <a:custGeom>
            <a:avLst/>
            <a:gdLst/>
            <a:ahLst/>
            <a:cxnLst/>
            <a:rect l="l" t="t" r="r" b="b"/>
            <a:pathLst>
              <a:path w="6873692" h="6858000">
                <a:moveTo>
                  <a:pt x="6010592" y="0"/>
                </a:moveTo>
                <a:lnTo>
                  <a:pt x="6873692" y="0"/>
                </a:lnTo>
                <a:lnTo>
                  <a:pt x="6873692" y="6858000"/>
                </a:lnTo>
                <a:lnTo>
                  <a:pt x="0" y="6858000"/>
                </a:lnTo>
                <a:lnTo>
                  <a:pt x="6010589" y="4"/>
                </a:lnTo>
                <a:cubicBezTo>
                  <a:pt x="6010589" y="3"/>
                  <a:pt x="6010590" y="3"/>
                  <a:pt x="6010590" y="2"/>
                </a:cubicBezTo>
                <a:lnTo>
                  <a:pt x="6010592" y="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75A547-BCD1-42BE-966E-53CA0AB931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88357" y="5151666"/>
            <a:ext cx="9822543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4DE524F2-C7AF-4466-BA99-09C19DE0D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C581BD2-1189-F27E-53C8-05796C13DF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250" b="6250"/>
          <a:stretch>
            <a:fillRect/>
          </a:stretch>
        </p:blipFill>
        <p:spPr>
          <a:xfrm>
            <a:off x="20" y="-3"/>
            <a:ext cx="12191979" cy="6858004"/>
          </a:xfrm>
          <a:prstGeom prst="rect">
            <a:avLst/>
          </a:prstGeom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904E317E-14BB-4200-84F3-2064B4C971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23854" y="1544347"/>
            <a:ext cx="4676439" cy="5313651"/>
          </a:xfrm>
          <a:custGeom>
            <a:avLst/>
            <a:gdLst>
              <a:gd name="connsiteX0" fmla="*/ 6846874 w 6846874"/>
              <a:gd name="connsiteY0" fmla="*/ 3021586 h 3021586"/>
              <a:gd name="connsiteX1" fmla="*/ 0 w 6846874"/>
              <a:gd name="connsiteY1" fmla="*/ 3021585 h 3021586"/>
              <a:gd name="connsiteX2" fmla="*/ 3399286 w 6846874"/>
              <a:gd name="connsiteY2" fmla="*/ 0 h 3021586"/>
              <a:gd name="connsiteX0" fmla="*/ 6846874 w 6846874"/>
              <a:gd name="connsiteY0" fmla="*/ 3016405 h 3016405"/>
              <a:gd name="connsiteX1" fmla="*/ 0 w 6846874"/>
              <a:gd name="connsiteY1" fmla="*/ 3016404 h 3016405"/>
              <a:gd name="connsiteX2" fmla="*/ 3425190 w 6846874"/>
              <a:gd name="connsiteY2" fmla="*/ 0 h 3016405"/>
              <a:gd name="connsiteX3" fmla="*/ 6846874 w 6846874"/>
              <a:gd name="connsiteY3" fmla="*/ 3016405 h 3016405"/>
              <a:gd name="connsiteX0" fmla="*/ 6846874 w 6846874"/>
              <a:gd name="connsiteY0" fmla="*/ 3055286 h 3055286"/>
              <a:gd name="connsiteX1" fmla="*/ 0 w 6846874"/>
              <a:gd name="connsiteY1" fmla="*/ 3055285 h 3055286"/>
              <a:gd name="connsiteX2" fmla="*/ 3425190 w 6846874"/>
              <a:gd name="connsiteY2" fmla="*/ 0 h 3055286"/>
              <a:gd name="connsiteX3" fmla="*/ 6846874 w 6846874"/>
              <a:gd name="connsiteY3" fmla="*/ 3055286 h 3055286"/>
              <a:gd name="connsiteX0" fmla="*/ 6846874 w 6846874"/>
              <a:gd name="connsiteY0" fmla="*/ 5422604 h 5422604"/>
              <a:gd name="connsiteX1" fmla="*/ 0 w 6846874"/>
              <a:gd name="connsiteY1" fmla="*/ 5422603 h 5422604"/>
              <a:gd name="connsiteX2" fmla="*/ 6839561 w 6846874"/>
              <a:gd name="connsiteY2" fmla="*/ 0 h 5422604"/>
              <a:gd name="connsiteX3" fmla="*/ 6846874 w 6846874"/>
              <a:gd name="connsiteY3" fmla="*/ 5422604 h 54226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846874" h="5422604">
                <a:moveTo>
                  <a:pt x="6846874" y="5422604"/>
                </a:moveTo>
                <a:lnTo>
                  <a:pt x="0" y="5422603"/>
                </a:lnTo>
                <a:lnTo>
                  <a:pt x="6839561" y="0"/>
                </a:lnTo>
                <a:cubicBezTo>
                  <a:pt x="6841999" y="1807535"/>
                  <a:pt x="6844436" y="3615069"/>
                  <a:pt x="6846874" y="5422604"/>
                </a:cubicBezTo>
                <a:close/>
              </a:path>
            </a:pathLst>
          </a:custGeom>
          <a:solidFill>
            <a:schemeClr val="bg2">
              <a:alpha val="6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1DF94A24-8152-43C5-86F3-5CC95D8090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 flipV="1">
            <a:off x="1127553" y="-1127553"/>
            <a:ext cx="6858000" cy="9113106"/>
          </a:xfrm>
          <a:custGeom>
            <a:avLst/>
            <a:gdLst>
              <a:gd name="connsiteX0" fmla="*/ 0 w 6858000"/>
              <a:gd name="connsiteY0" fmla="*/ 7143270 h 9113106"/>
              <a:gd name="connsiteX1" fmla="*/ 0 w 6858000"/>
              <a:gd name="connsiteY1" fmla="*/ 6878623 h 9113106"/>
              <a:gd name="connsiteX2" fmla="*/ 1 w 6858000"/>
              <a:gd name="connsiteY2" fmla="*/ 6878623 h 9113106"/>
              <a:gd name="connsiteX3" fmla="*/ 0 w 6858000"/>
              <a:gd name="connsiteY3" fmla="*/ 4319945 h 9113106"/>
              <a:gd name="connsiteX4" fmla="*/ 1 w 6858000"/>
              <a:gd name="connsiteY4" fmla="*/ 4319945 h 9113106"/>
              <a:gd name="connsiteX5" fmla="*/ 1 w 6858000"/>
              <a:gd name="connsiteY5" fmla="*/ 13542 h 9113106"/>
              <a:gd name="connsiteX6" fmla="*/ 0 w 6858000"/>
              <a:gd name="connsiteY6" fmla="*/ 13540 h 9113106"/>
              <a:gd name="connsiteX7" fmla="*/ 0 w 6858000"/>
              <a:gd name="connsiteY7" fmla="*/ 0 h 9113106"/>
              <a:gd name="connsiteX8" fmla="*/ 6858000 w 6858000"/>
              <a:gd name="connsiteY8" fmla="*/ 6010591 h 9113106"/>
              <a:gd name="connsiteX9" fmla="*/ 6858000 w 6858000"/>
              <a:gd name="connsiteY9" fmla="*/ 3794798 h 9113106"/>
              <a:gd name="connsiteX10" fmla="*/ 6858000 w 6858000"/>
              <a:gd name="connsiteY10" fmla="*/ 3794798 h 9113106"/>
              <a:gd name="connsiteX11" fmla="*/ 6858000 w 6858000"/>
              <a:gd name="connsiteY11" fmla="*/ 3837120 h 9113106"/>
              <a:gd name="connsiteX12" fmla="*/ 6858000 w 6858000"/>
              <a:gd name="connsiteY12" fmla="*/ 6838049 h 9113106"/>
              <a:gd name="connsiteX13" fmla="*/ 6858000 w 6858000"/>
              <a:gd name="connsiteY13" fmla="*/ 9113106 h 9113106"/>
              <a:gd name="connsiteX14" fmla="*/ 1 w 6858000"/>
              <a:gd name="connsiteY14" fmla="*/ 9113106 h 9113106"/>
              <a:gd name="connsiteX15" fmla="*/ 1 w 6858000"/>
              <a:gd name="connsiteY15" fmla="*/ 7143270 h 9113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6858000" h="9113106">
                <a:moveTo>
                  <a:pt x="0" y="7143270"/>
                </a:moveTo>
                <a:lnTo>
                  <a:pt x="0" y="6878623"/>
                </a:lnTo>
                <a:lnTo>
                  <a:pt x="1" y="6878623"/>
                </a:lnTo>
                <a:lnTo>
                  <a:pt x="0" y="4319945"/>
                </a:lnTo>
                <a:lnTo>
                  <a:pt x="1" y="4319945"/>
                </a:lnTo>
                <a:lnTo>
                  <a:pt x="1" y="13542"/>
                </a:lnTo>
                <a:lnTo>
                  <a:pt x="0" y="13540"/>
                </a:lnTo>
                <a:lnTo>
                  <a:pt x="0" y="0"/>
                </a:lnTo>
                <a:lnTo>
                  <a:pt x="6858000" y="6010591"/>
                </a:lnTo>
                <a:lnTo>
                  <a:pt x="6858000" y="3794798"/>
                </a:lnTo>
                <a:lnTo>
                  <a:pt x="6858000" y="3794798"/>
                </a:lnTo>
                <a:lnTo>
                  <a:pt x="6858000" y="3837120"/>
                </a:lnTo>
                <a:lnTo>
                  <a:pt x="6858000" y="6838049"/>
                </a:lnTo>
                <a:lnTo>
                  <a:pt x="6858000" y="9113106"/>
                </a:lnTo>
                <a:lnTo>
                  <a:pt x="1" y="9113106"/>
                </a:lnTo>
                <a:lnTo>
                  <a:pt x="1" y="7143270"/>
                </a:lnTo>
                <a:close/>
              </a:path>
            </a:pathLst>
          </a:custGeom>
          <a:solidFill>
            <a:srgbClr val="000000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84D0C-1DE2-A3DE-6575-761FB709A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181101"/>
            <a:ext cx="4953000" cy="224789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cap="all" spc="300">
                <a:solidFill>
                  <a:srgbClr val="FFFFFF"/>
                </a:solidFill>
              </a:rPr>
              <a:t>Continuum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B4AD3-262F-C67A-9801-F851785A7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1" y="4093232"/>
            <a:ext cx="2858548" cy="1728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>
                <a:solidFill>
                  <a:srgbClr val="FFFFFF"/>
                </a:solidFill>
              </a:rPr>
              <a:t>Is there always a clear line between normal distress and mental illness?</a:t>
            </a:r>
          </a:p>
        </p:txBody>
      </p:sp>
    </p:spTree>
    <p:extLst>
      <p:ext uri="{BB962C8B-B14F-4D97-AF65-F5344CB8AC3E}">
        <p14:creationId xmlns:p14="http://schemas.microsoft.com/office/powerpoint/2010/main" val="202119855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2B406F-3E0F-BF43-FE64-F4A83C393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Medicalisation</a:t>
            </a:r>
            <a:r>
              <a:rPr lang="en-US" dirty="0"/>
              <a:t> of Social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BBB87-07CA-258F-F2F5-FCD0F7F5F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The process whereby social or personal problems become defined as medical conditions.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Loneliness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Burnout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Childhood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difficulties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Responses to poverty or social inequality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Some critics suggest society increasingly seeks medical solutions to social problems. (Finley, 2026; </a:t>
            </a:r>
            <a:r>
              <a:rPr lang="en-US" dirty="0" err="1">
                <a:ea typeface="+mn-lt"/>
                <a:cs typeface="+mn-lt"/>
              </a:rPr>
              <a:t>Havrilova</a:t>
            </a:r>
            <a:r>
              <a:rPr lang="en-US" dirty="0">
                <a:ea typeface="+mn-lt"/>
                <a:cs typeface="+mn-lt"/>
              </a:rPr>
              <a:t>, 2026; Nunes, 2025)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544150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BEA1A24-9CA1-4513-A409-3AD90DB091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EDA7B7-ACC0-7DB9-5335-053923125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6756" y="906189"/>
            <a:ext cx="8689571" cy="1001886"/>
          </a:xfrm>
        </p:spPr>
        <p:txBody>
          <a:bodyPr anchor="b">
            <a:normAutofit/>
          </a:bodyPr>
          <a:lstStyle/>
          <a:p>
            <a:pPr algn="ctr"/>
            <a:r>
              <a:rPr lang="en-US"/>
              <a:t>Inconsistencies in Diagnosis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C0930BD-361E-4C4D-8B08-ED210DFA2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33837" y="6172200"/>
            <a:ext cx="9760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0349C85-4018-B2E5-CC4D-493225F6AA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8676875"/>
              </p:ext>
            </p:extLst>
          </p:nvPr>
        </p:nvGraphicFramePr>
        <p:xfrm>
          <a:off x="1143000" y="2338016"/>
          <a:ext cx="9906000" cy="35611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091951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D3B46-44CE-284C-ACAA-527B5A06B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Takeaways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A40F5-9D25-1FB8-468D-68DA5BEFC9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ea typeface="+mn-lt"/>
                <a:cs typeface="+mn-lt"/>
              </a:rPr>
              <a:t>Mental health diagnosis remains contested.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Classification systems provide structure but have limitations.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Distinguishing distress from disorder is often challenging.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Social, cultural and biological influences all shape psychopathology.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Media representations can both challenge and reinforce stigma.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111782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AB574-0206-88D8-17AC-1BE4DC46F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31FC6-C367-95E7-70A3-17471286E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5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>
                <a:ea typeface="+mn-lt"/>
                <a:cs typeface="+mn-lt"/>
              </a:rPr>
              <a:t>Campanile, G., Fanelli, G., Fabbri, C., Serretti, A., </a:t>
            </a:r>
            <a:r>
              <a:rPr lang="en-GB" dirty="0" err="1">
                <a:ea typeface="+mn-lt"/>
                <a:cs typeface="+mn-lt"/>
              </a:rPr>
              <a:t>Mendlewicz</a:t>
            </a:r>
            <a:r>
              <a:rPr lang="en-GB" dirty="0">
                <a:ea typeface="+mn-lt"/>
                <a:cs typeface="+mn-lt"/>
              </a:rPr>
              <a:t>, J., Bhugra, D., Moussaoui, D. and Craig, T.J., 2022. Epigenetics and aetiology of mental illness. Oxford textbook of social psychiatry, pp.41-48.Campanile, G., Fanelli, G., Fabbri, C., Serretti, A., </a:t>
            </a:r>
            <a:r>
              <a:rPr lang="en-GB" dirty="0" err="1">
                <a:ea typeface="+mn-lt"/>
                <a:cs typeface="+mn-lt"/>
              </a:rPr>
              <a:t>Mendlewicz</a:t>
            </a:r>
            <a:r>
              <a:rPr lang="en-GB" dirty="0">
                <a:ea typeface="+mn-lt"/>
                <a:cs typeface="+mn-lt"/>
              </a:rPr>
              <a:t>, J., Bhugra, D., Moussaoui, D. and Craig, T.J., (2022). Epigenetics and aetiology of mental illness. </a:t>
            </a:r>
            <a:r>
              <a:rPr lang="en-GB" i="1" dirty="0">
                <a:ea typeface="+mn-lt"/>
                <a:cs typeface="+mn-lt"/>
              </a:rPr>
              <a:t>Oxford textbook of social psychiatry</a:t>
            </a:r>
            <a:r>
              <a:rPr lang="en-GB" dirty="0">
                <a:ea typeface="+mn-lt"/>
                <a:cs typeface="+mn-lt"/>
              </a:rPr>
              <a:t>, pp.41-48.</a:t>
            </a: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Finley, K., (2026). The Over-Medicalization of Mental Disorder, Suffering, &amp; Meaning-Making. In </a:t>
            </a:r>
            <a:r>
              <a:rPr lang="en-GB" i="1">
                <a:ea typeface="+mn-lt"/>
                <a:cs typeface="+mn-lt"/>
              </a:rPr>
              <a:t>Religious Faith and Meaning-Making: Multidisciplinary Perspectives</a:t>
            </a:r>
            <a:r>
              <a:rPr lang="en-GB">
                <a:ea typeface="+mn-lt"/>
                <a:cs typeface="+mn-lt"/>
              </a:rPr>
              <a:t> (pp. 39-56). Cham: Springer Nature Switzerland.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dirty="0" err="1">
                <a:ea typeface="+mn-lt"/>
                <a:cs typeface="+mn-lt"/>
              </a:rPr>
              <a:t>Havrilova</a:t>
            </a:r>
            <a:r>
              <a:rPr lang="en-GB" dirty="0">
                <a:ea typeface="+mn-lt"/>
                <a:cs typeface="+mn-lt"/>
              </a:rPr>
              <a:t>, M., (2026). Promoting Mental Health Without </a:t>
            </a:r>
            <a:r>
              <a:rPr lang="en-GB" dirty="0" err="1">
                <a:ea typeface="+mn-lt"/>
                <a:cs typeface="+mn-lt"/>
              </a:rPr>
              <a:t>Pathologising</a:t>
            </a:r>
            <a:r>
              <a:rPr lang="en-GB" dirty="0">
                <a:ea typeface="+mn-lt"/>
                <a:cs typeface="+mn-lt"/>
              </a:rPr>
              <a:t> Life: A Prevention Perspective. </a:t>
            </a:r>
            <a:r>
              <a:rPr lang="en-GB" i="1" dirty="0">
                <a:ea typeface="+mn-lt"/>
                <a:cs typeface="+mn-lt"/>
              </a:rPr>
              <a:t>Mental Health &amp; Prevention</a:t>
            </a:r>
            <a:r>
              <a:rPr lang="en-GB" dirty="0">
                <a:ea typeface="+mn-lt"/>
                <a:cs typeface="+mn-lt"/>
              </a:rPr>
              <a:t>, p.200518.</a:t>
            </a: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Liu, W., Zhang, Y., Chen, J., Li, X., Huang, Y., Zhao, F., Chen, F., Qu, P. and Li, Y., (2025). Global burden and trends of major mental disorders in individuals under 24 years of age from 1990 to 2021, with projections to 2050: insights from the Global Burden of Disease Study 2021. </a:t>
            </a:r>
            <a:r>
              <a:rPr lang="en-GB" i="1">
                <a:ea typeface="+mn-lt"/>
                <a:cs typeface="+mn-lt"/>
              </a:rPr>
              <a:t>Frontiers in Public Health</a:t>
            </a:r>
            <a:r>
              <a:rPr lang="en-GB">
                <a:ea typeface="+mn-lt"/>
                <a:cs typeface="+mn-lt"/>
              </a:rPr>
              <a:t>, </a:t>
            </a:r>
            <a:r>
              <a:rPr lang="en-GB" i="1">
                <a:ea typeface="+mn-lt"/>
                <a:cs typeface="+mn-lt"/>
              </a:rPr>
              <a:t>13</a:t>
            </a:r>
            <a:r>
              <a:rPr lang="en-GB">
                <a:ea typeface="+mn-lt"/>
                <a:cs typeface="+mn-lt"/>
              </a:rPr>
              <a:t>, p.1635801.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>
                <a:ea typeface="+mn-lt"/>
                <a:cs typeface="+mn-lt"/>
              </a:rPr>
              <a:t>Nunes, A.R., (2025). Medicalisation of public health: a narrative review. </a:t>
            </a:r>
            <a:r>
              <a:rPr lang="en-GB" i="1">
                <a:ea typeface="+mn-lt"/>
                <a:cs typeface="+mn-lt"/>
              </a:rPr>
              <a:t>Public Health</a:t>
            </a:r>
            <a:r>
              <a:rPr lang="en-GB">
                <a:ea typeface="+mn-lt"/>
                <a:cs typeface="+mn-lt"/>
              </a:rPr>
              <a:t>, </a:t>
            </a:r>
            <a:r>
              <a:rPr lang="en-GB" i="1">
                <a:ea typeface="+mn-lt"/>
                <a:cs typeface="+mn-lt"/>
              </a:rPr>
              <a:t>246</a:t>
            </a:r>
            <a:r>
              <a:rPr lang="en-GB">
                <a:ea typeface="+mn-lt"/>
                <a:cs typeface="+mn-lt"/>
              </a:rPr>
              <a:t>, p.105827.</a:t>
            </a:r>
            <a:endParaRPr lang="en-GB" dirty="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GB" dirty="0">
                <a:ea typeface="+mn-lt"/>
                <a:cs typeface="+mn-lt"/>
              </a:rPr>
              <a:t>Ravichandran, N., Dillon, E., McCombe, G., </a:t>
            </a:r>
            <a:r>
              <a:rPr lang="en-GB" dirty="0" err="1">
                <a:ea typeface="+mn-lt"/>
                <a:cs typeface="+mn-lt"/>
              </a:rPr>
              <a:t>Sietins</a:t>
            </a:r>
            <a:r>
              <a:rPr lang="en-GB" dirty="0">
                <a:ea typeface="+mn-lt"/>
                <a:cs typeface="+mn-lt"/>
              </a:rPr>
              <a:t>, E., Broughan, J., O’Connor, K., Gulati, G., Frawley, T., Kelly, B.D., </a:t>
            </a:r>
            <a:r>
              <a:rPr lang="en-GB" dirty="0" err="1">
                <a:ea typeface="+mn-lt"/>
                <a:cs typeface="+mn-lt"/>
              </a:rPr>
              <a:t>Guérandel</a:t>
            </a:r>
            <a:r>
              <a:rPr lang="en-GB" dirty="0">
                <a:ea typeface="+mn-lt"/>
                <a:cs typeface="+mn-lt"/>
              </a:rPr>
              <a:t>, A. and Osborne, B., (2025). Prevalence of Mental Health Disorders in General Practice from 2014 to 2024: A literature review and discussion paper. </a:t>
            </a:r>
            <a:r>
              <a:rPr lang="en-GB" i="1" dirty="0">
                <a:ea typeface="+mn-lt"/>
                <a:cs typeface="+mn-lt"/>
              </a:rPr>
              <a:t>Irish Journal of Psychological Medicine</a:t>
            </a:r>
            <a:r>
              <a:rPr lang="en-GB" dirty="0">
                <a:ea typeface="+mn-lt"/>
                <a:cs typeface="+mn-lt"/>
              </a:rPr>
              <a:t>, pp.1-8.</a:t>
            </a:r>
          </a:p>
          <a:p>
            <a:pPr>
              <a:lnSpc>
                <a:spcPct val="110000"/>
              </a:lnSpc>
            </a:pPr>
            <a:r>
              <a:rPr lang="en-GB" dirty="0">
                <a:ea typeface="+mn-lt"/>
                <a:cs typeface="+mn-lt"/>
              </a:rPr>
              <a:t>VanderWeele, T.J., Chen, Y., Long, K., Kim, E.S., Trudel-Fitzgerald, C. </a:t>
            </a:r>
            <a:r>
              <a:rPr lang="en-GB" dirty="0" err="1">
                <a:ea typeface="+mn-lt"/>
                <a:cs typeface="+mn-lt"/>
              </a:rPr>
              <a:t>andKubzansky</a:t>
            </a:r>
            <a:r>
              <a:rPr lang="en-GB" dirty="0">
                <a:ea typeface="+mn-lt"/>
                <a:cs typeface="+mn-lt"/>
              </a:rPr>
              <a:t>, L.D., (2020). Positive epidemiology?. </a:t>
            </a:r>
            <a:r>
              <a:rPr lang="en-GB" i="1" dirty="0">
                <a:ea typeface="+mn-lt"/>
                <a:cs typeface="+mn-lt"/>
              </a:rPr>
              <a:t>Epidemiology</a:t>
            </a:r>
            <a:r>
              <a:rPr lang="en-GB" dirty="0">
                <a:ea typeface="+mn-lt"/>
                <a:cs typeface="+mn-lt"/>
              </a:rPr>
              <a:t>, </a:t>
            </a:r>
            <a:r>
              <a:rPr lang="en-GB" i="1" dirty="0">
                <a:ea typeface="+mn-lt"/>
                <a:cs typeface="+mn-lt"/>
              </a:rPr>
              <a:t>31</a:t>
            </a:r>
            <a:r>
              <a:rPr lang="en-GB" dirty="0">
                <a:ea typeface="+mn-lt"/>
                <a:cs typeface="+mn-lt"/>
              </a:rPr>
              <a:t>(2), pp.189-193.</a:t>
            </a:r>
            <a:endParaRPr lang="en-US">
              <a:ea typeface="+mn-lt"/>
              <a:cs typeface="+mn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0435099"/>
      </p:ext>
    </p:extLst>
  </p:cSld>
  <p:clrMapOvr>
    <a:masterClrMapping/>
  </p:clrMapOvr>
</p:sld>
</file>

<file path=ppt/theme/theme1.xml><?xml version="1.0" encoding="utf-8"?>
<a:theme xmlns:a="http://schemas.openxmlformats.org/drawingml/2006/main" name="RegattaVTI">
  <a:themeElements>
    <a:clrScheme name="Regatta Yellow">
      <a:dk1>
        <a:sysClr val="windowText" lastClr="000000"/>
      </a:dk1>
      <a:lt1>
        <a:sysClr val="window" lastClr="FFFFFF"/>
      </a:lt1>
      <a:dk2>
        <a:srgbClr val="181C30"/>
      </a:dk2>
      <a:lt2>
        <a:srgbClr val="C8E1F4"/>
      </a:lt2>
      <a:accent1>
        <a:srgbClr val="217ED3"/>
      </a:accent1>
      <a:accent2>
        <a:srgbClr val="B92525"/>
      </a:accent2>
      <a:accent3>
        <a:srgbClr val="18558C"/>
      </a:accent3>
      <a:accent4>
        <a:srgbClr val="1D8B35"/>
      </a:accent4>
      <a:accent5>
        <a:srgbClr val="EA75AA"/>
      </a:accent5>
      <a:accent6>
        <a:srgbClr val="F5A700"/>
      </a:accent6>
      <a:hlink>
        <a:srgbClr val="DB0000"/>
      </a:hlink>
      <a:folHlink>
        <a:srgbClr val="066BB6"/>
      </a:folHlink>
    </a:clrScheme>
    <a:fontScheme name="Walbaum Display">
      <a:majorFont>
        <a:latin typeface="Walbaum Display"/>
        <a:ea typeface=""/>
        <a:cs typeface=""/>
      </a:majorFont>
      <a:minorFont>
        <a:latin typeface="Walbaum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gattaVTI" id="{FFC3BCE5-6357-41D1-8E67-3F85B69D7E86}" vid="{893A6374-FE17-48E5-8B62-678C1B11AA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2" baseType="lpstr">
      <vt:lpstr>RegattaVTI</vt:lpstr>
      <vt:lpstr>Classification, Diagnosis and Contemporary Debates in Psychopathology</vt:lpstr>
      <vt:lpstr>Aims and Objectives</vt:lpstr>
      <vt:lpstr>Psychopathology</vt:lpstr>
      <vt:lpstr>Abnormal Psychology</vt:lpstr>
      <vt:lpstr>Abnormal Psychology</vt:lpstr>
      <vt:lpstr>Abnormal Psychology</vt:lpstr>
      <vt:lpstr>What makes us... Us? </vt:lpstr>
      <vt:lpstr>Abnormal and Normal</vt:lpstr>
      <vt:lpstr>Normality of Behaviour</vt:lpstr>
      <vt:lpstr>The Four D's</vt:lpstr>
      <vt:lpstr>Deviance</vt:lpstr>
      <vt:lpstr>Distress</vt:lpstr>
      <vt:lpstr>Dysfunction</vt:lpstr>
      <vt:lpstr>Danger</vt:lpstr>
      <vt:lpstr>Classification of Mental and Behavioural Disorders – How?</vt:lpstr>
      <vt:lpstr>Symptomatology and Syndromes</vt:lpstr>
      <vt:lpstr>ICD 11 and DSM 5</vt:lpstr>
      <vt:lpstr>Question</vt:lpstr>
      <vt:lpstr>Question</vt:lpstr>
      <vt:lpstr>Diagnostic Matching</vt:lpstr>
      <vt:lpstr>Diagnostic Matching</vt:lpstr>
      <vt:lpstr>Case Study A: Tom</vt:lpstr>
      <vt:lpstr>Case Study A: Tom</vt:lpstr>
      <vt:lpstr>Possible Diagnoses</vt:lpstr>
      <vt:lpstr>Case Study B: Amira</vt:lpstr>
      <vt:lpstr>Case Study B: "Amira"</vt:lpstr>
      <vt:lpstr>Possible Diagnoses</vt:lpstr>
      <vt:lpstr>Case Study C: Liam</vt:lpstr>
      <vt:lpstr>Case Study C: Liam</vt:lpstr>
      <vt:lpstr>Possible Diagnoses</vt:lpstr>
      <vt:lpstr>Case Study D: Sarah</vt:lpstr>
      <vt:lpstr>Case Study D: Sarah</vt:lpstr>
      <vt:lpstr>Case Study D: Sarah</vt:lpstr>
      <vt:lpstr>Epidemiology - Definition</vt:lpstr>
      <vt:lpstr>Epidemiology – Information </vt:lpstr>
      <vt:lpstr>Epidemiology vs Medicine</vt:lpstr>
      <vt:lpstr>Prevalence</vt:lpstr>
      <vt:lpstr>Prevalence</vt:lpstr>
      <vt:lpstr>PowerPoint Presentation</vt:lpstr>
      <vt:lpstr>Aetiology</vt:lpstr>
      <vt:lpstr>Aetiology of Mental Illness</vt:lpstr>
      <vt:lpstr>Critical Debates in Diagnosis</vt:lpstr>
      <vt:lpstr>Medical Perspective</vt:lpstr>
      <vt:lpstr>Social Construction Perspectives</vt:lpstr>
      <vt:lpstr>So...</vt:lpstr>
      <vt:lpstr>Normal Life Distress vs Pathology</vt:lpstr>
      <vt:lpstr>Continuum Model</vt:lpstr>
      <vt:lpstr>Medicalisation of Social Issues</vt:lpstr>
      <vt:lpstr>Inconsistencies in Diagnosis</vt:lpstr>
      <vt:lpstr>Takeaways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166</cp:revision>
  <dcterms:created xsi:type="dcterms:W3CDTF">2026-08-12T15:17:33Z</dcterms:created>
  <dcterms:modified xsi:type="dcterms:W3CDTF">2026-08-13T09:17:43Z</dcterms:modified>
</cp:coreProperties>
</file>