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79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66FF66"/>
    <a:srgbClr val="BC0024"/>
    <a:srgbClr val="0033CC"/>
    <a:srgbClr val="FF3300"/>
    <a:srgbClr val="00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741" autoAdjust="0"/>
    <p:restoredTop sz="94660"/>
  </p:normalViewPr>
  <p:slideViewPr>
    <p:cSldViewPr snapToGrid="0">
      <p:cViewPr>
        <p:scale>
          <a:sx n="80" d="100"/>
          <a:sy n="80" d="100"/>
        </p:scale>
        <p:origin x="-181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9D92A4-D53E-4422-A7EA-B43EC0AE4F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E86A58-A0DB-436B-98FB-B089ED216D8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66A3F5-9882-4A78-AF52-C419DE5F707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0F7726-3925-4F95-84CA-57F66AF014C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9BED30-6594-492B-A3A1-463CB827A0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93D6E0-8DC1-4C00-B2F5-4CBFFD5D1E0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325287-A460-4F1F-81AD-99FC9F83A5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3CAC61-4430-4428-9A37-31D46FB201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E7E090-4B30-40AF-B2AE-1479B78AD7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B10239-53D7-496A-8CF6-D2ACAEF681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BC2928-A809-4B62-B58B-E1D3FAEC28F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D6F554A-F655-4520-9664-A0DB99B389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A00AB07-72D1-4A98-BB0A-ACC2230C7943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Money Boxes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How much money altogether is there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in each pair of money boxes?</a:t>
            </a:r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7" name="AutoShape 2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23p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58" name="AutoShape 18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9" name="AutoShape 19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3" name="Text Box 23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11p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64" name="Text Box 24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12p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65" name="AutoShape 25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6" name="AutoShape 26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32p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14p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18p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51p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26p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25p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7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44p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27p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17p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26p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15p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11p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53p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24p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29p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35p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16p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19p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44p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28p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16p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7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33p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23p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10p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1929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41p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17p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24p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44p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29p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15p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38p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18p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20p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9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53p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30p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23p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47p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28p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19p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23p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9p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14p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41p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19p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22p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5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40p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13p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27p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41p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20p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21p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25p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12p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13p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460625" y="3967163"/>
            <a:ext cx="422116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2490788" y="4211638"/>
            <a:ext cx="4162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47p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1008063" y="801688"/>
            <a:ext cx="2786062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0033CC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5349875" y="801688"/>
            <a:ext cx="2786063" cy="2841625"/>
          </a:xfrm>
          <a:prstGeom prst="can">
            <a:avLst>
              <a:gd name="adj" fmla="val 25499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BC0024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1096963" y="1873250"/>
            <a:ext cx="26082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21p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5438775" y="1873250"/>
            <a:ext cx="26082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26p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 rot="-10800000">
            <a:off x="1889125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0033CC">
                  <a:gamma/>
                  <a:shade val="46275"/>
                  <a:invGamma/>
                </a:srgbClr>
              </a:gs>
              <a:gs pos="100000">
                <a:srgbClr val="0033CC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 rot="-10800000">
            <a:off x="6230938" y="1073150"/>
            <a:ext cx="1022350" cy="163513"/>
          </a:xfrm>
          <a:custGeom>
            <a:avLst/>
            <a:gdLst>
              <a:gd name="G0" fmla="+- 1306 0 0"/>
              <a:gd name="G1" fmla="+- 21600 0 1306"/>
              <a:gd name="G2" fmla="*/ 1306 1 2"/>
              <a:gd name="G3" fmla="+- 21600 0 G2"/>
              <a:gd name="G4" fmla="+/ 1306 21600 2"/>
              <a:gd name="G5" fmla="+/ G1 0 2"/>
              <a:gd name="G6" fmla="*/ 21600 21600 1306"/>
              <a:gd name="G7" fmla="*/ G6 1 2"/>
              <a:gd name="G8" fmla="+- 21600 0 G7"/>
              <a:gd name="G9" fmla="*/ 21600 1 2"/>
              <a:gd name="G10" fmla="+- 1306 0 G9"/>
              <a:gd name="G11" fmla="?: G10 G8 0"/>
              <a:gd name="G12" fmla="?: G10 G7 21600"/>
              <a:gd name="T0" fmla="*/ 20947 w 21600"/>
              <a:gd name="T1" fmla="*/ 10800 h 21600"/>
              <a:gd name="T2" fmla="*/ 10800 w 21600"/>
              <a:gd name="T3" fmla="*/ 21600 h 21600"/>
              <a:gd name="T4" fmla="*/ 653 w 21600"/>
              <a:gd name="T5" fmla="*/ 10800 h 21600"/>
              <a:gd name="T6" fmla="*/ 10800 w 21600"/>
              <a:gd name="T7" fmla="*/ 0 h 21600"/>
              <a:gd name="T8" fmla="*/ 2453 w 21600"/>
              <a:gd name="T9" fmla="*/ 2453 h 21600"/>
              <a:gd name="T10" fmla="*/ 19147 w 21600"/>
              <a:gd name="T11" fmla="*/ 1914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1306" y="21600"/>
                </a:lnTo>
                <a:lnTo>
                  <a:pt x="20294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100000">
                <a:srgbClr val="FF3300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82</Words>
  <Application>Microsoft Office PowerPoint</Application>
  <PresentationFormat>On-screen Show (4:3)</PresentationFormat>
  <Paragraphs>66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38</cp:revision>
  <dcterms:created xsi:type="dcterms:W3CDTF">2006-03-03T16:34:11Z</dcterms:created>
  <dcterms:modified xsi:type="dcterms:W3CDTF">2011-11-25T20:06:41Z</dcterms:modified>
</cp:coreProperties>
</file>