
<file path=[Content_Types].xml><?xml version="1.0" encoding="utf-8"?>
<Types xmlns="http://schemas.openxmlformats.org/package/2006/content-types">
  <Default Extension="gif" ContentType="image/gi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62" r:id="rId5"/>
    <p:sldId id="263" r:id="rId6"/>
    <p:sldId id="264" r:id="rId7"/>
    <p:sldId id="259" r:id="rId8"/>
    <p:sldId id="260" r:id="rId9"/>
    <p:sldId id="261" r:id="rId10"/>
    <p:sldId id="265" r:id="rId1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68" d="100"/>
          <a:sy n="68" d="100"/>
        </p:scale>
        <p:origin x="66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svg"/><Relationship Id="rId1" Type="http://schemas.openxmlformats.org/officeDocument/2006/relationships/image" Target="../media/image17.png"/><Relationship Id="rId6" Type="http://schemas.openxmlformats.org/officeDocument/2006/relationships/image" Target="../media/image22.svg"/><Relationship Id="rId5" Type="http://schemas.openxmlformats.org/officeDocument/2006/relationships/image" Target="../media/image21.png"/><Relationship Id="rId4" Type="http://schemas.openxmlformats.org/officeDocument/2006/relationships/image" Target="../media/image20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svg"/><Relationship Id="rId1" Type="http://schemas.openxmlformats.org/officeDocument/2006/relationships/image" Target="../media/image17.png"/><Relationship Id="rId6" Type="http://schemas.openxmlformats.org/officeDocument/2006/relationships/image" Target="../media/image22.svg"/><Relationship Id="rId5" Type="http://schemas.openxmlformats.org/officeDocument/2006/relationships/image" Target="../media/image21.png"/><Relationship Id="rId4" Type="http://schemas.openxmlformats.org/officeDocument/2006/relationships/image" Target="../media/image20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0EB7276-4B13-4843-94C6-D911C4083249}" type="doc">
      <dgm:prSet loTypeId="urn:microsoft.com/office/officeart/2018/2/layout/IconVerticalSolidList" loCatId="icon" qsTypeId="urn:microsoft.com/office/officeart/2005/8/quickstyle/simple4" qsCatId="simple" csTypeId="urn:microsoft.com/office/officeart/2018/5/colors/Iconchunking_neutralbg_colorful5" csCatId="colorful" phldr="1"/>
      <dgm:spPr/>
      <dgm:t>
        <a:bodyPr/>
        <a:lstStyle/>
        <a:p>
          <a:endParaRPr lang="en-US"/>
        </a:p>
      </dgm:t>
    </dgm:pt>
    <dgm:pt modelId="{7988AA5B-647E-42AA-A8CB-960543D2BF89}">
      <dgm:prSet/>
      <dgm:spPr/>
      <dgm:t>
        <a:bodyPr/>
        <a:lstStyle/>
        <a:p>
          <a:r>
            <a:rPr lang="en-GB" b="0" i="0"/>
            <a:t>Set up Bank account under organisational name</a:t>
          </a:r>
          <a:endParaRPr lang="en-US"/>
        </a:p>
      </dgm:t>
    </dgm:pt>
    <dgm:pt modelId="{CFF9F52B-A0C4-434B-B6C2-58971D52AB3B}" type="parTrans" cxnId="{178A6478-DFC8-47A5-A1EC-533B1A3D808E}">
      <dgm:prSet/>
      <dgm:spPr/>
      <dgm:t>
        <a:bodyPr/>
        <a:lstStyle/>
        <a:p>
          <a:endParaRPr lang="en-US"/>
        </a:p>
      </dgm:t>
    </dgm:pt>
    <dgm:pt modelId="{B0B69902-F396-4EFE-8DF9-2A34524DA1BB}" type="sibTrans" cxnId="{178A6478-DFC8-47A5-A1EC-533B1A3D808E}">
      <dgm:prSet/>
      <dgm:spPr/>
      <dgm:t>
        <a:bodyPr/>
        <a:lstStyle/>
        <a:p>
          <a:endParaRPr lang="en-US"/>
        </a:p>
      </dgm:t>
    </dgm:pt>
    <dgm:pt modelId="{13B02B4D-314E-4F46-9580-7B1B39898FA1}">
      <dgm:prSet/>
      <dgm:spPr/>
      <dgm:t>
        <a:bodyPr/>
        <a:lstStyle/>
        <a:p>
          <a:r>
            <a:rPr lang="en-GB" b="0" i="0"/>
            <a:t>Provide coaching, courses, equipment for water sports</a:t>
          </a:r>
          <a:endParaRPr lang="en-US"/>
        </a:p>
      </dgm:t>
    </dgm:pt>
    <dgm:pt modelId="{521FB387-4FD4-4908-9D8C-B42897B86990}" type="parTrans" cxnId="{043F67A4-BEAC-4835-A804-F25E28AAA576}">
      <dgm:prSet/>
      <dgm:spPr/>
      <dgm:t>
        <a:bodyPr/>
        <a:lstStyle/>
        <a:p>
          <a:endParaRPr lang="en-US"/>
        </a:p>
      </dgm:t>
    </dgm:pt>
    <dgm:pt modelId="{DEFDF1CF-D29A-4C9F-8372-021420B13574}" type="sibTrans" cxnId="{043F67A4-BEAC-4835-A804-F25E28AAA576}">
      <dgm:prSet/>
      <dgm:spPr/>
      <dgm:t>
        <a:bodyPr/>
        <a:lstStyle/>
        <a:p>
          <a:endParaRPr lang="en-US"/>
        </a:p>
      </dgm:t>
    </dgm:pt>
    <dgm:pt modelId="{7B3F0E84-DC20-4D11-940B-B792B17B46F3}">
      <dgm:prSet/>
      <dgm:spPr/>
      <dgm:t>
        <a:bodyPr/>
        <a:lstStyle/>
        <a:p>
          <a:r>
            <a:rPr lang="en-GB" b="0" i="0"/>
            <a:t>Community inclusive</a:t>
          </a:r>
          <a:endParaRPr lang="en-US"/>
        </a:p>
      </dgm:t>
    </dgm:pt>
    <dgm:pt modelId="{2B3FA20C-FD26-4FA2-9BF1-995143DA51DB}" type="parTrans" cxnId="{45FE8DB8-1C37-4B11-A88D-96A8BB779BFE}">
      <dgm:prSet/>
      <dgm:spPr/>
      <dgm:t>
        <a:bodyPr/>
        <a:lstStyle/>
        <a:p>
          <a:endParaRPr lang="en-US"/>
        </a:p>
      </dgm:t>
    </dgm:pt>
    <dgm:pt modelId="{15A240FA-D700-47BD-924E-327358AE2166}" type="sibTrans" cxnId="{45FE8DB8-1C37-4B11-A88D-96A8BB779BFE}">
      <dgm:prSet/>
      <dgm:spPr/>
      <dgm:t>
        <a:bodyPr/>
        <a:lstStyle/>
        <a:p>
          <a:endParaRPr lang="en-US"/>
        </a:p>
      </dgm:t>
    </dgm:pt>
    <dgm:pt modelId="{1BCA5FF2-A543-47ED-B2AC-6E0688FAC1D3}" type="pres">
      <dgm:prSet presAssocID="{F0EB7276-4B13-4843-94C6-D911C4083249}" presName="root" presStyleCnt="0">
        <dgm:presLayoutVars>
          <dgm:dir/>
          <dgm:resizeHandles val="exact"/>
        </dgm:presLayoutVars>
      </dgm:prSet>
      <dgm:spPr/>
    </dgm:pt>
    <dgm:pt modelId="{084B45EA-EB03-492C-8719-927EEF48E0A2}" type="pres">
      <dgm:prSet presAssocID="{7988AA5B-647E-42AA-A8CB-960543D2BF89}" presName="compNode" presStyleCnt="0"/>
      <dgm:spPr/>
    </dgm:pt>
    <dgm:pt modelId="{2A66D13A-252F-48A6-A0E6-29AE1BB94198}" type="pres">
      <dgm:prSet presAssocID="{7988AA5B-647E-42AA-A8CB-960543D2BF89}" presName="bgRect" presStyleLbl="bgShp" presStyleIdx="0" presStyleCnt="3"/>
      <dgm:spPr/>
    </dgm:pt>
    <dgm:pt modelId="{9B16C874-9B91-474A-8797-A41AE848FAAE}" type="pres">
      <dgm:prSet presAssocID="{7988AA5B-647E-42AA-A8CB-960543D2BF89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"/>
        </a:ext>
      </dgm:extLst>
    </dgm:pt>
    <dgm:pt modelId="{32041D78-70A2-4634-8A3C-B714813308C3}" type="pres">
      <dgm:prSet presAssocID="{7988AA5B-647E-42AA-A8CB-960543D2BF89}" presName="spaceRect" presStyleCnt="0"/>
      <dgm:spPr/>
    </dgm:pt>
    <dgm:pt modelId="{8FD7A1CF-2396-40D4-BB73-ADB969F3EEE9}" type="pres">
      <dgm:prSet presAssocID="{7988AA5B-647E-42AA-A8CB-960543D2BF89}" presName="parTx" presStyleLbl="revTx" presStyleIdx="0" presStyleCnt="3">
        <dgm:presLayoutVars>
          <dgm:chMax val="0"/>
          <dgm:chPref val="0"/>
        </dgm:presLayoutVars>
      </dgm:prSet>
      <dgm:spPr/>
    </dgm:pt>
    <dgm:pt modelId="{7FA2FF6B-B891-4AC2-ADA6-189998052AFF}" type="pres">
      <dgm:prSet presAssocID="{B0B69902-F396-4EFE-8DF9-2A34524DA1BB}" presName="sibTrans" presStyleCnt="0"/>
      <dgm:spPr/>
    </dgm:pt>
    <dgm:pt modelId="{F866F005-7276-4D9E-AA7F-6119A4958CC8}" type="pres">
      <dgm:prSet presAssocID="{13B02B4D-314E-4F46-9580-7B1B39898FA1}" presName="compNode" presStyleCnt="0"/>
      <dgm:spPr/>
    </dgm:pt>
    <dgm:pt modelId="{5C398B66-66B5-4A19-88E0-FC81714DCEA3}" type="pres">
      <dgm:prSet presAssocID="{13B02B4D-314E-4F46-9580-7B1B39898FA1}" presName="bgRect" presStyleLbl="bgShp" presStyleIdx="1" presStyleCnt="3"/>
      <dgm:spPr/>
    </dgm:pt>
    <dgm:pt modelId="{15AD9F00-87F6-4657-B09E-8C34CF19F336}" type="pres">
      <dgm:prSet presAssocID="{13B02B4D-314E-4F46-9580-7B1B39898FA1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wim"/>
        </a:ext>
      </dgm:extLst>
    </dgm:pt>
    <dgm:pt modelId="{E8BC6A77-53BE-452A-827D-3B91FCC2AF29}" type="pres">
      <dgm:prSet presAssocID="{13B02B4D-314E-4F46-9580-7B1B39898FA1}" presName="spaceRect" presStyleCnt="0"/>
      <dgm:spPr/>
    </dgm:pt>
    <dgm:pt modelId="{D1F3681E-03C6-49B9-B16C-8BA02895BC2C}" type="pres">
      <dgm:prSet presAssocID="{13B02B4D-314E-4F46-9580-7B1B39898FA1}" presName="parTx" presStyleLbl="revTx" presStyleIdx="1" presStyleCnt="3">
        <dgm:presLayoutVars>
          <dgm:chMax val="0"/>
          <dgm:chPref val="0"/>
        </dgm:presLayoutVars>
      </dgm:prSet>
      <dgm:spPr/>
    </dgm:pt>
    <dgm:pt modelId="{10CFB44B-A5B4-4FB9-A81F-4857F9437A3B}" type="pres">
      <dgm:prSet presAssocID="{DEFDF1CF-D29A-4C9F-8372-021420B13574}" presName="sibTrans" presStyleCnt="0"/>
      <dgm:spPr/>
    </dgm:pt>
    <dgm:pt modelId="{474877A6-036F-4C93-B519-2CF91882DC32}" type="pres">
      <dgm:prSet presAssocID="{7B3F0E84-DC20-4D11-940B-B792B17B46F3}" presName="compNode" presStyleCnt="0"/>
      <dgm:spPr/>
    </dgm:pt>
    <dgm:pt modelId="{35E85C3D-87E0-4622-B54F-1D88AD576147}" type="pres">
      <dgm:prSet presAssocID="{7B3F0E84-DC20-4D11-940B-B792B17B46F3}" presName="bgRect" presStyleLbl="bgShp" presStyleIdx="2" presStyleCnt="3"/>
      <dgm:spPr/>
    </dgm:pt>
    <dgm:pt modelId="{889A9ABC-BE34-4EA4-9F85-2F58AC065189}" type="pres">
      <dgm:prSet presAssocID="{7B3F0E84-DC20-4D11-940B-B792B17B46F3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oup"/>
        </a:ext>
      </dgm:extLst>
    </dgm:pt>
    <dgm:pt modelId="{C73E0DD5-4495-460F-9991-C435B50DA441}" type="pres">
      <dgm:prSet presAssocID="{7B3F0E84-DC20-4D11-940B-B792B17B46F3}" presName="spaceRect" presStyleCnt="0"/>
      <dgm:spPr/>
    </dgm:pt>
    <dgm:pt modelId="{954B43BB-5249-4B8F-B7E1-2A48F2BE078D}" type="pres">
      <dgm:prSet presAssocID="{7B3F0E84-DC20-4D11-940B-B792B17B46F3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5EE49C2F-F0E5-473C-87F4-8D6B7095285C}" type="presOf" srcId="{7B3F0E84-DC20-4D11-940B-B792B17B46F3}" destId="{954B43BB-5249-4B8F-B7E1-2A48F2BE078D}" srcOrd="0" destOrd="0" presId="urn:microsoft.com/office/officeart/2018/2/layout/IconVerticalSolidList"/>
    <dgm:cxn modelId="{E1F29C45-2CBC-4E82-892E-15D3A814F587}" type="presOf" srcId="{F0EB7276-4B13-4843-94C6-D911C4083249}" destId="{1BCA5FF2-A543-47ED-B2AC-6E0688FAC1D3}" srcOrd="0" destOrd="0" presId="urn:microsoft.com/office/officeart/2018/2/layout/IconVerticalSolidList"/>
    <dgm:cxn modelId="{7ABB8B6B-3C38-4910-BAF2-AFA59A66A610}" type="presOf" srcId="{7988AA5B-647E-42AA-A8CB-960543D2BF89}" destId="{8FD7A1CF-2396-40D4-BB73-ADB969F3EEE9}" srcOrd="0" destOrd="0" presId="urn:microsoft.com/office/officeart/2018/2/layout/IconVerticalSolidList"/>
    <dgm:cxn modelId="{178A6478-DFC8-47A5-A1EC-533B1A3D808E}" srcId="{F0EB7276-4B13-4843-94C6-D911C4083249}" destId="{7988AA5B-647E-42AA-A8CB-960543D2BF89}" srcOrd="0" destOrd="0" parTransId="{CFF9F52B-A0C4-434B-B6C2-58971D52AB3B}" sibTransId="{B0B69902-F396-4EFE-8DF9-2A34524DA1BB}"/>
    <dgm:cxn modelId="{043F67A4-BEAC-4835-A804-F25E28AAA576}" srcId="{F0EB7276-4B13-4843-94C6-D911C4083249}" destId="{13B02B4D-314E-4F46-9580-7B1B39898FA1}" srcOrd="1" destOrd="0" parTransId="{521FB387-4FD4-4908-9D8C-B42897B86990}" sibTransId="{DEFDF1CF-D29A-4C9F-8372-021420B13574}"/>
    <dgm:cxn modelId="{45FE8DB8-1C37-4B11-A88D-96A8BB779BFE}" srcId="{F0EB7276-4B13-4843-94C6-D911C4083249}" destId="{7B3F0E84-DC20-4D11-940B-B792B17B46F3}" srcOrd="2" destOrd="0" parTransId="{2B3FA20C-FD26-4FA2-9BF1-995143DA51DB}" sibTransId="{15A240FA-D700-47BD-924E-327358AE2166}"/>
    <dgm:cxn modelId="{C5F9CADB-8D3E-4D00-9F68-671FC57E900C}" type="presOf" srcId="{13B02B4D-314E-4F46-9580-7B1B39898FA1}" destId="{D1F3681E-03C6-49B9-B16C-8BA02895BC2C}" srcOrd="0" destOrd="0" presId="urn:microsoft.com/office/officeart/2018/2/layout/IconVerticalSolidList"/>
    <dgm:cxn modelId="{752F0142-57EA-4E8B-9BE5-2EA0DD1967F9}" type="presParOf" srcId="{1BCA5FF2-A543-47ED-B2AC-6E0688FAC1D3}" destId="{084B45EA-EB03-492C-8719-927EEF48E0A2}" srcOrd="0" destOrd="0" presId="urn:microsoft.com/office/officeart/2018/2/layout/IconVerticalSolidList"/>
    <dgm:cxn modelId="{DF324F96-3215-416E-9A3C-CC4A4C181D2D}" type="presParOf" srcId="{084B45EA-EB03-492C-8719-927EEF48E0A2}" destId="{2A66D13A-252F-48A6-A0E6-29AE1BB94198}" srcOrd="0" destOrd="0" presId="urn:microsoft.com/office/officeart/2018/2/layout/IconVerticalSolidList"/>
    <dgm:cxn modelId="{5E82E427-556A-40C4-8F70-84BEA9D7BFD0}" type="presParOf" srcId="{084B45EA-EB03-492C-8719-927EEF48E0A2}" destId="{9B16C874-9B91-474A-8797-A41AE848FAAE}" srcOrd="1" destOrd="0" presId="urn:microsoft.com/office/officeart/2018/2/layout/IconVerticalSolidList"/>
    <dgm:cxn modelId="{57AA3A59-3E0D-4390-A29C-0CB7348BC621}" type="presParOf" srcId="{084B45EA-EB03-492C-8719-927EEF48E0A2}" destId="{32041D78-70A2-4634-8A3C-B714813308C3}" srcOrd="2" destOrd="0" presId="urn:microsoft.com/office/officeart/2018/2/layout/IconVerticalSolidList"/>
    <dgm:cxn modelId="{44478A74-F2E0-453C-BB97-7E07B5EAC465}" type="presParOf" srcId="{084B45EA-EB03-492C-8719-927EEF48E0A2}" destId="{8FD7A1CF-2396-40D4-BB73-ADB969F3EEE9}" srcOrd="3" destOrd="0" presId="urn:microsoft.com/office/officeart/2018/2/layout/IconVerticalSolidList"/>
    <dgm:cxn modelId="{08E4B40E-BBE6-4F98-8F17-68662B84297D}" type="presParOf" srcId="{1BCA5FF2-A543-47ED-B2AC-6E0688FAC1D3}" destId="{7FA2FF6B-B891-4AC2-ADA6-189998052AFF}" srcOrd="1" destOrd="0" presId="urn:microsoft.com/office/officeart/2018/2/layout/IconVerticalSolidList"/>
    <dgm:cxn modelId="{BF849996-2F5C-4A75-B2F8-6788A753EB0C}" type="presParOf" srcId="{1BCA5FF2-A543-47ED-B2AC-6E0688FAC1D3}" destId="{F866F005-7276-4D9E-AA7F-6119A4958CC8}" srcOrd="2" destOrd="0" presId="urn:microsoft.com/office/officeart/2018/2/layout/IconVerticalSolidList"/>
    <dgm:cxn modelId="{59687566-2C57-4800-B5C8-E8185CD3AF17}" type="presParOf" srcId="{F866F005-7276-4D9E-AA7F-6119A4958CC8}" destId="{5C398B66-66B5-4A19-88E0-FC81714DCEA3}" srcOrd="0" destOrd="0" presId="urn:microsoft.com/office/officeart/2018/2/layout/IconVerticalSolidList"/>
    <dgm:cxn modelId="{CDBEB80E-A019-41E0-8FDB-9F22A7E8CD42}" type="presParOf" srcId="{F866F005-7276-4D9E-AA7F-6119A4958CC8}" destId="{15AD9F00-87F6-4657-B09E-8C34CF19F336}" srcOrd="1" destOrd="0" presId="urn:microsoft.com/office/officeart/2018/2/layout/IconVerticalSolidList"/>
    <dgm:cxn modelId="{130DE341-0299-4A80-A87D-4FE0FAC4328B}" type="presParOf" srcId="{F866F005-7276-4D9E-AA7F-6119A4958CC8}" destId="{E8BC6A77-53BE-452A-827D-3B91FCC2AF29}" srcOrd="2" destOrd="0" presId="urn:microsoft.com/office/officeart/2018/2/layout/IconVerticalSolidList"/>
    <dgm:cxn modelId="{6A4F0C59-32E7-476A-BEA7-CA370B7FA225}" type="presParOf" srcId="{F866F005-7276-4D9E-AA7F-6119A4958CC8}" destId="{D1F3681E-03C6-49B9-B16C-8BA02895BC2C}" srcOrd="3" destOrd="0" presId="urn:microsoft.com/office/officeart/2018/2/layout/IconVerticalSolidList"/>
    <dgm:cxn modelId="{89C57804-B763-4C16-8F2D-D608CFA6AE22}" type="presParOf" srcId="{1BCA5FF2-A543-47ED-B2AC-6E0688FAC1D3}" destId="{10CFB44B-A5B4-4FB9-A81F-4857F9437A3B}" srcOrd="3" destOrd="0" presId="urn:microsoft.com/office/officeart/2018/2/layout/IconVerticalSolidList"/>
    <dgm:cxn modelId="{EE8611A5-BB68-4E32-8A8E-15B624FFCCDE}" type="presParOf" srcId="{1BCA5FF2-A543-47ED-B2AC-6E0688FAC1D3}" destId="{474877A6-036F-4C93-B519-2CF91882DC32}" srcOrd="4" destOrd="0" presId="urn:microsoft.com/office/officeart/2018/2/layout/IconVerticalSolidList"/>
    <dgm:cxn modelId="{EE556133-3237-49A7-A8A7-C6943F1023BE}" type="presParOf" srcId="{474877A6-036F-4C93-B519-2CF91882DC32}" destId="{35E85C3D-87E0-4622-B54F-1D88AD576147}" srcOrd="0" destOrd="0" presId="urn:microsoft.com/office/officeart/2018/2/layout/IconVerticalSolidList"/>
    <dgm:cxn modelId="{E211E479-F27A-40D8-8450-F03C9B39FFE8}" type="presParOf" srcId="{474877A6-036F-4C93-B519-2CF91882DC32}" destId="{889A9ABC-BE34-4EA4-9F85-2F58AC065189}" srcOrd="1" destOrd="0" presId="urn:microsoft.com/office/officeart/2018/2/layout/IconVerticalSolidList"/>
    <dgm:cxn modelId="{6F8BC55A-A477-44C1-9443-E687C87CB892}" type="presParOf" srcId="{474877A6-036F-4C93-B519-2CF91882DC32}" destId="{C73E0DD5-4495-460F-9991-C435B50DA441}" srcOrd="2" destOrd="0" presId="urn:microsoft.com/office/officeart/2018/2/layout/IconVerticalSolidList"/>
    <dgm:cxn modelId="{DE800023-432A-44EE-8E57-97FC24388B2B}" type="presParOf" srcId="{474877A6-036F-4C93-B519-2CF91882DC32}" destId="{954B43BB-5249-4B8F-B7E1-2A48F2BE078D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A66D13A-252F-48A6-A0E6-29AE1BB94198}">
      <dsp:nvSpPr>
        <dsp:cNvPr id="0" name=""/>
        <dsp:cNvSpPr/>
      </dsp:nvSpPr>
      <dsp:spPr>
        <a:xfrm>
          <a:off x="0" y="640"/>
          <a:ext cx="6391275" cy="149868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9B16C874-9B91-474A-8797-A41AE848FAAE}">
      <dsp:nvSpPr>
        <dsp:cNvPr id="0" name=""/>
        <dsp:cNvSpPr/>
      </dsp:nvSpPr>
      <dsp:spPr>
        <a:xfrm>
          <a:off x="453352" y="337845"/>
          <a:ext cx="824278" cy="824278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8FD7A1CF-2396-40D4-BB73-ADB969F3EEE9}">
      <dsp:nvSpPr>
        <dsp:cNvPr id="0" name=""/>
        <dsp:cNvSpPr/>
      </dsp:nvSpPr>
      <dsp:spPr>
        <a:xfrm>
          <a:off x="1730984" y="640"/>
          <a:ext cx="4660290" cy="14986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8611" tIns="158611" rIns="158611" bIns="158611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b="0" i="0" kern="1200"/>
            <a:t>Set up Bank account under organisational name</a:t>
          </a:r>
          <a:endParaRPr lang="en-US" sz="2500" kern="1200"/>
        </a:p>
      </dsp:txBody>
      <dsp:txXfrm>
        <a:off x="1730984" y="640"/>
        <a:ext cx="4660290" cy="1498687"/>
      </dsp:txXfrm>
    </dsp:sp>
    <dsp:sp modelId="{5C398B66-66B5-4A19-88E0-FC81714DCEA3}">
      <dsp:nvSpPr>
        <dsp:cNvPr id="0" name=""/>
        <dsp:cNvSpPr/>
      </dsp:nvSpPr>
      <dsp:spPr>
        <a:xfrm>
          <a:off x="0" y="1873999"/>
          <a:ext cx="6391275" cy="149868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15AD9F00-87F6-4657-B09E-8C34CF19F336}">
      <dsp:nvSpPr>
        <dsp:cNvPr id="0" name=""/>
        <dsp:cNvSpPr/>
      </dsp:nvSpPr>
      <dsp:spPr>
        <a:xfrm>
          <a:off x="453352" y="2211204"/>
          <a:ext cx="824278" cy="824278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1F3681E-03C6-49B9-B16C-8BA02895BC2C}">
      <dsp:nvSpPr>
        <dsp:cNvPr id="0" name=""/>
        <dsp:cNvSpPr/>
      </dsp:nvSpPr>
      <dsp:spPr>
        <a:xfrm>
          <a:off x="1730984" y="1873999"/>
          <a:ext cx="4660290" cy="14986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8611" tIns="158611" rIns="158611" bIns="158611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b="0" i="0" kern="1200"/>
            <a:t>Provide coaching, courses, equipment for water sports</a:t>
          </a:r>
          <a:endParaRPr lang="en-US" sz="2500" kern="1200"/>
        </a:p>
      </dsp:txBody>
      <dsp:txXfrm>
        <a:off x="1730984" y="1873999"/>
        <a:ext cx="4660290" cy="1498687"/>
      </dsp:txXfrm>
    </dsp:sp>
    <dsp:sp modelId="{35E85C3D-87E0-4622-B54F-1D88AD576147}">
      <dsp:nvSpPr>
        <dsp:cNvPr id="0" name=""/>
        <dsp:cNvSpPr/>
      </dsp:nvSpPr>
      <dsp:spPr>
        <a:xfrm>
          <a:off x="0" y="3747359"/>
          <a:ext cx="6391275" cy="149868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889A9ABC-BE34-4EA4-9F85-2F58AC065189}">
      <dsp:nvSpPr>
        <dsp:cNvPr id="0" name=""/>
        <dsp:cNvSpPr/>
      </dsp:nvSpPr>
      <dsp:spPr>
        <a:xfrm>
          <a:off x="453352" y="4084563"/>
          <a:ext cx="824278" cy="824278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954B43BB-5249-4B8F-B7E1-2A48F2BE078D}">
      <dsp:nvSpPr>
        <dsp:cNvPr id="0" name=""/>
        <dsp:cNvSpPr/>
      </dsp:nvSpPr>
      <dsp:spPr>
        <a:xfrm>
          <a:off x="1730984" y="3747359"/>
          <a:ext cx="4660290" cy="14986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8611" tIns="158611" rIns="158611" bIns="158611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b="0" i="0" kern="1200"/>
            <a:t>Community inclusive</a:t>
          </a:r>
          <a:endParaRPr lang="en-US" sz="2500" kern="1200"/>
        </a:p>
      </dsp:txBody>
      <dsp:txXfrm>
        <a:off x="1730984" y="3747359"/>
        <a:ext cx="4660290" cy="149868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2099733"/>
            <a:ext cx="8825658" cy="2677648"/>
          </a:xfrm>
        </p:spPr>
        <p:txBody>
          <a:bodyPr anchor="b"/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 bwMode="gray"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gray">
          <a:xfrm rot="5400000">
            <a:off x="10158984" y="1792224"/>
            <a:ext cx="990599" cy="304799"/>
          </a:xfrm>
        </p:spPr>
        <p:txBody>
          <a:bodyPr anchor="t"/>
          <a:lstStyle>
            <a:lvl1pPr algn="l"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fld id="{F2115034-39AC-447F-B6C5-AA2706FCDF35}" type="datetimeFigureOut">
              <a:rPr lang="en-GB" smtClean="0"/>
              <a:t>09/01/2019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 bwMode="gray">
          <a:xfrm rot="5400000">
            <a:off x="8951976" y="3227832"/>
            <a:ext cx="3859795" cy="304801"/>
          </a:xfrm>
        </p:spPr>
        <p:txBody>
          <a:bodyPr/>
          <a:lstStyle>
            <a:lvl1pPr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352540" y="295729"/>
            <a:ext cx="838199" cy="767687"/>
          </a:xfrm>
        </p:spPr>
        <p:txBody>
          <a:bodyPr/>
          <a:lstStyle/>
          <a:p>
            <a:fld id="{925CFA62-3986-491D-AB26-0F0078B12D5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2195189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4954" y="2603500"/>
            <a:ext cx="8825659" cy="341630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115034-39AC-447F-B6C5-AA2706FCDF35}" type="datetimeFigureOut">
              <a:rPr lang="en-GB" smtClean="0"/>
              <a:t>09/01/2019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5CFA62-3986-491D-AB26-0F0078B12D5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923132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Rectangle 9"/>
            <p:cNvSpPr/>
            <p:nvPr/>
          </p:nvSpPr>
          <p:spPr bwMode="gray">
            <a:xfrm>
              <a:off x="7289800" y="402165"/>
              <a:ext cx="44788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5"/>
            <p:cNvSpPr/>
            <p:nvPr/>
          </p:nvSpPr>
          <p:spPr bwMode="gray">
            <a:xfrm rot="16200000">
              <a:off x="3787244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5922489">
              <a:off x="4698352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677645"/>
            <a:ext cx="4351025" cy="2283824"/>
          </a:xfrm>
        </p:spPr>
        <p:txBody>
          <a:bodyPr anchor="ctr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95559" y="2677644"/>
            <a:ext cx="3757545" cy="2283824"/>
          </a:xfrm>
        </p:spPr>
        <p:txBody>
          <a:bodyPr anchor="ctr"/>
          <a:lstStyle>
            <a:lvl1pPr marL="0" indent="0" algn="l">
              <a:buNone/>
              <a:defRPr sz="2000"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115034-39AC-447F-B6C5-AA2706FCDF35}" type="datetimeFigureOut">
              <a:rPr lang="en-GB" smtClean="0"/>
              <a:t>09/01/2019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5CFA62-3986-491D-AB26-0F0078B12D5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8601809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54954" y="2603500"/>
            <a:ext cx="4825158" cy="3416301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08712" y="2603500"/>
            <a:ext cx="4825159" cy="3416300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115034-39AC-447F-B6C5-AA2706FCDF35}" type="datetimeFigureOut">
              <a:rPr lang="en-GB" smtClean="0"/>
              <a:t>09/01/2019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5CFA62-3986-491D-AB26-0F0078B12D5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364192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482515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4954" y="3179762"/>
            <a:ext cx="4825158" cy="2840039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08712" y="2603500"/>
            <a:ext cx="482515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08712" y="3179762"/>
            <a:ext cx="4825159" cy="28400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115034-39AC-447F-B6C5-AA2706FCDF35}" type="datetimeFigureOut">
              <a:rPr lang="en-GB" smtClean="0"/>
              <a:t>09/01/2019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5CFA62-3986-491D-AB26-0F0078B12D5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411490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115034-39AC-447F-B6C5-AA2706FCDF35}" type="datetimeFigureOut">
              <a:rPr lang="en-GB" smtClean="0"/>
              <a:t>09/01/2019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5CFA62-3986-491D-AB26-0F0078B12D5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7933982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115034-39AC-447F-B6C5-AA2706FCDF35}" type="datetimeFigureOut">
              <a:rPr lang="en-GB" smtClean="0"/>
              <a:t>09/01/2019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Rectangle 6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5CFA62-3986-491D-AB26-0F0078B12D5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349899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Freeform 5"/>
            <p:cNvSpPr/>
            <p:nvPr/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295400"/>
            <a:ext cx="2793158" cy="16002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81146" y="1447800"/>
            <a:ext cx="5190066" cy="45720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129280"/>
            <a:ext cx="2793158" cy="2895599"/>
          </a:xfrm>
        </p:spPr>
        <p:txBody>
          <a:bodyPr/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115034-39AC-447F-B6C5-AA2706FCDF35}" type="datetimeFigureOut">
              <a:rPr lang="en-GB" smtClean="0"/>
              <a:t>09/01/2019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5CFA62-3986-491D-AB26-0F0078B12D5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9299852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6172200" y="402165"/>
              <a:ext cx="55964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5"/>
            <p:cNvSpPr/>
            <p:nvPr/>
          </p:nvSpPr>
          <p:spPr bwMode="gray">
            <a:xfrm rot="15922489">
              <a:off x="4203594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32954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693333"/>
            <a:ext cx="3865134" cy="1735667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547870" y="1143000"/>
            <a:ext cx="3227193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marL="0" lvl="0" indent="0" algn="ctr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657600"/>
            <a:ext cx="3859212" cy="1371600"/>
          </a:xfrm>
        </p:spPr>
        <p:txBody>
          <a:bodyPr>
            <a:normAutofit/>
          </a:bodyPr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115034-39AC-447F-B6C5-AA2706FCDF35}" type="datetimeFigureOut">
              <a:rPr lang="en-GB" smtClean="0"/>
              <a:t>09/01/2019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5CFA62-3986-491D-AB26-0F0078B12D5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15351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3" name="Rectangle 12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5"/>
            <p:cNvSpPr/>
            <p:nvPr/>
          </p:nvSpPr>
          <p:spPr bwMode="gray">
            <a:xfrm rot="10371525">
              <a:off x="263767" y="443825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1" name="Freeform 5"/>
            <p:cNvSpPr/>
            <p:nvPr/>
          </p:nvSpPr>
          <p:spPr bwMode="gray">
            <a:xfrm rot="10800000">
              <a:off x="459506" y="321130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4969927"/>
            <a:ext cx="8825659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4" y="685800"/>
            <a:ext cx="8825659" cy="3429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536665"/>
            <a:ext cx="8825658" cy="493712"/>
          </a:xfrm>
        </p:spPr>
        <p:txBody>
          <a:bodyPr>
            <a:normAutofit/>
          </a:bodyPr>
          <a:lstStyle>
            <a:lvl1pPr marL="0" indent="0">
              <a:buNone/>
              <a:defRPr sz="12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115034-39AC-447F-B6C5-AA2706FCDF35}" type="datetimeFigureOut">
              <a:rPr lang="en-GB" smtClean="0"/>
              <a:t>09/01/2019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5CFA62-3986-491D-AB26-0F0078B12D5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310380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Freeform 5"/>
            <p:cNvSpPr/>
            <p:nvPr/>
          </p:nvSpPr>
          <p:spPr bwMode="gray">
            <a:xfrm rot="21010068">
              <a:off x="8490951" y="271487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7" name="Freeform 5"/>
            <p:cNvSpPr/>
            <p:nvPr/>
          </p:nvSpPr>
          <p:spPr bwMode="gray">
            <a:xfrm>
              <a:off x="455612" y="2801319"/>
              <a:ext cx="11277600" cy="3602637"/>
            </a:xfrm>
            <a:custGeom>
              <a:avLst/>
              <a:gdLst/>
              <a:ahLst/>
              <a:cxnLst/>
              <a:rect l="l" t="t" r="r" b="b"/>
              <a:pathLst>
                <a:path w="10000" h="7946">
                  <a:moveTo>
                    <a:pt x="0" y="0"/>
                  </a:moveTo>
                  <a:lnTo>
                    <a:pt x="0" y="7945"/>
                  </a:lnTo>
                  <a:lnTo>
                    <a:pt x="10000" y="7946"/>
                  </a:lnTo>
                  <a:lnTo>
                    <a:pt x="10000" y="4"/>
                  </a:lnTo>
                  <a:lnTo>
                    <a:pt x="10000" y="4"/>
                  </a:lnTo>
                  <a:lnTo>
                    <a:pt x="9773" y="91"/>
                  </a:lnTo>
                  <a:lnTo>
                    <a:pt x="9547" y="175"/>
                  </a:lnTo>
                  <a:lnTo>
                    <a:pt x="9320" y="256"/>
                  </a:lnTo>
                  <a:lnTo>
                    <a:pt x="9092" y="326"/>
                  </a:lnTo>
                  <a:lnTo>
                    <a:pt x="8865" y="396"/>
                  </a:lnTo>
                  <a:lnTo>
                    <a:pt x="8637" y="462"/>
                  </a:lnTo>
                  <a:lnTo>
                    <a:pt x="8412" y="518"/>
                  </a:lnTo>
                  <a:lnTo>
                    <a:pt x="8184" y="571"/>
                  </a:lnTo>
                  <a:lnTo>
                    <a:pt x="7957" y="620"/>
                  </a:lnTo>
                  <a:lnTo>
                    <a:pt x="7734" y="662"/>
                  </a:lnTo>
                  <a:lnTo>
                    <a:pt x="7508" y="704"/>
                  </a:lnTo>
                  <a:lnTo>
                    <a:pt x="7285" y="739"/>
                  </a:lnTo>
                  <a:lnTo>
                    <a:pt x="7062" y="767"/>
                  </a:lnTo>
                  <a:lnTo>
                    <a:pt x="6840" y="795"/>
                  </a:lnTo>
                  <a:lnTo>
                    <a:pt x="6620" y="819"/>
                  </a:lnTo>
                  <a:lnTo>
                    <a:pt x="6402" y="837"/>
                  </a:lnTo>
                  <a:lnTo>
                    <a:pt x="6184" y="851"/>
                  </a:lnTo>
                  <a:lnTo>
                    <a:pt x="5968" y="865"/>
                  </a:lnTo>
                  <a:lnTo>
                    <a:pt x="5755" y="872"/>
                  </a:lnTo>
                  <a:lnTo>
                    <a:pt x="5542" y="879"/>
                  </a:lnTo>
                  <a:lnTo>
                    <a:pt x="5332" y="882"/>
                  </a:lnTo>
                  <a:lnTo>
                    <a:pt x="5124" y="879"/>
                  </a:lnTo>
                  <a:lnTo>
                    <a:pt x="4918" y="879"/>
                  </a:lnTo>
                  <a:lnTo>
                    <a:pt x="4714" y="872"/>
                  </a:lnTo>
                  <a:lnTo>
                    <a:pt x="4514" y="861"/>
                  </a:lnTo>
                  <a:lnTo>
                    <a:pt x="4316" y="851"/>
                  </a:lnTo>
                  <a:lnTo>
                    <a:pt x="4122" y="840"/>
                  </a:lnTo>
                  <a:lnTo>
                    <a:pt x="3929" y="823"/>
                  </a:lnTo>
                  <a:lnTo>
                    <a:pt x="3739" y="805"/>
                  </a:lnTo>
                  <a:lnTo>
                    <a:pt x="3553" y="788"/>
                  </a:lnTo>
                  <a:lnTo>
                    <a:pt x="3190" y="742"/>
                  </a:lnTo>
                  <a:lnTo>
                    <a:pt x="2842" y="693"/>
                  </a:lnTo>
                  <a:lnTo>
                    <a:pt x="2508" y="641"/>
                  </a:lnTo>
                  <a:lnTo>
                    <a:pt x="2192" y="585"/>
                  </a:lnTo>
                  <a:lnTo>
                    <a:pt x="1890" y="525"/>
                  </a:lnTo>
                  <a:lnTo>
                    <a:pt x="1610" y="462"/>
                  </a:lnTo>
                  <a:lnTo>
                    <a:pt x="1347" y="399"/>
                  </a:lnTo>
                  <a:lnTo>
                    <a:pt x="1105" y="336"/>
                  </a:lnTo>
                  <a:lnTo>
                    <a:pt x="883" y="277"/>
                  </a:lnTo>
                  <a:lnTo>
                    <a:pt x="686" y="221"/>
                  </a:lnTo>
                  <a:lnTo>
                    <a:pt x="508" y="168"/>
                  </a:lnTo>
                  <a:lnTo>
                    <a:pt x="358" y="123"/>
                  </a:lnTo>
                  <a:lnTo>
                    <a:pt x="232" y="81"/>
                  </a:lnTo>
                  <a:lnTo>
                    <a:pt x="59" y="21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8798" y="1063417"/>
            <a:ext cx="8831816" cy="1372986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543300"/>
            <a:ext cx="8825659" cy="24765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115034-39AC-447F-B6C5-AA2706FCDF35}" type="datetimeFigureOut">
              <a:rPr lang="en-GB" smtClean="0"/>
              <a:t>09/01/2019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3" name="Rectangle 12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5CFA62-3986-491D-AB26-0F0078B12D5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49832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7" name="Rectangle 1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Oval 22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Oval 23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Oval 24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5"/>
            <p:cNvSpPr/>
            <p:nvPr/>
          </p:nvSpPr>
          <p:spPr bwMode="gray">
            <a:xfrm rot="21010068">
              <a:off x="8490951" y="41851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8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16" name="TextBox 15"/>
          <p:cNvSpPr txBox="1"/>
          <p:nvPr/>
        </p:nvSpPr>
        <p:spPr bwMode="gray">
          <a:xfrm>
            <a:off x="881566" y="607336"/>
            <a:ext cx="8019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 bwMode="gray">
          <a:xfrm>
            <a:off x="9884458" y="2613787"/>
            <a:ext cx="652763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81878" y="982134"/>
            <a:ext cx="8453906" cy="2696632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 bwMode="gray">
          <a:xfrm>
            <a:off x="1945945" y="3678766"/>
            <a:ext cx="7731219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>
                    <a:lumMod val="60000"/>
                    <a:lumOff val="40000"/>
                  </a:schemeClr>
                </a:solidFill>
                <a:latin typeface="+mn-lt"/>
                <a:ea typeface="+mn-ea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029199"/>
            <a:ext cx="9244897" cy="997857"/>
          </a:xfrm>
        </p:spPr>
        <p:txBody>
          <a:bodyPr anchor="ctr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115034-39AC-447F-B6C5-AA2706FCDF35}" type="datetimeFigureOut">
              <a:rPr lang="en-GB" smtClean="0"/>
              <a:t>09/01/2019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9" name="Rectangle 18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5CFA62-3986-491D-AB26-0F0078B12D5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388151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5"/>
            <p:cNvSpPr/>
            <p:nvPr/>
          </p:nvSpPr>
          <p:spPr bwMode="gray">
            <a:xfrm rot="21010068">
              <a:off x="8490951" y="4193583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370667"/>
            <a:ext cx="8825660" cy="1822514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5024967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115034-39AC-447F-B6C5-AA2706FCDF35}" type="datetimeFigureOut">
              <a:rPr lang="en-GB" smtClean="0"/>
              <a:t>09/01/2019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5CFA62-3986-491D-AB26-0F0078B12D5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706436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2"/>
            <a:ext cx="314187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54953" y="3179764"/>
            <a:ext cx="314187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2721" y="2603500"/>
            <a:ext cx="314700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12721" y="3179763"/>
            <a:ext cx="314700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88135" y="2603501"/>
            <a:ext cx="314573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88329" y="3179762"/>
            <a:ext cx="3145536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440397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777240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115034-39AC-447F-B6C5-AA2706FCDF35}" type="datetimeFigureOut">
              <a:rPr lang="en-GB" smtClean="0"/>
              <a:t>09/01/2019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5CFA62-3986-491D-AB26-0F0078B12D5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139427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532844"/>
            <a:ext cx="30504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334553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54954" y="5109106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68865" y="4532844"/>
            <a:ext cx="3050438" cy="576263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1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748462" y="2603500"/>
            <a:ext cx="2691243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4570172" y="5109105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82775" y="4532845"/>
            <a:ext cx="305109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2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163031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82775" y="5109104"/>
            <a:ext cx="3051096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cxnSp>
        <p:nvCxnSpPr>
          <p:cNvPr id="43" name="Straight Connector 42"/>
          <p:cNvCxnSpPr/>
          <p:nvPr/>
        </p:nvCxnSpPr>
        <p:spPr>
          <a:xfrm>
            <a:off x="440583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4" name="Straight Connector 43"/>
          <p:cNvCxnSpPr/>
          <p:nvPr/>
        </p:nvCxnSpPr>
        <p:spPr>
          <a:xfrm>
            <a:off x="7797802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115034-39AC-447F-B6C5-AA2706FCDF35}" type="datetimeFigureOut">
              <a:rPr lang="en-GB" smtClean="0"/>
              <a:t>09/01/2019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561111" y="6391838"/>
            <a:ext cx="3644282" cy="304801"/>
          </a:xfrm>
        </p:spPr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5CFA62-3986-491D-AB26-0F0078B12D5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806362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2603500"/>
            <a:ext cx="8825659" cy="3416300"/>
          </a:xfrm>
        </p:spPr>
        <p:txBody>
          <a:bodyPr vert="eaVert" anchor="t" anchorCtr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95439" y="6391838"/>
            <a:ext cx="990599" cy="304799"/>
          </a:xfrm>
        </p:spPr>
        <p:txBody>
          <a:bodyPr/>
          <a:lstStyle/>
          <a:p>
            <a:fld id="{F2115034-39AC-447F-B6C5-AA2706FCDF35}" type="datetimeFigureOut">
              <a:rPr lang="en-GB" smtClean="0"/>
              <a:t>09/01/2019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5CFA62-3986-491D-AB26-0F0078B12D5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041347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" name="Rectangle 6"/>
            <p:cNvSpPr/>
            <p:nvPr/>
          </p:nvSpPr>
          <p:spPr bwMode="gray">
            <a:xfrm>
              <a:off x="414867" y="402165"/>
              <a:ext cx="6510866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Freeform 5"/>
            <p:cNvSpPr/>
            <p:nvPr/>
          </p:nvSpPr>
          <p:spPr bwMode="gray">
            <a:xfrm rot="5101749">
              <a:off x="6294738" y="457773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0" name="Freeform 5"/>
            <p:cNvSpPr/>
            <p:nvPr/>
          </p:nvSpPr>
          <p:spPr bwMode="gray">
            <a:xfrm rot="5400000">
              <a:off x="44492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3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585235" y="1278467"/>
            <a:ext cx="1409965" cy="4748590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1278467"/>
            <a:ext cx="6256025" cy="4748590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53104" y="6391838"/>
            <a:ext cx="992135" cy="304799"/>
          </a:xfrm>
        </p:spPr>
        <p:txBody>
          <a:bodyPr/>
          <a:lstStyle/>
          <a:p>
            <a:fld id="{F2115034-39AC-447F-B6C5-AA2706FCDF35}" type="datetimeFigureOut">
              <a:rPr lang="en-GB" smtClean="0"/>
              <a:t>09/01/2019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5CFA62-3986-491D-AB26-0F0078B12D5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433049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7" name="Rectangle 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19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Freeform 5"/>
            <p:cNvSpPr/>
            <p:nvPr/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9" name="Freeform 5"/>
            <p:cNvSpPr/>
            <p:nvPr/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4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gray">
          <a:xfrm>
            <a:off x="1154954" y="973668"/>
            <a:ext cx="8761413" cy="70696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8761413" cy="34163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653104" y="6391838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1" i="0">
                <a:solidFill>
                  <a:schemeClr val="accent1"/>
                </a:solidFill>
              </a:defRPr>
            </a:lvl1pPr>
          </a:lstStyle>
          <a:p>
            <a:fld id="{F2115034-39AC-447F-B6C5-AA2706FCDF35}" type="datetimeFigureOut">
              <a:rPr lang="en-GB" smtClean="0"/>
              <a:t>09/01/2019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61110" y="6391838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1" i="0">
                <a:solidFill>
                  <a:schemeClr val="accent1"/>
                </a:solidFill>
              </a:defRPr>
            </a:lvl1pPr>
          </a:lstStyle>
          <a:p>
            <a:endParaRPr lang="en-GB"/>
          </a:p>
        </p:txBody>
      </p:sp>
      <p:sp>
        <p:nvSpPr>
          <p:cNvPr id="21" name="Rectangle 2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bg1"/>
                </a:solidFill>
              </a:defRPr>
            </a:lvl1pPr>
          </a:lstStyle>
          <a:p>
            <a:fld id="{925CFA62-3986-491D-AB26-0F0078B12D5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580909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b="0" i="0" kern="1200">
          <a:solidFill>
            <a:schemeClr val="bg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gi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P8xj-Cr-J8w" TargetMode="Externa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png"/><Relationship Id="rId3" Type="http://schemas.openxmlformats.org/officeDocument/2006/relationships/image" Target="../media/image10.png"/><Relationship Id="rId7" Type="http://schemas.openxmlformats.org/officeDocument/2006/relationships/image" Target="../media/image14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png"/><Relationship Id="rId5" Type="http://schemas.openxmlformats.org/officeDocument/2006/relationships/image" Target="../media/image12.png"/><Relationship Id="rId4" Type="http://schemas.openxmlformats.org/officeDocument/2006/relationships/image" Target="../media/image11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423A63D0-950D-4917-91EE-9E0649D6B2A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54955" y="4777379"/>
            <a:ext cx="8825658" cy="1200329"/>
          </a:xfrm>
        </p:spPr>
        <p:txBody>
          <a:bodyPr>
            <a:normAutofit/>
          </a:bodyPr>
          <a:lstStyle/>
          <a:p>
            <a:pPr algn="ctr"/>
            <a:r>
              <a:rPr lang="en-GB" sz="2800" dirty="0">
                <a:solidFill>
                  <a:schemeClr val="accent1">
                    <a:lumMod val="20000"/>
                    <a:lumOff val="80000"/>
                  </a:schemeClr>
                </a:solidFill>
              </a:rPr>
              <a:t>Nathan Edwards</a:t>
            </a:r>
          </a:p>
          <a:p>
            <a:pPr algn="ctr"/>
            <a:r>
              <a:rPr lang="en-GB" sz="2800" dirty="0">
                <a:solidFill>
                  <a:schemeClr val="accent1">
                    <a:lumMod val="20000"/>
                    <a:lumOff val="80000"/>
                  </a:schemeClr>
                </a:solidFill>
              </a:rPr>
              <a:t>1701274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3611A708-2517-4EDF-8F93-6E02A7A0DB23}"/>
              </a:ext>
            </a:extLst>
          </p:cNvPr>
          <p:cNvSpPr/>
          <p:nvPr/>
        </p:nvSpPr>
        <p:spPr>
          <a:xfrm>
            <a:off x="797114" y="2967335"/>
            <a:ext cx="10597774" cy="120032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7200" b="1" cap="none" spc="0" dirty="0" err="1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Llangatwg</a:t>
            </a:r>
            <a:r>
              <a:rPr lang="en-GB" sz="7200" b="1" cap="none" spc="0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 Water Sports</a:t>
            </a:r>
          </a:p>
        </p:txBody>
      </p:sp>
    </p:spTree>
    <p:extLst>
      <p:ext uri="{BB962C8B-B14F-4D97-AF65-F5344CB8AC3E}">
        <p14:creationId xmlns:p14="http://schemas.microsoft.com/office/powerpoint/2010/main" val="282114355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072E5F-5357-46A6-A169-C7C2817BE2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Llangatwg</a:t>
            </a:r>
            <a:r>
              <a:rPr lang="en-GB" dirty="0"/>
              <a:t> School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BE339E-5BC3-4BEE-9D60-9EA70CF62D1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Taking advantage of the schools facilities</a:t>
            </a:r>
          </a:p>
          <a:p>
            <a:r>
              <a:rPr lang="en-GB" dirty="0"/>
              <a:t>Clean</a:t>
            </a:r>
          </a:p>
          <a:p>
            <a:r>
              <a:rPr lang="en-GB" dirty="0"/>
              <a:t>Used by the public but only for swimming and non-competitive activities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069449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750">
        <p14:reveal/>
      </p:transition>
    </mc:Choice>
    <mc:Fallback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21FABA-0140-49C5-8CD4-15392D406A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Ideas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0994A2-6C34-4EDB-9E42-B2575DB2E9D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Water Polo</a:t>
            </a:r>
          </a:p>
          <a:p>
            <a:r>
              <a:rPr lang="en-GB" dirty="0"/>
              <a:t>Water aerobics</a:t>
            </a:r>
          </a:p>
          <a:p>
            <a:r>
              <a:rPr lang="en-GB" dirty="0"/>
              <a:t>Synchronised swimming- shallow waters</a:t>
            </a:r>
          </a:p>
          <a:p>
            <a:r>
              <a:rPr lang="en-GB" dirty="0"/>
              <a:t>Snorkelling</a:t>
            </a:r>
          </a:p>
          <a:p>
            <a:r>
              <a:rPr lang="en-GB" dirty="0"/>
              <a:t>Team building in the water</a:t>
            </a:r>
          </a:p>
          <a:p>
            <a:r>
              <a:rPr lang="en-GB" dirty="0"/>
              <a:t>Water Gladiators</a:t>
            </a:r>
          </a:p>
          <a:p>
            <a:endParaRPr lang="en-GB" dirty="0"/>
          </a:p>
          <a:p>
            <a:r>
              <a:rPr lang="en-GB" dirty="0"/>
              <a:t>Football</a:t>
            </a:r>
          </a:p>
          <a:p>
            <a:r>
              <a:rPr lang="en-GB" dirty="0"/>
              <a:t>Dodgeball</a:t>
            </a:r>
          </a:p>
          <a:p>
            <a:r>
              <a:rPr lang="en-GB" dirty="0"/>
              <a:t>Mixed Martial Arts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8CE2B58-AE1A-44FC-8B7E-46103681046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30427" y="1327150"/>
            <a:ext cx="3179444" cy="1971748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A9A3BEA5-AA1D-4D0A-9BC8-9A8520EDEDB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18085" y="5287460"/>
            <a:ext cx="3578469" cy="1519813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718DD545-02B6-46A9-8B59-A54F79EC9C4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732761" y="4970919"/>
            <a:ext cx="2726924" cy="1724537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B05430CC-84DB-4295-869C-A44FAC6E52D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642705" y="3298898"/>
            <a:ext cx="2505075" cy="1657350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A475C2C7-D4B6-4675-880B-141708F568D8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578711" y="1407985"/>
            <a:ext cx="2876044" cy="17835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781394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circle/>
      </p:transition>
    </mc:Choice>
    <mc:Fallback>
      <p:transition spd="slow">
        <p:circl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4E711A23-3516-489F-99D1-946855B7610A}"/>
              </a:ext>
            </a:extLst>
          </p:cNvPr>
          <p:cNvSpPr/>
          <p:nvPr/>
        </p:nvSpPr>
        <p:spPr>
          <a:xfrm>
            <a:off x="1397630" y="2278018"/>
            <a:ext cx="9396739" cy="156966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9600" b="1" dirty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accent5"/>
                </a:solidFill>
                <a:effectLst>
                  <a:outerShdw blurRad="12700" dist="38100" dir="2700000" algn="tl" rotWithShape="0">
                    <a:schemeClr val="accent5">
                      <a:lumMod val="60000"/>
                      <a:lumOff val="40000"/>
                    </a:schemeClr>
                  </a:outerShdw>
                </a:effectLst>
                <a:latin typeface="Agency FB" panose="020B0503020202020204" pitchFamily="34" charset="0"/>
              </a:rPr>
              <a:t>GLADIATORS</a:t>
            </a:r>
            <a:endParaRPr lang="en-US" sz="9600" b="1" cap="none" spc="0" dirty="0">
              <a:ln w="9525">
                <a:solidFill>
                  <a:schemeClr val="bg1"/>
                </a:solidFill>
                <a:prstDash val="solid"/>
              </a:ln>
              <a:solidFill>
                <a:schemeClr val="accent5"/>
              </a:solidFill>
              <a:effectLst>
                <a:outerShdw blurRad="12700" dist="38100" dir="2700000" algn="tl" rotWithShape="0">
                  <a:schemeClr val="accent5">
                    <a:lumMod val="60000"/>
                    <a:lumOff val="40000"/>
                  </a:schemeClr>
                </a:outerShdw>
              </a:effectLst>
              <a:latin typeface="Agency FB" panose="020B0503020202020204" pitchFamily="34" charset="0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C4B4CB4E-AFAB-4EE4-9EE1-22F41F3E6E0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80793" y="375297"/>
            <a:ext cx="10030411" cy="61074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916078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0F9F88-AC6C-406A-8FC7-C92950AB50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Recap</a:t>
            </a:r>
          </a:p>
        </p:txBody>
      </p:sp>
      <p:pic>
        <p:nvPicPr>
          <p:cNvPr id="4" name="Online Media 3">
            <a:hlinkClick r:id="" action="ppaction://media"/>
            <a:extLst>
              <a:ext uri="{FF2B5EF4-FFF2-40B4-BE49-F238E27FC236}">
                <a16:creationId xmlns:a16="http://schemas.microsoft.com/office/drawing/2014/main" id="{CF9317AF-1D6A-4613-B2C5-3B3398077FB4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4157785" y="2338754"/>
            <a:ext cx="3876430" cy="21804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20084543"/>
      </p:ext>
    </p:extLst>
  </p:cSld>
  <p:clrMapOvr>
    <a:masterClrMapping/>
  </p:clrMapOvr>
  <p:transition spd="slow">
    <p:push dir="u"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3A1280-8297-4010-B665-3759E0CD5D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4B28C98-810D-44DE-85F9-77EEF8872BF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8999" y="175381"/>
            <a:ext cx="3331333" cy="2505833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73EFA48E-52AD-41D7-A4D0-650E6CB8D69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41510" y="2809357"/>
            <a:ext cx="3518095" cy="2638571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7827A4A7-6802-453D-9B32-369E71C3946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094531" y="519984"/>
            <a:ext cx="2716238" cy="2639939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D55496B1-11A0-4FD5-8530-D18C32EC55D4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b="41285"/>
          <a:stretch/>
        </p:blipFill>
        <p:spPr>
          <a:xfrm>
            <a:off x="230028" y="5045444"/>
            <a:ext cx="2857500" cy="1677776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48B5690B-7D89-4910-8CBE-3D57A3369D5D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399575" y="4249388"/>
            <a:ext cx="3634230" cy="2653365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F2A4A151-9340-4077-A668-C72989622F51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019298" y="3672042"/>
            <a:ext cx="3319257" cy="2082671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C15AC851-A5E0-4E35-B852-CBD0168119E1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508686" y="210909"/>
            <a:ext cx="3258091" cy="32580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28455056"/>
      </p:ext>
    </p:extLst>
  </p:cSld>
  <p:clrMapOvr>
    <a:masterClrMapping/>
  </p:clrMapOvr>
  <p:transition spd="slow">
    <p:wipe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91000"/>
                <a:satMod val="164000"/>
                <a:lumMod val="74000"/>
              </a:schemeClr>
              <a:schemeClr val="bg2">
                <a:hueMod val="124000"/>
                <a:satMod val="140000"/>
                <a:lumMod val="142000"/>
              </a:schemeClr>
            </a:duotone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1109B5D-BC35-4376-98A2-F53B03E4E1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Freeform 5">
            <a:extLst>
              <a:ext uri="{FF2B5EF4-FFF2-40B4-BE49-F238E27FC236}">
                <a16:creationId xmlns:a16="http://schemas.microsoft.com/office/drawing/2014/main" id="{94D90C11-98A3-40E3-B04C-A3025D6458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0" y="0"/>
            <a:ext cx="12192000" cy="6856413"/>
          </a:xfrm>
          <a:custGeom>
            <a:avLst/>
            <a:gdLst/>
            <a:ahLst/>
            <a:cxnLst/>
            <a:rect l="0" t="0" r="r" b="b"/>
            <a:pathLst>
              <a:path w="15356" h="8638">
                <a:moveTo>
                  <a:pt x="0" y="0"/>
                </a:moveTo>
                <a:lnTo>
                  <a:pt x="0" y="8638"/>
                </a:lnTo>
                <a:lnTo>
                  <a:pt x="15356" y="8638"/>
                </a:lnTo>
                <a:lnTo>
                  <a:pt x="15356" y="0"/>
                </a:lnTo>
                <a:lnTo>
                  <a:pt x="0" y="0"/>
                </a:lnTo>
                <a:close/>
                <a:moveTo>
                  <a:pt x="14748" y="8038"/>
                </a:moveTo>
                <a:lnTo>
                  <a:pt x="600" y="8038"/>
                </a:lnTo>
                <a:lnTo>
                  <a:pt x="600" y="592"/>
                </a:lnTo>
                <a:lnTo>
                  <a:pt x="14748" y="592"/>
                </a:lnTo>
                <a:lnTo>
                  <a:pt x="14748" y="8038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1EA0784-5720-428B-B185-68589B32EE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7791" y="1449324"/>
            <a:ext cx="2621734" cy="4391640"/>
          </a:xfrm>
        </p:spPr>
        <p:txBody>
          <a:bodyPr anchor="t">
            <a:normAutofit/>
          </a:bodyPr>
          <a:lstStyle/>
          <a:p>
            <a:r>
              <a:rPr lang="en-GB" sz="2800">
                <a:solidFill>
                  <a:schemeClr val="tx1"/>
                </a:solidFill>
              </a:rPr>
              <a:t>Details of chosen idea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A3B28FB1-97C9-4A9E-A45B-356508C2C3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FDA88DA-51A7-46C6-8068-A9021080B6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50393" y="1449324"/>
            <a:ext cx="6230220" cy="439164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>
                <a:solidFill>
                  <a:schemeClr val="tx1"/>
                </a:solidFill>
              </a:rPr>
              <a:t>10 week block</a:t>
            </a:r>
          </a:p>
          <a:p>
            <a:pPr>
              <a:lnSpc>
                <a:spcPct val="90000"/>
              </a:lnSpc>
            </a:pPr>
            <a:r>
              <a:rPr lang="en-GB">
                <a:solidFill>
                  <a:schemeClr val="tx1"/>
                </a:solidFill>
              </a:rPr>
              <a:t>The winners will have the chance to become the gladiators for the following block if a success</a:t>
            </a:r>
          </a:p>
          <a:p>
            <a:pPr>
              <a:lnSpc>
                <a:spcPct val="90000"/>
              </a:lnSpc>
            </a:pPr>
            <a:r>
              <a:rPr lang="en-GB">
                <a:solidFill>
                  <a:schemeClr val="tx1"/>
                </a:solidFill>
              </a:rPr>
              <a:t>£40 for the 10 week block and win the chance to have a free 10 week block as a gladiator</a:t>
            </a:r>
          </a:p>
          <a:p>
            <a:pPr>
              <a:lnSpc>
                <a:spcPct val="90000"/>
              </a:lnSpc>
            </a:pPr>
            <a:r>
              <a:rPr lang="en-GB">
                <a:solidFill>
                  <a:schemeClr val="tx1"/>
                </a:solidFill>
              </a:rPr>
              <a:t>Wednesday after school between 4:30-5:30pm</a:t>
            </a:r>
          </a:p>
          <a:p>
            <a:pPr>
              <a:lnSpc>
                <a:spcPct val="90000"/>
              </a:lnSpc>
            </a:pPr>
            <a:r>
              <a:rPr lang="en-GB">
                <a:solidFill>
                  <a:schemeClr val="tx1"/>
                </a:solidFill>
              </a:rPr>
              <a:t>Ages 7-11</a:t>
            </a:r>
          </a:p>
          <a:p>
            <a:pPr>
              <a:lnSpc>
                <a:spcPct val="90000"/>
              </a:lnSpc>
            </a:pPr>
            <a:endParaRPr lang="en-GB">
              <a:solidFill>
                <a:schemeClr val="tx1"/>
              </a:solidFill>
            </a:endParaRPr>
          </a:p>
          <a:p>
            <a:pPr>
              <a:lnSpc>
                <a:spcPct val="90000"/>
              </a:lnSpc>
            </a:pPr>
            <a:r>
              <a:rPr lang="en-GB">
                <a:solidFill>
                  <a:schemeClr val="tx1"/>
                </a:solidFill>
              </a:rPr>
              <a:t>Or play for fun £4 a session</a:t>
            </a:r>
          </a:p>
          <a:p>
            <a:pPr>
              <a:lnSpc>
                <a:spcPct val="90000"/>
              </a:lnSpc>
            </a:pPr>
            <a:r>
              <a:rPr lang="en-GB">
                <a:solidFill>
                  <a:schemeClr val="tx1"/>
                </a:solidFill>
              </a:rPr>
              <a:t>Wednesday 3:30-4:30pm</a:t>
            </a:r>
          </a:p>
          <a:p>
            <a:pPr>
              <a:lnSpc>
                <a:spcPct val="90000"/>
              </a:lnSpc>
            </a:pPr>
            <a:r>
              <a:rPr lang="en-GB">
                <a:solidFill>
                  <a:schemeClr val="tx1"/>
                </a:solidFill>
              </a:rPr>
              <a:t>Experience the famous show Gladiators in the waters of Llangatwg </a:t>
            </a:r>
          </a:p>
        </p:txBody>
      </p:sp>
    </p:spTree>
    <p:extLst>
      <p:ext uri="{BB962C8B-B14F-4D97-AF65-F5344CB8AC3E}">
        <p14:creationId xmlns:p14="http://schemas.microsoft.com/office/powerpoint/2010/main" val="158831452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randomBar dir="vert"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>
            <a:extLst>
              <a:ext uri="{FF2B5EF4-FFF2-40B4-BE49-F238E27FC236}">
                <a16:creationId xmlns:a16="http://schemas.microsoft.com/office/drawing/2014/main" id="{427E0A4F-FE1D-4A81-8D8F-986345F71C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F70C2B8F-6B1B-46D5-86E6-40F36C695F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77B237C1-E8A0-4DD3-B6C5-F2D54F796F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88D62F0D-6BD4-4DD4-B125-6F7A952A312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F928E8CD-5219-4795-91D4-9618DB8ED6C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6700828" y="402165"/>
              <a:ext cx="5067838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Freeform 5">
              <a:extLst>
                <a:ext uri="{FF2B5EF4-FFF2-40B4-BE49-F238E27FC236}">
                  <a16:creationId xmlns:a16="http://schemas.microsoft.com/office/drawing/2014/main" id="{A00A43E1-4FE7-498F-AFFF-FDFC1FAF04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16200000">
              <a:off x="3787244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6" name="Freeform 5">
              <a:extLst>
                <a:ext uri="{FF2B5EF4-FFF2-40B4-BE49-F238E27FC236}">
                  <a16:creationId xmlns:a16="http://schemas.microsoft.com/office/drawing/2014/main" id="{DB521824-592C-476A-AB0A-CA0C6D1F340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15922489">
              <a:off x="4698352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7" name="Freeform 5">
              <a:extLst>
                <a:ext uri="{FF2B5EF4-FFF2-40B4-BE49-F238E27FC236}">
                  <a16:creationId xmlns:a16="http://schemas.microsoft.com/office/drawing/2014/main" id="{B5C860C9-D4F9-4350-80DA-0D1CD36C77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AABE7118-1197-4221-A6A8-B349E8F98F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9098" y="629265"/>
            <a:ext cx="5132438" cy="1622322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EBEBEB"/>
                </a:solidFill>
              </a:rPr>
              <a:t>Partnership and sponsorship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BB92B4-BA87-46E9-8574-9D9EE626CD3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9098" y="2418735"/>
            <a:ext cx="5132439" cy="3811742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GB">
                <a:solidFill>
                  <a:srgbClr val="FFFFFF"/>
                </a:solidFill>
              </a:rPr>
              <a:t>Looking at possible partners to help run this activity I have found partner such as the NPT PASS team who could possibly support the sessions that are put on by supplying staff to me for a cut of the price</a:t>
            </a:r>
          </a:p>
          <a:p>
            <a:pPr>
              <a:lnSpc>
                <a:spcPct val="90000"/>
              </a:lnSpc>
            </a:pPr>
            <a:r>
              <a:rPr lang="en-GB">
                <a:solidFill>
                  <a:srgbClr val="FFFFFF"/>
                </a:solidFill>
              </a:rPr>
              <a:t>NPT PASS- £10 per hour for staff</a:t>
            </a:r>
          </a:p>
          <a:p>
            <a:pPr>
              <a:lnSpc>
                <a:spcPct val="90000"/>
              </a:lnSpc>
            </a:pPr>
            <a:r>
              <a:rPr lang="en-GB">
                <a:solidFill>
                  <a:srgbClr val="FFFFFF"/>
                </a:solidFill>
              </a:rPr>
              <a:t>Split cost of staffing with lifeguard qualifications and use their logo as a way to broadcast and advertise their company too</a:t>
            </a:r>
          </a:p>
          <a:p>
            <a:pPr>
              <a:lnSpc>
                <a:spcPct val="90000"/>
              </a:lnSpc>
            </a:pPr>
            <a:r>
              <a:rPr lang="en-GB">
                <a:solidFill>
                  <a:srgbClr val="FFFFFF"/>
                </a:solidFill>
              </a:rPr>
              <a:t>Community chest grant up to £1500</a:t>
            </a:r>
          </a:p>
          <a:p>
            <a:pPr>
              <a:lnSpc>
                <a:spcPct val="90000"/>
              </a:lnSpc>
            </a:pPr>
            <a:r>
              <a:rPr lang="en-GB">
                <a:solidFill>
                  <a:srgbClr val="FFFFFF"/>
                </a:solidFill>
              </a:rPr>
              <a:t>Development grant- up to £25 000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1A2B20A-BCDB-4F50-AFCB-9AFCE86BAF6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14836" y="1577551"/>
            <a:ext cx="4828707" cy="3720479"/>
          </a:xfrm>
          <a:prstGeom prst="rect">
            <a:avLst/>
          </a:prstGeom>
        </p:spPr>
      </p:pic>
      <p:sp>
        <p:nvSpPr>
          <p:cNvPr id="19" name="Rectangle 18">
            <a:extLst>
              <a:ext uri="{FF2B5EF4-FFF2-40B4-BE49-F238E27FC236}">
                <a16:creationId xmlns:a16="http://schemas.microsoft.com/office/drawing/2014/main" id="{538A90C8-AE0E-4EBA-9AF8-EEDB206020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125410255"/>
      </p:ext>
    </p:extLst>
  </p:cSld>
  <p:clrMapOvr>
    <a:masterClrMapping/>
  </p:clrMapOvr>
  <p:transition spd="slow">
    <p:wipe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>
            <a:extLst>
              <a:ext uri="{FF2B5EF4-FFF2-40B4-BE49-F238E27FC236}">
                <a16:creationId xmlns:a16="http://schemas.microsoft.com/office/drawing/2014/main" id="{08BCF048-8940-4354-B9EC-5AD74E283C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D024C14A-78BD-44B0-82BE-6A0D0A2706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809F3D29-EDB1-4F1C-A0E0-36F28CE171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5282F4AB-C7B8-4A86-9927-AA106AA27B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60B26874-5AFA-4D1E-94A9-53AF9790D7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Freeform 5">
              <a:extLst>
                <a:ext uri="{FF2B5EF4-FFF2-40B4-BE49-F238E27FC236}">
                  <a16:creationId xmlns:a16="http://schemas.microsoft.com/office/drawing/2014/main" id="{A1DA6C95-40F8-4305-89F6-17F6167C0B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6" name="Freeform 5">
              <a:extLst>
                <a:ext uri="{FF2B5EF4-FFF2-40B4-BE49-F238E27FC236}">
                  <a16:creationId xmlns:a16="http://schemas.microsoft.com/office/drawing/2014/main" id="{A2FA2D29-AEEE-4FFA-B233-94FBE84C9B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7" name="Freeform 5">
              <a:extLst>
                <a:ext uri="{FF2B5EF4-FFF2-40B4-BE49-F238E27FC236}">
                  <a16:creationId xmlns:a16="http://schemas.microsoft.com/office/drawing/2014/main" id="{6DA5143E-FA8E-4EC1-99F7-35AE5AD4E3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CF3DA29D-AE55-427A-BC4F-6AAD5C92DF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6424" y="973667"/>
            <a:ext cx="3776091" cy="4833745"/>
          </a:xfrm>
        </p:spPr>
        <p:txBody>
          <a:bodyPr>
            <a:normAutofit/>
          </a:bodyPr>
          <a:lstStyle/>
          <a:p>
            <a:pPr algn="ctr"/>
            <a:r>
              <a:rPr lang="en-GB" sz="4000" dirty="0">
                <a:solidFill>
                  <a:srgbClr val="EBEBEB"/>
                </a:solidFill>
              </a:rPr>
              <a:t>Development Grant</a:t>
            </a:r>
            <a:r>
              <a:rPr lang="en-GB" sz="3100" dirty="0">
                <a:solidFill>
                  <a:srgbClr val="EBEBEB"/>
                </a:solidFill>
              </a:rPr>
              <a:t>	</a:t>
            </a: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CC28BCC9-4093-4FD5-83EB-7EC297F513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81BDE52-144E-4756-B4C1-1CABD099035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02164466"/>
              </p:ext>
            </p:extLst>
          </p:nvPr>
        </p:nvGraphicFramePr>
        <p:xfrm>
          <a:off x="5194300" y="808038"/>
          <a:ext cx="6391275" cy="524668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00965425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246B70-4ABE-4471-998D-E147DEF839B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654D4D-5D6B-4737-BB29-6E030F02E2A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20714" y="2139266"/>
            <a:ext cx="8825659" cy="3416300"/>
          </a:xfrm>
        </p:spPr>
        <p:txBody>
          <a:bodyPr>
            <a:normAutofit/>
          </a:bodyPr>
          <a:lstStyle/>
          <a:p>
            <a:pPr algn="ctr">
              <a:lnSpc>
                <a:spcPct val="200000"/>
              </a:lnSpc>
            </a:pPr>
            <a:r>
              <a:rPr lang="en-GB" sz="3200" dirty="0"/>
              <a:t>Are you ready?</a:t>
            </a:r>
          </a:p>
          <a:p>
            <a:pPr algn="ctr">
              <a:lnSpc>
                <a:spcPct val="200000"/>
              </a:lnSpc>
            </a:pPr>
            <a:r>
              <a:rPr lang="en-GB" sz="3200" dirty="0"/>
              <a:t>Contestants are you ready?</a:t>
            </a:r>
          </a:p>
          <a:p>
            <a:pPr algn="ctr">
              <a:lnSpc>
                <a:spcPct val="200000"/>
              </a:lnSpc>
            </a:pPr>
            <a:r>
              <a:rPr lang="en-GB" sz="3200" dirty="0"/>
              <a:t>Gladiators are you ready?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B08F5D4-0A67-45C6-9AC1-CACB83BCC3E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99898" y="-462252"/>
            <a:ext cx="10392204" cy="77825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835859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 Boardroom">
  <a:themeElements>
    <a:clrScheme name="Ion Boardroom">
      <a:dk1>
        <a:sysClr val="windowText" lastClr="000000"/>
      </a:dk1>
      <a:lt1>
        <a:sysClr val="window" lastClr="FFFFFF"/>
      </a:lt1>
      <a:dk2>
        <a:srgbClr val="3B3059"/>
      </a:dk2>
      <a:lt2>
        <a:srgbClr val="EBEBEB"/>
      </a:lt2>
      <a:accent1>
        <a:srgbClr val="B31166"/>
      </a:accent1>
      <a:accent2>
        <a:srgbClr val="E33D6F"/>
      </a:accent2>
      <a:accent3>
        <a:srgbClr val="E45F3C"/>
      </a:accent3>
      <a:accent4>
        <a:srgbClr val="E9943A"/>
      </a:accent4>
      <a:accent5>
        <a:srgbClr val="9B6BF2"/>
      </a:accent5>
      <a:accent6>
        <a:srgbClr val="D53DD0"/>
      </a:accent6>
      <a:hlink>
        <a:srgbClr val="8F8F8F"/>
      </a:hlink>
      <a:folHlink>
        <a:srgbClr val="A5A5A5"/>
      </a:folHlink>
    </a:clrScheme>
    <a:fontScheme name="Ion Boardroom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 Boardroom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124000"/>
                <a:satMod val="148000"/>
                <a:lumMod val="124000"/>
              </a:schemeClr>
            </a:gs>
            <a:gs pos="100000">
              <a:schemeClr val="phClr">
                <a:shade val="76000"/>
                <a:hueMod val="89000"/>
                <a:satMod val="16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91000"/>
                <a:satMod val="164000"/>
                <a:lumMod val="74000"/>
              </a:schemeClr>
              <a:schemeClr val="phClr">
                <a:hueMod val="124000"/>
                <a:satMod val="140000"/>
                <a:lumMod val="14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 Boardroom" id="{FC33163D-4339-46B1-8EED-24C834239D99}" vid="{B8502691-933B-45FE-8764-BA278511EF27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</TotalTime>
  <Words>242</Words>
  <Application>Microsoft Office PowerPoint</Application>
  <PresentationFormat>Widescreen</PresentationFormat>
  <Paragraphs>43</Paragraphs>
  <Slides>10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5" baseType="lpstr">
      <vt:lpstr>Agency FB</vt:lpstr>
      <vt:lpstr>Arial</vt:lpstr>
      <vt:lpstr>Century Gothic</vt:lpstr>
      <vt:lpstr>Wingdings 3</vt:lpstr>
      <vt:lpstr>Ion Boardroom</vt:lpstr>
      <vt:lpstr>PowerPoint Presentation</vt:lpstr>
      <vt:lpstr>Llangatwg School</vt:lpstr>
      <vt:lpstr>Ideas</vt:lpstr>
      <vt:lpstr>PowerPoint Presentation</vt:lpstr>
      <vt:lpstr>Recap</vt:lpstr>
      <vt:lpstr>PowerPoint Presentation</vt:lpstr>
      <vt:lpstr>Details of chosen idea</vt:lpstr>
      <vt:lpstr>Partnership and sponsorship</vt:lpstr>
      <vt:lpstr>Development Grant 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Nathan Edwards</dc:creator>
  <cp:lastModifiedBy>Nathan Edwards</cp:lastModifiedBy>
  <cp:revision>2</cp:revision>
  <dcterms:created xsi:type="dcterms:W3CDTF">2019-01-09T15:38:29Z</dcterms:created>
  <dcterms:modified xsi:type="dcterms:W3CDTF">2019-01-09T15:45:12Z</dcterms:modified>
</cp:coreProperties>
</file>