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6"/>
  </p:notesMasterIdLst>
  <p:handoutMasterIdLst>
    <p:handoutMasterId r:id="rId7"/>
  </p:handoutMasterIdLst>
  <p:sldIdLst>
    <p:sldId id="277" r:id="rId2"/>
    <p:sldId id="278" r:id="rId3"/>
    <p:sldId id="279" r:id="rId4"/>
    <p:sldId id="280" r:id="rId5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D3F8F09-BDD3-4129-8FB7-22B7F27C73CE}" v="59" dt="2026-04-19T07:39:34.24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ABFCF23-3B69-468F-B69F-88F6DE6A72F2}" styleName="Medium Style 1 –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5FD0F851-EC5A-4D38-B0AD-8093EC10F338}" styleName="Light Style 1 –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A111915-BE36-4E01-A7E5-04B1672EAD32}" styleName="Light Style 2 –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1414" autoAdjust="0"/>
    <p:restoredTop sz="94576" autoAdjust="0"/>
  </p:normalViewPr>
  <p:slideViewPr>
    <p:cSldViewPr>
      <p:cViewPr varScale="1">
        <p:scale>
          <a:sx n="100" d="100"/>
          <a:sy n="100" d="100"/>
        </p:scale>
        <p:origin x="114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5544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yumika Kithulgoda Gamage" userId="8130ac14-9727-4963-a006-512f362f8357" providerId="ADAL" clId="{640A4657-507C-4F70-9C5D-7B22F3298D16}"/>
    <pc:docChg chg="undo custSel addSld delSld modSld">
      <pc:chgData name="Piyumika Kithulgoda Gamage" userId="8130ac14-9727-4963-a006-512f362f8357" providerId="ADAL" clId="{640A4657-507C-4F70-9C5D-7B22F3298D16}" dt="2026-04-19T07:41:04.099" v="103" actId="478"/>
      <pc:docMkLst>
        <pc:docMk/>
      </pc:docMkLst>
      <pc:sldChg chg="delSp modSp mod">
        <pc:chgData name="Piyumika Kithulgoda Gamage" userId="8130ac14-9727-4963-a006-512f362f8357" providerId="ADAL" clId="{640A4657-507C-4F70-9C5D-7B22F3298D16}" dt="2026-04-19T07:41:04.099" v="103" actId="478"/>
        <pc:sldMkLst>
          <pc:docMk/>
          <pc:sldMk cId="0" sldId="277"/>
        </pc:sldMkLst>
        <pc:spChg chg="del mod">
          <ac:chgData name="Piyumika Kithulgoda Gamage" userId="8130ac14-9727-4963-a006-512f362f8357" providerId="ADAL" clId="{640A4657-507C-4F70-9C5D-7B22F3298D16}" dt="2026-04-19T07:41:04.099" v="103" actId="478"/>
          <ac:spMkLst>
            <pc:docMk/>
            <pc:sldMk cId="0" sldId="277"/>
            <ac:spMk id="3" creationId="{EE09ED6B-6DEB-B646-9AB4-8420EC3475B4}"/>
          </ac:spMkLst>
        </pc:spChg>
        <pc:spChg chg="mod">
          <ac:chgData name="Piyumika Kithulgoda Gamage" userId="8130ac14-9727-4963-a006-512f362f8357" providerId="ADAL" clId="{640A4657-507C-4F70-9C5D-7B22F3298D16}" dt="2026-04-19T07:39:34.249" v="95" actId="20577"/>
          <ac:spMkLst>
            <pc:docMk/>
            <pc:sldMk cId="0" sldId="277"/>
            <ac:spMk id="19458" creationId="{11728471-379C-3B11-49A2-2F199D995428}"/>
          </ac:spMkLst>
        </pc:spChg>
      </pc:sldChg>
      <pc:sldChg chg="delSp modSp new mod">
        <pc:chgData name="Piyumika Kithulgoda Gamage" userId="8130ac14-9727-4963-a006-512f362f8357" providerId="ADAL" clId="{640A4657-507C-4F70-9C5D-7B22F3298D16}" dt="2026-04-19T07:41:01.489" v="102" actId="478"/>
        <pc:sldMkLst>
          <pc:docMk/>
          <pc:sldMk cId="3765361578" sldId="278"/>
        </pc:sldMkLst>
        <pc:spChg chg="mod">
          <ac:chgData name="Piyumika Kithulgoda Gamage" userId="8130ac14-9727-4963-a006-512f362f8357" providerId="ADAL" clId="{640A4657-507C-4F70-9C5D-7B22F3298D16}" dt="2026-04-19T07:35:27.791" v="19"/>
          <ac:spMkLst>
            <pc:docMk/>
            <pc:sldMk cId="3765361578" sldId="278"/>
            <ac:spMk id="2" creationId="{46D9C6D9-C284-CB28-4393-93849CEBF8B0}"/>
          </ac:spMkLst>
        </pc:spChg>
        <pc:spChg chg="mod">
          <ac:chgData name="Piyumika Kithulgoda Gamage" userId="8130ac14-9727-4963-a006-512f362f8357" providerId="ADAL" clId="{640A4657-507C-4F70-9C5D-7B22F3298D16}" dt="2026-04-19T07:35:36.103" v="22" actId="5793"/>
          <ac:spMkLst>
            <pc:docMk/>
            <pc:sldMk cId="3765361578" sldId="278"/>
            <ac:spMk id="3" creationId="{D6AF6A62-4744-6DC5-9186-6C9411A60D59}"/>
          </ac:spMkLst>
        </pc:spChg>
        <pc:spChg chg="del mod">
          <ac:chgData name="Piyumika Kithulgoda Gamage" userId="8130ac14-9727-4963-a006-512f362f8357" providerId="ADAL" clId="{640A4657-507C-4F70-9C5D-7B22F3298D16}" dt="2026-04-19T07:41:01.489" v="102" actId="478"/>
          <ac:spMkLst>
            <pc:docMk/>
            <pc:sldMk cId="3765361578" sldId="278"/>
            <ac:spMk id="4" creationId="{79D7AE83-9C33-A9CE-E18A-5678FA58B6EB}"/>
          </ac:spMkLst>
        </pc:spChg>
      </pc:sldChg>
      <pc:sldChg chg="delSp modSp add mod">
        <pc:chgData name="Piyumika Kithulgoda Gamage" userId="8130ac14-9727-4963-a006-512f362f8357" providerId="ADAL" clId="{640A4657-507C-4F70-9C5D-7B22F3298D16}" dt="2026-04-19T07:40:59.333" v="101" actId="478"/>
        <pc:sldMkLst>
          <pc:docMk/>
          <pc:sldMk cId="2775868110" sldId="279"/>
        </pc:sldMkLst>
        <pc:spChg chg="mod">
          <ac:chgData name="Piyumika Kithulgoda Gamage" userId="8130ac14-9727-4963-a006-512f362f8357" providerId="ADAL" clId="{640A4657-507C-4F70-9C5D-7B22F3298D16}" dt="2026-04-19T07:35:43.948" v="24"/>
          <ac:spMkLst>
            <pc:docMk/>
            <pc:sldMk cId="2775868110" sldId="279"/>
            <ac:spMk id="2" creationId="{92C57A7B-EB02-1FC5-AAAF-05C4DF3D69C9}"/>
          </ac:spMkLst>
        </pc:spChg>
        <pc:spChg chg="mod">
          <ac:chgData name="Piyumika Kithulgoda Gamage" userId="8130ac14-9727-4963-a006-512f362f8357" providerId="ADAL" clId="{640A4657-507C-4F70-9C5D-7B22F3298D16}" dt="2026-04-19T07:36:00.276" v="30" actId="5793"/>
          <ac:spMkLst>
            <pc:docMk/>
            <pc:sldMk cId="2775868110" sldId="279"/>
            <ac:spMk id="3" creationId="{9785A60B-F30B-A179-388C-677B43A5361B}"/>
          </ac:spMkLst>
        </pc:spChg>
        <pc:spChg chg="del mod">
          <ac:chgData name="Piyumika Kithulgoda Gamage" userId="8130ac14-9727-4963-a006-512f362f8357" providerId="ADAL" clId="{640A4657-507C-4F70-9C5D-7B22F3298D16}" dt="2026-04-19T07:40:59.333" v="101" actId="478"/>
          <ac:spMkLst>
            <pc:docMk/>
            <pc:sldMk cId="2775868110" sldId="279"/>
            <ac:spMk id="4" creationId="{EE630A4B-99CB-C8D5-7DC4-78661320FAC0}"/>
          </ac:spMkLst>
        </pc:spChg>
      </pc:sldChg>
      <pc:sldChg chg="addSp delSp modSp add mod">
        <pc:chgData name="Piyumika Kithulgoda Gamage" userId="8130ac14-9727-4963-a006-512f362f8357" providerId="ADAL" clId="{640A4657-507C-4F70-9C5D-7B22F3298D16}" dt="2026-04-19T07:40:56.568" v="100" actId="478"/>
        <pc:sldMkLst>
          <pc:docMk/>
          <pc:sldMk cId="692606721" sldId="280"/>
        </pc:sldMkLst>
        <pc:spChg chg="mod">
          <ac:chgData name="Piyumika Kithulgoda Gamage" userId="8130ac14-9727-4963-a006-512f362f8357" providerId="ADAL" clId="{640A4657-507C-4F70-9C5D-7B22F3298D16}" dt="2026-04-19T07:36:17.551" v="35"/>
          <ac:spMkLst>
            <pc:docMk/>
            <pc:sldMk cId="692606721" sldId="280"/>
            <ac:spMk id="2" creationId="{2E6AC3ED-E897-4222-5A88-67566BA79CC2}"/>
          </ac:spMkLst>
        </pc:spChg>
        <pc:spChg chg="mod">
          <ac:chgData name="Piyumika Kithulgoda Gamage" userId="8130ac14-9727-4963-a006-512f362f8357" providerId="ADAL" clId="{640A4657-507C-4F70-9C5D-7B22F3298D16}" dt="2026-04-19T07:38:02.993" v="87" actId="255"/>
          <ac:spMkLst>
            <pc:docMk/>
            <pc:sldMk cId="692606721" sldId="280"/>
            <ac:spMk id="3" creationId="{20C786B2-E2DA-D81A-753C-CE4937E3745A}"/>
          </ac:spMkLst>
        </pc:spChg>
        <pc:spChg chg="del mod">
          <ac:chgData name="Piyumika Kithulgoda Gamage" userId="8130ac14-9727-4963-a006-512f362f8357" providerId="ADAL" clId="{640A4657-507C-4F70-9C5D-7B22F3298D16}" dt="2026-04-19T07:40:56.568" v="100" actId="478"/>
          <ac:spMkLst>
            <pc:docMk/>
            <pc:sldMk cId="692606721" sldId="280"/>
            <ac:spMk id="4" creationId="{27B78AB4-BF40-12B9-39F7-0CF3547658D9}"/>
          </ac:spMkLst>
        </pc:spChg>
        <pc:spChg chg="add mod">
          <ac:chgData name="Piyumika Kithulgoda Gamage" userId="8130ac14-9727-4963-a006-512f362f8357" providerId="ADAL" clId="{640A4657-507C-4F70-9C5D-7B22F3298D16}" dt="2026-04-19T07:38:27.695" v="92" actId="12"/>
          <ac:spMkLst>
            <pc:docMk/>
            <pc:sldMk cId="692606721" sldId="280"/>
            <ac:spMk id="6" creationId="{DF1A3BAE-AD1B-920C-D5CA-EF66D77559E0}"/>
          </ac:spMkLst>
        </pc:spChg>
      </pc:sldChg>
      <pc:sldChg chg="add del">
        <pc:chgData name="Piyumika Kithulgoda Gamage" userId="8130ac14-9727-4963-a006-512f362f8357" providerId="ADAL" clId="{640A4657-507C-4F70-9C5D-7B22F3298D16}" dt="2026-04-19T07:38:19.563" v="90" actId="47"/>
        <pc:sldMkLst>
          <pc:docMk/>
          <pc:sldMk cId="483454135" sldId="281"/>
        </pc:sldMkLst>
      </pc:sldChg>
      <pc:sldChg chg="add del">
        <pc:chgData name="Piyumika Kithulgoda Gamage" userId="8130ac14-9727-4963-a006-512f362f8357" providerId="ADAL" clId="{640A4657-507C-4F70-9C5D-7B22F3298D16}" dt="2026-04-19T07:38:21.211" v="91" actId="47"/>
        <pc:sldMkLst>
          <pc:docMk/>
          <pc:sldMk cId="373096517" sldId="282"/>
        </pc:sldMkLst>
      </pc:sldChg>
      <pc:sldChg chg="new del">
        <pc:chgData name="Piyumika Kithulgoda Gamage" userId="8130ac14-9727-4963-a006-512f362f8357" providerId="ADAL" clId="{640A4657-507C-4F70-9C5D-7B22F3298D16}" dt="2026-04-19T07:38:17.359" v="89" actId="680"/>
        <pc:sldMkLst>
          <pc:docMk/>
          <pc:sldMk cId="3674817729" sldId="283"/>
        </pc:sldMkLst>
      </pc:sldChg>
      <pc:sldChg chg="del">
        <pc:chgData name="Piyumika Kithulgoda Gamage" userId="8130ac14-9727-4963-a006-512f362f8357" providerId="ADAL" clId="{640A4657-507C-4F70-9C5D-7B22F3298D16}" dt="2026-04-19T07:34:07.308" v="0" actId="47"/>
        <pc:sldMkLst>
          <pc:docMk/>
          <pc:sldMk cId="768451960" sldId="287"/>
        </pc:sldMkLst>
      </pc:sldChg>
      <pc:sldChg chg="del">
        <pc:chgData name="Piyumika Kithulgoda Gamage" userId="8130ac14-9727-4963-a006-512f362f8357" providerId="ADAL" clId="{640A4657-507C-4F70-9C5D-7B22F3298D16}" dt="2026-04-19T07:34:07.308" v="0" actId="47"/>
        <pc:sldMkLst>
          <pc:docMk/>
          <pc:sldMk cId="0" sldId="427"/>
        </pc:sldMkLst>
      </pc:sldChg>
      <pc:sldChg chg="del">
        <pc:chgData name="Piyumika Kithulgoda Gamage" userId="8130ac14-9727-4963-a006-512f362f8357" providerId="ADAL" clId="{640A4657-507C-4F70-9C5D-7B22F3298D16}" dt="2026-04-19T07:34:07.308" v="0" actId="47"/>
        <pc:sldMkLst>
          <pc:docMk/>
          <pc:sldMk cId="0" sldId="429"/>
        </pc:sldMkLst>
      </pc:sldChg>
      <pc:sldChg chg="del">
        <pc:chgData name="Piyumika Kithulgoda Gamage" userId="8130ac14-9727-4963-a006-512f362f8357" providerId="ADAL" clId="{640A4657-507C-4F70-9C5D-7B22F3298D16}" dt="2026-04-19T07:34:07.308" v="0" actId="47"/>
        <pc:sldMkLst>
          <pc:docMk/>
          <pc:sldMk cId="0" sldId="430"/>
        </pc:sldMkLst>
      </pc:sldChg>
      <pc:sldChg chg="del">
        <pc:chgData name="Piyumika Kithulgoda Gamage" userId="8130ac14-9727-4963-a006-512f362f8357" providerId="ADAL" clId="{640A4657-507C-4F70-9C5D-7B22F3298D16}" dt="2026-04-19T07:34:07.308" v="0" actId="47"/>
        <pc:sldMkLst>
          <pc:docMk/>
          <pc:sldMk cId="0" sldId="431"/>
        </pc:sldMkLst>
      </pc:sldChg>
      <pc:sldChg chg="del">
        <pc:chgData name="Piyumika Kithulgoda Gamage" userId="8130ac14-9727-4963-a006-512f362f8357" providerId="ADAL" clId="{640A4657-507C-4F70-9C5D-7B22F3298D16}" dt="2026-04-19T07:34:07.308" v="0" actId="47"/>
        <pc:sldMkLst>
          <pc:docMk/>
          <pc:sldMk cId="0" sldId="432"/>
        </pc:sldMkLst>
      </pc:sldChg>
      <pc:sldChg chg="del">
        <pc:chgData name="Piyumika Kithulgoda Gamage" userId="8130ac14-9727-4963-a006-512f362f8357" providerId="ADAL" clId="{640A4657-507C-4F70-9C5D-7B22F3298D16}" dt="2026-04-19T07:34:07.308" v="0" actId="47"/>
        <pc:sldMkLst>
          <pc:docMk/>
          <pc:sldMk cId="0" sldId="433"/>
        </pc:sldMkLst>
      </pc:sldChg>
      <pc:sldChg chg="del">
        <pc:chgData name="Piyumika Kithulgoda Gamage" userId="8130ac14-9727-4963-a006-512f362f8357" providerId="ADAL" clId="{640A4657-507C-4F70-9C5D-7B22F3298D16}" dt="2026-04-19T07:34:07.308" v="0" actId="47"/>
        <pc:sldMkLst>
          <pc:docMk/>
          <pc:sldMk cId="0" sldId="434"/>
        </pc:sldMkLst>
      </pc:sldChg>
      <pc:sldChg chg="del">
        <pc:chgData name="Piyumika Kithulgoda Gamage" userId="8130ac14-9727-4963-a006-512f362f8357" providerId="ADAL" clId="{640A4657-507C-4F70-9C5D-7B22F3298D16}" dt="2026-04-19T07:34:07.308" v="0" actId="47"/>
        <pc:sldMkLst>
          <pc:docMk/>
          <pc:sldMk cId="0" sldId="436"/>
        </pc:sldMkLst>
      </pc:sldChg>
      <pc:sldChg chg="del">
        <pc:chgData name="Piyumika Kithulgoda Gamage" userId="8130ac14-9727-4963-a006-512f362f8357" providerId="ADAL" clId="{640A4657-507C-4F70-9C5D-7B22F3298D16}" dt="2026-04-19T07:34:07.308" v="0" actId="47"/>
        <pc:sldMkLst>
          <pc:docMk/>
          <pc:sldMk cId="0" sldId="437"/>
        </pc:sldMkLst>
      </pc:sldChg>
      <pc:sldChg chg="del">
        <pc:chgData name="Piyumika Kithulgoda Gamage" userId="8130ac14-9727-4963-a006-512f362f8357" providerId="ADAL" clId="{640A4657-507C-4F70-9C5D-7B22F3298D16}" dt="2026-04-19T07:34:07.308" v="0" actId="47"/>
        <pc:sldMkLst>
          <pc:docMk/>
          <pc:sldMk cId="0" sldId="438"/>
        </pc:sldMkLst>
      </pc:sldChg>
      <pc:sldChg chg="del">
        <pc:chgData name="Piyumika Kithulgoda Gamage" userId="8130ac14-9727-4963-a006-512f362f8357" providerId="ADAL" clId="{640A4657-507C-4F70-9C5D-7B22F3298D16}" dt="2026-04-19T07:34:07.308" v="0" actId="47"/>
        <pc:sldMkLst>
          <pc:docMk/>
          <pc:sldMk cId="0" sldId="440"/>
        </pc:sldMkLst>
      </pc:sldChg>
      <pc:sldChg chg="del">
        <pc:chgData name="Piyumika Kithulgoda Gamage" userId="8130ac14-9727-4963-a006-512f362f8357" providerId="ADAL" clId="{640A4657-507C-4F70-9C5D-7B22F3298D16}" dt="2026-04-19T07:34:07.308" v="0" actId="47"/>
        <pc:sldMkLst>
          <pc:docMk/>
          <pc:sldMk cId="0" sldId="443"/>
        </pc:sldMkLst>
      </pc:sldChg>
      <pc:sldChg chg="del">
        <pc:chgData name="Piyumika Kithulgoda Gamage" userId="8130ac14-9727-4963-a006-512f362f8357" providerId="ADAL" clId="{640A4657-507C-4F70-9C5D-7B22F3298D16}" dt="2026-04-19T07:34:07.308" v="0" actId="47"/>
        <pc:sldMkLst>
          <pc:docMk/>
          <pc:sldMk cId="0" sldId="445"/>
        </pc:sldMkLst>
      </pc:sldChg>
      <pc:sldChg chg="del">
        <pc:chgData name="Piyumika Kithulgoda Gamage" userId="8130ac14-9727-4963-a006-512f362f8357" providerId="ADAL" clId="{640A4657-507C-4F70-9C5D-7B22F3298D16}" dt="2026-04-19T07:34:07.308" v="0" actId="47"/>
        <pc:sldMkLst>
          <pc:docMk/>
          <pc:sldMk cId="0" sldId="446"/>
        </pc:sldMkLst>
      </pc:sldChg>
      <pc:sldChg chg="del">
        <pc:chgData name="Piyumika Kithulgoda Gamage" userId="8130ac14-9727-4963-a006-512f362f8357" providerId="ADAL" clId="{640A4657-507C-4F70-9C5D-7B22F3298D16}" dt="2026-04-19T07:34:07.308" v="0" actId="47"/>
        <pc:sldMkLst>
          <pc:docMk/>
          <pc:sldMk cId="0" sldId="449"/>
        </pc:sldMkLst>
      </pc:sldChg>
      <pc:sldChg chg="del">
        <pc:chgData name="Piyumika Kithulgoda Gamage" userId="8130ac14-9727-4963-a006-512f362f8357" providerId="ADAL" clId="{640A4657-507C-4F70-9C5D-7B22F3298D16}" dt="2026-04-19T07:34:07.308" v="0" actId="47"/>
        <pc:sldMkLst>
          <pc:docMk/>
          <pc:sldMk cId="0" sldId="451"/>
        </pc:sldMkLst>
      </pc:sldChg>
      <pc:sldChg chg="del">
        <pc:chgData name="Piyumika Kithulgoda Gamage" userId="8130ac14-9727-4963-a006-512f362f8357" providerId="ADAL" clId="{640A4657-507C-4F70-9C5D-7B22F3298D16}" dt="2026-04-19T07:34:07.308" v="0" actId="47"/>
        <pc:sldMkLst>
          <pc:docMk/>
          <pc:sldMk cId="0" sldId="452"/>
        </pc:sldMkLst>
      </pc:sldChg>
      <pc:sldChg chg="del">
        <pc:chgData name="Piyumika Kithulgoda Gamage" userId="8130ac14-9727-4963-a006-512f362f8357" providerId="ADAL" clId="{640A4657-507C-4F70-9C5D-7B22F3298D16}" dt="2026-04-19T07:34:07.308" v="0" actId="47"/>
        <pc:sldMkLst>
          <pc:docMk/>
          <pc:sldMk cId="0" sldId="453"/>
        </pc:sldMkLst>
      </pc:sldChg>
      <pc:sldMasterChg chg="delSldLayout">
        <pc:chgData name="Piyumika Kithulgoda Gamage" userId="8130ac14-9727-4963-a006-512f362f8357" providerId="ADAL" clId="{640A4657-507C-4F70-9C5D-7B22F3298D16}" dt="2026-04-19T07:34:07.308" v="0" actId="47"/>
        <pc:sldMasterMkLst>
          <pc:docMk/>
          <pc:sldMasterMk cId="0" sldId="2147483677"/>
        </pc:sldMasterMkLst>
        <pc:sldLayoutChg chg="del">
          <pc:chgData name="Piyumika Kithulgoda Gamage" userId="8130ac14-9727-4963-a006-512f362f8357" providerId="ADAL" clId="{640A4657-507C-4F70-9C5D-7B22F3298D16}" dt="2026-04-19T07:34:07.308" v="0" actId="47"/>
          <pc:sldLayoutMkLst>
            <pc:docMk/>
            <pc:sldMasterMk cId="0" sldId="2147483677"/>
            <pc:sldLayoutMk cId="4224117193" sldId="2147483931"/>
          </pc:sldLayoutMkLst>
        </pc:sldLayoutChg>
        <pc:sldLayoutChg chg="del">
          <pc:chgData name="Piyumika Kithulgoda Gamage" userId="8130ac14-9727-4963-a006-512f362f8357" providerId="ADAL" clId="{640A4657-507C-4F70-9C5D-7B22F3298D16}" dt="2026-04-19T07:34:07.308" v="0" actId="47"/>
          <pc:sldLayoutMkLst>
            <pc:docMk/>
            <pc:sldMasterMk cId="0" sldId="2147483677"/>
            <pc:sldLayoutMk cId="541416761" sldId="2147483932"/>
          </pc:sldLayoutMkLst>
        </pc:sldLayoutChg>
        <pc:sldLayoutChg chg="del">
          <pc:chgData name="Piyumika Kithulgoda Gamage" userId="8130ac14-9727-4963-a006-512f362f8357" providerId="ADAL" clId="{640A4657-507C-4F70-9C5D-7B22F3298D16}" dt="2026-04-19T07:34:07.308" v="0" actId="47"/>
          <pc:sldLayoutMkLst>
            <pc:docMk/>
            <pc:sldMasterMk cId="0" sldId="2147483677"/>
            <pc:sldLayoutMk cId="876903505" sldId="2147483933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A9FA8D21-1AB0-7D45-B88F-C9DC3C022BDE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9A922C0F-9AB8-8441-B4B5-98372030E2D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3E0A8C05-C599-5A40-B16D-6760CE91C7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E0E75DC1-C240-FB45-8ACD-762A705AB583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A2357B2D-C2F0-A447-A663-CF76A143EB2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C85F4DAA-3148-9746-979B-8A6B369E093F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CF7D9B2-B703-CD41-AA78-CB34B4AFA84A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7412" name="Rectangle 4">
            <a:extLst>
              <a:ext uri="{FF2B5EF4-FFF2-40B4-BE49-F238E27FC236}">
                <a16:creationId xmlns:a16="http://schemas.microsoft.com/office/drawing/2014/main" id="{E9E753BE-0AA1-2EB8-BD33-0048D8CCBFDA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3CA88B4B-5670-FF4B-BADA-BAB07534F230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E6A646B4-6C0C-2942-951D-D1B77C7A8A9C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921DBE63-3C87-9248-8BD7-EA44B3293B1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fld id="{A7D197DA-4F39-B148-BDA7-96BDB7C98983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5553BB-ABC6-A419-AACE-F50792BDD88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980D1E-DBA4-A747-8689-20F7C3F2AF6B}" type="datetime1">
              <a:rPr lang="en-GB" altLang="en-US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58B1A0-CE72-766F-CF92-A3434DA174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964B0C-B356-7F25-4D9F-968A9B3498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A87ADE-1261-0044-81BC-395F0A54C55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154729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2102D8-EAF5-8BF1-0E51-7690556ABB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BFA262-7EA5-C64C-B536-B031D9C694D2}" type="datetime1">
              <a:rPr lang="en-GB" altLang="en-US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24595D-2337-8C8C-9D1A-F27249493E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4F3573-B9DB-161F-006B-192AA701AF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1F7AA30-7617-EE49-8848-2613E5BC318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46467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E7CA42-2AF9-D813-7E11-74BCF71136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647755-63B7-B24A-A0C8-4258317BAA0E}" type="datetime1">
              <a:rPr lang="en-GB" altLang="en-US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B7590D8-A6C5-D66B-9DB5-F1BCE277F13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5747505-FB88-DE49-9284-E48E2BE0951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89722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B1E5252-C1B6-A4B3-F4A0-4BDFF3B01C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5BA0A9-7287-6A45-95EA-BD59D4BCE213}" type="datetime1">
              <a:rPr lang="en-GB" altLang="en-US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8FD93A-C920-98DF-E1F3-646566D04F1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EF83D83-E997-394B-BB5D-ED2415CEED7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66104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B9FA694E-C08A-DD9A-5793-CA9DD87286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4DAF75-F920-4643-84B4-82A7ED60C6B2}" type="datetime1">
              <a:rPr lang="en-GB" altLang="en-US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5D386057-BA84-9ABC-C193-55612DD4E1B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14D274A-2AAD-4341-99D3-83F78E215A4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655337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A59C03E8-444D-A774-A579-3CE56F7FD9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3DCCA2-BF17-F445-AE92-B166CC9FC9A0}" type="datetime1">
              <a:rPr lang="en-GB" altLang="en-US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FB4EE31-5C58-0DED-15BE-3367E392B8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0AD49A6-044E-F94C-BBA4-9C6F245D0B1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35836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C07F31C1-C0FF-0884-4B35-1847E55A31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923A69-37CA-8C48-A2C6-63E002338420}" type="datetime1">
              <a:rPr lang="en-GB" altLang="en-US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42976F0A-5323-E235-90B0-07DF3EFBB7B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4612951-71D9-034E-9C59-56AA43C222A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18653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6FCACB5-4596-0830-09B3-CFD146D71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007B9F-4B5F-DB4B-A933-0332967B7557}" type="datetime1">
              <a:rPr lang="en-GB" altLang="en-US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07A619-0DEC-B0F5-244A-74E94A00376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8F0EEA1-6795-FA4B-8DBE-28F37A3AC6E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737089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5659055-CEFC-9E25-4C73-06E71044E5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D19423-BE65-B34E-BC5C-F27EEF28CCFA}" type="datetime1">
              <a:rPr lang="en-GB" altLang="en-US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C771B3-1BE9-A0E7-72F9-A29827EA0A6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311FF57-BDAB-9E48-A94C-46AB915D7E8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191126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3E1510-4A63-9F2A-C447-7CD01F1A7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6A21B9-2D4E-9242-934E-EFA8F23AF5E6}" type="datetime1">
              <a:rPr lang="en-GB" altLang="en-US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70ADD5B-A1BA-418C-2AE5-DC024B47BA2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E6F2552-DEBC-A049-926A-CAF62D5CE96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96252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E4BB97-FE1A-451C-D76A-DE678C59BA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C1DF62-FB85-5242-BC14-E40E695AC83A}" type="datetime1">
              <a:rPr lang="en-GB" altLang="en-US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5942124-B004-98D9-6A66-94E569EA5D3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9D97E46-35AF-AE4A-9AC0-C6D75019D15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441831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7FFC6365-92E4-92E8-F756-B93668CFC003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8A25D00B-5265-0B6F-8F98-2772959C3AB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8A315C-F0A9-AC48-B00E-A7350FF9A8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2B38811-F439-9045-8E1B-DF990B999BBA}" type="datetime1">
              <a:rPr lang="en-GB" altLang="en-US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7C49BF-FAB6-7B4A-83A3-D916BB22484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ED94C6BF-8363-0E4F-A2A8-C67D31FC5526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8" r:id="rId1"/>
    <p:sldLayoutId id="2147483929" r:id="rId2"/>
    <p:sldLayoutId id="2147483919" r:id="rId3"/>
    <p:sldLayoutId id="2147483920" r:id="rId4"/>
    <p:sldLayoutId id="2147483921" r:id="rId5"/>
    <p:sldLayoutId id="2147483922" r:id="rId6"/>
    <p:sldLayoutId id="2147483923" r:id="rId7"/>
    <p:sldLayoutId id="2147483924" r:id="rId8"/>
    <p:sldLayoutId id="2147483925" r:id="rId9"/>
    <p:sldLayoutId id="2147483926" r:id="rId10"/>
    <p:sldLayoutId id="2147483927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itle 1">
            <a:extLst>
              <a:ext uri="{FF2B5EF4-FFF2-40B4-BE49-F238E27FC236}">
                <a16:creationId xmlns:a16="http://schemas.microsoft.com/office/drawing/2014/main" id="{9B28A611-07F2-A648-0A54-9EA26AB131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47813" y="830263"/>
            <a:ext cx="7772400" cy="1512887"/>
          </a:xfrm>
        </p:spPr>
        <p:txBody>
          <a:bodyPr/>
          <a:lstStyle/>
          <a:p>
            <a:pPr eaLnBrk="1" hangingPunct="1"/>
            <a:r>
              <a:rPr lang="en-GB" altLang="en-US" sz="3600" b="1"/>
              <a:t>LCBB6022</a:t>
            </a:r>
            <a:br>
              <a:rPr lang="en-GB" altLang="en-US" sz="3600" b="1" dirty="0"/>
            </a:br>
            <a:r>
              <a:rPr lang="en-GB" altLang="en-US" sz="3600" b="1" dirty="0"/>
              <a:t>Leadership and management, theory and practice</a:t>
            </a:r>
            <a:r>
              <a:rPr lang="en-GB" altLang="en-US" sz="3600" dirty="0"/>
              <a:t> </a:t>
            </a:r>
            <a:br>
              <a:rPr lang="en-GB" altLang="en-US" sz="3600" dirty="0"/>
            </a:br>
            <a:endParaRPr lang="en-GB" altLang="en-US" sz="3600" dirty="0"/>
          </a:p>
        </p:txBody>
      </p:sp>
      <p:sp>
        <p:nvSpPr>
          <p:cNvPr id="19458" name="Subtitle 4">
            <a:extLst>
              <a:ext uri="{FF2B5EF4-FFF2-40B4-BE49-F238E27FC236}">
                <a16:creationId xmlns:a16="http://schemas.microsoft.com/office/drawing/2014/main" id="{11728471-379C-3B11-49A2-2F199D9954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32138" y="1552575"/>
            <a:ext cx="6400800" cy="3363913"/>
          </a:xfrm>
        </p:spPr>
        <p:txBody>
          <a:bodyPr/>
          <a:lstStyle/>
          <a:p>
            <a:pPr eaLnBrk="1" hangingPunct="1"/>
            <a:endParaRPr lang="en-US" altLang="en-US" b="1" dirty="0">
              <a:solidFill>
                <a:schemeClr val="tx1"/>
              </a:solidFill>
            </a:endParaRPr>
          </a:p>
          <a:p>
            <a:pPr eaLnBrk="1" hangingPunct="1"/>
            <a:r>
              <a:rPr lang="en-US" altLang="en-US" b="1" dirty="0">
                <a:solidFill>
                  <a:schemeClr val="tx1"/>
                </a:solidFill>
              </a:rPr>
              <a:t>WEEK 9</a:t>
            </a:r>
          </a:p>
          <a:p>
            <a:endParaRPr lang="en-GB" sz="2800" b="1" dirty="0">
              <a:solidFill>
                <a:schemeClr val="tx1"/>
              </a:solidFill>
            </a:endParaRPr>
          </a:p>
          <a:p>
            <a:r>
              <a:rPr lang="en-GB" sz="2800" b="1" dirty="0">
                <a:solidFill>
                  <a:schemeClr val="tx1"/>
                </a:solidFill>
              </a:rPr>
              <a:t>In-Class Activity – Controlling in Organisations</a:t>
            </a:r>
            <a:endParaRPr lang="en-US" altLang="en-US" sz="2800" b="1" i="1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19460" name="Slide Number Placeholder 5">
            <a:extLst>
              <a:ext uri="{FF2B5EF4-FFF2-40B4-BE49-F238E27FC236}">
                <a16:creationId xmlns:a16="http://schemas.microsoft.com/office/drawing/2014/main" id="{344EA87D-0F5C-4564-4E53-827BFCABC0A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F319440-565C-F647-A2A9-F3FF6674EA54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9C6D9-C284-CB28-4393-93849CEBF8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Objective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AF6A62-4744-6DC5-9186-6C9411A60D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sz="1000" b="1" dirty="0"/>
          </a:p>
          <a:p>
            <a:r>
              <a:rPr lang="en-GB" sz="2400" dirty="0"/>
              <a:t>Understand the importance of </a:t>
            </a:r>
            <a:r>
              <a:rPr lang="en-GB" sz="2400" b="1" dirty="0"/>
              <a:t>controlling</a:t>
            </a:r>
            <a:r>
              <a:rPr lang="en-GB" sz="2400" dirty="0"/>
              <a:t> in management </a:t>
            </a:r>
          </a:p>
          <a:p>
            <a:r>
              <a:rPr lang="en-GB" sz="2400" dirty="0"/>
              <a:t>Identify </a:t>
            </a:r>
            <a:r>
              <a:rPr lang="en-GB" sz="2400" b="1" dirty="0"/>
              <a:t>challenges</a:t>
            </a:r>
            <a:r>
              <a:rPr lang="en-GB" sz="2400" dirty="0"/>
              <a:t> in implementing control </a:t>
            </a:r>
          </a:p>
          <a:p>
            <a:r>
              <a:rPr lang="en-GB" sz="2400" dirty="0"/>
              <a:t>Evaluate </a:t>
            </a:r>
            <a:r>
              <a:rPr lang="en-GB" sz="2400" b="1" dirty="0"/>
              <a:t>solutions (mitigation strategies)</a:t>
            </a:r>
            <a:r>
              <a:rPr lang="en-GB" sz="2400" dirty="0"/>
              <a:t> </a:t>
            </a:r>
          </a:p>
          <a:p>
            <a:pPr marL="0" indent="0">
              <a:buNone/>
            </a:pPr>
            <a:br>
              <a:rPr lang="en-GB" sz="2400" dirty="0"/>
            </a:br>
            <a:endParaRPr lang="en-GB" sz="24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4F8DE6-87C5-1DF3-D322-76364B584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7AA30-7617-EE49-8848-2613E5BC3185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653615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FC9144-3C69-0B81-DC20-A06F2242BD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C57A7B-EB02-1FC5-AAAF-05C4DF3D69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Scenario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85A60B-F30B-A179-388C-677B43A536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You are managers in a company facing:</a:t>
            </a:r>
          </a:p>
          <a:p>
            <a:r>
              <a:rPr lang="en-GB" sz="2400" dirty="0"/>
              <a:t>Poor performance </a:t>
            </a:r>
          </a:p>
          <a:p>
            <a:r>
              <a:rPr lang="en-GB" sz="2400" dirty="0"/>
              <a:t>Increasing costs </a:t>
            </a:r>
          </a:p>
          <a:p>
            <a:r>
              <a:rPr lang="en-GB" sz="2400" dirty="0"/>
              <a:t>Customer complaints </a:t>
            </a:r>
          </a:p>
          <a:p>
            <a:r>
              <a:rPr lang="en-GB" sz="2400" dirty="0"/>
              <a:t>👉 What role does </a:t>
            </a:r>
            <a:r>
              <a:rPr lang="en-GB" sz="2400" b="1" dirty="0"/>
              <a:t>controlling</a:t>
            </a:r>
            <a:r>
              <a:rPr lang="en-GB" sz="2400" dirty="0"/>
              <a:t> play here?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1E8C8C-9CA5-3A41-91C2-47821940C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7AA30-7617-EE49-8848-2613E5BC3185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758681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DF25CC-0820-C881-0A36-597E451DD8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6AC3ED-E897-4222-5A88-67566BA79C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Group Task (3–4 students)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C786B2-E2DA-D81A-753C-CE4937E374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116" y="1362338"/>
            <a:ext cx="3898776" cy="3917032"/>
          </a:xfrm>
        </p:spPr>
        <p:txBody>
          <a:bodyPr/>
          <a:lstStyle/>
          <a:p>
            <a:pPr marL="0" indent="0">
              <a:buNone/>
            </a:pPr>
            <a:r>
              <a:rPr lang="en-GB" sz="1400" b="1" dirty="0"/>
              <a:t>👥 🔹 Task 1: Importance of Controlling</a:t>
            </a:r>
            <a:endParaRPr lang="en-GB" sz="1400" dirty="0"/>
          </a:p>
          <a:p>
            <a:pPr marL="0" indent="0">
              <a:buNone/>
            </a:pPr>
            <a:r>
              <a:rPr lang="en-GB" sz="1400" dirty="0"/>
              <a:t>Identify </a:t>
            </a:r>
            <a:r>
              <a:rPr lang="en-GB" sz="1400" b="1" dirty="0"/>
              <a:t>3 reasons</a:t>
            </a:r>
            <a:r>
              <a:rPr lang="en-GB" sz="1400" dirty="0"/>
              <a:t> why controlling is essential</a:t>
            </a:r>
            <a:br>
              <a:rPr lang="en-GB" sz="1400" dirty="0"/>
            </a:br>
            <a:r>
              <a:rPr lang="en-GB" sz="1400" dirty="0"/>
              <a:t>👉 Think: performance, targets, efficiency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b="1" dirty="0"/>
              <a:t>🔹 Task 2: Challenges</a:t>
            </a:r>
            <a:endParaRPr lang="en-GB" sz="1400" dirty="0"/>
          </a:p>
          <a:p>
            <a:pPr marL="0" indent="0">
              <a:buNone/>
            </a:pPr>
            <a:r>
              <a:rPr lang="en-GB" sz="1400" dirty="0"/>
              <a:t>Identify </a:t>
            </a:r>
            <a:r>
              <a:rPr lang="en-GB" sz="1400" b="1" dirty="0"/>
              <a:t>3 challenges</a:t>
            </a:r>
            <a:r>
              <a:rPr lang="en-GB" sz="1400" dirty="0"/>
              <a:t> managers face when controlling</a:t>
            </a:r>
            <a:br>
              <a:rPr lang="en-GB" sz="1400" dirty="0"/>
            </a:br>
            <a:r>
              <a:rPr lang="en-GB" sz="1400" dirty="0"/>
              <a:t>👉 Think: employee resistance, over-control, data issues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b="1" dirty="0"/>
              <a:t>🔹 Task 3: Solutions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/>
              <a:t>Suggest </a:t>
            </a:r>
            <a:r>
              <a:rPr lang="en-GB" sz="1400" b="1" dirty="0"/>
              <a:t>solutions for each challenge</a:t>
            </a:r>
            <a:br>
              <a:rPr lang="en-GB" sz="1400" dirty="0"/>
            </a:br>
            <a:r>
              <a:rPr lang="en-GB" sz="1400" dirty="0"/>
              <a:t>👉 Justify: WHY does your solution work?</a:t>
            </a:r>
          </a:p>
          <a:p>
            <a:pPr marL="0" indent="0">
              <a:buNone/>
            </a:pPr>
            <a:br>
              <a:rPr lang="en-GB" sz="1400" dirty="0"/>
            </a:br>
            <a:endParaRPr lang="en-GB" sz="14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6C0730-F73E-14B1-4106-58F9B3F3C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7AA30-7617-EE49-8848-2613E5BC3185}" type="slidenum">
              <a:rPr lang="en-GB" altLang="en-US" smtClean="0"/>
              <a:pPr/>
              <a:t>4</a:t>
            </a:fld>
            <a:endParaRPr lang="en-GB" altLang="en-US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F1A3BAE-AD1B-920C-D5CA-EF66D77559E0}"/>
              </a:ext>
            </a:extLst>
          </p:cNvPr>
          <p:cNvSpPr txBox="1">
            <a:spLocks/>
          </p:cNvSpPr>
          <p:nvPr/>
        </p:nvSpPr>
        <p:spPr bwMode="auto">
          <a:xfrm>
            <a:off x="4572000" y="1344854"/>
            <a:ext cx="3898776" cy="39170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400" b="1" dirty="0"/>
              <a:t>📢 Output</a:t>
            </a:r>
          </a:p>
          <a:p>
            <a:pPr marL="0" indent="0">
              <a:buNone/>
            </a:pPr>
            <a:r>
              <a:rPr lang="en-GB" sz="1400" dirty="0"/>
              <a:t>Be ready to share </a:t>
            </a:r>
            <a:r>
              <a:rPr lang="en-GB" sz="1400" b="1" dirty="0"/>
              <a:t>1 key idea per task</a:t>
            </a:r>
            <a:r>
              <a:rPr lang="en-GB" sz="1400" dirty="0"/>
              <a:t> </a:t>
            </a:r>
          </a:p>
          <a:p>
            <a:pPr marL="0" indent="0">
              <a:buNone/>
            </a:pPr>
            <a:r>
              <a:rPr lang="en-GB" sz="1400" dirty="0"/>
              <a:t>Use </a:t>
            </a:r>
            <a:r>
              <a:rPr lang="en-GB" sz="1400" b="1" dirty="0"/>
              <a:t>real-world examples</a:t>
            </a:r>
            <a:r>
              <a:rPr lang="en-GB" sz="1400" dirty="0"/>
              <a:t> 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b="1" dirty="0"/>
              <a:t>⚠️ Important</a:t>
            </a:r>
          </a:p>
          <a:p>
            <a:pPr marL="0" indent="0">
              <a:buNone/>
            </a:pPr>
            <a:r>
              <a:rPr lang="en-GB" sz="1400" dirty="0"/>
              <a:t>Do NOT just describe</a:t>
            </a:r>
            <a:br>
              <a:rPr lang="en-GB" sz="1400" dirty="0"/>
            </a:br>
            <a:r>
              <a:rPr lang="en-GB" sz="1400" dirty="0"/>
              <a:t>👉 Always explain:</a:t>
            </a:r>
          </a:p>
          <a:p>
            <a:pPr marL="0" indent="0">
              <a:buNone/>
            </a:pPr>
            <a:r>
              <a:rPr lang="en-GB" sz="1400" b="1" dirty="0"/>
              <a:t>Why it matters</a:t>
            </a:r>
            <a:r>
              <a:rPr lang="en-GB" sz="1400" dirty="0"/>
              <a:t> </a:t>
            </a:r>
          </a:p>
          <a:p>
            <a:pPr marL="0" indent="0">
              <a:buNone/>
            </a:pPr>
            <a:r>
              <a:rPr lang="en-GB" sz="1400" b="1" dirty="0"/>
              <a:t>How it impacts organisations</a:t>
            </a:r>
            <a:r>
              <a:rPr lang="en-GB" sz="1400" dirty="0"/>
              <a:t> 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b="1" dirty="0"/>
              <a:t>🎓 Link to Assignment</a:t>
            </a:r>
          </a:p>
          <a:p>
            <a:pPr marL="0" indent="0">
              <a:buNone/>
            </a:pPr>
            <a:r>
              <a:rPr lang="en-GB" sz="1400" dirty="0"/>
              <a:t>This activity helps you:</a:t>
            </a:r>
          </a:p>
          <a:p>
            <a:r>
              <a:rPr lang="en-GB" sz="1400" dirty="0"/>
              <a:t>Critically evaluate controlling </a:t>
            </a:r>
          </a:p>
          <a:p>
            <a:r>
              <a:rPr lang="en-GB" sz="1400" dirty="0"/>
              <a:t>Discuss challenges </a:t>
            </a:r>
          </a:p>
          <a:p>
            <a:r>
              <a:rPr lang="en-GB" sz="1400" dirty="0"/>
              <a:t>Propose justified solutions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69260672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7</TotalTime>
  <Words>189</Words>
  <Application>Microsoft Office PowerPoint</Application>
  <PresentationFormat>On-screen Show (4:3)</PresentationFormat>
  <Paragraphs>47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Myriad Pro</vt:lpstr>
      <vt:lpstr>Arial</vt:lpstr>
      <vt:lpstr>Verdana</vt:lpstr>
      <vt:lpstr>20140311PresentationUWTSDTemplate</vt:lpstr>
      <vt:lpstr>LCBB6022 Leadership and management, theory and practice  </vt:lpstr>
      <vt:lpstr>Objective</vt:lpstr>
      <vt:lpstr>Scenario</vt:lpstr>
      <vt:lpstr>Group Task (3–4 students)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Piyumika Kithulgoda Gamage</cp:lastModifiedBy>
  <cp:revision>71</cp:revision>
  <cp:lastPrinted>1601-01-01T00:00:00Z</cp:lastPrinted>
  <dcterms:created xsi:type="dcterms:W3CDTF">2002-10-07T19:43:58Z</dcterms:created>
  <dcterms:modified xsi:type="dcterms:W3CDTF">2026-04-19T07:41:05Z</dcterms:modified>
</cp:coreProperties>
</file>