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3"/>
  </p:sldMasterIdLst>
  <p:notesMasterIdLst>
    <p:notesMasterId r:id="rId21"/>
  </p:notesMasterIdLst>
  <p:handoutMasterIdLst>
    <p:handoutMasterId r:id="rId22"/>
  </p:handoutMasterIdLst>
  <p:sldIdLst>
    <p:sldId id="256" r:id="rId4"/>
    <p:sldId id="257" r:id="rId5"/>
    <p:sldId id="258" r:id="rId6"/>
    <p:sldId id="259" r:id="rId7"/>
    <p:sldId id="270" r:id="rId8"/>
    <p:sldId id="271" r:id="rId9"/>
    <p:sldId id="269" r:id="rId10"/>
    <p:sldId id="260" r:id="rId11"/>
    <p:sldId id="261" r:id="rId12"/>
    <p:sldId id="262" r:id="rId13"/>
    <p:sldId id="264" r:id="rId14"/>
    <p:sldId id="263" r:id="rId15"/>
    <p:sldId id="265" r:id="rId16"/>
    <p:sldId id="266" r:id="rId17"/>
    <p:sldId id="267" r:id="rId18"/>
    <p:sldId id="268" r:id="rId19"/>
    <p:sldId id="272" r:id="rId20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BC6E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94C50EE-FBF9-488B-8955-5193CE7A3AB1}" v="6" dt="2022-11-01T10:02:26.81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8656" autoAdjust="0"/>
  </p:normalViewPr>
  <p:slideViewPr>
    <p:cSldViewPr>
      <p:cViewPr varScale="1">
        <p:scale>
          <a:sx n="94" d="100"/>
          <a:sy n="94" d="100"/>
        </p:scale>
        <p:origin x="705" y="5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tableStyles" Target="tableStyles.xml"/><Relationship Id="rId3" Type="http://schemas.openxmlformats.org/officeDocument/2006/relationships/slideMaster" Target="slideMasters/slideMaster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presProps" Target="presProps.xml"/><Relationship Id="rId28" Type="http://schemas.microsoft.com/office/2015/10/relationships/revisionInfo" Target="revisionInfo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handoutMaster" Target="handoutMasters/handoutMaster1.xml"/><Relationship Id="rId27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tephen Hole" userId="a131402a-191c-4885-ab61-475e015fddd2" providerId="ADAL" clId="{FD8AB987-D5A0-476E-995F-9A1399AAA4F5}"/>
    <pc:docChg chg="custSel modSld">
      <pc:chgData name="Stephen Hole" userId="a131402a-191c-4885-ab61-475e015fddd2" providerId="ADAL" clId="{FD8AB987-D5A0-476E-995F-9A1399AAA4F5}" dt="2022-10-22T15:39:15.434" v="54" actId="20577"/>
      <pc:docMkLst>
        <pc:docMk/>
      </pc:docMkLst>
      <pc:sldChg chg="modSp mod">
        <pc:chgData name="Stephen Hole" userId="a131402a-191c-4885-ab61-475e015fddd2" providerId="ADAL" clId="{FD8AB987-D5A0-476E-995F-9A1399AAA4F5}" dt="2022-10-22T15:39:15.434" v="54" actId="20577"/>
        <pc:sldMkLst>
          <pc:docMk/>
          <pc:sldMk cId="0" sldId="256"/>
        </pc:sldMkLst>
        <pc:spChg chg="mod">
          <ac:chgData name="Stephen Hole" userId="a131402a-191c-4885-ab61-475e015fddd2" providerId="ADAL" clId="{FD8AB987-D5A0-476E-995F-9A1399AAA4F5}" dt="2022-10-22T15:38:52.361" v="35" actId="20577"/>
          <ac:spMkLst>
            <pc:docMk/>
            <pc:sldMk cId="0" sldId="256"/>
            <ac:spMk id="2" creationId="{00000000-0000-0000-0000-000000000000}"/>
          </ac:spMkLst>
        </pc:spChg>
        <pc:spChg chg="mod">
          <ac:chgData name="Stephen Hole" userId="a131402a-191c-4885-ab61-475e015fddd2" providerId="ADAL" clId="{FD8AB987-D5A0-476E-995F-9A1399AAA4F5}" dt="2022-10-22T15:39:15.434" v="54" actId="20577"/>
          <ac:spMkLst>
            <pc:docMk/>
            <pc:sldMk cId="0" sldId="256"/>
            <ac:spMk id="3" creationId="{00000000-0000-0000-0000-000000000000}"/>
          </ac:spMkLst>
        </pc:spChg>
        <pc:spChg chg="mod">
          <ac:chgData name="Stephen Hole" userId="a131402a-191c-4885-ab61-475e015fddd2" providerId="ADAL" clId="{FD8AB987-D5A0-476E-995F-9A1399AAA4F5}" dt="2022-10-22T15:38:27.663" v="16" actId="20577"/>
          <ac:spMkLst>
            <pc:docMk/>
            <pc:sldMk cId="0" sldId="256"/>
            <ac:spMk id="5" creationId="{00000000-0000-0000-0000-000000000000}"/>
          </ac:spMkLst>
        </pc:spChg>
      </pc:sldChg>
    </pc:docChg>
  </pc:docChgLst>
  <pc:docChgLst>
    <pc:chgData name="Stephen Hole" userId="a131402a-191c-4885-ab61-475e015fddd2" providerId="ADAL" clId="{16F871D2-5D97-4137-9A23-BAA20741D149}"/>
    <pc:docChg chg="custSel delSld modSld">
      <pc:chgData name="Stephen Hole" userId="a131402a-191c-4885-ab61-475e015fddd2" providerId="ADAL" clId="{16F871D2-5D97-4137-9A23-BAA20741D149}" dt="2022-09-19T16:24:46.671" v="89" actId="47"/>
      <pc:docMkLst>
        <pc:docMk/>
      </pc:docMkLst>
      <pc:sldChg chg="modSp mod">
        <pc:chgData name="Stephen Hole" userId="a131402a-191c-4885-ab61-475e015fddd2" providerId="ADAL" clId="{16F871D2-5D97-4137-9A23-BAA20741D149}" dt="2022-09-19T16:22:28.088" v="26" actId="20577"/>
        <pc:sldMkLst>
          <pc:docMk/>
          <pc:sldMk cId="0" sldId="256"/>
        </pc:sldMkLst>
        <pc:spChg chg="mod">
          <ac:chgData name="Stephen Hole" userId="a131402a-191c-4885-ab61-475e015fddd2" providerId="ADAL" clId="{16F871D2-5D97-4137-9A23-BAA20741D149}" dt="2022-09-19T16:22:28.088" v="26" actId="20577"/>
          <ac:spMkLst>
            <pc:docMk/>
            <pc:sldMk cId="0" sldId="256"/>
            <ac:spMk id="2" creationId="{00000000-0000-0000-0000-000000000000}"/>
          </ac:spMkLst>
        </pc:spChg>
      </pc:sldChg>
      <pc:sldChg chg="del">
        <pc:chgData name="Stephen Hole" userId="a131402a-191c-4885-ab61-475e015fddd2" providerId="ADAL" clId="{16F871D2-5D97-4137-9A23-BAA20741D149}" dt="2022-09-19T14:09:26.182" v="0" actId="47"/>
        <pc:sldMkLst>
          <pc:docMk/>
          <pc:sldMk cId="3485200317" sldId="257"/>
        </pc:sldMkLst>
      </pc:sldChg>
      <pc:sldChg chg="del">
        <pc:chgData name="Stephen Hole" userId="a131402a-191c-4885-ab61-475e015fddd2" providerId="ADAL" clId="{16F871D2-5D97-4137-9A23-BAA20741D149}" dt="2022-09-19T14:09:26.644" v="1" actId="47"/>
        <pc:sldMkLst>
          <pc:docMk/>
          <pc:sldMk cId="1231981915" sldId="258"/>
        </pc:sldMkLst>
      </pc:sldChg>
      <pc:sldChg chg="del">
        <pc:chgData name="Stephen Hole" userId="a131402a-191c-4885-ab61-475e015fddd2" providerId="ADAL" clId="{16F871D2-5D97-4137-9A23-BAA20741D149}" dt="2022-09-19T14:09:26.975" v="2" actId="47"/>
        <pc:sldMkLst>
          <pc:docMk/>
          <pc:sldMk cId="3484207545" sldId="259"/>
        </pc:sldMkLst>
      </pc:sldChg>
      <pc:sldChg chg="del">
        <pc:chgData name="Stephen Hole" userId="a131402a-191c-4885-ab61-475e015fddd2" providerId="ADAL" clId="{16F871D2-5D97-4137-9A23-BAA20741D149}" dt="2022-09-19T14:09:27.718" v="4" actId="47"/>
        <pc:sldMkLst>
          <pc:docMk/>
          <pc:sldMk cId="4068564263" sldId="260"/>
        </pc:sldMkLst>
      </pc:sldChg>
      <pc:sldChg chg="del">
        <pc:chgData name="Stephen Hole" userId="a131402a-191c-4885-ab61-475e015fddd2" providerId="ADAL" clId="{16F871D2-5D97-4137-9A23-BAA20741D149}" dt="2022-09-19T14:09:27.315" v="3" actId="47"/>
        <pc:sldMkLst>
          <pc:docMk/>
          <pc:sldMk cId="1016591527" sldId="261"/>
        </pc:sldMkLst>
      </pc:sldChg>
      <pc:sldChg chg="modSp del mod">
        <pc:chgData name="Stephen Hole" userId="a131402a-191c-4885-ab61-475e015fddd2" providerId="ADAL" clId="{16F871D2-5D97-4137-9A23-BAA20741D149}" dt="2022-09-19T16:24:36.648" v="65" actId="47"/>
        <pc:sldMkLst>
          <pc:docMk/>
          <pc:sldMk cId="2721081508" sldId="285"/>
        </pc:sldMkLst>
        <pc:spChg chg="mod">
          <ac:chgData name="Stephen Hole" userId="a131402a-191c-4885-ab61-475e015fddd2" providerId="ADAL" clId="{16F871D2-5D97-4137-9A23-BAA20741D149}" dt="2022-09-19T16:23:05.784" v="27" actId="27636"/>
          <ac:spMkLst>
            <pc:docMk/>
            <pc:sldMk cId="2721081508" sldId="285"/>
            <ac:spMk id="6" creationId="{00000000-0000-0000-0000-000000000000}"/>
          </ac:spMkLst>
        </pc:spChg>
      </pc:sldChg>
      <pc:sldChg chg="modSp del mod">
        <pc:chgData name="Stephen Hole" userId="a131402a-191c-4885-ab61-475e015fddd2" providerId="ADAL" clId="{16F871D2-5D97-4137-9A23-BAA20741D149}" dt="2022-09-19T16:24:37.104" v="66" actId="47"/>
        <pc:sldMkLst>
          <pc:docMk/>
          <pc:sldMk cId="4186528791" sldId="286"/>
        </pc:sldMkLst>
        <pc:spChg chg="mod">
          <ac:chgData name="Stephen Hole" userId="a131402a-191c-4885-ab61-475e015fddd2" providerId="ADAL" clId="{16F871D2-5D97-4137-9A23-BAA20741D149}" dt="2022-09-19T16:23:05.814" v="28" actId="27636"/>
          <ac:spMkLst>
            <pc:docMk/>
            <pc:sldMk cId="4186528791" sldId="286"/>
            <ac:spMk id="6" creationId="{00000000-0000-0000-0000-000000000000}"/>
          </ac:spMkLst>
        </pc:spChg>
      </pc:sldChg>
      <pc:sldChg chg="modSp del mod">
        <pc:chgData name="Stephen Hole" userId="a131402a-191c-4885-ab61-475e015fddd2" providerId="ADAL" clId="{16F871D2-5D97-4137-9A23-BAA20741D149}" dt="2022-09-19T16:24:37.593" v="67" actId="47"/>
        <pc:sldMkLst>
          <pc:docMk/>
          <pc:sldMk cId="2252976838" sldId="313"/>
        </pc:sldMkLst>
        <pc:spChg chg="mod">
          <ac:chgData name="Stephen Hole" userId="a131402a-191c-4885-ab61-475e015fddd2" providerId="ADAL" clId="{16F871D2-5D97-4137-9A23-BAA20741D149}" dt="2022-09-19T16:23:05.823" v="29" actId="27636"/>
          <ac:spMkLst>
            <pc:docMk/>
            <pc:sldMk cId="2252976838" sldId="313"/>
            <ac:spMk id="6" creationId="{00000000-0000-0000-0000-000000000000}"/>
          </ac:spMkLst>
        </pc:spChg>
        <pc:spChg chg="mod">
          <ac:chgData name="Stephen Hole" userId="a131402a-191c-4885-ab61-475e015fddd2" providerId="ADAL" clId="{16F871D2-5D97-4137-9A23-BAA20741D149}" dt="2022-09-19T16:23:05.827" v="30" actId="27636"/>
          <ac:spMkLst>
            <pc:docMk/>
            <pc:sldMk cId="2252976838" sldId="313"/>
            <ac:spMk id="545794" creationId="{00000000-0000-0000-0000-000000000000}"/>
          </ac:spMkLst>
        </pc:spChg>
      </pc:sldChg>
      <pc:sldChg chg="modSp del mod">
        <pc:chgData name="Stephen Hole" userId="a131402a-191c-4885-ab61-475e015fddd2" providerId="ADAL" clId="{16F871D2-5D97-4137-9A23-BAA20741D149}" dt="2022-09-19T16:24:38.577" v="68" actId="47"/>
        <pc:sldMkLst>
          <pc:docMk/>
          <pc:sldMk cId="395247266" sldId="314"/>
        </pc:sldMkLst>
        <pc:spChg chg="mod">
          <ac:chgData name="Stephen Hole" userId="a131402a-191c-4885-ab61-475e015fddd2" providerId="ADAL" clId="{16F871D2-5D97-4137-9A23-BAA20741D149}" dt="2022-09-19T16:23:05.844" v="33" actId="27636"/>
          <ac:spMkLst>
            <pc:docMk/>
            <pc:sldMk cId="395247266" sldId="314"/>
            <ac:spMk id="6" creationId="{00000000-0000-0000-0000-000000000000}"/>
          </ac:spMkLst>
        </pc:spChg>
        <pc:spChg chg="mod">
          <ac:chgData name="Stephen Hole" userId="a131402a-191c-4885-ab61-475e015fddd2" providerId="ADAL" clId="{16F871D2-5D97-4137-9A23-BAA20741D149}" dt="2022-09-19T16:23:05.833" v="31" actId="27636"/>
          <ac:spMkLst>
            <pc:docMk/>
            <pc:sldMk cId="395247266" sldId="314"/>
            <ac:spMk id="546818" creationId="{00000000-0000-0000-0000-000000000000}"/>
          </ac:spMkLst>
        </pc:spChg>
        <pc:spChg chg="mod">
          <ac:chgData name="Stephen Hole" userId="a131402a-191c-4885-ab61-475e015fddd2" providerId="ADAL" clId="{16F871D2-5D97-4137-9A23-BAA20741D149}" dt="2022-09-19T16:23:05.844" v="32" actId="27636"/>
          <ac:spMkLst>
            <pc:docMk/>
            <pc:sldMk cId="395247266" sldId="314"/>
            <ac:spMk id="546819" creationId="{00000000-0000-0000-0000-000000000000}"/>
          </ac:spMkLst>
        </pc:spChg>
      </pc:sldChg>
      <pc:sldChg chg="modSp del mod">
        <pc:chgData name="Stephen Hole" userId="a131402a-191c-4885-ab61-475e015fddd2" providerId="ADAL" clId="{16F871D2-5D97-4137-9A23-BAA20741D149}" dt="2022-09-19T16:24:39.012" v="69" actId="47"/>
        <pc:sldMkLst>
          <pc:docMk/>
          <pc:sldMk cId="52570528" sldId="315"/>
        </pc:sldMkLst>
        <pc:spChg chg="mod">
          <ac:chgData name="Stephen Hole" userId="a131402a-191c-4885-ab61-475e015fddd2" providerId="ADAL" clId="{16F871D2-5D97-4137-9A23-BAA20741D149}" dt="2022-09-19T16:23:05.844" v="34" actId="27636"/>
          <ac:spMkLst>
            <pc:docMk/>
            <pc:sldMk cId="52570528" sldId="315"/>
            <ac:spMk id="6" creationId="{00000000-0000-0000-0000-000000000000}"/>
          </ac:spMkLst>
        </pc:spChg>
        <pc:spChg chg="mod">
          <ac:chgData name="Stephen Hole" userId="a131402a-191c-4885-ab61-475e015fddd2" providerId="ADAL" clId="{16F871D2-5D97-4137-9A23-BAA20741D149}" dt="2022-09-19T16:23:05.858" v="35" actId="27636"/>
          <ac:spMkLst>
            <pc:docMk/>
            <pc:sldMk cId="52570528" sldId="315"/>
            <ac:spMk id="547842" creationId="{00000000-0000-0000-0000-000000000000}"/>
          </ac:spMkLst>
        </pc:spChg>
      </pc:sldChg>
      <pc:sldChg chg="modSp del mod">
        <pc:chgData name="Stephen Hole" userId="a131402a-191c-4885-ab61-475e015fddd2" providerId="ADAL" clId="{16F871D2-5D97-4137-9A23-BAA20741D149}" dt="2022-09-19T16:24:39.356" v="70" actId="47"/>
        <pc:sldMkLst>
          <pc:docMk/>
          <pc:sldMk cId="4161732464" sldId="316"/>
        </pc:sldMkLst>
        <pc:spChg chg="mod">
          <ac:chgData name="Stephen Hole" userId="a131402a-191c-4885-ab61-475e015fddd2" providerId="ADAL" clId="{16F871D2-5D97-4137-9A23-BAA20741D149}" dt="2022-09-19T16:23:05.867" v="36" actId="27636"/>
          <ac:spMkLst>
            <pc:docMk/>
            <pc:sldMk cId="4161732464" sldId="316"/>
            <ac:spMk id="7" creationId="{00000000-0000-0000-0000-000000000000}"/>
          </ac:spMkLst>
        </pc:spChg>
      </pc:sldChg>
      <pc:sldChg chg="modSp del mod">
        <pc:chgData name="Stephen Hole" userId="a131402a-191c-4885-ab61-475e015fddd2" providerId="ADAL" clId="{16F871D2-5D97-4137-9A23-BAA20741D149}" dt="2022-09-19T16:24:39.662" v="71" actId="47"/>
        <pc:sldMkLst>
          <pc:docMk/>
          <pc:sldMk cId="3351335234" sldId="317"/>
        </pc:sldMkLst>
        <pc:spChg chg="mod">
          <ac:chgData name="Stephen Hole" userId="a131402a-191c-4885-ab61-475e015fddd2" providerId="ADAL" clId="{16F871D2-5D97-4137-9A23-BAA20741D149}" dt="2022-09-19T16:23:05.877" v="38" actId="27636"/>
          <ac:spMkLst>
            <pc:docMk/>
            <pc:sldMk cId="3351335234" sldId="317"/>
            <ac:spMk id="6" creationId="{00000000-0000-0000-0000-000000000000}"/>
          </ac:spMkLst>
        </pc:spChg>
        <pc:spChg chg="mod">
          <ac:chgData name="Stephen Hole" userId="a131402a-191c-4885-ab61-475e015fddd2" providerId="ADAL" clId="{16F871D2-5D97-4137-9A23-BAA20741D149}" dt="2022-09-19T16:23:05.877" v="37" actId="27636"/>
          <ac:spMkLst>
            <pc:docMk/>
            <pc:sldMk cId="3351335234" sldId="317"/>
            <ac:spMk id="570370" creationId="{00000000-0000-0000-0000-000000000000}"/>
          </ac:spMkLst>
        </pc:spChg>
      </pc:sldChg>
      <pc:sldChg chg="modSp del mod">
        <pc:chgData name="Stephen Hole" userId="a131402a-191c-4885-ab61-475e015fddd2" providerId="ADAL" clId="{16F871D2-5D97-4137-9A23-BAA20741D149}" dt="2022-09-19T16:24:41.605" v="72" actId="47"/>
        <pc:sldMkLst>
          <pc:docMk/>
          <pc:sldMk cId="3366681056" sldId="318"/>
        </pc:sldMkLst>
        <pc:spChg chg="mod">
          <ac:chgData name="Stephen Hole" userId="a131402a-191c-4885-ab61-475e015fddd2" providerId="ADAL" clId="{16F871D2-5D97-4137-9A23-BAA20741D149}" dt="2022-09-19T16:23:05.884" v="39" actId="27636"/>
          <ac:spMkLst>
            <pc:docMk/>
            <pc:sldMk cId="3366681056" sldId="318"/>
            <ac:spMk id="7" creationId="{00000000-0000-0000-0000-000000000000}"/>
          </ac:spMkLst>
        </pc:spChg>
      </pc:sldChg>
      <pc:sldChg chg="modSp del mod">
        <pc:chgData name="Stephen Hole" userId="a131402a-191c-4885-ab61-475e015fddd2" providerId="ADAL" clId="{16F871D2-5D97-4137-9A23-BAA20741D149}" dt="2022-09-19T16:24:42.136" v="73" actId="47"/>
        <pc:sldMkLst>
          <pc:docMk/>
          <pc:sldMk cId="1562931715" sldId="319"/>
        </pc:sldMkLst>
        <pc:spChg chg="mod">
          <ac:chgData name="Stephen Hole" userId="a131402a-191c-4885-ab61-475e015fddd2" providerId="ADAL" clId="{16F871D2-5D97-4137-9A23-BAA20741D149}" dt="2022-09-19T16:23:05.897" v="41" actId="27636"/>
          <ac:spMkLst>
            <pc:docMk/>
            <pc:sldMk cId="1562931715" sldId="319"/>
            <ac:spMk id="6" creationId="{00000000-0000-0000-0000-000000000000}"/>
          </ac:spMkLst>
        </pc:spChg>
        <pc:spChg chg="mod">
          <ac:chgData name="Stephen Hole" userId="a131402a-191c-4885-ab61-475e015fddd2" providerId="ADAL" clId="{16F871D2-5D97-4137-9A23-BAA20741D149}" dt="2022-09-19T16:23:05.897" v="40" actId="27636"/>
          <ac:spMkLst>
            <pc:docMk/>
            <pc:sldMk cId="1562931715" sldId="319"/>
            <ac:spMk id="548866" creationId="{00000000-0000-0000-0000-000000000000}"/>
          </ac:spMkLst>
        </pc:spChg>
      </pc:sldChg>
      <pc:sldChg chg="modSp del mod">
        <pc:chgData name="Stephen Hole" userId="a131402a-191c-4885-ab61-475e015fddd2" providerId="ADAL" clId="{16F871D2-5D97-4137-9A23-BAA20741D149}" dt="2022-09-19T16:24:42.443" v="74" actId="47"/>
        <pc:sldMkLst>
          <pc:docMk/>
          <pc:sldMk cId="1317686772" sldId="320"/>
        </pc:sldMkLst>
        <pc:spChg chg="mod">
          <ac:chgData name="Stephen Hole" userId="a131402a-191c-4885-ab61-475e015fddd2" providerId="ADAL" clId="{16F871D2-5D97-4137-9A23-BAA20741D149}" dt="2022-09-19T16:23:05.897" v="43" actId="27636"/>
          <ac:spMkLst>
            <pc:docMk/>
            <pc:sldMk cId="1317686772" sldId="320"/>
            <ac:spMk id="7" creationId="{00000000-0000-0000-0000-000000000000}"/>
          </ac:spMkLst>
        </pc:spChg>
        <pc:spChg chg="mod">
          <ac:chgData name="Stephen Hole" userId="a131402a-191c-4885-ab61-475e015fddd2" providerId="ADAL" clId="{16F871D2-5D97-4137-9A23-BAA20741D149}" dt="2022-09-19T16:23:05.897" v="42" actId="27636"/>
          <ac:spMkLst>
            <pc:docMk/>
            <pc:sldMk cId="1317686772" sldId="320"/>
            <ac:spMk id="549890" creationId="{00000000-0000-0000-0000-000000000000}"/>
          </ac:spMkLst>
        </pc:spChg>
      </pc:sldChg>
      <pc:sldChg chg="modSp del mod">
        <pc:chgData name="Stephen Hole" userId="a131402a-191c-4885-ab61-475e015fddd2" providerId="ADAL" clId="{16F871D2-5D97-4137-9A23-BAA20741D149}" dt="2022-09-19T16:24:42.691" v="75" actId="47"/>
        <pc:sldMkLst>
          <pc:docMk/>
          <pc:sldMk cId="94079010" sldId="321"/>
        </pc:sldMkLst>
        <pc:spChg chg="mod">
          <ac:chgData name="Stephen Hole" userId="a131402a-191c-4885-ab61-475e015fddd2" providerId="ADAL" clId="{16F871D2-5D97-4137-9A23-BAA20741D149}" dt="2022-09-19T16:23:05.913" v="44" actId="27636"/>
          <ac:spMkLst>
            <pc:docMk/>
            <pc:sldMk cId="94079010" sldId="321"/>
            <ac:spMk id="6" creationId="{00000000-0000-0000-0000-000000000000}"/>
          </ac:spMkLst>
        </pc:spChg>
        <pc:spChg chg="mod">
          <ac:chgData name="Stephen Hole" userId="a131402a-191c-4885-ab61-475e015fddd2" providerId="ADAL" clId="{16F871D2-5D97-4137-9A23-BAA20741D149}" dt="2022-09-19T16:23:05.913" v="45" actId="27636"/>
          <ac:spMkLst>
            <pc:docMk/>
            <pc:sldMk cId="94079010" sldId="321"/>
            <ac:spMk id="550914" creationId="{00000000-0000-0000-0000-000000000000}"/>
          </ac:spMkLst>
        </pc:spChg>
      </pc:sldChg>
      <pc:sldChg chg="modSp del mod">
        <pc:chgData name="Stephen Hole" userId="a131402a-191c-4885-ab61-475e015fddd2" providerId="ADAL" clId="{16F871D2-5D97-4137-9A23-BAA20741D149}" dt="2022-09-19T16:24:42.944" v="76" actId="47"/>
        <pc:sldMkLst>
          <pc:docMk/>
          <pc:sldMk cId="1364106824" sldId="322"/>
        </pc:sldMkLst>
        <pc:spChg chg="mod">
          <ac:chgData name="Stephen Hole" userId="a131402a-191c-4885-ab61-475e015fddd2" providerId="ADAL" clId="{16F871D2-5D97-4137-9A23-BAA20741D149}" dt="2022-09-19T16:23:05.913" v="46" actId="27636"/>
          <ac:spMkLst>
            <pc:docMk/>
            <pc:sldMk cId="1364106824" sldId="322"/>
            <ac:spMk id="6" creationId="{00000000-0000-0000-0000-000000000000}"/>
          </ac:spMkLst>
        </pc:spChg>
        <pc:spChg chg="mod">
          <ac:chgData name="Stephen Hole" userId="a131402a-191c-4885-ab61-475e015fddd2" providerId="ADAL" clId="{16F871D2-5D97-4137-9A23-BAA20741D149}" dt="2022-09-19T16:23:05.928" v="47" actId="27636"/>
          <ac:spMkLst>
            <pc:docMk/>
            <pc:sldMk cId="1364106824" sldId="322"/>
            <ac:spMk id="551938" creationId="{00000000-0000-0000-0000-000000000000}"/>
          </ac:spMkLst>
        </pc:spChg>
      </pc:sldChg>
      <pc:sldChg chg="modSp del mod">
        <pc:chgData name="Stephen Hole" userId="a131402a-191c-4885-ab61-475e015fddd2" providerId="ADAL" clId="{16F871D2-5D97-4137-9A23-BAA20741D149}" dt="2022-09-19T16:24:43.192" v="77" actId="47"/>
        <pc:sldMkLst>
          <pc:docMk/>
          <pc:sldMk cId="3472275632" sldId="323"/>
        </pc:sldMkLst>
        <pc:spChg chg="mod">
          <ac:chgData name="Stephen Hole" userId="a131402a-191c-4885-ab61-475e015fddd2" providerId="ADAL" clId="{16F871D2-5D97-4137-9A23-BAA20741D149}" dt="2022-09-19T16:23:05.928" v="48" actId="27636"/>
          <ac:spMkLst>
            <pc:docMk/>
            <pc:sldMk cId="3472275632" sldId="323"/>
            <ac:spMk id="6" creationId="{00000000-0000-0000-0000-000000000000}"/>
          </ac:spMkLst>
        </pc:spChg>
      </pc:sldChg>
      <pc:sldChg chg="modSp del mod">
        <pc:chgData name="Stephen Hole" userId="a131402a-191c-4885-ab61-475e015fddd2" providerId="ADAL" clId="{16F871D2-5D97-4137-9A23-BAA20741D149}" dt="2022-09-19T16:24:43.445" v="78" actId="47"/>
        <pc:sldMkLst>
          <pc:docMk/>
          <pc:sldMk cId="3876266078" sldId="324"/>
        </pc:sldMkLst>
        <pc:spChg chg="mod">
          <ac:chgData name="Stephen Hole" userId="a131402a-191c-4885-ab61-475e015fddd2" providerId="ADAL" clId="{16F871D2-5D97-4137-9A23-BAA20741D149}" dt="2022-09-19T16:23:05.947" v="49" actId="27636"/>
          <ac:spMkLst>
            <pc:docMk/>
            <pc:sldMk cId="3876266078" sldId="324"/>
            <ac:spMk id="6" creationId="{00000000-0000-0000-0000-000000000000}"/>
          </ac:spMkLst>
        </pc:spChg>
        <pc:spChg chg="mod">
          <ac:chgData name="Stephen Hole" userId="a131402a-191c-4885-ab61-475e015fddd2" providerId="ADAL" clId="{16F871D2-5D97-4137-9A23-BAA20741D149}" dt="2022-09-19T16:23:05.948" v="50" actId="27636"/>
          <ac:spMkLst>
            <pc:docMk/>
            <pc:sldMk cId="3876266078" sldId="324"/>
            <ac:spMk id="553986" creationId="{00000000-0000-0000-0000-000000000000}"/>
          </ac:spMkLst>
        </pc:spChg>
      </pc:sldChg>
      <pc:sldChg chg="modSp del mod">
        <pc:chgData name="Stephen Hole" userId="a131402a-191c-4885-ab61-475e015fddd2" providerId="ADAL" clId="{16F871D2-5D97-4137-9A23-BAA20741D149}" dt="2022-09-19T16:24:43.697" v="79" actId="47"/>
        <pc:sldMkLst>
          <pc:docMk/>
          <pc:sldMk cId="2409477874" sldId="325"/>
        </pc:sldMkLst>
        <pc:spChg chg="mod">
          <ac:chgData name="Stephen Hole" userId="a131402a-191c-4885-ab61-475e015fddd2" providerId="ADAL" clId="{16F871D2-5D97-4137-9A23-BAA20741D149}" dt="2022-09-19T16:23:05.948" v="51" actId="27636"/>
          <ac:spMkLst>
            <pc:docMk/>
            <pc:sldMk cId="2409477874" sldId="325"/>
            <ac:spMk id="6" creationId="{00000000-0000-0000-0000-000000000000}"/>
          </ac:spMkLst>
        </pc:spChg>
      </pc:sldChg>
      <pc:sldChg chg="modSp del mod">
        <pc:chgData name="Stephen Hole" userId="a131402a-191c-4885-ab61-475e015fddd2" providerId="ADAL" clId="{16F871D2-5D97-4137-9A23-BAA20741D149}" dt="2022-09-19T16:24:43.966" v="80" actId="47"/>
        <pc:sldMkLst>
          <pc:docMk/>
          <pc:sldMk cId="2419131890" sldId="326"/>
        </pc:sldMkLst>
        <pc:spChg chg="mod">
          <ac:chgData name="Stephen Hole" userId="a131402a-191c-4885-ab61-475e015fddd2" providerId="ADAL" clId="{16F871D2-5D97-4137-9A23-BAA20741D149}" dt="2022-09-19T16:23:05.977" v="53" actId="27636"/>
          <ac:spMkLst>
            <pc:docMk/>
            <pc:sldMk cId="2419131890" sldId="326"/>
            <ac:spMk id="6" creationId="{00000000-0000-0000-0000-000000000000}"/>
          </ac:spMkLst>
        </pc:spChg>
        <pc:spChg chg="mod">
          <ac:chgData name="Stephen Hole" userId="a131402a-191c-4885-ab61-475e015fddd2" providerId="ADAL" clId="{16F871D2-5D97-4137-9A23-BAA20741D149}" dt="2022-09-19T16:23:05.977" v="52" actId="27636"/>
          <ac:spMkLst>
            <pc:docMk/>
            <pc:sldMk cId="2419131890" sldId="326"/>
            <ac:spMk id="556035" creationId="{00000000-0000-0000-0000-000000000000}"/>
          </ac:spMkLst>
        </pc:spChg>
      </pc:sldChg>
      <pc:sldChg chg="modSp del mod">
        <pc:chgData name="Stephen Hole" userId="a131402a-191c-4885-ab61-475e015fddd2" providerId="ADAL" clId="{16F871D2-5D97-4137-9A23-BAA20741D149}" dt="2022-09-19T16:24:44.212" v="81" actId="47"/>
        <pc:sldMkLst>
          <pc:docMk/>
          <pc:sldMk cId="995262821" sldId="327"/>
        </pc:sldMkLst>
        <pc:spChg chg="mod">
          <ac:chgData name="Stephen Hole" userId="a131402a-191c-4885-ab61-475e015fddd2" providerId="ADAL" clId="{16F871D2-5D97-4137-9A23-BAA20741D149}" dt="2022-09-19T16:23:05.977" v="54" actId="27636"/>
          <ac:spMkLst>
            <pc:docMk/>
            <pc:sldMk cId="995262821" sldId="327"/>
            <ac:spMk id="6" creationId="{00000000-0000-0000-0000-000000000000}"/>
          </ac:spMkLst>
        </pc:spChg>
      </pc:sldChg>
      <pc:sldChg chg="modSp del mod">
        <pc:chgData name="Stephen Hole" userId="a131402a-191c-4885-ab61-475e015fddd2" providerId="ADAL" clId="{16F871D2-5D97-4137-9A23-BAA20741D149}" dt="2022-09-19T16:24:44.498" v="82" actId="47"/>
        <pc:sldMkLst>
          <pc:docMk/>
          <pc:sldMk cId="1116539372" sldId="328"/>
        </pc:sldMkLst>
        <pc:spChg chg="mod">
          <ac:chgData name="Stephen Hole" userId="a131402a-191c-4885-ab61-475e015fddd2" providerId="ADAL" clId="{16F871D2-5D97-4137-9A23-BAA20741D149}" dt="2022-09-19T16:23:05.996" v="55" actId="27636"/>
          <ac:spMkLst>
            <pc:docMk/>
            <pc:sldMk cId="1116539372" sldId="328"/>
            <ac:spMk id="8" creationId="{00000000-0000-0000-0000-000000000000}"/>
          </ac:spMkLst>
        </pc:spChg>
      </pc:sldChg>
      <pc:sldChg chg="modSp del mod">
        <pc:chgData name="Stephen Hole" userId="a131402a-191c-4885-ab61-475e015fddd2" providerId="ADAL" clId="{16F871D2-5D97-4137-9A23-BAA20741D149}" dt="2022-09-19T16:24:44.785" v="83" actId="47"/>
        <pc:sldMkLst>
          <pc:docMk/>
          <pc:sldMk cId="2221344110" sldId="329"/>
        </pc:sldMkLst>
        <pc:spChg chg="mod">
          <ac:chgData name="Stephen Hole" userId="a131402a-191c-4885-ab61-475e015fddd2" providerId="ADAL" clId="{16F871D2-5D97-4137-9A23-BAA20741D149}" dt="2022-09-19T16:23:05.996" v="56" actId="27636"/>
          <ac:spMkLst>
            <pc:docMk/>
            <pc:sldMk cId="2221344110" sldId="329"/>
            <ac:spMk id="7" creationId="{00000000-0000-0000-0000-000000000000}"/>
          </ac:spMkLst>
        </pc:spChg>
      </pc:sldChg>
      <pc:sldChg chg="modSp del mod">
        <pc:chgData name="Stephen Hole" userId="a131402a-191c-4885-ab61-475e015fddd2" providerId="ADAL" clId="{16F871D2-5D97-4137-9A23-BAA20741D149}" dt="2022-09-19T16:24:45.060" v="84" actId="47"/>
        <pc:sldMkLst>
          <pc:docMk/>
          <pc:sldMk cId="2966542827" sldId="330"/>
        </pc:sldMkLst>
        <pc:spChg chg="mod">
          <ac:chgData name="Stephen Hole" userId="a131402a-191c-4885-ab61-475e015fddd2" providerId="ADAL" clId="{16F871D2-5D97-4137-9A23-BAA20741D149}" dt="2022-09-19T16:23:06.011" v="58" actId="27636"/>
          <ac:spMkLst>
            <pc:docMk/>
            <pc:sldMk cId="2966542827" sldId="330"/>
            <ac:spMk id="6" creationId="{00000000-0000-0000-0000-000000000000}"/>
          </ac:spMkLst>
        </pc:spChg>
        <pc:spChg chg="mod">
          <ac:chgData name="Stephen Hole" userId="a131402a-191c-4885-ab61-475e015fddd2" providerId="ADAL" clId="{16F871D2-5D97-4137-9A23-BAA20741D149}" dt="2022-09-19T16:23:06.011" v="57" actId="27636"/>
          <ac:spMkLst>
            <pc:docMk/>
            <pc:sldMk cId="2966542827" sldId="330"/>
            <ac:spMk id="481282" creationId="{00000000-0000-0000-0000-000000000000}"/>
          </ac:spMkLst>
        </pc:spChg>
      </pc:sldChg>
      <pc:sldChg chg="modSp del mod">
        <pc:chgData name="Stephen Hole" userId="a131402a-191c-4885-ab61-475e015fddd2" providerId="ADAL" clId="{16F871D2-5D97-4137-9A23-BAA20741D149}" dt="2022-09-19T16:24:45.401" v="85" actId="47"/>
        <pc:sldMkLst>
          <pc:docMk/>
          <pc:sldMk cId="567161779" sldId="331"/>
        </pc:sldMkLst>
        <pc:spChg chg="mod">
          <ac:chgData name="Stephen Hole" userId="a131402a-191c-4885-ab61-475e015fddd2" providerId="ADAL" clId="{16F871D2-5D97-4137-9A23-BAA20741D149}" dt="2022-09-19T16:23:06.027" v="59" actId="27636"/>
          <ac:spMkLst>
            <pc:docMk/>
            <pc:sldMk cId="567161779" sldId="331"/>
            <ac:spMk id="8" creationId="{00000000-0000-0000-0000-000000000000}"/>
          </ac:spMkLst>
        </pc:spChg>
      </pc:sldChg>
      <pc:sldChg chg="modSp del mod">
        <pc:chgData name="Stephen Hole" userId="a131402a-191c-4885-ab61-475e015fddd2" providerId="ADAL" clId="{16F871D2-5D97-4137-9A23-BAA20741D149}" dt="2022-09-19T16:24:45.717" v="86" actId="47"/>
        <pc:sldMkLst>
          <pc:docMk/>
          <pc:sldMk cId="728896494" sldId="332"/>
        </pc:sldMkLst>
        <pc:spChg chg="mod">
          <ac:chgData name="Stephen Hole" userId="a131402a-191c-4885-ab61-475e015fddd2" providerId="ADAL" clId="{16F871D2-5D97-4137-9A23-BAA20741D149}" dt="2022-09-19T16:23:06.043" v="60" actId="27636"/>
          <ac:spMkLst>
            <pc:docMk/>
            <pc:sldMk cId="728896494" sldId="332"/>
            <ac:spMk id="9" creationId="{00000000-0000-0000-0000-000000000000}"/>
          </ac:spMkLst>
        </pc:spChg>
      </pc:sldChg>
      <pc:sldChg chg="modSp del mod">
        <pc:chgData name="Stephen Hole" userId="a131402a-191c-4885-ab61-475e015fddd2" providerId="ADAL" clId="{16F871D2-5D97-4137-9A23-BAA20741D149}" dt="2022-09-19T16:24:46.001" v="87" actId="47"/>
        <pc:sldMkLst>
          <pc:docMk/>
          <pc:sldMk cId="2592651730" sldId="333"/>
        </pc:sldMkLst>
        <pc:spChg chg="mod">
          <ac:chgData name="Stephen Hole" userId="a131402a-191c-4885-ab61-475e015fddd2" providerId="ADAL" clId="{16F871D2-5D97-4137-9A23-BAA20741D149}" dt="2022-09-19T16:23:06.044" v="61" actId="27636"/>
          <ac:spMkLst>
            <pc:docMk/>
            <pc:sldMk cId="2592651730" sldId="333"/>
            <ac:spMk id="6" creationId="{00000000-0000-0000-0000-000000000000}"/>
          </ac:spMkLst>
        </pc:spChg>
        <pc:spChg chg="mod">
          <ac:chgData name="Stephen Hole" userId="a131402a-191c-4885-ab61-475e015fddd2" providerId="ADAL" clId="{16F871D2-5D97-4137-9A23-BAA20741D149}" dt="2022-09-19T16:23:06.060" v="62" actId="27636"/>
          <ac:spMkLst>
            <pc:docMk/>
            <pc:sldMk cId="2592651730" sldId="333"/>
            <ac:spMk id="489475" creationId="{00000000-0000-0000-0000-000000000000}"/>
          </ac:spMkLst>
        </pc:spChg>
      </pc:sldChg>
      <pc:sldChg chg="modSp del mod">
        <pc:chgData name="Stephen Hole" userId="a131402a-191c-4885-ab61-475e015fddd2" providerId="ADAL" clId="{16F871D2-5D97-4137-9A23-BAA20741D149}" dt="2022-09-19T16:24:46.316" v="88" actId="47"/>
        <pc:sldMkLst>
          <pc:docMk/>
          <pc:sldMk cId="1540812288" sldId="334"/>
        </pc:sldMkLst>
        <pc:spChg chg="mod">
          <ac:chgData name="Stephen Hole" userId="a131402a-191c-4885-ab61-475e015fddd2" providerId="ADAL" clId="{16F871D2-5D97-4137-9A23-BAA20741D149}" dt="2022-09-19T16:23:06.060" v="63" actId="27636"/>
          <ac:spMkLst>
            <pc:docMk/>
            <pc:sldMk cId="1540812288" sldId="334"/>
            <ac:spMk id="6" creationId="{00000000-0000-0000-0000-000000000000}"/>
          </ac:spMkLst>
        </pc:spChg>
      </pc:sldChg>
      <pc:sldChg chg="modSp del mod">
        <pc:chgData name="Stephen Hole" userId="a131402a-191c-4885-ab61-475e015fddd2" providerId="ADAL" clId="{16F871D2-5D97-4137-9A23-BAA20741D149}" dt="2022-09-19T16:24:46.671" v="89" actId="47"/>
        <pc:sldMkLst>
          <pc:docMk/>
          <pc:sldMk cId="4280752840" sldId="335"/>
        </pc:sldMkLst>
        <pc:spChg chg="mod">
          <ac:chgData name="Stephen Hole" userId="a131402a-191c-4885-ab61-475e015fddd2" providerId="ADAL" clId="{16F871D2-5D97-4137-9A23-BAA20741D149}" dt="2022-09-19T16:23:06.075" v="64" actId="27636"/>
          <ac:spMkLst>
            <pc:docMk/>
            <pc:sldMk cId="4280752840" sldId="335"/>
            <ac:spMk id="6" creationId="{00000000-0000-0000-0000-000000000000}"/>
          </ac:spMkLst>
        </pc:spChg>
      </pc:sldChg>
    </pc:docChg>
  </pc:docChgLst>
  <pc:docChgLst>
    <pc:chgData name="Stephen Hole" userId="a131402a-191c-4885-ab61-475e015fddd2" providerId="ADAL" clId="{494C50EE-FBF9-488B-8955-5193CE7A3AB1}"/>
    <pc:docChg chg="undo custSel addSld modSld sldOrd">
      <pc:chgData name="Stephen Hole" userId="a131402a-191c-4885-ab61-475e015fddd2" providerId="ADAL" clId="{494C50EE-FBF9-488B-8955-5193CE7A3AB1}" dt="2022-11-01T10:05:02.906" v="743" actId="20577"/>
      <pc:docMkLst>
        <pc:docMk/>
      </pc:docMkLst>
      <pc:sldChg chg="modSp mod">
        <pc:chgData name="Stephen Hole" userId="a131402a-191c-4885-ab61-475e015fddd2" providerId="ADAL" clId="{494C50EE-FBF9-488B-8955-5193CE7A3AB1}" dt="2022-11-01T09:26:22.397" v="25" actId="20577"/>
        <pc:sldMkLst>
          <pc:docMk/>
          <pc:sldMk cId="0" sldId="256"/>
        </pc:sldMkLst>
        <pc:spChg chg="mod">
          <ac:chgData name="Stephen Hole" userId="a131402a-191c-4885-ab61-475e015fddd2" providerId="ADAL" clId="{494C50EE-FBF9-488B-8955-5193CE7A3AB1}" dt="2022-11-01T09:25:59.225" v="7" actId="20577"/>
          <ac:spMkLst>
            <pc:docMk/>
            <pc:sldMk cId="0" sldId="256"/>
            <ac:spMk id="2" creationId="{00000000-0000-0000-0000-000000000000}"/>
          </ac:spMkLst>
        </pc:spChg>
        <pc:spChg chg="mod">
          <ac:chgData name="Stephen Hole" userId="a131402a-191c-4885-ab61-475e015fddd2" providerId="ADAL" clId="{494C50EE-FBF9-488B-8955-5193CE7A3AB1}" dt="2022-11-01T09:26:06.821" v="15" actId="20577"/>
          <ac:spMkLst>
            <pc:docMk/>
            <pc:sldMk cId="0" sldId="256"/>
            <ac:spMk id="3" creationId="{00000000-0000-0000-0000-000000000000}"/>
          </ac:spMkLst>
        </pc:spChg>
        <pc:spChg chg="mod">
          <ac:chgData name="Stephen Hole" userId="a131402a-191c-4885-ab61-475e015fddd2" providerId="ADAL" clId="{494C50EE-FBF9-488B-8955-5193CE7A3AB1}" dt="2022-11-01T09:26:22.397" v="25" actId="20577"/>
          <ac:spMkLst>
            <pc:docMk/>
            <pc:sldMk cId="0" sldId="256"/>
            <ac:spMk id="5" creationId="{00000000-0000-0000-0000-000000000000}"/>
          </ac:spMkLst>
        </pc:spChg>
      </pc:sldChg>
      <pc:sldChg chg="modSp new mod">
        <pc:chgData name="Stephen Hole" userId="a131402a-191c-4885-ab61-475e015fddd2" providerId="ADAL" clId="{494C50EE-FBF9-488B-8955-5193CE7A3AB1}" dt="2022-11-01T09:32:49.560" v="117" actId="313"/>
        <pc:sldMkLst>
          <pc:docMk/>
          <pc:sldMk cId="515130837" sldId="257"/>
        </pc:sldMkLst>
        <pc:spChg chg="mod">
          <ac:chgData name="Stephen Hole" userId="a131402a-191c-4885-ab61-475e015fddd2" providerId="ADAL" clId="{494C50EE-FBF9-488B-8955-5193CE7A3AB1}" dt="2022-11-01T09:27:37.385" v="41" actId="20577"/>
          <ac:spMkLst>
            <pc:docMk/>
            <pc:sldMk cId="515130837" sldId="257"/>
            <ac:spMk id="2" creationId="{386A535D-4488-4C0E-BA78-2914433EC40A}"/>
          </ac:spMkLst>
        </pc:spChg>
        <pc:spChg chg="mod">
          <ac:chgData name="Stephen Hole" userId="a131402a-191c-4885-ab61-475e015fddd2" providerId="ADAL" clId="{494C50EE-FBF9-488B-8955-5193CE7A3AB1}" dt="2022-11-01T09:32:49.560" v="117" actId="313"/>
          <ac:spMkLst>
            <pc:docMk/>
            <pc:sldMk cId="515130837" sldId="257"/>
            <ac:spMk id="3" creationId="{DB2F2677-AFA9-471B-8AEB-33C3F19D6124}"/>
          </ac:spMkLst>
        </pc:spChg>
      </pc:sldChg>
      <pc:sldChg chg="modSp new mod">
        <pc:chgData name="Stephen Hole" userId="a131402a-191c-4885-ab61-475e015fddd2" providerId="ADAL" clId="{494C50EE-FBF9-488B-8955-5193CE7A3AB1}" dt="2022-11-01T09:56:46.532" v="434" actId="20577"/>
        <pc:sldMkLst>
          <pc:docMk/>
          <pc:sldMk cId="343787053" sldId="258"/>
        </pc:sldMkLst>
        <pc:spChg chg="mod">
          <ac:chgData name="Stephen Hole" userId="a131402a-191c-4885-ab61-475e015fddd2" providerId="ADAL" clId="{494C50EE-FBF9-488B-8955-5193CE7A3AB1}" dt="2022-11-01T09:56:46.532" v="434" actId="20577"/>
          <ac:spMkLst>
            <pc:docMk/>
            <pc:sldMk cId="343787053" sldId="258"/>
            <ac:spMk id="2" creationId="{88667758-9905-4382-89D0-9DC8F1AE12C7}"/>
          </ac:spMkLst>
        </pc:spChg>
        <pc:spChg chg="mod">
          <ac:chgData name="Stephen Hole" userId="a131402a-191c-4885-ab61-475e015fddd2" providerId="ADAL" clId="{494C50EE-FBF9-488B-8955-5193CE7A3AB1}" dt="2022-11-01T09:34:05" v="137" actId="20577"/>
          <ac:spMkLst>
            <pc:docMk/>
            <pc:sldMk cId="343787053" sldId="258"/>
            <ac:spMk id="3" creationId="{33533C62-AB1D-4F78-AECD-899C04F7FBD8}"/>
          </ac:spMkLst>
        </pc:spChg>
      </pc:sldChg>
      <pc:sldChg chg="modSp new mod">
        <pc:chgData name="Stephen Hole" userId="a131402a-191c-4885-ab61-475e015fddd2" providerId="ADAL" clId="{494C50EE-FBF9-488B-8955-5193CE7A3AB1}" dt="2022-11-01T09:57:22.151" v="451" actId="20577"/>
        <pc:sldMkLst>
          <pc:docMk/>
          <pc:sldMk cId="3489292561" sldId="259"/>
        </pc:sldMkLst>
        <pc:spChg chg="mod">
          <ac:chgData name="Stephen Hole" userId="a131402a-191c-4885-ab61-475e015fddd2" providerId="ADAL" clId="{494C50EE-FBF9-488B-8955-5193CE7A3AB1}" dt="2022-11-01T09:57:22.151" v="451" actId="20577"/>
          <ac:spMkLst>
            <pc:docMk/>
            <pc:sldMk cId="3489292561" sldId="259"/>
            <ac:spMk id="2" creationId="{BFE97B21-ED64-418C-9B0F-F7B8EEF2559F}"/>
          </ac:spMkLst>
        </pc:spChg>
        <pc:spChg chg="mod">
          <ac:chgData name="Stephen Hole" userId="a131402a-191c-4885-ab61-475e015fddd2" providerId="ADAL" clId="{494C50EE-FBF9-488B-8955-5193CE7A3AB1}" dt="2022-11-01T09:35:09.642" v="144"/>
          <ac:spMkLst>
            <pc:docMk/>
            <pc:sldMk cId="3489292561" sldId="259"/>
            <ac:spMk id="3" creationId="{5FD7FCA9-7D7D-473C-839B-E21A68023CEA}"/>
          </ac:spMkLst>
        </pc:spChg>
      </pc:sldChg>
      <pc:sldChg chg="addSp delSp modSp new mod">
        <pc:chgData name="Stephen Hole" userId="a131402a-191c-4885-ab61-475e015fddd2" providerId="ADAL" clId="{494C50EE-FBF9-488B-8955-5193CE7A3AB1}" dt="2022-11-01T09:58:04.343" v="484" actId="20577"/>
        <pc:sldMkLst>
          <pc:docMk/>
          <pc:sldMk cId="778342165" sldId="260"/>
        </pc:sldMkLst>
        <pc:spChg chg="mod">
          <ac:chgData name="Stephen Hole" userId="a131402a-191c-4885-ab61-475e015fddd2" providerId="ADAL" clId="{494C50EE-FBF9-488B-8955-5193CE7A3AB1}" dt="2022-11-01T09:58:04.343" v="484" actId="20577"/>
          <ac:spMkLst>
            <pc:docMk/>
            <pc:sldMk cId="778342165" sldId="260"/>
            <ac:spMk id="2" creationId="{D57E81A1-F64B-43B2-AF06-E1CDF16C11F2}"/>
          </ac:spMkLst>
        </pc:spChg>
        <pc:spChg chg="add del mod">
          <ac:chgData name="Stephen Hole" userId="a131402a-191c-4885-ab61-475e015fddd2" providerId="ADAL" clId="{494C50EE-FBF9-488B-8955-5193CE7A3AB1}" dt="2022-11-01T09:37:46.656" v="157" actId="20577"/>
          <ac:spMkLst>
            <pc:docMk/>
            <pc:sldMk cId="778342165" sldId="260"/>
            <ac:spMk id="3" creationId="{11A4E3B0-D792-4072-8D03-20B72F10761D}"/>
          </ac:spMkLst>
        </pc:spChg>
        <pc:picChg chg="add del mod ord">
          <ac:chgData name="Stephen Hole" userId="a131402a-191c-4885-ab61-475e015fddd2" providerId="ADAL" clId="{494C50EE-FBF9-488B-8955-5193CE7A3AB1}" dt="2022-11-01T09:36:38.613" v="149" actId="22"/>
          <ac:picMkLst>
            <pc:docMk/>
            <pc:sldMk cId="778342165" sldId="260"/>
            <ac:picMk id="5" creationId="{3F5159B0-1A7E-40BE-A241-CA3392531AEB}"/>
          </ac:picMkLst>
        </pc:picChg>
        <pc:picChg chg="add mod">
          <ac:chgData name="Stephen Hole" userId="a131402a-191c-4885-ab61-475e015fddd2" providerId="ADAL" clId="{494C50EE-FBF9-488B-8955-5193CE7A3AB1}" dt="2022-11-01T09:36:54.944" v="153" actId="1076"/>
          <ac:picMkLst>
            <pc:docMk/>
            <pc:sldMk cId="778342165" sldId="260"/>
            <ac:picMk id="7" creationId="{53C60C93-F58A-4669-8DF4-316313E0959E}"/>
          </ac:picMkLst>
        </pc:picChg>
      </pc:sldChg>
      <pc:sldChg chg="modSp new mod">
        <pc:chgData name="Stephen Hole" userId="a131402a-191c-4885-ab61-475e015fddd2" providerId="ADAL" clId="{494C50EE-FBF9-488B-8955-5193CE7A3AB1}" dt="2022-11-01T09:58:18.083" v="485"/>
        <pc:sldMkLst>
          <pc:docMk/>
          <pc:sldMk cId="1540472122" sldId="261"/>
        </pc:sldMkLst>
        <pc:spChg chg="mod">
          <ac:chgData name="Stephen Hole" userId="a131402a-191c-4885-ab61-475e015fddd2" providerId="ADAL" clId="{494C50EE-FBF9-488B-8955-5193CE7A3AB1}" dt="2022-11-01T09:58:18.083" v="485"/>
          <ac:spMkLst>
            <pc:docMk/>
            <pc:sldMk cId="1540472122" sldId="261"/>
            <ac:spMk id="2" creationId="{7E69004C-826D-4211-8A9D-26B7182D00CD}"/>
          </ac:spMkLst>
        </pc:spChg>
        <pc:spChg chg="mod">
          <ac:chgData name="Stephen Hole" userId="a131402a-191c-4885-ab61-475e015fddd2" providerId="ADAL" clId="{494C50EE-FBF9-488B-8955-5193CE7A3AB1}" dt="2022-11-01T09:39:00.776" v="167" actId="27636"/>
          <ac:spMkLst>
            <pc:docMk/>
            <pc:sldMk cId="1540472122" sldId="261"/>
            <ac:spMk id="3" creationId="{C63886E3-8E67-48C9-8402-1A9E3A470362}"/>
          </ac:spMkLst>
        </pc:spChg>
      </pc:sldChg>
      <pc:sldChg chg="modSp new mod">
        <pc:chgData name="Stephen Hole" userId="a131402a-191c-4885-ab61-475e015fddd2" providerId="ADAL" clId="{494C50EE-FBF9-488B-8955-5193CE7A3AB1}" dt="2022-11-01T09:58:24.279" v="486"/>
        <pc:sldMkLst>
          <pc:docMk/>
          <pc:sldMk cId="514742780" sldId="262"/>
        </pc:sldMkLst>
        <pc:spChg chg="mod">
          <ac:chgData name="Stephen Hole" userId="a131402a-191c-4885-ab61-475e015fddd2" providerId="ADAL" clId="{494C50EE-FBF9-488B-8955-5193CE7A3AB1}" dt="2022-11-01T09:58:24.279" v="486"/>
          <ac:spMkLst>
            <pc:docMk/>
            <pc:sldMk cId="514742780" sldId="262"/>
            <ac:spMk id="2" creationId="{E3D60FF4-CC3D-4FC1-82C3-739DE1009BB8}"/>
          </ac:spMkLst>
        </pc:spChg>
        <pc:spChg chg="mod">
          <ac:chgData name="Stephen Hole" userId="a131402a-191c-4885-ab61-475e015fddd2" providerId="ADAL" clId="{494C50EE-FBF9-488B-8955-5193CE7A3AB1}" dt="2022-11-01T09:39:34.466" v="173" actId="20577"/>
          <ac:spMkLst>
            <pc:docMk/>
            <pc:sldMk cId="514742780" sldId="262"/>
            <ac:spMk id="3" creationId="{94AD1D26-E3D4-4617-8A87-15F6FC0BB51F}"/>
          </ac:spMkLst>
        </pc:spChg>
      </pc:sldChg>
      <pc:sldChg chg="addSp modSp new mod ord">
        <pc:chgData name="Stephen Hole" userId="a131402a-191c-4885-ab61-475e015fddd2" providerId="ADAL" clId="{494C50EE-FBF9-488B-8955-5193CE7A3AB1}" dt="2022-11-01T09:59:21.934" v="518" actId="20577"/>
        <pc:sldMkLst>
          <pc:docMk/>
          <pc:sldMk cId="2296931521" sldId="263"/>
        </pc:sldMkLst>
        <pc:spChg chg="mod">
          <ac:chgData name="Stephen Hole" userId="a131402a-191c-4885-ab61-475e015fddd2" providerId="ADAL" clId="{494C50EE-FBF9-488B-8955-5193CE7A3AB1}" dt="2022-11-01T09:59:21.934" v="518" actId="20577"/>
          <ac:spMkLst>
            <pc:docMk/>
            <pc:sldMk cId="2296931521" sldId="263"/>
            <ac:spMk id="2" creationId="{EC8AE947-C4C7-40F6-AE62-993A62DA2FAE}"/>
          </ac:spMkLst>
        </pc:spChg>
        <pc:spChg chg="mod">
          <ac:chgData name="Stephen Hole" userId="a131402a-191c-4885-ab61-475e015fddd2" providerId="ADAL" clId="{494C50EE-FBF9-488B-8955-5193CE7A3AB1}" dt="2022-11-01T09:47:57.177" v="382" actId="14100"/>
          <ac:spMkLst>
            <pc:docMk/>
            <pc:sldMk cId="2296931521" sldId="263"/>
            <ac:spMk id="3" creationId="{674B18C3-F39B-4EA1-9E2E-660360BE1302}"/>
          </ac:spMkLst>
        </pc:spChg>
        <pc:picChg chg="add">
          <ac:chgData name="Stephen Hole" userId="a131402a-191c-4885-ab61-475e015fddd2" providerId="ADAL" clId="{494C50EE-FBF9-488B-8955-5193CE7A3AB1}" dt="2022-11-01T09:47:59.606" v="383" actId="22"/>
          <ac:picMkLst>
            <pc:docMk/>
            <pc:sldMk cId="2296931521" sldId="263"/>
            <ac:picMk id="5" creationId="{EBED5B4D-BAC0-4D5D-AC8A-A6847D51934C}"/>
          </ac:picMkLst>
        </pc:picChg>
        <pc:picChg chg="add mod">
          <ac:chgData name="Stephen Hole" userId="a131402a-191c-4885-ab61-475e015fddd2" providerId="ADAL" clId="{494C50EE-FBF9-488B-8955-5193CE7A3AB1}" dt="2022-11-01T09:50:38.792" v="387" actId="1076"/>
          <ac:picMkLst>
            <pc:docMk/>
            <pc:sldMk cId="2296931521" sldId="263"/>
            <ac:picMk id="7" creationId="{205C943D-35D7-4B5C-B5CF-95A1C2B37F2C}"/>
          </ac:picMkLst>
        </pc:picChg>
      </pc:sldChg>
      <pc:sldChg chg="addSp modSp new mod">
        <pc:chgData name="Stephen Hole" userId="a131402a-191c-4885-ab61-475e015fddd2" providerId="ADAL" clId="{494C50EE-FBF9-488B-8955-5193CE7A3AB1}" dt="2022-11-01T09:58:49.969" v="504" actId="20577"/>
        <pc:sldMkLst>
          <pc:docMk/>
          <pc:sldMk cId="2840618020" sldId="264"/>
        </pc:sldMkLst>
        <pc:spChg chg="mod">
          <ac:chgData name="Stephen Hole" userId="a131402a-191c-4885-ab61-475e015fddd2" providerId="ADAL" clId="{494C50EE-FBF9-488B-8955-5193CE7A3AB1}" dt="2022-11-01T09:58:49.969" v="504" actId="20577"/>
          <ac:spMkLst>
            <pc:docMk/>
            <pc:sldMk cId="2840618020" sldId="264"/>
            <ac:spMk id="2" creationId="{9DC9AB38-0D8E-4282-8FCF-6156F086DB82}"/>
          </ac:spMkLst>
        </pc:spChg>
        <pc:spChg chg="mod">
          <ac:chgData name="Stephen Hole" userId="a131402a-191c-4885-ab61-475e015fddd2" providerId="ADAL" clId="{494C50EE-FBF9-488B-8955-5193CE7A3AB1}" dt="2022-11-01T09:43:09.186" v="339" actId="20577"/>
          <ac:spMkLst>
            <pc:docMk/>
            <pc:sldMk cId="2840618020" sldId="264"/>
            <ac:spMk id="3" creationId="{D18962D4-8339-4872-9A09-47E61EEC957A}"/>
          </ac:spMkLst>
        </pc:spChg>
        <pc:spChg chg="add mod">
          <ac:chgData name="Stephen Hole" userId="a131402a-191c-4885-ab61-475e015fddd2" providerId="ADAL" clId="{494C50EE-FBF9-488B-8955-5193CE7A3AB1}" dt="2022-11-01T09:46:54.059" v="379" actId="255"/>
          <ac:spMkLst>
            <pc:docMk/>
            <pc:sldMk cId="2840618020" sldId="264"/>
            <ac:spMk id="7" creationId="{DCB514D1-7380-4B36-B1BA-36F87134B592}"/>
          </ac:spMkLst>
        </pc:spChg>
        <pc:picChg chg="add mod">
          <ac:chgData name="Stephen Hole" userId="a131402a-191c-4885-ab61-475e015fddd2" providerId="ADAL" clId="{494C50EE-FBF9-488B-8955-5193CE7A3AB1}" dt="2022-11-01T09:44:53.280" v="346" actId="1076"/>
          <ac:picMkLst>
            <pc:docMk/>
            <pc:sldMk cId="2840618020" sldId="264"/>
            <ac:picMk id="5" creationId="{A5EE695C-FB7D-4649-AC86-FF8B97D10584}"/>
          </ac:picMkLst>
        </pc:picChg>
      </pc:sldChg>
      <pc:sldChg chg="addSp modSp new mod">
        <pc:chgData name="Stephen Hole" userId="a131402a-191c-4885-ab61-475e015fddd2" providerId="ADAL" clId="{494C50EE-FBF9-488B-8955-5193CE7A3AB1}" dt="2022-11-01T10:00:10.045" v="563" actId="14100"/>
        <pc:sldMkLst>
          <pc:docMk/>
          <pc:sldMk cId="1475564393" sldId="265"/>
        </pc:sldMkLst>
        <pc:spChg chg="mod">
          <ac:chgData name="Stephen Hole" userId="a131402a-191c-4885-ab61-475e015fddd2" providerId="ADAL" clId="{494C50EE-FBF9-488B-8955-5193CE7A3AB1}" dt="2022-11-01T10:00:10.045" v="563" actId="14100"/>
          <ac:spMkLst>
            <pc:docMk/>
            <pc:sldMk cId="1475564393" sldId="265"/>
            <ac:spMk id="2" creationId="{9617D23A-4B1D-4751-8360-BCA85E8B7192}"/>
          </ac:spMkLst>
        </pc:spChg>
        <pc:spChg chg="mod">
          <ac:chgData name="Stephen Hole" userId="a131402a-191c-4885-ab61-475e015fddd2" providerId="ADAL" clId="{494C50EE-FBF9-488B-8955-5193CE7A3AB1}" dt="2022-11-01T09:51:30.116" v="408" actId="14100"/>
          <ac:spMkLst>
            <pc:docMk/>
            <pc:sldMk cId="1475564393" sldId="265"/>
            <ac:spMk id="3" creationId="{E12E5BDE-D641-4A38-BDE2-D7799E6D27B7}"/>
          </ac:spMkLst>
        </pc:spChg>
        <pc:picChg chg="add mod">
          <ac:chgData name="Stephen Hole" userId="a131402a-191c-4885-ab61-475e015fddd2" providerId="ADAL" clId="{494C50EE-FBF9-488B-8955-5193CE7A3AB1}" dt="2022-11-01T09:52:37.909" v="412" actId="1076"/>
          <ac:picMkLst>
            <pc:docMk/>
            <pc:sldMk cId="1475564393" sldId="265"/>
            <ac:picMk id="5" creationId="{97DA2002-B99F-4336-8791-2EC6B22A8DCB}"/>
          </ac:picMkLst>
        </pc:picChg>
      </pc:sldChg>
      <pc:sldChg chg="addSp modSp new mod">
        <pc:chgData name="Stephen Hole" userId="a131402a-191c-4885-ab61-475e015fddd2" providerId="ADAL" clId="{494C50EE-FBF9-488B-8955-5193CE7A3AB1}" dt="2022-11-01T10:00:49.702" v="592" actId="20577"/>
        <pc:sldMkLst>
          <pc:docMk/>
          <pc:sldMk cId="1929848663" sldId="266"/>
        </pc:sldMkLst>
        <pc:spChg chg="mod">
          <ac:chgData name="Stephen Hole" userId="a131402a-191c-4885-ab61-475e015fddd2" providerId="ADAL" clId="{494C50EE-FBF9-488B-8955-5193CE7A3AB1}" dt="2022-11-01T10:00:49.702" v="592" actId="20577"/>
          <ac:spMkLst>
            <pc:docMk/>
            <pc:sldMk cId="1929848663" sldId="266"/>
            <ac:spMk id="2" creationId="{820B13C2-5E28-4E47-94FA-44BA3F38B5FF}"/>
          </ac:spMkLst>
        </pc:spChg>
        <pc:spChg chg="mod">
          <ac:chgData name="Stephen Hole" userId="a131402a-191c-4885-ab61-475e015fddd2" providerId="ADAL" clId="{494C50EE-FBF9-488B-8955-5193CE7A3AB1}" dt="2022-11-01T09:53:18.038" v="415" actId="14100"/>
          <ac:spMkLst>
            <pc:docMk/>
            <pc:sldMk cId="1929848663" sldId="266"/>
            <ac:spMk id="3" creationId="{322A633F-E7FF-4548-B813-6A6F385AE6B3}"/>
          </ac:spMkLst>
        </pc:spChg>
        <pc:picChg chg="add mod">
          <ac:chgData name="Stephen Hole" userId="a131402a-191c-4885-ab61-475e015fddd2" providerId="ADAL" clId="{494C50EE-FBF9-488B-8955-5193CE7A3AB1}" dt="2022-11-01T09:56:10.921" v="419" actId="1076"/>
          <ac:picMkLst>
            <pc:docMk/>
            <pc:sldMk cId="1929848663" sldId="266"/>
            <ac:picMk id="5" creationId="{499B3223-3DA4-451F-819C-0BB5226072A8}"/>
          </ac:picMkLst>
        </pc:picChg>
      </pc:sldChg>
      <pc:sldChg chg="addSp delSp modSp new mod">
        <pc:chgData name="Stephen Hole" userId="a131402a-191c-4885-ab61-475e015fddd2" providerId="ADAL" clId="{494C50EE-FBF9-488B-8955-5193CE7A3AB1}" dt="2022-11-01T10:03:33.658" v="629" actId="14100"/>
        <pc:sldMkLst>
          <pc:docMk/>
          <pc:sldMk cId="537745840" sldId="267"/>
        </pc:sldMkLst>
        <pc:spChg chg="mod">
          <ac:chgData name="Stephen Hole" userId="a131402a-191c-4885-ab61-475e015fddd2" providerId="ADAL" clId="{494C50EE-FBF9-488B-8955-5193CE7A3AB1}" dt="2022-11-01T10:03:07.197" v="624" actId="20577"/>
          <ac:spMkLst>
            <pc:docMk/>
            <pc:sldMk cId="537745840" sldId="267"/>
            <ac:spMk id="2" creationId="{311CF6F1-79F4-43C4-94FF-184D2B42B544}"/>
          </ac:spMkLst>
        </pc:spChg>
        <pc:spChg chg="del">
          <ac:chgData name="Stephen Hole" userId="a131402a-191c-4885-ab61-475e015fddd2" providerId="ADAL" clId="{494C50EE-FBF9-488B-8955-5193CE7A3AB1}" dt="2022-11-01T10:02:26.814" v="594"/>
          <ac:spMkLst>
            <pc:docMk/>
            <pc:sldMk cId="537745840" sldId="267"/>
            <ac:spMk id="3" creationId="{EC6EE09F-ACB2-406B-B09E-FAC7E2115465}"/>
          </ac:spMkLst>
        </pc:spChg>
        <pc:picChg chg="add mod">
          <ac:chgData name="Stephen Hole" userId="a131402a-191c-4885-ab61-475e015fddd2" providerId="ADAL" clId="{494C50EE-FBF9-488B-8955-5193CE7A3AB1}" dt="2022-11-01T10:03:33.658" v="629" actId="14100"/>
          <ac:picMkLst>
            <pc:docMk/>
            <pc:sldMk cId="537745840" sldId="267"/>
            <ac:picMk id="4" creationId="{F069DA17-6BB6-4562-BFD5-67AA9370592F}"/>
          </ac:picMkLst>
        </pc:picChg>
      </pc:sldChg>
      <pc:sldChg chg="modSp new mod">
        <pc:chgData name="Stephen Hole" userId="a131402a-191c-4885-ab61-475e015fddd2" providerId="ADAL" clId="{494C50EE-FBF9-488B-8955-5193CE7A3AB1}" dt="2022-11-01T10:05:02.906" v="743" actId="20577"/>
        <pc:sldMkLst>
          <pc:docMk/>
          <pc:sldMk cId="3994389720" sldId="268"/>
        </pc:sldMkLst>
        <pc:spChg chg="mod">
          <ac:chgData name="Stephen Hole" userId="a131402a-191c-4885-ab61-475e015fddd2" providerId="ADAL" clId="{494C50EE-FBF9-488B-8955-5193CE7A3AB1}" dt="2022-11-01T10:03:57.939" v="631"/>
          <ac:spMkLst>
            <pc:docMk/>
            <pc:sldMk cId="3994389720" sldId="268"/>
            <ac:spMk id="2" creationId="{E0973027-BE9B-41AB-921D-840CC6E28EC6}"/>
          </ac:spMkLst>
        </pc:spChg>
        <pc:spChg chg="mod">
          <ac:chgData name="Stephen Hole" userId="a131402a-191c-4885-ab61-475e015fddd2" providerId="ADAL" clId="{494C50EE-FBF9-488B-8955-5193CE7A3AB1}" dt="2022-11-01T10:05:02.906" v="743" actId="20577"/>
          <ac:spMkLst>
            <pc:docMk/>
            <pc:sldMk cId="3994389720" sldId="268"/>
            <ac:spMk id="3" creationId="{91E68CCF-572A-47F4-B9C0-F7F3887749C3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9A93B2-AC31-4CC8-8888-43B06E0E59AB}" type="datetimeFigureOut">
              <a:rPr lang="en-GB" smtClean="0"/>
              <a:t>13/12/2022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06CB166-AF45-45F0-8AC9-283301A831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138552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709BF45-866D-408B-BE41-63D4CBED4D11}" type="datetimeFigureOut">
              <a:rPr lang="en-US" smtClean="0"/>
              <a:pPr/>
              <a:t>12/13/2022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7F37A7-6CD5-480C-8A9C-8A14678CA55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21626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EFD89C59-280D-43ED-8FC0-545418D6ECAE}" type="datetimeFigureOut">
              <a:rPr lang="en-US" smtClean="0"/>
              <a:pPr/>
              <a:t>12/13/2022</a:t>
            </a:fld>
            <a:endParaRPr lang="en-GB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8000" y="108000"/>
            <a:ext cx="2857500" cy="100012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596000" y="108000"/>
            <a:ext cx="1543050" cy="1143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en-US" dirty="0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12/13/2022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7" name="Rectangle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12/13/2022</a:t>
            </a:fld>
            <a:endParaRPr lang="en-GB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EFD89C59-280D-43ED-8FC0-545418D6ECAE}" type="datetimeFigureOut">
              <a:rPr lang="en-US" smtClean="0"/>
              <a:pPr/>
              <a:t>12/13/2022</a:t>
            </a:fld>
            <a:endParaRPr lang="en-GB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EFD89C59-280D-43ED-8FC0-545418D6ECAE}" type="datetimeFigureOut">
              <a:rPr lang="en-US" smtClean="0"/>
              <a:pPr/>
              <a:t>12/13/2022</a:t>
            </a:fld>
            <a:endParaRPr lang="en-GB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GB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12/13/2022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12/13/2022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12/13/2022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8" name="Rectangle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1" name="Rectangle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EFD89C59-280D-43ED-8FC0-545418D6ECAE}" type="datetimeFigureOut">
              <a:rPr lang="en-US" smtClean="0"/>
              <a:pPr/>
              <a:t>12/13/2022</a:t>
            </a:fld>
            <a:endParaRPr lang="en-GB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12/13/2022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EFD89C59-280D-43ED-8FC0-545418D6ECAE}" type="datetimeFigureOut">
              <a:rPr lang="en-US" smtClean="0"/>
              <a:pPr/>
              <a:t>12/13/2022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7" name="Rectangle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dirty="0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EFD89C59-280D-43ED-8FC0-545418D6ECAE}" type="datetimeFigureOut">
              <a:rPr lang="en-US" smtClean="0"/>
              <a:pPr/>
              <a:t>12/13/2022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7" name="Rectangle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Indexing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dirty="0"/>
              <a:t>Indexing: Database Systems (DBS)</a:t>
            </a:r>
          </a:p>
          <a:p>
            <a:r>
              <a:rPr lang="en-GB" dirty="0"/>
              <a:t>Dr Stephen Hole &amp; Mr Nathan Morgan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Week:</a:t>
            </a:r>
          </a:p>
          <a:p>
            <a:r>
              <a:rPr lang="en-US" dirty="0"/>
              <a:t>01-Nov-2022</a:t>
            </a:r>
            <a:endParaRPr lang="en-GB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6A535D-4488-4C0E-BA78-2914433EC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Customer Lookup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B2F2677-AFA9-471B-8AEB-33C3F19D6124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Assuming that you need to look up for all customers with the last name ‘</a:t>
            </a:r>
            <a:r>
              <a:rPr lang="en-GB" dirty="0" err="1"/>
              <a:t>Noweak</a:t>
            </a:r>
            <a:r>
              <a:rPr lang="en-GB" dirty="0"/>
              <a:t>’ their phone numbers on a phone book. </a:t>
            </a:r>
          </a:p>
          <a:p>
            <a:r>
              <a:rPr lang="en-GB" dirty="0"/>
              <a:t>With the understanding that names on the phone book are in alphabetically order, you first look for the page where the last name is ‘</a:t>
            </a:r>
            <a:r>
              <a:rPr lang="en-GB" dirty="0" err="1"/>
              <a:t>Noweak</a:t>
            </a:r>
            <a:r>
              <a:rPr lang="en-GB" dirty="0"/>
              <a:t>’, then look for first name ‘Gus’, and finally get his phone number.</a:t>
            </a:r>
          </a:p>
        </p:txBody>
      </p:sp>
    </p:spTree>
    <p:extLst>
      <p:ext uri="{BB962C8B-B14F-4D97-AF65-F5344CB8AC3E}">
        <p14:creationId xmlns:p14="http://schemas.microsoft.com/office/powerpoint/2010/main" val="5151308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667758-9905-4382-89D0-9DC8F1AE12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Customer Lookup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533C62-AB1D-4F78-AECD-899C04F7FBD8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Suppose the names on the phone book were not ordered alphabetically, you would have to go through all pages, check every name until you find Gus </a:t>
            </a:r>
            <a:r>
              <a:rPr lang="en-GB" dirty="0" err="1"/>
              <a:t>Noweak’s</a:t>
            </a:r>
            <a:r>
              <a:rPr lang="en-GB" dirty="0"/>
              <a:t> phone number. </a:t>
            </a:r>
          </a:p>
          <a:p>
            <a:r>
              <a:rPr lang="en-GB" dirty="0"/>
              <a:t>This is called sequential scan which you go over all entries until you find the one that you are looking for.</a:t>
            </a:r>
          </a:p>
        </p:txBody>
      </p:sp>
    </p:spTree>
    <p:extLst>
      <p:ext uri="{BB962C8B-B14F-4D97-AF65-F5344CB8AC3E}">
        <p14:creationId xmlns:p14="http://schemas.microsoft.com/office/powerpoint/2010/main" val="3437870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E97B21-ED64-418C-9B0F-F7B8EEF255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Speed Improvement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FD7FCA9-7D7D-473C-839B-E21A68023CEA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Similar to a phonebook, the data stored in the table should be organised in a particular order to speed up various searches. </a:t>
            </a:r>
          </a:p>
          <a:p>
            <a:r>
              <a:rPr lang="en-GB" dirty="0"/>
              <a:t>This is why indexes come into play.</a:t>
            </a:r>
          </a:p>
          <a:p>
            <a:r>
              <a:rPr lang="en-GB" b="0" i="0" dirty="0">
                <a:solidFill>
                  <a:srgbClr val="000000"/>
                </a:solidFill>
                <a:effectLst/>
                <a:latin typeface="-apple-system"/>
              </a:rPr>
              <a:t>An index is a separated data structure e.g., B-Tree that speeds up the data retrieval on a table at the cost of additional writes and storage to maintain it.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892925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E59C9D-4908-4EBE-88CF-76F993D83E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Index Definition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9E728E-5BA7-4B11-B5A8-B67D120DFEA2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An index is a list of all the names, subjects and ideas in a piece of written work, designed to help readers quickly find where they are discussed in the text. </a:t>
            </a:r>
          </a:p>
          <a:p>
            <a:r>
              <a:rPr lang="en-GB" dirty="0"/>
              <a:t>Usually found at the end of the text, an index doesn’t just list the content (that’s what a table of contents is for), it analyses it.</a:t>
            </a:r>
          </a:p>
        </p:txBody>
      </p:sp>
    </p:spTree>
    <p:extLst>
      <p:ext uri="{BB962C8B-B14F-4D97-AF65-F5344CB8AC3E}">
        <p14:creationId xmlns:p14="http://schemas.microsoft.com/office/powerpoint/2010/main" val="42253915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91EA82-96DE-4CA0-B853-4AEAC45022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Index Features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098105-8A73-422A-8B4B-6FF91A0FF14D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A good index will:</a:t>
            </a:r>
          </a:p>
          <a:p>
            <a:endParaRPr lang="en-GB" dirty="0"/>
          </a:p>
          <a:p>
            <a:pPr lvl="1"/>
            <a:r>
              <a:rPr lang="en-GB" dirty="0"/>
              <a:t>be arranged in alphabetical order</a:t>
            </a:r>
          </a:p>
          <a:p>
            <a:pPr lvl="1"/>
            <a:r>
              <a:rPr lang="en-GB" dirty="0"/>
              <a:t>include accurate page references that lead to useful information on a topic</a:t>
            </a:r>
          </a:p>
          <a:p>
            <a:pPr lvl="1"/>
            <a:r>
              <a:rPr lang="en-GB" dirty="0"/>
              <a:t>avoid listing every use of a word or phrase</a:t>
            </a:r>
          </a:p>
          <a:p>
            <a:pPr lvl="1"/>
            <a:r>
              <a:rPr lang="en-GB" dirty="0"/>
              <a:t>be consistent across similar topics</a:t>
            </a:r>
          </a:p>
          <a:p>
            <a:pPr lvl="1"/>
            <a:r>
              <a:rPr lang="en-GB" dirty="0"/>
              <a:t>cross-reference information to point to other headings of interest or preferred terms.</a:t>
            </a:r>
          </a:p>
        </p:txBody>
      </p:sp>
    </p:spTree>
    <p:extLst>
      <p:ext uri="{BB962C8B-B14F-4D97-AF65-F5344CB8AC3E}">
        <p14:creationId xmlns:p14="http://schemas.microsoft.com/office/powerpoint/2010/main" val="30364440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E45BE9-E39E-4918-BF5D-AF66698DB1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Sample of a Book Index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0C268C2D-1523-49E5-8DD9-B4736BF0C832}"/>
              </a:ext>
            </a:extLst>
          </p:cNvPr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886839" y="1600200"/>
            <a:ext cx="7605272" cy="4495800"/>
          </a:xfrm>
        </p:spPr>
      </p:pic>
    </p:spTree>
    <p:extLst>
      <p:ext uri="{BB962C8B-B14F-4D97-AF65-F5344CB8AC3E}">
        <p14:creationId xmlns:p14="http://schemas.microsoft.com/office/powerpoint/2010/main" val="3138793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7E81A1-F64B-43B2-AF06-E1CDF16C11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Simple Create Index Statement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A4E3B0-D792-4072-8D03-20B72F10761D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612648" y="3717032"/>
            <a:ext cx="8153400" cy="2378968"/>
          </a:xfrm>
        </p:spPr>
        <p:txBody>
          <a:bodyPr/>
          <a:lstStyle/>
          <a:p>
            <a:r>
              <a:rPr lang="en-GB" dirty="0"/>
              <a:t>First, specify the index name after the CREATE INDEX clause. </a:t>
            </a:r>
          </a:p>
          <a:p>
            <a:r>
              <a:rPr lang="en-GB" dirty="0"/>
              <a:t>The index name should be meaningful and easy to remember.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3C60C93-F58A-4669-8DF4-316313E095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1048" y="2008687"/>
            <a:ext cx="7783785" cy="1411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834216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69004C-826D-4211-8A9D-26B7182D00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Simple Create Index Statement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3886E3-8E67-48C9-8402-1A9E3A470362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Second, specify the name of the table to which the index belongs.</a:t>
            </a:r>
          </a:p>
          <a:p>
            <a:r>
              <a:rPr lang="en-GB" dirty="0"/>
              <a:t>Third, specify the index method such as </a:t>
            </a:r>
            <a:r>
              <a:rPr lang="en-GB" dirty="0" err="1"/>
              <a:t>btree</a:t>
            </a:r>
            <a:r>
              <a:rPr lang="en-GB" dirty="0"/>
              <a:t>, hash, gist, </a:t>
            </a:r>
            <a:r>
              <a:rPr lang="en-GB" dirty="0" err="1"/>
              <a:t>spgist</a:t>
            </a:r>
            <a:r>
              <a:rPr lang="en-GB" dirty="0"/>
              <a:t>, gin, and brin. </a:t>
            </a:r>
          </a:p>
          <a:p>
            <a:r>
              <a:rPr lang="en-GB" dirty="0"/>
              <a:t>PostgreSQL uses </a:t>
            </a:r>
            <a:r>
              <a:rPr lang="en-GB" dirty="0" err="1"/>
              <a:t>btree</a:t>
            </a:r>
            <a:r>
              <a:rPr lang="en-GB" dirty="0"/>
              <a:t> by default.</a:t>
            </a:r>
          </a:p>
        </p:txBody>
      </p:sp>
    </p:spTree>
    <p:extLst>
      <p:ext uri="{BB962C8B-B14F-4D97-AF65-F5344CB8AC3E}">
        <p14:creationId xmlns:p14="http://schemas.microsoft.com/office/powerpoint/2010/main" val="15404721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D60FF4-CC3D-4FC1-82C3-739DE1009B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Simple Create Index Statement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AD1D26-E3D4-4617-8A87-15F6FC0BB51F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Fourth, list one or more columns that to be stored in the index. </a:t>
            </a:r>
          </a:p>
          <a:p>
            <a:r>
              <a:rPr lang="en-GB" dirty="0"/>
              <a:t>The ASC and DESC specify the sort order. </a:t>
            </a:r>
          </a:p>
          <a:p>
            <a:r>
              <a:rPr lang="en-GB" dirty="0"/>
              <a:t>ASC is the default. </a:t>
            </a:r>
          </a:p>
          <a:p>
            <a:r>
              <a:rPr lang="en-GB" dirty="0"/>
              <a:t>NULLS FIRST or NULLS LAST specifies nulls sort before or after non-nulls. </a:t>
            </a:r>
          </a:p>
          <a:p>
            <a:r>
              <a:rPr lang="en-GB" dirty="0"/>
              <a:t>The NULLS FIRST is the default when DESC is specified and NULLS LAST is the default when DESC is not specified.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1474278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C9AB38-0D8E-4282-8FCF-6156F086DB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Table Scan Query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8962D4-8339-4872-9A09-47E61EEC957A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1468760"/>
          </a:xfrm>
        </p:spPr>
        <p:txBody>
          <a:bodyPr>
            <a:normAutofit fontScale="92500"/>
          </a:bodyPr>
          <a:lstStyle/>
          <a:p>
            <a:r>
              <a:rPr lang="en-GB" dirty="0"/>
              <a:t>The following query finds all Customers where the last name is </a:t>
            </a:r>
            <a:r>
              <a:rPr lang="en-GB" dirty="0" err="1"/>
              <a:t>Noweak</a:t>
            </a:r>
            <a:r>
              <a:rPr lang="en-GB" dirty="0"/>
              <a:t> and displays id, first name, last name and telephone number(s) attributes.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5EE695C-FB7D-4649-AC86-FF8B97D105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9625" y="3052451"/>
            <a:ext cx="7524750" cy="98107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CB514D1-7380-4B36-B1BA-36F87134B592}"/>
              </a:ext>
            </a:extLst>
          </p:cNvPr>
          <p:cNvSpPr txBox="1"/>
          <p:nvPr/>
        </p:nvSpPr>
        <p:spPr>
          <a:xfrm>
            <a:off x="809625" y="4221088"/>
            <a:ext cx="7956423" cy="12926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600" dirty="0"/>
              <a:t>It is obvious that the database engine had to scan the whole Customer table to look for the last name because there is no index available for the last name column.</a:t>
            </a:r>
          </a:p>
        </p:txBody>
      </p:sp>
    </p:spTree>
    <p:extLst>
      <p:ext uri="{BB962C8B-B14F-4D97-AF65-F5344CB8AC3E}">
        <p14:creationId xmlns:p14="http://schemas.microsoft.com/office/powerpoint/2010/main" val="284061802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8AE947-C4C7-40F6-AE62-993A62DA2F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Table Scan Query - Sequential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4B18C3-F39B-4EA1-9E2E-660360BE1302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1396752"/>
          </a:xfrm>
        </p:spPr>
        <p:txBody>
          <a:bodyPr/>
          <a:lstStyle/>
          <a:p>
            <a:r>
              <a:rPr lang="en-GB" dirty="0"/>
              <a:t>To check if a query uses an index or not, you use the EXPLAIN statement.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BED5B4D-BAC0-4D5D-AC8A-A6847D5193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8675" y="2671762"/>
            <a:ext cx="7486650" cy="151447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05C943D-35D7-4B5C-B5CF-95A1C2B37F2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3856" y="4437112"/>
            <a:ext cx="8418711" cy="18464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693152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17D23A-4B1D-4751-8360-BCA85E8B71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5536" y="228600"/>
            <a:ext cx="8370512" cy="990600"/>
          </a:xfrm>
        </p:spPr>
        <p:txBody>
          <a:bodyPr>
            <a:normAutofit fontScale="90000"/>
          </a:bodyPr>
          <a:lstStyle/>
          <a:p>
            <a:r>
              <a:rPr lang="en-GB" dirty="0"/>
              <a:t>Create Index to Increase Lookup Speed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12E5BDE-D641-4A38-BDE2-D7799E6D27B7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1540768"/>
          </a:xfrm>
        </p:spPr>
        <p:txBody>
          <a:bodyPr/>
          <a:lstStyle/>
          <a:p>
            <a:r>
              <a:rPr lang="en-GB" dirty="0"/>
              <a:t>To create an index for the values in the last name column of the customer table, you use the following statement: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7DA2002-B99F-4336-8791-2EC6B22A8D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7690" y="3480663"/>
            <a:ext cx="8117993" cy="13471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556439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0B13C2-5E28-4E47-94FA-44BA3F38B5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Index Scan Query Plan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2A633F-E7FF-4548-B813-6A6F385AE6B3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1540768"/>
          </a:xfrm>
        </p:spPr>
        <p:txBody>
          <a:bodyPr/>
          <a:lstStyle/>
          <a:p>
            <a:r>
              <a:rPr lang="en-GB" dirty="0"/>
              <a:t>Now, if you execute the query again, you will find that the database engine uses the index for lookup: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99B3223-3DA4-451F-819C-0BB5226072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633" y="3415307"/>
            <a:ext cx="8634990" cy="24105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984866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1CF6F1-79F4-43C4-94FF-184D2B42B5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Possible ER Pharmacy Solution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F069DA17-6BB6-4562-BFD5-67AA9370592F}"/>
              </a:ext>
            </a:extLst>
          </p:cNvPr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539553" y="1772816"/>
            <a:ext cx="8346244" cy="4680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74584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973027-BE9B-41AB-921D-840CC6E28E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Possible ER Pharmacy Solution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E68CCF-572A-47F4-B9C0-F7F3887749C3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Consider creating indexes on the Foreign Keys to speed up </a:t>
            </a:r>
            <a:r>
              <a:rPr lang="en-GB"/>
              <a:t>table joins.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9438972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535E01-CBBB-4ADD-B98D-6B577DE39D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Too Many Indexes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AC47AC-2388-4A4A-9091-6ABFC2E34D1B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925144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The saying “Too much of a good thing is not always good” holds true when discussing indexes. </a:t>
            </a:r>
          </a:p>
          <a:p>
            <a:r>
              <a:rPr lang="en-GB" dirty="0"/>
              <a:t>Too many indexes create additional overhead associated with the extra amount of data pages that the Query Optimizer needs to go through. </a:t>
            </a:r>
          </a:p>
          <a:p>
            <a:r>
              <a:rPr lang="en-GB" dirty="0"/>
              <a:t>Also, too many indexes require too much space and add to the time it takes to accomplish maintenance tasks.</a:t>
            </a:r>
          </a:p>
          <a:p>
            <a:r>
              <a:rPr lang="en-GB" dirty="0"/>
              <a:t>Indexes are awesome and make queries much faster. Read queries. Not write queries. In fact they slow down write queries. Not significantly, but it is enough to make a difference. </a:t>
            </a:r>
          </a:p>
        </p:txBody>
      </p:sp>
    </p:spTree>
    <p:extLst>
      <p:ext uri="{BB962C8B-B14F-4D97-AF65-F5344CB8AC3E}">
        <p14:creationId xmlns:p14="http://schemas.microsoft.com/office/powerpoint/2010/main" val="67378335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an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Office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Control xmlns="http://schemas.microsoft.com/VisualStudio/2011/storyboarding/control">
  <Id Name="System.Storyboarding.Common.TextInput" Revision="1" Stencil="System.Storyboarding.Common" StencilVersion="0.1"/>
</Control>
</file>

<file path=customXml/item2.xml><?xml version="1.0" encoding="utf-8"?>
<Control xmlns="http://schemas.microsoft.com/VisualStudio/2011/storyboarding/control">
  <Id Name="System.Storyboarding.Backgrounds.WebBrowser" Revision="1" Stencil="System.Storyboarding.Backgrounds" StencilVersion="0.1"/>
</Control>
</file>

<file path=customXml/itemProps1.xml><?xml version="1.0" encoding="utf-8"?>
<ds:datastoreItem xmlns:ds="http://schemas.openxmlformats.org/officeDocument/2006/customXml" ds:itemID="{69CA5B40-25F3-41C0-8BBC-13DDE9C63212}">
  <ds:schemaRefs>
    <ds:schemaRef ds:uri="http://schemas.microsoft.com/VisualStudio/2011/storyboarding/control"/>
  </ds:schemaRefs>
</ds:datastoreItem>
</file>

<file path=customXml/itemProps2.xml><?xml version="1.0" encoding="utf-8"?>
<ds:datastoreItem xmlns:ds="http://schemas.openxmlformats.org/officeDocument/2006/customXml" ds:itemID="{EB7B554C-29BD-42EC-82E7-C9EE7367E9A1}">
  <ds:schemaRefs>
    <ds:schemaRef ds:uri="http://schemas.microsoft.com/VisualStudio/2011/storyboarding/control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0</TotalTime>
  <Words>738</Words>
  <Application>Microsoft Office PowerPoint</Application>
  <PresentationFormat>On-screen Show (4:3)</PresentationFormat>
  <Paragraphs>57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3" baseType="lpstr">
      <vt:lpstr>-apple-system</vt:lpstr>
      <vt:lpstr>Calibri</vt:lpstr>
      <vt:lpstr>Cambria</vt:lpstr>
      <vt:lpstr>Wingdings</vt:lpstr>
      <vt:lpstr>Wingdings 2</vt:lpstr>
      <vt:lpstr>Median</vt:lpstr>
      <vt:lpstr>Indexing</vt:lpstr>
      <vt:lpstr>Customer Lookup</vt:lpstr>
      <vt:lpstr>Customer Lookup</vt:lpstr>
      <vt:lpstr>Speed Improvement</vt:lpstr>
      <vt:lpstr>Index Definition</vt:lpstr>
      <vt:lpstr>Index Features</vt:lpstr>
      <vt:lpstr>Sample of a Book Index</vt:lpstr>
      <vt:lpstr>Simple Create Index Statement</vt:lpstr>
      <vt:lpstr>Simple Create Index Statement</vt:lpstr>
      <vt:lpstr>Simple Create Index Statement</vt:lpstr>
      <vt:lpstr>Table Scan Query</vt:lpstr>
      <vt:lpstr>Table Scan Query - Sequential</vt:lpstr>
      <vt:lpstr>Create Index to Increase Lookup Speed</vt:lpstr>
      <vt:lpstr>Index Scan Query Plan</vt:lpstr>
      <vt:lpstr>Possible ER Pharmacy Solution</vt:lpstr>
      <vt:lpstr>Possible ER Pharmacy Solution</vt:lpstr>
      <vt:lpstr>Too Many Indexes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Kemi Ademoye</dc:creator>
  <cp:lastModifiedBy>Stephen Hole</cp:lastModifiedBy>
  <cp:revision>1403</cp:revision>
  <cp:lastPrinted>2014-09-29T16:21:25Z</cp:lastPrinted>
  <dcterms:created xsi:type="dcterms:W3CDTF">2013-09-18T07:00:31Z</dcterms:created>
  <dcterms:modified xsi:type="dcterms:W3CDTF">2022-12-13T16:19:39Z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Tfs.IsStoryboard">
    <vt:bool>true</vt:bool>
  </property>
</Properties>
</file>