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colors4.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ata4.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drawing4.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layout4.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diagrams/quickStyle4.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56" r:id="rId3"/>
    <p:sldId id="257" r:id="rId5"/>
    <p:sldId id="258" r:id="rId6"/>
    <p:sldId id="259" r:id="rId7"/>
    <p:sldId id="260" r:id="rId8"/>
    <p:sldId id="261" r:id="rId9"/>
    <p:sldId id="262" r:id="rId10"/>
    <p:sldId id="263" r:id="rId11"/>
    <p:sldId id="264" r:id="rId12"/>
    <p:sldId id="265" r:id="rId13"/>
    <p:sldId id="266" r:id="rId14"/>
    <p:sldId id="267"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81" d="100"/>
          <a:sy n="81" d="100"/>
        </p:scale>
        <p:origin x="276" y="-4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 Type="http://schemas.openxmlformats.org/officeDocument/2006/relationships/theme" Target="theme/theme1.xml"/><Relationship Id="rId19" Type="http://schemas.openxmlformats.org/officeDocument/2006/relationships/tableStyles" Target="tableStyles.xml"/><Relationship Id="rId18" Type="http://schemas.openxmlformats.org/officeDocument/2006/relationships/viewProps" Target="viewProps.xml"/><Relationship Id="rId17" Type="http://schemas.openxmlformats.org/officeDocument/2006/relationships/presProps" Target="presProps.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AF71C97D-E344-49A5-888C-15AA4B4E8A39}"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AB3B23A9-0397-49F8-84C3-413B23F5F38F}">
      <dgm:prSet phldrT="[Text]"/>
      <dgm:spPr/>
      <dgm:t>
        <a:bodyPr/>
        <a:lstStyle/>
        <a:p>
          <a:r>
            <a:rPr lang="en-US" dirty="0" smtClean="0">
              <a:latin typeface="Times New Roman" panose="02020603050405020304" pitchFamily="18" charset="0"/>
              <a:cs typeface="Times New Roman" panose="02020603050405020304" pitchFamily="18" charset="0"/>
            </a:rPr>
            <a:t>Strong brand and wide product range at low prices.</a:t>
          </a:r>
          <a:endParaRPr lang="en-US" dirty="0">
            <a:latin typeface="Times New Roman" panose="02020603050405020304" pitchFamily="18" charset="0"/>
            <a:cs typeface="Times New Roman" panose="02020603050405020304" pitchFamily="18" charset="0"/>
          </a:endParaRPr>
        </a:p>
      </dgm:t>
    </dgm:pt>
    <dgm:pt modelId="{D85BEC2A-4524-488B-9D0A-B3B254E84302}" cxnId="{2B466EC1-74B3-427E-979B-043D72EBE3AF}" type="parTrans">
      <dgm:prSet/>
      <dgm:spPr/>
      <dgm:t>
        <a:bodyPr/>
        <a:lstStyle/>
        <a:p>
          <a:endParaRPr lang="en-US"/>
        </a:p>
      </dgm:t>
    </dgm:pt>
    <dgm:pt modelId="{3D83A187-DA29-4567-81E9-67ED60EC4820}" cxnId="{2B466EC1-74B3-427E-979B-043D72EBE3AF}" type="sibTrans">
      <dgm:prSet/>
      <dgm:spPr/>
      <dgm:t>
        <a:bodyPr/>
        <a:lstStyle/>
        <a:p>
          <a:endParaRPr lang="en-US"/>
        </a:p>
      </dgm:t>
    </dgm:pt>
    <dgm:pt modelId="{CE069E29-2CDC-4478-A405-323D6F888A9F}">
      <dgm:prSet phldrT="[Text]"/>
      <dgm:spPr/>
      <dgm:t>
        <a:bodyPr/>
        <a:lstStyle/>
        <a:p>
          <a:r>
            <a:rPr lang="en-US" dirty="0" smtClean="0">
              <a:latin typeface="Times New Roman" panose="02020603050405020304" pitchFamily="18" charset="0"/>
              <a:cs typeface="Times New Roman" panose="02020603050405020304" pitchFamily="18" charset="0"/>
            </a:rPr>
            <a:t>Nationwide presence with a vast network of stores.</a:t>
          </a:r>
          <a:endParaRPr lang="en-US" dirty="0">
            <a:latin typeface="Times New Roman" panose="02020603050405020304" pitchFamily="18" charset="0"/>
            <a:cs typeface="Times New Roman" panose="02020603050405020304" pitchFamily="18" charset="0"/>
          </a:endParaRPr>
        </a:p>
      </dgm:t>
    </dgm:pt>
    <dgm:pt modelId="{5FA44DD0-513B-45A8-8892-1861BF840299}" cxnId="{E53D6923-8869-40E6-B573-C41052CB7B5B}" type="parTrans">
      <dgm:prSet/>
      <dgm:spPr/>
      <dgm:t>
        <a:bodyPr/>
        <a:lstStyle/>
        <a:p>
          <a:endParaRPr lang="en-US"/>
        </a:p>
      </dgm:t>
    </dgm:pt>
    <dgm:pt modelId="{BE26D7F5-BD75-47D0-BD2A-E40F40E805A4}" cxnId="{E53D6923-8869-40E6-B573-C41052CB7B5B}" type="sibTrans">
      <dgm:prSet/>
      <dgm:spPr/>
      <dgm:t>
        <a:bodyPr/>
        <a:lstStyle/>
        <a:p>
          <a:endParaRPr lang="en-US"/>
        </a:p>
      </dgm:t>
    </dgm:pt>
    <dgm:pt modelId="{F3C5E300-9936-455C-ADD6-0FC038C515BE}">
      <dgm:prSet phldrT="[Text]"/>
      <dgm:spPr/>
      <dgm:t>
        <a:bodyPr/>
        <a:lstStyle/>
        <a:p>
          <a:r>
            <a:rPr lang="en-US" dirty="0" smtClean="0">
              <a:latin typeface="Times New Roman" panose="02020603050405020304" pitchFamily="18" charset="0"/>
              <a:cs typeface="Times New Roman" panose="02020603050405020304" pitchFamily="18" charset="0"/>
            </a:rPr>
            <a:t>Over-reliance on in-store sales limits reach.</a:t>
          </a:r>
        </a:p>
      </dgm:t>
    </dgm:pt>
    <dgm:pt modelId="{3800A89F-FCF9-49F8-B9F8-D48FF8A746D5}" cxnId="{4CDAFCA1-38B6-424A-A283-C21B79A2532A}" type="parTrans">
      <dgm:prSet/>
      <dgm:spPr/>
      <dgm:t>
        <a:bodyPr/>
        <a:lstStyle/>
        <a:p>
          <a:endParaRPr lang="en-US"/>
        </a:p>
      </dgm:t>
    </dgm:pt>
    <dgm:pt modelId="{7CEA306F-0739-4727-80DA-017904894A10}" cxnId="{4CDAFCA1-38B6-424A-A283-C21B79A2532A}" type="sibTrans">
      <dgm:prSet/>
      <dgm:spPr/>
      <dgm:t>
        <a:bodyPr/>
        <a:lstStyle/>
        <a:p>
          <a:endParaRPr lang="en-US"/>
        </a:p>
      </dgm:t>
    </dgm:pt>
    <dgm:pt modelId="{B346BBF9-1F32-4113-90DA-FBF2BA333B61}">
      <dgm:prSet phldrT="[Text]"/>
      <dgm:spPr/>
      <dgm:t>
        <a:bodyPr/>
        <a:lstStyle/>
        <a:p>
          <a:r>
            <a:rPr lang="en-US" dirty="0" smtClean="0">
              <a:latin typeface="Times New Roman" panose="02020603050405020304" pitchFamily="18" charset="0"/>
              <a:cs typeface="Times New Roman" panose="02020603050405020304" pitchFamily="18" charset="0"/>
            </a:rPr>
            <a:t>Online platform less developed than competitors.</a:t>
          </a:r>
        </a:p>
      </dgm:t>
    </dgm:pt>
    <dgm:pt modelId="{F2D48D7D-6F48-4B09-BA94-CC5E396EB2A1}" cxnId="{91EE0F88-0A93-4785-9EBE-439FB9B16E7D}" type="parTrans">
      <dgm:prSet/>
      <dgm:spPr/>
      <dgm:t>
        <a:bodyPr/>
        <a:lstStyle/>
        <a:p>
          <a:endParaRPr lang="en-US"/>
        </a:p>
      </dgm:t>
    </dgm:pt>
    <dgm:pt modelId="{AE054574-2FB3-4A1E-9D63-785DBBB1691E}" cxnId="{91EE0F88-0A93-4785-9EBE-439FB9B16E7D}" type="sibTrans">
      <dgm:prSet/>
      <dgm:spPr/>
      <dgm:t>
        <a:bodyPr/>
        <a:lstStyle/>
        <a:p>
          <a:endParaRPr lang="en-US"/>
        </a:p>
      </dgm:t>
    </dgm:pt>
    <dgm:pt modelId="{208CAD53-C025-47E8-93D7-D69F1FEE4636}" type="pres">
      <dgm:prSet presAssocID="{AF71C97D-E344-49A5-888C-15AA4B4E8A39}" presName="linear" presStyleCnt="0">
        <dgm:presLayoutVars>
          <dgm:dir/>
          <dgm:animLvl val="lvl"/>
          <dgm:resizeHandles val="exact"/>
        </dgm:presLayoutVars>
      </dgm:prSet>
      <dgm:spPr/>
    </dgm:pt>
    <dgm:pt modelId="{D2AD6D09-8E94-41E5-BFF8-1B2D14151635}" type="pres">
      <dgm:prSet presAssocID="{AB3B23A9-0397-49F8-84C3-413B23F5F38F}" presName="parentLin" presStyleCnt="0"/>
      <dgm:spPr/>
    </dgm:pt>
    <dgm:pt modelId="{3A72D1FC-C068-4A2F-B09B-21B578E57239}" type="pres">
      <dgm:prSet presAssocID="{AB3B23A9-0397-49F8-84C3-413B23F5F38F}" presName="parentLeftMargin" presStyleLbl="node1" presStyleIdx="0" presStyleCnt="4"/>
      <dgm:spPr/>
    </dgm:pt>
    <dgm:pt modelId="{BC4483CE-03D1-459F-900F-20426429E919}" type="pres">
      <dgm:prSet presAssocID="{AB3B23A9-0397-49F8-84C3-413B23F5F38F}" presName="parentText" presStyleLbl="node1" presStyleIdx="0" presStyleCnt="4">
        <dgm:presLayoutVars>
          <dgm:chMax val="0"/>
          <dgm:bulletEnabled val="1"/>
        </dgm:presLayoutVars>
      </dgm:prSet>
      <dgm:spPr/>
      <dgm:t>
        <a:bodyPr/>
        <a:lstStyle/>
        <a:p>
          <a:endParaRPr lang="en-US"/>
        </a:p>
      </dgm:t>
    </dgm:pt>
    <dgm:pt modelId="{418E5264-4FBA-4EB3-96BA-D5D25821BEA2}" type="pres">
      <dgm:prSet presAssocID="{AB3B23A9-0397-49F8-84C3-413B23F5F38F}" presName="negativeSpace" presStyleCnt="0"/>
      <dgm:spPr/>
    </dgm:pt>
    <dgm:pt modelId="{E42EA418-97C6-4B5B-9B2C-1AC37C770CA3}" type="pres">
      <dgm:prSet presAssocID="{AB3B23A9-0397-49F8-84C3-413B23F5F38F}" presName="childText" presStyleLbl="conFgAcc1" presStyleIdx="0" presStyleCnt="4">
        <dgm:presLayoutVars>
          <dgm:bulletEnabled val="1"/>
        </dgm:presLayoutVars>
      </dgm:prSet>
      <dgm:spPr/>
    </dgm:pt>
    <dgm:pt modelId="{01C7DADD-C463-47AC-BFEC-7DFF9FB25694}" type="pres">
      <dgm:prSet presAssocID="{3D83A187-DA29-4567-81E9-67ED60EC4820}" presName="spaceBetweenRectangles" presStyleCnt="0"/>
      <dgm:spPr/>
    </dgm:pt>
    <dgm:pt modelId="{C4391D60-EE88-423F-BAEB-D68FBE2BC1A3}" type="pres">
      <dgm:prSet presAssocID="{CE069E29-2CDC-4478-A405-323D6F888A9F}" presName="parentLin" presStyleCnt="0"/>
      <dgm:spPr/>
    </dgm:pt>
    <dgm:pt modelId="{96086FE6-15E1-44C4-92D1-19CC3BD51E62}" type="pres">
      <dgm:prSet presAssocID="{CE069E29-2CDC-4478-A405-323D6F888A9F}" presName="parentLeftMargin" presStyleLbl="node1" presStyleIdx="0" presStyleCnt="4"/>
      <dgm:spPr/>
    </dgm:pt>
    <dgm:pt modelId="{C0E495F5-CB70-43DA-B0E0-C8244365E5D4}" type="pres">
      <dgm:prSet presAssocID="{CE069E29-2CDC-4478-A405-323D6F888A9F}" presName="parentText" presStyleLbl="node1" presStyleIdx="1" presStyleCnt="4">
        <dgm:presLayoutVars>
          <dgm:chMax val="0"/>
          <dgm:bulletEnabled val="1"/>
        </dgm:presLayoutVars>
      </dgm:prSet>
      <dgm:spPr/>
      <dgm:t>
        <a:bodyPr/>
        <a:lstStyle/>
        <a:p>
          <a:endParaRPr lang="en-US"/>
        </a:p>
      </dgm:t>
    </dgm:pt>
    <dgm:pt modelId="{FCC12235-4D5E-4F9D-ABE1-1C2FB7CF6ABE}" type="pres">
      <dgm:prSet presAssocID="{CE069E29-2CDC-4478-A405-323D6F888A9F}" presName="negativeSpace" presStyleCnt="0"/>
      <dgm:spPr/>
    </dgm:pt>
    <dgm:pt modelId="{1B955AFF-0F42-44AF-9A80-918FF4A798DA}" type="pres">
      <dgm:prSet presAssocID="{CE069E29-2CDC-4478-A405-323D6F888A9F}" presName="childText" presStyleLbl="conFgAcc1" presStyleIdx="1" presStyleCnt="4">
        <dgm:presLayoutVars>
          <dgm:bulletEnabled val="1"/>
        </dgm:presLayoutVars>
      </dgm:prSet>
      <dgm:spPr/>
    </dgm:pt>
    <dgm:pt modelId="{943B805C-3999-4617-9065-8B7068A77A0A}" type="pres">
      <dgm:prSet presAssocID="{BE26D7F5-BD75-47D0-BD2A-E40F40E805A4}" presName="spaceBetweenRectangles" presStyleCnt="0"/>
      <dgm:spPr/>
    </dgm:pt>
    <dgm:pt modelId="{F1EDF99B-D84B-4AD8-A9E1-0C149DDC09FB}" type="pres">
      <dgm:prSet presAssocID="{F3C5E300-9936-455C-ADD6-0FC038C515BE}" presName="parentLin" presStyleCnt="0"/>
      <dgm:spPr/>
    </dgm:pt>
    <dgm:pt modelId="{8D5F68E6-17F4-4F13-9F69-DF75220CBBFE}" type="pres">
      <dgm:prSet presAssocID="{F3C5E300-9936-455C-ADD6-0FC038C515BE}" presName="parentLeftMargin" presStyleLbl="node1" presStyleIdx="1" presStyleCnt="4"/>
      <dgm:spPr/>
    </dgm:pt>
    <dgm:pt modelId="{175BD2E3-FFDA-4EBE-9637-8079A6429AD1}" type="pres">
      <dgm:prSet presAssocID="{F3C5E300-9936-455C-ADD6-0FC038C515BE}" presName="parentText" presStyleLbl="node1" presStyleIdx="2" presStyleCnt="4">
        <dgm:presLayoutVars>
          <dgm:chMax val="0"/>
          <dgm:bulletEnabled val="1"/>
        </dgm:presLayoutVars>
      </dgm:prSet>
      <dgm:spPr/>
      <dgm:t>
        <a:bodyPr/>
        <a:lstStyle/>
        <a:p>
          <a:endParaRPr lang="en-US"/>
        </a:p>
      </dgm:t>
    </dgm:pt>
    <dgm:pt modelId="{6733F3F8-EF49-42B2-98B5-0CB1F3FBC8E7}" type="pres">
      <dgm:prSet presAssocID="{F3C5E300-9936-455C-ADD6-0FC038C515BE}" presName="negativeSpace" presStyleCnt="0"/>
      <dgm:spPr/>
    </dgm:pt>
    <dgm:pt modelId="{683FABA2-83C5-4D05-AA6E-C254F38E21DF}" type="pres">
      <dgm:prSet presAssocID="{F3C5E300-9936-455C-ADD6-0FC038C515BE}" presName="childText" presStyleLbl="conFgAcc1" presStyleIdx="2" presStyleCnt="4">
        <dgm:presLayoutVars>
          <dgm:bulletEnabled val="1"/>
        </dgm:presLayoutVars>
      </dgm:prSet>
      <dgm:spPr/>
    </dgm:pt>
    <dgm:pt modelId="{B87EA891-F307-433F-A082-8A2D118429A1}" type="pres">
      <dgm:prSet presAssocID="{7CEA306F-0739-4727-80DA-017904894A10}" presName="spaceBetweenRectangles" presStyleCnt="0"/>
      <dgm:spPr/>
    </dgm:pt>
    <dgm:pt modelId="{F34AFED0-BC02-44C3-9746-D75582856909}" type="pres">
      <dgm:prSet presAssocID="{B346BBF9-1F32-4113-90DA-FBF2BA333B61}" presName="parentLin" presStyleCnt="0"/>
      <dgm:spPr/>
    </dgm:pt>
    <dgm:pt modelId="{39EBDB4D-B7E9-4166-A217-4719C6B5ECAF}" type="pres">
      <dgm:prSet presAssocID="{B346BBF9-1F32-4113-90DA-FBF2BA333B61}" presName="parentLeftMargin" presStyleLbl="node1" presStyleIdx="2" presStyleCnt="4"/>
      <dgm:spPr/>
    </dgm:pt>
    <dgm:pt modelId="{C6D7ED8D-B594-43E9-B76A-E7940F02909B}" type="pres">
      <dgm:prSet presAssocID="{B346BBF9-1F32-4113-90DA-FBF2BA333B61}" presName="parentText" presStyleLbl="node1" presStyleIdx="3" presStyleCnt="4">
        <dgm:presLayoutVars>
          <dgm:chMax val="0"/>
          <dgm:bulletEnabled val="1"/>
        </dgm:presLayoutVars>
      </dgm:prSet>
      <dgm:spPr/>
      <dgm:t>
        <a:bodyPr/>
        <a:lstStyle/>
        <a:p>
          <a:endParaRPr lang="en-US"/>
        </a:p>
      </dgm:t>
    </dgm:pt>
    <dgm:pt modelId="{D738D66C-0863-493C-A07B-7ACDB8AEF81A}" type="pres">
      <dgm:prSet presAssocID="{B346BBF9-1F32-4113-90DA-FBF2BA333B61}" presName="negativeSpace" presStyleCnt="0"/>
      <dgm:spPr/>
    </dgm:pt>
    <dgm:pt modelId="{112BE82E-1C72-4B8D-B196-90606202E7A6}" type="pres">
      <dgm:prSet presAssocID="{B346BBF9-1F32-4113-90DA-FBF2BA333B61}" presName="childText" presStyleLbl="conFgAcc1" presStyleIdx="3" presStyleCnt="4">
        <dgm:presLayoutVars>
          <dgm:bulletEnabled val="1"/>
        </dgm:presLayoutVars>
      </dgm:prSet>
      <dgm:spPr/>
    </dgm:pt>
  </dgm:ptLst>
  <dgm:cxnLst>
    <dgm:cxn modelId="{E53D6923-8869-40E6-B573-C41052CB7B5B}" srcId="{AF71C97D-E344-49A5-888C-15AA4B4E8A39}" destId="{CE069E29-2CDC-4478-A405-323D6F888A9F}" srcOrd="1" destOrd="0" parTransId="{5FA44DD0-513B-45A8-8892-1861BF840299}" sibTransId="{BE26D7F5-BD75-47D0-BD2A-E40F40E805A4}"/>
    <dgm:cxn modelId="{4CDAFCA1-38B6-424A-A283-C21B79A2532A}" srcId="{AF71C97D-E344-49A5-888C-15AA4B4E8A39}" destId="{F3C5E300-9936-455C-ADD6-0FC038C515BE}" srcOrd="2" destOrd="0" parTransId="{3800A89F-FCF9-49F8-B9F8-D48FF8A746D5}" sibTransId="{7CEA306F-0739-4727-80DA-017904894A10}"/>
    <dgm:cxn modelId="{28D21380-AB4B-4102-A14E-FD44A2BC3F97}" type="presOf" srcId="{B346BBF9-1F32-4113-90DA-FBF2BA333B61}" destId="{39EBDB4D-B7E9-4166-A217-4719C6B5ECAF}" srcOrd="0" destOrd="0" presId="urn:microsoft.com/office/officeart/2005/8/layout/list1"/>
    <dgm:cxn modelId="{364B93DD-54F4-4092-9935-14E9AA1A3C69}" type="presOf" srcId="{F3C5E300-9936-455C-ADD6-0FC038C515BE}" destId="{175BD2E3-FFDA-4EBE-9637-8079A6429AD1}" srcOrd="1" destOrd="0" presId="urn:microsoft.com/office/officeart/2005/8/layout/list1"/>
    <dgm:cxn modelId="{0888CD9E-C7D7-4142-B4AA-46FA620864A1}" type="presOf" srcId="{CE069E29-2CDC-4478-A405-323D6F888A9F}" destId="{96086FE6-15E1-44C4-92D1-19CC3BD51E62}" srcOrd="0" destOrd="0" presId="urn:microsoft.com/office/officeart/2005/8/layout/list1"/>
    <dgm:cxn modelId="{E96D7B0C-6449-4863-9DE4-4B63DDC7182C}" type="presOf" srcId="{AB3B23A9-0397-49F8-84C3-413B23F5F38F}" destId="{BC4483CE-03D1-459F-900F-20426429E919}" srcOrd="1" destOrd="0" presId="urn:microsoft.com/office/officeart/2005/8/layout/list1"/>
    <dgm:cxn modelId="{072371A3-9C1A-4BBA-A3B1-DDC8A30CE74B}" type="presOf" srcId="{B346BBF9-1F32-4113-90DA-FBF2BA333B61}" destId="{C6D7ED8D-B594-43E9-B76A-E7940F02909B}" srcOrd="1" destOrd="0" presId="urn:microsoft.com/office/officeart/2005/8/layout/list1"/>
    <dgm:cxn modelId="{6AB1B7E3-FA60-4298-84BD-DB93B4DA974A}" type="presOf" srcId="{CE069E29-2CDC-4478-A405-323D6F888A9F}" destId="{C0E495F5-CB70-43DA-B0E0-C8244365E5D4}" srcOrd="1" destOrd="0" presId="urn:microsoft.com/office/officeart/2005/8/layout/list1"/>
    <dgm:cxn modelId="{DF1DBE60-C44C-4F67-9C61-92E086BE052D}" type="presOf" srcId="{F3C5E300-9936-455C-ADD6-0FC038C515BE}" destId="{8D5F68E6-17F4-4F13-9F69-DF75220CBBFE}" srcOrd="0" destOrd="0" presId="urn:microsoft.com/office/officeart/2005/8/layout/list1"/>
    <dgm:cxn modelId="{91EE0F88-0A93-4785-9EBE-439FB9B16E7D}" srcId="{AF71C97D-E344-49A5-888C-15AA4B4E8A39}" destId="{B346BBF9-1F32-4113-90DA-FBF2BA333B61}" srcOrd="3" destOrd="0" parTransId="{F2D48D7D-6F48-4B09-BA94-CC5E396EB2A1}" sibTransId="{AE054574-2FB3-4A1E-9D63-785DBBB1691E}"/>
    <dgm:cxn modelId="{776FE93D-485B-47A7-A4C6-B172DAA98551}" type="presOf" srcId="{AB3B23A9-0397-49F8-84C3-413B23F5F38F}" destId="{3A72D1FC-C068-4A2F-B09B-21B578E57239}" srcOrd="0" destOrd="0" presId="urn:microsoft.com/office/officeart/2005/8/layout/list1"/>
    <dgm:cxn modelId="{2B466EC1-74B3-427E-979B-043D72EBE3AF}" srcId="{AF71C97D-E344-49A5-888C-15AA4B4E8A39}" destId="{AB3B23A9-0397-49F8-84C3-413B23F5F38F}" srcOrd="0" destOrd="0" parTransId="{D85BEC2A-4524-488B-9D0A-B3B254E84302}" sibTransId="{3D83A187-DA29-4567-81E9-67ED60EC4820}"/>
    <dgm:cxn modelId="{BDA816EA-ABF0-4AB8-9999-B9F42538B607}" type="presOf" srcId="{AF71C97D-E344-49A5-888C-15AA4B4E8A39}" destId="{208CAD53-C025-47E8-93D7-D69F1FEE4636}" srcOrd="0" destOrd="0" presId="urn:microsoft.com/office/officeart/2005/8/layout/list1"/>
    <dgm:cxn modelId="{2E443761-0052-4B9F-A1CD-BC8A332D1817}" type="presParOf" srcId="{208CAD53-C025-47E8-93D7-D69F1FEE4636}" destId="{D2AD6D09-8E94-41E5-BFF8-1B2D14151635}" srcOrd="0" destOrd="0" presId="urn:microsoft.com/office/officeart/2005/8/layout/list1"/>
    <dgm:cxn modelId="{9247930C-7A1A-4910-B593-248321D8D9C7}" type="presParOf" srcId="{D2AD6D09-8E94-41E5-BFF8-1B2D14151635}" destId="{3A72D1FC-C068-4A2F-B09B-21B578E57239}" srcOrd="0" destOrd="0" presId="urn:microsoft.com/office/officeart/2005/8/layout/list1"/>
    <dgm:cxn modelId="{D90858AC-04B2-46C9-A56D-C01EE2D7E592}" type="presParOf" srcId="{D2AD6D09-8E94-41E5-BFF8-1B2D14151635}" destId="{BC4483CE-03D1-459F-900F-20426429E919}" srcOrd="1" destOrd="0" presId="urn:microsoft.com/office/officeart/2005/8/layout/list1"/>
    <dgm:cxn modelId="{7126FA88-3B5C-4FC0-AC3F-DE178617E76B}" type="presParOf" srcId="{208CAD53-C025-47E8-93D7-D69F1FEE4636}" destId="{418E5264-4FBA-4EB3-96BA-D5D25821BEA2}" srcOrd="1" destOrd="0" presId="urn:microsoft.com/office/officeart/2005/8/layout/list1"/>
    <dgm:cxn modelId="{72E7D669-BF6C-4FCB-9192-24DDA6578A08}" type="presParOf" srcId="{208CAD53-C025-47E8-93D7-D69F1FEE4636}" destId="{E42EA418-97C6-4B5B-9B2C-1AC37C770CA3}" srcOrd="2" destOrd="0" presId="urn:microsoft.com/office/officeart/2005/8/layout/list1"/>
    <dgm:cxn modelId="{65FC67FE-61E7-4848-B793-CCBA26742885}" type="presParOf" srcId="{208CAD53-C025-47E8-93D7-D69F1FEE4636}" destId="{01C7DADD-C463-47AC-BFEC-7DFF9FB25694}" srcOrd="3" destOrd="0" presId="urn:microsoft.com/office/officeart/2005/8/layout/list1"/>
    <dgm:cxn modelId="{05C63A55-789F-410C-906D-232EB234CBB6}" type="presParOf" srcId="{208CAD53-C025-47E8-93D7-D69F1FEE4636}" destId="{C4391D60-EE88-423F-BAEB-D68FBE2BC1A3}" srcOrd="4" destOrd="0" presId="urn:microsoft.com/office/officeart/2005/8/layout/list1"/>
    <dgm:cxn modelId="{114ABA73-E876-4388-BD74-F437016D84D4}" type="presParOf" srcId="{C4391D60-EE88-423F-BAEB-D68FBE2BC1A3}" destId="{96086FE6-15E1-44C4-92D1-19CC3BD51E62}" srcOrd="0" destOrd="0" presId="urn:microsoft.com/office/officeart/2005/8/layout/list1"/>
    <dgm:cxn modelId="{52244914-0ECE-4509-A039-C58BDE41B486}" type="presParOf" srcId="{C4391D60-EE88-423F-BAEB-D68FBE2BC1A3}" destId="{C0E495F5-CB70-43DA-B0E0-C8244365E5D4}" srcOrd="1" destOrd="0" presId="urn:microsoft.com/office/officeart/2005/8/layout/list1"/>
    <dgm:cxn modelId="{8E4D848F-4357-43CB-A341-01765AE2C294}" type="presParOf" srcId="{208CAD53-C025-47E8-93D7-D69F1FEE4636}" destId="{FCC12235-4D5E-4F9D-ABE1-1C2FB7CF6ABE}" srcOrd="5" destOrd="0" presId="urn:microsoft.com/office/officeart/2005/8/layout/list1"/>
    <dgm:cxn modelId="{B1523A93-3B06-47F5-9557-6820BF05ACA4}" type="presParOf" srcId="{208CAD53-C025-47E8-93D7-D69F1FEE4636}" destId="{1B955AFF-0F42-44AF-9A80-918FF4A798DA}" srcOrd="6" destOrd="0" presId="urn:microsoft.com/office/officeart/2005/8/layout/list1"/>
    <dgm:cxn modelId="{CD0D50CD-EF36-403A-BFEF-C3C38515261F}" type="presParOf" srcId="{208CAD53-C025-47E8-93D7-D69F1FEE4636}" destId="{943B805C-3999-4617-9065-8B7068A77A0A}" srcOrd="7" destOrd="0" presId="urn:microsoft.com/office/officeart/2005/8/layout/list1"/>
    <dgm:cxn modelId="{030747CC-1E65-4CAC-8280-544EDBE1ADAF}" type="presParOf" srcId="{208CAD53-C025-47E8-93D7-D69F1FEE4636}" destId="{F1EDF99B-D84B-4AD8-A9E1-0C149DDC09FB}" srcOrd="8" destOrd="0" presId="urn:microsoft.com/office/officeart/2005/8/layout/list1"/>
    <dgm:cxn modelId="{620F1931-AD2B-4EAE-AE7D-C5B119D11980}" type="presParOf" srcId="{F1EDF99B-D84B-4AD8-A9E1-0C149DDC09FB}" destId="{8D5F68E6-17F4-4F13-9F69-DF75220CBBFE}" srcOrd="0" destOrd="0" presId="urn:microsoft.com/office/officeart/2005/8/layout/list1"/>
    <dgm:cxn modelId="{5D33769A-1D8F-4981-85C0-CBBB9DA3B044}" type="presParOf" srcId="{F1EDF99B-D84B-4AD8-A9E1-0C149DDC09FB}" destId="{175BD2E3-FFDA-4EBE-9637-8079A6429AD1}" srcOrd="1" destOrd="0" presId="urn:microsoft.com/office/officeart/2005/8/layout/list1"/>
    <dgm:cxn modelId="{EC26601C-A35F-41DF-80C9-B246A3FA68D3}" type="presParOf" srcId="{208CAD53-C025-47E8-93D7-D69F1FEE4636}" destId="{6733F3F8-EF49-42B2-98B5-0CB1F3FBC8E7}" srcOrd="9" destOrd="0" presId="urn:microsoft.com/office/officeart/2005/8/layout/list1"/>
    <dgm:cxn modelId="{4B6B6B6C-807A-470B-B611-931302460A7F}" type="presParOf" srcId="{208CAD53-C025-47E8-93D7-D69F1FEE4636}" destId="{683FABA2-83C5-4D05-AA6E-C254F38E21DF}" srcOrd="10" destOrd="0" presId="urn:microsoft.com/office/officeart/2005/8/layout/list1"/>
    <dgm:cxn modelId="{479B4CC3-EA69-4BA6-9841-66E367BE5D20}" type="presParOf" srcId="{208CAD53-C025-47E8-93D7-D69F1FEE4636}" destId="{B87EA891-F307-433F-A082-8A2D118429A1}" srcOrd="11" destOrd="0" presId="urn:microsoft.com/office/officeart/2005/8/layout/list1"/>
    <dgm:cxn modelId="{F50283F7-13C1-48D9-B78C-C793BD6537C0}" type="presParOf" srcId="{208CAD53-C025-47E8-93D7-D69F1FEE4636}" destId="{F34AFED0-BC02-44C3-9746-D75582856909}" srcOrd="12" destOrd="0" presId="urn:microsoft.com/office/officeart/2005/8/layout/list1"/>
    <dgm:cxn modelId="{32B65F36-9695-4D4A-9833-AC7937C9F6CF}" type="presParOf" srcId="{F34AFED0-BC02-44C3-9746-D75582856909}" destId="{39EBDB4D-B7E9-4166-A217-4719C6B5ECAF}" srcOrd="0" destOrd="0" presId="urn:microsoft.com/office/officeart/2005/8/layout/list1"/>
    <dgm:cxn modelId="{5758DF85-5947-40BD-809C-26A282BA3B93}" type="presParOf" srcId="{F34AFED0-BC02-44C3-9746-D75582856909}" destId="{C6D7ED8D-B594-43E9-B76A-E7940F02909B}" srcOrd="1" destOrd="0" presId="urn:microsoft.com/office/officeart/2005/8/layout/list1"/>
    <dgm:cxn modelId="{577D5B5A-9F44-4391-AC8D-A440CB1485CF}" type="presParOf" srcId="{208CAD53-C025-47E8-93D7-D69F1FEE4636}" destId="{D738D66C-0863-493C-A07B-7ACDB8AEF81A}" srcOrd="13" destOrd="0" presId="urn:microsoft.com/office/officeart/2005/8/layout/list1"/>
    <dgm:cxn modelId="{C1544E28-CC84-4699-BE0F-FD92C012A047}" type="presParOf" srcId="{208CAD53-C025-47E8-93D7-D69F1FEE4636}" destId="{112BE82E-1C72-4B8D-B196-90606202E7A6}" srcOrd="14" destOrd="0" presId="urn:microsoft.com/office/officeart/2005/8/layout/list1"/>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B396A7-5BEF-4ACF-AFCB-E40836A2B925}"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D1A5D9BC-8182-4E55-B986-ECD6F8D5158B}">
      <dgm:prSet phldrT="[Text]" custT="1"/>
      <dgm:spPr/>
      <dgm:t>
        <a:bodyPr/>
        <a:lstStyle/>
        <a:p>
          <a:r>
            <a:rPr lang="en-US" sz="2000" dirty="0" smtClean="0">
              <a:latin typeface="Times New Roman" panose="02020603050405020304" pitchFamily="18" charset="0"/>
              <a:cs typeface="Times New Roman" panose="02020603050405020304" pitchFamily="18" charset="0"/>
            </a:rPr>
            <a:t>Growing demand for eco-friendly products and online shopping.</a:t>
          </a:r>
          <a:endParaRPr lang="en-US" sz="2000" dirty="0">
            <a:latin typeface="Times New Roman" panose="02020603050405020304" pitchFamily="18" charset="0"/>
            <a:cs typeface="Times New Roman" panose="02020603050405020304" pitchFamily="18" charset="0"/>
          </a:endParaRPr>
        </a:p>
      </dgm:t>
    </dgm:pt>
    <dgm:pt modelId="{A203ADBB-BF6A-4410-A1F3-0CDBCB4E249F}" cxnId="{3BCAD3DD-C3C8-4589-BD3B-025C41E3E699}" type="parTrans">
      <dgm:prSet/>
      <dgm:spPr/>
      <dgm:t>
        <a:bodyPr/>
        <a:lstStyle/>
        <a:p>
          <a:endParaRPr lang="en-US"/>
        </a:p>
      </dgm:t>
    </dgm:pt>
    <dgm:pt modelId="{DE4094E3-98FF-4EA1-A95C-F8417A50945A}" cxnId="{3BCAD3DD-C3C8-4589-BD3B-025C41E3E699}" type="sibTrans">
      <dgm:prSet/>
      <dgm:spPr/>
      <dgm:t>
        <a:bodyPr/>
        <a:lstStyle/>
        <a:p>
          <a:endParaRPr lang="en-US"/>
        </a:p>
      </dgm:t>
    </dgm:pt>
    <dgm:pt modelId="{C59893A9-15E0-4F55-8DBF-9EEB1EA467AF}">
      <dgm:prSet phldrT="[Text]" custT="1"/>
      <dgm:spPr/>
      <dgm:t>
        <a:bodyPr/>
        <a:lstStyle/>
        <a:p>
          <a:r>
            <a:rPr lang="en-US" sz="2000" dirty="0" smtClean="0">
              <a:latin typeface="Times New Roman" panose="02020603050405020304" pitchFamily="18" charset="0"/>
              <a:cs typeface="Times New Roman" panose="02020603050405020304" pitchFamily="18" charset="0"/>
            </a:rPr>
            <a:t>Opportunity: Potential to expand internet presence.</a:t>
          </a:r>
          <a:endParaRPr lang="en-US" sz="2000" dirty="0">
            <a:latin typeface="Times New Roman" panose="02020603050405020304" pitchFamily="18" charset="0"/>
            <a:cs typeface="Times New Roman" panose="02020603050405020304" pitchFamily="18" charset="0"/>
          </a:endParaRPr>
        </a:p>
      </dgm:t>
    </dgm:pt>
    <dgm:pt modelId="{E2EE91BE-F9BD-4F7E-B15C-89D7652939F8}" cxnId="{FFC2484D-A27B-4CBE-8C84-5BC0587EB0D4}" type="parTrans">
      <dgm:prSet/>
      <dgm:spPr/>
      <dgm:t>
        <a:bodyPr/>
        <a:lstStyle/>
        <a:p>
          <a:endParaRPr lang="en-US"/>
        </a:p>
      </dgm:t>
    </dgm:pt>
    <dgm:pt modelId="{25F44B03-0390-439A-94BF-184D455113E3}" cxnId="{FFC2484D-A27B-4CBE-8C84-5BC0587EB0D4}" type="sibTrans">
      <dgm:prSet/>
      <dgm:spPr/>
      <dgm:t>
        <a:bodyPr/>
        <a:lstStyle/>
        <a:p>
          <a:endParaRPr lang="en-US"/>
        </a:p>
      </dgm:t>
    </dgm:pt>
    <dgm:pt modelId="{B0A78466-6F39-4DC8-B4E2-9008EC8FD99D}">
      <dgm:prSet phldrT="[Text]" custT="1"/>
      <dgm:spPr/>
      <dgm:t>
        <a:bodyPr/>
        <a:lstStyle/>
        <a:p>
          <a:r>
            <a:rPr lang="en-US" sz="2000" dirty="0" smtClean="0">
              <a:latin typeface="Times New Roman" panose="02020603050405020304" pitchFamily="18" charset="0"/>
              <a:cs typeface="Times New Roman" panose="02020603050405020304" pitchFamily="18" charset="0"/>
            </a:rPr>
            <a:t>Intense competition and changing economic conditions.</a:t>
          </a:r>
          <a:endParaRPr lang="en-US" sz="2000" dirty="0">
            <a:latin typeface="Times New Roman" panose="02020603050405020304" pitchFamily="18" charset="0"/>
            <a:cs typeface="Times New Roman" panose="02020603050405020304" pitchFamily="18" charset="0"/>
          </a:endParaRPr>
        </a:p>
      </dgm:t>
    </dgm:pt>
    <dgm:pt modelId="{E8F9C482-0CC7-4FB5-829D-3571BD1ECBFB}" cxnId="{ECC1BE6E-0D1F-43C6-8EE9-ACD7E92D954F}" type="parTrans">
      <dgm:prSet/>
      <dgm:spPr/>
      <dgm:t>
        <a:bodyPr/>
        <a:lstStyle/>
        <a:p>
          <a:endParaRPr lang="en-US"/>
        </a:p>
      </dgm:t>
    </dgm:pt>
    <dgm:pt modelId="{6315DB1F-303C-4802-9E7D-53BB2AE3E4EE}" cxnId="{ECC1BE6E-0D1F-43C6-8EE9-ACD7E92D954F}" type="sibTrans">
      <dgm:prSet/>
      <dgm:spPr/>
      <dgm:t>
        <a:bodyPr/>
        <a:lstStyle/>
        <a:p>
          <a:endParaRPr lang="en-US"/>
        </a:p>
      </dgm:t>
    </dgm:pt>
    <dgm:pt modelId="{F8662588-54A1-4619-AFED-1F60D5D3858A}">
      <dgm:prSet phldrT="[Text]" custT="1"/>
      <dgm:spPr/>
      <dgm:t>
        <a:bodyPr/>
        <a:lstStyle/>
        <a:p>
          <a:r>
            <a:rPr lang="en-US" sz="2000" dirty="0" smtClean="0">
              <a:latin typeface="Times New Roman" panose="02020603050405020304" pitchFamily="18" charset="0"/>
              <a:cs typeface="Times New Roman" panose="02020603050405020304" pitchFamily="18" charset="0"/>
            </a:rPr>
            <a:t>Environmental regulations requiring operational changes.</a:t>
          </a:r>
          <a:endParaRPr lang="en-US" sz="2000" dirty="0">
            <a:latin typeface="Times New Roman" panose="02020603050405020304" pitchFamily="18" charset="0"/>
            <a:cs typeface="Times New Roman" panose="02020603050405020304" pitchFamily="18" charset="0"/>
          </a:endParaRPr>
        </a:p>
      </dgm:t>
    </dgm:pt>
    <dgm:pt modelId="{86B33B22-9C32-427D-B891-C473EC56FB20}" cxnId="{F4E6BDD3-CCC0-430C-BCD0-45840B2D023C}" type="parTrans">
      <dgm:prSet/>
      <dgm:spPr/>
      <dgm:t>
        <a:bodyPr/>
        <a:lstStyle/>
        <a:p>
          <a:endParaRPr lang="en-US"/>
        </a:p>
      </dgm:t>
    </dgm:pt>
    <dgm:pt modelId="{91FD4762-0F9F-4C32-BEF6-58FE8F00A25D}" cxnId="{F4E6BDD3-CCC0-430C-BCD0-45840B2D023C}" type="sibTrans">
      <dgm:prSet/>
      <dgm:spPr/>
      <dgm:t>
        <a:bodyPr/>
        <a:lstStyle/>
        <a:p>
          <a:endParaRPr lang="en-US"/>
        </a:p>
      </dgm:t>
    </dgm:pt>
    <dgm:pt modelId="{10687AE3-70A6-474A-9B7A-A60B61E4732F}" type="pres">
      <dgm:prSet presAssocID="{37B396A7-5BEF-4ACF-AFCB-E40836A2B925}" presName="linear" presStyleCnt="0">
        <dgm:presLayoutVars>
          <dgm:dir/>
          <dgm:animLvl val="lvl"/>
          <dgm:resizeHandles val="exact"/>
        </dgm:presLayoutVars>
      </dgm:prSet>
      <dgm:spPr/>
    </dgm:pt>
    <dgm:pt modelId="{8F8F376E-A74B-48FB-A923-C5AFB49C9513}" type="pres">
      <dgm:prSet presAssocID="{D1A5D9BC-8182-4E55-B986-ECD6F8D5158B}" presName="parentLin" presStyleCnt="0"/>
      <dgm:spPr/>
    </dgm:pt>
    <dgm:pt modelId="{DB00B543-46FD-4DF6-B3AA-9C6E95FAEE4B}" type="pres">
      <dgm:prSet presAssocID="{D1A5D9BC-8182-4E55-B986-ECD6F8D5158B}" presName="parentLeftMargin" presStyleLbl="node1" presStyleIdx="0" presStyleCnt="4"/>
      <dgm:spPr/>
    </dgm:pt>
    <dgm:pt modelId="{0AA01187-D3D5-4520-9FA8-A43E5FE2B260}" type="pres">
      <dgm:prSet presAssocID="{D1A5D9BC-8182-4E55-B986-ECD6F8D5158B}" presName="parentText" presStyleLbl="node1" presStyleIdx="0" presStyleCnt="4" custScaleX="131011" custLinFactNeighborX="-8694" custLinFactNeighborY="1778">
        <dgm:presLayoutVars>
          <dgm:chMax val="0"/>
          <dgm:bulletEnabled val="1"/>
        </dgm:presLayoutVars>
      </dgm:prSet>
      <dgm:spPr/>
      <dgm:t>
        <a:bodyPr/>
        <a:lstStyle/>
        <a:p>
          <a:endParaRPr lang="en-US"/>
        </a:p>
      </dgm:t>
    </dgm:pt>
    <dgm:pt modelId="{AB97CE84-6EA3-4D37-A4CA-FAFB71525A0B}" type="pres">
      <dgm:prSet presAssocID="{D1A5D9BC-8182-4E55-B986-ECD6F8D5158B}" presName="negativeSpace" presStyleCnt="0"/>
      <dgm:spPr/>
    </dgm:pt>
    <dgm:pt modelId="{C1A95C3A-26A6-403B-AAD9-BBDD029AC21C}" type="pres">
      <dgm:prSet presAssocID="{D1A5D9BC-8182-4E55-B986-ECD6F8D5158B}" presName="childText" presStyleLbl="conFgAcc1" presStyleIdx="0" presStyleCnt="4">
        <dgm:presLayoutVars>
          <dgm:bulletEnabled val="1"/>
        </dgm:presLayoutVars>
      </dgm:prSet>
      <dgm:spPr/>
    </dgm:pt>
    <dgm:pt modelId="{A5AE4F8D-B9A0-4E11-9657-0857B3BD17FE}" type="pres">
      <dgm:prSet presAssocID="{DE4094E3-98FF-4EA1-A95C-F8417A50945A}" presName="spaceBetweenRectangles" presStyleCnt="0"/>
      <dgm:spPr/>
    </dgm:pt>
    <dgm:pt modelId="{5322ADDC-A77E-45EF-98C3-105C84C930FD}" type="pres">
      <dgm:prSet presAssocID="{C59893A9-15E0-4F55-8DBF-9EEB1EA467AF}" presName="parentLin" presStyleCnt="0"/>
      <dgm:spPr/>
    </dgm:pt>
    <dgm:pt modelId="{00C4B34D-3306-4B78-BAEC-7A72EBD0CA73}" type="pres">
      <dgm:prSet presAssocID="{C59893A9-15E0-4F55-8DBF-9EEB1EA467AF}" presName="parentLeftMargin" presStyleLbl="node1" presStyleIdx="0" presStyleCnt="4"/>
      <dgm:spPr/>
    </dgm:pt>
    <dgm:pt modelId="{9B6B7C72-3109-43AD-9C4F-D0A361AECB65}" type="pres">
      <dgm:prSet presAssocID="{C59893A9-15E0-4F55-8DBF-9EEB1EA467AF}" presName="parentText" presStyleLbl="node1" presStyleIdx="1" presStyleCnt="4" custScaleX="128124" custLinFactNeighborX="-6030" custLinFactNeighborY="-2433">
        <dgm:presLayoutVars>
          <dgm:chMax val="0"/>
          <dgm:bulletEnabled val="1"/>
        </dgm:presLayoutVars>
      </dgm:prSet>
      <dgm:spPr/>
      <dgm:t>
        <a:bodyPr/>
        <a:lstStyle/>
        <a:p>
          <a:endParaRPr lang="en-US"/>
        </a:p>
      </dgm:t>
    </dgm:pt>
    <dgm:pt modelId="{3644EB9E-4501-48D5-9B4F-8B8F4DC83B36}" type="pres">
      <dgm:prSet presAssocID="{C59893A9-15E0-4F55-8DBF-9EEB1EA467AF}" presName="negativeSpace" presStyleCnt="0"/>
      <dgm:spPr/>
    </dgm:pt>
    <dgm:pt modelId="{B1215BE4-9C2A-4651-8F54-DF32FEEA65F0}" type="pres">
      <dgm:prSet presAssocID="{C59893A9-15E0-4F55-8DBF-9EEB1EA467AF}" presName="childText" presStyleLbl="conFgAcc1" presStyleIdx="1" presStyleCnt="4">
        <dgm:presLayoutVars>
          <dgm:bulletEnabled val="1"/>
        </dgm:presLayoutVars>
      </dgm:prSet>
      <dgm:spPr/>
    </dgm:pt>
    <dgm:pt modelId="{63BF0E2B-C016-4B5C-AFE8-80D3B1199496}" type="pres">
      <dgm:prSet presAssocID="{25F44B03-0390-439A-94BF-184D455113E3}" presName="spaceBetweenRectangles" presStyleCnt="0"/>
      <dgm:spPr/>
    </dgm:pt>
    <dgm:pt modelId="{55D9DA19-F5C1-43C0-891C-E71E326F6FD7}" type="pres">
      <dgm:prSet presAssocID="{B0A78466-6F39-4DC8-B4E2-9008EC8FD99D}" presName="parentLin" presStyleCnt="0"/>
      <dgm:spPr/>
    </dgm:pt>
    <dgm:pt modelId="{54A72ED0-43E4-4E1D-9340-4C99E1141D1F}" type="pres">
      <dgm:prSet presAssocID="{B0A78466-6F39-4DC8-B4E2-9008EC8FD99D}" presName="parentLeftMargin" presStyleLbl="node1" presStyleIdx="1" presStyleCnt="4"/>
      <dgm:spPr/>
    </dgm:pt>
    <dgm:pt modelId="{83857F18-77FA-4EDD-8651-3120A3491D4A}" type="pres">
      <dgm:prSet presAssocID="{B0A78466-6F39-4DC8-B4E2-9008EC8FD99D}" presName="parentText" presStyleLbl="node1" presStyleIdx="2" presStyleCnt="4" custScaleX="126899">
        <dgm:presLayoutVars>
          <dgm:chMax val="0"/>
          <dgm:bulletEnabled val="1"/>
        </dgm:presLayoutVars>
      </dgm:prSet>
      <dgm:spPr/>
      <dgm:t>
        <a:bodyPr/>
        <a:lstStyle/>
        <a:p>
          <a:endParaRPr lang="en-US"/>
        </a:p>
      </dgm:t>
    </dgm:pt>
    <dgm:pt modelId="{3D560967-FF91-4B19-9447-8D183B8AAF15}" type="pres">
      <dgm:prSet presAssocID="{B0A78466-6F39-4DC8-B4E2-9008EC8FD99D}" presName="negativeSpace" presStyleCnt="0"/>
      <dgm:spPr/>
    </dgm:pt>
    <dgm:pt modelId="{D8DE80A0-572B-426E-9E88-2F96925194FF}" type="pres">
      <dgm:prSet presAssocID="{B0A78466-6F39-4DC8-B4E2-9008EC8FD99D}" presName="childText" presStyleLbl="conFgAcc1" presStyleIdx="2" presStyleCnt="4">
        <dgm:presLayoutVars>
          <dgm:bulletEnabled val="1"/>
        </dgm:presLayoutVars>
      </dgm:prSet>
      <dgm:spPr/>
    </dgm:pt>
    <dgm:pt modelId="{F36B9E2E-E7BE-4593-B7C5-EE5B656A06B3}" type="pres">
      <dgm:prSet presAssocID="{6315DB1F-303C-4802-9E7D-53BB2AE3E4EE}" presName="spaceBetweenRectangles" presStyleCnt="0"/>
      <dgm:spPr/>
    </dgm:pt>
    <dgm:pt modelId="{2C2EF14C-C187-4811-BC6F-07C7713F9461}" type="pres">
      <dgm:prSet presAssocID="{F8662588-54A1-4619-AFED-1F60D5D3858A}" presName="parentLin" presStyleCnt="0"/>
      <dgm:spPr/>
    </dgm:pt>
    <dgm:pt modelId="{4D5992A3-9463-431A-90EF-71FF29D81C06}" type="pres">
      <dgm:prSet presAssocID="{F8662588-54A1-4619-AFED-1F60D5D3858A}" presName="parentLeftMargin" presStyleLbl="node1" presStyleIdx="2" presStyleCnt="4"/>
      <dgm:spPr/>
    </dgm:pt>
    <dgm:pt modelId="{4ED66E33-196F-4CC0-BF08-D617FA990DD6}" type="pres">
      <dgm:prSet presAssocID="{F8662588-54A1-4619-AFED-1F60D5D3858A}" presName="parentText" presStyleLbl="node1" presStyleIdx="3" presStyleCnt="4" custScaleX="126606">
        <dgm:presLayoutVars>
          <dgm:chMax val="0"/>
          <dgm:bulletEnabled val="1"/>
        </dgm:presLayoutVars>
      </dgm:prSet>
      <dgm:spPr/>
      <dgm:t>
        <a:bodyPr/>
        <a:lstStyle/>
        <a:p>
          <a:endParaRPr lang="en-US"/>
        </a:p>
      </dgm:t>
    </dgm:pt>
    <dgm:pt modelId="{F8287C18-6DD3-48CE-AC93-564A7E277196}" type="pres">
      <dgm:prSet presAssocID="{F8662588-54A1-4619-AFED-1F60D5D3858A}" presName="negativeSpace" presStyleCnt="0"/>
      <dgm:spPr/>
    </dgm:pt>
    <dgm:pt modelId="{C22387A0-0FC4-47B2-B81D-88D7944DD72A}" type="pres">
      <dgm:prSet presAssocID="{F8662588-54A1-4619-AFED-1F60D5D3858A}" presName="childText" presStyleLbl="conFgAcc1" presStyleIdx="3" presStyleCnt="4">
        <dgm:presLayoutVars>
          <dgm:bulletEnabled val="1"/>
        </dgm:presLayoutVars>
      </dgm:prSet>
      <dgm:spPr/>
    </dgm:pt>
  </dgm:ptLst>
  <dgm:cxnLst>
    <dgm:cxn modelId="{432E2627-24AA-4284-A0CF-D17CA66AE490}" type="presOf" srcId="{D1A5D9BC-8182-4E55-B986-ECD6F8D5158B}" destId="{DB00B543-46FD-4DF6-B3AA-9C6E95FAEE4B}" srcOrd="0" destOrd="0" presId="urn:microsoft.com/office/officeart/2005/8/layout/list1"/>
    <dgm:cxn modelId="{793F3B06-66A5-41A0-981A-E736894D23AB}" type="presOf" srcId="{B0A78466-6F39-4DC8-B4E2-9008EC8FD99D}" destId="{83857F18-77FA-4EDD-8651-3120A3491D4A}" srcOrd="1" destOrd="0" presId="urn:microsoft.com/office/officeart/2005/8/layout/list1"/>
    <dgm:cxn modelId="{F4E6BDD3-CCC0-430C-BCD0-45840B2D023C}" srcId="{37B396A7-5BEF-4ACF-AFCB-E40836A2B925}" destId="{F8662588-54A1-4619-AFED-1F60D5D3858A}" srcOrd="3" destOrd="0" parTransId="{86B33B22-9C32-427D-B891-C473EC56FB20}" sibTransId="{91FD4762-0F9F-4C32-BEF6-58FE8F00A25D}"/>
    <dgm:cxn modelId="{FFC2484D-A27B-4CBE-8C84-5BC0587EB0D4}" srcId="{37B396A7-5BEF-4ACF-AFCB-E40836A2B925}" destId="{C59893A9-15E0-4F55-8DBF-9EEB1EA467AF}" srcOrd="1" destOrd="0" parTransId="{E2EE91BE-F9BD-4F7E-B15C-89D7652939F8}" sibTransId="{25F44B03-0390-439A-94BF-184D455113E3}"/>
    <dgm:cxn modelId="{C07F3DED-2220-4133-BFFF-A267D5341996}" type="presOf" srcId="{B0A78466-6F39-4DC8-B4E2-9008EC8FD99D}" destId="{54A72ED0-43E4-4E1D-9340-4C99E1141D1F}" srcOrd="0" destOrd="0" presId="urn:microsoft.com/office/officeart/2005/8/layout/list1"/>
    <dgm:cxn modelId="{8411993A-544B-4ED7-AFA8-987B9EDE1A58}" type="presOf" srcId="{C59893A9-15E0-4F55-8DBF-9EEB1EA467AF}" destId="{9B6B7C72-3109-43AD-9C4F-D0A361AECB65}" srcOrd="1" destOrd="0" presId="urn:microsoft.com/office/officeart/2005/8/layout/list1"/>
    <dgm:cxn modelId="{3BCAD3DD-C3C8-4589-BD3B-025C41E3E699}" srcId="{37B396A7-5BEF-4ACF-AFCB-E40836A2B925}" destId="{D1A5D9BC-8182-4E55-B986-ECD6F8D5158B}" srcOrd="0" destOrd="0" parTransId="{A203ADBB-BF6A-4410-A1F3-0CDBCB4E249F}" sibTransId="{DE4094E3-98FF-4EA1-A95C-F8417A50945A}"/>
    <dgm:cxn modelId="{CED6C8D0-FFF6-4FB4-958E-117A5364D7FF}" type="presOf" srcId="{F8662588-54A1-4619-AFED-1F60D5D3858A}" destId="{4D5992A3-9463-431A-90EF-71FF29D81C06}" srcOrd="0" destOrd="0" presId="urn:microsoft.com/office/officeart/2005/8/layout/list1"/>
    <dgm:cxn modelId="{79F6EF54-3B56-4C05-A4EB-68D2F2030D17}" type="presOf" srcId="{F8662588-54A1-4619-AFED-1F60D5D3858A}" destId="{4ED66E33-196F-4CC0-BF08-D617FA990DD6}" srcOrd="1" destOrd="0" presId="urn:microsoft.com/office/officeart/2005/8/layout/list1"/>
    <dgm:cxn modelId="{ECC1BE6E-0D1F-43C6-8EE9-ACD7E92D954F}" srcId="{37B396A7-5BEF-4ACF-AFCB-E40836A2B925}" destId="{B0A78466-6F39-4DC8-B4E2-9008EC8FD99D}" srcOrd="2" destOrd="0" parTransId="{E8F9C482-0CC7-4FB5-829D-3571BD1ECBFB}" sibTransId="{6315DB1F-303C-4802-9E7D-53BB2AE3E4EE}"/>
    <dgm:cxn modelId="{841A74AE-6F66-4307-9FE0-234906748B4B}" type="presOf" srcId="{C59893A9-15E0-4F55-8DBF-9EEB1EA467AF}" destId="{00C4B34D-3306-4B78-BAEC-7A72EBD0CA73}" srcOrd="0" destOrd="0" presId="urn:microsoft.com/office/officeart/2005/8/layout/list1"/>
    <dgm:cxn modelId="{912411D7-7575-464D-8E7C-8CF264E12CA2}" type="presOf" srcId="{37B396A7-5BEF-4ACF-AFCB-E40836A2B925}" destId="{10687AE3-70A6-474A-9B7A-A60B61E4732F}" srcOrd="0" destOrd="0" presId="urn:microsoft.com/office/officeart/2005/8/layout/list1"/>
    <dgm:cxn modelId="{762276A3-7CF5-4504-AABB-A34DE8915AB6}" type="presOf" srcId="{D1A5D9BC-8182-4E55-B986-ECD6F8D5158B}" destId="{0AA01187-D3D5-4520-9FA8-A43E5FE2B260}" srcOrd="1" destOrd="0" presId="urn:microsoft.com/office/officeart/2005/8/layout/list1"/>
    <dgm:cxn modelId="{13B872D1-1F81-47D2-801C-C066A04368EC}" type="presParOf" srcId="{10687AE3-70A6-474A-9B7A-A60B61E4732F}" destId="{8F8F376E-A74B-48FB-A923-C5AFB49C9513}" srcOrd="0" destOrd="0" presId="urn:microsoft.com/office/officeart/2005/8/layout/list1"/>
    <dgm:cxn modelId="{4E01CC76-7CAE-4E5E-BD63-9074D6042383}" type="presParOf" srcId="{8F8F376E-A74B-48FB-A923-C5AFB49C9513}" destId="{DB00B543-46FD-4DF6-B3AA-9C6E95FAEE4B}" srcOrd="0" destOrd="0" presId="urn:microsoft.com/office/officeart/2005/8/layout/list1"/>
    <dgm:cxn modelId="{84B6185F-1657-4EDB-A4E5-9C69EBB14D4A}" type="presParOf" srcId="{8F8F376E-A74B-48FB-A923-C5AFB49C9513}" destId="{0AA01187-D3D5-4520-9FA8-A43E5FE2B260}" srcOrd="1" destOrd="0" presId="urn:microsoft.com/office/officeart/2005/8/layout/list1"/>
    <dgm:cxn modelId="{29B478C4-DBC5-4EB8-9DBA-81292B093336}" type="presParOf" srcId="{10687AE3-70A6-474A-9B7A-A60B61E4732F}" destId="{AB97CE84-6EA3-4D37-A4CA-FAFB71525A0B}" srcOrd="1" destOrd="0" presId="urn:microsoft.com/office/officeart/2005/8/layout/list1"/>
    <dgm:cxn modelId="{BEB4468C-25B9-4659-B806-0C134F107EA2}" type="presParOf" srcId="{10687AE3-70A6-474A-9B7A-A60B61E4732F}" destId="{C1A95C3A-26A6-403B-AAD9-BBDD029AC21C}" srcOrd="2" destOrd="0" presId="urn:microsoft.com/office/officeart/2005/8/layout/list1"/>
    <dgm:cxn modelId="{AA37CD56-A52C-4534-94B4-A5A57ABE75E6}" type="presParOf" srcId="{10687AE3-70A6-474A-9B7A-A60B61E4732F}" destId="{A5AE4F8D-B9A0-4E11-9657-0857B3BD17FE}" srcOrd="3" destOrd="0" presId="urn:microsoft.com/office/officeart/2005/8/layout/list1"/>
    <dgm:cxn modelId="{57D41C79-E6E7-4593-A075-4439E50199F8}" type="presParOf" srcId="{10687AE3-70A6-474A-9B7A-A60B61E4732F}" destId="{5322ADDC-A77E-45EF-98C3-105C84C930FD}" srcOrd="4" destOrd="0" presId="urn:microsoft.com/office/officeart/2005/8/layout/list1"/>
    <dgm:cxn modelId="{0CB86023-5A2E-4692-AF3F-2E73DF1F478C}" type="presParOf" srcId="{5322ADDC-A77E-45EF-98C3-105C84C930FD}" destId="{00C4B34D-3306-4B78-BAEC-7A72EBD0CA73}" srcOrd="0" destOrd="0" presId="urn:microsoft.com/office/officeart/2005/8/layout/list1"/>
    <dgm:cxn modelId="{1C925FF1-EB0B-4FA9-9C11-02BB885297AA}" type="presParOf" srcId="{5322ADDC-A77E-45EF-98C3-105C84C930FD}" destId="{9B6B7C72-3109-43AD-9C4F-D0A361AECB65}" srcOrd="1" destOrd="0" presId="urn:microsoft.com/office/officeart/2005/8/layout/list1"/>
    <dgm:cxn modelId="{C45080A9-EBC7-4120-AB7E-5B19CFDF6C51}" type="presParOf" srcId="{10687AE3-70A6-474A-9B7A-A60B61E4732F}" destId="{3644EB9E-4501-48D5-9B4F-8B8F4DC83B36}" srcOrd="5" destOrd="0" presId="urn:microsoft.com/office/officeart/2005/8/layout/list1"/>
    <dgm:cxn modelId="{E386231B-39AE-4774-9905-931E5866F3A0}" type="presParOf" srcId="{10687AE3-70A6-474A-9B7A-A60B61E4732F}" destId="{B1215BE4-9C2A-4651-8F54-DF32FEEA65F0}" srcOrd="6" destOrd="0" presId="urn:microsoft.com/office/officeart/2005/8/layout/list1"/>
    <dgm:cxn modelId="{751A4B64-F417-45BC-818B-4F3B1F3BF2EC}" type="presParOf" srcId="{10687AE3-70A6-474A-9B7A-A60B61E4732F}" destId="{63BF0E2B-C016-4B5C-AFE8-80D3B1199496}" srcOrd="7" destOrd="0" presId="urn:microsoft.com/office/officeart/2005/8/layout/list1"/>
    <dgm:cxn modelId="{E149EE5C-6C79-4566-A91A-F11B139A6A5D}" type="presParOf" srcId="{10687AE3-70A6-474A-9B7A-A60B61E4732F}" destId="{55D9DA19-F5C1-43C0-891C-E71E326F6FD7}" srcOrd="8" destOrd="0" presId="urn:microsoft.com/office/officeart/2005/8/layout/list1"/>
    <dgm:cxn modelId="{996E5088-5371-434C-988F-7148247B5E52}" type="presParOf" srcId="{55D9DA19-F5C1-43C0-891C-E71E326F6FD7}" destId="{54A72ED0-43E4-4E1D-9340-4C99E1141D1F}" srcOrd="0" destOrd="0" presId="urn:microsoft.com/office/officeart/2005/8/layout/list1"/>
    <dgm:cxn modelId="{1B824B17-F668-4979-9FBA-9E36BBF92C48}" type="presParOf" srcId="{55D9DA19-F5C1-43C0-891C-E71E326F6FD7}" destId="{83857F18-77FA-4EDD-8651-3120A3491D4A}" srcOrd="1" destOrd="0" presId="urn:microsoft.com/office/officeart/2005/8/layout/list1"/>
    <dgm:cxn modelId="{A598DF8A-6CB4-44F7-B0E8-C234E8084562}" type="presParOf" srcId="{10687AE3-70A6-474A-9B7A-A60B61E4732F}" destId="{3D560967-FF91-4B19-9447-8D183B8AAF15}" srcOrd="9" destOrd="0" presId="urn:microsoft.com/office/officeart/2005/8/layout/list1"/>
    <dgm:cxn modelId="{0F2D32DB-D109-4B09-8AC5-0D442B7E5299}" type="presParOf" srcId="{10687AE3-70A6-474A-9B7A-A60B61E4732F}" destId="{D8DE80A0-572B-426E-9E88-2F96925194FF}" srcOrd="10" destOrd="0" presId="urn:microsoft.com/office/officeart/2005/8/layout/list1"/>
    <dgm:cxn modelId="{FF4C47F3-630D-429F-AD6F-BD827CF898DD}" type="presParOf" srcId="{10687AE3-70A6-474A-9B7A-A60B61E4732F}" destId="{F36B9E2E-E7BE-4593-B7C5-EE5B656A06B3}" srcOrd="11" destOrd="0" presId="urn:microsoft.com/office/officeart/2005/8/layout/list1"/>
    <dgm:cxn modelId="{A0C4C0D2-F0D9-4AC9-9DD7-EE7F7844CEE3}" type="presParOf" srcId="{10687AE3-70A6-474A-9B7A-A60B61E4732F}" destId="{2C2EF14C-C187-4811-BC6F-07C7713F9461}" srcOrd="12" destOrd="0" presId="urn:microsoft.com/office/officeart/2005/8/layout/list1"/>
    <dgm:cxn modelId="{FEE6D2A7-9BB2-4982-A618-676929885B80}" type="presParOf" srcId="{2C2EF14C-C187-4811-BC6F-07C7713F9461}" destId="{4D5992A3-9463-431A-90EF-71FF29D81C06}" srcOrd="0" destOrd="0" presId="urn:microsoft.com/office/officeart/2005/8/layout/list1"/>
    <dgm:cxn modelId="{E3605898-5751-4218-AF12-EAF70703D186}" type="presParOf" srcId="{2C2EF14C-C187-4811-BC6F-07C7713F9461}" destId="{4ED66E33-196F-4CC0-BF08-D617FA990DD6}" srcOrd="1" destOrd="0" presId="urn:microsoft.com/office/officeart/2005/8/layout/list1"/>
    <dgm:cxn modelId="{FD178FDD-FE3F-4C57-9654-2576BDA2E15D}" type="presParOf" srcId="{10687AE3-70A6-474A-9B7A-A60B61E4732F}" destId="{F8287C18-6DD3-48CE-AC93-564A7E277196}" srcOrd="13" destOrd="0" presId="urn:microsoft.com/office/officeart/2005/8/layout/list1"/>
    <dgm:cxn modelId="{9B468EFF-529C-47C4-AA43-30CF0FF1CBE8}" type="presParOf" srcId="{10687AE3-70A6-474A-9B7A-A60B61E4732F}" destId="{C22387A0-0FC4-47B2-B81D-88D7944DD72A}" srcOrd="14" destOrd="0" presId="urn:microsoft.com/office/officeart/2005/8/layout/list1"/>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881598-16C6-46F0-A853-1E91098666A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5819BE84-E1F3-48AF-8481-32C4F5019613}">
      <dgm:prSet phldrT="[Text]"/>
      <dgm:spPr/>
      <dgm:t>
        <a:bodyPr/>
        <a:lstStyle/>
        <a:p>
          <a:r>
            <a:rPr lang="en-US" dirty="0" smtClean="0">
              <a:latin typeface="Times New Roman" panose="02020603050405020304" pitchFamily="18" charset="0"/>
              <a:cs typeface="Times New Roman" panose="02020603050405020304" pitchFamily="18" charset="0"/>
            </a:rPr>
            <a:t>Changes in consumer rights and retail regulations.</a:t>
          </a:r>
          <a:endParaRPr lang="en-US" dirty="0">
            <a:latin typeface="Times New Roman" panose="02020603050405020304" pitchFamily="18" charset="0"/>
            <a:cs typeface="Times New Roman" panose="02020603050405020304" pitchFamily="18" charset="0"/>
          </a:endParaRPr>
        </a:p>
      </dgm:t>
    </dgm:pt>
    <dgm:pt modelId="{17A20840-6DED-43A4-8A75-0F77582E8B09}" cxnId="{07F2C6DD-B48E-43F0-941F-3C2C2B7540CE}" type="parTrans">
      <dgm:prSet/>
      <dgm:spPr/>
      <dgm:t>
        <a:bodyPr/>
        <a:lstStyle/>
        <a:p>
          <a:endParaRPr lang="en-US"/>
        </a:p>
      </dgm:t>
    </dgm:pt>
    <dgm:pt modelId="{4FECFD66-A0E2-42CC-B5E1-C5A958D548C8}" cxnId="{07F2C6DD-B48E-43F0-941F-3C2C2B7540CE}" type="sibTrans">
      <dgm:prSet/>
      <dgm:spPr/>
      <dgm:t>
        <a:bodyPr/>
        <a:lstStyle/>
        <a:p>
          <a:endParaRPr lang="en-US"/>
        </a:p>
      </dgm:t>
    </dgm:pt>
    <dgm:pt modelId="{32D77D90-83F8-4CF8-80F9-D8F97268A0BF}">
      <dgm:prSet phldrT="[Text]"/>
      <dgm:spPr/>
      <dgm:t>
        <a:bodyPr/>
        <a:lstStyle/>
        <a:p>
          <a:r>
            <a:rPr lang="en-US" dirty="0" smtClean="0">
              <a:latin typeface="Times New Roman" panose="02020603050405020304" pitchFamily="18" charset="0"/>
              <a:cs typeface="Times New Roman" panose="02020603050405020304" pitchFamily="18" charset="0"/>
            </a:rPr>
            <a:t>Inflation and spending patterns affecting demand.</a:t>
          </a:r>
          <a:endParaRPr lang="en-US" dirty="0">
            <a:latin typeface="Times New Roman" panose="02020603050405020304" pitchFamily="18" charset="0"/>
            <a:cs typeface="Times New Roman" panose="02020603050405020304" pitchFamily="18" charset="0"/>
          </a:endParaRPr>
        </a:p>
      </dgm:t>
    </dgm:pt>
    <dgm:pt modelId="{66E7EA55-8BF1-48F6-8ECA-690AE20CE9E5}" cxnId="{324457D9-BFF5-43D6-BC31-08F66D51EDFB}" type="parTrans">
      <dgm:prSet/>
      <dgm:spPr/>
      <dgm:t>
        <a:bodyPr/>
        <a:lstStyle/>
        <a:p>
          <a:endParaRPr lang="en-US"/>
        </a:p>
      </dgm:t>
    </dgm:pt>
    <dgm:pt modelId="{DFD2009D-264D-45FF-AD80-38612F22252A}" cxnId="{324457D9-BFF5-43D6-BC31-08F66D51EDFB}" type="sibTrans">
      <dgm:prSet/>
      <dgm:spPr/>
      <dgm:t>
        <a:bodyPr/>
        <a:lstStyle/>
        <a:p>
          <a:endParaRPr lang="en-US"/>
        </a:p>
      </dgm:t>
    </dgm:pt>
    <dgm:pt modelId="{32A32649-77A4-41DB-85F9-5886820586D8}">
      <dgm:prSet phldrT="[Text]"/>
      <dgm:spPr/>
      <dgm:t>
        <a:bodyPr/>
        <a:lstStyle/>
        <a:p>
          <a:r>
            <a:rPr lang="en-US" dirty="0" smtClean="0">
              <a:latin typeface="Times New Roman" panose="02020603050405020304" pitchFamily="18" charset="0"/>
              <a:cs typeface="Times New Roman" panose="02020603050405020304" pitchFamily="18" charset="0"/>
            </a:rPr>
            <a:t>Rising demand for ethically produced products.</a:t>
          </a:r>
          <a:endParaRPr lang="en-US" dirty="0">
            <a:latin typeface="Times New Roman" panose="02020603050405020304" pitchFamily="18" charset="0"/>
            <a:cs typeface="Times New Roman" panose="02020603050405020304" pitchFamily="18" charset="0"/>
          </a:endParaRPr>
        </a:p>
      </dgm:t>
    </dgm:pt>
    <dgm:pt modelId="{E5FADD67-8AD2-4763-9BB7-C60EAF6D4A11}" cxnId="{ADA91DA1-5484-452C-949B-8115BB829722}" type="parTrans">
      <dgm:prSet/>
      <dgm:spPr/>
      <dgm:t>
        <a:bodyPr/>
        <a:lstStyle/>
        <a:p>
          <a:endParaRPr lang="en-US"/>
        </a:p>
      </dgm:t>
    </dgm:pt>
    <dgm:pt modelId="{4D7E6BD6-DF3D-46EC-9A04-07A5A6202CD5}" cxnId="{ADA91DA1-5484-452C-949B-8115BB829722}" type="sibTrans">
      <dgm:prSet/>
      <dgm:spPr/>
      <dgm:t>
        <a:bodyPr/>
        <a:lstStyle/>
        <a:p>
          <a:endParaRPr lang="en-US"/>
        </a:p>
      </dgm:t>
    </dgm:pt>
    <dgm:pt modelId="{DC2DBCC4-9279-45F7-AE6D-FD060714523F}">
      <dgm:prSet phldrT="[Text]"/>
      <dgm:spPr/>
      <dgm:t>
        <a:bodyPr/>
        <a:lstStyle/>
        <a:p>
          <a:r>
            <a:rPr lang="en-US" dirty="0" smtClean="0">
              <a:latin typeface="Times New Roman" panose="02020603050405020304" pitchFamily="18" charset="0"/>
              <a:cs typeface="Times New Roman" panose="02020603050405020304" pitchFamily="18" charset="0"/>
            </a:rPr>
            <a:t>Importance of reducing waste and emissions.</a:t>
          </a:r>
          <a:endParaRPr lang="en-US" dirty="0">
            <a:latin typeface="Times New Roman" panose="02020603050405020304" pitchFamily="18" charset="0"/>
            <a:cs typeface="Times New Roman" panose="02020603050405020304" pitchFamily="18" charset="0"/>
          </a:endParaRPr>
        </a:p>
      </dgm:t>
    </dgm:pt>
    <dgm:pt modelId="{5064D416-742B-44CE-AEC8-EDB9462F72C6}" cxnId="{7DB336DD-CBC4-46B1-BB9A-3D54B64EFF30}" type="parTrans">
      <dgm:prSet/>
      <dgm:spPr/>
      <dgm:t>
        <a:bodyPr/>
        <a:lstStyle/>
        <a:p>
          <a:endParaRPr lang="en-US"/>
        </a:p>
      </dgm:t>
    </dgm:pt>
    <dgm:pt modelId="{C2A40767-2EC8-45C6-8E36-C8BBEC1907CD}" cxnId="{7DB336DD-CBC4-46B1-BB9A-3D54B64EFF30}" type="sibTrans">
      <dgm:prSet/>
      <dgm:spPr/>
      <dgm:t>
        <a:bodyPr/>
        <a:lstStyle/>
        <a:p>
          <a:endParaRPr lang="en-US"/>
        </a:p>
      </dgm:t>
    </dgm:pt>
    <dgm:pt modelId="{9A5865B4-7B7C-4955-A7ED-BEF7D31CA0FD}" type="pres">
      <dgm:prSet presAssocID="{35881598-16C6-46F0-A853-1E91098666A8}" presName="linear" presStyleCnt="0">
        <dgm:presLayoutVars>
          <dgm:dir/>
          <dgm:animLvl val="lvl"/>
          <dgm:resizeHandles val="exact"/>
        </dgm:presLayoutVars>
      </dgm:prSet>
      <dgm:spPr/>
    </dgm:pt>
    <dgm:pt modelId="{4410AA8D-1433-4D83-9940-7D6C7E5AB06B}" type="pres">
      <dgm:prSet presAssocID="{5819BE84-E1F3-48AF-8481-32C4F5019613}" presName="parentLin" presStyleCnt="0"/>
      <dgm:spPr/>
    </dgm:pt>
    <dgm:pt modelId="{7F3DD2F1-9051-48E5-AB73-7F741FA2FC46}" type="pres">
      <dgm:prSet presAssocID="{5819BE84-E1F3-48AF-8481-32C4F5019613}" presName="parentLeftMargin" presStyleLbl="node1" presStyleIdx="0" presStyleCnt="4"/>
      <dgm:spPr/>
    </dgm:pt>
    <dgm:pt modelId="{46DD565E-8D4F-469A-8844-E215EDC6B775}" type="pres">
      <dgm:prSet presAssocID="{5819BE84-E1F3-48AF-8481-32C4F5019613}" presName="parentText" presStyleLbl="node1" presStyleIdx="0" presStyleCnt="4" custScaleX="134418">
        <dgm:presLayoutVars>
          <dgm:chMax val="0"/>
          <dgm:bulletEnabled val="1"/>
        </dgm:presLayoutVars>
      </dgm:prSet>
      <dgm:spPr/>
      <dgm:t>
        <a:bodyPr/>
        <a:lstStyle/>
        <a:p>
          <a:endParaRPr lang="en-US"/>
        </a:p>
      </dgm:t>
    </dgm:pt>
    <dgm:pt modelId="{8089B89C-EAD0-4E4E-8342-2AAFAD6914F6}" type="pres">
      <dgm:prSet presAssocID="{5819BE84-E1F3-48AF-8481-32C4F5019613}" presName="negativeSpace" presStyleCnt="0"/>
      <dgm:spPr/>
    </dgm:pt>
    <dgm:pt modelId="{2F6814A8-6D43-424F-A22E-8B1C230F4EE5}" type="pres">
      <dgm:prSet presAssocID="{5819BE84-E1F3-48AF-8481-32C4F5019613}" presName="childText" presStyleLbl="conFgAcc1" presStyleIdx="0" presStyleCnt="4">
        <dgm:presLayoutVars>
          <dgm:bulletEnabled val="1"/>
        </dgm:presLayoutVars>
      </dgm:prSet>
      <dgm:spPr/>
    </dgm:pt>
    <dgm:pt modelId="{091F6F6E-6026-467D-B64C-9FD99BBF6E98}" type="pres">
      <dgm:prSet presAssocID="{4FECFD66-A0E2-42CC-B5E1-C5A958D548C8}" presName="spaceBetweenRectangles" presStyleCnt="0"/>
      <dgm:spPr/>
    </dgm:pt>
    <dgm:pt modelId="{BD38C932-9F69-4918-A392-7E3D05DB2F85}" type="pres">
      <dgm:prSet presAssocID="{32D77D90-83F8-4CF8-80F9-D8F97268A0BF}" presName="parentLin" presStyleCnt="0"/>
      <dgm:spPr/>
    </dgm:pt>
    <dgm:pt modelId="{D87A4C12-1013-4020-9AF4-834F333F8350}" type="pres">
      <dgm:prSet presAssocID="{32D77D90-83F8-4CF8-80F9-D8F97268A0BF}" presName="parentLeftMargin" presStyleLbl="node1" presStyleIdx="0" presStyleCnt="4"/>
      <dgm:spPr/>
    </dgm:pt>
    <dgm:pt modelId="{629BD71B-D3FF-4071-955D-C15D65C60C99}" type="pres">
      <dgm:prSet presAssocID="{32D77D90-83F8-4CF8-80F9-D8F97268A0BF}" presName="parentText" presStyleLbl="node1" presStyleIdx="1" presStyleCnt="4" custScaleX="142857">
        <dgm:presLayoutVars>
          <dgm:chMax val="0"/>
          <dgm:bulletEnabled val="1"/>
        </dgm:presLayoutVars>
      </dgm:prSet>
      <dgm:spPr/>
      <dgm:t>
        <a:bodyPr/>
        <a:lstStyle/>
        <a:p>
          <a:endParaRPr lang="en-US"/>
        </a:p>
      </dgm:t>
    </dgm:pt>
    <dgm:pt modelId="{92E6C6FD-68CE-4293-B2A7-9CADB849C1D7}" type="pres">
      <dgm:prSet presAssocID="{32D77D90-83F8-4CF8-80F9-D8F97268A0BF}" presName="negativeSpace" presStyleCnt="0"/>
      <dgm:spPr/>
    </dgm:pt>
    <dgm:pt modelId="{AC2E0F12-C142-4CD7-A915-AE879C2573FE}" type="pres">
      <dgm:prSet presAssocID="{32D77D90-83F8-4CF8-80F9-D8F97268A0BF}" presName="childText" presStyleLbl="conFgAcc1" presStyleIdx="1" presStyleCnt="4">
        <dgm:presLayoutVars>
          <dgm:bulletEnabled val="1"/>
        </dgm:presLayoutVars>
      </dgm:prSet>
      <dgm:spPr/>
    </dgm:pt>
    <dgm:pt modelId="{2CD4A273-C5AE-4CDF-8506-5C44A6C93CE4}" type="pres">
      <dgm:prSet presAssocID="{DFD2009D-264D-45FF-AD80-38612F22252A}" presName="spaceBetweenRectangles" presStyleCnt="0"/>
      <dgm:spPr/>
    </dgm:pt>
    <dgm:pt modelId="{2E9883B6-DF3F-447E-AC26-37E2D587D38D}" type="pres">
      <dgm:prSet presAssocID="{32A32649-77A4-41DB-85F9-5886820586D8}" presName="parentLin" presStyleCnt="0"/>
      <dgm:spPr/>
    </dgm:pt>
    <dgm:pt modelId="{7C7817E8-2C0F-4E07-AAD6-82EAF5E41814}" type="pres">
      <dgm:prSet presAssocID="{32A32649-77A4-41DB-85F9-5886820586D8}" presName="parentLeftMargin" presStyleLbl="node1" presStyleIdx="1" presStyleCnt="4"/>
      <dgm:spPr/>
    </dgm:pt>
    <dgm:pt modelId="{ED307703-331D-49E7-91CC-46E9941835B2}" type="pres">
      <dgm:prSet presAssocID="{32A32649-77A4-41DB-85F9-5886820586D8}" presName="parentText" presStyleLbl="node1" presStyleIdx="2" presStyleCnt="4" custScaleX="142857">
        <dgm:presLayoutVars>
          <dgm:chMax val="0"/>
          <dgm:bulletEnabled val="1"/>
        </dgm:presLayoutVars>
      </dgm:prSet>
      <dgm:spPr/>
      <dgm:t>
        <a:bodyPr/>
        <a:lstStyle/>
        <a:p>
          <a:endParaRPr lang="en-US"/>
        </a:p>
      </dgm:t>
    </dgm:pt>
    <dgm:pt modelId="{83FA11D3-54D1-4D06-97FE-66D5BF96A9B7}" type="pres">
      <dgm:prSet presAssocID="{32A32649-77A4-41DB-85F9-5886820586D8}" presName="negativeSpace" presStyleCnt="0"/>
      <dgm:spPr/>
    </dgm:pt>
    <dgm:pt modelId="{1DE85D1E-A122-4BAE-ACC3-CE3472BBB684}" type="pres">
      <dgm:prSet presAssocID="{32A32649-77A4-41DB-85F9-5886820586D8}" presName="childText" presStyleLbl="conFgAcc1" presStyleIdx="2" presStyleCnt="4">
        <dgm:presLayoutVars>
          <dgm:bulletEnabled val="1"/>
        </dgm:presLayoutVars>
      </dgm:prSet>
      <dgm:spPr/>
    </dgm:pt>
    <dgm:pt modelId="{A796330E-4D85-49FC-8FFD-3D204736C0C6}" type="pres">
      <dgm:prSet presAssocID="{4D7E6BD6-DF3D-46EC-9A04-07A5A6202CD5}" presName="spaceBetweenRectangles" presStyleCnt="0"/>
      <dgm:spPr/>
    </dgm:pt>
    <dgm:pt modelId="{3D951597-7609-4256-89D0-BBB5476C8D34}" type="pres">
      <dgm:prSet presAssocID="{DC2DBCC4-9279-45F7-AE6D-FD060714523F}" presName="parentLin" presStyleCnt="0"/>
      <dgm:spPr/>
    </dgm:pt>
    <dgm:pt modelId="{000C6D64-9411-42C0-A57D-54BA81B6F40D}" type="pres">
      <dgm:prSet presAssocID="{DC2DBCC4-9279-45F7-AE6D-FD060714523F}" presName="parentLeftMargin" presStyleLbl="node1" presStyleIdx="2" presStyleCnt="4"/>
      <dgm:spPr/>
    </dgm:pt>
    <dgm:pt modelId="{FD86246B-FEA6-446E-88B7-6E31A5864272}" type="pres">
      <dgm:prSet presAssocID="{DC2DBCC4-9279-45F7-AE6D-FD060714523F}" presName="parentText" presStyleLbl="node1" presStyleIdx="3" presStyleCnt="4" custScaleX="142857">
        <dgm:presLayoutVars>
          <dgm:chMax val="0"/>
          <dgm:bulletEnabled val="1"/>
        </dgm:presLayoutVars>
      </dgm:prSet>
      <dgm:spPr/>
      <dgm:t>
        <a:bodyPr/>
        <a:lstStyle/>
        <a:p>
          <a:endParaRPr lang="en-US"/>
        </a:p>
      </dgm:t>
    </dgm:pt>
    <dgm:pt modelId="{77C1F84B-5D10-4205-B0E4-440DB00B585B}" type="pres">
      <dgm:prSet presAssocID="{DC2DBCC4-9279-45F7-AE6D-FD060714523F}" presName="negativeSpace" presStyleCnt="0"/>
      <dgm:spPr/>
    </dgm:pt>
    <dgm:pt modelId="{2F391FA5-8CD1-48BB-838B-398E98863C51}" type="pres">
      <dgm:prSet presAssocID="{DC2DBCC4-9279-45F7-AE6D-FD060714523F}" presName="childText" presStyleLbl="conFgAcc1" presStyleIdx="3" presStyleCnt="4">
        <dgm:presLayoutVars>
          <dgm:bulletEnabled val="1"/>
        </dgm:presLayoutVars>
      </dgm:prSet>
      <dgm:spPr/>
    </dgm:pt>
  </dgm:ptLst>
  <dgm:cxnLst>
    <dgm:cxn modelId="{324457D9-BFF5-43D6-BC31-08F66D51EDFB}" srcId="{35881598-16C6-46F0-A853-1E91098666A8}" destId="{32D77D90-83F8-4CF8-80F9-D8F97268A0BF}" srcOrd="1" destOrd="0" parTransId="{66E7EA55-8BF1-48F6-8ECA-690AE20CE9E5}" sibTransId="{DFD2009D-264D-45FF-AD80-38612F22252A}"/>
    <dgm:cxn modelId="{7DB336DD-CBC4-46B1-BB9A-3D54B64EFF30}" srcId="{35881598-16C6-46F0-A853-1E91098666A8}" destId="{DC2DBCC4-9279-45F7-AE6D-FD060714523F}" srcOrd="3" destOrd="0" parTransId="{5064D416-742B-44CE-AEC8-EDB9462F72C6}" sibTransId="{C2A40767-2EC8-45C6-8E36-C8BBEC1907CD}"/>
    <dgm:cxn modelId="{07F2C6DD-B48E-43F0-941F-3C2C2B7540CE}" srcId="{35881598-16C6-46F0-A853-1E91098666A8}" destId="{5819BE84-E1F3-48AF-8481-32C4F5019613}" srcOrd="0" destOrd="0" parTransId="{17A20840-6DED-43A4-8A75-0F77582E8B09}" sibTransId="{4FECFD66-A0E2-42CC-B5E1-C5A958D548C8}"/>
    <dgm:cxn modelId="{8580C056-8FE1-4E24-9EB6-A97BB1630FE6}" type="presOf" srcId="{5819BE84-E1F3-48AF-8481-32C4F5019613}" destId="{7F3DD2F1-9051-48E5-AB73-7F741FA2FC46}" srcOrd="0" destOrd="0" presId="urn:microsoft.com/office/officeart/2005/8/layout/list1"/>
    <dgm:cxn modelId="{26AD2176-330C-4E65-B1DB-44EA706EA052}" type="presOf" srcId="{DC2DBCC4-9279-45F7-AE6D-FD060714523F}" destId="{000C6D64-9411-42C0-A57D-54BA81B6F40D}" srcOrd="0" destOrd="0" presId="urn:microsoft.com/office/officeart/2005/8/layout/list1"/>
    <dgm:cxn modelId="{0EAAC6B6-6421-412C-BA17-E2D0E84F98ED}" type="presOf" srcId="{32A32649-77A4-41DB-85F9-5886820586D8}" destId="{ED307703-331D-49E7-91CC-46E9941835B2}" srcOrd="1" destOrd="0" presId="urn:microsoft.com/office/officeart/2005/8/layout/list1"/>
    <dgm:cxn modelId="{0334F211-B660-4158-B6D9-67EABD1594AF}" type="presOf" srcId="{DC2DBCC4-9279-45F7-AE6D-FD060714523F}" destId="{FD86246B-FEA6-446E-88B7-6E31A5864272}" srcOrd="1" destOrd="0" presId="urn:microsoft.com/office/officeart/2005/8/layout/list1"/>
    <dgm:cxn modelId="{D9F0F80A-47C0-43C3-B42B-1B1644C3BD63}" type="presOf" srcId="{5819BE84-E1F3-48AF-8481-32C4F5019613}" destId="{46DD565E-8D4F-469A-8844-E215EDC6B775}" srcOrd="1" destOrd="0" presId="urn:microsoft.com/office/officeart/2005/8/layout/list1"/>
    <dgm:cxn modelId="{D3D7697B-F8FC-4E63-B474-AC8580D0EC73}" type="presOf" srcId="{35881598-16C6-46F0-A853-1E91098666A8}" destId="{9A5865B4-7B7C-4955-A7ED-BEF7D31CA0FD}" srcOrd="0" destOrd="0" presId="urn:microsoft.com/office/officeart/2005/8/layout/list1"/>
    <dgm:cxn modelId="{A38DFA1C-4B25-4E09-8C9D-351FC4713497}" type="presOf" srcId="{32D77D90-83F8-4CF8-80F9-D8F97268A0BF}" destId="{629BD71B-D3FF-4071-955D-C15D65C60C99}" srcOrd="1" destOrd="0" presId="urn:microsoft.com/office/officeart/2005/8/layout/list1"/>
    <dgm:cxn modelId="{C2C32B77-629E-4BA8-8CDC-3E671D54C88A}" type="presOf" srcId="{32A32649-77A4-41DB-85F9-5886820586D8}" destId="{7C7817E8-2C0F-4E07-AAD6-82EAF5E41814}" srcOrd="0" destOrd="0" presId="urn:microsoft.com/office/officeart/2005/8/layout/list1"/>
    <dgm:cxn modelId="{77471FFB-792E-4137-8554-9C6A6D140F49}" type="presOf" srcId="{32D77D90-83F8-4CF8-80F9-D8F97268A0BF}" destId="{D87A4C12-1013-4020-9AF4-834F333F8350}" srcOrd="0" destOrd="0" presId="urn:microsoft.com/office/officeart/2005/8/layout/list1"/>
    <dgm:cxn modelId="{ADA91DA1-5484-452C-949B-8115BB829722}" srcId="{35881598-16C6-46F0-A853-1E91098666A8}" destId="{32A32649-77A4-41DB-85F9-5886820586D8}" srcOrd="2" destOrd="0" parTransId="{E5FADD67-8AD2-4763-9BB7-C60EAF6D4A11}" sibTransId="{4D7E6BD6-DF3D-46EC-9A04-07A5A6202CD5}"/>
    <dgm:cxn modelId="{F037AB86-FCEC-4DD6-90FB-734187F1A312}" type="presParOf" srcId="{9A5865B4-7B7C-4955-A7ED-BEF7D31CA0FD}" destId="{4410AA8D-1433-4D83-9940-7D6C7E5AB06B}" srcOrd="0" destOrd="0" presId="urn:microsoft.com/office/officeart/2005/8/layout/list1"/>
    <dgm:cxn modelId="{8492AF86-4C00-4DEA-B431-559212C5CC8F}" type="presParOf" srcId="{4410AA8D-1433-4D83-9940-7D6C7E5AB06B}" destId="{7F3DD2F1-9051-48E5-AB73-7F741FA2FC46}" srcOrd="0" destOrd="0" presId="urn:microsoft.com/office/officeart/2005/8/layout/list1"/>
    <dgm:cxn modelId="{EB0418AF-2424-4972-837D-2F21956FDF13}" type="presParOf" srcId="{4410AA8D-1433-4D83-9940-7D6C7E5AB06B}" destId="{46DD565E-8D4F-469A-8844-E215EDC6B775}" srcOrd="1" destOrd="0" presId="urn:microsoft.com/office/officeart/2005/8/layout/list1"/>
    <dgm:cxn modelId="{2123E4EF-CB93-4063-99BC-E7AA47C62FF1}" type="presParOf" srcId="{9A5865B4-7B7C-4955-A7ED-BEF7D31CA0FD}" destId="{8089B89C-EAD0-4E4E-8342-2AAFAD6914F6}" srcOrd="1" destOrd="0" presId="urn:microsoft.com/office/officeart/2005/8/layout/list1"/>
    <dgm:cxn modelId="{AE1002D0-40AD-4BE1-B74B-306D96A43E46}" type="presParOf" srcId="{9A5865B4-7B7C-4955-A7ED-BEF7D31CA0FD}" destId="{2F6814A8-6D43-424F-A22E-8B1C230F4EE5}" srcOrd="2" destOrd="0" presId="urn:microsoft.com/office/officeart/2005/8/layout/list1"/>
    <dgm:cxn modelId="{9A6C3BFF-3F12-418E-968E-C537B184D617}" type="presParOf" srcId="{9A5865B4-7B7C-4955-A7ED-BEF7D31CA0FD}" destId="{091F6F6E-6026-467D-B64C-9FD99BBF6E98}" srcOrd="3" destOrd="0" presId="urn:microsoft.com/office/officeart/2005/8/layout/list1"/>
    <dgm:cxn modelId="{FF894A90-E684-4FB1-88B6-EC9850C7F23E}" type="presParOf" srcId="{9A5865B4-7B7C-4955-A7ED-BEF7D31CA0FD}" destId="{BD38C932-9F69-4918-A392-7E3D05DB2F85}" srcOrd="4" destOrd="0" presId="urn:microsoft.com/office/officeart/2005/8/layout/list1"/>
    <dgm:cxn modelId="{FEC548BE-77D8-4F4E-94AB-242E97917AAB}" type="presParOf" srcId="{BD38C932-9F69-4918-A392-7E3D05DB2F85}" destId="{D87A4C12-1013-4020-9AF4-834F333F8350}" srcOrd="0" destOrd="0" presId="urn:microsoft.com/office/officeart/2005/8/layout/list1"/>
    <dgm:cxn modelId="{99E62510-E12D-4E1F-81FC-D258AC513452}" type="presParOf" srcId="{BD38C932-9F69-4918-A392-7E3D05DB2F85}" destId="{629BD71B-D3FF-4071-955D-C15D65C60C99}" srcOrd="1" destOrd="0" presId="urn:microsoft.com/office/officeart/2005/8/layout/list1"/>
    <dgm:cxn modelId="{94906884-E165-45F7-92AE-1D7BE2787444}" type="presParOf" srcId="{9A5865B4-7B7C-4955-A7ED-BEF7D31CA0FD}" destId="{92E6C6FD-68CE-4293-B2A7-9CADB849C1D7}" srcOrd="5" destOrd="0" presId="urn:microsoft.com/office/officeart/2005/8/layout/list1"/>
    <dgm:cxn modelId="{460DEE37-3D80-442B-ABF0-4CB1B344BCED}" type="presParOf" srcId="{9A5865B4-7B7C-4955-A7ED-BEF7D31CA0FD}" destId="{AC2E0F12-C142-4CD7-A915-AE879C2573FE}" srcOrd="6" destOrd="0" presId="urn:microsoft.com/office/officeart/2005/8/layout/list1"/>
    <dgm:cxn modelId="{2C0F976A-899D-42C6-BBAE-59EA7AC509D4}" type="presParOf" srcId="{9A5865B4-7B7C-4955-A7ED-BEF7D31CA0FD}" destId="{2CD4A273-C5AE-4CDF-8506-5C44A6C93CE4}" srcOrd="7" destOrd="0" presId="urn:microsoft.com/office/officeart/2005/8/layout/list1"/>
    <dgm:cxn modelId="{4BAA1C15-ACBC-45D3-938B-8E19C2392AE0}" type="presParOf" srcId="{9A5865B4-7B7C-4955-A7ED-BEF7D31CA0FD}" destId="{2E9883B6-DF3F-447E-AC26-37E2D587D38D}" srcOrd="8" destOrd="0" presId="urn:microsoft.com/office/officeart/2005/8/layout/list1"/>
    <dgm:cxn modelId="{AC4DA9E3-1B50-4C83-B628-A2C95FFC9169}" type="presParOf" srcId="{2E9883B6-DF3F-447E-AC26-37E2D587D38D}" destId="{7C7817E8-2C0F-4E07-AAD6-82EAF5E41814}" srcOrd="0" destOrd="0" presId="urn:microsoft.com/office/officeart/2005/8/layout/list1"/>
    <dgm:cxn modelId="{73FF6F5E-3985-479B-BAA3-B4D7ED539B16}" type="presParOf" srcId="{2E9883B6-DF3F-447E-AC26-37E2D587D38D}" destId="{ED307703-331D-49E7-91CC-46E9941835B2}" srcOrd="1" destOrd="0" presId="urn:microsoft.com/office/officeart/2005/8/layout/list1"/>
    <dgm:cxn modelId="{ED76DDA8-E057-4593-A78C-7DE50290879F}" type="presParOf" srcId="{9A5865B4-7B7C-4955-A7ED-BEF7D31CA0FD}" destId="{83FA11D3-54D1-4D06-97FE-66D5BF96A9B7}" srcOrd="9" destOrd="0" presId="urn:microsoft.com/office/officeart/2005/8/layout/list1"/>
    <dgm:cxn modelId="{C853342E-F776-4C59-A4E1-2B25A36636DC}" type="presParOf" srcId="{9A5865B4-7B7C-4955-A7ED-BEF7D31CA0FD}" destId="{1DE85D1E-A122-4BAE-ACC3-CE3472BBB684}" srcOrd="10" destOrd="0" presId="urn:microsoft.com/office/officeart/2005/8/layout/list1"/>
    <dgm:cxn modelId="{581AC8A8-8379-4967-B749-274FB73B1CFB}" type="presParOf" srcId="{9A5865B4-7B7C-4955-A7ED-BEF7D31CA0FD}" destId="{A796330E-4D85-49FC-8FFD-3D204736C0C6}" srcOrd="11" destOrd="0" presId="urn:microsoft.com/office/officeart/2005/8/layout/list1"/>
    <dgm:cxn modelId="{5998E59E-10D7-4992-BFE6-C5A575A46635}" type="presParOf" srcId="{9A5865B4-7B7C-4955-A7ED-BEF7D31CA0FD}" destId="{3D951597-7609-4256-89D0-BBB5476C8D34}" srcOrd="12" destOrd="0" presId="urn:microsoft.com/office/officeart/2005/8/layout/list1"/>
    <dgm:cxn modelId="{2D167331-F952-469B-A736-012792E15B3E}" type="presParOf" srcId="{3D951597-7609-4256-89D0-BBB5476C8D34}" destId="{000C6D64-9411-42C0-A57D-54BA81B6F40D}" srcOrd="0" destOrd="0" presId="urn:microsoft.com/office/officeart/2005/8/layout/list1"/>
    <dgm:cxn modelId="{224401B3-706E-49A3-BE77-91CCAF433EAA}" type="presParOf" srcId="{3D951597-7609-4256-89D0-BBB5476C8D34}" destId="{FD86246B-FEA6-446E-88B7-6E31A5864272}" srcOrd="1" destOrd="0" presId="urn:microsoft.com/office/officeart/2005/8/layout/list1"/>
    <dgm:cxn modelId="{8FBD2746-76C0-41C3-B213-5F46A86775D3}" type="presParOf" srcId="{9A5865B4-7B7C-4955-A7ED-BEF7D31CA0FD}" destId="{77C1F84B-5D10-4205-B0E4-440DB00B585B}" srcOrd="13" destOrd="0" presId="urn:microsoft.com/office/officeart/2005/8/layout/list1"/>
    <dgm:cxn modelId="{2A24EDB9-30AD-4456-B88B-ECC9426F28BD}" type="presParOf" srcId="{9A5865B4-7B7C-4955-A7ED-BEF7D31CA0FD}" destId="{2F391FA5-8CD1-48BB-838B-398E98863C51}" srcOrd="14" destOrd="0" presId="urn:microsoft.com/office/officeart/2005/8/layout/list1"/>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2832108-D1CA-4047-92B6-F29989C06C18}" type="doc">
      <dgm:prSet loTypeId="list" loCatId="list" qsTypeId="urn:microsoft.com/office/officeart/2005/8/quickstyle/simple1" qsCatId="simple" csTypeId="urn:microsoft.com/office/officeart/2005/8/colors/accent1_2" csCatId="accent1" phldr="1"/>
      <dgm:spPr/>
      <dgm:t>
        <a:bodyPr/>
        <a:lstStyle/>
        <a:p>
          <a:endParaRPr lang="en-US"/>
        </a:p>
      </dgm:t>
    </dgm:pt>
    <dgm:pt modelId="{4D88F801-A8FF-4DFB-AB6E-16284DC3439C}">
      <dgm:prSet phldrT="[Text]" phldr="0" custT="1"/>
      <dgm:spPr/>
      <dgm:t>
        <a:bodyPr vert="horz" wrap="square"/>
        <a:p>
          <a:pPr>
            <a:lnSpc>
              <a:spcPct val="100000"/>
            </a:lnSpc>
            <a:spcBef>
              <a:spcPct val="0"/>
            </a:spcBef>
            <a:spcAft>
              <a:spcPct val="35000"/>
            </a:spcAft>
          </a:pPr>
          <a:r>
            <a:rPr lang="en-US" sz="1800" dirty="0" smtClean="0">
              <a:latin typeface="Times New Roman" panose="02020603050405020304" pitchFamily="18" charset="0"/>
              <a:cs typeface="Times New Roman" panose="02020603050405020304" pitchFamily="18" charset="0"/>
            </a:rPr>
            <a:t>Need for continuous e-commerce system updates.</a:t>
          </a:r>
          <a:r>
            <a:rPr lang="en-US" sz="1800" dirty="0">
              <a:latin typeface="Times New Roman" panose="02020603050405020304" pitchFamily="18" charset="0"/>
              <a:cs typeface="Times New Roman" panose="02020603050405020304" pitchFamily="18" charset="0"/>
            </a:rPr>
            <a:t/>
          </a:r>
          <a:endParaRPr lang="en-US" sz="1800" dirty="0">
            <a:latin typeface="Times New Roman" panose="02020603050405020304" pitchFamily="18" charset="0"/>
            <a:cs typeface="Times New Roman" panose="02020603050405020304" pitchFamily="18" charset="0"/>
          </a:endParaRPr>
        </a:p>
      </dgm:t>
    </dgm:pt>
    <dgm:pt modelId="{AF1A87C3-4FEE-415E-9FD6-F72C1A0357E7}" cxnId="{FC8AC2C5-52E3-4F62-8198-BBF3AC692636}" type="parTrans">
      <dgm:prSet/>
      <dgm:spPr/>
      <dgm:t>
        <a:bodyPr/>
        <a:lstStyle/>
        <a:p>
          <a:endParaRPr lang="en-US"/>
        </a:p>
      </dgm:t>
    </dgm:pt>
    <dgm:pt modelId="{9C209442-F58E-4AC8-B54D-A09DB1753F27}" cxnId="{FC8AC2C5-52E3-4F62-8198-BBF3AC692636}" type="sibTrans">
      <dgm:prSet/>
      <dgm:spPr/>
      <dgm:t>
        <a:bodyPr/>
        <a:lstStyle/>
        <a:p>
          <a:endParaRPr lang="en-US"/>
        </a:p>
      </dgm:t>
    </dgm:pt>
    <dgm:pt modelId="{67733155-7D6E-44BA-96BD-ACA351C91A5C}">
      <dgm:prSet phldrT="[Text]" phldr="0" custT="1"/>
      <dgm:spPr/>
      <dgm:t>
        <a:bodyPr vert="horz" wrap="square"/>
        <a:p>
          <a:pPr>
            <a:lnSpc>
              <a:spcPct val="100000"/>
            </a:lnSpc>
            <a:spcBef>
              <a:spcPct val="0"/>
            </a:spcBef>
            <a:spcAft>
              <a:spcPct val="35000"/>
            </a:spcAft>
          </a:pPr>
          <a:r>
            <a:rPr lang="en-US" sz="1800" dirty="0" smtClean="0">
              <a:latin typeface="Times New Roman" panose="02020603050405020304" pitchFamily="18" charset="0"/>
              <a:cs typeface="Times New Roman" panose="02020603050405020304" pitchFamily="18" charset="0"/>
            </a:rPr>
            <a:t>Compliance with safety, health, and industry regulations</a:t>
          </a:r>
          <a:r>
            <a:rPr lang="en-US" sz="1500" dirty="0" smtClean="0">
              <a:latin typeface="Times New Roman" panose="02020603050405020304" pitchFamily="18" charset="0"/>
              <a:cs typeface="Times New Roman" panose="02020603050405020304" pitchFamily="18" charset="0"/>
            </a:rPr>
            <a:t>.</a:t>
          </a:r>
          <a:r>
            <a:rPr lang="en-US" sz="1500" dirty="0">
              <a:latin typeface="Times New Roman" panose="02020603050405020304" pitchFamily="18" charset="0"/>
              <a:cs typeface="Times New Roman" panose="02020603050405020304" pitchFamily="18" charset="0"/>
            </a:rPr>
            <a:t/>
          </a:r>
          <a:endParaRPr lang="en-US" sz="1500" dirty="0">
            <a:latin typeface="Times New Roman" panose="02020603050405020304" pitchFamily="18" charset="0"/>
            <a:cs typeface="Times New Roman" panose="02020603050405020304" pitchFamily="18" charset="0"/>
          </a:endParaRPr>
        </a:p>
      </dgm:t>
    </dgm:pt>
    <dgm:pt modelId="{2193E468-FB5F-425C-B3BA-FD260599EDF8}" cxnId="{0C9AE1BC-3753-4295-82AA-C908362AC373}" type="parTrans">
      <dgm:prSet/>
      <dgm:spPr/>
      <dgm:t>
        <a:bodyPr/>
        <a:lstStyle/>
        <a:p>
          <a:endParaRPr lang="en-US"/>
        </a:p>
      </dgm:t>
    </dgm:pt>
    <dgm:pt modelId="{60327674-3BA9-4D39-B14E-39B56D2F95A0}" cxnId="{0C9AE1BC-3753-4295-82AA-C908362AC373}" type="sibTrans">
      <dgm:prSet/>
      <dgm:spPr/>
      <dgm:t>
        <a:bodyPr/>
        <a:lstStyle/>
        <a:p>
          <a:endParaRPr lang="en-US"/>
        </a:p>
      </dgm:t>
    </dgm:pt>
    <dgm:pt modelId="{6F66225A-D79F-48A2-BF0A-DB13739DB06E}">
      <dgm:prSet phldrT="[Text]" phldr="0" custT="1"/>
      <dgm:spPr/>
      <dgm:t>
        <a:bodyPr vert="horz" wrap="square"/>
        <a:p>
          <a:pPr>
            <a:lnSpc>
              <a:spcPct val="100000"/>
            </a:lnSpc>
            <a:spcBef>
              <a:spcPct val="0"/>
            </a:spcBef>
            <a:spcAft>
              <a:spcPct val="35000"/>
            </a:spcAft>
          </a:pPr>
          <a:r>
            <a:rPr lang="en-US" sz="1800" dirty="0" smtClean="0">
              <a:latin typeface="Times New Roman" panose="02020603050405020304" pitchFamily="18" charset="0"/>
              <a:cs typeface="Times New Roman" panose="02020603050405020304" pitchFamily="18" charset="0"/>
            </a:rPr>
            <a:t>Emphasis on sustainable practices to reduce waste</a:t>
          </a:r>
          <a:r>
            <a:rPr lang="en-US" sz="1500" dirty="0" smtClean="0">
              <a:latin typeface="Times New Roman" panose="02020603050405020304" pitchFamily="18" charset="0"/>
              <a:cs typeface="Times New Roman" panose="02020603050405020304" pitchFamily="18" charset="0"/>
            </a:rPr>
            <a:t>.</a:t>
          </a:r>
          <a:r>
            <a:rPr lang="en-US" sz="1500" dirty="0">
              <a:latin typeface="Times New Roman" panose="02020603050405020304" pitchFamily="18" charset="0"/>
              <a:cs typeface="Times New Roman" panose="02020603050405020304" pitchFamily="18" charset="0"/>
            </a:rPr>
            <a:t/>
          </a:r>
          <a:endParaRPr lang="en-US" sz="1500" dirty="0">
            <a:latin typeface="Times New Roman" panose="02020603050405020304" pitchFamily="18" charset="0"/>
            <a:cs typeface="Times New Roman" panose="02020603050405020304" pitchFamily="18" charset="0"/>
          </a:endParaRPr>
        </a:p>
      </dgm:t>
    </dgm:pt>
    <dgm:pt modelId="{15AD49BB-E939-44F7-AB40-8F35E9248F22}" cxnId="{FAB81A68-BC7D-4575-97E5-32109F9DDAD0}" type="parTrans">
      <dgm:prSet/>
      <dgm:spPr/>
      <dgm:t>
        <a:bodyPr/>
        <a:lstStyle/>
        <a:p>
          <a:endParaRPr lang="en-US"/>
        </a:p>
      </dgm:t>
    </dgm:pt>
    <dgm:pt modelId="{5A2099BC-C792-4E39-966B-A97C25C1D6B8}" cxnId="{FAB81A68-BC7D-4575-97E5-32109F9DDAD0}" type="sibTrans">
      <dgm:prSet/>
      <dgm:spPr/>
      <dgm:t>
        <a:bodyPr/>
        <a:lstStyle/>
        <a:p>
          <a:endParaRPr lang="en-US"/>
        </a:p>
      </dgm:t>
    </dgm:pt>
    <dgm:pt modelId="{D9E91B47-C93A-408E-AD42-B2ABD6713353}">
      <dgm:prSet phldrT="[Text]" phldr="0" custT="1"/>
      <dgm:spPr/>
      <dgm:t>
        <a:bodyPr vert="horz" wrap="square"/>
        <a:p>
          <a:pPr>
            <a:lnSpc>
              <a:spcPct val="100000"/>
            </a:lnSpc>
            <a:spcBef>
              <a:spcPct val="0"/>
            </a:spcBef>
            <a:spcAft>
              <a:spcPct val="35000"/>
            </a:spcAft>
          </a:pPr>
          <a:r>
            <a:rPr lang="en-US" sz="1800" dirty="0" smtClean="0">
              <a:latin typeface="Times New Roman" panose="02020603050405020304" pitchFamily="18" charset="0"/>
              <a:cs typeface="Times New Roman" panose="02020603050405020304" pitchFamily="18" charset="0"/>
            </a:rPr>
            <a:t>Strategy implications for adapting to technological advancements</a:t>
          </a:r>
          <a:r>
            <a:rPr lang="en-US" sz="1500" dirty="0" smtClean="0">
              <a:latin typeface="Times New Roman" panose="02020603050405020304" pitchFamily="18" charset="0"/>
              <a:cs typeface="Times New Roman" panose="02020603050405020304" pitchFamily="18" charset="0"/>
            </a:rPr>
            <a:t>.</a:t>
          </a:r>
          <a:r>
            <a:rPr lang="en-US" sz="1500" dirty="0">
              <a:latin typeface="Times New Roman" panose="02020603050405020304" pitchFamily="18" charset="0"/>
              <a:cs typeface="Times New Roman" panose="02020603050405020304" pitchFamily="18" charset="0"/>
            </a:rPr>
            <a:t/>
          </a:r>
          <a:endParaRPr lang="en-US" sz="1500" dirty="0">
            <a:latin typeface="Times New Roman" panose="02020603050405020304" pitchFamily="18" charset="0"/>
            <a:cs typeface="Times New Roman" panose="02020603050405020304" pitchFamily="18" charset="0"/>
          </a:endParaRPr>
        </a:p>
      </dgm:t>
    </dgm:pt>
    <dgm:pt modelId="{177E779A-3A25-409E-909A-C0755D35F133}" cxnId="{4204F87E-9CDB-4DD9-9879-3F48BB5A6DE2}" type="parTrans">
      <dgm:prSet/>
      <dgm:spPr/>
      <dgm:t>
        <a:bodyPr/>
        <a:lstStyle/>
        <a:p>
          <a:endParaRPr lang="en-US"/>
        </a:p>
      </dgm:t>
    </dgm:pt>
    <dgm:pt modelId="{AE2B7413-60EB-4454-B73E-06DDC0C3ADEC}" cxnId="{4204F87E-9CDB-4DD9-9879-3F48BB5A6DE2}" type="sibTrans">
      <dgm:prSet/>
      <dgm:spPr/>
      <dgm:t>
        <a:bodyPr/>
        <a:lstStyle/>
        <a:p>
          <a:endParaRPr lang="en-US"/>
        </a:p>
      </dgm:t>
    </dgm:pt>
    <dgm:pt modelId="{51C45F45-3F65-4283-BC73-C5A00C7E76C0}" type="pres">
      <dgm:prSet presAssocID="{82832108-D1CA-4047-92B6-F29989C06C18}" presName="linear" presStyleCnt="0">
        <dgm:presLayoutVars>
          <dgm:dir/>
          <dgm:animLvl val="lvl"/>
          <dgm:resizeHandles val="exact"/>
        </dgm:presLayoutVars>
      </dgm:prSet>
      <dgm:spPr/>
    </dgm:pt>
    <dgm:pt modelId="{AB00B0BC-E50F-4ACC-A27F-0F7E4C916B10}" type="pres">
      <dgm:prSet presAssocID="{4D88F801-A8FF-4DFB-AB6E-16284DC3439C}" presName="parentLin" presStyleCnt="0"/>
      <dgm:spPr/>
    </dgm:pt>
    <dgm:pt modelId="{81C03BAD-66C4-4A77-9D82-B944EC0B2C7D}" type="pres">
      <dgm:prSet presAssocID="{4D88F801-A8FF-4DFB-AB6E-16284DC3439C}" presName="parentLeftMargin" presStyleCnt="0"/>
      <dgm:spPr/>
    </dgm:pt>
    <dgm:pt modelId="{706129CB-BA56-4A52-88A7-A3F4964353C3}" type="pres">
      <dgm:prSet presAssocID="{4D88F801-A8FF-4DFB-AB6E-16284DC3439C}" presName="parentText" presStyleLbl="node1" presStyleIdx="0" presStyleCnt="4" custScaleX="123452">
        <dgm:presLayoutVars>
          <dgm:chMax val="0"/>
          <dgm:bulletEnabled val="1"/>
        </dgm:presLayoutVars>
      </dgm:prSet>
      <dgm:spPr/>
      <dgm:t>
        <a:bodyPr/>
        <a:lstStyle/>
        <a:p>
          <a:endParaRPr lang="en-US"/>
        </a:p>
      </dgm:t>
    </dgm:pt>
    <dgm:pt modelId="{153603F5-E2C6-49DC-8C57-85D73A86823F}" type="pres">
      <dgm:prSet presAssocID="{4D88F801-A8FF-4DFB-AB6E-16284DC3439C}" presName="negativeSpace" presStyleCnt="0"/>
      <dgm:spPr/>
    </dgm:pt>
    <dgm:pt modelId="{5EA9C1CE-44B3-405B-93BD-CBDEAF227D7A}" type="pres">
      <dgm:prSet presAssocID="{4D88F801-A8FF-4DFB-AB6E-16284DC3439C}" presName="childText" presStyleLbl="conFgAcc1" presStyleIdx="0" presStyleCnt="4">
        <dgm:presLayoutVars>
          <dgm:bulletEnabled val="1"/>
        </dgm:presLayoutVars>
      </dgm:prSet>
      <dgm:spPr/>
    </dgm:pt>
    <dgm:pt modelId="{AC975961-075C-40F7-B1ED-73B71DE3D9D0}" type="pres">
      <dgm:prSet presAssocID="{9C209442-F58E-4AC8-B54D-A09DB1753F27}" presName="spaceBetweenRectangles" presStyleCnt="0"/>
      <dgm:spPr/>
    </dgm:pt>
    <dgm:pt modelId="{9D93F3AB-6D41-46DD-AE32-89D92217A1AE}" type="pres">
      <dgm:prSet presAssocID="{67733155-7D6E-44BA-96BD-ACA351C91A5C}" presName="parentLin" presStyleCnt="0"/>
      <dgm:spPr/>
    </dgm:pt>
    <dgm:pt modelId="{467BE2A9-8712-4DB6-B60B-23C62C14F83A}" type="pres">
      <dgm:prSet presAssocID="{67733155-7D6E-44BA-96BD-ACA351C91A5C}" presName="parentLeftMargin" presStyleCnt="0"/>
      <dgm:spPr/>
    </dgm:pt>
    <dgm:pt modelId="{ED7EE4C9-7B41-4FB1-898B-0817B757507B}" type="pres">
      <dgm:prSet presAssocID="{67733155-7D6E-44BA-96BD-ACA351C91A5C}" presName="parentText" presStyleLbl="node1" presStyleIdx="1" presStyleCnt="4" custScaleX="123597">
        <dgm:presLayoutVars>
          <dgm:chMax val="0"/>
          <dgm:bulletEnabled val="1"/>
        </dgm:presLayoutVars>
      </dgm:prSet>
      <dgm:spPr/>
      <dgm:t>
        <a:bodyPr/>
        <a:lstStyle/>
        <a:p>
          <a:endParaRPr lang="en-US"/>
        </a:p>
      </dgm:t>
    </dgm:pt>
    <dgm:pt modelId="{88D88040-4CE6-4A18-ADCF-9FE7AF3F6E85}" type="pres">
      <dgm:prSet presAssocID="{67733155-7D6E-44BA-96BD-ACA351C91A5C}" presName="negativeSpace" presStyleCnt="0"/>
      <dgm:spPr/>
    </dgm:pt>
    <dgm:pt modelId="{B177EF14-8E87-4E93-A7FA-E311C9CA039A}" type="pres">
      <dgm:prSet presAssocID="{67733155-7D6E-44BA-96BD-ACA351C91A5C}" presName="childText" presStyleLbl="conFgAcc1" presStyleIdx="1" presStyleCnt="4">
        <dgm:presLayoutVars>
          <dgm:bulletEnabled val="1"/>
        </dgm:presLayoutVars>
      </dgm:prSet>
      <dgm:spPr/>
    </dgm:pt>
    <dgm:pt modelId="{71CF54FF-C719-4D92-AC06-F8AEFE5BF8DB}" type="pres">
      <dgm:prSet presAssocID="{60327674-3BA9-4D39-B14E-39B56D2F95A0}" presName="spaceBetweenRectangles" presStyleCnt="0"/>
      <dgm:spPr/>
    </dgm:pt>
    <dgm:pt modelId="{C9B4BB6A-85EB-4F77-A4C3-8F6ADA21E89D}" type="pres">
      <dgm:prSet presAssocID="{6F66225A-D79F-48A2-BF0A-DB13739DB06E}" presName="parentLin" presStyleCnt="0"/>
      <dgm:spPr/>
    </dgm:pt>
    <dgm:pt modelId="{E7B5700D-09E0-48C1-A5A2-D391F7EFA806}" type="pres">
      <dgm:prSet presAssocID="{6F66225A-D79F-48A2-BF0A-DB13739DB06E}" presName="parentLeftMargin" presStyleCnt="0"/>
      <dgm:spPr/>
    </dgm:pt>
    <dgm:pt modelId="{152DC15E-1A87-431C-A3FF-7C4F58752BC6}" type="pres">
      <dgm:prSet presAssocID="{6F66225A-D79F-48A2-BF0A-DB13739DB06E}" presName="parentText" presStyleLbl="node1" presStyleIdx="2" presStyleCnt="4" custScaleX="124511">
        <dgm:presLayoutVars>
          <dgm:chMax val="0"/>
          <dgm:bulletEnabled val="1"/>
        </dgm:presLayoutVars>
      </dgm:prSet>
      <dgm:spPr/>
      <dgm:t>
        <a:bodyPr/>
        <a:lstStyle/>
        <a:p>
          <a:endParaRPr lang="en-US"/>
        </a:p>
      </dgm:t>
    </dgm:pt>
    <dgm:pt modelId="{5FAE1044-4EF9-4C65-A149-6114D88E25BE}" type="pres">
      <dgm:prSet presAssocID="{6F66225A-D79F-48A2-BF0A-DB13739DB06E}" presName="negativeSpace" presStyleCnt="0"/>
      <dgm:spPr/>
    </dgm:pt>
    <dgm:pt modelId="{27C8D9FC-E3BF-4EF7-A56B-B0D6F9E46EE9}" type="pres">
      <dgm:prSet presAssocID="{6F66225A-D79F-48A2-BF0A-DB13739DB06E}" presName="childText" presStyleLbl="conFgAcc1" presStyleIdx="2" presStyleCnt="4">
        <dgm:presLayoutVars>
          <dgm:bulletEnabled val="1"/>
        </dgm:presLayoutVars>
      </dgm:prSet>
      <dgm:spPr/>
    </dgm:pt>
    <dgm:pt modelId="{A04EB7E2-32C7-4FF1-AEF4-802F9FF6EB75}" type="pres">
      <dgm:prSet presAssocID="{5A2099BC-C792-4E39-966B-A97C25C1D6B8}" presName="spaceBetweenRectangles" presStyleCnt="0"/>
      <dgm:spPr/>
    </dgm:pt>
    <dgm:pt modelId="{60D0C0E1-375A-42D4-9C3B-AD6F6F89CA3C}" type="pres">
      <dgm:prSet presAssocID="{D9E91B47-C93A-408E-AD42-B2ABD6713353}" presName="parentLin" presStyleCnt="0"/>
      <dgm:spPr/>
    </dgm:pt>
    <dgm:pt modelId="{C25D87D8-D096-43FE-A971-E2C6867EC1E4}" type="pres">
      <dgm:prSet presAssocID="{D9E91B47-C93A-408E-AD42-B2ABD6713353}" presName="parentLeftMargin" presStyleCnt="0"/>
      <dgm:spPr/>
    </dgm:pt>
    <dgm:pt modelId="{EB0296ED-05D0-4F3F-BFEE-41036D32FB81}" type="pres">
      <dgm:prSet presAssocID="{D9E91B47-C93A-408E-AD42-B2ABD6713353}" presName="parentText" presStyleLbl="node1" presStyleIdx="3" presStyleCnt="4" custScaleX="122625">
        <dgm:presLayoutVars>
          <dgm:chMax val="0"/>
          <dgm:bulletEnabled val="1"/>
        </dgm:presLayoutVars>
      </dgm:prSet>
      <dgm:spPr/>
      <dgm:t>
        <a:bodyPr/>
        <a:lstStyle/>
        <a:p>
          <a:endParaRPr lang="en-US"/>
        </a:p>
      </dgm:t>
    </dgm:pt>
    <dgm:pt modelId="{30D2F00C-3BD3-4C48-8845-1155F7797B69}" type="pres">
      <dgm:prSet presAssocID="{D9E91B47-C93A-408E-AD42-B2ABD6713353}" presName="negativeSpace" presStyleCnt="0"/>
      <dgm:spPr/>
    </dgm:pt>
    <dgm:pt modelId="{A02F9C91-A96E-4EA2-95FA-6D22AFF70EAD}" type="pres">
      <dgm:prSet presAssocID="{D9E91B47-C93A-408E-AD42-B2ABD6713353}" presName="childText" presStyleLbl="conFgAcc1" presStyleIdx="3" presStyleCnt="4">
        <dgm:presLayoutVars>
          <dgm:bulletEnabled val="1"/>
        </dgm:presLayoutVars>
      </dgm:prSet>
      <dgm:spPr/>
    </dgm:pt>
  </dgm:ptLst>
  <dgm:cxnLst>
    <dgm:cxn modelId="{FC8AC2C5-52E3-4F62-8198-BBF3AC692636}" srcId="{82832108-D1CA-4047-92B6-F29989C06C18}" destId="{4D88F801-A8FF-4DFB-AB6E-16284DC3439C}" srcOrd="0" destOrd="0" parTransId="{AF1A87C3-4FEE-415E-9FD6-F72C1A0357E7}" sibTransId="{9C209442-F58E-4AC8-B54D-A09DB1753F27}"/>
    <dgm:cxn modelId="{0C9AE1BC-3753-4295-82AA-C908362AC373}" srcId="{82832108-D1CA-4047-92B6-F29989C06C18}" destId="{67733155-7D6E-44BA-96BD-ACA351C91A5C}" srcOrd="1" destOrd="0" parTransId="{2193E468-FB5F-425C-B3BA-FD260599EDF8}" sibTransId="{60327674-3BA9-4D39-B14E-39B56D2F95A0}"/>
    <dgm:cxn modelId="{FAB81A68-BC7D-4575-97E5-32109F9DDAD0}" srcId="{82832108-D1CA-4047-92B6-F29989C06C18}" destId="{6F66225A-D79F-48A2-BF0A-DB13739DB06E}" srcOrd="2" destOrd="0" parTransId="{15AD49BB-E939-44F7-AB40-8F35E9248F22}" sibTransId="{5A2099BC-C792-4E39-966B-A97C25C1D6B8}"/>
    <dgm:cxn modelId="{4204F87E-9CDB-4DD9-9879-3F48BB5A6DE2}" srcId="{82832108-D1CA-4047-92B6-F29989C06C18}" destId="{D9E91B47-C93A-408E-AD42-B2ABD6713353}" srcOrd="3" destOrd="0" parTransId="{177E779A-3A25-409E-909A-C0755D35F133}" sibTransId="{AE2B7413-60EB-4454-B73E-06DDC0C3ADEC}"/>
    <dgm:cxn modelId="{64A908FD-9D3D-4B81-B409-388C39F22C50}" type="presOf" srcId="{82832108-D1CA-4047-92B6-F29989C06C18}" destId="{51C45F45-3F65-4283-BC73-C5A00C7E76C0}" srcOrd="0" destOrd="0" presId="urn:microsoft.com/office/officeart/2005/8/layout/list1"/>
    <dgm:cxn modelId="{E01DACAA-CF64-4FF0-82A8-DECD9F37DEEB}" type="presParOf" srcId="{51C45F45-3F65-4283-BC73-C5A00C7E76C0}" destId="{AB00B0BC-E50F-4ACC-A27F-0F7E4C916B10}" srcOrd="0" destOrd="0" presId="urn:microsoft.com/office/officeart/2005/8/layout/list1"/>
    <dgm:cxn modelId="{88F1AC60-2626-4773-A045-3AE2D1E20AFA}" type="presParOf" srcId="{AB00B0BC-E50F-4ACC-A27F-0F7E4C916B10}" destId="{81C03BAD-66C4-4A77-9D82-B944EC0B2C7D}" srcOrd="0" destOrd="0" presId="urn:microsoft.com/office/officeart/2005/8/layout/list1"/>
    <dgm:cxn modelId="{B1AF118B-502B-45A2-9000-A5299058F169}" type="presOf" srcId="{4D88F801-A8FF-4DFB-AB6E-16284DC3439C}" destId="{81C03BAD-66C4-4A77-9D82-B944EC0B2C7D}" srcOrd="0" destOrd="0" presId="urn:microsoft.com/office/officeart/2005/8/layout/list1"/>
    <dgm:cxn modelId="{C5DDB075-1E97-401D-B45B-12C89F99DD8D}" type="presParOf" srcId="{AB00B0BC-E50F-4ACC-A27F-0F7E4C916B10}" destId="{706129CB-BA56-4A52-88A7-A3F4964353C3}" srcOrd="1" destOrd="0" presId="urn:microsoft.com/office/officeart/2005/8/layout/list1"/>
    <dgm:cxn modelId="{04578789-9650-4415-90BB-FC4E7B340112}" type="presOf" srcId="{4D88F801-A8FF-4DFB-AB6E-16284DC3439C}" destId="{706129CB-BA56-4A52-88A7-A3F4964353C3}" srcOrd="0" destOrd="0" presId="urn:microsoft.com/office/officeart/2005/8/layout/list1"/>
    <dgm:cxn modelId="{7156D717-78F1-4EFF-B97F-7B2EFE6F48D9}" type="presParOf" srcId="{51C45F45-3F65-4283-BC73-C5A00C7E76C0}" destId="{153603F5-E2C6-49DC-8C57-85D73A86823F}" srcOrd="1" destOrd="0" presId="urn:microsoft.com/office/officeart/2005/8/layout/list1"/>
    <dgm:cxn modelId="{29A63686-17BB-4680-AF3D-5D558871AFBC}" type="presParOf" srcId="{51C45F45-3F65-4283-BC73-C5A00C7E76C0}" destId="{5EA9C1CE-44B3-405B-93BD-CBDEAF227D7A}" srcOrd="2" destOrd="0" presId="urn:microsoft.com/office/officeart/2005/8/layout/list1"/>
    <dgm:cxn modelId="{7F40B867-5B86-4919-BDF2-4A9F226A9290}" type="presParOf" srcId="{51C45F45-3F65-4283-BC73-C5A00C7E76C0}" destId="{AC975961-075C-40F7-B1ED-73B71DE3D9D0}" srcOrd="3" destOrd="0" presId="urn:microsoft.com/office/officeart/2005/8/layout/list1"/>
    <dgm:cxn modelId="{77707E10-422C-43A5-8835-F4BF08DB0C7D}" type="presParOf" srcId="{51C45F45-3F65-4283-BC73-C5A00C7E76C0}" destId="{9D93F3AB-6D41-46DD-AE32-89D92217A1AE}" srcOrd="4" destOrd="0" presId="urn:microsoft.com/office/officeart/2005/8/layout/list1"/>
    <dgm:cxn modelId="{A59F0BBA-E886-4525-8D8D-B38FAA6851FB}" type="presParOf" srcId="{9D93F3AB-6D41-46DD-AE32-89D92217A1AE}" destId="{467BE2A9-8712-4DB6-B60B-23C62C14F83A}" srcOrd="0" destOrd="4" presId="urn:microsoft.com/office/officeart/2005/8/layout/list1"/>
    <dgm:cxn modelId="{FF2E5F86-C9D3-46C0-B4E7-677D031BB6A8}" type="presOf" srcId="{67733155-7D6E-44BA-96BD-ACA351C91A5C}" destId="{467BE2A9-8712-4DB6-B60B-23C62C14F83A}" srcOrd="0" destOrd="0" presId="urn:microsoft.com/office/officeart/2005/8/layout/list1"/>
    <dgm:cxn modelId="{F69821EC-67DE-4A93-A050-11C3E4977488}" type="presParOf" srcId="{9D93F3AB-6D41-46DD-AE32-89D92217A1AE}" destId="{ED7EE4C9-7B41-4FB1-898B-0817B757507B}" srcOrd="1" destOrd="4" presId="urn:microsoft.com/office/officeart/2005/8/layout/list1"/>
    <dgm:cxn modelId="{3A23CC49-ADB1-449E-87ED-821F35720CAF}" type="presOf" srcId="{67733155-7D6E-44BA-96BD-ACA351C91A5C}" destId="{ED7EE4C9-7B41-4FB1-898B-0817B757507B}" srcOrd="0" destOrd="0" presId="urn:microsoft.com/office/officeart/2005/8/layout/list1"/>
    <dgm:cxn modelId="{1A5B2F8B-39E7-42F7-A9E2-E1393B0399C4}" type="presParOf" srcId="{51C45F45-3F65-4283-BC73-C5A00C7E76C0}" destId="{88D88040-4CE6-4A18-ADCF-9FE7AF3F6E85}" srcOrd="5" destOrd="0" presId="urn:microsoft.com/office/officeart/2005/8/layout/list1"/>
    <dgm:cxn modelId="{1083074C-DB30-4398-BB35-7CE819237D20}" type="presParOf" srcId="{51C45F45-3F65-4283-BC73-C5A00C7E76C0}" destId="{B177EF14-8E87-4E93-A7FA-E311C9CA039A}" srcOrd="6" destOrd="0" presId="urn:microsoft.com/office/officeart/2005/8/layout/list1"/>
    <dgm:cxn modelId="{76225D23-AFA3-45BD-864D-C7C0575A195D}" type="presParOf" srcId="{51C45F45-3F65-4283-BC73-C5A00C7E76C0}" destId="{71CF54FF-C719-4D92-AC06-F8AEFE5BF8DB}" srcOrd="7" destOrd="0" presId="urn:microsoft.com/office/officeart/2005/8/layout/list1"/>
    <dgm:cxn modelId="{FF7A2215-6D93-406F-B666-A84F5D1F85AF}" type="presParOf" srcId="{51C45F45-3F65-4283-BC73-C5A00C7E76C0}" destId="{C9B4BB6A-85EB-4F77-A4C3-8F6ADA21E89D}" srcOrd="8" destOrd="0" presId="urn:microsoft.com/office/officeart/2005/8/layout/list1"/>
    <dgm:cxn modelId="{852B8026-E246-4DEE-9D57-FB7EE2CE6D7F}" type="presParOf" srcId="{C9B4BB6A-85EB-4F77-A4C3-8F6ADA21E89D}" destId="{E7B5700D-09E0-48C1-A5A2-D391F7EFA806}" srcOrd="0" destOrd="8" presId="urn:microsoft.com/office/officeart/2005/8/layout/list1"/>
    <dgm:cxn modelId="{5C6F3689-49FC-40F3-85B3-4EF4E5B01336}" type="presOf" srcId="{6F66225A-D79F-48A2-BF0A-DB13739DB06E}" destId="{E7B5700D-09E0-48C1-A5A2-D391F7EFA806}" srcOrd="0" destOrd="0" presId="urn:microsoft.com/office/officeart/2005/8/layout/list1"/>
    <dgm:cxn modelId="{5A0EE2C2-14EC-4915-BE4A-C8613B12AE9E}" type="presParOf" srcId="{C9B4BB6A-85EB-4F77-A4C3-8F6ADA21E89D}" destId="{152DC15E-1A87-431C-A3FF-7C4F58752BC6}" srcOrd="1" destOrd="8" presId="urn:microsoft.com/office/officeart/2005/8/layout/list1"/>
    <dgm:cxn modelId="{A2332855-2552-41AE-B1A9-0D37E5449C1C}" type="presOf" srcId="{6F66225A-D79F-48A2-BF0A-DB13739DB06E}" destId="{152DC15E-1A87-431C-A3FF-7C4F58752BC6}" srcOrd="0" destOrd="0" presId="urn:microsoft.com/office/officeart/2005/8/layout/list1"/>
    <dgm:cxn modelId="{959D9367-F87C-4138-B3CF-63DC5DF967AA}" type="presParOf" srcId="{51C45F45-3F65-4283-BC73-C5A00C7E76C0}" destId="{5FAE1044-4EF9-4C65-A149-6114D88E25BE}" srcOrd="9" destOrd="0" presId="urn:microsoft.com/office/officeart/2005/8/layout/list1"/>
    <dgm:cxn modelId="{1804CBB3-E758-4084-B4A4-B85AD3C081CE}" type="presParOf" srcId="{51C45F45-3F65-4283-BC73-C5A00C7E76C0}" destId="{27C8D9FC-E3BF-4EF7-A56B-B0D6F9E46EE9}" srcOrd="10" destOrd="0" presId="urn:microsoft.com/office/officeart/2005/8/layout/list1"/>
    <dgm:cxn modelId="{8C1A3CF1-A14A-457F-93D1-F4F967D447EA}" type="presParOf" srcId="{51C45F45-3F65-4283-BC73-C5A00C7E76C0}" destId="{A04EB7E2-32C7-4FF1-AEF4-802F9FF6EB75}" srcOrd="11" destOrd="0" presId="urn:microsoft.com/office/officeart/2005/8/layout/list1"/>
    <dgm:cxn modelId="{BA0C7F7F-CD10-4BBB-BEAC-01AB08623F01}" type="presParOf" srcId="{51C45F45-3F65-4283-BC73-C5A00C7E76C0}" destId="{60D0C0E1-375A-42D4-9C3B-AD6F6F89CA3C}" srcOrd="12" destOrd="0" presId="urn:microsoft.com/office/officeart/2005/8/layout/list1"/>
    <dgm:cxn modelId="{DD4B2C77-5A8C-4007-89E4-684B9679FC6D}" type="presParOf" srcId="{60D0C0E1-375A-42D4-9C3B-AD6F6F89CA3C}" destId="{C25D87D8-D096-43FE-A971-E2C6867EC1E4}" srcOrd="0" destOrd="12" presId="urn:microsoft.com/office/officeart/2005/8/layout/list1"/>
    <dgm:cxn modelId="{653BDEA8-C6D8-4761-A6CC-68C4D5CB1380}" type="presOf" srcId="{D9E91B47-C93A-408E-AD42-B2ABD6713353}" destId="{C25D87D8-D096-43FE-A971-E2C6867EC1E4}" srcOrd="0" destOrd="0" presId="urn:microsoft.com/office/officeart/2005/8/layout/list1"/>
    <dgm:cxn modelId="{DEFD9DF1-F869-492B-8BB3-EE0AB91FE5B6}" type="presParOf" srcId="{60D0C0E1-375A-42D4-9C3B-AD6F6F89CA3C}" destId="{EB0296ED-05D0-4F3F-BFEE-41036D32FB81}" srcOrd="1" destOrd="12" presId="urn:microsoft.com/office/officeart/2005/8/layout/list1"/>
    <dgm:cxn modelId="{1B7F00C6-52D8-4323-9C89-5136AD317669}" type="presOf" srcId="{D9E91B47-C93A-408E-AD42-B2ABD6713353}" destId="{EB0296ED-05D0-4F3F-BFEE-41036D32FB81}" srcOrd="0" destOrd="0" presId="urn:microsoft.com/office/officeart/2005/8/layout/list1"/>
    <dgm:cxn modelId="{FD5D8A02-D10C-42D3-940D-7D7294CEE9AF}" type="presParOf" srcId="{51C45F45-3F65-4283-BC73-C5A00C7E76C0}" destId="{30D2F00C-3BD3-4C48-8845-1155F7797B69}" srcOrd="13" destOrd="0" presId="urn:microsoft.com/office/officeart/2005/8/layout/list1"/>
    <dgm:cxn modelId="{A4D5E2BE-45FE-49D0-BDC5-985EC5AB2E78}" type="presParOf" srcId="{51C45F45-3F65-4283-BC73-C5A00C7E76C0}" destId="{A02F9C91-A96E-4EA2-95FA-6D22AFF70EAD}" srcOrd="14" destOrd="0" presId="urn:microsoft.com/office/officeart/2005/8/layout/list1"/>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8596312" cy="3881437"/>
        <a:chOff x="0" y="0"/>
        <a:chExt cx="8596312" cy="3881437"/>
      </a:xfrm>
    </dsp:grpSpPr>
    <dsp:sp modelId="{E42EA418-97C6-4B5B-9B2C-1AC37C770CA3}">
      <dsp:nvSpPr>
        <dsp:cNvPr id="5" name="Rectangles 4"/>
        <dsp:cNvSpPr/>
      </dsp:nvSpPr>
      <dsp:spPr bwMode="white">
        <a:xfrm>
          <a:off x="0" y="402258"/>
          <a:ext cx="8596312" cy="529200"/>
        </a:xfrm>
        <a:prstGeom prst="rect">
          <a:avLst/>
        </a:prstGeom>
      </dsp:spPr>
      <dsp:style>
        <a:lnRef idx="2">
          <a:schemeClr val="accent1"/>
        </a:lnRef>
        <a:fillRef idx="1">
          <a:schemeClr val="lt1">
            <a:alpha val="90000"/>
          </a:schemeClr>
        </a:fillRef>
        <a:effectRef idx="0">
          <a:scrgbClr r="0" g="0" b="0"/>
        </a:effectRef>
        <a:fontRef idx="minor"/>
      </dsp:style>
      <dsp:txBody>
        <a:bodyPr lIns="667169" tIns="437388" rIns="667169" bIns="149352" anchor="t"/>
        <a:lstStyle>
          <a:lvl1pPr algn="l">
            <a:defRPr sz="2100"/>
          </a:lvl1pPr>
          <a:lvl2pPr marL="228600" indent="-228600" algn="l">
            <a:defRPr sz="2100"/>
          </a:lvl2pPr>
          <a:lvl3pPr marL="457200" indent="-228600" algn="l">
            <a:defRPr sz="2100"/>
          </a:lvl3pPr>
          <a:lvl4pPr marL="685800" indent="-228600" algn="l">
            <a:defRPr sz="2100"/>
          </a:lvl4pPr>
          <a:lvl5pPr marL="914400" indent="-228600" algn="l">
            <a:defRPr sz="2100"/>
          </a:lvl5pPr>
          <a:lvl6pPr marL="1143000" indent="-228600" algn="l">
            <a:defRPr sz="2100"/>
          </a:lvl6pPr>
          <a:lvl7pPr marL="1371600" indent="-228600" algn="l">
            <a:defRPr sz="2100"/>
          </a:lvl7pPr>
          <a:lvl8pPr marL="1600200" indent="-228600" algn="l">
            <a:defRPr sz="2100"/>
          </a:lvl8pPr>
          <a:lvl9pPr marL="1828800" indent="-228600" algn="l">
            <a:defRPr sz="2100"/>
          </a:lvl9pPr>
        </a:lstStyle>
        <a:p>
          <a:endParaRPr>
            <a:solidFill>
              <a:schemeClr val="dk1"/>
            </a:solidFill>
          </a:endParaRPr>
        </a:p>
      </dsp:txBody>
      <dsp:txXfrm>
        <a:off x="0" y="402258"/>
        <a:ext cx="8596312" cy="529200"/>
      </dsp:txXfrm>
    </dsp:sp>
    <dsp:sp modelId="{BC4483CE-03D1-459F-900F-20426429E919}">
      <dsp:nvSpPr>
        <dsp:cNvPr id="4" name="Rounded Rectangle 3"/>
        <dsp:cNvSpPr/>
      </dsp:nvSpPr>
      <dsp:spPr bwMode="white">
        <a:xfrm>
          <a:off x="429816" y="92298"/>
          <a:ext cx="6017418" cy="619920"/>
        </a:xfrm>
        <a:prstGeom prst="roundRect">
          <a:avLst/>
        </a:prstGeom>
      </dsp:spPr>
      <dsp:style>
        <a:lnRef idx="2">
          <a:schemeClr val="lt1"/>
        </a:lnRef>
        <a:fillRef idx="1">
          <a:schemeClr val="accent1"/>
        </a:fillRef>
        <a:effectRef idx="0">
          <a:scrgbClr r="0" g="0" b="0"/>
        </a:effectRef>
        <a:fontRef idx="minor">
          <a:schemeClr val="lt1"/>
        </a:fontRef>
      </dsp:style>
      <dsp:txBody>
        <a:bodyPr lIns="227444" tIns="0" rIns="227444" bIns="0" anchor="ctr"/>
        <a:lstStyle>
          <a:lvl1pPr algn="l">
            <a:defRPr sz="21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pPr lvl="0">
            <a:lnSpc>
              <a:spcPct val="100000"/>
            </a:lnSpc>
            <a:spcBef>
              <a:spcPct val="0"/>
            </a:spcBef>
            <a:spcAft>
              <a:spcPct val="35000"/>
            </a:spcAft>
          </a:pPr>
          <a:r>
            <a:rPr lang="en-US" dirty="0" smtClean="0">
              <a:latin typeface="Times New Roman" panose="02020603050405020304" pitchFamily="18" charset="0"/>
              <a:cs typeface="Times New Roman" panose="02020603050405020304" pitchFamily="18" charset="0"/>
            </a:rPr>
            <a:t>Strong brand and wide product range at low prices.</a:t>
          </a:r>
          <a:endParaRPr lang="en-US" dirty="0">
            <a:latin typeface="Times New Roman" panose="02020603050405020304" pitchFamily="18" charset="0"/>
            <a:cs typeface="Times New Roman" panose="02020603050405020304" pitchFamily="18" charset="0"/>
          </a:endParaRPr>
        </a:p>
      </dsp:txBody>
      <dsp:txXfrm>
        <a:off x="429816" y="92298"/>
        <a:ext cx="6017418" cy="619920"/>
      </dsp:txXfrm>
    </dsp:sp>
    <dsp:sp modelId="{1B955AFF-0F42-44AF-9A80-918FF4A798DA}">
      <dsp:nvSpPr>
        <dsp:cNvPr id="8" name="Rectangles 7"/>
        <dsp:cNvSpPr/>
      </dsp:nvSpPr>
      <dsp:spPr bwMode="white">
        <a:xfrm>
          <a:off x="0" y="1354819"/>
          <a:ext cx="8596312" cy="529200"/>
        </a:xfrm>
        <a:prstGeom prst="rect">
          <a:avLst/>
        </a:prstGeom>
      </dsp:spPr>
      <dsp:style>
        <a:lnRef idx="2">
          <a:schemeClr val="accent1"/>
        </a:lnRef>
        <a:fillRef idx="1">
          <a:schemeClr val="lt1">
            <a:alpha val="90000"/>
          </a:schemeClr>
        </a:fillRef>
        <a:effectRef idx="0">
          <a:scrgbClr r="0" g="0" b="0"/>
        </a:effectRef>
        <a:fontRef idx="minor"/>
      </dsp:style>
      <dsp:txBody>
        <a:bodyPr lIns="667169" tIns="437388" rIns="667169" bIns="149352" anchor="t"/>
        <a:lstStyle>
          <a:lvl1pPr algn="l">
            <a:defRPr sz="2100"/>
          </a:lvl1pPr>
          <a:lvl2pPr marL="228600" indent="-228600" algn="l">
            <a:defRPr sz="2100"/>
          </a:lvl2pPr>
          <a:lvl3pPr marL="457200" indent="-228600" algn="l">
            <a:defRPr sz="2100"/>
          </a:lvl3pPr>
          <a:lvl4pPr marL="685800" indent="-228600" algn="l">
            <a:defRPr sz="2100"/>
          </a:lvl4pPr>
          <a:lvl5pPr marL="914400" indent="-228600" algn="l">
            <a:defRPr sz="2100"/>
          </a:lvl5pPr>
          <a:lvl6pPr marL="1143000" indent="-228600" algn="l">
            <a:defRPr sz="2100"/>
          </a:lvl6pPr>
          <a:lvl7pPr marL="1371600" indent="-228600" algn="l">
            <a:defRPr sz="2100"/>
          </a:lvl7pPr>
          <a:lvl8pPr marL="1600200" indent="-228600" algn="l">
            <a:defRPr sz="2100"/>
          </a:lvl8pPr>
          <a:lvl9pPr marL="1828800" indent="-228600" algn="l">
            <a:defRPr sz="2100"/>
          </a:lvl9pPr>
        </a:lstStyle>
        <a:p>
          <a:endParaRPr>
            <a:solidFill>
              <a:schemeClr val="dk1"/>
            </a:solidFill>
          </a:endParaRPr>
        </a:p>
      </dsp:txBody>
      <dsp:txXfrm>
        <a:off x="0" y="1354819"/>
        <a:ext cx="8596312" cy="529200"/>
      </dsp:txXfrm>
    </dsp:sp>
    <dsp:sp modelId="{C0E495F5-CB70-43DA-B0E0-C8244365E5D4}">
      <dsp:nvSpPr>
        <dsp:cNvPr id="7" name="Rounded Rectangle 6"/>
        <dsp:cNvSpPr/>
      </dsp:nvSpPr>
      <dsp:spPr bwMode="white">
        <a:xfrm>
          <a:off x="429816" y="1044859"/>
          <a:ext cx="6017418" cy="619920"/>
        </a:xfrm>
        <a:prstGeom prst="roundRect">
          <a:avLst/>
        </a:prstGeom>
      </dsp:spPr>
      <dsp:style>
        <a:lnRef idx="2">
          <a:schemeClr val="lt1"/>
        </a:lnRef>
        <a:fillRef idx="1">
          <a:schemeClr val="accent1"/>
        </a:fillRef>
        <a:effectRef idx="0">
          <a:scrgbClr r="0" g="0" b="0"/>
        </a:effectRef>
        <a:fontRef idx="minor">
          <a:schemeClr val="lt1"/>
        </a:fontRef>
      </dsp:style>
      <dsp:txBody>
        <a:bodyPr lIns="227444" tIns="0" rIns="227444" bIns="0" anchor="ctr"/>
        <a:lstStyle>
          <a:lvl1pPr algn="l">
            <a:defRPr sz="21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pPr lvl="0">
            <a:lnSpc>
              <a:spcPct val="100000"/>
            </a:lnSpc>
            <a:spcBef>
              <a:spcPct val="0"/>
            </a:spcBef>
            <a:spcAft>
              <a:spcPct val="35000"/>
            </a:spcAft>
          </a:pPr>
          <a:r>
            <a:rPr lang="en-US" dirty="0" smtClean="0">
              <a:latin typeface="Times New Roman" panose="02020603050405020304" pitchFamily="18" charset="0"/>
              <a:cs typeface="Times New Roman" panose="02020603050405020304" pitchFamily="18" charset="0"/>
            </a:rPr>
            <a:t>Nationwide presence with a vast network of stores.</a:t>
          </a:r>
          <a:endParaRPr lang="en-US" dirty="0">
            <a:latin typeface="Times New Roman" panose="02020603050405020304" pitchFamily="18" charset="0"/>
            <a:cs typeface="Times New Roman" panose="02020603050405020304" pitchFamily="18" charset="0"/>
          </a:endParaRPr>
        </a:p>
      </dsp:txBody>
      <dsp:txXfrm>
        <a:off x="429816" y="1044859"/>
        <a:ext cx="6017418" cy="619920"/>
      </dsp:txXfrm>
    </dsp:sp>
    <dsp:sp modelId="{683FABA2-83C5-4D05-AA6E-C254F38E21DF}">
      <dsp:nvSpPr>
        <dsp:cNvPr id="11" name="Rectangles 10"/>
        <dsp:cNvSpPr/>
      </dsp:nvSpPr>
      <dsp:spPr bwMode="white">
        <a:xfrm>
          <a:off x="0" y="2307379"/>
          <a:ext cx="8596312" cy="529200"/>
        </a:xfrm>
        <a:prstGeom prst="rect">
          <a:avLst/>
        </a:prstGeom>
      </dsp:spPr>
      <dsp:style>
        <a:lnRef idx="2">
          <a:schemeClr val="accent1"/>
        </a:lnRef>
        <a:fillRef idx="1">
          <a:schemeClr val="lt1">
            <a:alpha val="90000"/>
          </a:schemeClr>
        </a:fillRef>
        <a:effectRef idx="0">
          <a:scrgbClr r="0" g="0" b="0"/>
        </a:effectRef>
        <a:fontRef idx="minor"/>
      </dsp:style>
      <dsp:txBody>
        <a:bodyPr lIns="667169" tIns="437388" rIns="667169" bIns="149352" anchor="t"/>
        <a:lstStyle>
          <a:lvl1pPr algn="l">
            <a:defRPr sz="2100"/>
          </a:lvl1pPr>
          <a:lvl2pPr marL="228600" indent="-228600" algn="l">
            <a:defRPr sz="2100"/>
          </a:lvl2pPr>
          <a:lvl3pPr marL="457200" indent="-228600" algn="l">
            <a:defRPr sz="2100"/>
          </a:lvl3pPr>
          <a:lvl4pPr marL="685800" indent="-228600" algn="l">
            <a:defRPr sz="2100"/>
          </a:lvl4pPr>
          <a:lvl5pPr marL="914400" indent="-228600" algn="l">
            <a:defRPr sz="2100"/>
          </a:lvl5pPr>
          <a:lvl6pPr marL="1143000" indent="-228600" algn="l">
            <a:defRPr sz="2100"/>
          </a:lvl6pPr>
          <a:lvl7pPr marL="1371600" indent="-228600" algn="l">
            <a:defRPr sz="2100"/>
          </a:lvl7pPr>
          <a:lvl8pPr marL="1600200" indent="-228600" algn="l">
            <a:defRPr sz="2100"/>
          </a:lvl8pPr>
          <a:lvl9pPr marL="1828800" indent="-228600" algn="l">
            <a:defRPr sz="2100"/>
          </a:lvl9pPr>
        </a:lstStyle>
        <a:p>
          <a:endParaRPr>
            <a:solidFill>
              <a:schemeClr val="dk1"/>
            </a:solidFill>
          </a:endParaRPr>
        </a:p>
      </dsp:txBody>
      <dsp:txXfrm>
        <a:off x="0" y="2307379"/>
        <a:ext cx="8596312" cy="529200"/>
      </dsp:txXfrm>
    </dsp:sp>
    <dsp:sp modelId="{175BD2E3-FFDA-4EBE-9637-8079A6429AD1}">
      <dsp:nvSpPr>
        <dsp:cNvPr id="10" name="Rounded Rectangle 9"/>
        <dsp:cNvSpPr/>
      </dsp:nvSpPr>
      <dsp:spPr bwMode="white">
        <a:xfrm>
          <a:off x="429816" y="1997419"/>
          <a:ext cx="6017418" cy="619920"/>
        </a:xfrm>
        <a:prstGeom prst="roundRect">
          <a:avLst/>
        </a:prstGeom>
      </dsp:spPr>
      <dsp:style>
        <a:lnRef idx="2">
          <a:schemeClr val="lt1"/>
        </a:lnRef>
        <a:fillRef idx="1">
          <a:schemeClr val="accent1"/>
        </a:fillRef>
        <a:effectRef idx="0">
          <a:scrgbClr r="0" g="0" b="0"/>
        </a:effectRef>
        <a:fontRef idx="minor">
          <a:schemeClr val="lt1"/>
        </a:fontRef>
      </dsp:style>
      <dsp:txBody>
        <a:bodyPr lIns="227444" tIns="0" rIns="227444" bIns="0" anchor="ctr"/>
        <a:lstStyle>
          <a:lvl1pPr algn="l">
            <a:defRPr sz="21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pPr lvl="0">
            <a:lnSpc>
              <a:spcPct val="100000"/>
            </a:lnSpc>
            <a:spcBef>
              <a:spcPct val="0"/>
            </a:spcBef>
            <a:spcAft>
              <a:spcPct val="35000"/>
            </a:spcAft>
          </a:pPr>
          <a:r>
            <a:rPr lang="en-US" dirty="0" smtClean="0">
              <a:latin typeface="Times New Roman" panose="02020603050405020304" pitchFamily="18" charset="0"/>
              <a:cs typeface="Times New Roman" panose="02020603050405020304" pitchFamily="18" charset="0"/>
            </a:rPr>
            <a:t>Over-reliance on in-store sales limits reach.</a:t>
          </a:r>
        </a:p>
      </dsp:txBody>
      <dsp:txXfrm>
        <a:off x="429816" y="1997419"/>
        <a:ext cx="6017418" cy="619920"/>
      </dsp:txXfrm>
    </dsp:sp>
    <dsp:sp modelId="{112BE82E-1C72-4B8D-B196-90606202E7A6}">
      <dsp:nvSpPr>
        <dsp:cNvPr id="14" name="Rectangles 13"/>
        <dsp:cNvSpPr/>
      </dsp:nvSpPr>
      <dsp:spPr bwMode="white">
        <a:xfrm>
          <a:off x="0" y="3259939"/>
          <a:ext cx="8596312" cy="529200"/>
        </a:xfrm>
        <a:prstGeom prst="rect">
          <a:avLst/>
        </a:prstGeom>
      </dsp:spPr>
      <dsp:style>
        <a:lnRef idx="2">
          <a:schemeClr val="accent1"/>
        </a:lnRef>
        <a:fillRef idx="1">
          <a:schemeClr val="lt1">
            <a:alpha val="90000"/>
          </a:schemeClr>
        </a:fillRef>
        <a:effectRef idx="0">
          <a:scrgbClr r="0" g="0" b="0"/>
        </a:effectRef>
        <a:fontRef idx="minor"/>
      </dsp:style>
      <dsp:txBody>
        <a:bodyPr lIns="667169" tIns="437388" rIns="667169" bIns="149352" anchor="t"/>
        <a:lstStyle>
          <a:lvl1pPr algn="l">
            <a:defRPr sz="2100"/>
          </a:lvl1pPr>
          <a:lvl2pPr marL="228600" indent="-228600" algn="l">
            <a:defRPr sz="2100"/>
          </a:lvl2pPr>
          <a:lvl3pPr marL="457200" indent="-228600" algn="l">
            <a:defRPr sz="2100"/>
          </a:lvl3pPr>
          <a:lvl4pPr marL="685800" indent="-228600" algn="l">
            <a:defRPr sz="2100"/>
          </a:lvl4pPr>
          <a:lvl5pPr marL="914400" indent="-228600" algn="l">
            <a:defRPr sz="2100"/>
          </a:lvl5pPr>
          <a:lvl6pPr marL="1143000" indent="-228600" algn="l">
            <a:defRPr sz="2100"/>
          </a:lvl6pPr>
          <a:lvl7pPr marL="1371600" indent="-228600" algn="l">
            <a:defRPr sz="2100"/>
          </a:lvl7pPr>
          <a:lvl8pPr marL="1600200" indent="-228600" algn="l">
            <a:defRPr sz="2100"/>
          </a:lvl8pPr>
          <a:lvl9pPr marL="1828800" indent="-228600" algn="l">
            <a:defRPr sz="2100"/>
          </a:lvl9pPr>
        </a:lstStyle>
        <a:p>
          <a:endParaRPr>
            <a:solidFill>
              <a:schemeClr val="dk1"/>
            </a:solidFill>
          </a:endParaRPr>
        </a:p>
      </dsp:txBody>
      <dsp:txXfrm>
        <a:off x="0" y="3259939"/>
        <a:ext cx="8596312" cy="529200"/>
      </dsp:txXfrm>
    </dsp:sp>
    <dsp:sp modelId="{C6D7ED8D-B594-43E9-B76A-E7940F02909B}">
      <dsp:nvSpPr>
        <dsp:cNvPr id="13" name="Rounded Rectangle 12"/>
        <dsp:cNvSpPr/>
      </dsp:nvSpPr>
      <dsp:spPr bwMode="white">
        <a:xfrm>
          <a:off x="429816" y="2949979"/>
          <a:ext cx="6017418" cy="619920"/>
        </a:xfrm>
        <a:prstGeom prst="roundRect">
          <a:avLst/>
        </a:prstGeom>
      </dsp:spPr>
      <dsp:style>
        <a:lnRef idx="2">
          <a:schemeClr val="lt1"/>
        </a:lnRef>
        <a:fillRef idx="1">
          <a:schemeClr val="accent1"/>
        </a:fillRef>
        <a:effectRef idx="0">
          <a:scrgbClr r="0" g="0" b="0"/>
        </a:effectRef>
        <a:fontRef idx="minor">
          <a:schemeClr val="lt1"/>
        </a:fontRef>
      </dsp:style>
      <dsp:txBody>
        <a:bodyPr lIns="227444" tIns="0" rIns="227444" bIns="0" anchor="ctr"/>
        <a:lstStyle>
          <a:lvl1pPr algn="l">
            <a:defRPr sz="21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pPr lvl="0">
            <a:lnSpc>
              <a:spcPct val="100000"/>
            </a:lnSpc>
            <a:spcBef>
              <a:spcPct val="0"/>
            </a:spcBef>
            <a:spcAft>
              <a:spcPct val="35000"/>
            </a:spcAft>
          </a:pPr>
          <a:r>
            <a:rPr lang="en-US" dirty="0" smtClean="0">
              <a:latin typeface="Times New Roman" panose="02020603050405020304" pitchFamily="18" charset="0"/>
              <a:cs typeface="Times New Roman" panose="02020603050405020304" pitchFamily="18" charset="0"/>
            </a:rPr>
            <a:t>Online platform less developed than competitors.</a:t>
          </a:r>
        </a:p>
      </dsp:txBody>
      <dsp:txXfrm>
        <a:off x="429816" y="2949979"/>
        <a:ext cx="6017418" cy="619920"/>
      </dsp:txXfrm>
    </dsp:sp>
    <dsp:sp modelId="{3A72D1FC-C068-4A2F-B09B-21B578E57239}">
      <dsp:nvSpPr>
        <dsp:cNvPr id="3" name="Rectangles 2" hidden="1"/>
        <dsp:cNvSpPr/>
      </dsp:nvSpPr>
      <dsp:spPr>
        <a:xfrm>
          <a:off x="0" y="92298"/>
          <a:ext cx="429816" cy="619920"/>
        </a:xfrm>
        <a:prstGeom prst="rect">
          <a:avLst/>
        </a:prstGeom>
      </dsp:spPr>
      <dsp:txXfrm>
        <a:off x="0" y="92298"/>
        <a:ext cx="429816" cy="619920"/>
      </dsp:txXfrm>
    </dsp:sp>
    <dsp:sp modelId="{96086FE6-15E1-44C4-92D1-19CC3BD51E62}">
      <dsp:nvSpPr>
        <dsp:cNvPr id="6" name="Rectangles 5" hidden="1"/>
        <dsp:cNvSpPr/>
      </dsp:nvSpPr>
      <dsp:spPr>
        <a:xfrm>
          <a:off x="0" y="1044859"/>
          <a:ext cx="429816" cy="619920"/>
        </a:xfrm>
        <a:prstGeom prst="rect">
          <a:avLst/>
        </a:prstGeom>
      </dsp:spPr>
      <dsp:txXfrm>
        <a:off x="0" y="1044859"/>
        <a:ext cx="429816" cy="619920"/>
      </dsp:txXfrm>
    </dsp:sp>
    <dsp:sp modelId="{8D5F68E6-17F4-4F13-9F69-DF75220CBBFE}">
      <dsp:nvSpPr>
        <dsp:cNvPr id="9" name="Rectangles 8" hidden="1"/>
        <dsp:cNvSpPr/>
      </dsp:nvSpPr>
      <dsp:spPr>
        <a:xfrm>
          <a:off x="0" y="1997419"/>
          <a:ext cx="429816" cy="619920"/>
        </a:xfrm>
        <a:prstGeom prst="rect">
          <a:avLst/>
        </a:prstGeom>
      </dsp:spPr>
      <dsp:txXfrm>
        <a:off x="0" y="1997419"/>
        <a:ext cx="429816" cy="619920"/>
      </dsp:txXfrm>
    </dsp:sp>
    <dsp:sp modelId="{39EBDB4D-B7E9-4166-A217-4719C6B5ECAF}">
      <dsp:nvSpPr>
        <dsp:cNvPr id="12" name="Rectangles 11" hidden="1"/>
        <dsp:cNvSpPr/>
      </dsp:nvSpPr>
      <dsp:spPr>
        <a:xfrm>
          <a:off x="0" y="2949979"/>
          <a:ext cx="429816" cy="619920"/>
        </a:xfrm>
        <a:prstGeom prst="rect">
          <a:avLst/>
        </a:prstGeom>
      </dsp:spPr>
      <dsp:txXfrm>
        <a:off x="0" y="2949979"/>
        <a:ext cx="429816" cy="619920"/>
      </dsp:txXfrm>
    </dsp:sp>
  </dsp:spTree>
</dsp:drawing>
</file>

<file path=ppt/diagrams/drawing2.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9053520" cy="3456549"/>
        <a:chOff x="0" y="0"/>
        <a:chExt cx="9053520" cy="3456549"/>
      </a:xfrm>
    </dsp:grpSpPr>
    <dsp:sp modelId="{C1A95C3A-26A6-403B-AAD9-BBDD029AC21C}">
      <dsp:nvSpPr>
        <dsp:cNvPr id="5" name="Rectangles 4"/>
        <dsp:cNvSpPr/>
      </dsp:nvSpPr>
      <dsp:spPr bwMode="white">
        <a:xfrm>
          <a:off x="0" y="336334"/>
          <a:ext cx="9053520" cy="478800"/>
        </a:xfrm>
        <a:prstGeom prst="rect">
          <a:avLst/>
        </a:prstGeom>
      </dsp:spPr>
      <dsp:style>
        <a:lnRef idx="2">
          <a:schemeClr val="accent1"/>
        </a:lnRef>
        <a:fillRef idx="1">
          <a:schemeClr val="lt1">
            <a:alpha val="90000"/>
          </a:schemeClr>
        </a:fillRef>
        <a:effectRef idx="0">
          <a:scrgbClr r="0" g="0" b="0"/>
        </a:effectRef>
        <a:fontRef idx="minor"/>
      </dsp:style>
      <dsp:txBody>
        <a:bodyPr lIns="702653" tIns="395731" rIns="702653" bIns="135128" anchor="t"/>
        <a:lstStyle>
          <a:lvl1pPr algn="l">
            <a:defRPr sz="1900"/>
          </a:lvl1pPr>
          <a:lvl2pPr marL="171450" indent="-171450" algn="l">
            <a:defRPr sz="1900"/>
          </a:lvl2pPr>
          <a:lvl3pPr marL="342900" indent="-171450" algn="l">
            <a:defRPr sz="1900"/>
          </a:lvl3pPr>
          <a:lvl4pPr marL="514350" indent="-171450" algn="l">
            <a:defRPr sz="1900"/>
          </a:lvl4pPr>
          <a:lvl5pPr marL="685800" indent="-171450" algn="l">
            <a:defRPr sz="1900"/>
          </a:lvl5pPr>
          <a:lvl6pPr marL="857250" indent="-171450" algn="l">
            <a:defRPr sz="1900"/>
          </a:lvl6pPr>
          <a:lvl7pPr marL="1028700" indent="-171450" algn="l">
            <a:defRPr sz="1900"/>
          </a:lvl7pPr>
          <a:lvl8pPr marL="1200150" indent="-171450" algn="l">
            <a:defRPr sz="1900"/>
          </a:lvl8pPr>
          <a:lvl9pPr marL="1371600" indent="-171450" algn="l">
            <a:defRPr sz="1900"/>
          </a:lvl9pPr>
        </a:lstStyle>
        <a:p>
          <a:endParaRPr>
            <a:solidFill>
              <a:schemeClr val="dk1"/>
            </a:solidFill>
          </a:endParaRPr>
        </a:p>
      </dsp:txBody>
      <dsp:txXfrm>
        <a:off x="0" y="336334"/>
        <a:ext cx="9053520" cy="478800"/>
      </dsp:txXfrm>
    </dsp:sp>
    <dsp:sp modelId="{0AA01187-D3D5-4520-9FA8-A43E5FE2B260}">
      <dsp:nvSpPr>
        <dsp:cNvPr id="4" name="Rounded Rectangle 3"/>
        <dsp:cNvSpPr/>
      </dsp:nvSpPr>
      <dsp:spPr bwMode="white">
        <a:xfrm>
          <a:off x="413320" y="65867"/>
          <a:ext cx="8302775" cy="560880"/>
        </a:xfrm>
        <a:prstGeom prst="roundRect">
          <a:avLst/>
        </a:prstGeom>
      </dsp:spPr>
      <dsp:style>
        <a:lnRef idx="2">
          <a:schemeClr val="lt1"/>
        </a:lnRef>
        <a:fillRef idx="1">
          <a:schemeClr val="accent1"/>
        </a:fillRef>
        <a:effectRef idx="0">
          <a:scrgbClr r="0" g="0" b="0"/>
        </a:effectRef>
        <a:fontRef idx="minor">
          <a:schemeClr val="lt1"/>
        </a:fontRef>
      </dsp:style>
      <dsp:txBody>
        <a:bodyPr lIns="239541" tIns="0" rIns="239541" bIns="0" anchor="ctr"/>
        <a:lstStyle>
          <a:lvl1pPr algn="l">
            <a:defRPr sz="19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lang="en-US" sz="2000" dirty="0" smtClean="0">
              <a:latin typeface="Times New Roman" panose="02020603050405020304" pitchFamily="18" charset="0"/>
              <a:cs typeface="Times New Roman" panose="02020603050405020304" pitchFamily="18" charset="0"/>
            </a:rPr>
            <a:t>Growing demand for eco-friendly products and online shopping.</a:t>
          </a:r>
          <a:endParaRPr lang="en-US" sz="2000" dirty="0">
            <a:latin typeface="Times New Roman" panose="02020603050405020304" pitchFamily="18" charset="0"/>
            <a:cs typeface="Times New Roman" panose="02020603050405020304" pitchFamily="18" charset="0"/>
          </a:endParaRPr>
        </a:p>
      </dsp:txBody>
      <dsp:txXfrm>
        <a:off x="413320" y="65867"/>
        <a:ext cx="8302775" cy="560880"/>
      </dsp:txXfrm>
    </dsp:sp>
    <dsp:sp modelId="{B1215BE4-9C2A-4651-8F54-DF32FEEA65F0}">
      <dsp:nvSpPr>
        <dsp:cNvPr id="8" name="Rectangles 7"/>
        <dsp:cNvSpPr/>
      </dsp:nvSpPr>
      <dsp:spPr bwMode="white">
        <a:xfrm>
          <a:off x="0" y="1198174"/>
          <a:ext cx="9053520" cy="478800"/>
        </a:xfrm>
        <a:prstGeom prst="rect">
          <a:avLst/>
        </a:prstGeom>
      </dsp:spPr>
      <dsp:style>
        <a:lnRef idx="2">
          <a:schemeClr val="accent1"/>
        </a:lnRef>
        <a:fillRef idx="1">
          <a:schemeClr val="lt1">
            <a:alpha val="90000"/>
          </a:schemeClr>
        </a:fillRef>
        <a:effectRef idx="0">
          <a:scrgbClr r="0" g="0" b="0"/>
        </a:effectRef>
        <a:fontRef idx="minor"/>
      </dsp:style>
      <dsp:txBody>
        <a:bodyPr lIns="702653" tIns="395731" rIns="702653" bIns="135128" anchor="t"/>
        <a:lstStyle>
          <a:lvl1pPr algn="l">
            <a:defRPr sz="1900"/>
          </a:lvl1pPr>
          <a:lvl2pPr marL="171450" indent="-171450" algn="l">
            <a:defRPr sz="1900"/>
          </a:lvl2pPr>
          <a:lvl3pPr marL="342900" indent="-171450" algn="l">
            <a:defRPr sz="1900"/>
          </a:lvl3pPr>
          <a:lvl4pPr marL="514350" indent="-171450" algn="l">
            <a:defRPr sz="1900"/>
          </a:lvl4pPr>
          <a:lvl5pPr marL="685800" indent="-171450" algn="l">
            <a:defRPr sz="1900"/>
          </a:lvl5pPr>
          <a:lvl6pPr marL="857250" indent="-171450" algn="l">
            <a:defRPr sz="1900"/>
          </a:lvl6pPr>
          <a:lvl7pPr marL="1028700" indent="-171450" algn="l">
            <a:defRPr sz="1900"/>
          </a:lvl7pPr>
          <a:lvl8pPr marL="1200150" indent="-171450" algn="l">
            <a:defRPr sz="1900"/>
          </a:lvl8pPr>
          <a:lvl9pPr marL="1371600" indent="-171450" algn="l">
            <a:defRPr sz="1900"/>
          </a:lvl9pPr>
        </a:lstStyle>
        <a:p>
          <a:endParaRPr>
            <a:solidFill>
              <a:schemeClr val="dk1"/>
            </a:solidFill>
          </a:endParaRPr>
        </a:p>
      </dsp:txBody>
      <dsp:txXfrm>
        <a:off x="0" y="1198174"/>
        <a:ext cx="9053520" cy="478800"/>
      </dsp:txXfrm>
    </dsp:sp>
    <dsp:sp modelId="{9B6B7C72-3109-43AD-9C4F-D0A361AECB65}">
      <dsp:nvSpPr>
        <dsp:cNvPr id="7" name="Rounded Rectangle 6"/>
        <dsp:cNvSpPr/>
      </dsp:nvSpPr>
      <dsp:spPr bwMode="white">
        <a:xfrm>
          <a:off x="425380" y="904088"/>
          <a:ext cx="8119812" cy="560880"/>
        </a:xfrm>
        <a:prstGeom prst="roundRect">
          <a:avLst/>
        </a:prstGeom>
      </dsp:spPr>
      <dsp:style>
        <a:lnRef idx="2">
          <a:schemeClr val="lt1"/>
        </a:lnRef>
        <a:fillRef idx="1">
          <a:schemeClr val="accent1"/>
        </a:fillRef>
        <a:effectRef idx="0">
          <a:scrgbClr r="0" g="0" b="0"/>
        </a:effectRef>
        <a:fontRef idx="minor">
          <a:schemeClr val="lt1"/>
        </a:fontRef>
      </dsp:style>
      <dsp:txBody>
        <a:bodyPr lIns="239541" tIns="0" rIns="239541" bIns="0" anchor="ctr"/>
        <a:lstStyle>
          <a:lvl1pPr algn="l">
            <a:defRPr sz="19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lang="en-US" sz="2000" dirty="0" smtClean="0">
              <a:latin typeface="Times New Roman" panose="02020603050405020304" pitchFamily="18" charset="0"/>
              <a:cs typeface="Times New Roman" panose="02020603050405020304" pitchFamily="18" charset="0"/>
            </a:rPr>
            <a:t>Opportunity: Potential to expand internet presence.</a:t>
          </a:r>
          <a:endParaRPr lang="en-US" sz="2000" dirty="0">
            <a:latin typeface="Times New Roman" panose="02020603050405020304" pitchFamily="18" charset="0"/>
            <a:cs typeface="Times New Roman" panose="02020603050405020304" pitchFamily="18" charset="0"/>
          </a:endParaRPr>
        </a:p>
      </dsp:txBody>
      <dsp:txXfrm>
        <a:off x="425380" y="904088"/>
        <a:ext cx="8119812" cy="560880"/>
      </dsp:txXfrm>
    </dsp:sp>
    <dsp:sp modelId="{D8DE80A0-572B-426E-9E88-2F96925194FF}">
      <dsp:nvSpPr>
        <dsp:cNvPr id="11" name="Rectangles 10"/>
        <dsp:cNvSpPr/>
      </dsp:nvSpPr>
      <dsp:spPr bwMode="white">
        <a:xfrm>
          <a:off x="0" y="2060015"/>
          <a:ext cx="9053520" cy="478800"/>
        </a:xfrm>
        <a:prstGeom prst="rect">
          <a:avLst/>
        </a:prstGeom>
      </dsp:spPr>
      <dsp:style>
        <a:lnRef idx="2">
          <a:schemeClr val="accent1"/>
        </a:lnRef>
        <a:fillRef idx="1">
          <a:schemeClr val="lt1">
            <a:alpha val="90000"/>
          </a:schemeClr>
        </a:fillRef>
        <a:effectRef idx="0">
          <a:scrgbClr r="0" g="0" b="0"/>
        </a:effectRef>
        <a:fontRef idx="minor"/>
      </dsp:style>
      <dsp:txBody>
        <a:bodyPr lIns="702653" tIns="395731" rIns="702653" bIns="135128" anchor="t"/>
        <a:lstStyle>
          <a:lvl1pPr algn="l">
            <a:defRPr sz="1900"/>
          </a:lvl1pPr>
          <a:lvl2pPr marL="171450" indent="-171450" algn="l">
            <a:defRPr sz="1900"/>
          </a:lvl2pPr>
          <a:lvl3pPr marL="342900" indent="-171450" algn="l">
            <a:defRPr sz="1900"/>
          </a:lvl3pPr>
          <a:lvl4pPr marL="514350" indent="-171450" algn="l">
            <a:defRPr sz="1900"/>
          </a:lvl4pPr>
          <a:lvl5pPr marL="685800" indent="-171450" algn="l">
            <a:defRPr sz="1900"/>
          </a:lvl5pPr>
          <a:lvl6pPr marL="857250" indent="-171450" algn="l">
            <a:defRPr sz="1900"/>
          </a:lvl6pPr>
          <a:lvl7pPr marL="1028700" indent="-171450" algn="l">
            <a:defRPr sz="1900"/>
          </a:lvl7pPr>
          <a:lvl8pPr marL="1200150" indent="-171450" algn="l">
            <a:defRPr sz="1900"/>
          </a:lvl8pPr>
          <a:lvl9pPr marL="1371600" indent="-171450" algn="l">
            <a:defRPr sz="1900"/>
          </a:lvl9pPr>
        </a:lstStyle>
        <a:p>
          <a:endParaRPr>
            <a:solidFill>
              <a:schemeClr val="dk1"/>
            </a:solidFill>
          </a:endParaRPr>
        </a:p>
      </dsp:txBody>
      <dsp:txXfrm>
        <a:off x="0" y="2060015"/>
        <a:ext cx="9053520" cy="478800"/>
      </dsp:txXfrm>
    </dsp:sp>
    <dsp:sp modelId="{83857F18-77FA-4EDD-8651-3120A3491D4A}">
      <dsp:nvSpPr>
        <dsp:cNvPr id="10" name="Rounded Rectangle 9"/>
        <dsp:cNvSpPr/>
      </dsp:nvSpPr>
      <dsp:spPr bwMode="white">
        <a:xfrm>
          <a:off x="452676" y="1779575"/>
          <a:ext cx="8042178" cy="560880"/>
        </a:xfrm>
        <a:prstGeom prst="roundRect">
          <a:avLst/>
        </a:prstGeom>
      </dsp:spPr>
      <dsp:style>
        <a:lnRef idx="2">
          <a:schemeClr val="lt1"/>
        </a:lnRef>
        <a:fillRef idx="1">
          <a:schemeClr val="accent1"/>
        </a:fillRef>
        <a:effectRef idx="0">
          <a:scrgbClr r="0" g="0" b="0"/>
        </a:effectRef>
        <a:fontRef idx="minor">
          <a:schemeClr val="lt1"/>
        </a:fontRef>
      </dsp:style>
      <dsp:txBody>
        <a:bodyPr lIns="239541" tIns="0" rIns="239541" bIns="0" anchor="ctr"/>
        <a:lstStyle>
          <a:lvl1pPr algn="l">
            <a:defRPr sz="19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lang="en-US" sz="2000" dirty="0" smtClean="0">
              <a:latin typeface="Times New Roman" panose="02020603050405020304" pitchFamily="18" charset="0"/>
              <a:cs typeface="Times New Roman" panose="02020603050405020304" pitchFamily="18" charset="0"/>
            </a:rPr>
            <a:t>Intense competition and changing economic conditions.</a:t>
          </a:r>
          <a:endParaRPr lang="en-US" sz="2000" dirty="0">
            <a:latin typeface="Times New Roman" panose="02020603050405020304" pitchFamily="18" charset="0"/>
            <a:cs typeface="Times New Roman" panose="02020603050405020304" pitchFamily="18" charset="0"/>
          </a:endParaRPr>
        </a:p>
      </dsp:txBody>
      <dsp:txXfrm>
        <a:off x="452676" y="1779575"/>
        <a:ext cx="8042178" cy="560880"/>
      </dsp:txXfrm>
    </dsp:sp>
    <dsp:sp modelId="{C22387A0-0FC4-47B2-B81D-88D7944DD72A}">
      <dsp:nvSpPr>
        <dsp:cNvPr id="14" name="Rectangles 13"/>
        <dsp:cNvSpPr/>
      </dsp:nvSpPr>
      <dsp:spPr bwMode="white">
        <a:xfrm>
          <a:off x="0" y="2921855"/>
          <a:ext cx="9053520" cy="478800"/>
        </a:xfrm>
        <a:prstGeom prst="rect">
          <a:avLst/>
        </a:prstGeom>
      </dsp:spPr>
      <dsp:style>
        <a:lnRef idx="2">
          <a:schemeClr val="accent1"/>
        </a:lnRef>
        <a:fillRef idx="1">
          <a:schemeClr val="lt1">
            <a:alpha val="90000"/>
          </a:schemeClr>
        </a:fillRef>
        <a:effectRef idx="0">
          <a:scrgbClr r="0" g="0" b="0"/>
        </a:effectRef>
        <a:fontRef idx="minor"/>
      </dsp:style>
      <dsp:txBody>
        <a:bodyPr lIns="702653" tIns="395731" rIns="702653" bIns="135128" anchor="t"/>
        <a:lstStyle>
          <a:lvl1pPr algn="l">
            <a:defRPr sz="1900"/>
          </a:lvl1pPr>
          <a:lvl2pPr marL="171450" indent="-171450" algn="l">
            <a:defRPr sz="1900"/>
          </a:lvl2pPr>
          <a:lvl3pPr marL="342900" indent="-171450" algn="l">
            <a:defRPr sz="1900"/>
          </a:lvl3pPr>
          <a:lvl4pPr marL="514350" indent="-171450" algn="l">
            <a:defRPr sz="1900"/>
          </a:lvl4pPr>
          <a:lvl5pPr marL="685800" indent="-171450" algn="l">
            <a:defRPr sz="1900"/>
          </a:lvl5pPr>
          <a:lvl6pPr marL="857250" indent="-171450" algn="l">
            <a:defRPr sz="1900"/>
          </a:lvl6pPr>
          <a:lvl7pPr marL="1028700" indent="-171450" algn="l">
            <a:defRPr sz="1900"/>
          </a:lvl7pPr>
          <a:lvl8pPr marL="1200150" indent="-171450" algn="l">
            <a:defRPr sz="1900"/>
          </a:lvl8pPr>
          <a:lvl9pPr marL="1371600" indent="-171450" algn="l">
            <a:defRPr sz="1900"/>
          </a:lvl9pPr>
        </a:lstStyle>
        <a:p>
          <a:endParaRPr>
            <a:solidFill>
              <a:schemeClr val="dk1"/>
            </a:solidFill>
          </a:endParaRPr>
        </a:p>
      </dsp:txBody>
      <dsp:txXfrm>
        <a:off x="0" y="2921855"/>
        <a:ext cx="9053520" cy="478800"/>
      </dsp:txXfrm>
    </dsp:sp>
    <dsp:sp modelId="{4ED66E33-196F-4CC0-BF08-D617FA990DD6}">
      <dsp:nvSpPr>
        <dsp:cNvPr id="13" name="Rounded Rectangle 12"/>
        <dsp:cNvSpPr/>
      </dsp:nvSpPr>
      <dsp:spPr bwMode="white">
        <a:xfrm>
          <a:off x="452676" y="2641414"/>
          <a:ext cx="8023610" cy="560880"/>
        </a:xfrm>
        <a:prstGeom prst="roundRect">
          <a:avLst/>
        </a:prstGeom>
      </dsp:spPr>
      <dsp:style>
        <a:lnRef idx="2">
          <a:schemeClr val="lt1"/>
        </a:lnRef>
        <a:fillRef idx="1">
          <a:schemeClr val="accent1"/>
        </a:fillRef>
        <a:effectRef idx="0">
          <a:scrgbClr r="0" g="0" b="0"/>
        </a:effectRef>
        <a:fontRef idx="minor">
          <a:schemeClr val="lt1"/>
        </a:fontRef>
      </dsp:style>
      <dsp:txBody>
        <a:bodyPr lIns="239541" tIns="0" rIns="239541" bIns="0" anchor="ctr"/>
        <a:lstStyle>
          <a:lvl1pPr algn="l">
            <a:defRPr sz="19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lang="en-US" sz="2000" dirty="0" smtClean="0">
              <a:latin typeface="Times New Roman" panose="02020603050405020304" pitchFamily="18" charset="0"/>
              <a:cs typeface="Times New Roman" panose="02020603050405020304" pitchFamily="18" charset="0"/>
            </a:rPr>
            <a:t>Environmental regulations requiring operational changes.</a:t>
          </a:r>
          <a:endParaRPr lang="en-US" sz="2000" dirty="0">
            <a:latin typeface="Times New Roman" panose="02020603050405020304" pitchFamily="18" charset="0"/>
            <a:cs typeface="Times New Roman" panose="02020603050405020304" pitchFamily="18" charset="0"/>
          </a:endParaRPr>
        </a:p>
      </dsp:txBody>
      <dsp:txXfrm>
        <a:off x="452676" y="2641414"/>
        <a:ext cx="8023610" cy="560880"/>
      </dsp:txXfrm>
    </dsp:sp>
    <dsp:sp modelId="{DB00B543-46FD-4DF6-B3AA-9C6E95FAEE4B}">
      <dsp:nvSpPr>
        <dsp:cNvPr id="3" name="Rectangles 2" hidden="1"/>
        <dsp:cNvSpPr/>
      </dsp:nvSpPr>
      <dsp:spPr>
        <a:xfrm>
          <a:off x="0" y="55894"/>
          <a:ext cx="452676" cy="560880"/>
        </a:xfrm>
        <a:prstGeom prst="rect">
          <a:avLst/>
        </a:prstGeom>
      </dsp:spPr>
      <dsp:txXfrm>
        <a:off x="0" y="55894"/>
        <a:ext cx="452676" cy="560880"/>
      </dsp:txXfrm>
    </dsp:sp>
    <dsp:sp modelId="{00C4B34D-3306-4B78-BAEC-7A72EBD0CA73}">
      <dsp:nvSpPr>
        <dsp:cNvPr id="6" name="Rectangles 5" hidden="1"/>
        <dsp:cNvSpPr/>
      </dsp:nvSpPr>
      <dsp:spPr>
        <a:xfrm>
          <a:off x="0" y="917734"/>
          <a:ext cx="452676" cy="560880"/>
        </a:xfrm>
        <a:prstGeom prst="rect">
          <a:avLst/>
        </a:prstGeom>
      </dsp:spPr>
      <dsp:txXfrm>
        <a:off x="0" y="917734"/>
        <a:ext cx="452676" cy="560880"/>
      </dsp:txXfrm>
    </dsp:sp>
    <dsp:sp modelId="{54A72ED0-43E4-4E1D-9340-4C99E1141D1F}">
      <dsp:nvSpPr>
        <dsp:cNvPr id="9" name="Rectangles 8" hidden="1"/>
        <dsp:cNvSpPr/>
      </dsp:nvSpPr>
      <dsp:spPr>
        <a:xfrm>
          <a:off x="0" y="1779575"/>
          <a:ext cx="452676" cy="560880"/>
        </a:xfrm>
        <a:prstGeom prst="rect">
          <a:avLst/>
        </a:prstGeom>
      </dsp:spPr>
      <dsp:txXfrm>
        <a:off x="0" y="1779575"/>
        <a:ext cx="452676" cy="560880"/>
      </dsp:txXfrm>
    </dsp:sp>
    <dsp:sp modelId="{4D5992A3-9463-431A-90EF-71FF29D81C06}">
      <dsp:nvSpPr>
        <dsp:cNvPr id="12" name="Rectangles 11" hidden="1"/>
        <dsp:cNvSpPr/>
      </dsp:nvSpPr>
      <dsp:spPr>
        <a:xfrm>
          <a:off x="0" y="2641414"/>
          <a:ext cx="452676" cy="560880"/>
        </a:xfrm>
        <a:prstGeom prst="rect">
          <a:avLst/>
        </a:prstGeom>
      </dsp:spPr>
      <dsp:txXfrm>
        <a:off x="0" y="2641414"/>
        <a:ext cx="452676" cy="560880"/>
      </dsp:txXfrm>
    </dsp:sp>
  </dsp:spTree>
</dsp:drawing>
</file>

<file path=ppt/diagrams/drawing3.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7936521" cy="3784095"/>
        <a:chOff x="0" y="0"/>
        <a:chExt cx="7936521" cy="3784095"/>
      </a:xfrm>
    </dsp:grpSpPr>
    <dsp:sp modelId="{2F6814A8-6D43-424F-A22E-8B1C230F4EE5}">
      <dsp:nvSpPr>
        <dsp:cNvPr id="5" name="Rectangles 4"/>
        <dsp:cNvSpPr/>
      </dsp:nvSpPr>
      <dsp:spPr bwMode="white">
        <a:xfrm>
          <a:off x="0" y="426847"/>
          <a:ext cx="7936521" cy="504000"/>
        </a:xfrm>
        <a:prstGeom prst="rect">
          <a:avLst/>
        </a:prstGeom>
      </dsp:spPr>
      <dsp:style>
        <a:lnRef idx="2">
          <a:schemeClr val="accent1"/>
        </a:lnRef>
        <a:fillRef idx="1">
          <a:schemeClr val="lt1">
            <a:alpha val="90000"/>
          </a:schemeClr>
        </a:fillRef>
        <a:effectRef idx="0">
          <a:scrgbClr r="0" g="0" b="0"/>
        </a:effectRef>
        <a:fontRef idx="minor"/>
      </dsp:style>
      <dsp:txBody>
        <a:bodyPr lIns="615962" tIns="416559" rIns="615962" bIns="142240" anchor="t"/>
        <a:lstStyle>
          <a:lvl1pPr algn="l">
            <a:defRPr sz="2000"/>
          </a:lvl1pPr>
          <a:lvl2pPr marL="228600" indent="-228600" algn="l">
            <a:defRPr sz="2000"/>
          </a:lvl2pPr>
          <a:lvl3pPr marL="457200" indent="-228600" algn="l">
            <a:defRPr sz="2000"/>
          </a:lvl3pPr>
          <a:lvl4pPr marL="685800" indent="-228600" algn="l">
            <a:defRPr sz="2000"/>
          </a:lvl4pPr>
          <a:lvl5pPr marL="914400" indent="-228600" algn="l">
            <a:defRPr sz="2000"/>
          </a:lvl5pPr>
          <a:lvl6pPr marL="1143000" indent="-228600" algn="l">
            <a:defRPr sz="2000"/>
          </a:lvl6pPr>
          <a:lvl7pPr marL="1371600" indent="-228600" algn="l">
            <a:defRPr sz="2000"/>
          </a:lvl7pPr>
          <a:lvl8pPr marL="1600200" indent="-228600" algn="l">
            <a:defRPr sz="2000"/>
          </a:lvl8pPr>
          <a:lvl9pPr marL="1828800" indent="-228600" algn="l">
            <a:defRPr sz="2000"/>
          </a:lvl9pPr>
        </a:lstStyle>
        <a:p>
          <a:endParaRPr>
            <a:solidFill>
              <a:schemeClr val="dk1"/>
            </a:solidFill>
          </a:endParaRPr>
        </a:p>
      </dsp:txBody>
      <dsp:txXfrm>
        <a:off x="0" y="426847"/>
        <a:ext cx="7936521" cy="504000"/>
      </dsp:txXfrm>
    </dsp:sp>
    <dsp:sp modelId="{46DD565E-8D4F-469A-8844-E215EDC6B775}">
      <dsp:nvSpPr>
        <dsp:cNvPr id="4" name="Rounded Rectangle 3"/>
        <dsp:cNvSpPr/>
      </dsp:nvSpPr>
      <dsp:spPr bwMode="white">
        <a:xfrm>
          <a:off x="396826" y="131647"/>
          <a:ext cx="7467679" cy="590400"/>
        </a:xfrm>
        <a:prstGeom prst="roundRect">
          <a:avLst/>
        </a:prstGeom>
      </dsp:spPr>
      <dsp:style>
        <a:lnRef idx="2">
          <a:schemeClr val="lt1"/>
        </a:lnRef>
        <a:fillRef idx="1">
          <a:schemeClr val="accent1"/>
        </a:fillRef>
        <a:effectRef idx="0">
          <a:scrgbClr r="0" g="0" b="0"/>
        </a:effectRef>
        <a:fontRef idx="minor">
          <a:schemeClr val="lt1"/>
        </a:fontRef>
      </dsp:style>
      <dsp:txBody>
        <a:bodyPr lIns="209987" tIns="0" rIns="209987" bIns="0" anchor="ctr"/>
        <a:lstStyle>
          <a:lvl1pPr algn="l">
            <a:defRPr sz="2000"/>
          </a:lvl1pPr>
          <a:lvl2pPr marL="114300" indent="-114300" algn="l">
            <a:defRPr sz="1500"/>
          </a:lvl2pPr>
          <a:lvl3pPr marL="228600" indent="-114300" algn="l">
            <a:defRPr sz="1500"/>
          </a:lvl3pPr>
          <a:lvl4pPr marL="342900" indent="-114300" algn="l">
            <a:defRPr sz="1500"/>
          </a:lvl4pPr>
          <a:lvl5pPr marL="457200" indent="-114300" algn="l">
            <a:defRPr sz="1500"/>
          </a:lvl5pPr>
          <a:lvl6pPr marL="571500" indent="-114300" algn="l">
            <a:defRPr sz="1500"/>
          </a:lvl6pPr>
          <a:lvl7pPr marL="685800" indent="-114300" algn="l">
            <a:defRPr sz="1500"/>
          </a:lvl7pPr>
          <a:lvl8pPr marL="800100" indent="-114300" algn="l">
            <a:defRPr sz="1500"/>
          </a:lvl8pPr>
          <a:lvl9pPr marL="914400" indent="-114300" algn="l">
            <a:defRPr sz="1500"/>
          </a:lvl9pPr>
        </a:lstStyle>
        <a:p>
          <a:pPr lvl="0">
            <a:lnSpc>
              <a:spcPct val="100000"/>
            </a:lnSpc>
            <a:spcBef>
              <a:spcPct val="0"/>
            </a:spcBef>
            <a:spcAft>
              <a:spcPct val="35000"/>
            </a:spcAft>
          </a:pPr>
          <a:r>
            <a:rPr lang="en-US" dirty="0" smtClean="0">
              <a:latin typeface="Times New Roman" panose="02020603050405020304" pitchFamily="18" charset="0"/>
              <a:cs typeface="Times New Roman" panose="02020603050405020304" pitchFamily="18" charset="0"/>
            </a:rPr>
            <a:t>Changes in consumer rights and retail regulations.</a:t>
          </a:r>
          <a:endParaRPr lang="en-US" dirty="0">
            <a:latin typeface="Times New Roman" panose="02020603050405020304" pitchFamily="18" charset="0"/>
            <a:cs typeface="Times New Roman" panose="02020603050405020304" pitchFamily="18" charset="0"/>
          </a:endParaRPr>
        </a:p>
      </dsp:txBody>
      <dsp:txXfrm>
        <a:off x="396826" y="131647"/>
        <a:ext cx="7467679" cy="590400"/>
      </dsp:txXfrm>
    </dsp:sp>
    <dsp:sp modelId="{AC2E0F12-C142-4CD7-A915-AE879C2573FE}">
      <dsp:nvSpPr>
        <dsp:cNvPr id="8" name="Rectangles 7"/>
        <dsp:cNvSpPr/>
      </dsp:nvSpPr>
      <dsp:spPr bwMode="white">
        <a:xfrm>
          <a:off x="0" y="1334047"/>
          <a:ext cx="7936521" cy="504000"/>
        </a:xfrm>
        <a:prstGeom prst="rect">
          <a:avLst/>
        </a:prstGeom>
      </dsp:spPr>
      <dsp:style>
        <a:lnRef idx="2">
          <a:schemeClr val="accent1"/>
        </a:lnRef>
        <a:fillRef idx="1">
          <a:schemeClr val="lt1">
            <a:alpha val="90000"/>
          </a:schemeClr>
        </a:fillRef>
        <a:effectRef idx="0">
          <a:scrgbClr r="0" g="0" b="0"/>
        </a:effectRef>
        <a:fontRef idx="minor"/>
      </dsp:style>
      <dsp:txBody>
        <a:bodyPr lIns="615962" tIns="416559" rIns="615962" bIns="142240" anchor="t"/>
        <a:lstStyle>
          <a:lvl1pPr algn="l">
            <a:defRPr sz="2000"/>
          </a:lvl1pPr>
          <a:lvl2pPr marL="228600" indent="-228600" algn="l">
            <a:defRPr sz="2000"/>
          </a:lvl2pPr>
          <a:lvl3pPr marL="457200" indent="-228600" algn="l">
            <a:defRPr sz="2000"/>
          </a:lvl3pPr>
          <a:lvl4pPr marL="685800" indent="-228600" algn="l">
            <a:defRPr sz="2000"/>
          </a:lvl4pPr>
          <a:lvl5pPr marL="914400" indent="-228600" algn="l">
            <a:defRPr sz="2000"/>
          </a:lvl5pPr>
          <a:lvl6pPr marL="1143000" indent="-228600" algn="l">
            <a:defRPr sz="2000"/>
          </a:lvl6pPr>
          <a:lvl7pPr marL="1371600" indent="-228600" algn="l">
            <a:defRPr sz="2000"/>
          </a:lvl7pPr>
          <a:lvl8pPr marL="1600200" indent="-228600" algn="l">
            <a:defRPr sz="2000"/>
          </a:lvl8pPr>
          <a:lvl9pPr marL="1828800" indent="-228600" algn="l">
            <a:defRPr sz="2000"/>
          </a:lvl9pPr>
        </a:lstStyle>
        <a:p>
          <a:endParaRPr>
            <a:solidFill>
              <a:schemeClr val="dk1"/>
            </a:solidFill>
          </a:endParaRPr>
        </a:p>
      </dsp:txBody>
      <dsp:txXfrm>
        <a:off x="0" y="1334047"/>
        <a:ext cx="7936521" cy="504000"/>
      </dsp:txXfrm>
    </dsp:sp>
    <dsp:sp modelId="{629BD71B-D3FF-4071-955D-C15D65C60C99}">
      <dsp:nvSpPr>
        <dsp:cNvPr id="7" name="Rounded Rectangle 6"/>
        <dsp:cNvSpPr/>
      </dsp:nvSpPr>
      <dsp:spPr bwMode="white">
        <a:xfrm>
          <a:off x="377930" y="1038847"/>
          <a:ext cx="7558591" cy="590400"/>
        </a:xfrm>
        <a:prstGeom prst="roundRect">
          <a:avLst/>
        </a:prstGeom>
      </dsp:spPr>
      <dsp:style>
        <a:lnRef idx="2">
          <a:schemeClr val="lt1"/>
        </a:lnRef>
        <a:fillRef idx="1">
          <a:schemeClr val="accent1"/>
        </a:fillRef>
        <a:effectRef idx="0">
          <a:scrgbClr r="0" g="0" b="0"/>
        </a:effectRef>
        <a:fontRef idx="minor">
          <a:schemeClr val="lt1"/>
        </a:fontRef>
      </dsp:style>
      <dsp:txBody>
        <a:bodyPr lIns="209987" tIns="0" rIns="209987" bIns="0" anchor="ctr"/>
        <a:lstStyle>
          <a:lvl1pPr algn="l">
            <a:defRPr sz="2000"/>
          </a:lvl1pPr>
          <a:lvl2pPr marL="114300" indent="-114300" algn="l">
            <a:defRPr sz="1500"/>
          </a:lvl2pPr>
          <a:lvl3pPr marL="228600" indent="-114300" algn="l">
            <a:defRPr sz="1500"/>
          </a:lvl3pPr>
          <a:lvl4pPr marL="342900" indent="-114300" algn="l">
            <a:defRPr sz="1500"/>
          </a:lvl4pPr>
          <a:lvl5pPr marL="457200" indent="-114300" algn="l">
            <a:defRPr sz="1500"/>
          </a:lvl5pPr>
          <a:lvl6pPr marL="571500" indent="-114300" algn="l">
            <a:defRPr sz="1500"/>
          </a:lvl6pPr>
          <a:lvl7pPr marL="685800" indent="-114300" algn="l">
            <a:defRPr sz="1500"/>
          </a:lvl7pPr>
          <a:lvl8pPr marL="800100" indent="-114300" algn="l">
            <a:defRPr sz="1500"/>
          </a:lvl8pPr>
          <a:lvl9pPr marL="914400" indent="-114300" algn="l">
            <a:defRPr sz="1500"/>
          </a:lvl9pPr>
        </a:lstStyle>
        <a:p>
          <a:pPr lvl="0">
            <a:lnSpc>
              <a:spcPct val="100000"/>
            </a:lnSpc>
            <a:spcBef>
              <a:spcPct val="0"/>
            </a:spcBef>
            <a:spcAft>
              <a:spcPct val="35000"/>
            </a:spcAft>
          </a:pPr>
          <a:r>
            <a:rPr lang="en-US" dirty="0" smtClean="0">
              <a:latin typeface="Times New Roman" panose="02020603050405020304" pitchFamily="18" charset="0"/>
              <a:cs typeface="Times New Roman" panose="02020603050405020304" pitchFamily="18" charset="0"/>
            </a:rPr>
            <a:t>Inflation and spending patterns affecting demand.</a:t>
          </a:r>
          <a:endParaRPr lang="en-US" dirty="0">
            <a:latin typeface="Times New Roman" panose="02020603050405020304" pitchFamily="18" charset="0"/>
            <a:cs typeface="Times New Roman" panose="02020603050405020304" pitchFamily="18" charset="0"/>
          </a:endParaRPr>
        </a:p>
      </dsp:txBody>
      <dsp:txXfrm>
        <a:off x="377930" y="1038847"/>
        <a:ext cx="7558591" cy="590400"/>
      </dsp:txXfrm>
    </dsp:sp>
    <dsp:sp modelId="{1DE85D1E-A122-4BAE-ACC3-CE3472BBB684}">
      <dsp:nvSpPr>
        <dsp:cNvPr id="11" name="Rectangles 10"/>
        <dsp:cNvSpPr/>
      </dsp:nvSpPr>
      <dsp:spPr bwMode="white">
        <a:xfrm>
          <a:off x="0" y="2241247"/>
          <a:ext cx="7936521" cy="504000"/>
        </a:xfrm>
        <a:prstGeom prst="rect">
          <a:avLst/>
        </a:prstGeom>
      </dsp:spPr>
      <dsp:style>
        <a:lnRef idx="2">
          <a:schemeClr val="accent1"/>
        </a:lnRef>
        <a:fillRef idx="1">
          <a:schemeClr val="lt1">
            <a:alpha val="90000"/>
          </a:schemeClr>
        </a:fillRef>
        <a:effectRef idx="0">
          <a:scrgbClr r="0" g="0" b="0"/>
        </a:effectRef>
        <a:fontRef idx="minor"/>
      </dsp:style>
      <dsp:txBody>
        <a:bodyPr lIns="615962" tIns="416559" rIns="615962" bIns="142240" anchor="t"/>
        <a:lstStyle>
          <a:lvl1pPr algn="l">
            <a:defRPr sz="2000"/>
          </a:lvl1pPr>
          <a:lvl2pPr marL="228600" indent="-228600" algn="l">
            <a:defRPr sz="2000"/>
          </a:lvl2pPr>
          <a:lvl3pPr marL="457200" indent="-228600" algn="l">
            <a:defRPr sz="2000"/>
          </a:lvl3pPr>
          <a:lvl4pPr marL="685800" indent="-228600" algn="l">
            <a:defRPr sz="2000"/>
          </a:lvl4pPr>
          <a:lvl5pPr marL="914400" indent="-228600" algn="l">
            <a:defRPr sz="2000"/>
          </a:lvl5pPr>
          <a:lvl6pPr marL="1143000" indent="-228600" algn="l">
            <a:defRPr sz="2000"/>
          </a:lvl6pPr>
          <a:lvl7pPr marL="1371600" indent="-228600" algn="l">
            <a:defRPr sz="2000"/>
          </a:lvl7pPr>
          <a:lvl8pPr marL="1600200" indent="-228600" algn="l">
            <a:defRPr sz="2000"/>
          </a:lvl8pPr>
          <a:lvl9pPr marL="1828800" indent="-228600" algn="l">
            <a:defRPr sz="2000"/>
          </a:lvl9pPr>
        </a:lstStyle>
        <a:p>
          <a:endParaRPr>
            <a:solidFill>
              <a:schemeClr val="dk1"/>
            </a:solidFill>
          </a:endParaRPr>
        </a:p>
      </dsp:txBody>
      <dsp:txXfrm>
        <a:off x="0" y="2241247"/>
        <a:ext cx="7936521" cy="504000"/>
      </dsp:txXfrm>
    </dsp:sp>
    <dsp:sp modelId="{ED307703-331D-49E7-91CC-46E9941835B2}">
      <dsp:nvSpPr>
        <dsp:cNvPr id="10" name="Rounded Rectangle 9"/>
        <dsp:cNvSpPr/>
      </dsp:nvSpPr>
      <dsp:spPr bwMode="white">
        <a:xfrm>
          <a:off x="377930" y="1946047"/>
          <a:ext cx="7558591" cy="590400"/>
        </a:xfrm>
        <a:prstGeom prst="roundRect">
          <a:avLst/>
        </a:prstGeom>
      </dsp:spPr>
      <dsp:style>
        <a:lnRef idx="2">
          <a:schemeClr val="lt1"/>
        </a:lnRef>
        <a:fillRef idx="1">
          <a:schemeClr val="accent1"/>
        </a:fillRef>
        <a:effectRef idx="0">
          <a:scrgbClr r="0" g="0" b="0"/>
        </a:effectRef>
        <a:fontRef idx="minor">
          <a:schemeClr val="lt1"/>
        </a:fontRef>
      </dsp:style>
      <dsp:txBody>
        <a:bodyPr lIns="209987" tIns="0" rIns="209987" bIns="0" anchor="ctr"/>
        <a:lstStyle>
          <a:lvl1pPr algn="l">
            <a:defRPr sz="2000"/>
          </a:lvl1pPr>
          <a:lvl2pPr marL="114300" indent="-114300" algn="l">
            <a:defRPr sz="1500"/>
          </a:lvl2pPr>
          <a:lvl3pPr marL="228600" indent="-114300" algn="l">
            <a:defRPr sz="1500"/>
          </a:lvl3pPr>
          <a:lvl4pPr marL="342900" indent="-114300" algn="l">
            <a:defRPr sz="1500"/>
          </a:lvl4pPr>
          <a:lvl5pPr marL="457200" indent="-114300" algn="l">
            <a:defRPr sz="1500"/>
          </a:lvl5pPr>
          <a:lvl6pPr marL="571500" indent="-114300" algn="l">
            <a:defRPr sz="1500"/>
          </a:lvl6pPr>
          <a:lvl7pPr marL="685800" indent="-114300" algn="l">
            <a:defRPr sz="1500"/>
          </a:lvl7pPr>
          <a:lvl8pPr marL="800100" indent="-114300" algn="l">
            <a:defRPr sz="1500"/>
          </a:lvl8pPr>
          <a:lvl9pPr marL="914400" indent="-114300" algn="l">
            <a:defRPr sz="1500"/>
          </a:lvl9pPr>
        </a:lstStyle>
        <a:p>
          <a:pPr lvl="0">
            <a:lnSpc>
              <a:spcPct val="100000"/>
            </a:lnSpc>
            <a:spcBef>
              <a:spcPct val="0"/>
            </a:spcBef>
            <a:spcAft>
              <a:spcPct val="35000"/>
            </a:spcAft>
          </a:pPr>
          <a:r>
            <a:rPr lang="en-US" dirty="0" smtClean="0">
              <a:latin typeface="Times New Roman" panose="02020603050405020304" pitchFamily="18" charset="0"/>
              <a:cs typeface="Times New Roman" panose="02020603050405020304" pitchFamily="18" charset="0"/>
            </a:rPr>
            <a:t>Rising demand for ethically produced products.</a:t>
          </a:r>
          <a:endParaRPr lang="en-US" dirty="0">
            <a:latin typeface="Times New Roman" panose="02020603050405020304" pitchFamily="18" charset="0"/>
            <a:cs typeface="Times New Roman" panose="02020603050405020304" pitchFamily="18" charset="0"/>
          </a:endParaRPr>
        </a:p>
      </dsp:txBody>
      <dsp:txXfrm>
        <a:off x="377930" y="1946047"/>
        <a:ext cx="7558591" cy="590400"/>
      </dsp:txXfrm>
    </dsp:sp>
    <dsp:sp modelId="{2F391FA5-8CD1-48BB-838B-398E98863C51}">
      <dsp:nvSpPr>
        <dsp:cNvPr id="14" name="Rectangles 13"/>
        <dsp:cNvSpPr/>
      </dsp:nvSpPr>
      <dsp:spPr bwMode="white">
        <a:xfrm>
          <a:off x="0" y="3148448"/>
          <a:ext cx="7936521" cy="504000"/>
        </a:xfrm>
        <a:prstGeom prst="rect">
          <a:avLst/>
        </a:prstGeom>
      </dsp:spPr>
      <dsp:style>
        <a:lnRef idx="2">
          <a:schemeClr val="accent1"/>
        </a:lnRef>
        <a:fillRef idx="1">
          <a:schemeClr val="lt1">
            <a:alpha val="90000"/>
          </a:schemeClr>
        </a:fillRef>
        <a:effectRef idx="0">
          <a:scrgbClr r="0" g="0" b="0"/>
        </a:effectRef>
        <a:fontRef idx="minor"/>
      </dsp:style>
      <dsp:txBody>
        <a:bodyPr lIns="615962" tIns="416559" rIns="615962" bIns="142240" anchor="t"/>
        <a:lstStyle>
          <a:lvl1pPr algn="l">
            <a:defRPr sz="2000"/>
          </a:lvl1pPr>
          <a:lvl2pPr marL="228600" indent="-228600" algn="l">
            <a:defRPr sz="2000"/>
          </a:lvl2pPr>
          <a:lvl3pPr marL="457200" indent="-228600" algn="l">
            <a:defRPr sz="2000"/>
          </a:lvl3pPr>
          <a:lvl4pPr marL="685800" indent="-228600" algn="l">
            <a:defRPr sz="2000"/>
          </a:lvl4pPr>
          <a:lvl5pPr marL="914400" indent="-228600" algn="l">
            <a:defRPr sz="2000"/>
          </a:lvl5pPr>
          <a:lvl6pPr marL="1143000" indent="-228600" algn="l">
            <a:defRPr sz="2000"/>
          </a:lvl6pPr>
          <a:lvl7pPr marL="1371600" indent="-228600" algn="l">
            <a:defRPr sz="2000"/>
          </a:lvl7pPr>
          <a:lvl8pPr marL="1600200" indent="-228600" algn="l">
            <a:defRPr sz="2000"/>
          </a:lvl8pPr>
          <a:lvl9pPr marL="1828800" indent="-228600" algn="l">
            <a:defRPr sz="2000"/>
          </a:lvl9pPr>
        </a:lstStyle>
        <a:p>
          <a:endParaRPr>
            <a:solidFill>
              <a:schemeClr val="dk1"/>
            </a:solidFill>
          </a:endParaRPr>
        </a:p>
      </dsp:txBody>
      <dsp:txXfrm>
        <a:off x="0" y="3148448"/>
        <a:ext cx="7936521" cy="504000"/>
      </dsp:txXfrm>
    </dsp:sp>
    <dsp:sp modelId="{FD86246B-FEA6-446E-88B7-6E31A5864272}">
      <dsp:nvSpPr>
        <dsp:cNvPr id="13" name="Rounded Rectangle 12"/>
        <dsp:cNvSpPr/>
      </dsp:nvSpPr>
      <dsp:spPr bwMode="white">
        <a:xfrm>
          <a:off x="377930" y="2853247"/>
          <a:ext cx="7558591" cy="590400"/>
        </a:xfrm>
        <a:prstGeom prst="roundRect">
          <a:avLst/>
        </a:prstGeom>
      </dsp:spPr>
      <dsp:style>
        <a:lnRef idx="2">
          <a:schemeClr val="lt1"/>
        </a:lnRef>
        <a:fillRef idx="1">
          <a:schemeClr val="accent1"/>
        </a:fillRef>
        <a:effectRef idx="0">
          <a:scrgbClr r="0" g="0" b="0"/>
        </a:effectRef>
        <a:fontRef idx="minor">
          <a:schemeClr val="lt1"/>
        </a:fontRef>
      </dsp:style>
      <dsp:txBody>
        <a:bodyPr lIns="209987" tIns="0" rIns="209987" bIns="0" anchor="ctr"/>
        <a:lstStyle>
          <a:lvl1pPr algn="l">
            <a:defRPr sz="2000"/>
          </a:lvl1pPr>
          <a:lvl2pPr marL="114300" indent="-114300" algn="l">
            <a:defRPr sz="1500"/>
          </a:lvl2pPr>
          <a:lvl3pPr marL="228600" indent="-114300" algn="l">
            <a:defRPr sz="1500"/>
          </a:lvl3pPr>
          <a:lvl4pPr marL="342900" indent="-114300" algn="l">
            <a:defRPr sz="1500"/>
          </a:lvl4pPr>
          <a:lvl5pPr marL="457200" indent="-114300" algn="l">
            <a:defRPr sz="1500"/>
          </a:lvl5pPr>
          <a:lvl6pPr marL="571500" indent="-114300" algn="l">
            <a:defRPr sz="1500"/>
          </a:lvl6pPr>
          <a:lvl7pPr marL="685800" indent="-114300" algn="l">
            <a:defRPr sz="1500"/>
          </a:lvl7pPr>
          <a:lvl8pPr marL="800100" indent="-114300" algn="l">
            <a:defRPr sz="1500"/>
          </a:lvl8pPr>
          <a:lvl9pPr marL="914400" indent="-114300" algn="l">
            <a:defRPr sz="1500"/>
          </a:lvl9pPr>
        </a:lstStyle>
        <a:p>
          <a:pPr lvl="0">
            <a:lnSpc>
              <a:spcPct val="100000"/>
            </a:lnSpc>
            <a:spcBef>
              <a:spcPct val="0"/>
            </a:spcBef>
            <a:spcAft>
              <a:spcPct val="35000"/>
            </a:spcAft>
          </a:pPr>
          <a:r>
            <a:rPr lang="en-US" dirty="0" smtClean="0">
              <a:latin typeface="Times New Roman" panose="02020603050405020304" pitchFamily="18" charset="0"/>
              <a:cs typeface="Times New Roman" panose="02020603050405020304" pitchFamily="18" charset="0"/>
            </a:rPr>
            <a:t>Importance of reducing waste and emissions.</a:t>
          </a:r>
          <a:endParaRPr lang="en-US" dirty="0">
            <a:latin typeface="Times New Roman" panose="02020603050405020304" pitchFamily="18" charset="0"/>
            <a:cs typeface="Times New Roman" panose="02020603050405020304" pitchFamily="18" charset="0"/>
          </a:endParaRPr>
        </a:p>
      </dsp:txBody>
      <dsp:txXfrm>
        <a:off x="377930" y="2853247"/>
        <a:ext cx="7558591" cy="590400"/>
      </dsp:txXfrm>
    </dsp:sp>
    <dsp:sp modelId="{7F3DD2F1-9051-48E5-AB73-7F741FA2FC46}">
      <dsp:nvSpPr>
        <dsp:cNvPr id="3" name="Rectangles 2" hidden="1"/>
        <dsp:cNvSpPr/>
      </dsp:nvSpPr>
      <dsp:spPr>
        <a:xfrm>
          <a:off x="0" y="131647"/>
          <a:ext cx="396826" cy="590400"/>
        </a:xfrm>
        <a:prstGeom prst="rect">
          <a:avLst/>
        </a:prstGeom>
      </dsp:spPr>
      <dsp:txXfrm>
        <a:off x="0" y="131647"/>
        <a:ext cx="396826" cy="590400"/>
      </dsp:txXfrm>
    </dsp:sp>
    <dsp:sp modelId="{D87A4C12-1013-4020-9AF4-834F333F8350}">
      <dsp:nvSpPr>
        <dsp:cNvPr id="6" name="Rectangles 5" hidden="1"/>
        <dsp:cNvSpPr/>
      </dsp:nvSpPr>
      <dsp:spPr>
        <a:xfrm>
          <a:off x="0" y="1038847"/>
          <a:ext cx="377930" cy="590400"/>
        </a:xfrm>
        <a:prstGeom prst="rect">
          <a:avLst/>
        </a:prstGeom>
      </dsp:spPr>
      <dsp:txXfrm>
        <a:off x="0" y="1038847"/>
        <a:ext cx="377930" cy="590400"/>
      </dsp:txXfrm>
    </dsp:sp>
    <dsp:sp modelId="{7C7817E8-2C0F-4E07-AAD6-82EAF5E41814}">
      <dsp:nvSpPr>
        <dsp:cNvPr id="9" name="Rectangles 8" hidden="1"/>
        <dsp:cNvSpPr/>
      </dsp:nvSpPr>
      <dsp:spPr>
        <a:xfrm>
          <a:off x="0" y="1946047"/>
          <a:ext cx="377930" cy="590400"/>
        </a:xfrm>
        <a:prstGeom prst="rect">
          <a:avLst/>
        </a:prstGeom>
      </dsp:spPr>
      <dsp:txXfrm>
        <a:off x="0" y="1946047"/>
        <a:ext cx="377930" cy="590400"/>
      </dsp:txXfrm>
    </dsp:sp>
    <dsp:sp modelId="{000C6D64-9411-42C0-A57D-54BA81B6F40D}">
      <dsp:nvSpPr>
        <dsp:cNvPr id="12" name="Rectangles 11" hidden="1"/>
        <dsp:cNvSpPr/>
      </dsp:nvSpPr>
      <dsp:spPr>
        <a:xfrm>
          <a:off x="0" y="2853247"/>
          <a:ext cx="377930" cy="590400"/>
        </a:xfrm>
        <a:prstGeom prst="rect">
          <a:avLst/>
        </a:prstGeom>
      </dsp:spPr>
      <dsp:txXfrm>
        <a:off x="0" y="2853247"/>
        <a:ext cx="377930" cy="590400"/>
      </dsp:txXfrm>
    </dsp:sp>
  </dsp:spTree>
</dsp:drawing>
</file>

<file path=ppt/diagrams/drawing4.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8032058" cy="3838686"/>
        <a:chOff x="0" y="0"/>
        <a:chExt cx="8032058" cy="3838686"/>
      </a:xfrm>
    </dsp:grpSpPr>
    <dsp:sp modelId="{5EA9C1CE-44B3-405B-93BD-CBDEAF227D7A}">
      <dsp:nvSpPr>
        <dsp:cNvPr id="5" name="Rectangles 4"/>
        <dsp:cNvSpPr/>
      </dsp:nvSpPr>
      <dsp:spPr bwMode="white">
        <a:xfrm>
          <a:off x="0" y="380883"/>
          <a:ext cx="8032058" cy="529200"/>
        </a:xfrm>
        <a:prstGeom prst="rect">
          <a:avLst/>
        </a:prstGeom>
      </dsp:spPr>
      <dsp:style>
        <a:lnRef idx="2">
          <a:schemeClr val="accent1"/>
        </a:lnRef>
        <a:fillRef idx="1">
          <a:schemeClr val="lt1">
            <a:alpha val="90000"/>
          </a:schemeClr>
        </a:fillRef>
        <a:effectRef idx="0">
          <a:scrgbClr r="0" g="0" b="0"/>
        </a:effectRef>
        <a:fontRef idx="minor"/>
      </dsp:style>
      <dsp:txBody>
        <a:bodyPr lIns="623376" tIns="437388" rIns="623376" bIns="149352" anchor="t"/>
        <a:lstStyle>
          <a:lvl1pPr algn="l">
            <a:defRPr sz="2100"/>
          </a:lvl1pPr>
          <a:lvl2pPr marL="228600" indent="-228600" algn="l">
            <a:defRPr sz="2100"/>
          </a:lvl2pPr>
          <a:lvl3pPr marL="457200" indent="-228600" algn="l">
            <a:defRPr sz="2100"/>
          </a:lvl3pPr>
          <a:lvl4pPr marL="685800" indent="-228600" algn="l">
            <a:defRPr sz="2100"/>
          </a:lvl4pPr>
          <a:lvl5pPr marL="914400" indent="-228600" algn="l">
            <a:defRPr sz="2100"/>
          </a:lvl5pPr>
          <a:lvl6pPr marL="1143000" indent="-228600" algn="l">
            <a:defRPr sz="2100"/>
          </a:lvl6pPr>
          <a:lvl7pPr marL="1371600" indent="-228600" algn="l">
            <a:defRPr sz="2100"/>
          </a:lvl7pPr>
          <a:lvl8pPr marL="1600200" indent="-228600" algn="l">
            <a:defRPr sz="2100"/>
          </a:lvl8pPr>
          <a:lvl9pPr marL="1828800" indent="-228600" algn="l">
            <a:defRPr sz="2100"/>
          </a:lvl9pPr>
        </a:lstStyle>
        <a:p>
          <a:endParaRPr>
            <a:solidFill>
              <a:schemeClr val="dk1"/>
            </a:solidFill>
          </a:endParaRPr>
        </a:p>
      </dsp:txBody>
      <dsp:txXfrm>
        <a:off x="0" y="380883"/>
        <a:ext cx="8032058" cy="529200"/>
      </dsp:txXfrm>
    </dsp:sp>
    <dsp:sp modelId="{706129CB-BA56-4A52-88A7-A3F4964353C3}">
      <dsp:nvSpPr>
        <dsp:cNvPr id="4" name="Rounded Rectangle 3"/>
        <dsp:cNvSpPr/>
      </dsp:nvSpPr>
      <dsp:spPr bwMode="white">
        <a:xfrm>
          <a:off x="401603" y="70923"/>
          <a:ext cx="6941015" cy="619920"/>
        </a:xfrm>
        <a:prstGeom prst="roundRect">
          <a:avLst/>
        </a:prstGeom>
      </dsp:spPr>
      <dsp:style>
        <a:lnRef idx="2">
          <a:schemeClr val="lt1"/>
        </a:lnRef>
        <a:fillRef idx="1">
          <a:schemeClr val="accent1"/>
        </a:fillRef>
        <a:effectRef idx="0">
          <a:scrgbClr r="0" g="0" b="0"/>
        </a:effectRef>
        <a:fontRef idx="minor">
          <a:schemeClr val="lt1"/>
        </a:fontRef>
      </dsp:style>
      <dsp:txBody>
        <a:bodyPr vert="horz" wrap="square" lIns="212514" tIns="0" rIns="212514" bIns="0" anchor="ctr"/>
        <a:lstStyle>
          <a:lvl1pPr algn="l">
            <a:defRPr sz="21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pPr lvl="0">
            <a:lnSpc>
              <a:spcPct val="100000"/>
            </a:lnSpc>
            <a:spcBef>
              <a:spcPct val="0"/>
            </a:spcBef>
            <a:spcAft>
              <a:spcPct val="35000"/>
            </a:spcAft>
          </a:pPr>
          <a:r>
            <a:rPr lang="en-US" sz="1800" dirty="0" smtClean="0">
              <a:latin typeface="Times New Roman" panose="02020603050405020304" pitchFamily="18" charset="0"/>
              <a:cs typeface="Times New Roman" panose="02020603050405020304" pitchFamily="18" charset="0"/>
            </a:rPr>
            <a:t>Need for continuous e-commerce system updates.</a:t>
          </a:r>
          <a:endParaRPr lang="en-US" sz="1800" dirty="0">
            <a:latin typeface="Times New Roman" panose="02020603050405020304" pitchFamily="18" charset="0"/>
            <a:cs typeface="Times New Roman" panose="02020603050405020304" pitchFamily="18" charset="0"/>
          </a:endParaRPr>
        </a:p>
      </dsp:txBody>
      <dsp:txXfrm>
        <a:off x="401603" y="70923"/>
        <a:ext cx="6941015" cy="619920"/>
      </dsp:txXfrm>
    </dsp:sp>
    <dsp:sp modelId="{B177EF14-8E87-4E93-A7FA-E311C9CA039A}">
      <dsp:nvSpPr>
        <dsp:cNvPr id="8" name="Rectangles 7"/>
        <dsp:cNvSpPr/>
      </dsp:nvSpPr>
      <dsp:spPr bwMode="white">
        <a:xfrm>
          <a:off x="0" y="1333443"/>
          <a:ext cx="8032058" cy="529200"/>
        </a:xfrm>
        <a:prstGeom prst="rect">
          <a:avLst/>
        </a:prstGeom>
      </dsp:spPr>
      <dsp:style>
        <a:lnRef idx="2">
          <a:schemeClr val="accent1"/>
        </a:lnRef>
        <a:fillRef idx="1">
          <a:schemeClr val="lt1">
            <a:alpha val="90000"/>
          </a:schemeClr>
        </a:fillRef>
        <a:effectRef idx="0">
          <a:scrgbClr r="0" g="0" b="0"/>
        </a:effectRef>
        <a:fontRef idx="minor"/>
      </dsp:style>
      <dsp:txBody>
        <a:bodyPr lIns="623376" tIns="437388" rIns="623376" bIns="149352" anchor="t"/>
        <a:lstStyle>
          <a:lvl1pPr algn="l">
            <a:defRPr sz="2100"/>
          </a:lvl1pPr>
          <a:lvl2pPr marL="228600" indent="-228600" algn="l">
            <a:defRPr sz="2100"/>
          </a:lvl2pPr>
          <a:lvl3pPr marL="457200" indent="-228600" algn="l">
            <a:defRPr sz="2100"/>
          </a:lvl3pPr>
          <a:lvl4pPr marL="685800" indent="-228600" algn="l">
            <a:defRPr sz="2100"/>
          </a:lvl4pPr>
          <a:lvl5pPr marL="914400" indent="-228600" algn="l">
            <a:defRPr sz="2100"/>
          </a:lvl5pPr>
          <a:lvl6pPr marL="1143000" indent="-228600" algn="l">
            <a:defRPr sz="2100"/>
          </a:lvl6pPr>
          <a:lvl7pPr marL="1371600" indent="-228600" algn="l">
            <a:defRPr sz="2100"/>
          </a:lvl7pPr>
          <a:lvl8pPr marL="1600200" indent="-228600" algn="l">
            <a:defRPr sz="2100"/>
          </a:lvl8pPr>
          <a:lvl9pPr marL="1828800" indent="-228600" algn="l">
            <a:defRPr sz="2100"/>
          </a:lvl9pPr>
        </a:lstStyle>
        <a:p>
          <a:endParaRPr>
            <a:solidFill>
              <a:schemeClr val="dk1"/>
            </a:solidFill>
          </a:endParaRPr>
        </a:p>
      </dsp:txBody>
      <dsp:txXfrm>
        <a:off x="0" y="1333443"/>
        <a:ext cx="8032058" cy="529200"/>
      </dsp:txXfrm>
    </dsp:sp>
    <dsp:sp modelId="{ED7EE4C9-7B41-4FB1-898B-0817B757507B}">
      <dsp:nvSpPr>
        <dsp:cNvPr id="7" name="Rounded Rectangle 6"/>
        <dsp:cNvSpPr/>
      </dsp:nvSpPr>
      <dsp:spPr bwMode="white">
        <a:xfrm>
          <a:off x="401603" y="1023483"/>
          <a:ext cx="6949168" cy="619920"/>
        </a:xfrm>
        <a:prstGeom prst="roundRect">
          <a:avLst/>
        </a:prstGeom>
      </dsp:spPr>
      <dsp:style>
        <a:lnRef idx="2">
          <a:schemeClr val="lt1"/>
        </a:lnRef>
        <a:fillRef idx="1">
          <a:schemeClr val="accent1"/>
        </a:fillRef>
        <a:effectRef idx="0">
          <a:scrgbClr r="0" g="0" b="0"/>
        </a:effectRef>
        <a:fontRef idx="minor">
          <a:schemeClr val="lt1"/>
        </a:fontRef>
      </dsp:style>
      <dsp:txBody>
        <a:bodyPr vert="horz" wrap="square" lIns="212514" tIns="0" rIns="212514" bIns="0" anchor="ctr"/>
        <a:lstStyle>
          <a:lvl1pPr algn="l">
            <a:defRPr sz="21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pPr lvl="0">
            <a:lnSpc>
              <a:spcPct val="100000"/>
            </a:lnSpc>
            <a:spcBef>
              <a:spcPct val="0"/>
            </a:spcBef>
            <a:spcAft>
              <a:spcPct val="35000"/>
            </a:spcAft>
          </a:pPr>
          <a:r>
            <a:rPr lang="en-US" sz="1800" dirty="0" smtClean="0">
              <a:latin typeface="Times New Roman" panose="02020603050405020304" pitchFamily="18" charset="0"/>
              <a:cs typeface="Times New Roman" panose="02020603050405020304" pitchFamily="18" charset="0"/>
            </a:rPr>
            <a:t>Compliance with safety, health, and industry regulations</a:t>
          </a:r>
          <a:r>
            <a:rPr lang="en-US" sz="1500" dirty="0" smtClean="0">
              <a:latin typeface="Times New Roman" panose="02020603050405020304" pitchFamily="18" charset="0"/>
              <a:cs typeface="Times New Roman" panose="02020603050405020304" pitchFamily="18" charset="0"/>
            </a:rPr>
            <a:t>.</a:t>
          </a:r>
          <a:endParaRPr lang="en-US" sz="1500" dirty="0">
            <a:latin typeface="Times New Roman" panose="02020603050405020304" pitchFamily="18" charset="0"/>
            <a:cs typeface="Times New Roman" panose="02020603050405020304" pitchFamily="18" charset="0"/>
          </a:endParaRPr>
        </a:p>
      </dsp:txBody>
      <dsp:txXfrm>
        <a:off x="401603" y="1023483"/>
        <a:ext cx="6949168" cy="619920"/>
      </dsp:txXfrm>
    </dsp:sp>
    <dsp:sp modelId="{27C8D9FC-E3BF-4EF7-A56B-B0D6F9E46EE9}">
      <dsp:nvSpPr>
        <dsp:cNvPr id="11" name="Rectangles 10"/>
        <dsp:cNvSpPr/>
      </dsp:nvSpPr>
      <dsp:spPr bwMode="white">
        <a:xfrm>
          <a:off x="0" y="2286003"/>
          <a:ext cx="8032058" cy="529200"/>
        </a:xfrm>
        <a:prstGeom prst="rect">
          <a:avLst/>
        </a:prstGeom>
      </dsp:spPr>
      <dsp:style>
        <a:lnRef idx="2">
          <a:schemeClr val="accent1"/>
        </a:lnRef>
        <a:fillRef idx="1">
          <a:schemeClr val="lt1">
            <a:alpha val="90000"/>
          </a:schemeClr>
        </a:fillRef>
        <a:effectRef idx="0">
          <a:scrgbClr r="0" g="0" b="0"/>
        </a:effectRef>
        <a:fontRef idx="minor"/>
      </dsp:style>
      <dsp:txBody>
        <a:bodyPr lIns="623376" tIns="437388" rIns="623376" bIns="149352" anchor="t"/>
        <a:lstStyle>
          <a:lvl1pPr algn="l">
            <a:defRPr sz="2100"/>
          </a:lvl1pPr>
          <a:lvl2pPr marL="228600" indent="-228600" algn="l">
            <a:defRPr sz="2100"/>
          </a:lvl2pPr>
          <a:lvl3pPr marL="457200" indent="-228600" algn="l">
            <a:defRPr sz="2100"/>
          </a:lvl3pPr>
          <a:lvl4pPr marL="685800" indent="-228600" algn="l">
            <a:defRPr sz="2100"/>
          </a:lvl4pPr>
          <a:lvl5pPr marL="914400" indent="-228600" algn="l">
            <a:defRPr sz="2100"/>
          </a:lvl5pPr>
          <a:lvl6pPr marL="1143000" indent="-228600" algn="l">
            <a:defRPr sz="2100"/>
          </a:lvl6pPr>
          <a:lvl7pPr marL="1371600" indent="-228600" algn="l">
            <a:defRPr sz="2100"/>
          </a:lvl7pPr>
          <a:lvl8pPr marL="1600200" indent="-228600" algn="l">
            <a:defRPr sz="2100"/>
          </a:lvl8pPr>
          <a:lvl9pPr marL="1828800" indent="-228600" algn="l">
            <a:defRPr sz="2100"/>
          </a:lvl9pPr>
        </a:lstStyle>
        <a:p>
          <a:endParaRPr>
            <a:solidFill>
              <a:schemeClr val="dk1"/>
            </a:solidFill>
          </a:endParaRPr>
        </a:p>
      </dsp:txBody>
      <dsp:txXfrm>
        <a:off x="0" y="2286003"/>
        <a:ext cx="8032058" cy="529200"/>
      </dsp:txXfrm>
    </dsp:sp>
    <dsp:sp modelId="{152DC15E-1A87-431C-A3FF-7C4F58752BC6}">
      <dsp:nvSpPr>
        <dsp:cNvPr id="10" name="Rounded Rectangle 9"/>
        <dsp:cNvSpPr/>
      </dsp:nvSpPr>
      <dsp:spPr bwMode="white">
        <a:xfrm>
          <a:off x="401603" y="1976043"/>
          <a:ext cx="7000557" cy="619920"/>
        </a:xfrm>
        <a:prstGeom prst="roundRect">
          <a:avLst/>
        </a:prstGeom>
      </dsp:spPr>
      <dsp:style>
        <a:lnRef idx="2">
          <a:schemeClr val="lt1"/>
        </a:lnRef>
        <a:fillRef idx="1">
          <a:schemeClr val="accent1"/>
        </a:fillRef>
        <a:effectRef idx="0">
          <a:scrgbClr r="0" g="0" b="0"/>
        </a:effectRef>
        <a:fontRef idx="minor">
          <a:schemeClr val="lt1"/>
        </a:fontRef>
      </dsp:style>
      <dsp:txBody>
        <a:bodyPr vert="horz" wrap="square" lIns="212514" tIns="0" rIns="212514" bIns="0" anchor="ctr"/>
        <a:lstStyle>
          <a:lvl1pPr algn="l">
            <a:defRPr sz="21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pPr lvl="0">
            <a:lnSpc>
              <a:spcPct val="100000"/>
            </a:lnSpc>
            <a:spcBef>
              <a:spcPct val="0"/>
            </a:spcBef>
            <a:spcAft>
              <a:spcPct val="35000"/>
            </a:spcAft>
          </a:pPr>
          <a:r>
            <a:rPr lang="en-US" sz="1800" dirty="0" smtClean="0">
              <a:latin typeface="Times New Roman" panose="02020603050405020304" pitchFamily="18" charset="0"/>
              <a:cs typeface="Times New Roman" panose="02020603050405020304" pitchFamily="18" charset="0"/>
            </a:rPr>
            <a:t>Emphasis on sustainable practices to reduce waste</a:t>
          </a:r>
          <a:r>
            <a:rPr lang="en-US" sz="1500" dirty="0" smtClean="0">
              <a:latin typeface="Times New Roman" panose="02020603050405020304" pitchFamily="18" charset="0"/>
              <a:cs typeface="Times New Roman" panose="02020603050405020304" pitchFamily="18" charset="0"/>
            </a:rPr>
            <a:t>.</a:t>
          </a:r>
          <a:endParaRPr lang="en-US" sz="1500" dirty="0">
            <a:latin typeface="Times New Roman" panose="02020603050405020304" pitchFamily="18" charset="0"/>
            <a:cs typeface="Times New Roman" panose="02020603050405020304" pitchFamily="18" charset="0"/>
          </a:endParaRPr>
        </a:p>
      </dsp:txBody>
      <dsp:txXfrm>
        <a:off x="401603" y="1976043"/>
        <a:ext cx="7000557" cy="619920"/>
      </dsp:txXfrm>
    </dsp:sp>
    <dsp:sp modelId="{A02F9C91-A96E-4EA2-95FA-6D22AFF70EAD}">
      <dsp:nvSpPr>
        <dsp:cNvPr id="14" name="Rectangles 13"/>
        <dsp:cNvSpPr/>
      </dsp:nvSpPr>
      <dsp:spPr bwMode="white">
        <a:xfrm>
          <a:off x="0" y="3238563"/>
          <a:ext cx="8032058" cy="529200"/>
        </a:xfrm>
        <a:prstGeom prst="rect">
          <a:avLst/>
        </a:prstGeom>
      </dsp:spPr>
      <dsp:style>
        <a:lnRef idx="2">
          <a:schemeClr val="accent1"/>
        </a:lnRef>
        <a:fillRef idx="1">
          <a:schemeClr val="lt1">
            <a:alpha val="90000"/>
          </a:schemeClr>
        </a:fillRef>
        <a:effectRef idx="0">
          <a:scrgbClr r="0" g="0" b="0"/>
        </a:effectRef>
        <a:fontRef idx="minor"/>
      </dsp:style>
      <dsp:txBody>
        <a:bodyPr lIns="623376" tIns="437388" rIns="623376" bIns="149352" anchor="t"/>
        <a:lstStyle>
          <a:lvl1pPr algn="l">
            <a:defRPr sz="2100"/>
          </a:lvl1pPr>
          <a:lvl2pPr marL="228600" indent="-228600" algn="l">
            <a:defRPr sz="2100"/>
          </a:lvl2pPr>
          <a:lvl3pPr marL="457200" indent="-228600" algn="l">
            <a:defRPr sz="2100"/>
          </a:lvl3pPr>
          <a:lvl4pPr marL="685800" indent="-228600" algn="l">
            <a:defRPr sz="2100"/>
          </a:lvl4pPr>
          <a:lvl5pPr marL="914400" indent="-228600" algn="l">
            <a:defRPr sz="2100"/>
          </a:lvl5pPr>
          <a:lvl6pPr marL="1143000" indent="-228600" algn="l">
            <a:defRPr sz="2100"/>
          </a:lvl6pPr>
          <a:lvl7pPr marL="1371600" indent="-228600" algn="l">
            <a:defRPr sz="2100"/>
          </a:lvl7pPr>
          <a:lvl8pPr marL="1600200" indent="-228600" algn="l">
            <a:defRPr sz="2100"/>
          </a:lvl8pPr>
          <a:lvl9pPr marL="1828800" indent="-228600" algn="l">
            <a:defRPr sz="2100"/>
          </a:lvl9pPr>
        </a:lstStyle>
        <a:p>
          <a:endParaRPr>
            <a:solidFill>
              <a:schemeClr val="dk1"/>
            </a:solidFill>
          </a:endParaRPr>
        </a:p>
      </dsp:txBody>
      <dsp:txXfrm>
        <a:off x="0" y="3238563"/>
        <a:ext cx="8032058" cy="529200"/>
      </dsp:txXfrm>
    </dsp:sp>
    <dsp:sp modelId="{EB0296ED-05D0-4F3F-BFEE-41036D32FB81}">
      <dsp:nvSpPr>
        <dsp:cNvPr id="13" name="Rounded Rectangle 12"/>
        <dsp:cNvSpPr/>
      </dsp:nvSpPr>
      <dsp:spPr bwMode="white">
        <a:xfrm>
          <a:off x="401603" y="2928603"/>
          <a:ext cx="6894518" cy="619920"/>
        </a:xfrm>
        <a:prstGeom prst="roundRect">
          <a:avLst/>
        </a:prstGeom>
      </dsp:spPr>
      <dsp:style>
        <a:lnRef idx="2">
          <a:schemeClr val="lt1"/>
        </a:lnRef>
        <a:fillRef idx="1">
          <a:schemeClr val="accent1"/>
        </a:fillRef>
        <a:effectRef idx="0">
          <a:scrgbClr r="0" g="0" b="0"/>
        </a:effectRef>
        <a:fontRef idx="minor">
          <a:schemeClr val="lt1"/>
        </a:fontRef>
      </dsp:style>
      <dsp:txBody>
        <a:bodyPr vert="horz" wrap="square" lIns="212514" tIns="0" rIns="212514" bIns="0" anchor="ctr"/>
        <a:lstStyle>
          <a:lvl1pPr algn="l">
            <a:defRPr sz="21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pPr lvl="0">
            <a:lnSpc>
              <a:spcPct val="100000"/>
            </a:lnSpc>
            <a:spcBef>
              <a:spcPct val="0"/>
            </a:spcBef>
            <a:spcAft>
              <a:spcPct val="35000"/>
            </a:spcAft>
          </a:pPr>
          <a:r>
            <a:rPr lang="en-US" sz="1800" dirty="0" smtClean="0">
              <a:latin typeface="Times New Roman" panose="02020603050405020304" pitchFamily="18" charset="0"/>
              <a:cs typeface="Times New Roman" panose="02020603050405020304" pitchFamily="18" charset="0"/>
            </a:rPr>
            <a:t>Strategy implications for adapting to technological advancements</a:t>
          </a:r>
          <a:r>
            <a:rPr lang="en-US" sz="1500" dirty="0" smtClean="0">
              <a:latin typeface="Times New Roman" panose="02020603050405020304" pitchFamily="18" charset="0"/>
              <a:cs typeface="Times New Roman" panose="02020603050405020304" pitchFamily="18" charset="0"/>
            </a:rPr>
            <a:t>.</a:t>
          </a:r>
          <a:endParaRPr lang="en-US" sz="1500" dirty="0">
            <a:latin typeface="Times New Roman" panose="02020603050405020304" pitchFamily="18" charset="0"/>
            <a:cs typeface="Times New Roman" panose="02020603050405020304" pitchFamily="18" charset="0"/>
          </a:endParaRPr>
        </a:p>
      </dsp:txBody>
      <dsp:txXfrm>
        <a:off x="401603" y="2928603"/>
        <a:ext cx="6894518" cy="619920"/>
      </dsp:txXfrm>
    </dsp:sp>
    <dsp:sp modelId="{81C03BAD-66C4-4A77-9D82-B944EC0B2C7D}">
      <dsp:nvSpPr>
        <dsp:cNvPr id="3" name="Rectangles 2" hidden="1"/>
        <dsp:cNvSpPr/>
      </dsp:nvSpPr>
      <dsp:spPr>
        <a:xfrm>
          <a:off x="0" y="70923"/>
          <a:ext cx="401603" cy="619920"/>
        </a:xfrm>
        <a:prstGeom prst="rect">
          <a:avLst/>
        </a:prstGeom>
      </dsp:spPr>
      <dsp:txXfrm>
        <a:off x="0" y="70923"/>
        <a:ext cx="401603" cy="619920"/>
      </dsp:txXfrm>
    </dsp:sp>
    <dsp:sp modelId="{467BE2A9-8712-4DB6-B60B-23C62C14F83A}">
      <dsp:nvSpPr>
        <dsp:cNvPr id="6" name="Rectangles 5" hidden="1"/>
        <dsp:cNvSpPr/>
      </dsp:nvSpPr>
      <dsp:spPr>
        <a:xfrm>
          <a:off x="0" y="1023483"/>
          <a:ext cx="401603" cy="619920"/>
        </a:xfrm>
        <a:prstGeom prst="rect">
          <a:avLst/>
        </a:prstGeom>
      </dsp:spPr>
      <dsp:txXfrm>
        <a:off x="0" y="1023483"/>
        <a:ext cx="401603" cy="619920"/>
      </dsp:txXfrm>
    </dsp:sp>
    <dsp:sp modelId="{E7B5700D-09E0-48C1-A5A2-D391F7EFA806}">
      <dsp:nvSpPr>
        <dsp:cNvPr id="9" name="Rectangles 8" hidden="1"/>
        <dsp:cNvSpPr/>
      </dsp:nvSpPr>
      <dsp:spPr>
        <a:xfrm>
          <a:off x="0" y="1976043"/>
          <a:ext cx="401603" cy="619920"/>
        </a:xfrm>
        <a:prstGeom prst="rect">
          <a:avLst/>
        </a:prstGeom>
      </dsp:spPr>
      <dsp:txXfrm>
        <a:off x="0" y="1976043"/>
        <a:ext cx="401603" cy="619920"/>
      </dsp:txXfrm>
    </dsp:sp>
    <dsp:sp modelId="{C25D87D8-D096-43FE-A971-E2C6867EC1E4}">
      <dsp:nvSpPr>
        <dsp:cNvPr id="12" name="Rectangles 11" hidden="1"/>
        <dsp:cNvSpPr/>
      </dsp:nvSpPr>
      <dsp:spPr>
        <a:xfrm>
          <a:off x="0" y="2928603"/>
          <a:ext cx="401603" cy="619920"/>
        </a:xfrm>
        <a:prstGeom prst="rect">
          <a:avLst/>
        </a:prstGeom>
      </dsp:spPr>
      <dsp:txXfrm>
        <a:off x="0" y="2928603"/>
        <a:ext cx="401603" cy="61992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rSet qsTypeId="urn:microsoft.com/office/officeart/2005/8/quickstyle/simple5"/>
        </dgm:pt>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rSet qsTypeId="urn:microsoft.com/office/officeart/2005/8/quickstyle/simple5"/>
        </dgm:pt>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rSet qsTypeId="urn:microsoft.com/office/officeart/2005/8/quickstyle/simple5"/>
        </dgm:pt>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B2647F-8E5B-459A-B92D-4911AB5AFA26}"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641420-0999-497A-BEEB-9C843A063752}"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effectLst/>
                <a:latin typeface="+mn-lt"/>
                <a:ea typeface="+mn-ea"/>
                <a:cs typeface="+mn-cs"/>
              </a:rPr>
              <a:t>Hi, this is </a:t>
            </a:r>
            <a:r>
              <a:rPr lang="en-US" sz="1200" kern="1200" dirty="0" err="1" smtClean="0">
                <a:solidFill>
                  <a:schemeClr val="tx1"/>
                </a:solidFill>
                <a:effectLst/>
                <a:latin typeface="+mn-lt"/>
                <a:ea typeface="+mn-ea"/>
                <a:cs typeface="+mn-cs"/>
              </a:rPr>
              <a:t>Sundar</a:t>
            </a:r>
            <a:r>
              <a:rPr lang="en-US" sz="1200" kern="1200" dirty="0" smtClean="0">
                <a:solidFill>
                  <a:schemeClr val="tx1"/>
                </a:solidFill>
                <a:effectLst/>
                <a:latin typeface="+mn-lt"/>
                <a:ea typeface="+mn-ea"/>
                <a:cs typeface="+mn-cs"/>
              </a:rPr>
              <a:t> and Khadija. We are going to talk about some Possible recommendations for the retailer </a:t>
            </a:r>
            <a:r>
              <a:rPr lang="en-US" sz="1200" kern="1200" dirty="0" err="1" smtClean="0">
                <a:solidFill>
                  <a:schemeClr val="tx1"/>
                </a:solidFill>
                <a:effectLst/>
                <a:latin typeface="+mn-lt"/>
                <a:ea typeface="+mn-ea"/>
                <a:cs typeface="+mn-cs"/>
              </a:rPr>
              <a:t>Wilko</a:t>
            </a:r>
            <a:r>
              <a:rPr lang="en-US" sz="1200" kern="1200" dirty="0" smtClean="0">
                <a:solidFill>
                  <a:schemeClr val="tx1"/>
                </a:solidFill>
                <a:effectLst/>
                <a:latin typeface="+mn-lt"/>
                <a:ea typeface="+mn-ea"/>
                <a:cs typeface="+mn-cs"/>
              </a:rPr>
              <a:t>.</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B641420-0999-497A-BEEB-9C843A063752}" type="slidenum">
              <a:rPr lang="en-US" smtClean="0"/>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effectLst/>
                <a:latin typeface="+mn-lt"/>
                <a:ea typeface="+mn-ea"/>
                <a:cs typeface="+mn-cs"/>
              </a:rPr>
              <a:t>This study tells </a:t>
            </a:r>
            <a:r>
              <a:rPr lang="en-US" sz="1200" kern="1200" dirty="0" err="1" smtClean="0">
                <a:solidFill>
                  <a:schemeClr val="tx1"/>
                </a:solidFill>
                <a:effectLst/>
                <a:latin typeface="+mn-lt"/>
                <a:ea typeface="+mn-ea"/>
                <a:cs typeface="+mn-cs"/>
              </a:rPr>
              <a:t>Wilko</a:t>
            </a:r>
            <a:r>
              <a:rPr lang="en-US" sz="1200" kern="1200" dirty="0" smtClean="0">
                <a:solidFill>
                  <a:schemeClr val="tx1"/>
                </a:solidFill>
                <a:effectLst/>
                <a:latin typeface="+mn-lt"/>
                <a:ea typeface="+mn-ea"/>
                <a:cs typeface="+mn-cs"/>
              </a:rPr>
              <a:t> what to do based on the problems that other studies have found. It uses SWOT and PESTLE to solve store problems. The goal is to make things better and set up strict ways to watch, review, and communicate. By using these suggestions, </a:t>
            </a:r>
            <a:r>
              <a:rPr lang="en-US" sz="1200" kern="1200" dirty="0" err="1" smtClean="0">
                <a:solidFill>
                  <a:schemeClr val="tx1"/>
                </a:solidFill>
                <a:effectLst/>
                <a:latin typeface="+mn-lt"/>
                <a:ea typeface="+mn-ea"/>
                <a:cs typeface="+mn-cs"/>
              </a:rPr>
              <a:t>Wilko</a:t>
            </a:r>
            <a:r>
              <a:rPr lang="en-US" sz="1200" kern="1200" dirty="0" smtClean="0">
                <a:solidFill>
                  <a:schemeClr val="tx1"/>
                </a:solidFill>
                <a:effectLst/>
                <a:latin typeface="+mn-lt"/>
                <a:ea typeface="+mn-ea"/>
                <a:cs typeface="+mn-cs"/>
              </a:rPr>
              <a:t> may be able to become more competitive, adapt to the rapidly changing retail market, and grow in a way that doesn't harm the environment.</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B641420-0999-497A-BEEB-9C843A063752}" type="slidenum">
              <a:rPr lang="en-US" smtClean="0"/>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Strengths</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Wilko's</a:t>
            </a:r>
            <a:r>
              <a:rPr lang="en-US" sz="1200" kern="1200" dirty="0" smtClean="0">
                <a:solidFill>
                  <a:schemeClr val="tx1"/>
                </a:solidFill>
                <a:effectLst/>
                <a:latin typeface="+mn-lt"/>
                <a:ea typeface="+mn-ea"/>
                <a:cs typeface="+mn-cs"/>
              </a:rPr>
              <a:t> best features are its well-known name across the country and its huge number of shops that sell a wide range of goods at low prices.</a:t>
            </a:r>
            <a:endParaRPr lang="en-US" sz="1200"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Weaknesses</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Wilko</a:t>
            </a:r>
            <a:r>
              <a:rPr lang="en-US" sz="1200" kern="1200" dirty="0" smtClean="0">
                <a:solidFill>
                  <a:schemeClr val="tx1"/>
                </a:solidFill>
                <a:effectLst/>
                <a:latin typeface="+mn-lt"/>
                <a:ea typeface="+mn-ea"/>
                <a:cs typeface="+mn-cs"/>
              </a:rPr>
              <a:t> has a good position in the market, but it relies too much on sales in-store, which limits its reach compared to competitors with better online platforms.</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B641420-0999-497A-BEEB-9C843A063752}" type="slidenum">
              <a:rPr lang="en-US" smtClean="0"/>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Opportunities:</a:t>
            </a:r>
            <a:r>
              <a:rPr lang="en-US" sz="1200" kern="1200" dirty="0" smtClean="0">
                <a:solidFill>
                  <a:schemeClr val="tx1"/>
                </a:solidFill>
                <a:effectLst/>
                <a:latin typeface="+mn-lt"/>
                <a:ea typeface="+mn-ea"/>
                <a:cs typeface="+mn-cs"/>
              </a:rPr>
              <a:t> Customers who care about the earth and shop online may help </a:t>
            </a:r>
            <a:r>
              <a:rPr lang="en-US" sz="1200" kern="1200" dirty="0" err="1" smtClean="0">
                <a:solidFill>
                  <a:schemeClr val="tx1"/>
                </a:solidFill>
                <a:effectLst/>
                <a:latin typeface="+mn-lt"/>
                <a:ea typeface="+mn-ea"/>
                <a:cs typeface="+mn-cs"/>
              </a:rPr>
              <a:t>Wilko</a:t>
            </a:r>
            <a:r>
              <a:rPr lang="en-US" sz="1200" kern="1200" dirty="0" smtClean="0">
                <a:solidFill>
                  <a:schemeClr val="tx1"/>
                </a:solidFill>
                <a:effectLst/>
                <a:latin typeface="+mn-lt"/>
                <a:ea typeface="+mn-ea"/>
                <a:cs typeface="+mn-cs"/>
              </a:rPr>
              <a:t> grow its internet presence and selection of cleaner goods.</a:t>
            </a:r>
            <a:endParaRPr lang="en-US" sz="1200"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Threats</a:t>
            </a:r>
            <a:r>
              <a:rPr lang="en-US" sz="1200" kern="1200" dirty="0" smtClean="0">
                <a:solidFill>
                  <a:schemeClr val="tx1"/>
                </a:solidFill>
                <a:effectLst/>
                <a:latin typeface="+mn-lt"/>
                <a:ea typeface="+mn-ea"/>
                <a:cs typeface="+mn-cs"/>
              </a:rPr>
              <a:t>: Concerns from outside sources include tough competition from stores and websites, shifting economic conditions that affect purchasing, and environmental rules that might require changes to how things are done.</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B641420-0999-497A-BEEB-9C843A063752}" type="slidenum">
              <a:rPr lang="en-US" smtClean="0"/>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b="1" i="1" kern="1200" dirty="0" smtClean="0">
                <a:solidFill>
                  <a:schemeClr val="tx1"/>
                </a:solidFill>
                <a:effectLst/>
                <a:latin typeface="+mn-lt"/>
                <a:ea typeface="+mn-ea"/>
                <a:cs typeface="+mn-cs"/>
              </a:rPr>
              <a:t> </a:t>
            </a:r>
            <a:r>
              <a:rPr lang="en-US" sz="1200" b="1" kern="1200" dirty="0" smtClean="0">
                <a:solidFill>
                  <a:schemeClr val="tx1"/>
                </a:solidFill>
                <a:effectLst/>
                <a:latin typeface="+mn-lt"/>
                <a:ea typeface="+mn-ea"/>
                <a:cs typeface="+mn-cs"/>
              </a:rPr>
              <a:t>Political</a:t>
            </a:r>
            <a:r>
              <a:rPr lang="en-US" sz="1200" kern="1200" dirty="0" smtClean="0">
                <a:solidFill>
                  <a:schemeClr val="tx1"/>
                </a:solidFill>
                <a:effectLst/>
                <a:latin typeface="+mn-lt"/>
                <a:ea typeface="+mn-ea"/>
                <a:cs typeface="+mn-cs"/>
              </a:rPr>
              <a:t>: Changes to customer rights rules and what stores do are political issues. </a:t>
            </a:r>
            <a:r>
              <a:rPr lang="en-US" sz="1200" b="1" kern="1200" dirty="0" smtClean="0">
                <a:solidFill>
                  <a:schemeClr val="tx1"/>
                </a:solidFill>
                <a:effectLst/>
                <a:latin typeface="+mn-lt"/>
                <a:ea typeface="+mn-ea"/>
                <a:cs typeface="+mn-cs"/>
              </a:rPr>
              <a:t>Economic</a:t>
            </a:r>
            <a:r>
              <a:rPr lang="en-US" sz="1200" kern="1200" dirty="0" smtClean="0">
                <a:solidFill>
                  <a:schemeClr val="tx1"/>
                </a:solidFill>
                <a:effectLst/>
                <a:latin typeface="+mn-lt"/>
                <a:ea typeface="+mn-ea"/>
                <a:cs typeface="+mn-cs"/>
              </a:rPr>
              <a:t>: Spending and inflation have an effect on prices and demand in the economy. People want things that are made in a safe and honest way more and more.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B641420-0999-497A-BEEB-9C843A063752}" type="slidenum">
              <a:rPr lang="en-US" smtClean="0"/>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b="1" kern="1200" dirty="0" smtClean="0">
                <a:solidFill>
                  <a:schemeClr val="tx1"/>
                </a:solidFill>
                <a:effectLst/>
                <a:latin typeface="+mn-lt"/>
                <a:ea typeface="+mn-ea"/>
                <a:cs typeface="+mn-cs"/>
              </a:rPr>
              <a:t>Technological</a:t>
            </a:r>
            <a:r>
              <a:rPr lang="en-US" sz="1200" kern="1200" dirty="0" smtClean="0">
                <a:solidFill>
                  <a:schemeClr val="tx1"/>
                </a:solidFill>
                <a:effectLst/>
                <a:latin typeface="+mn-lt"/>
                <a:ea typeface="+mn-ea"/>
                <a:cs typeface="+mn-cs"/>
              </a:rPr>
              <a:t>: For e-commerce systems to keep up with how people shop, they need to be updated all the time as technology changes. </a:t>
            </a:r>
            <a:r>
              <a:rPr lang="en-US" sz="1200" b="1" kern="1200" dirty="0" smtClean="0">
                <a:solidFill>
                  <a:schemeClr val="tx1"/>
                </a:solidFill>
                <a:effectLst/>
                <a:latin typeface="+mn-lt"/>
                <a:ea typeface="+mn-ea"/>
                <a:cs typeface="+mn-cs"/>
              </a:rPr>
              <a:t>Legal</a:t>
            </a:r>
            <a:r>
              <a:rPr lang="en-US" sz="1200" kern="1200" dirty="0" smtClean="0">
                <a:solidFill>
                  <a:schemeClr val="tx1"/>
                </a:solidFill>
                <a:effectLst/>
                <a:latin typeface="+mn-lt"/>
                <a:ea typeface="+mn-ea"/>
                <a:cs typeface="+mn-cs"/>
              </a:rPr>
              <a:t>: Legal problems include following rules and laws, such as safety and health rules at work. </a:t>
            </a:r>
            <a:r>
              <a:rPr lang="en-US" sz="1200" b="1" kern="1200" dirty="0" smtClean="0">
                <a:solidFill>
                  <a:schemeClr val="tx1"/>
                </a:solidFill>
                <a:effectLst/>
                <a:latin typeface="+mn-lt"/>
                <a:ea typeface="+mn-ea"/>
                <a:cs typeface="+mn-cs"/>
              </a:rPr>
              <a:t>Environmental: </a:t>
            </a:r>
            <a:r>
              <a:rPr lang="en-US" sz="1200" kern="1200" dirty="0" smtClean="0">
                <a:solidFill>
                  <a:schemeClr val="tx1"/>
                </a:solidFill>
                <a:effectLst/>
                <a:latin typeface="+mn-lt"/>
                <a:ea typeface="+mn-ea"/>
                <a:cs typeface="+mn-cs"/>
              </a:rPr>
              <a:t>It make it clear how important it is to use safe methods to cut down on waste and carbon emissions.</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B641420-0999-497A-BEEB-9C843A063752}" type="slidenum">
              <a:rPr lang="en-US" smtClean="0"/>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err="1" smtClean="0">
                <a:solidFill>
                  <a:schemeClr val="tx1"/>
                </a:solidFill>
                <a:effectLst/>
                <a:latin typeface="+mn-lt"/>
                <a:ea typeface="+mn-ea"/>
                <a:cs typeface="+mn-cs"/>
              </a:rPr>
              <a:t>Wilko</a:t>
            </a:r>
            <a:r>
              <a:rPr lang="en-US" sz="1200" kern="1200" dirty="0" smtClean="0">
                <a:solidFill>
                  <a:schemeClr val="tx1"/>
                </a:solidFill>
                <a:effectLst/>
                <a:latin typeface="+mn-lt"/>
                <a:ea typeface="+mn-ea"/>
                <a:cs typeface="+mn-cs"/>
              </a:rPr>
              <a:t> should strategically expand into online shopping to take advantage of its strong brand name and wide range of products. The problem of relying too much on physical shops and the danger from rivals who are all about digital first are directly addressed by this move. </a:t>
            </a:r>
            <a:r>
              <a:rPr lang="en-US" sz="1200" kern="1200" dirty="0" err="1" smtClean="0">
                <a:solidFill>
                  <a:schemeClr val="tx1"/>
                </a:solidFill>
                <a:effectLst/>
                <a:latin typeface="+mn-lt"/>
                <a:ea typeface="+mn-ea"/>
                <a:cs typeface="+mn-cs"/>
              </a:rPr>
              <a:t>Wilko</a:t>
            </a:r>
            <a:r>
              <a:rPr lang="en-US" sz="1200" kern="1200" dirty="0" smtClean="0">
                <a:solidFill>
                  <a:schemeClr val="tx1"/>
                </a:solidFill>
                <a:effectLst/>
                <a:latin typeface="+mn-lt"/>
                <a:ea typeface="+mn-ea"/>
                <a:cs typeface="+mn-cs"/>
              </a:rPr>
              <a:t> can improve its online shopping experience by offering tailored recommendations and virtual product trial.</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B641420-0999-497A-BEEB-9C843A063752}" type="slidenum">
              <a:rPr lang="en-US" smtClean="0"/>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effectLst/>
                <a:latin typeface="+mn-lt"/>
                <a:ea typeface="+mn-ea"/>
                <a:cs typeface="+mn-cs"/>
              </a:rPr>
              <a:t>Based on the external factors found in the PESTLE analysis, </a:t>
            </a:r>
            <a:r>
              <a:rPr lang="en-US" sz="1200" kern="1200" dirty="0" err="1" smtClean="0">
                <a:solidFill>
                  <a:schemeClr val="tx1"/>
                </a:solidFill>
                <a:effectLst/>
                <a:latin typeface="+mn-lt"/>
                <a:ea typeface="+mn-ea"/>
                <a:cs typeface="+mn-cs"/>
              </a:rPr>
              <a:t>Wilko</a:t>
            </a:r>
            <a:r>
              <a:rPr lang="en-US" sz="1200" kern="1200" dirty="0" smtClean="0">
                <a:solidFill>
                  <a:schemeClr val="tx1"/>
                </a:solidFill>
                <a:effectLst/>
                <a:latin typeface="+mn-lt"/>
                <a:ea typeface="+mn-ea"/>
                <a:cs typeface="+mn-cs"/>
              </a:rPr>
              <a:t> should put sustainability and following environmental rules at the top of its list of priorities. This meets the needs of consumers who want more environmentally friendly choices and also follows the law. As for technology, using more up-to-date inventory management tools will help you keep your stock at the right level and cut down on waste, which is good for both the economy and the environment. </a:t>
            </a:r>
            <a:r>
              <a:rPr lang="en-US" sz="1200" kern="1200" dirty="0" err="1" smtClean="0">
                <a:solidFill>
                  <a:schemeClr val="tx1"/>
                </a:solidFill>
                <a:effectLst/>
                <a:latin typeface="+mn-lt"/>
                <a:ea typeface="+mn-ea"/>
                <a:cs typeface="+mn-cs"/>
              </a:rPr>
              <a:t>Wilko</a:t>
            </a:r>
            <a:r>
              <a:rPr lang="en-US" sz="1200" kern="1200" dirty="0" smtClean="0">
                <a:solidFill>
                  <a:schemeClr val="tx1"/>
                </a:solidFill>
                <a:effectLst/>
                <a:latin typeface="+mn-lt"/>
                <a:ea typeface="+mn-ea"/>
                <a:cs typeface="+mn-cs"/>
              </a:rPr>
              <a:t> can </a:t>
            </a:r>
            <a:r>
              <a:rPr lang="en-US" sz="1200" kern="1200" dirty="0" err="1" smtClean="0">
                <a:solidFill>
                  <a:schemeClr val="tx1"/>
                </a:solidFill>
                <a:effectLst/>
                <a:latin typeface="+mn-lt"/>
                <a:ea typeface="+mn-ea"/>
                <a:cs typeface="+mn-cs"/>
              </a:rPr>
              <a:t>capitalise</a:t>
            </a:r>
            <a:r>
              <a:rPr lang="en-US" sz="1200" kern="1200" dirty="0" smtClean="0">
                <a:solidFill>
                  <a:schemeClr val="tx1"/>
                </a:solidFill>
                <a:effectLst/>
                <a:latin typeface="+mn-lt"/>
                <a:ea typeface="+mn-ea"/>
                <a:cs typeface="+mn-cs"/>
              </a:rPr>
              <a:t> on societal trends towards sustainability and boost its environmental credentials by collaborating with other firms on recycling programmes.</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B641420-0999-497A-BEEB-9C843A063752}" type="slidenum">
              <a:rPr lang="en-US" smtClean="0"/>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err="1" smtClean="0">
                <a:solidFill>
                  <a:schemeClr val="tx1"/>
                </a:solidFill>
                <a:effectLst/>
                <a:latin typeface="+mn-lt"/>
                <a:ea typeface="+mn-ea"/>
                <a:cs typeface="+mn-cs"/>
              </a:rPr>
              <a:t>Wilko</a:t>
            </a:r>
            <a:r>
              <a:rPr lang="en-US" sz="1200" kern="1200" dirty="0" smtClean="0">
                <a:solidFill>
                  <a:schemeClr val="tx1"/>
                </a:solidFill>
                <a:effectLst/>
                <a:latin typeface="+mn-lt"/>
                <a:ea typeface="+mn-ea"/>
                <a:cs typeface="+mn-cs"/>
              </a:rPr>
              <a:t> will monitor and assess solutions using Key Performance Indicators to guarantee their efficacy. These KPIs include online sales growth, customer happiness, carbon footprint reduction, and new environmental legislation compliance. This continuous monitoring methodology will help identify opportunities for development, aligning tactics with organisational objectives and market conditions.</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B641420-0999-497A-BEEB-9C843A063752}" type="slidenum">
              <a:rPr lang="en-US" smtClean="0"/>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err="1" smtClean="0">
                <a:solidFill>
                  <a:schemeClr val="tx1"/>
                </a:solidFill>
                <a:effectLst/>
                <a:latin typeface="+mn-lt"/>
                <a:ea typeface="+mn-ea"/>
                <a:cs typeface="+mn-cs"/>
              </a:rPr>
              <a:t>Wilko</a:t>
            </a:r>
            <a:r>
              <a:rPr lang="en-US" sz="1200" kern="1200" dirty="0" smtClean="0">
                <a:solidFill>
                  <a:schemeClr val="tx1"/>
                </a:solidFill>
                <a:effectLst/>
                <a:latin typeface="+mn-lt"/>
                <a:ea typeface="+mn-ea"/>
                <a:cs typeface="+mn-cs"/>
              </a:rPr>
              <a:t> is going to use open communication to keep everyone in the loop. They will do this through email messages and special areas on their website. This method makes sure that workers, buyers, and funders know about the solutions' progress and effects, which encourages an open and involved culture.</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B641420-0999-497A-BEEB-9C843A063752}" type="slidenum">
              <a:rPr lang="en-US" smtClean="0"/>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effectLst/>
                <a:latin typeface="+mn-lt"/>
                <a:ea typeface="+mn-ea"/>
                <a:cs typeface="+mn-cs"/>
              </a:rPr>
              <a:t>It is very important for </a:t>
            </a:r>
            <a:r>
              <a:rPr lang="en-US" sz="1200" kern="1200" dirty="0" err="1" smtClean="0">
                <a:solidFill>
                  <a:schemeClr val="tx1"/>
                </a:solidFill>
                <a:effectLst/>
                <a:latin typeface="+mn-lt"/>
                <a:ea typeface="+mn-ea"/>
                <a:cs typeface="+mn-cs"/>
              </a:rPr>
              <a:t>Wilko's</a:t>
            </a:r>
            <a:r>
              <a:rPr lang="en-US" sz="1200" kern="1200" dirty="0" smtClean="0">
                <a:solidFill>
                  <a:schemeClr val="tx1"/>
                </a:solidFill>
                <a:effectLst/>
                <a:latin typeface="+mn-lt"/>
                <a:ea typeface="+mn-ea"/>
                <a:cs typeface="+mn-cs"/>
              </a:rPr>
              <a:t> growth and stability that the strategy suggestions are in line with the SWOT and PESTLE studies. Careful tracking, review, and open communication of these strategies will not only make them work better, but it will also improve </a:t>
            </a:r>
            <a:r>
              <a:rPr lang="en-US" sz="1200" kern="1200" dirty="0" err="1" smtClean="0">
                <a:solidFill>
                  <a:schemeClr val="tx1"/>
                </a:solidFill>
                <a:effectLst/>
                <a:latin typeface="+mn-lt"/>
                <a:ea typeface="+mn-ea"/>
                <a:cs typeface="+mn-cs"/>
              </a:rPr>
              <a:t>Wilko's</a:t>
            </a:r>
            <a:r>
              <a:rPr lang="en-US" sz="1200" kern="1200" dirty="0" smtClean="0">
                <a:solidFill>
                  <a:schemeClr val="tx1"/>
                </a:solidFill>
                <a:effectLst/>
                <a:latin typeface="+mn-lt"/>
                <a:ea typeface="+mn-ea"/>
                <a:cs typeface="+mn-cs"/>
              </a:rPr>
              <a:t> business and financial performance in the long term, giving the company a competitive edge in the changing retail environment.</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B641420-0999-497A-BEEB-9C843A063752}"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93553FB-2BDD-43F1-9C72-F7DFE59D8061}" type="datetime1">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72198-A147-4815-A05D-375AB182DAF1}"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1BAFD93B-C824-48B7-96FD-19A05CDB3B0E}" type="datetime1">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72198-A147-4815-A05D-375AB182DAF1}"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F15D679-3A4E-4F43-A80D-EF5F0D9A48DF}" type="datetime1">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72198-A147-4815-A05D-375AB182DAF1}"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5" name="Date Placeholder 4"/>
          <p:cNvSpPr>
            <a:spLocks noGrp="1"/>
          </p:cNvSpPr>
          <p:nvPr>
            <p:ph type="dt" sz="half" idx="10"/>
          </p:nvPr>
        </p:nvSpPr>
        <p:spPr/>
        <p:txBody>
          <a:bodyPr/>
          <a:lstStyle/>
          <a:p>
            <a:fld id="{01CCC6E4-1E5C-4640-88EF-E50ED2110B7F}" type="datetime1">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872198-A147-4815-A05D-375AB182DAF1}"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7" name="Date Placeholder 6"/>
          <p:cNvSpPr>
            <a:spLocks noGrp="1"/>
          </p:cNvSpPr>
          <p:nvPr>
            <p:ph type="dt" sz="half" idx="10"/>
          </p:nvPr>
        </p:nvSpPr>
        <p:spPr/>
        <p:txBody>
          <a:bodyPr/>
          <a:lstStyle/>
          <a:p>
            <a:fld id="{53DA6179-F7EE-4002-B298-BC8F5DDDD1D5}" type="datetime1">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F872198-A147-4815-A05D-375AB182DAF1}"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6674A3C-DE07-4F4E-8756-66BF3F0ED587}" type="datetime1">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F872198-A147-4815-A05D-375AB182DAF1}"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B17599-1FD1-489E-9EC5-262D01F071DF}" type="datetime1">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F872198-A147-4815-A05D-375AB182DAF1}"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200" indent="0">
              <a:buNone/>
              <a:defRPr sz="1400"/>
            </a:lvl2pPr>
            <a:lvl3pPr marL="914400" indent="0">
              <a:buNone/>
              <a:defRPr sz="1200"/>
            </a:lvl3pPr>
            <a:lvl4pPr marL="1370965" indent="0">
              <a:buNone/>
              <a:defRPr sz="1000"/>
            </a:lvl4pPr>
            <a:lvl5pPr marL="1828165" indent="0">
              <a:buNone/>
              <a:defRPr sz="1000"/>
            </a:lvl5pPr>
            <a:lvl6pPr marL="2285365" indent="0">
              <a:buNone/>
              <a:defRPr sz="1000"/>
            </a:lvl6pPr>
            <a:lvl7pPr marL="2742565" indent="0">
              <a:buNone/>
              <a:defRPr sz="1000"/>
            </a:lvl7pPr>
            <a:lvl8pPr marL="3199130" indent="0">
              <a:buNone/>
              <a:defRPr sz="1000"/>
            </a:lvl8pPr>
            <a:lvl9pPr marL="365633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A931F9D7-3A97-47B7-84C9-6D55AA903A41}" type="datetime1">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872198-A147-4815-A05D-375AB182DAF1}"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02683805-1A1D-4E36-960C-A6817FA34A27}" type="datetime1">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872198-A147-4815-A05D-375AB182DAF1}"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C649CDD6-64B0-448A-91FA-B54E362F270D}" type="datetime1">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72198-A147-4815-A05D-375AB182DAF1}"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endParaRPr lang="en-US" smtClean="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200050AC-632A-42A5-AA74-1D7E44DAB973}" type="datetime1">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72198-A147-4815-A05D-375AB182DAF1}" type="slidenum">
              <a:rPr lang="en-US" smtClean="0"/>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endParaRPr lang="en-US" sz="8000" baseline="0" dirty="0">
              <a:ln w="3175" cmpd="sng">
                <a:noFill/>
              </a:ln>
              <a:solidFill>
                <a:schemeClr val="accent1">
                  <a:lumMod val="60000"/>
                  <a:lumOff val="40000"/>
                </a:schemeClr>
              </a:solidFill>
              <a:effectLst/>
              <a:latin typeface="Arial" panose="020B0604020202020204"/>
            </a:endParaRP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panose="020B0604020202020204"/>
              </a:rPr>
              <a:t>”</a:t>
            </a:r>
            <a:endParaRPr lang="en-US" dirty="0">
              <a:solidFill>
                <a:schemeClr val="accent1">
                  <a:lumMod val="60000"/>
                  <a:lumOff val="40000"/>
                </a:schemeClr>
              </a:solidFill>
              <a:latin typeface="Arial" panose="020B0604020202020204"/>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A8C427A0-E340-44A8-BD5F-6D8862892729}" type="datetime1">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72198-A147-4815-A05D-375AB182DAF1}" type="slidenum">
              <a:rPr lang="en-US" smtClean="0"/>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endParaRPr lang="en-US" smtClean="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62533833-F86D-49D7-9DAB-5CDAC33F76B6}" type="datetime1">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72198-A147-4815-A05D-375AB182DAF1}" type="slidenum">
              <a:rPr lang="en-US" smtClean="0"/>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endParaRPr lang="en-US" sz="8000" baseline="0" dirty="0">
              <a:ln w="3175" cmpd="sng">
                <a:noFill/>
              </a:ln>
              <a:solidFill>
                <a:schemeClr val="accent1">
                  <a:lumMod val="60000"/>
                  <a:lumOff val="40000"/>
                </a:schemeClr>
              </a:solidFill>
              <a:effectLst/>
              <a:latin typeface="Arial" panose="020B0604020202020204"/>
            </a:endParaRP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endParaRPr lang="en-US" sz="8000" baseline="0" dirty="0">
              <a:ln w="3175" cmpd="sng">
                <a:noFill/>
              </a:ln>
              <a:solidFill>
                <a:schemeClr val="accent1">
                  <a:lumMod val="60000"/>
                  <a:lumOff val="40000"/>
                </a:schemeClr>
              </a:solidFill>
              <a:effectLst/>
              <a:latin typeface="Arial" panose="020B0604020202020204"/>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endParaRPr lang="en-US" smtClean="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5E27E553-D29D-40D9-BDE5-3469E8DF7E48}" type="datetime1">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72198-A147-4815-A05D-375AB182DAF1}" type="slidenum">
              <a:rPr lang="en-US" smtClean="0"/>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72013077-F4CB-4E9D-BBB1-B73DF0E38CB1}" type="datetime1">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72198-A147-4815-A05D-375AB182DAF1}" type="slidenum">
              <a:rPr lang="en-US" smtClean="0"/>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BAB2C4A8-409E-4F37-AA20-BB45163D03EC}" type="datetime1">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72198-A147-4815-A05D-375AB182DAF1}"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7" Type="http://schemas.openxmlformats.org/officeDocument/2006/relationships/theme" Target="../theme/theme1.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A5DF61C-96FF-47A5-A890-52FA59AD7107}" type="datetime1">
              <a:rPr lang="en-US" smtClean="0"/>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F872198-A147-4815-A05D-375AB182DAF1}"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panose="05040102010807070707"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panose="05040102010807070707"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image" Target="../media/image2.jpeg"/></Relationships>
</file>

<file path=ppt/slides/_rels/slide3.xml.rels><?xml version="1.0" encoding="UTF-8" standalone="yes"?>
<Relationships xmlns="http://schemas.openxmlformats.org/package/2006/relationships"><Relationship Id="rId7" Type="http://schemas.openxmlformats.org/officeDocument/2006/relationships/notesSlide" Target="../notesSlides/notesSlide3.xml"/><Relationship Id="rId6" Type="http://schemas.openxmlformats.org/officeDocument/2006/relationships/slideLayout" Target="../slideLayouts/slideLayout2.xml"/><Relationship Id="rId5" Type="http://schemas.microsoft.com/office/2007/relationships/diagramDrawing" Target="../diagrams/drawing1.xml"/><Relationship Id="rId4" Type="http://schemas.openxmlformats.org/officeDocument/2006/relationships/diagramColors" Target="../diagrams/colors1.xml"/><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7" Type="http://schemas.openxmlformats.org/officeDocument/2006/relationships/notesSlide" Target="../notesSlides/notesSlide4.xml"/><Relationship Id="rId6" Type="http://schemas.openxmlformats.org/officeDocument/2006/relationships/slideLayout" Target="../slideLayouts/slideLayout2.xml"/><Relationship Id="rId5" Type="http://schemas.microsoft.com/office/2007/relationships/diagramDrawing" Target="../diagrams/drawing2.xml"/><Relationship Id="rId4" Type="http://schemas.openxmlformats.org/officeDocument/2006/relationships/diagramColors" Target="../diagrams/colors2.xml"/><Relationship Id="rId3" Type="http://schemas.openxmlformats.org/officeDocument/2006/relationships/diagramQuickStyle" Target="../diagrams/quickStyle2.xml"/><Relationship Id="rId2" Type="http://schemas.openxmlformats.org/officeDocument/2006/relationships/diagramLayout" Target="../diagrams/layout2.xml"/><Relationship Id="rId1"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7" Type="http://schemas.openxmlformats.org/officeDocument/2006/relationships/notesSlide" Target="../notesSlides/notesSlide5.xml"/><Relationship Id="rId6" Type="http://schemas.openxmlformats.org/officeDocument/2006/relationships/slideLayout" Target="../slideLayouts/slideLayout2.xml"/><Relationship Id="rId5" Type="http://schemas.microsoft.com/office/2007/relationships/diagramDrawing" Target="../diagrams/drawing3.xml"/><Relationship Id="rId4" Type="http://schemas.openxmlformats.org/officeDocument/2006/relationships/diagramColors" Target="../diagrams/colors3.xml"/><Relationship Id="rId3" Type="http://schemas.openxmlformats.org/officeDocument/2006/relationships/diagramQuickStyle" Target="../diagrams/quickStyle3.xml"/><Relationship Id="rId2" Type="http://schemas.openxmlformats.org/officeDocument/2006/relationships/diagramLayout" Target="../diagrams/layout3.xml"/><Relationship Id="rId1"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7" Type="http://schemas.openxmlformats.org/officeDocument/2006/relationships/notesSlide" Target="../notesSlides/notesSlide6.xml"/><Relationship Id="rId6" Type="http://schemas.openxmlformats.org/officeDocument/2006/relationships/slideLayout" Target="../slideLayouts/slideLayout2.xml"/><Relationship Id="rId5" Type="http://schemas.microsoft.com/office/2007/relationships/diagramDrawing" Target="../diagrams/drawing4.xml"/><Relationship Id="rId4" Type="http://schemas.openxmlformats.org/officeDocument/2006/relationships/diagramColors" Target="../diagrams/colors4.xml"/><Relationship Id="rId3" Type="http://schemas.openxmlformats.org/officeDocument/2006/relationships/diagramQuickStyle" Target="../diagrams/quickStyle4.xml"/><Relationship Id="rId2" Type="http://schemas.openxmlformats.org/officeDocument/2006/relationships/diagramLayout" Target="../diagrams/layout4.xml"/><Relationship Id="rId1"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image" Target="../media/image3.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image" Target="../media/image4.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image" Target="../media/image5.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image" Target="../media/image7.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930576"/>
            <a:ext cx="7766936" cy="1646302"/>
          </a:xfrm>
        </p:spPr>
        <p:txBody>
          <a:bodyPr/>
          <a:lstStyle/>
          <a:p>
            <a:pPr algn="ctr"/>
            <a:r>
              <a:rPr lang="en-US" sz="4000" b="1" dirty="0">
                <a:latin typeface="Times New Roman" panose="02020603050405020304" pitchFamily="18" charset="0"/>
                <a:cs typeface="Times New Roman" panose="02020603050405020304" pitchFamily="18" charset="0"/>
              </a:rPr>
              <a:t>BMSW4014 Problem Solving and Innovation</a:t>
            </a:r>
            <a:endParaRPr lang="en-US" sz="4000" b="1"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506855" y="4050665"/>
            <a:ext cx="7766685" cy="1990725"/>
          </a:xfrm>
        </p:spPr>
        <p:txBody>
          <a:bodyPr>
            <a:normAutofit/>
          </a:bodyPr>
          <a:lstStyle/>
          <a:p>
            <a:pPr algn="ctr"/>
            <a:r>
              <a:rPr lang="en-US" sz="2400" dirty="0" smtClean="0">
                <a:solidFill>
                  <a:schemeClr val="tx1"/>
                </a:solidFill>
                <a:latin typeface="Times New Roman" panose="02020603050405020304" pitchFamily="18" charset="0"/>
                <a:cs typeface="Times New Roman" panose="02020603050405020304" pitchFamily="18" charset="0"/>
              </a:rPr>
              <a:t>Topic: </a:t>
            </a:r>
            <a:r>
              <a:rPr lang="en-US" sz="2400" dirty="0">
                <a:solidFill>
                  <a:schemeClr val="tx1"/>
                </a:solidFill>
              </a:rPr>
              <a:t>Possible recommendations for the retailer </a:t>
            </a:r>
            <a:r>
              <a:rPr lang="en-US" sz="2400" dirty="0" err="1">
                <a:solidFill>
                  <a:schemeClr val="tx1"/>
                </a:solidFill>
              </a:rPr>
              <a:t>Wilko</a:t>
            </a:r>
            <a:r>
              <a:rPr lang="en-US" sz="2400" dirty="0"/>
              <a:t>.</a:t>
            </a:r>
            <a:endParaRPr lang="en-US" sz="2400" dirty="0"/>
          </a:p>
          <a:p>
            <a:pPr algn="ctr"/>
            <a:r>
              <a:rPr lang="en-US" sz="2400" dirty="0" smtClean="0">
                <a:solidFill>
                  <a:schemeClr val="tx1"/>
                </a:solidFill>
                <a:latin typeface="Times New Roman" panose="02020603050405020304" pitchFamily="18" charset="0"/>
                <a:cs typeface="Times New Roman" panose="02020603050405020304" pitchFamily="18" charset="0"/>
                <a:sym typeface="+mn-ea"/>
              </a:rPr>
              <a:t>By: </a:t>
            </a:r>
            <a:r>
              <a:rPr lang="en-US" sz="2400" dirty="0" err="1" smtClean="0">
                <a:solidFill>
                  <a:schemeClr val="tx1"/>
                </a:solidFill>
                <a:latin typeface="Times New Roman" panose="02020603050405020304" pitchFamily="18" charset="0"/>
                <a:cs typeface="Times New Roman" panose="02020603050405020304" pitchFamily="18" charset="0"/>
                <a:sym typeface="+mn-ea"/>
              </a:rPr>
              <a:t>Sundar</a:t>
            </a:r>
            <a:r>
              <a:rPr lang="en-US" sz="2400" dirty="0" smtClean="0">
                <a:solidFill>
                  <a:schemeClr val="tx1"/>
                </a:solidFill>
                <a:latin typeface="Times New Roman" panose="02020603050405020304" pitchFamily="18" charset="0"/>
                <a:cs typeface="Times New Roman" panose="02020603050405020304" pitchFamily="18" charset="0"/>
                <a:sym typeface="+mn-ea"/>
              </a:rPr>
              <a:t> </a:t>
            </a:r>
            <a:r>
              <a:rPr lang="en-US" sz="2400" dirty="0">
                <a:solidFill>
                  <a:schemeClr val="tx1"/>
                </a:solidFill>
                <a:latin typeface="Times New Roman" panose="02020603050405020304" pitchFamily="18" charset="0"/>
                <a:cs typeface="Times New Roman" panose="02020603050405020304" pitchFamily="18" charset="0"/>
                <a:sym typeface="+mn-ea"/>
              </a:rPr>
              <a:t>and </a:t>
            </a:r>
            <a:r>
              <a:rPr lang="en-US" sz="2400" dirty="0" smtClean="0">
                <a:solidFill>
                  <a:schemeClr val="tx1"/>
                </a:solidFill>
                <a:latin typeface="Times New Roman" panose="02020603050405020304" pitchFamily="18" charset="0"/>
                <a:cs typeface="Times New Roman" panose="02020603050405020304" pitchFamily="18" charset="0"/>
                <a:sym typeface="+mn-ea"/>
              </a:rPr>
              <a:t>Khadija</a:t>
            </a:r>
            <a:endParaRPr lang="en-US" sz="2400" dirty="0" smtClean="0">
              <a:solidFill>
                <a:schemeClr val="tx1"/>
              </a:solidFill>
              <a:latin typeface="Times New Roman" panose="02020603050405020304" pitchFamily="18" charset="0"/>
              <a:cs typeface="Times New Roman" panose="02020603050405020304" pitchFamily="18" charset="0"/>
              <a:sym typeface="+mn-ea"/>
            </a:endParaRPr>
          </a:p>
          <a:p>
            <a:pPr algn="ctr"/>
            <a:r>
              <a:rPr lang="en-GB" altLang="en-US" sz="2400" dirty="0">
                <a:solidFill>
                  <a:schemeClr val="tx1"/>
                </a:solidFill>
                <a:latin typeface="Times New Roman" panose="02020603050405020304" pitchFamily="18" charset="0"/>
                <a:cs typeface="Times New Roman" panose="02020603050405020304" pitchFamily="18" charset="0"/>
              </a:rPr>
              <a:t>Student ID’s:</a:t>
            </a:r>
            <a:endParaRPr lang="en-GB" altLang="en-US" sz="2400" dirty="0">
              <a:solidFill>
                <a:schemeClr val="tx1"/>
              </a:solidFill>
              <a:latin typeface="Times New Roman" panose="02020603050405020304" pitchFamily="18" charset="0"/>
              <a:cs typeface="Times New Roman" panose="02020603050405020304" pitchFamily="18" charset="0"/>
            </a:endParaRPr>
          </a:p>
          <a:p>
            <a:pPr algn="ctr"/>
            <a:r>
              <a:rPr lang="en-GB" altLang="en-US" sz="2400" dirty="0">
                <a:solidFill>
                  <a:schemeClr val="tx1"/>
                </a:solidFill>
                <a:latin typeface="Times New Roman" panose="02020603050405020304" pitchFamily="18" charset="0"/>
                <a:cs typeface="Times New Roman" panose="02020603050405020304" pitchFamily="18" charset="0"/>
              </a:rPr>
              <a:t>Course:</a:t>
            </a:r>
            <a:endParaRPr lang="en-GB" altLang="en-US" sz="2400"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DF872198-A147-4815-A05D-375AB182DAF1}" type="slidenum">
              <a:rPr lang="en-US" smtClean="0"/>
            </a:fld>
            <a:endParaRPr lang="en-US"/>
          </a:p>
        </p:txBody>
      </p:sp>
      <p:pic>
        <p:nvPicPr>
          <p:cNvPr id="1026" name="Picture 2" descr="Wilko - Wikipedia"/>
          <p:cNvPicPr>
            <a:picLocks noChangeAspect="1" noChangeArrowheads="1"/>
          </p:cNvPicPr>
          <p:nvPr/>
        </p:nvPicPr>
        <p:blipFill>
          <a:blip r:embed="rId1" cstate="print">
            <a:extLst>
              <a:ext uri="{28A0092B-C50C-407E-A947-70E740481C1C}">
                <a14:useLocalDpi xmlns:a14="http://schemas.microsoft.com/office/drawing/2010/main" val="0"/>
              </a:ext>
            </a:extLst>
          </a:blip>
          <a:srcRect/>
          <a:stretch>
            <a:fillRect/>
          </a:stretch>
        </p:blipFill>
        <p:spPr bwMode="auto">
          <a:xfrm>
            <a:off x="136478" y="5305065"/>
            <a:ext cx="4073856" cy="149374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800" y="267074"/>
            <a:ext cx="8596668" cy="879338"/>
          </a:xfrm>
        </p:spPr>
        <p:txBody>
          <a:bodyPr>
            <a:normAutofit/>
          </a:bodyPr>
          <a:lstStyle/>
          <a:p>
            <a:pPr algn="ctr"/>
            <a:r>
              <a:rPr lang="en-US" sz="4000" b="1" dirty="0" smtClean="0">
                <a:latin typeface="Times New Roman" panose="02020603050405020304" pitchFamily="18" charset="0"/>
                <a:cs typeface="Times New Roman" panose="02020603050405020304" pitchFamily="18" charset="0"/>
              </a:rPr>
              <a:t>Introduction</a:t>
            </a:r>
            <a:endParaRPr lang="en-US"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54000" y="2012315"/>
            <a:ext cx="7388225" cy="4394835"/>
          </a:xfrm>
        </p:spPr>
        <p:txBody>
          <a:bodyPr>
            <a:normAutofit/>
          </a:bodyPr>
          <a:lstStyle/>
          <a:p>
            <a:pPr>
              <a:lnSpc>
                <a:spcPct val="250000"/>
              </a:lnSpc>
            </a:pPr>
            <a:r>
              <a:rPr lang="en-US" sz="2000" dirty="0">
                <a:latin typeface="Times New Roman" panose="02020603050405020304" pitchFamily="18" charset="0"/>
                <a:cs typeface="Times New Roman" panose="02020603050405020304" pitchFamily="18" charset="0"/>
              </a:rPr>
              <a:t>Address problems using SWOT and </a:t>
            </a:r>
            <a:r>
              <a:rPr lang="en-US" sz="2000" dirty="0" smtClean="0">
                <a:latin typeface="Times New Roman" panose="02020603050405020304" pitchFamily="18" charset="0"/>
                <a:cs typeface="Times New Roman" panose="02020603050405020304" pitchFamily="18" charset="0"/>
              </a:rPr>
              <a:t>PESTLE.</a:t>
            </a:r>
            <a:endParaRPr lang="en-US" sz="2000" dirty="0">
              <a:latin typeface="Times New Roman" panose="02020603050405020304" pitchFamily="18" charset="0"/>
              <a:cs typeface="Times New Roman" panose="02020603050405020304" pitchFamily="18" charset="0"/>
            </a:endParaRPr>
          </a:p>
          <a:p>
            <a:pPr>
              <a:lnSpc>
                <a:spcPct val="250000"/>
              </a:lnSpc>
            </a:pPr>
            <a:r>
              <a:rPr lang="en-US" sz="2000" dirty="0">
                <a:latin typeface="Times New Roman" panose="02020603050405020304" pitchFamily="18" charset="0"/>
                <a:cs typeface="Times New Roman" panose="02020603050405020304" pitchFamily="18" charset="0"/>
              </a:rPr>
              <a:t>Aim to enhance competitiveness and </a:t>
            </a:r>
            <a:r>
              <a:rPr lang="en-US" sz="2000" dirty="0" smtClean="0">
                <a:latin typeface="Times New Roman" panose="02020603050405020304" pitchFamily="18" charset="0"/>
                <a:cs typeface="Times New Roman" panose="02020603050405020304" pitchFamily="18" charset="0"/>
              </a:rPr>
              <a:t>sustainability.</a:t>
            </a:r>
            <a:endParaRPr lang="en-US" sz="2000" dirty="0">
              <a:latin typeface="Times New Roman" panose="02020603050405020304" pitchFamily="18" charset="0"/>
              <a:cs typeface="Times New Roman" panose="02020603050405020304" pitchFamily="18" charset="0"/>
            </a:endParaRPr>
          </a:p>
          <a:p>
            <a:pPr>
              <a:lnSpc>
                <a:spcPct val="250000"/>
              </a:lnSpc>
            </a:pPr>
            <a:r>
              <a:rPr lang="en-US" sz="2000" dirty="0">
                <a:latin typeface="Times New Roman" panose="02020603050405020304" pitchFamily="18" charset="0"/>
                <a:cs typeface="Times New Roman" panose="02020603050405020304" pitchFamily="18" charset="0"/>
              </a:rPr>
              <a:t>Establish rigorous monitoring</a:t>
            </a:r>
            <a:r>
              <a:rPr lang="en-GB" altLang="en-US" sz="2000" dirty="0">
                <a:latin typeface="Times New Roman" panose="02020603050405020304" pitchFamily="18" charset="0"/>
                <a:cs typeface="Times New Roman" panose="02020603050405020304" pitchFamily="18" charset="0"/>
              </a:rPr>
              <a:t> and processess.</a:t>
            </a:r>
            <a:endParaRPr lang="en-GB" altLang="en-US" sz="2000" dirty="0">
              <a:latin typeface="Times New Roman" panose="02020603050405020304" pitchFamily="18" charset="0"/>
              <a:cs typeface="Times New Roman" panose="02020603050405020304" pitchFamily="18" charset="0"/>
            </a:endParaRPr>
          </a:p>
          <a:p>
            <a:pPr>
              <a:lnSpc>
                <a:spcPct val="250000"/>
              </a:lnSpc>
            </a:pPr>
            <a:r>
              <a:rPr lang="en-US" sz="2000" dirty="0">
                <a:latin typeface="Times New Roman" panose="02020603050405020304" pitchFamily="18" charset="0"/>
                <a:cs typeface="Times New Roman" panose="02020603050405020304" pitchFamily="18" charset="0"/>
              </a:rPr>
              <a:t>Adapt to changes in the retail market </a:t>
            </a:r>
            <a:r>
              <a:rPr lang="en-US" sz="2000" dirty="0" smtClean="0">
                <a:latin typeface="Times New Roman" panose="02020603050405020304" pitchFamily="18" charset="0"/>
                <a:cs typeface="Times New Roman" panose="02020603050405020304" pitchFamily="18" charset="0"/>
              </a:rPr>
              <a:t>effectively.</a:t>
            </a:r>
            <a:endParaRPr lang="en-US" sz="2000" dirty="0">
              <a:latin typeface="Times New Roman" panose="02020603050405020304" pitchFamily="18" charset="0"/>
              <a:cs typeface="Times New Roman" panose="02020603050405020304" pitchFamily="18" charset="0"/>
            </a:endParaRPr>
          </a:p>
          <a:p>
            <a:pPr marL="0" indent="0">
              <a:lnSpc>
                <a:spcPct val="200000"/>
              </a:lnSpc>
              <a:buNone/>
            </a:pPr>
            <a:endParaRPr lang="en-US" sz="20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DF872198-A147-4815-A05D-375AB182DAF1}" type="slidenum">
              <a:rPr lang="en-US" smtClean="0"/>
            </a:fld>
            <a:endParaRPr lang="en-US"/>
          </a:p>
        </p:txBody>
      </p:sp>
      <p:sp>
        <p:nvSpPr>
          <p:cNvPr id="6" name="Rectangle 5"/>
          <p:cNvSpPr/>
          <p:nvPr/>
        </p:nvSpPr>
        <p:spPr>
          <a:xfrm>
            <a:off x="5287789" y="6488668"/>
            <a:ext cx="1254895" cy="276999"/>
          </a:xfrm>
          <a:prstGeom prst="rect">
            <a:avLst/>
          </a:prstGeom>
        </p:spPr>
        <p:txBody>
          <a:bodyPr wrap="none">
            <a:spAutoFit/>
          </a:bodyPr>
          <a:lstStyle/>
          <a:p>
            <a:r>
              <a:rPr lang="en-US" sz="1200" dirty="0">
                <a:latin typeface="Times New Roman" panose="02020603050405020304" pitchFamily="18" charset="0"/>
              </a:rPr>
              <a:t>(</a:t>
            </a:r>
            <a:r>
              <a:rPr lang="en-US" sz="1200" dirty="0" err="1">
                <a:latin typeface="Times New Roman" panose="02020603050405020304" pitchFamily="18" charset="0"/>
              </a:rPr>
              <a:t>Tun</a:t>
            </a:r>
            <a:r>
              <a:rPr lang="en-US" sz="1200" dirty="0">
                <a:latin typeface="Times New Roman" panose="02020603050405020304" pitchFamily="18" charset="0"/>
              </a:rPr>
              <a:t> et al., 2021)</a:t>
            </a:r>
            <a:endParaRPr lang="en-US" sz="1200" dirty="0"/>
          </a:p>
        </p:txBody>
      </p:sp>
      <p:pic>
        <p:nvPicPr>
          <p:cNvPr id="2052" name="Picture 4" descr="Wilko's demise shows the importance of digital | Comment and Opinion | The  Grocer"/>
          <p:cNvPicPr>
            <a:picLocks noChangeAspect="1" noChangeArrowheads="1"/>
          </p:cNvPicPr>
          <p:nvPr/>
        </p:nvPicPr>
        <p:blipFill>
          <a:blip r:embed="rId1" cstate="print">
            <a:extLst>
              <a:ext uri="{28A0092B-C50C-407E-A947-70E740481C1C}">
                <a14:useLocalDpi xmlns:a14="http://schemas.microsoft.com/office/drawing/2010/main" val="0"/>
              </a:ext>
            </a:extLst>
          </a:blip>
          <a:srcRect/>
          <a:stretch>
            <a:fillRect/>
          </a:stretch>
        </p:blipFill>
        <p:spPr bwMode="auto">
          <a:xfrm>
            <a:off x="7642368" y="2340628"/>
            <a:ext cx="3953659" cy="250583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SWOT Analysis</a:t>
            </a:r>
            <a:endParaRPr lang="en-US" sz="4000" b="1" dirty="0">
              <a:latin typeface="Times New Roman" panose="02020603050405020304" pitchFamily="18" charset="0"/>
              <a:cs typeface="Times New Roman" panose="02020603050405020304" pitchFamily="18" charset="0"/>
            </a:endParaRPr>
          </a:p>
        </p:txBody>
      </p:sp>
      <p:graphicFrame>
        <p:nvGraphicFramePr>
          <p:cNvPr id="7" name="Content Placeholder 6"/>
          <p:cNvGraphicFramePr>
            <a:graphicFrameLocks noGrp="1"/>
          </p:cNvGraphicFramePr>
          <p:nvPr>
            <p:ph idx="1"/>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
        <p:nvSpPr>
          <p:cNvPr id="4" name="Slide Number Placeholder 3"/>
          <p:cNvSpPr>
            <a:spLocks noGrp="1"/>
          </p:cNvSpPr>
          <p:nvPr>
            <p:ph type="sldNum" sz="quarter" idx="12"/>
          </p:nvPr>
        </p:nvSpPr>
        <p:spPr/>
        <p:txBody>
          <a:bodyPr/>
          <a:lstStyle/>
          <a:p>
            <a:fld id="{DF872198-A147-4815-A05D-375AB182DAF1}" type="slidenum">
              <a:rPr lang="en-US" smtClean="0"/>
            </a:fld>
            <a:endParaRPr lang="en-US"/>
          </a:p>
        </p:txBody>
      </p:sp>
      <p:sp>
        <p:nvSpPr>
          <p:cNvPr id="5" name="Rectangle 4"/>
          <p:cNvSpPr/>
          <p:nvPr/>
        </p:nvSpPr>
        <p:spPr>
          <a:xfrm>
            <a:off x="4822488" y="6406651"/>
            <a:ext cx="1465466" cy="276999"/>
          </a:xfrm>
          <a:prstGeom prst="rect">
            <a:avLst/>
          </a:prstGeom>
        </p:spPr>
        <p:txBody>
          <a:bodyPr wrap="none">
            <a:spAutoFit/>
          </a:bodyPr>
          <a:lstStyle/>
          <a:p>
            <a:r>
              <a:rPr lang="en-US" sz="1200" dirty="0">
                <a:latin typeface="Times New Roman" panose="02020603050405020304" pitchFamily="18" charset="0"/>
              </a:rPr>
              <a:t>(</a:t>
            </a:r>
            <a:r>
              <a:rPr lang="en-US" sz="1200" dirty="0" err="1">
                <a:latin typeface="Times New Roman" panose="02020603050405020304" pitchFamily="18" charset="0"/>
              </a:rPr>
              <a:t>Isensee</a:t>
            </a:r>
            <a:r>
              <a:rPr lang="en-US" sz="1200" dirty="0">
                <a:latin typeface="Times New Roman" panose="02020603050405020304" pitchFamily="18" charset="0"/>
              </a:rPr>
              <a:t> et al., 2020)</a:t>
            </a:r>
            <a:endParaRPr lang="en-US" sz="1200" dirty="0"/>
          </a:p>
        </p:txBody>
      </p:sp>
      <p:sp>
        <p:nvSpPr>
          <p:cNvPr id="6" name="TextBox 5"/>
          <p:cNvSpPr txBox="1"/>
          <p:nvPr/>
        </p:nvSpPr>
        <p:spPr>
          <a:xfrm>
            <a:off x="8202645" y="736979"/>
            <a:ext cx="1003935" cy="460375"/>
          </a:xfrm>
          <a:prstGeom prst="rect">
            <a:avLst/>
          </a:prstGeom>
          <a:noFill/>
        </p:spPr>
        <p:txBody>
          <a:bodyPr wrap="none" rtlCol="0">
            <a:spAutoFit/>
          </a:bodyPr>
          <a:lstStyle/>
          <a:p>
            <a:r>
              <a:rPr lang="en-US" sz="2400" dirty="0" smtClean="0">
                <a:latin typeface="Times New Roman" panose="02020603050405020304" pitchFamily="18" charset="0"/>
                <a:cs typeface="Times New Roman" panose="02020603050405020304" pitchFamily="18" charset="0"/>
              </a:rPr>
              <a:t>Cont</a:t>
            </a:r>
            <a:r>
              <a:rPr lang="en-GB" altLang="en-US" sz="2400" dirty="0" smtClean="0">
                <a:latin typeface="Times New Roman" panose="02020603050405020304" pitchFamily="18" charset="0"/>
                <a:cs typeface="Times New Roman" panose="02020603050405020304" pitchFamily="18" charset="0"/>
              </a:rPr>
              <a:t>...</a:t>
            </a:r>
            <a:endParaRPr lang="en-GB" altLang="en-US" sz="2400" dirty="0" smtClean="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SWOT Analysis</a:t>
            </a:r>
            <a:endParaRPr lang="en-US" sz="4000" b="1"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DF872198-A147-4815-A05D-375AB182DAF1}" type="slidenum">
              <a:rPr lang="en-US" smtClean="0"/>
            </a:fld>
            <a:endParaRPr lang="en-US"/>
          </a:p>
        </p:txBody>
      </p:sp>
      <p:sp>
        <p:nvSpPr>
          <p:cNvPr id="5" name="Rectangle 4"/>
          <p:cNvSpPr/>
          <p:nvPr/>
        </p:nvSpPr>
        <p:spPr>
          <a:xfrm>
            <a:off x="4414423" y="6406367"/>
            <a:ext cx="2933624" cy="276999"/>
          </a:xfrm>
          <a:prstGeom prst="rect">
            <a:avLst/>
          </a:prstGeom>
        </p:spPr>
        <p:txBody>
          <a:bodyPr wrap="none">
            <a:spAutoFit/>
          </a:bodyPr>
          <a:lstStyle/>
          <a:p>
            <a:r>
              <a:rPr lang="en-US" sz="1200" dirty="0">
                <a:latin typeface="Times New Roman" panose="02020603050405020304" pitchFamily="18" charset="0"/>
              </a:rPr>
              <a:t>(</a:t>
            </a:r>
            <a:r>
              <a:rPr lang="en-US" sz="1200" dirty="0" err="1">
                <a:latin typeface="Times New Roman" panose="02020603050405020304" pitchFamily="18" charset="0"/>
              </a:rPr>
              <a:t>Saarikko</a:t>
            </a:r>
            <a:r>
              <a:rPr lang="en-US" sz="1200" dirty="0">
                <a:latin typeface="Times New Roman" panose="02020603050405020304" pitchFamily="18" charset="0"/>
              </a:rPr>
              <a:t>, </a:t>
            </a:r>
            <a:r>
              <a:rPr lang="en-US" sz="1200" dirty="0" err="1">
                <a:latin typeface="Times New Roman" panose="02020603050405020304" pitchFamily="18" charset="0"/>
              </a:rPr>
              <a:t>Westergren</a:t>
            </a:r>
            <a:r>
              <a:rPr lang="en-US" sz="1200" dirty="0">
                <a:latin typeface="Times New Roman" panose="02020603050405020304" pitchFamily="18" charset="0"/>
              </a:rPr>
              <a:t> and </a:t>
            </a:r>
            <a:r>
              <a:rPr lang="en-US" sz="1200" dirty="0" err="1">
                <a:latin typeface="Times New Roman" panose="02020603050405020304" pitchFamily="18" charset="0"/>
              </a:rPr>
              <a:t>Blomquist</a:t>
            </a:r>
            <a:r>
              <a:rPr lang="en-US" sz="1200" dirty="0">
                <a:latin typeface="Times New Roman" panose="02020603050405020304" pitchFamily="18" charset="0"/>
              </a:rPr>
              <a:t>, 2020)</a:t>
            </a:r>
            <a:endParaRPr lang="en-US" sz="1200" dirty="0"/>
          </a:p>
        </p:txBody>
      </p:sp>
      <p:graphicFrame>
        <p:nvGraphicFramePr>
          <p:cNvPr id="6" name="Diagram 5"/>
          <p:cNvGraphicFramePr/>
          <p:nvPr/>
        </p:nvGraphicFramePr>
        <p:xfrm>
          <a:off x="677334" y="1840931"/>
          <a:ext cx="9053520" cy="3456549"/>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PESTLE Analysis </a:t>
            </a:r>
            <a:endParaRPr lang="en-US" sz="4000" b="1"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DF872198-A147-4815-A05D-375AB182DAF1}" type="slidenum">
              <a:rPr lang="en-US" smtClean="0"/>
            </a:fld>
            <a:endParaRPr lang="en-US"/>
          </a:p>
        </p:txBody>
      </p:sp>
      <p:sp>
        <p:nvSpPr>
          <p:cNvPr id="5" name="Rectangle 4"/>
          <p:cNvSpPr/>
          <p:nvPr/>
        </p:nvSpPr>
        <p:spPr>
          <a:xfrm>
            <a:off x="4437178" y="6406753"/>
            <a:ext cx="2451761" cy="276999"/>
          </a:xfrm>
          <a:prstGeom prst="rect">
            <a:avLst/>
          </a:prstGeom>
        </p:spPr>
        <p:txBody>
          <a:bodyPr wrap="none">
            <a:spAutoFit/>
          </a:bodyPr>
          <a:lstStyle/>
          <a:p>
            <a:r>
              <a:rPr lang="en-US" sz="1200" dirty="0">
                <a:latin typeface="Times New Roman" panose="02020603050405020304" pitchFamily="18" charset="0"/>
              </a:rPr>
              <a:t>(</a:t>
            </a:r>
            <a:r>
              <a:rPr lang="en-US" sz="1200" dirty="0" err="1">
                <a:latin typeface="Times New Roman" panose="02020603050405020304" pitchFamily="18" charset="0"/>
              </a:rPr>
              <a:t>Mergel</a:t>
            </a:r>
            <a:r>
              <a:rPr lang="en-US" sz="1200" dirty="0">
                <a:latin typeface="Times New Roman" panose="02020603050405020304" pitchFamily="18" charset="0"/>
              </a:rPr>
              <a:t>, </a:t>
            </a:r>
            <a:r>
              <a:rPr lang="en-US" sz="1200" dirty="0" err="1">
                <a:latin typeface="Times New Roman" panose="02020603050405020304" pitchFamily="18" charset="0"/>
              </a:rPr>
              <a:t>Edelmann</a:t>
            </a:r>
            <a:r>
              <a:rPr lang="en-US" sz="1200" dirty="0">
                <a:latin typeface="Times New Roman" panose="02020603050405020304" pitchFamily="18" charset="0"/>
              </a:rPr>
              <a:t> and </a:t>
            </a:r>
            <a:r>
              <a:rPr lang="en-US" sz="1200" dirty="0" err="1">
                <a:latin typeface="Times New Roman" panose="02020603050405020304" pitchFamily="18" charset="0"/>
              </a:rPr>
              <a:t>Haug</a:t>
            </a:r>
            <a:r>
              <a:rPr lang="en-US" sz="1200" dirty="0">
                <a:latin typeface="Times New Roman" panose="02020603050405020304" pitchFamily="18" charset="0"/>
              </a:rPr>
              <a:t>, 2019)</a:t>
            </a:r>
            <a:endParaRPr lang="en-US" sz="1200" dirty="0"/>
          </a:p>
        </p:txBody>
      </p:sp>
      <p:graphicFrame>
        <p:nvGraphicFramePr>
          <p:cNvPr id="6" name="Diagram 5"/>
          <p:cNvGraphicFramePr/>
          <p:nvPr/>
        </p:nvGraphicFramePr>
        <p:xfrm>
          <a:off x="1337480" y="1620418"/>
          <a:ext cx="7936521" cy="3784095"/>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PESTLE Analysis </a:t>
            </a:r>
            <a:endParaRPr lang="en-US" sz="4000" b="1"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DF872198-A147-4815-A05D-375AB182DAF1}" type="slidenum">
              <a:rPr lang="en-US" smtClean="0"/>
            </a:fld>
            <a:endParaRPr lang="en-US"/>
          </a:p>
        </p:txBody>
      </p:sp>
      <p:sp>
        <p:nvSpPr>
          <p:cNvPr id="5" name="Rectangle 4"/>
          <p:cNvSpPr/>
          <p:nvPr/>
        </p:nvSpPr>
        <p:spPr>
          <a:xfrm>
            <a:off x="4942972" y="6466765"/>
            <a:ext cx="997389" cy="276999"/>
          </a:xfrm>
          <a:prstGeom prst="rect">
            <a:avLst/>
          </a:prstGeom>
        </p:spPr>
        <p:txBody>
          <a:bodyPr wrap="none">
            <a:spAutoFit/>
          </a:bodyPr>
          <a:lstStyle/>
          <a:p>
            <a:r>
              <a:rPr lang="en-US" sz="1200" dirty="0">
                <a:latin typeface="Times New Roman" panose="02020603050405020304" pitchFamily="18" charset="0"/>
              </a:rPr>
              <a:t>(Kane, 2019)</a:t>
            </a:r>
            <a:endParaRPr lang="en-US" sz="1200" dirty="0"/>
          </a:p>
        </p:txBody>
      </p:sp>
      <p:graphicFrame>
        <p:nvGraphicFramePr>
          <p:cNvPr id="6" name="Diagram 5"/>
          <p:cNvGraphicFramePr/>
          <p:nvPr/>
        </p:nvGraphicFramePr>
        <p:xfrm>
          <a:off x="1241944" y="1675011"/>
          <a:ext cx="8032058" cy="3838686"/>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sz="4400" b="1" dirty="0">
                <a:latin typeface="Times New Roman" panose="02020603050405020304" pitchFamily="18" charset="0"/>
                <a:cs typeface="Times New Roman" panose="02020603050405020304" pitchFamily="18" charset="0"/>
              </a:rPr>
              <a:t>Recommendations for </a:t>
            </a:r>
            <a:r>
              <a:rPr lang="en-US" sz="4400" b="1" dirty="0" err="1" smtClean="0">
                <a:latin typeface="Times New Roman" panose="02020603050405020304" pitchFamily="18" charset="0"/>
                <a:cs typeface="Times New Roman" panose="02020603050405020304" pitchFamily="18" charset="0"/>
              </a:rPr>
              <a:t>Wilko</a:t>
            </a:r>
            <a:br>
              <a:rPr lang="en-US" sz="4400" b="1" dirty="0">
                <a:latin typeface="Times New Roman" panose="02020603050405020304" pitchFamily="18" charset="0"/>
                <a:cs typeface="Times New Roman" panose="02020603050405020304" pitchFamily="18" charset="0"/>
              </a:rPr>
            </a:br>
            <a:r>
              <a:rPr lang="en-US" sz="4400" b="1" dirty="0">
                <a:latin typeface="Times New Roman" panose="02020603050405020304" pitchFamily="18" charset="0"/>
                <a:cs typeface="Times New Roman" panose="02020603050405020304" pitchFamily="18" charset="0"/>
              </a:rPr>
              <a:t>Linked to SWOT</a:t>
            </a:r>
            <a:br>
              <a:rPr lang="en-US" dirty="0"/>
            </a:br>
            <a:endParaRPr lang="en-US" dirty="0"/>
          </a:p>
        </p:txBody>
      </p:sp>
      <p:sp>
        <p:nvSpPr>
          <p:cNvPr id="3" name="Content Placeholder 2"/>
          <p:cNvSpPr>
            <a:spLocks noGrp="1"/>
          </p:cNvSpPr>
          <p:nvPr>
            <p:ph idx="1"/>
          </p:nvPr>
        </p:nvSpPr>
        <p:spPr>
          <a:xfrm>
            <a:off x="335915" y="2228850"/>
            <a:ext cx="8596630" cy="3490595"/>
          </a:xfrm>
        </p:spPr>
        <p:txBody>
          <a:bodyPr/>
          <a:lstStyle/>
          <a:p>
            <a:pPr>
              <a:lnSpc>
                <a:spcPct val="150000"/>
              </a:lnSpc>
            </a:pPr>
            <a:r>
              <a:rPr lang="en-US" sz="2000" dirty="0">
                <a:latin typeface="Times New Roman" panose="02020603050405020304" pitchFamily="18" charset="0"/>
                <a:cs typeface="Times New Roman" panose="02020603050405020304" pitchFamily="18" charset="0"/>
              </a:rPr>
              <a:t>Leverage strong brand for online market </a:t>
            </a:r>
            <a:r>
              <a:rPr lang="en-US" sz="2000" dirty="0" smtClean="0">
                <a:latin typeface="Times New Roman" panose="02020603050405020304" pitchFamily="18" charset="0"/>
                <a:cs typeface="Times New Roman" panose="02020603050405020304" pitchFamily="18" charset="0"/>
              </a:rPr>
              <a:t>entry.</a:t>
            </a:r>
            <a:endParaRPr lang="en-US" sz="2000" dirty="0">
              <a:latin typeface="Times New Roman" panose="02020603050405020304" pitchFamily="18" charset="0"/>
              <a:cs typeface="Times New Roman" panose="02020603050405020304" pitchFamily="18" charset="0"/>
            </a:endParaRPr>
          </a:p>
          <a:p>
            <a:pPr>
              <a:lnSpc>
                <a:spcPct val="150000"/>
              </a:lnSpc>
            </a:pPr>
            <a:r>
              <a:rPr lang="en-US" sz="2000" dirty="0">
                <a:latin typeface="Times New Roman" panose="02020603050405020304" pitchFamily="18" charset="0"/>
                <a:cs typeface="Times New Roman" panose="02020603050405020304" pitchFamily="18" charset="0"/>
              </a:rPr>
              <a:t>Address physical store reliance and digital-first </a:t>
            </a:r>
            <a:r>
              <a:rPr lang="en-US" sz="2000" dirty="0" smtClean="0">
                <a:latin typeface="Times New Roman" panose="02020603050405020304" pitchFamily="18" charset="0"/>
                <a:cs typeface="Times New Roman" panose="02020603050405020304" pitchFamily="18" charset="0"/>
              </a:rPr>
              <a:t>competition.</a:t>
            </a:r>
            <a:endParaRPr lang="en-US" sz="2000" dirty="0">
              <a:latin typeface="Times New Roman" panose="02020603050405020304" pitchFamily="18" charset="0"/>
              <a:cs typeface="Times New Roman" panose="02020603050405020304" pitchFamily="18" charset="0"/>
            </a:endParaRPr>
          </a:p>
          <a:p>
            <a:pPr>
              <a:lnSpc>
                <a:spcPct val="150000"/>
              </a:lnSpc>
            </a:pPr>
            <a:r>
              <a:rPr lang="en-US" sz="2000" dirty="0">
                <a:latin typeface="Times New Roman" panose="02020603050405020304" pitchFamily="18" charset="0"/>
                <a:cs typeface="Times New Roman" panose="02020603050405020304" pitchFamily="18" charset="0"/>
              </a:rPr>
              <a:t>Enhance online shopping with personalized </a:t>
            </a:r>
            <a:r>
              <a:rPr lang="en-US" sz="2000" dirty="0" smtClean="0">
                <a:latin typeface="Times New Roman" panose="02020603050405020304" pitchFamily="18" charset="0"/>
                <a:cs typeface="Times New Roman" panose="02020603050405020304" pitchFamily="18" charset="0"/>
              </a:rPr>
              <a:t>recommendations.</a:t>
            </a:r>
            <a:endParaRPr lang="en-US" sz="2000" dirty="0" smtClean="0">
              <a:latin typeface="Times New Roman" panose="02020603050405020304" pitchFamily="18" charset="0"/>
              <a:cs typeface="Times New Roman" panose="02020603050405020304" pitchFamily="18" charset="0"/>
            </a:endParaRPr>
          </a:p>
          <a:p>
            <a:pPr>
              <a:lnSpc>
                <a:spcPct val="150000"/>
              </a:lnSpc>
            </a:pPr>
            <a:r>
              <a:rPr lang="en-US" sz="2000" dirty="0" smtClean="0">
                <a:latin typeface="Times New Roman" panose="02020603050405020304" pitchFamily="18" charset="0"/>
                <a:cs typeface="Times New Roman" panose="02020603050405020304" pitchFamily="18" charset="0"/>
              </a:rPr>
              <a:t>Introduce virtual product trials for better customer experience.</a:t>
            </a:r>
            <a:endParaRPr lang="en-US" sz="2000" dirty="0" smtClean="0">
              <a:latin typeface="Times New Roman" panose="02020603050405020304" pitchFamily="18" charset="0"/>
              <a:cs typeface="Times New Roman" panose="02020603050405020304" pitchFamily="18" charset="0"/>
            </a:endParaRPr>
          </a:p>
          <a:p>
            <a:pPr>
              <a:lnSpc>
                <a:spcPct val="150000"/>
              </a:lnSpc>
            </a:pPr>
            <a:endParaRPr lang="en-US" sz="2000" dirty="0"/>
          </a:p>
        </p:txBody>
      </p:sp>
      <p:sp>
        <p:nvSpPr>
          <p:cNvPr id="4" name="Slide Number Placeholder 3"/>
          <p:cNvSpPr>
            <a:spLocks noGrp="1"/>
          </p:cNvSpPr>
          <p:nvPr>
            <p:ph type="sldNum" sz="quarter" idx="12"/>
          </p:nvPr>
        </p:nvSpPr>
        <p:spPr/>
        <p:txBody>
          <a:bodyPr/>
          <a:lstStyle/>
          <a:p>
            <a:fld id="{DF872198-A147-4815-A05D-375AB182DAF1}" type="slidenum">
              <a:rPr lang="en-US" smtClean="0"/>
            </a:fld>
            <a:endParaRPr lang="en-US"/>
          </a:p>
        </p:txBody>
      </p:sp>
      <p:sp>
        <p:nvSpPr>
          <p:cNvPr id="5" name="Rectangle 4"/>
          <p:cNvSpPr/>
          <p:nvPr/>
        </p:nvSpPr>
        <p:spPr>
          <a:xfrm>
            <a:off x="7466866" y="6581001"/>
            <a:ext cx="1465466" cy="276999"/>
          </a:xfrm>
          <a:prstGeom prst="rect">
            <a:avLst/>
          </a:prstGeom>
        </p:spPr>
        <p:txBody>
          <a:bodyPr wrap="none">
            <a:spAutoFit/>
          </a:bodyPr>
          <a:lstStyle/>
          <a:p>
            <a:r>
              <a:rPr lang="en-US" sz="1200" dirty="0">
                <a:latin typeface="Times New Roman" panose="02020603050405020304" pitchFamily="18" charset="0"/>
              </a:rPr>
              <a:t>(Fischer et al., 2020)</a:t>
            </a:r>
            <a:endParaRPr lang="en-US" sz="1200" dirty="0"/>
          </a:p>
        </p:txBody>
      </p:sp>
      <p:pic>
        <p:nvPicPr>
          <p:cNvPr id="3074" name="Picture 2" descr="Death knell': All Wilko stores to close with the loss of 12,500 jobs -  union | Business News | Sky News"/>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677334" y="4625429"/>
            <a:ext cx="4497520" cy="223257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Recommendations for </a:t>
            </a:r>
            <a:r>
              <a:rPr lang="en-US" sz="4000" b="1" dirty="0" err="1">
                <a:latin typeface="Times New Roman" panose="02020603050405020304" pitchFamily="18" charset="0"/>
                <a:cs typeface="Times New Roman" panose="02020603050405020304" pitchFamily="18" charset="0"/>
              </a:rPr>
              <a:t>Wilko</a:t>
            </a:r>
            <a:r>
              <a:rPr lang="en-US" sz="4000" b="1" dirty="0">
                <a:latin typeface="Times New Roman" panose="02020603050405020304" pitchFamily="18" charset="0"/>
                <a:cs typeface="Times New Roman" panose="02020603050405020304" pitchFamily="18" charset="0"/>
              </a:rPr>
              <a:t> </a:t>
            </a:r>
            <a:br>
              <a:rPr lang="en-US" sz="4000" b="1" dirty="0" smtClean="0">
                <a:latin typeface="Times New Roman" panose="02020603050405020304" pitchFamily="18" charset="0"/>
                <a:cs typeface="Times New Roman" panose="02020603050405020304" pitchFamily="18" charset="0"/>
              </a:rPr>
            </a:br>
            <a:r>
              <a:rPr lang="en-US" sz="4000" b="1" dirty="0" smtClean="0">
                <a:latin typeface="Times New Roman" panose="02020603050405020304" pitchFamily="18" charset="0"/>
                <a:cs typeface="Times New Roman" panose="02020603050405020304" pitchFamily="18" charset="0"/>
              </a:rPr>
              <a:t>Linked </a:t>
            </a:r>
            <a:r>
              <a:rPr lang="en-US" sz="4000" b="1" dirty="0">
                <a:latin typeface="Times New Roman" panose="02020603050405020304" pitchFamily="18" charset="0"/>
                <a:cs typeface="Times New Roman" panose="02020603050405020304" pitchFamily="18" charset="0"/>
              </a:rPr>
              <a:t>to PESTLE</a:t>
            </a:r>
            <a:endParaRPr lang="en-US"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545" y="2160905"/>
            <a:ext cx="8596630" cy="3467100"/>
          </a:xfrm>
        </p:spPr>
        <p:txBody>
          <a:bodyPr/>
          <a:lstStyle/>
          <a:p>
            <a:pPr>
              <a:lnSpc>
                <a:spcPct val="150000"/>
              </a:lnSpc>
            </a:pPr>
            <a:r>
              <a:rPr lang="en-US" sz="2000" dirty="0">
                <a:latin typeface="Times New Roman" panose="02020603050405020304" pitchFamily="18" charset="0"/>
                <a:cs typeface="Times New Roman" panose="02020603050405020304" pitchFamily="18" charset="0"/>
              </a:rPr>
              <a:t>Prioritize sustainability and environmental regulation </a:t>
            </a:r>
            <a:r>
              <a:rPr lang="en-US" sz="2000" dirty="0" smtClean="0">
                <a:latin typeface="Times New Roman" panose="02020603050405020304" pitchFamily="18" charset="0"/>
                <a:cs typeface="Times New Roman" panose="02020603050405020304" pitchFamily="18" charset="0"/>
              </a:rPr>
              <a:t>compliance.</a:t>
            </a:r>
            <a:endParaRPr lang="en-US" sz="2000" dirty="0">
              <a:latin typeface="Times New Roman" panose="02020603050405020304" pitchFamily="18" charset="0"/>
              <a:cs typeface="Times New Roman" panose="02020603050405020304" pitchFamily="18" charset="0"/>
            </a:endParaRPr>
          </a:p>
          <a:p>
            <a:pPr>
              <a:lnSpc>
                <a:spcPct val="150000"/>
              </a:lnSpc>
            </a:pPr>
            <a:r>
              <a:rPr lang="en-US" sz="2000" dirty="0">
                <a:latin typeface="Times New Roman" panose="02020603050405020304" pitchFamily="18" charset="0"/>
                <a:cs typeface="Times New Roman" panose="02020603050405020304" pitchFamily="18" charset="0"/>
              </a:rPr>
              <a:t>Align with consumer demand for eco-friendly </a:t>
            </a:r>
            <a:r>
              <a:rPr lang="en-US" sz="2000" dirty="0" smtClean="0">
                <a:latin typeface="Times New Roman" panose="02020603050405020304" pitchFamily="18" charset="0"/>
                <a:cs typeface="Times New Roman" panose="02020603050405020304" pitchFamily="18" charset="0"/>
              </a:rPr>
              <a:t>products.</a:t>
            </a:r>
            <a:endParaRPr lang="en-US" sz="2000" dirty="0">
              <a:latin typeface="Times New Roman" panose="02020603050405020304" pitchFamily="18" charset="0"/>
              <a:cs typeface="Times New Roman" panose="02020603050405020304" pitchFamily="18" charset="0"/>
            </a:endParaRPr>
          </a:p>
          <a:p>
            <a:pPr>
              <a:lnSpc>
                <a:spcPct val="150000"/>
              </a:lnSpc>
            </a:pPr>
            <a:r>
              <a:rPr lang="en-US" sz="2000" dirty="0">
                <a:latin typeface="Times New Roman" panose="02020603050405020304" pitchFamily="18" charset="0"/>
                <a:cs typeface="Times New Roman" panose="02020603050405020304" pitchFamily="18" charset="0"/>
              </a:rPr>
              <a:t>Implement advanced inventory management to reduce </a:t>
            </a:r>
            <a:r>
              <a:rPr lang="en-US" sz="2000" dirty="0" smtClean="0">
                <a:latin typeface="Times New Roman" panose="02020603050405020304" pitchFamily="18" charset="0"/>
                <a:cs typeface="Times New Roman" panose="02020603050405020304" pitchFamily="18" charset="0"/>
              </a:rPr>
              <a:t>waste.</a:t>
            </a:r>
            <a:endParaRPr lang="en-US" sz="2000" dirty="0">
              <a:latin typeface="Times New Roman" panose="02020603050405020304" pitchFamily="18" charset="0"/>
              <a:cs typeface="Times New Roman" panose="02020603050405020304" pitchFamily="18" charset="0"/>
            </a:endParaRPr>
          </a:p>
          <a:p>
            <a:pPr>
              <a:lnSpc>
                <a:spcPct val="150000"/>
              </a:lnSpc>
            </a:pPr>
            <a:r>
              <a:rPr lang="en-US" sz="2000" dirty="0">
                <a:latin typeface="Times New Roman" panose="02020603050405020304" pitchFamily="18" charset="0"/>
                <a:cs typeface="Times New Roman" panose="02020603050405020304" pitchFamily="18" charset="0"/>
              </a:rPr>
              <a:t>Partner for recycling programs to enhance environmental </a:t>
            </a:r>
            <a:r>
              <a:rPr lang="en-US" sz="2000" dirty="0" smtClean="0">
                <a:latin typeface="Times New Roman" panose="02020603050405020304" pitchFamily="18" charset="0"/>
                <a:cs typeface="Times New Roman" panose="02020603050405020304" pitchFamily="18" charset="0"/>
              </a:rPr>
              <a:t>reputation.</a:t>
            </a:r>
            <a:endParaRPr lang="en-US" sz="2000" dirty="0">
              <a:latin typeface="Times New Roman" panose="02020603050405020304" pitchFamily="18" charset="0"/>
              <a:cs typeface="Times New Roman" panose="02020603050405020304" pitchFamily="18" charset="0"/>
            </a:endParaRPr>
          </a:p>
          <a:p>
            <a:pPr>
              <a:lnSpc>
                <a:spcPct val="150000"/>
              </a:lnSpc>
            </a:pPr>
            <a:endParaRPr lang="en-US" sz="2000" dirty="0"/>
          </a:p>
        </p:txBody>
      </p:sp>
      <p:sp>
        <p:nvSpPr>
          <p:cNvPr id="4" name="Slide Number Placeholder 3"/>
          <p:cNvSpPr>
            <a:spLocks noGrp="1"/>
          </p:cNvSpPr>
          <p:nvPr>
            <p:ph type="sldNum" sz="quarter" idx="12"/>
          </p:nvPr>
        </p:nvSpPr>
        <p:spPr/>
        <p:txBody>
          <a:bodyPr/>
          <a:lstStyle/>
          <a:p>
            <a:fld id="{DF872198-A147-4815-A05D-375AB182DAF1}" type="slidenum">
              <a:rPr lang="en-US" smtClean="0"/>
            </a:fld>
            <a:endParaRPr lang="en-US"/>
          </a:p>
        </p:txBody>
      </p:sp>
      <p:sp>
        <p:nvSpPr>
          <p:cNvPr id="5" name="Rectangle 4"/>
          <p:cNvSpPr/>
          <p:nvPr/>
        </p:nvSpPr>
        <p:spPr>
          <a:xfrm>
            <a:off x="7240732" y="6581001"/>
            <a:ext cx="1475084" cy="276999"/>
          </a:xfrm>
          <a:prstGeom prst="rect">
            <a:avLst/>
          </a:prstGeom>
        </p:spPr>
        <p:txBody>
          <a:bodyPr wrap="none">
            <a:spAutoFit/>
          </a:bodyPr>
          <a:lstStyle/>
          <a:p>
            <a:r>
              <a:rPr lang="en-US" sz="1200" dirty="0">
                <a:latin typeface="Times New Roman" panose="02020603050405020304" pitchFamily="18" charset="0"/>
              </a:rPr>
              <a:t>(Colbert et al., 2022)</a:t>
            </a:r>
            <a:endParaRPr lang="en-US" sz="1200" dirty="0"/>
          </a:p>
        </p:txBody>
      </p:sp>
      <p:pic>
        <p:nvPicPr>
          <p:cNvPr id="4098" name="Picture 2" descr="Eco Friendly Vector Art, Icons, and Graphics for Free Download"/>
          <p:cNvPicPr>
            <a:picLocks noChangeAspect="1" noChangeArrowheads="1"/>
          </p:cNvPicPr>
          <p:nvPr/>
        </p:nvPicPr>
        <p:blipFill>
          <a:blip r:embed="rId1" cstate="print">
            <a:extLst>
              <a:ext uri="{28A0092B-C50C-407E-A947-70E740481C1C}">
                <a14:useLocalDpi xmlns:a14="http://schemas.microsoft.com/office/drawing/2010/main" val="0"/>
              </a:ext>
            </a:extLst>
          </a:blip>
          <a:srcRect/>
          <a:stretch>
            <a:fillRect/>
          </a:stretch>
        </p:blipFill>
        <p:spPr bwMode="auto">
          <a:xfrm>
            <a:off x="2361062" y="4558954"/>
            <a:ext cx="2299046" cy="229904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latin typeface="Times New Roman" panose="02020603050405020304" pitchFamily="18" charset="0"/>
                <a:cs typeface="Times New Roman" panose="02020603050405020304" pitchFamily="18" charset="0"/>
              </a:rPr>
              <a:t>Monitoring and Review</a:t>
            </a:r>
            <a:endParaRPr lang="en-US"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545" y="2160905"/>
            <a:ext cx="8596630" cy="3037205"/>
          </a:xfrm>
        </p:spPr>
        <p:txBody>
          <a:bodyPr>
            <a:normAutofit lnSpcReduction="10000"/>
          </a:bodyPr>
          <a:lstStyle/>
          <a:p>
            <a:pPr>
              <a:lnSpc>
                <a:spcPct val="150000"/>
              </a:lnSpc>
            </a:pPr>
            <a:r>
              <a:rPr lang="en-US" sz="2400" dirty="0">
                <a:latin typeface="Times New Roman" panose="02020603050405020304" pitchFamily="18" charset="0"/>
                <a:cs typeface="Times New Roman" panose="02020603050405020304" pitchFamily="18" charset="0"/>
              </a:rPr>
              <a:t>Use KPIs: online sales, customer satisfaction, carbon </a:t>
            </a:r>
            <a:r>
              <a:rPr lang="en-US" sz="2400" dirty="0" smtClean="0">
                <a:latin typeface="Times New Roman" panose="02020603050405020304" pitchFamily="18" charset="0"/>
                <a:cs typeface="Times New Roman" panose="02020603050405020304" pitchFamily="18" charset="0"/>
              </a:rPr>
              <a:t>footprint.</a:t>
            </a:r>
            <a:endParaRPr lang="en-US" sz="2400" dirty="0">
              <a:latin typeface="Times New Roman" panose="02020603050405020304" pitchFamily="18" charset="0"/>
              <a:cs typeface="Times New Roman" panose="02020603050405020304" pitchFamily="18" charset="0"/>
            </a:endParaRPr>
          </a:p>
          <a:p>
            <a:pPr>
              <a:lnSpc>
                <a:spcPct val="150000"/>
              </a:lnSpc>
            </a:pPr>
            <a:r>
              <a:rPr lang="en-US" sz="2400" dirty="0">
                <a:latin typeface="Times New Roman" panose="02020603050405020304" pitchFamily="18" charset="0"/>
                <a:cs typeface="Times New Roman" panose="02020603050405020304" pitchFamily="18" charset="0"/>
              </a:rPr>
              <a:t>Quarterly reviews to adjust strategies as </a:t>
            </a:r>
            <a:r>
              <a:rPr lang="en-US" sz="2400" dirty="0" smtClean="0">
                <a:latin typeface="Times New Roman" panose="02020603050405020304" pitchFamily="18" charset="0"/>
                <a:cs typeface="Times New Roman" panose="02020603050405020304" pitchFamily="18" charset="0"/>
              </a:rPr>
              <a:t>needed.</a:t>
            </a:r>
            <a:endParaRPr lang="en-US" sz="2400" dirty="0">
              <a:latin typeface="Times New Roman" panose="02020603050405020304" pitchFamily="18" charset="0"/>
              <a:cs typeface="Times New Roman" panose="02020603050405020304" pitchFamily="18" charset="0"/>
            </a:endParaRPr>
          </a:p>
          <a:p>
            <a:pPr>
              <a:lnSpc>
                <a:spcPct val="150000"/>
              </a:lnSpc>
            </a:pPr>
            <a:r>
              <a:rPr lang="en-US" sz="2400" dirty="0">
                <a:latin typeface="Times New Roman" panose="02020603050405020304" pitchFamily="18" charset="0"/>
                <a:cs typeface="Times New Roman" panose="02020603050405020304" pitchFamily="18" charset="0"/>
              </a:rPr>
              <a:t>Align solutions with organizational goals and market </a:t>
            </a:r>
            <a:r>
              <a:rPr lang="en-US" sz="2400" dirty="0" smtClean="0">
                <a:latin typeface="Times New Roman" panose="02020603050405020304" pitchFamily="18" charset="0"/>
                <a:cs typeface="Times New Roman" panose="02020603050405020304" pitchFamily="18" charset="0"/>
              </a:rPr>
              <a:t>trends.</a:t>
            </a:r>
            <a:endParaRPr lang="en-US" sz="2400" dirty="0">
              <a:latin typeface="Times New Roman" panose="02020603050405020304" pitchFamily="18" charset="0"/>
              <a:cs typeface="Times New Roman" panose="02020603050405020304" pitchFamily="18" charset="0"/>
            </a:endParaRPr>
          </a:p>
          <a:p>
            <a:pPr>
              <a:lnSpc>
                <a:spcPct val="150000"/>
              </a:lnSpc>
            </a:pPr>
            <a:r>
              <a:rPr lang="en-US" sz="2400" dirty="0">
                <a:latin typeface="Times New Roman" panose="02020603050405020304" pitchFamily="18" charset="0"/>
                <a:cs typeface="Times New Roman" panose="02020603050405020304" pitchFamily="18" charset="0"/>
              </a:rPr>
              <a:t>Identify improvement opportunities through continuous </a:t>
            </a:r>
            <a:r>
              <a:rPr lang="en-US" sz="2400" dirty="0" smtClean="0">
                <a:latin typeface="Times New Roman" panose="02020603050405020304" pitchFamily="18" charset="0"/>
                <a:cs typeface="Times New Roman" panose="02020603050405020304" pitchFamily="18" charset="0"/>
              </a:rPr>
              <a:t>monitoring.</a:t>
            </a:r>
            <a:endParaRPr lang="en-US" sz="2400" dirty="0">
              <a:latin typeface="Times New Roman" panose="02020603050405020304" pitchFamily="18" charset="0"/>
              <a:cs typeface="Times New Roman" panose="02020603050405020304" pitchFamily="18" charset="0"/>
            </a:endParaRPr>
          </a:p>
          <a:p>
            <a:pPr>
              <a:lnSpc>
                <a:spcPct val="150000"/>
              </a:lnSpc>
            </a:pPr>
            <a:endParaRPr lang="en-US" dirty="0"/>
          </a:p>
        </p:txBody>
      </p:sp>
      <p:sp>
        <p:nvSpPr>
          <p:cNvPr id="4" name="Slide Number Placeholder 3"/>
          <p:cNvSpPr>
            <a:spLocks noGrp="1"/>
          </p:cNvSpPr>
          <p:nvPr>
            <p:ph type="sldNum" sz="quarter" idx="12"/>
          </p:nvPr>
        </p:nvSpPr>
        <p:spPr/>
        <p:txBody>
          <a:bodyPr/>
          <a:lstStyle/>
          <a:p>
            <a:fld id="{DF872198-A147-4815-A05D-375AB182DAF1}" type="slidenum">
              <a:rPr lang="en-US" smtClean="0"/>
            </a:fld>
            <a:endParaRPr lang="en-US"/>
          </a:p>
        </p:txBody>
      </p:sp>
      <p:sp>
        <p:nvSpPr>
          <p:cNvPr id="5" name="Rectangle 4"/>
          <p:cNvSpPr/>
          <p:nvPr/>
        </p:nvSpPr>
        <p:spPr>
          <a:xfrm>
            <a:off x="7044880" y="6488668"/>
            <a:ext cx="1475084" cy="276999"/>
          </a:xfrm>
          <a:prstGeom prst="rect">
            <a:avLst/>
          </a:prstGeom>
        </p:spPr>
        <p:txBody>
          <a:bodyPr wrap="none">
            <a:spAutoFit/>
          </a:bodyPr>
          <a:lstStyle/>
          <a:p>
            <a:r>
              <a:rPr lang="en-US" sz="1200" dirty="0">
                <a:latin typeface="Times New Roman" panose="02020603050405020304" pitchFamily="18" charset="0"/>
              </a:rPr>
              <a:t>(Colbert et al., 2021)</a:t>
            </a:r>
            <a:endParaRPr lang="en-US" sz="1200" dirty="0"/>
          </a:p>
        </p:txBody>
      </p:sp>
      <p:pic>
        <p:nvPicPr>
          <p:cNvPr id="5122" name="Picture 2" descr="5 Leadership Qualities Critical to Achieving Company Goals - Firebrand  Consulting"/>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2538730" y="5197475"/>
            <a:ext cx="3422650" cy="156781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Communication</a:t>
            </a:r>
            <a:endParaRPr lang="en-US"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13715" y="1930400"/>
            <a:ext cx="9275445" cy="3384550"/>
          </a:xfrm>
        </p:spPr>
        <p:txBody>
          <a:bodyPr>
            <a:normAutofit/>
          </a:bodyPr>
          <a:lstStyle/>
          <a:p>
            <a:pPr>
              <a:lnSpc>
                <a:spcPct val="150000"/>
              </a:lnSpc>
            </a:pPr>
            <a:r>
              <a:rPr lang="en-US" sz="2000" dirty="0">
                <a:latin typeface="Times New Roman" panose="02020603050405020304" pitchFamily="18" charset="0"/>
                <a:cs typeface="Times New Roman" panose="02020603050405020304" pitchFamily="18" charset="0"/>
              </a:rPr>
              <a:t>Transparent updates via email newsletters and </a:t>
            </a:r>
            <a:r>
              <a:rPr lang="en-US" sz="2000" dirty="0" smtClean="0">
                <a:latin typeface="Times New Roman" panose="02020603050405020304" pitchFamily="18" charset="0"/>
                <a:cs typeface="Times New Roman" panose="02020603050405020304" pitchFamily="18" charset="0"/>
              </a:rPr>
              <a:t>website.</a:t>
            </a:r>
            <a:endParaRPr lang="en-US" sz="2000" dirty="0">
              <a:latin typeface="Times New Roman" panose="02020603050405020304" pitchFamily="18" charset="0"/>
              <a:cs typeface="Times New Roman" panose="02020603050405020304" pitchFamily="18" charset="0"/>
            </a:endParaRPr>
          </a:p>
          <a:p>
            <a:pPr>
              <a:lnSpc>
                <a:spcPct val="150000"/>
              </a:lnSpc>
            </a:pPr>
            <a:r>
              <a:rPr lang="en-US" sz="2000" dirty="0">
                <a:latin typeface="Times New Roman" panose="02020603050405020304" pitchFamily="18" charset="0"/>
                <a:cs typeface="Times New Roman" panose="02020603050405020304" pitchFamily="18" charset="0"/>
              </a:rPr>
              <a:t>Engage employees, customers, and investors in solution </a:t>
            </a:r>
            <a:r>
              <a:rPr lang="en-US" sz="2000" dirty="0" smtClean="0">
                <a:latin typeface="Times New Roman" panose="02020603050405020304" pitchFamily="18" charset="0"/>
                <a:cs typeface="Times New Roman" panose="02020603050405020304" pitchFamily="18" charset="0"/>
              </a:rPr>
              <a:t>progress.</a:t>
            </a:r>
            <a:endParaRPr lang="en-US" sz="2000" dirty="0">
              <a:latin typeface="Times New Roman" panose="02020603050405020304" pitchFamily="18" charset="0"/>
              <a:cs typeface="Times New Roman" panose="02020603050405020304" pitchFamily="18" charset="0"/>
            </a:endParaRPr>
          </a:p>
          <a:p>
            <a:pPr>
              <a:lnSpc>
                <a:spcPct val="150000"/>
              </a:lnSpc>
            </a:pPr>
            <a:r>
              <a:rPr lang="en-US" sz="2000" dirty="0">
                <a:latin typeface="Times New Roman" panose="02020603050405020304" pitchFamily="18" charset="0"/>
                <a:cs typeface="Times New Roman" panose="02020603050405020304" pitchFamily="18" charset="0"/>
              </a:rPr>
              <a:t>Foster an open, transparent communication </a:t>
            </a:r>
            <a:r>
              <a:rPr lang="en-US" sz="2000" dirty="0" smtClean="0">
                <a:latin typeface="Times New Roman" panose="02020603050405020304" pitchFamily="18" charset="0"/>
                <a:cs typeface="Times New Roman" panose="02020603050405020304" pitchFamily="18" charset="0"/>
              </a:rPr>
              <a:t>culture.</a:t>
            </a:r>
            <a:endParaRPr lang="en-US" sz="2000" dirty="0">
              <a:latin typeface="Times New Roman" panose="02020603050405020304" pitchFamily="18" charset="0"/>
              <a:cs typeface="Times New Roman" panose="02020603050405020304" pitchFamily="18" charset="0"/>
            </a:endParaRPr>
          </a:p>
          <a:p>
            <a:pPr>
              <a:lnSpc>
                <a:spcPct val="150000"/>
              </a:lnSpc>
            </a:pPr>
            <a:r>
              <a:rPr lang="en-US" sz="2000" dirty="0">
                <a:latin typeface="Times New Roman" panose="02020603050405020304" pitchFamily="18" charset="0"/>
                <a:cs typeface="Times New Roman" panose="02020603050405020304" pitchFamily="18" charset="0"/>
              </a:rPr>
              <a:t>Ensure stakeholders are informed and </a:t>
            </a:r>
            <a:r>
              <a:rPr lang="en-US" sz="2000" dirty="0" smtClean="0">
                <a:latin typeface="Times New Roman" panose="02020603050405020304" pitchFamily="18" charset="0"/>
                <a:cs typeface="Times New Roman" panose="02020603050405020304" pitchFamily="18" charset="0"/>
              </a:rPr>
              <a:t>involved.</a:t>
            </a:r>
            <a:endParaRPr lang="en-US" sz="2000" dirty="0">
              <a:latin typeface="Times New Roman" panose="02020603050405020304" pitchFamily="18" charset="0"/>
              <a:cs typeface="Times New Roman" panose="02020603050405020304" pitchFamily="18" charset="0"/>
            </a:endParaRPr>
          </a:p>
          <a:p>
            <a:pPr>
              <a:lnSpc>
                <a:spcPct val="150000"/>
              </a:lnSpc>
            </a:pPr>
            <a:endParaRPr lang="en-US" sz="20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DF872198-A147-4815-A05D-375AB182DAF1}" type="slidenum">
              <a:rPr lang="en-US" smtClean="0"/>
            </a:fld>
            <a:endParaRPr lang="en-US"/>
          </a:p>
        </p:txBody>
      </p:sp>
      <p:sp>
        <p:nvSpPr>
          <p:cNvPr id="5" name="Rectangle 4"/>
          <p:cNvSpPr/>
          <p:nvPr/>
        </p:nvSpPr>
        <p:spPr>
          <a:xfrm>
            <a:off x="6340148" y="6532097"/>
            <a:ext cx="2592184" cy="276999"/>
          </a:xfrm>
          <a:prstGeom prst="rect">
            <a:avLst/>
          </a:prstGeom>
        </p:spPr>
        <p:txBody>
          <a:bodyPr wrap="none">
            <a:spAutoFit/>
          </a:bodyPr>
          <a:lstStyle/>
          <a:p>
            <a:r>
              <a:rPr lang="en-US" sz="1200" dirty="0">
                <a:latin typeface="Times New Roman" panose="02020603050405020304" pitchFamily="18" charset="0"/>
              </a:rPr>
              <a:t>(Randall, Wright and Wilkinson, 2020)</a:t>
            </a:r>
            <a:endParaRPr lang="en-US" sz="1200" dirty="0"/>
          </a:p>
        </p:txBody>
      </p:sp>
      <p:pic>
        <p:nvPicPr>
          <p:cNvPr id="6148" name="Picture 4" descr="10 Employee Engagement Statistics You Should Know For 2024 | Wellable"/>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1651635" y="4394200"/>
            <a:ext cx="3433445" cy="241490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Conclusion</a:t>
            </a:r>
            <a:endParaRPr lang="en-US"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35915" y="1682750"/>
            <a:ext cx="8596630" cy="3587115"/>
          </a:xfrm>
        </p:spPr>
        <p:txBody>
          <a:bodyPr>
            <a:normAutofit/>
          </a:bodyPr>
          <a:lstStyle/>
          <a:p>
            <a:pPr>
              <a:lnSpc>
                <a:spcPct val="200000"/>
              </a:lnSpc>
            </a:pPr>
            <a:r>
              <a:rPr lang="en-US" sz="2000" dirty="0">
                <a:latin typeface="Times New Roman" panose="02020603050405020304" pitchFamily="18" charset="0"/>
                <a:cs typeface="Times New Roman" panose="02020603050405020304" pitchFamily="18" charset="0"/>
              </a:rPr>
              <a:t>Strategic alignment with SWOT and PESTLE analyses is </a:t>
            </a:r>
            <a:r>
              <a:rPr lang="en-US" sz="2000" dirty="0" smtClean="0">
                <a:latin typeface="Times New Roman" panose="02020603050405020304" pitchFamily="18" charset="0"/>
                <a:cs typeface="Times New Roman" panose="02020603050405020304" pitchFamily="18" charset="0"/>
              </a:rPr>
              <a:t>critical.</a:t>
            </a:r>
            <a:endParaRPr lang="en-US" sz="2000" dirty="0">
              <a:latin typeface="Times New Roman" panose="02020603050405020304" pitchFamily="18" charset="0"/>
              <a:cs typeface="Times New Roman" panose="02020603050405020304" pitchFamily="18" charset="0"/>
            </a:endParaRPr>
          </a:p>
          <a:p>
            <a:pPr>
              <a:lnSpc>
                <a:spcPct val="200000"/>
              </a:lnSpc>
            </a:pPr>
            <a:r>
              <a:rPr lang="en-US" sz="2000" dirty="0">
                <a:latin typeface="Times New Roman" panose="02020603050405020304" pitchFamily="18" charset="0"/>
                <a:cs typeface="Times New Roman" panose="02020603050405020304" pitchFamily="18" charset="0"/>
              </a:rPr>
              <a:t>Effective monitoring, review, and communication enhance strategy </a:t>
            </a:r>
            <a:r>
              <a:rPr lang="en-US" sz="2000" dirty="0" smtClean="0">
                <a:latin typeface="Times New Roman" panose="02020603050405020304" pitchFamily="18" charset="0"/>
                <a:cs typeface="Times New Roman" panose="02020603050405020304" pitchFamily="18" charset="0"/>
              </a:rPr>
              <a:t>success.</a:t>
            </a:r>
            <a:endParaRPr lang="en-US" sz="2000" dirty="0">
              <a:latin typeface="Times New Roman" panose="02020603050405020304" pitchFamily="18" charset="0"/>
              <a:cs typeface="Times New Roman" panose="02020603050405020304" pitchFamily="18" charset="0"/>
            </a:endParaRPr>
          </a:p>
          <a:p>
            <a:pPr>
              <a:lnSpc>
                <a:spcPct val="200000"/>
              </a:lnSpc>
            </a:pPr>
            <a:r>
              <a:rPr lang="en-US" sz="2000" dirty="0">
                <a:latin typeface="Times New Roman" panose="02020603050405020304" pitchFamily="18" charset="0"/>
                <a:cs typeface="Times New Roman" panose="02020603050405020304" pitchFamily="18" charset="0"/>
              </a:rPr>
              <a:t>Long-term improvement in operational and financial </a:t>
            </a:r>
            <a:r>
              <a:rPr lang="en-US" sz="2000" dirty="0" smtClean="0">
                <a:latin typeface="Times New Roman" panose="02020603050405020304" pitchFamily="18" charset="0"/>
                <a:cs typeface="Times New Roman" panose="02020603050405020304" pitchFamily="18" charset="0"/>
              </a:rPr>
              <a:t>performance.</a:t>
            </a:r>
            <a:endParaRPr lang="en-US" sz="2000" dirty="0">
              <a:latin typeface="Times New Roman" panose="02020603050405020304" pitchFamily="18" charset="0"/>
              <a:cs typeface="Times New Roman" panose="02020603050405020304" pitchFamily="18" charset="0"/>
            </a:endParaRPr>
          </a:p>
          <a:p>
            <a:pPr>
              <a:lnSpc>
                <a:spcPct val="200000"/>
              </a:lnSpc>
            </a:pPr>
            <a:r>
              <a:rPr lang="en-US" sz="2000" dirty="0">
                <a:latin typeface="Times New Roman" panose="02020603050405020304" pitchFamily="18" charset="0"/>
                <a:cs typeface="Times New Roman" panose="02020603050405020304" pitchFamily="18" charset="0"/>
              </a:rPr>
              <a:t>Strengthen competitive position in the evolving retail </a:t>
            </a:r>
            <a:r>
              <a:rPr lang="en-US" sz="2000" dirty="0" smtClean="0">
                <a:latin typeface="Times New Roman" panose="02020603050405020304" pitchFamily="18" charset="0"/>
                <a:cs typeface="Times New Roman" panose="02020603050405020304" pitchFamily="18" charset="0"/>
              </a:rPr>
              <a:t>landscape.</a:t>
            </a:r>
            <a:endParaRPr lang="en-US" sz="2000" dirty="0">
              <a:latin typeface="Times New Roman" panose="02020603050405020304" pitchFamily="18" charset="0"/>
              <a:cs typeface="Times New Roman" panose="02020603050405020304" pitchFamily="18" charset="0"/>
            </a:endParaRPr>
          </a:p>
          <a:p>
            <a:pPr marL="0" indent="0">
              <a:lnSpc>
                <a:spcPct val="200000"/>
              </a:lnSpc>
              <a:buNone/>
            </a:pPr>
            <a:endParaRPr lang="en-US" sz="20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DF872198-A147-4815-A05D-375AB182DAF1}" type="slidenum">
              <a:rPr lang="en-US" smtClean="0"/>
            </a:fld>
            <a:endParaRPr lang="en-US"/>
          </a:p>
        </p:txBody>
      </p:sp>
      <p:sp>
        <p:nvSpPr>
          <p:cNvPr id="5" name="Rectangle 4"/>
          <p:cNvSpPr/>
          <p:nvPr/>
        </p:nvSpPr>
        <p:spPr>
          <a:xfrm>
            <a:off x="6945826" y="6488668"/>
            <a:ext cx="1388072" cy="276999"/>
          </a:xfrm>
          <a:prstGeom prst="rect">
            <a:avLst/>
          </a:prstGeom>
        </p:spPr>
        <p:txBody>
          <a:bodyPr wrap="none">
            <a:spAutoFit/>
          </a:bodyPr>
          <a:lstStyle/>
          <a:p>
            <a:r>
              <a:rPr lang="en-US" sz="1200" dirty="0">
                <a:latin typeface="Times New Roman" panose="02020603050405020304" pitchFamily="18" charset="0"/>
              </a:rPr>
              <a:t>(Lyons et al., 2021)</a:t>
            </a:r>
            <a:endParaRPr lang="en-US" sz="1200" dirty="0"/>
          </a:p>
        </p:txBody>
      </p:sp>
      <p:pic>
        <p:nvPicPr>
          <p:cNvPr id="7172" name="Picture 4" descr="I tried Wilko's closing down sale to find bargains &amp; got stunning home  essentials for £1.80 | The Scottish Sun"/>
          <p:cNvPicPr>
            <a:picLocks noChangeAspect="1" noChangeArrowheads="1"/>
          </p:cNvPicPr>
          <p:nvPr/>
        </p:nvPicPr>
        <p:blipFill>
          <a:blip r:embed="rId1" cstate="print">
            <a:extLst>
              <a:ext uri="{28A0092B-C50C-407E-A947-70E740481C1C}">
                <a14:useLocalDpi xmlns:a14="http://schemas.microsoft.com/office/drawing/2010/main" val="0"/>
              </a:ext>
            </a:extLst>
          </a:blip>
          <a:srcRect/>
          <a:stretch>
            <a:fillRect/>
          </a:stretch>
        </p:blipFill>
        <p:spPr bwMode="auto">
          <a:xfrm>
            <a:off x="2820413" y="4645026"/>
            <a:ext cx="2950631" cy="221297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smtClean="0">
                <a:latin typeface="Times New Roman" panose="02020603050405020304" pitchFamily="18" charset="0"/>
                <a:cs typeface="Times New Roman" panose="02020603050405020304" pitchFamily="18" charset="0"/>
              </a:rPr>
              <a:t>References</a:t>
            </a:r>
            <a:endParaRPr lang="en-US"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3" y="2160589"/>
            <a:ext cx="10213579" cy="3880773"/>
          </a:xfrm>
        </p:spPr>
        <p:txBody>
          <a:bodyPr>
            <a:normAutofit fontScale="85000" lnSpcReduction="10000"/>
          </a:bodyPr>
          <a:lstStyle/>
          <a:p>
            <a:pPr marL="457200" indent="-457200">
              <a:lnSpc>
                <a:spcPct val="110000"/>
              </a:lnSpc>
              <a:buNone/>
            </a:pPr>
            <a:r>
              <a:rPr lang="en-US" sz="1900" dirty="0">
                <a:latin typeface="Times New Roman" panose="02020603050405020304" pitchFamily="18" charset="0"/>
                <a:cs typeface="Times New Roman" panose="02020603050405020304" pitchFamily="18" charset="0"/>
              </a:rPr>
              <a:t>Colbert, S., Wilkinson, C., Feng, X., Thornton, L. and Richmond, R. (2022). You’ve got mail: Drinks are on sale! A study to assess volume and content of direct marketing received from online alcohol retailers in Australia. </a:t>
            </a:r>
            <a:r>
              <a:rPr lang="en-US" sz="1900" i="1" dirty="0">
                <a:latin typeface="Times New Roman" panose="02020603050405020304" pitchFamily="18" charset="0"/>
                <a:cs typeface="Times New Roman" panose="02020603050405020304" pitchFamily="18" charset="0"/>
              </a:rPr>
              <a:t>International Journal of Drug Policy</a:t>
            </a:r>
            <a:r>
              <a:rPr lang="en-US" sz="1900" dirty="0">
                <a:latin typeface="Times New Roman" panose="02020603050405020304" pitchFamily="18" charset="0"/>
                <a:cs typeface="Times New Roman" panose="02020603050405020304" pitchFamily="18" charset="0"/>
              </a:rPr>
              <a:t>, 105, p.103705. </a:t>
            </a:r>
            <a:r>
              <a:rPr lang="en-US" sz="1900" dirty="0" err="1">
                <a:latin typeface="Times New Roman" panose="02020603050405020304" pitchFamily="18" charset="0"/>
                <a:cs typeface="Times New Roman" panose="02020603050405020304" pitchFamily="18" charset="0"/>
              </a:rPr>
              <a:t>doi:https</a:t>
            </a:r>
            <a:r>
              <a:rPr lang="en-US" sz="1900" dirty="0">
                <a:latin typeface="Times New Roman" panose="02020603050405020304" pitchFamily="18" charset="0"/>
                <a:cs typeface="Times New Roman" panose="02020603050405020304" pitchFamily="18" charset="0"/>
              </a:rPr>
              <a:t>://doi.org/10.1016/j.drugpo.2022.103705.</a:t>
            </a:r>
            <a:endParaRPr lang="en-US" sz="1900" dirty="0">
              <a:latin typeface="Times New Roman" panose="02020603050405020304" pitchFamily="18" charset="0"/>
              <a:cs typeface="Times New Roman" panose="02020603050405020304" pitchFamily="18" charset="0"/>
            </a:endParaRPr>
          </a:p>
          <a:p>
            <a:pPr marL="457200" indent="-457200">
              <a:lnSpc>
                <a:spcPct val="110000"/>
              </a:lnSpc>
              <a:buNone/>
            </a:pPr>
            <a:r>
              <a:rPr lang="en-US" sz="1900" dirty="0">
                <a:latin typeface="Times New Roman" panose="02020603050405020304" pitchFamily="18" charset="0"/>
                <a:cs typeface="Times New Roman" panose="02020603050405020304" pitchFamily="18" charset="0"/>
              </a:rPr>
              <a:t>Colbert, S., Wilkinson, C., Thornton, L., Feng, X. and Richmond, R. (2021). Online alcohol sales and home delivery: an international policy review and systematic literature review. </a:t>
            </a:r>
            <a:r>
              <a:rPr lang="en-US" sz="1900" i="1" dirty="0">
                <a:latin typeface="Times New Roman" panose="02020603050405020304" pitchFamily="18" charset="0"/>
                <a:cs typeface="Times New Roman" panose="02020603050405020304" pitchFamily="18" charset="0"/>
              </a:rPr>
              <a:t>Health Policy</a:t>
            </a:r>
            <a:r>
              <a:rPr lang="en-US" sz="1900" dirty="0">
                <a:latin typeface="Times New Roman" panose="02020603050405020304" pitchFamily="18" charset="0"/>
                <a:cs typeface="Times New Roman" panose="02020603050405020304" pitchFamily="18" charset="0"/>
              </a:rPr>
              <a:t>. </a:t>
            </a:r>
            <a:r>
              <a:rPr lang="en-US" sz="1900" dirty="0" err="1">
                <a:latin typeface="Times New Roman" panose="02020603050405020304" pitchFamily="18" charset="0"/>
                <a:cs typeface="Times New Roman" panose="02020603050405020304" pitchFamily="18" charset="0"/>
              </a:rPr>
              <a:t>doi:https</a:t>
            </a:r>
            <a:r>
              <a:rPr lang="en-US" sz="1900" dirty="0">
                <a:latin typeface="Times New Roman" panose="02020603050405020304" pitchFamily="18" charset="0"/>
                <a:cs typeface="Times New Roman" panose="02020603050405020304" pitchFamily="18" charset="0"/>
              </a:rPr>
              <a:t>://doi.org/10.1016/j.healthpol.2021.07.005.</a:t>
            </a:r>
            <a:endParaRPr lang="en-US" sz="1900" dirty="0">
              <a:latin typeface="Times New Roman" panose="02020603050405020304" pitchFamily="18" charset="0"/>
              <a:cs typeface="Times New Roman" panose="02020603050405020304" pitchFamily="18" charset="0"/>
            </a:endParaRPr>
          </a:p>
          <a:p>
            <a:pPr marL="457200" indent="-457200">
              <a:lnSpc>
                <a:spcPct val="110000"/>
              </a:lnSpc>
              <a:buNone/>
            </a:pPr>
            <a:r>
              <a:rPr lang="en-US" sz="1900" dirty="0">
                <a:latin typeface="Times New Roman" panose="02020603050405020304" pitchFamily="18" charset="0"/>
                <a:cs typeface="Times New Roman" panose="02020603050405020304" pitchFamily="18" charset="0"/>
              </a:rPr>
              <a:t>Fischer, M., </a:t>
            </a:r>
            <a:r>
              <a:rPr lang="en-US" sz="1900" dirty="0" err="1">
                <a:latin typeface="Times New Roman" panose="02020603050405020304" pitchFamily="18" charset="0"/>
                <a:cs typeface="Times New Roman" panose="02020603050405020304" pitchFamily="18" charset="0"/>
              </a:rPr>
              <a:t>Imgrund</a:t>
            </a:r>
            <a:r>
              <a:rPr lang="en-US" sz="1900" dirty="0">
                <a:latin typeface="Times New Roman" panose="02020603050405020304" pitchFamily="18" charset="0"/>
                <a:cs typeface="Times New Roman" panose="02020603050405020304" pitchFamily="18" charset="0"/>
              </a:rPr>
              <a:t>, F., </a:t>
            </a:r>
            <a:r>
              <a:rPr lang="en-US" sz="1900" dirty="0" err="1">
                <a:latin typeface="Times New Roman" panose="02020603050405020304" pitchFamily="18" charset="0"/>
                <a:cs typeface="Times New Roman" panose="02020603050405020304" pitchFamily="18" charset="0"/>
              </a:rPr>
              <a:t>Janiesch</a:t>
            </a:r>
            <a:r>
              <a:rPr lang="en-US" sz="1900" dirty="0">
                <a:latin typeface="Times New Roman" panose="02020603050405020304" pitchFamily="18" charset="0"/>
                <a:cs typeface="Times New Roman" panose="02020603050405020304" pitchFamily="18" charset="0"/>
              </a:rPr>
              <a:t>, C. and </a:t>
            </a:r>
            <a:r>
              <a:rPr lang="en-US" sz="1900" dirty="0" err="1">
                <a:latin typeface="Times New Roman" panose="02020603050405020304" pitchFamily="18" charset="0"/>
                <a:cs typeface="Times New Roman" panose="02020603050405020304" pitchFamily="18" charset="0"/>
              </a:rPr>
              <a:t>Winkelmann</a:t>
            </a:r>
            <a:r>
              <a:rPr lang="en-US" sz="1900" dirty="0">
                <a:latin typeface="Times New Roman" panose="02020603050405020304" pitchFamily="18" charset="0"/>
                <a:cs typeface="Times New Roman" panose="02020603050405020304" pitchFamily="18" charset="0"/>
              </a:rPr>
              <a:t>, A. (2020). Strategy archetypes for digital transformation: Defining meta objectives using business process management. </a:t>
            </a:r>
            <a:r>
              <a:rPr lang="en-US" sz="1900" i="1" dirty="0">
                <a:latin typeface="Times New Roman" panose="02020603050405020304" pitchFamily="18" charset="0"/>
                <a:cs typeface="Times New Roman" panose="02020603050405020304" pitchFamily="18" charset="0"/>
              </a:rPr>
              <a:t>Information &amp; Management</a:t>
            </a:r>
            <a:r>
              <a:rPr lang="en-US" sz="1900" dirty="0">
                <a:latin typeface="Times New Roman" panose="02020603050405020304" pitchFamily="18" charset="0"/>
                <a:cs typeface="Times New Roman" panose="02020603050405020304" pitchFamily="18" charset="0"/>
              </a:rPr>
              <a:t>, [online] 57(5), p.103262. </a:t>
            </a:r>
            <a:r>
              <a:rPr lang="en-US" sz="1900" dirty="0" err="1">
                <a:latin typeface="Times New Roman" panose="02020603050405020304" pitchFamily="18" charset="0"/>
                <a:cs typeface="Times New Roman" panose="02020603050405020304" pitchFamily="18" charset="0"/>
              </a:rPr>
              <a:t>doi:https</a:t>
            </a:r>
            <a:r>
              <a:rPr lang="en-US" sz="1900" dirty="0">
                <a:latin typeface="Times New Roman" panose="02020603050405020304" pitchFamily="18" charset="0"/>
                <a:cs typeface="Times New Roman" panose="02020603050405020304" pitchFamily="18" charset="0"/>
              </a:rPr>
              <a:t>://doi.org/10.1016/j.im.2019.103262.</a:t>
            </a:r>
            <a:endParaRPr lang="en-US" sz="1900" dirty="0">
              <a:latin typeface="Times New Roman" panose="02020603050405020304" pitchFamily="18" charset="0"/>
              <a:cs typeface="Times New Roman" panose="02020603050405020304" pitchFamily="18" charset="0"/>
            </a:endParaRPr>
          </a:p>
          <a:p>
            <a:pPr marL="457200" indent="-457200">
              <a:lnSpc>
                <a:spcPct val="110000"/>
              </a:lnSpc>
              <a:buNone/>
            </a:pPr>
            <a:r>
              <a:rPr lang="en-US" sz="1900" dirty="0" err="1">
                <a:latin typeface="Times New Roman" panose="02020603050405020304" pitchFamily="18" charset="0"/>
                <a:cs typeface="Times New Roman" panose="02020603050405020304" pitchFamily="18" charset="0"/>
              </a:rPr>
              <a:t>Isensee</a:t>
            </a:r>
            <a:r>
              <a:rPr lang="en-US" sz="1900" dirty="0">
                <a:latin typeface="Times New Roman" panose="02020603050405020304" pitchFamily="18" charset="0"/>
                <a:cs typeface="Times New Roman" panose="02020603050405020304" pitchFamily="18" charset="0"/>
              </a:rPr>
              <a:t>, C., </a:t>
            </a:r>
            <a:r>
              <a:rPr lang="en-US" sz="1900" dirty="0" err="1">
                <a:latin typeface="Times New Roman" panose="02020603050405020304" pitchFamily="18" charset="0"/>
                <a:cs typeface="Times New Roman" panose="02020603050405020304" pitchFamily="18" charset="0"/>
              </a:rPr>
              <a:t>Teuteberg</a:t>
            </a:r>
            <a:r>
              <a:rPr lang="en-US" sz="1900" dirty="0">
                <a:latin typeface="Times New Roman" panose="02020603050405020304" pitchFamily="18" charset="0"/>
                <a:cs typeface="Times New Roman" panose="02020603050405020304" pitchFamily="18" charset="0"/>
              </a:rPr>
              <a:t>, F., </a:t>
            </a:r>
            <a:r>
              <a:rPr lang="en-US" sz="1900" dirty="0" err="1">
                <a:latin typeface="Times New Roman" panose="02020603050405020304" pitchFamily="18" charset="0"/>
                <a:cs typeface="Times New Roman" panose="02020603050405020304" pitchFamily="18" charset="0"/>
              </a:rPr>
              <a:t>Griese</a:t>
            </a:r>
            <a:r>
              <a:rPr lang="en-US" sz="1900" dirty="0">
                <a:latin typeface="Times New Roman" panose="02020603050405020304" pitchFamily="18" charset="0"/>
                <a:cs typeface="Times New Roman" panose="02020603050405020304" pitchFamily="18" charset="0"/>
              </a:rPr>
              <a:t>, K.-M. and </a:t>
            </a:r>
            <a:r>
              <a:rPr lang="en-US" sz="1900" dirty="0" err="1">
                <a:latin typeface="Times New Roman" panose="02020603050405020304" pitchFamily="18" charset="0"/>
                <a:cs typeface="Times New Roman" panose="02020603050405020304" pitchFamily="18" charset="0"/>
              </a:rPr>
              <a:t>Topi</a:t>
            </a:r>
            <a:r>
              <a:rPr lang="en-US" sz="1900" dirty="0">
                <a:latin typeface="Times New Roman" panose="02020603050405020304" pitchFamily="18" charset="0"/>
                <a:cs typeface="Times New Roman" panose="02020603050405020304" pitchFamily="18" charset="0"/>
              </a:rPr>
              <a:t>, C. (2020). The relationship between organizational culture, sustainability, and digitalization in SMEs: A systematic review. </a:t>
            </a:r>
            <a:r>
              <a:rPr lang="en-US" sz="1900" i="1" dirty="0">
                <a:latin typeface="Times New Roman" panose="02020603050405020304" pitchFamily="18" charset="0"/>
                <a:cs typeface="Times New Roman" panose="02020603050405020304" pitchFamily="18" charset="0"/>
              </a:rPr>
              <a:t>Journal of Cleaner Production</a:t>
            </a:r>
            <a:r>
              <a:rPr lang="en-US" sz="1900" dirty="0">
                <a:latin typeface="Times New Roman" panose="02020603050405020304" pitchFamily="18" charset="0"/>
                <a:cs typeface="Times New Roman" panose="02020603050405020304" pitchFamily="18" charset="0"/>
              </a:rPr>
              <a:t>, 275(1), p.122944. </a:t>
            </a:r>
            <a:r>
              <a:rPr lang="en-US" sz="1900" dirty="0" err="1">
                <a:latin typeface="Times New Roman" panose="02020603050405020304" pitchFamily="18" charset="0"/>
                <a:cs typeface="Times New Roman" panose="02020603050405020304" pitchFamily="18" charset="0"/>
              </a:rPr>
              <a:t>doi:https</a:t>
            </a:r>
            <a:r>
              <a:rPr lang="en-US" sz="1900" dirty="0">
                <a:latin typeface="Times New Roman" panose="02020603050405020304" pitchFamily="18" charset="0"/>
                <a:cs typeface="Times New Roman" panose="02020603050405020304" pitchFamily="18" charset="0"/>
              </a:rPr>
              <a:t>://doi.org/10.1016/j.jclepro.2020.122944.</a:t>
            </a:r>
            <a:endParaRPr lang="en-US" sz="1900" dirty="0">
              <a:latin typeface="Times New Roman" panose="02020603050405020304" pitchFamily="18" charset="0"/>
              <a:cs typeface="Times New Roman" panose="02020603050405020304" pitchFamily="18" charset="0"/>
            </a:endParaRPr>
          </a:p>
          <a:p>
            <a:pPr marL="457200" indent="-457200">
              <a:lnSpc>
                <a:spcPct val="110000"/>
              </a:lnSpc>
              <a:buNone/>
            </a:pPr>
            <a:r>
              <a:rPr lang="en-US" sz="1900" dirty="0">
                <a:latin typeface="Times New Roman" panose="02020603050405020304" pitchFamily="18" charset="0"/>
                <a:cs typeface="Times New Roman" panose="02020603050405020304" pitchFamily="18" charset="0"/>
              </a:rPr>
              <a:t>Kane, G. (2019). The Technology Fallacy. </a:t>
            </a:r>
            <a:r>
              <a:rPr lang="en-US" sz="1900" i="1" dirty="0">
                <a:latin typeface="Times New Roman" panose="02020603050405020304" pitchFamily="18" charset="0"/>
                <a:cs typeface="Times New Roman" panose="02020603050405020304" pitchFamily="18" charset="0"/>
              </a:rPr>
              <a:t>Research-Technology Management</a:t>
            </a:r>
            <a:r>
              <a:rPr lang="en-US" sz="1900" dirty="0">
                <a:latin typeface="Times New Roman" panose="02020603050405020304" pitchFamily="18" charset="0"/>
                <a:cs typeface="Times New Roman" panose="02020603050405020304" pitchFamily="18" charset="0"/>
              </a:rPr>
              <a:t>, 62(6), pp.44–49</a:t>
            </a:r>
            <a:r>
              <a:rPr lang="en-US" dirty="0"/>
              <a:t>.</a:t>
            </a:r>
            <a:endParaRPr lang="en-US" dirty="0"/>
          </a:p>
          <a:p>
            <a:pPr marL="0" indent="0">
              <a:buNone/>
            </a:pPr>
            <a:endParaRPr lang="en-US" dirty="0"/>
          </a:p>
        </p:txBody>
      </p:sp>
      <p:sp>
        <p:nvSpPr>
          <p:cNvPr id="4" name="Slide Number Placeholder 3"/>
          <p:cNvSpPr>
            <a:spLocks noGrp="1"/>
          </p:cNvSpPr>
          <p:nvPr>
            <p:ph type="sldNum" sz="quarter" idx="12"/>
          </p:nvPr>
        </p:nvSpPr>
        <p:spPr/>
        <p:txBody>
          <a:bodyPr/>
          <a:lstStyle/>
          <a:p>
            <a:fld id="{DF872198-A147-4815-A05D-375AB182DAF1}" type="slidenum">
              <a:rPr lang="en-US" smtClean="0"/>
            </a:fld>
            <a:endParaRPr lang="en-US"/>
          </a:p>
        </p:txBody>
      </p:sp>
      <p:sp>
        <p:nvSpPr>
          <p:cNvPr id="5" name="TextBox 4"/>
          <p:cNvSpPr txBox="1"/>
          <p:nvPr/>
        </p:nvSpPr>
        <p:spPr>
          <a:xfrm>
            <a:off x="7648967" y="379411"/>
            <a:ext cx="941696" cy="460375"/>
          </a:xfrm>
          <a:prstGeom prst="rect">
            <a:avLst/>
          </a:prstGeom>
          <a:noFill/>
        </p:spPr>
        <p:txBody>
          <a:bodyPr wrap="square" rtlCol="0">
            <a:spAutoFit/>
          </a:bodyPr>
          <a:lstStyle/>
          <a:p>
            <a:r>
              <a:rPr lang="en-US" sz="2400" dirty="0" smtClean="0">
                <a:latin typeface="Times New Roman" panose="02020603050405020304" pitchFamily="18" charset="0"/>
                <a:cs typeface="Times New Roman" panose="02020603050405020304" pitchFamily="18" charset="0"/>
              </a:rPr>
              <a:t>Cont</a:t>
            </a:r>
            <a:r>
              <a:rPr lang="en-GB" altLang="en-US" sz="2400" dirty="0" smtClean="0">
                <a:latin typeface="Times New Roman" panose="02020603050405020304" pitchFamily="18" charset="0"/>
                <a:cs typeface="Times New Roman" panose="02020603050405020304" pitchFamily="18" charset="0"/>
              </a:rPr>
              <a:t>...</a:t>
            </a:r>
            <a:endParaRPr lang="en-GB" altLang="en-US" sz="2400" dirty="0" smtClean="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References</a:t>
            </a:r>
            <a:endParaRPr lang="en-US" dirty="0"/>
          </a:p>
        </p:txBody>
      </p:sp>
      <p:sp>
        <p:nvSpPr>
          <p:cNvPr id="3" name="Content Placeholder 2"/>
          <p:cNvSpPr>
            <a:spLocks noGrp="1"/>
          </p:cNvSpPr>
          <p:nvPr>
            <p:ph idx="1"/>
          </p:nvPr>
        </p:nvSpPr>
        <p:spPr>
          <a:xfrm>
            <a:off x="145071" y="1628326"/>
            <a:ext cx="10909615" cy="4635996"/>
          </a:xfrm>
        </p:spPr>
        <p:txBody>
          <a:bodyPr>
            <a:normAutofit fontScale="92500"/>
          </a:bodyPr>
          <a:lstStyle/>
          <a:p>
            <a:pPr marL="457200" indent="-457200">
              <a:lnSpc>
                <a:spcPct val="120000"/>
              </a:lnSpc>
              <a:buNone/>
            </a:pPr>
            <a:r>
              <a:rPr lang="en-US" dirty="0">
                <a:latin typeface="Times New Roman" panose="02020603050405020304" pitchFamily="18" charset="0"/>
                <a:cs typeface="Times New Roman" panose="02020603050405020304" pitchFamily="18" charset="0"/>
              </a:rPr>
              <a:t>Lyons, M., McGregor, P.C., </a:t>
            </a:r>
            <a:r>
              <a:rPr lang="en-US" dirty="0" err="1">
                <a:latin typeface="Times New Roman" panose="02020603050405020304" pitchFamily="18" charset="0"/>
                <a:cs typeface="Times New Roman" panose="02020603050405020304" pitchFamily="18" charset="0"/>
              </a:rPr>
              <a:t>Pinzur</a:t>
            </a:r>
            <a:r>
              <a:rPr lang="en-US" dirty="0">
                <a:latin typeface="Times New Roman" panose="02020603050405020304" pitchFamily="18" charset="0"/>
                <a:cs typeface="Times New Roman" panose="02020603050405020304" pitchFamily="18" charset="0"/>
              </a:rPr>
              <a:t>, M.S., Adams, W. and </a:t>
            </a:r>
            <a:r>
              <a:rPr lang="en-US" dirty="0" err="1">
                <a:latin typeface="Times New Roman" panose="02020603050405020304" pitchFamily="18" charset="0"/>
                <a:cs typeface="Times New Roman" panose="02020603050405020304" pitchFamily="18" charset="0"/>
              </a:rPr>
              <a:t>Wilkos-Prostran</a:t>
            </a:r>
            <a:r>
              <a:rPr lang="en-US" dirty="0">
                <a:latin typeface="Times New Roman" panose="02020603050405020304" pitchFamily="18" charset="0"/>
                <a:cs typeface="Times New Roman" panose="02020603050405020304" pitchFamily="18" charset="0"/>
              </a:rPr>
              <a:t>, L. (2021). Risk Reduction and Perioperative Complications in Patients With Diabetes and Multiple Medical Comorbidities Undergoing Charcot Foot Reconstruction. </a:t>
            </a:r>
            <a:r>
              <a:rPr lang="en-US" i="1" dirty="0">
                <a:latin typeface="Times New Roman" panose="02020603050405020304" pitchFamily="18" charset="0"/>
                <a:cs typeface="Times New Roman" panose="02020603050405020304" pitchFamily="18" charset="0"/>
              </a:rPr>
              <a:t>Foot &amp; Ankle International</a:t>
            </a:r>
            <a:r>
              <a:rPr lang="en-US" dirty="0">
                <a:latin typeface="Times New Roman" panose="02020603050405020304" pitchFamily="18" charset="0"/>
                <a:cs typeface="Times New Roman" panose="02020603050405020304" pitchFamily="18" charset="0"/>
              </a:rPr>
              <a:t>, 42(7), pp.902–909.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://doi.org/10.1177/1071100721995422.</a:t>
            </a:r>
            <a:endParaRPr lang="en-US" dirty="0">
              <a:latin typeface="Times New Roman" panose="02020603050405020304" pitchFamily="18" charset="0"/>
              <a:cs typeface="Times New Roman" panose="02020603050405020304" pitchFamily="18" charset="0"/>
            </a:endParaRPr>
          </a:p>
          <a:p>
            <a:pPr marL="457200" indent="-457200">
              <a:lnSpc>
                <a:spcPct val="120000"/>
              </a:lnSpc>
              <a:buNone/>
            </a:pPr>
            <a:r>
              <a:rPr lang="en-US" dirty="0" err="1">
                <a:latin typeface="Times New Roman" panose="02020603050405020304" pitchFamily="18" charset="0"/>
                <a:cs typeface="Times New Roman" panose="02020603050405020304" pitchFamily="18" charset="0"/>
              </a:rPr>
              <a:t>Mergel</a:t>
            </a:r>
            <a:r>
              <a:rPr lang="en-US" dirty="0">
                <a:latin typeface="Times New Roman" panose="02020603050405020304" pitchFamily="18" charset="0"/>
                <a:cs typeface="Times New Roman" panose="02020603050405020304" pitchFamily="18" charset="0"/>
              </a:rPr>
              <a:t>, I., </a:t>
            </a:r>
            <a:r>
              <a:rPr lang="en-US" dirty="0" err="1">
                <a:latin typeface="Times New Roman" panose="02020603050405020304" pitchFamily="18" charset="0"/>
                <a:cs typeface="Times New Roman" panose="02020603050405020304" pitchFamily="18" charset="0"/>
              </a:rPr>
              <a:t>Edelmann</a:t>
            </a:r>
            <a:r>
              <a:rPr lang="en-US" dirty="0">
                <a:latin typeface="Times New Roman" panose="02020603050405020304" pitchFamily="18" charset="0"/>
                <a:cs typeface="Times New Roman" panose="02020603050405020304" pitchFamily="18" charset="0"/>
              </a:rPr>
              <a:t>, N. and </a:t>
            </a:r>
            <a:r>
              <a:rPr lang="en-US" dirty="0" err="1">
                <a:latin typeface="Times New Roman" panose="02020603050405020304" pitchFamily="18" charset="0"/>
                <a:cs typeface="Times New Roman" panose="02020603050405020304" pitchFamily="18" charset="0"/>
              </a:rPr>
              <a:t>Haug</a:t>
            </a:r>
            <a:r>
              <a:rPr lang="en-US" dirty="0">
                <a:latin typeface="Times New Roman" panose="02020603050405020304" pitchFamily="18" charset="0"/>
                <a:cs typeface="Times New Roman" panose="02020603050405020304" pitchFamily="18" charset="0"/>
              </a:rPr>
              <a:t>, N. (2019). Defining digital transformation: Results from expert interviews. </a:t>
            </a:r>
            <a:r>
              <a:rPr lang="en-US" i="1" dirty="0">
                <a:latin typeface="Times New Roman" panose="02020603050405020304" pitchFamily="18" charset="0"/>
                <a:cs typeface="Times New Roman" panose="02020603050405020304" pitchFamily="18" charset="0"/>
              </a:rPr>
              <a:t>Government Information Quarterly</a:t>
            </a:r>
            <a:r>
              <a:rPr lang="en-US" dirty="0">
                <a:latin typeface="Times New Roman" panose="02020603050405020304" pitchFamily="18" charset="0"/>
                <a:cs typeface="Times New Roman" panose="02020603050405020304" pitchFamily="18" charset="0"/>
              </a:rPr>
              <a:t>, [online] 36(4), p.101385.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://doi.org/10.1016/j.giq.2019.06.002.</a:t>
            </a:r>
            <a:endParaRPr lang="en-US" dirty="0">
              <a:latin typeface="Times New Roman" panose="02020603050405020304" pitchFamily="18" charset="0"/>
              <a:cs typeface="Times New Roman" panose="02020603050405020304" pitchFamily="18" charset="0"/>
            </a:endParaRPr>
          </a:p>
          <a:p>
            <a:pPr marL="457200" indent="-457200">
              <a:lnSpc>
                <a:spcPct val="120000"/>
              </a:lnSpc>
              <a:buNone/>
            </a:pPr>
            <a:r>
              <a:rPr lang="en-US" dirty="0">
                <a:latin typeface="Times New Roman" panose="02020603050405020304" pitchFamily="18" charset="0"/>
                <a:cs typeface="Times New Roman" panose="02020603050405020304" pitchFamily="18" charset="0"/>
              </a:rPr>
              <a:t>Randall, T., Wright, P.J. and Wilkinson, L.L. (2020). An investigation of consumers’ use of ‘dessert-only’ food retail outlets: a mixed-methods study. </a:t>
            </a:r>
            <a:r>
              <a:rPr lang="en-US" i="1" dirty="0">
                <a:latin typeface="Times New Roman" panose="02020603050405020304" pitchFamily="18" charset="0"/>
                <a:cs typeface="Times New Roman" panose="02020603050405020304" pitchFamily="18" charset="0"/>
              </a:rPr>
              <a:t>Public Health Nutrition</a:t>
            </a:r>
            <a:r>
              <a:rPr lang="en-US" dirty="0">
                <a:latin typeface="Times New Roman" panose="02020603050405020304" pitchFamily="18" charset="0"/>
                <a:cs typeface="Times New Roman" panose="02020603050405020304" pitchFamily="18" charset="0"/>
              </a:rPr>
              <a:t>, pp.1–10.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://doi.org/10.1017/s1368980020003146.</a:t>
            </a:r>
            <a:endParaRPr lang="en-US" dirty="0">
              <a:latin typeface="Times New Roman" panose="02020603050405020304" pitchFamily="18" charset="0"/>
              <a:cs typeface="Times New Roman" panose="02020603050405020304" pitchFamily="18" charset="0"/>
            </a:endParaRPr>
          </a:p>
          <a:p>
            <a:pPr marL="457200" indent="-457200">
              <a:lnSpc>
                <a:spcPct val="120000"/>
              </a:lnSpc>
              <a:buNone/>
            </a:pPr>
            <a:r>
              <a:rPr lang="en-US" dirty="0" err="1">
                <a:latin typeface="Times New Roman" panose="02020603050405020304" pitchFamily="18" charset="0"/>
                <a:cs typeface="Times New Roman" panose="02020603050405020304" pitchFamily="18" charset="0"/>
              </a:rPr>
              <a:t>Saarikko</a:t>
            </a:r>
            <a:r>
              <a:rPr lang="en-US" dirty="0">
                <a:latin typeface="Times New Roman" panose="02020603050405020304" pitchFamily="18" charset="0"/>
                <a:cs typeface="Times New Roman" panose="02020603050405020304" pitchFamily="18" charset="0"/>
              </a:rPr>
              <a:t>, T., </a:t>
            </a:r>
            <a:r>
              <a:rPr lang="en-US" dirty="0" err="1">
                <a:latin typeface="Times New Roman" panose="02020603050405020304" pitchFamily="18" charset="0"/>
                <a:cs typeface="Times New Roman" panose="02020603050405020304" pitchFamily="18" charset="0"/>
              </a:rPr>
              <a:t>Westergren</a:t>
            </a:r>
            <a:r>
              <a:rPr lang="en-US" dirty="0">
                <a:latin typeface="Times New Roman" panose="02020603050405020304" pitchFamily="18" charset="0"/>
                <a:cs typeface="Times New Roman" panose="02020603050405020304" pitchFamily="18" charset="0"/>
              </a:rPr>
              <a:t>, U.H. and </a:t>
            </a:r>
            <a:r>
              <a:rPr lang="en-US" dirty="0" err="1">
                <a:latin typeface="Times New Roman" panose="02020603050405020304" pitchFamily="18" charset="0"/>
                <a:cs typeface="Times New Roman" panose="02020603050405020304" pitchFamily="18" charset="0"/>
              </a:rPr>
              <a:t>Blomquist</a:t>
            </a:r>
            <a:r>
              <a:rPr lang="en-US" dirty="0">
                <a:latin typeface="Times New Roman" panose="02020603050405020304" pitchFamily="18" charset="0"/>
                <a:cs typeface="Times New Roman" panose="02020603050405020304" pitchFamily="18" charset="0"/>
              </a:rPr>
              <a:t>, T. (2020). Digital transformation: Five Recommendations for the Digitally Conscious Firm. </a:t>
            </a:r>
            <a:r>
              <a:rPr lang="en-US" i="1" dirty="0">
                <a:latin typeface="Times New Roman" panose="02020603050405020304" pitchFamily="18" charset="0"/>
                <a:cs typeface="Times New Roman" panose="02020603050405020304" pitchFamily="18" charset="0"/>
              </a:rPr>
              <a:t>Business Horizons</a:t>
            </a:r>
            <a:r>
              <a:rPr lang="en-US" dirty="0">
                <a:latin typeface="Times New Roman" panose="02020603050405020304" pitchFamily="18" charset="0"/>
                <a:cs typeface="Times New Roman" panose="02020603050405020304" pitchFamily="18" charset="0"/>
              </a:rPr>
              <a:t>, 63(6), pp.825–839.</a:t>
            </a:r>
            <a:endParaRPr lang="en-US" dirty="0">
              <a:latin typeface="Times New Roman" panose="02020603050405020304" pitchFamily="18" charset="0"/>
              <a:cs typeface="Times New Roman" panose="02020603050405020304" pitchFamily="18" charset="0"/>
            </a:endParaRPr>
          </a:p>
          <a:p>
            <a:pPr marL="457200" indent="-457200">
              <a:lnSpc>
                <a:spcPct val="120000"/>
              </a:lnSpc>
              <a:buNone/>
            </a:pPr>
            <a:r>
              <a:rPr lang="en-US" dirty="0" err="1">
                <a:latin typeface="Times New Roman" panose="02020603050405020304" pitchFamily="18" charset="0"/>
                <a:cs typeface="Times New Roman" panose="02020603050405020304" pitchFamily="18" charset="0"/>
              </a:rPr>
              <a:t>Tun</a:t>
            </a:r>
            <a:r>
              <a:rPr lang="en-US" dirty="0">
                <a:latin typeface="Times New Roman" panose="02020603050405020304" pitchFamily="18" charset="0"/>
                <a:cs typeface="Times New Roman" panose="02020603050405020304" pitchFamily="18" charset="0"/>
              </a:rPr>
              <a:t>, T.A., </a:t>
            </a:r>
            <a:r>
              <a:rPr lang="en-US" dirty="0" err="1">
                <a:latin typeface="Times New Roman" panose="02020603050405020304" pitchFamily="18" charset="0"/>
                <a:cs typeface="Times New Roman" panose="02020603050405020304" pitchFamily="18" charset="0"/>
              </a:rPr>
              <a:t>Sawicki</a:t>
            </a:r>
            <a:r>
              <a:rPr lang="en-US" dirty="0">
                <a:latin typeface="Times New Roman" panose="02020603050405020304" pitchFamily="18" charset="0"/>
                <a:cs typeface="Times New Roman" panose="02020603050405020304" pitchFamily="18" charset="0"/>
              </a:rPr>
              <a:t>, A., </a:t>
            </a:r>
            <a:r>
              <a:rPr lang="en-US" dirty="0" err="1">
                <a:latin typeface="Times New Roman" panose="02020603050405020304" pitchFamily="18" charset="0"/>
                <a:cs typeface="Times New Roman" panose="02020603050405020304" pitchFamily="18" charset="0"/>
              </a:rPr>
              <a:t>Wilkos-Kuc</a:t>
            </a:r>
            <a:r>
              <a:rPr lang="en-US" dirty="0">
                <a:latin typeface="Times New Roman" panose="02020603050405020304" pitchFamily="18" charset="0"/>
                <a:cs typeface="Times New Roman" panose="02020603050405020304" pitchFamily="18" charset="0"/>
              </a:rPr>
              <a:t>, A., </a:t>
            </a:r>
            <a:r>
              <a:rPr lang="en-US" dirty="0" err="1">
                <a:latin typeface="Times New Roman" panose="02020603050405020304" pitchFamily="18" charset="0"/>
                <a:cs typeface="Times New Roman" panose="02020603050405020304" pitchFamily="18" charset="0"/>
              </a:rPr>
              <a:t>Aung</a:t>
            </a:r>
            <a:r>
              <a:rPr lang="en-US" dirty="0">
                <a:latin typeface="Times New Roman" panose="02020603050405020304" pitchFamily="18" charset="0"/>
                <a:cs typeface="Times New Roman" panose="02020603050405020304" pitchFamily="18" charset="0"/>
              </a:rPr>
              <a:t>, T. and </a:t>
            </a:r>
            <a:r>
              <a:rPr lang="en-US" dirty="0" err="1">
                <a:latin typeface="Times New Roman" panose="02020603050405020304" pitchFamily="18" charset="0"/>
                <a:cs typeface="Times New Roman" panose="02020603050405020304" pitchFamily="18" charset="0"/>
              </a:rPr>
              <a:t>Zarnowski</a:t>
            </a:r>
            <a:r>
              <a:rPr lang="en-US" dirty="0">
                <a:latin typeface="Times New Roman" panose="02020603050405020304" pitchFamily="18" charset="0"/>
                <a:cs typeface="Times New Roman" panose="02020603050405020304" pitchFamily="18" charset="0"/>
              </a:rPr>
              <a:t>, T. (2021). Circumferential Assessment of Changes in Anterior Segment Characteristics and Baseline Predictors of Angle Widening After Laser </a:t>
            </a:r>
            <a:r>
              <a:rPr lang="en-US" dirty="0" err="1">
                <a:latin typeface="Times New Roman" panose="02020603050405020304" pitchFamily="18" charset="0"/>
                <a:cs typeface="Times New Roman" panose="02020603050405020304" pitchFamily="18" charset="0"/>
              </a:rPr>
              <a:t>Iridotomy</a:t>
            </a:r>
            <a:r>
              <a:rPr lang="en-US" dirty="0">
                <a:latin typeface="Times New Roman" panose="02020603050405020304" pitchFamily="18" charset="0"/>
                <a:cs typeface="Times New Roman" panose="02020603050405020304" pitchFamily="18" charset="0"/>
              </a:rPr>
              <a:t> in Caucasian Eyes. </a:t>
            </a:r>
            <a:r>
              <a:rPr lang="en-US" i="1" dirty="0">
                <a:latin typeface="Times New Roman" panose="02020603050405020304" pitchFamily="18" charset="0"/>
                <a:cs typeface="Times New Roman" panose="02020603050405020304" pitchFamily="18" charset="0"/>
              </a:rPr>
              <a:t>Journal of Glaucoma</a:t>
            </a:r>
            <a:r>
              <a:rPr lang="en-US" dirty="0">
                <a:latin typeface="Times New Roman" panose="02020603050405020304" pitchFamily="18" charset="0"/>
                <a:cs typeface="Times New Roman" panose="02020603050405020304" pitchFamily="18" charset="0"/>
              </a:rPr>
              <a:t>, [online] 30(9), p.839.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://doi.org/10.1097/IJG.0000000000001866.</a:t>
            </a:r>
            <a:endParaRPr lang="en-US" dirty="0">
              <a:latin typeface="Times New Roman" panose="02020603050405020304" pitchFamily="18" charset="0"/>
              <a:cs typeface="Times New Roman" panose="02020603050405020304" pitchFamily="18" charset="0"/>
            </a:endParaRPr>
          </a:p>
          <a:p>
            <a:pPr marL="0" indent="0">
              <a:buNone/>
            </a:pPr>
            <a:endParaRPr lang="en-US" dirty="0"/>
          </a:p>
        </p:txBody>
      </p:sp>
      <p:sp>
        <p:nvSpPr>
          <p:cNvPr id="4" name="Slide Number Placeholder 3"/>
          <p:cNvSpPr>
            <a:spLocks noGrp="1"/>
          </p:cNvSpPr>
          <p:nvPr>
            <p:ph type="sldNum" sz="quarter" idx="12"/>
          </p:nvPr>
        </p:nvSpPr>
        <p:spPr/>
        <p:txBody>
          <a:bodyPr/>
          <a:lstStyle/>
          <a:p>
            <a:fld id="{DF872198-A147-4815-A05D-375AB182DAF1}" type="slidenum">
              <a:rPr lang="en-US" smtClean="0"/>
            </a:fld>
            <a:endParaRPr lang="en-US"/>
          </a:p>
        </p:txBody>
      </p:sp>
    </p:spTree>
  </p:cSld>
  <p:clrMapOvr>
    <a:masterClrMapping/>
  </p:clrMapOvr>
</p:sld>
</file>

<file path=ppt/theme/theme1.xml><?xml version="1.0" encoding="utf-8"?>
<a:theme xmlns:a="http://schemas.openxmlformats.org/drawingml/2006/main" name="Facet">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4480</Words>
  <Application>WPS Presentation</Application>
  <PresentationFormat>Widescreen</PresentationFormat>
  <Paragraphs>131</Paragraphs>
  <Slides>13</Slides>
  <Notes>11</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13</vt:i4>
      </vt:variant>
    </vt:vector>
  </HeadingPairs>
  <TitlesOfParts>
    <vt:vector size="24" baseType="lpstr">
      <vt:lpstr>Arial</vt:lpstr>
      <vt:lpstr>SimSun</vt:lpstr>
      <vt:lpstr>Wingdings</vt:lpstr>
      <vt:lpstr>Wingdings 3</vt:lpstr>
      <vt:lpstr>Arial</vt:lpstr>
      <vt:lpstr>Times New Roman</vt:lpstr>
      <vt:lpstr>Trebuchet MS</vt:lpstr>
      <vt:lpstr>Microsoft YaHei</vt:lpstr>
      <vt:lpstr>Arial Unicode MS</vt:lpstr>
      <vt:lpstr>Calibri</vt:lpstr>
      <vt:lpstr>Facet</vt:lpstr>
      <vt:lpstr>BMSW4014 Problem Solving and Innovation</vt:lpstr>
      <vt:lpstr>Introduction</vt:lpstr>
      <vt:lpstr>SWOT Analysis</vt:lpstr>
      <vt:lpstr>SWOT Analysis</vt:lpstr>
      <vt:lpstr>PESTLE Analysis </vt:lpstr>
      <vt:lpstr>PESTLE Analysis </vt:lpstr>
      <vt:lpstr>Recommendations for Wilko Linked to SWOT </vt:lpstr>
      <vt:lpstr>Recommendations for Wilko  Linked to PESTLE</vt:lpstr>
      <vt:lpstr>Monitoring and Review</vt:lpstr>
      <vt:lpstr>Communication</vt:lpstr>
      <vt:lpstr>Conclusion</vt:lpstr>
      <vt:lpstr>References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20</cp:revision>
  <dcterms:created xsi:type="dcterms:W3CDTF">2024-02-20T15:51:00Z</dcterms:created>
  <dcterms:modified xsi:type="dcterms:W3CDTF">2024-02-21T11:56:32Z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DEE11DE4228C4BC48C95C6B799F48FA2_12</vt:lpwstr>
  </property>
  <property fmtid="{D5CDD505-2E9C-101B-9397-08002B2CF9AE}" pid="3" name="KSOProductBuildVer">
    <vt:lpwstr>2057-12.2.0.13431</vt:lpwstr>
  </property>
</Properties>
</file>