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84" r:id="rId1"/>
  </p:sldMasterIdLst>
  <p:notesMasterIdLst>
    <p:notesMasterId r:id="rId17"/>
  </p:notesMasterIdLst>
  <p:sldIdLst>
    <p:sldId id="256" r:id="rId2"/>
    <p:sldId id="257" r:id="rId3"/>
    <p:sldId id="264" r:id="rId4"/>
    <p:sldId id="258" r:id="rId5"/>
    <p:sldId id="265" r:id="rId6"/>
    <p:sldId id="259" r:id="rId7"/>
    <p:sldId id="267" r:id="rId8"/>
    <p:sldId id="260" r:id="rId9"/>
    <p:sldId id="268" r:id="rId10"/>
    <p:sldId id="261" r:id="rId11"/>
    <p:sldId id="269" r:id="rId12"/>
    <p:sldId id="262" r:id="rId13"/>
    <p:sldId id="270" r:id="rId14"/>
    <p:sldId id="263" r:id="rId15"/>
    <p:sldId id="271" r:id="rId16"/>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0"/>
    <p:restoredTop sz="81895" autoAdjust="0"/>
  </p:normalViewPr>
  <p:slideViewPr>
    <p:cSldViewPr>
      <p:cViewPr varScale="1">
        <p:scale>
          <a:sx n="59" d="100"/>
          <a:sy n="59" d="100"/>
        </p:scale>
        <p:origin x="1716" y="78"/>
      </p:cViewPr>
      <p:guideLst>
        <p:guide orient="horz" pos="2160"/>
        <p:guide pos="2880"/>
      </p:guideLst>
    </p:cSldViewPr>
  </p:slideViewPr>
  <p:notesTextViewPr>
    <p:cViewPr>
      <p:scale>
        <a:sx n="100" d="100"/>
        <a:sy n="100" d="100"/>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presProps" Target="presProps.xml"/><Relationship Id="rId3" Type="http://schemas.openxmlformats.org/officeDocument/2006/relationships/slide" Target="slides/slide2.xml"/><Relationship Id="rId21" Type="http://schemas.openxmlformats.org/officeDocument/2006/relationships/tableStyles" Target="tableStyle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notesMaster" Target="notesMasters/notesMaster1.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10" Type="http://schemas.openxmlformats.org/officeDocument/2006/relationships/slide" Target="slides/slide9.xml"/><Relationship Id="rId19" Type="http://schemas.openxmlformats.org/officeDocument/2006/relationships/viewProps" Target="view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7200"/>
          </a:xfrm>
          <a:prstGeom prst="rect">
            <a:avLst/>
          </a:prstGeom>
        </p:spPr>
        <p:txBody>
          <a:bodyPr vert="horz" lIns="91440" tIns="45720" rIns="91440" bIns="45720" rtlCol="0"/>
          <a:lstStyle>
            <a:lvl1pPr algn="r">
              <a:defRPr sz="1200"/>
            </a:lvl1pPr>
          </a:lstStyle>
          <a:p>
            <a:fld id="{EF212AF6-61E7-4152-A89A-F805C964526A}" type="datetimeFigureOut">
              <a:rPr lang="en-US" smtClean="0"/>
              <a:t>4/28/2022</a:t>
            </a:fld>
            <a:endParaRPr lang="en-GB"/>
          </a:p>
        </p:txBody>
      </p:sp>
      <p:sp>
        <p:nvSpPr>
          <p:cNvPr id="4" name="Slide Image Placeholder 3"/>
          <p:cNvSpPr>
            <a:spLocks noGrp="1" noRot="1" noChangeAspect="1"/>
          </p:cNvSpPr>
          <p:nvPr>
            <p:ph type="sldImg" idx="2"/>
          </p:nvPr>
        </p:nvSpPr>
        <p:spPr>
          <a:xfrm>
            <a:off x="1143000" y="685800"/>
            <a:ext cx="4572000" cy="34290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343400"/>
            <a:ext cx="5486400" cy="4114800"/>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7200"/>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7200"/>
          </a:xfrm>
          <a:prstGeom prst="rect">
            <a:avLst/>
          </a:prstGeom>
        </p:spPr>
        <p:txBody>
          <a:bodyPr vert="horz" lIns="91440" tIns="45720" rIns="91440" bIns="45720" rtlCol="0" anchor="b"/>
          <a:lstStyle>
            <a:lvl1pPr algn="r">
              <a:defRPr sz="1200"/>
            </a:lvl1pPr>
          </a:lstStyle>
          <a:p>
            <a:fld id="{1A89EA1E-1CE4-4763-96D5-8B37C45A8D1B}" type="slidenum">
              <a:rPr lang="en-GB" smtClean="0"/>
              <a:t>‹#›</a:t>
            </a:fld>
            <a:endParaRPr lang="en-GB"/>
          </a:p>
        </p:txBody>
      </p:sp>
    </p:spTree>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r>
              <a:rPr lang="en-US" dirty="0"/>
              <a:t>The company is established in UK and they are planning to expand the business globally for the organic products. Company is using digital sources and media to promote the product. The company has conducted survey and analysis through which taken evaluate the requirements and demand of the consumers approach the globe. Initially the company will be dealing on small platform but later they will be expanding the business globally. Company has strong team of 25 people as it is a startup currently. The people working the company are highly qualified and they have complete knowledge about the organic manufacturing processes and raw material. This will help the company to gain better position in the market and they will be able to convince the queen and the royal family to invest in their startup. Development of organic products require complete knowledge and skill so that the proportion to manufacture the organic products cannot go wrong.</a:t>
            </a:r>
            <a:endParaRPr lang="en-GB" dirty="0"/>
          </a:p>
        </p:txBody>
      </p:sp>
      <p:sp>
        <p:nvSpPr>
          <p:cNvPr id="4" name="Slide Number Placeholder 3"/>
          <p:cNvSpPr>
            <a:spLocks noGrp="1"/>
          </p:cNvSpPr>
          <p:nvPr>
            <p:ph type="sldNum" sz="quarter" idx="10"/>
          </p:nvPr>
        </p:nvSpPr>
        <p:spPr/>
        <p:txBody>
          <a:bodyPr/>
          <a:lstStyle/>
          <a:p>
            <a:fld id="{1A89EA1E-1CE4-4763-96D5-8B37C45A8D1B}" type="slidenum">
              <a:rPr lang="en-GB" smtClean="0"/>
              <a:t>2</a:t>
            </a:fld>
            <a:endParaRPr lang="en-GB"/>
          </a:p>
        </p:txBody>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US" dirty="0"/>
              <a:t>Company has strong team of 25 people as it is a startup currently. The people working the company are highly qualified and they have complete knowledge about the organic manufacturing processes and raw material. This will help the company to gain better position in the market and they will be able to convince the queen and the royal family to invest in their startup. Development of organic products require complete knowledge and skill so that the proportion to manufacture the organic products cannot go wrong.</a:t>
            </a:r>
            <a:endParaRPr lang="en-GB" dirty="0"/>
          </a:p>
          <a:p>
            <a:endParaRPr lang="en-GB" dirty="0"/>
          </a:p>
        </p:txBody>
      </p:sp>
      <p:sp>
        <p:nvSpPr>
          <p:cNvPr id="4" name="Slide Number Placeholder 3"/>
          <p:cNvSpPr>
            <a:spLocks noGrp="1"/>
          </p:cNvSpPr>
          <p:nvPr>
            <p:ph type="sldNum" sz="quarter" idx="10"/>
          </p:nvPr>
        </p:nvSpPr>
        <p:spPr/>
        <p:txBody>
          <a:bodyPr/>
          <a:lstStyle/>
          <a:p>
            <a:fld id="{1A89EA1E-1CE4-4763-96D5-8B37C45A8D1B}" type="slidenum">
              <a:rPr lang="en-GB" smtClean="0"/>
              <a:t>3</a:t>
            </a:fld>
            <a:endParaRPr lang="en-GB"/>
          </a:p>
        </p:txBody>
      </p:sp>
    </p:spTree>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US" dirty="0"/>
              <a:t>Organic tonics a manufactured for improving the immunity of human body and it also focuses on developing internal strength of human being during the times of pandemic. Process used for manufacturing the organic products is also organic and traditional inspired from Indian culture. </a:t>
            </a:r>
            <a:endParaRPr lang="en-GB" dirty="0"/>
          </a:p>
          <a:p>
            <a:endParaRPr lang="en-GB" dirty="0"/>
          </a:p>
        </p:txBody>
      </p:sp>
      <p:sp>
        <p:nvSpPr>
          <p:cNvPr id="4" name="Slide Number Placeholder 3"/>
          <p:cNvSpPr>
            <a:spLocks noGrp="1"/>
          </p:cNvSpPr>
          <p:nvPr>
            <p:ph type="sldNum" sz="quarter" idx="10"/>
          </p:nvPr>
        </p:nvSpPr>
        <p:spPr/>
        <p:txBody>
          <a:bodyPr/>
          <a:lstStyle/>
          <a:p>
            <a:fld id="{1A89EA1E-1CE4-4763-96D5-8B37C45A8D1B}" type="slidenum">
              <a:rPr lang="en-GB" smtClean="0"/>
              <a:t>4</a:t>
            </a:fld>
            <a:endParaRPr lang="en-GB"/>
          </a:p>
        </p:txBody>
      </p:sp>
    </p:spTree>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US" dirty="0"/>
              <a:t>Services offered by the company includes do to do delivery of the organic products within no time. It will help the company to gain better access to the consumers and it will also reduce the burden on the consumers. It is important to concentrate on producing organic gardens and organic workplace so that fresh food can be delivered to the consumers.</a:t>
            </a:r>
            <a:endParaRPr lang="en-GB" dirty="0"/>
          </a:p>
          <a:p>
            <a:endParaRPr lang="en-GB" dirty="0"/>
          </a:p>
        </p:txBody>
      </p:sp>
      <p:sp>
        <p:nvSpPr>
          <p:cNvPr id="4" name="Slide Number Placeholder 3"/>
          <p:cNvSpPr>
            <a:spLocks noGrp="1"/>
          </p:cNvSpPr>
          <p:nvPr>
            <p:ph type="sldNum" sz="quarter" idx="10"/>
          </p:nvPr>
        </p:nvSpPr>
        <p:spPr/>
        <p:txBody>
          <a:bodyPr/>
          <a:lstStyle/>
          <a:p>
            <a:fld id="{1A89EA1E-1CE4-4763-96D5-8B37C45A8D1B}" type="slidenum">
              <a:rPr lang="en-GB" smtClean="0"/>
              <a:t>5</a:t>
            </a:fld>
            <a:endParaRPr lang="en-GB"/>
          </a:p>
        </p:txBody>
      </p:sp>
    </p:spTree>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r>
              <a:rPr lang="en-US" dirty="0"/>
              <a:t>The prices are comparatively low in comparison with other products. The products hold the largest share of the organic market that is 32.1% and it is followed by fruit and vegetables with 26.2%. The two persons spend growth is mainly being driven by the prices increased as per the volume. 30% price premium is expected of the organic market and the actual premium period is higher for a certain organic produce. Organic market is doing comparatively well in comparison with other product. It is a good scope for the company to expand it's business activities. There is a good opportunity to expand the business globally and work on the Indian culture to increase the business in UK. It is a win-win situation for the company.</a:t>
            </a:r>
            <a:endParaRPr lang="en-GB" dirty="0"/>
          </a:p>
        </p:txBody>
      </p:sp>
      <p:sp>
        <p:nvSpPr>
          <p:cNvPr id="4" name="Slide Number Placeholder 3"/>
          <p:cNvSpPr>
            <a:spLocks noGrp="1"/>
          </p:cNvSpPr>
          <p:nvPr>
            <p:ph type="sldNum" sz="quarter" idx="10"/>
          </p:nvPr>
        </p:nvSpPr>
        <p:spPr/>
        <p:txBody>
          <a:bodyPr/>
          <a:lstStyle/>
          <a:p>
            <a:fld id="{1A89EA1E-1CE4-4763-96D5-8B37C45A8D1B}" type="slidenum">
              <a:rPr lang="en-GB" smtClean="0"/>
              <a:t>6</a:t>
            </a:fld>
            <a:endParaRPr lang="en-GB"/>
          </a:p>
        </p:txBody>
      </p:sp>
    </p:spTree>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US" dirty="0"/>
              <a:t>72% of the consumers believe that organic products are of higher quality and it is safer and healthier to use. Company will mainly target the consumers who are educated because it is easier to explain them the importance and benefits of the organic product range.</a:t>
            </a:r>
            <a:endParaRPr lang="en-GB" dirty="0"/>
          </a:p>
          <a:p>
            <a:endParaRPr lang="en-GB" dirty="0"/>
          </a:p>
        </p:txBody>
      </p:sp>
      <p:sp>
        <p:nvSpPr>
          <p:cNvPr id="4" name="Slide Number Placeholder 3"/>
          <p:cNvSpPr>
            <a:spLocks noGrp="1"/>
          </p:cNvSpPr>
          <p:nvPr>
            <p:ph type="sldNum" sz="quarter" idx="10"/>
          </p:nvPr>
        </p:nvSpPr>
        <p:spPr/>
        <p:txBody>
          <a:bodyPr/>
          <a:lstStyle/>
          <a:p>
            <a:fld id="{1A89EA1E-1CE4-4763-96D5-8B37C45A8D1B}" type="slidenum">
              <a:rPr lang="en-GB" smtClean="0"/>
              <a:t>7</a:t>
            </a:fld>
            <a:endParaRPr lang="en-GB"/>
          </a:p>
        </p:txBody>
      </p:sp>
    </p:spTree>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US" dirty="0"/>
              <a:t>There are different sets of consumers who appreciate organic products. It has been identify that 50% of the organic consumers are belonging to the household with children and well to do pensioners. </a:t>
            </a:r>
            <a:endParaRPr lang="en-GB" dirty="0"/>
          </a:p>
        </p:txBody>
      </p:sp>
      <p:sp>
        <p:nvSpPr>
          <p:cNvPr id="4" name="Slide Number Placeholder 3"/>
          <p:cNvSpPr>
            <a:spLocks noGrp="1"/>
          </p:cNvSpPr>
          <p:nvPr>
            <p:ph type="sldNum" sz="quarter" idx="10"/>
          </p:nvPr>
        </p:nvSpPr>
        <p:spPr/>
        <p:txBody>
          <a:bodyPr/>
          <a:lstStyle/>
          <a:p>
            <a:fld id="{1A89EA1E-1CE4-4763-96D5-8B37C45A8D1B}" type="slidenum">
              <a:rPr lang="en-GB" smtClean="0"/>
              <a:t>8</a:t>
            </a:fld>
            <a:endParaRPr lang="en-GB"/>
          </a:p>
        </p:txBody>
      </p:sp>
    </p:spTree>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US" dirty="0"/>
              <a:t>Company will mainly target the consumers who are educated because it is easier to explain them the importance and benefits of the organic product range.</a:t>
            </a:r>
            <a:endParaRPr lang="en-GB" dirty="0"/>
          </a:p>
          <a:p>
            <a:endParaRPr lang="en-GB" dirty="0"/>
          </a:p>
        </p:txBody>
      </p:sp>
      <p:sp>
        <p:nvSpPr>
          <p:cNvPr id="4" name="Slide Number Placeholder 3"/>
          <p:cNvSpPr>
            <a:spLocks noGrp="1"/>
          </p:cNvSpPr>
          <p:nvPr>
            <p:ph type="sldNum" sz="quarter" idx="10"/>
          </p:nvPr>
        </p:nvSpPr>
        <p:spPr/>
        <p:txBody>
          <a:bodyPr/>
          <a:lstStyle/>
          <a:p>
            <a:fld id="{1A89EA1E-1CE4-4763-96D5-8B37C45A8D1B}" type="slidenum">
              <a:rPr lang="en-GB" smtClean="0"/>
              <a:t>9</a:t>
            </a:fld>
            <a:endParaRPr lang="en-GB"/>
          </a:p>
        </p:txBody>
      </p:sp>
    </p:spTree>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r>
              <a:rPr lang="en-US" dirty="0"/>
              <a:t>Goal of the company issue introduce the organic hub company in the market of UK. The company have created long term and short term goals to achieve the targets. Long term goal of the company is to introduce the organic hub in the market of UK expand the business globally. There are different sets of consumers who appreciate organic products. It has been identify that 50% of the organic consumers are belonging to the household with children and well to do pensioners. Company will focus on developing do to do delivery services through which the consumers can purchase the products easily in rural areas.</a:t>
            </a:r>
            <a:r>
              <a:rPr lang="en-US" baseline="0" dirty="0"/>
              <a:t> </a:t>
            </a:r>
            <a:endParaRPr lang="en-GB" dirty="0"/>
          </a:p>
        </p:txBody>
      </p:sp>
      <p:sp>
        <p:nvSpPr>
          <p:cNvPr id="4" name="Slide Number Placeholder 3"/>
          <p:cNvSpPr>
            <a:spLocks noGrp="1"/>
          </p:cNvSpPr>
          <p:nvPr>
            <p:ph type="sldNum" sz="quarter" idx="10"/>
          </p:nvPr>
        </p:nvSpPr>
        <p:spPr/>
        <p:txBody>
          <a:bodyPr/>
          <a:lstStyle/>
          <a:p>
            <a:fld id="{1A89EA1E-1CE4-4763-96D5-8B37C45A8D1B}" type="slidenum">
              <a:rPr lang="en-GB" smtClean="0"/>
              <a:t>10</a:t>
            </a:fld>
            <a:endParaRPr lang="en-GB"/>
          </a:p>
        </p:txBody>
      </p:sp>
    </p:spTree>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r>
              <a:rPr lang="en-US" baseline="0" dirty="0"/>
              <a:t>Digital channels will be used to promote the products offered by the company. the company will be given a period of 8 months to introduce the business in the market. The company has a budget of $30,000. </a:t>
            </a:r>
            <a:endParaRPr lang="en-US" dirty="0"/>
          </a:p>
          <a:p>
            <a:endParaRPr lang="en-GB" dirty="0"/>
          </a:p>
          <a:p>
            <a:endParaRPr lang="en-GB" dirty="0"/>
          </a:p>
        </p:txBody>
      </p:sp>
      <p:sp>
        <p:nvSpPr>
          <p:cNvPr id="4" name="Slide Number Placeholder 3"/>
          <p:cNvSpPr>
            <a:spLocks noGrp="1"/>
          </p:cNvSpPr>
          <p:nvPr>
            <p:ph type="sldNum" sz="quarter" idx="10"/>
          </p:nvPr>
        </p:nvSpPr>
        <p:spPr/>
        <p:txBody>
          <a:bodyPr/>
          <a:lstStyle/>
          <a:p>
            <a:fld id="{1A89EA1E-1CE4-4763-96D5-8B37C45A8D1B}" type="slidenum">
              <a:rPr lang="en-GB" smtClean="0"/>
              <a:t>11</a:t>
            </a:fld>
            <a:endParaRPr lang="en-GB"/>
          </a:p>
        </p:txBody>
      </p:sp>
    </p:spTree>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US" dirty="0"/>
              <a:t>Organic hub is a company that manufactures organic spices, beauty products, medicines and drinks (</a:t>
            </a:r>
            <a:r>
              <a:rPr lang="en-US" dirty="0" err="1"/>
              <a:t>Audretsch</a:t>
            </a:r>
            <a:r>
              <a:rPr lang="en-US" baseline="0" dirty="0"/>
              <a:t> </a:t>
            </a:r>
            <a:r>
              <a:rPr lang="en-US" dirty="0"/>
              <a:t>and Moog, 2022). Organic hub is based in the concept of using the concepts of old traditions to produce the items or products. The company has conducted survey and analysis through which taken evaluate the requirements and demand of the consumers approach the globe. Initially the company will be dealing on small platform but later they will be expanding the business globally. Company has strong team of 25 people as it is a startup currently. The people working the company are highly qualified and they have complete knowledge about the organic manufacturing processes and raw material. This will help the company to gain better position in the market and they will be able to convince the queen and the royal family to invest in their startup. Organic hub will have many products that are includes spices fertilizers fresh produces dairy products chocolate beauty products and frozen meals. Indian culture is well known for traditional concepts and traditional manufacturing processes of spices and beauty products. Even though the company is being established in the market of UK but it is highly inspired from the Indian market of traditional and organic spices and beauty. Services offered by the company includes do to do delivery of the organic products within no time. It will help the company to gain better access to the consumers and it will also reduce the burden on the consumers. </a:t>
            </a:r>
          </a:p>
          <a:p>
            <a:r>
              <a:rPr lang="en-US" baseline="0" dirty="0"/>
              <a:t> </a:t>
            </a:r>
            <a:endParaRPr lang="en-US" dirty="0"/>
          </a:p>
        </p:txBody>
      </p:sp>
      <p:sp>
        <p:nvSpPr>
          <p:cNvPr id="4" name="Slide Number Placeholder 3"/>
          <p:cNvSpPr>
            <a:spLocks noGrp="1"/>
          </p:cNvSpPr>
          <p:nvPr>
            <p:ph type="sldNum" sz="quarter" idx="10"/>
          </p:nvPr>
        </p:nvSpPr>
        <p:spPr/>
        <p:txBody>
          <a:bodyPr/>
          <a:lstStyle/>
          <a:p>
            <a:fld id="{1A89EA1E-1CE4-4763-96D5-8B37C45A8D1B}" type="slidenum">
              <a:rPr lang="en-GB" smtClean="0"/>
              <a:t>12</a:t>
            </a:fld>
            <a:endParaRPr lang="en-GB"/>
          </a:p>
        </p:txBody>
      </p:sp>
    </p:spTree>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r>
              <a:rPr lang="en-US" dirty="0"/>
              <a:t>Digital</a:t>
            </a:r>
            <a:r>
              <a:rPr lang="en-US" baseline="0" dirty="0"/>
              <a:t> marketing strategies will be used to promote the products information. The company will use low pricing strategy to sell the product in the market. A budget of $30,000 has been passed by the royal family for the business.</a:t>
            </a:r>
            <a:endParaRPr lang="en-GB" dirty="0"/>
          </a:p>
        </p:txBody>
      </p:sp>
      <p:sp>
        <p:nvSpPr>
          <p:cNvPr id="4" name="Slide Number Placeholder 3"/>
          <p:cNvSpPr>
            <a:spLocks noGrp="1"/>
          </p:cNvSpPr>
          <p:nvPr>
            <p:ph type="sldNum" sz="quarter" idx="10"/>
          </p:nvPr>
        </p:nvSpPr>
        <p:spPr/>
        <p:txBody>
          <a:bodyPr/>
          <a:lstStyle/>
          <a:p>
            <a:fld id="{1A89EA1E-1CE4-4763-96D5-8B37C45A8D1B}" type="slidenum">
              <a:rPr lang="en-GB" smtClean="0"/>
              <a:t>13</a:t>
            </a:fld>
            <a:endParaRPr lang="en-GB"/>
          </a:p>
        </p:txBody>
      </p:sp>
    </p:spTree>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r>
              <a:rPr lang="en-US" dirty="0"/>
              <a:t>Goal of the company issue introduce the organic hub company in the market of UK. The company have created long term and short term goals to achieve the targets. Long term goal of the company is to introduce the organic hub in the market of UK expand the business globally. It will help the company to formulate the strategies to reach the long term goals. Short term goal of the company is going to use the business on small platform and start selling the organic products to the consumers. Necessary information is collected through primary and secondary sources of the data. In depth research and analysis has been performed to evaluate the authentication of the information. Assessment and analysis part will be performed by the research and development team of the company. An amount of $30000 has been assigned by the royal family for the startup. Amount will be distributed into two main sections that includes manufacturing and selling. Progress will be tracked through systems and software. Systemic approach will be developed for collecting the information about the consumer base. The demand and expectations of the consumers will be identified and the products will be manufactured accordingly.</a:t>
            </a:r>
            <a:endParaRPr lang="en-GB" dirty="0"/>
          </a:p>
        </p:txBody>
      </p:sp>
      <p:sp>
        <p:nvSpPr>
          <p:cNvPr id="4" name="Slide Number Placeholder 3"/>
          <p:cNvSpPr>
            <a:spLocks noGrp="1"/>
          </p:cNvSpPr>
          <p:nvPr>
            <p:ph type="sldNum" sz="quarter" idx="10"/>
          </p:nvPr>
        </p:nvSpPr>
        <p:spPr/>
        <p:txBody>
          <a:bodyPr/>
          <a:lstStyle/>
          <a:p>
            <a:fld id="{1A89EA1E-1CE4-4763-96D5-8B37C45A8D1B}" type="slidenum">
              <a:rPr lang="en-GB" smtClean="0"/>
              <a:t>14</a:t>
            </a:fld>
            <a:endParaRPr lang="en-GB"/>
          </a:p>
        </p:txBody>
      </p:sp>
    </p:spTree>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bg>
      <p:bgRef idx="1001">
        <a:schemeClr val="bg1"/>
      </p:bgRef>
    </p:bg>
    <p:spTree>
      <p:nvGrpSpPr>
        <p:cNvPr id="1" name=""/>
        <p:cNvGrpSpPr/>
        <p:nvPr/>
      </p:nvGrpSpPr>
      <p:grpSpPr>
        <a:xfrm>
          <a:off x="0" y="0"/>
          <a:ext cx="0" cy="0"/>
          <a:chOff x="0" y="0"/>
          <a:chExt cx="0" cy="0"/>
        </a:xfrm>
      </p:grpSpPr>
      <p:sp>
        <p:nvSpPr>
          <p:cNvPr id="8" name="Title 7"/>
          <p:cNvSpPr>
            <a:spLocks noGrp="1"/>
          </p:cNvSpPr>
          <p:nvPr>
            <p:ph type="ctrTitle"/>
          </p:nvPr>
        </p:nvSpPr>
        <p:spPr>
          <a:xfrm>
            <a:off x="2286000" y="3124200"/>
            <a:ext cx="6172200" cy="1894362"/>
          </a:xfrm>
        </p:spPr>
        <p:txBody>
          <a:bodyPr/>
          <a:lstStyle>
            <a:lvl1pPr>
              <a:defRPr b="1"/>
            </a:lvl1pPr>
          </a:lstStyle>
          <a:p>
            <a:r>
              <a:rPr kumimoji="0" lang="en-US"/>
              <a:t>Click to edit Master title style</a:t>
            </a:r>
          </a:p>
        </p:txBody>
      </p:sp>
      <p:sp>
        <p:nvSpPr>
          <p:cNvPr id="9" name="Subtitle 8"/>
          <p:cNvSpPr>
            <a:spLocks noGrp="1"/>
          </p:cNvSpPr>
          <p:nvPr>
            <p:ph type="subTitle" idx="1"/>
          </p:nvPr>
        </p:nvSpPr>
        <p:spPr>
          <a:xfrm>
            <a:off x="2286000" y="5003322"/>
            <a:ext cx="6172200" cy="1371600"/>
          </a:xfrm>
        </p:spPr>
        <p:txBody>
          <a:bodyPr/>
          <a:lstStyle>
            <a:lvl1pPr marL="0" indent="0" algn="l">
              <a:buNone/>
              <a:defRPr sz="1800" b="1">
                <a:solidFill>
                  <a:schemeClr val="tx2"/>
                </a:solidFill>
              </a:defRPr>
            </a:lvl1pPr>
            <a:lvl2pPr marL="457200" indent="0" algn="ctr">
              <a:buNone/>
            </a:lvl2pPr>
            <a:lvl3pPr marL="914400" indent="0" algn="ctr">
              <a:buNone/>
            </a:lvl3pPr>
            <a:lvl4pPr marL="1371600" indent="0" algn="ctr">
              <a:buNone/>
            </a:lvl4pPr>
            <a:lvl5pPr marL="1828800" indent="0" algn="ctr">
              <a:buNone/>
            </a:lvl5pPr>
            <a:lvl6pPr marL="2286000" indent="0" algn="ctr">
              <a:buNone/>
            </a:lvl6pPr>
            <a:lvl7pPr marL="2743200" indent="0" algn="ctr">
              <a:buNone/>
            </a:lvl7pPr>
            <a:lvl8pPr marL="3200400" indent="0" algn="ctr">
              <a:buNone/>
            </a:lvl8pPr>
            <a:lvl9pPr marL="3657600" indent="0" algn="ctr">
              <a:buNone/>
            </a:lvl9pPr>
          </a:lstStyle>
          <a:p>
            <a:r>
              <a:rPr kumimoji="0" lang="en-US"/>
              <a:t>Click to edit Master subtitle style</a:t>
            </a:r>
          </a:p>
        </p:txBody>
      </p:sp>
      <p:sp>
        <p:nvSpPr>
          <p:cNvPr id="28" name="Date Placeholder 27"/>
          <p:cNvSpPr>
            <a:spLocks noGrp="1"/>
          </p:cNvSpPr>
          <p:nvPr>
            <p:ph type="dt" sz="half" idx="10"/>
          </p:nvPr>
        </p:nvSpPr>
        <p:spPr bwMode="auto">
          <a:xfrm rot="5400000">
            <a:off x="7764621" y="1174097"/>
            <a:ext cx="2286000" cy="381000"/>
          </a:xfrm>
        </p:spPr>
        <p:txBody>
          <a:bodyPr/>
          <a:lstStyle/>
          <a:p>
            <a:fld id="{51464184-55E4-4593-A111-02A8BB3F1952}" type="datetimeFigureOut">
              <a:rPr lang="en-US" smtClean="0"/>
              <a:t>4/28/2022</a:t>
            </a:fld>
            <a:endParaRPr lang="en-GB"/>
          </a:p>
        </p:txBody>
      </p:sp>
      <p:sp>
        <p:nvSpPr>
          <p:cNvPr id="17" name="Footer Placeholder 16"/>
          <p:cNvSpPr>
            <a:spLocks noGrp="1"/>
          </p:cNvSpPr>
          <p:nvPr>
            <p:ph type="ftr" sz="quarter" idx="11"/>
          </p:nvPr>
        </p:nvSpPr>
        <p:spPr bwMode="auto">
          <a:xfrm rot="5400000">
            <a:off x="7077269" y="4181669"/>
            <a:ext cx="3657600" cy="384048"/>
          </a:xfrm>
        </p:spPr>
        <p:txBody>
          <a:bodyPr/>
          <a:lstStyle/>
          <a:p>
            <a:endParaRPr lang="en-GB"/>
          </a:p>
        </p:txBody>
      </p:sp>
      <p:sp>
        <p:nvSpPr>
          <p:cNvPr id="10" name="Rectangle 9"/>
          <p:cNvSpPr/>
          <p:nvPr/>
        </p:nvSpPr>
        <p:spPr bwMode="auto">
          <a:xfrm>
            <a:off x="381000" y="0"/>
            <a:ext cx="609600" cy="6858000"/>
          </a:xfrm>
          <a:prstGeom prst="rect">
            <a:avLst/>
          </a:prstGeom>
          <a:solidFill>
            <a:schemeClr val="accent1">
              <a:tint val="60000"/>
              <a:alpha val="54000"/>
            </a:schemeClr>
          </a:solidFill>
          <a:ln w="3810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12" name="Rectangle 11"/>
          <p:cNvSpPr/>
          <p:nvPr/>
        </p:nvSpPr>
        <p:spPr bwMode="auto">
          <a:xfrm>
            <a:off x="276336" y="0"/>
            <a:ext cx="104664" cy="6858000"/>
          </a:xfrm>
          <a:prstGeom prst="rect">
            <a:avLst/>
          </a:prstGeom>
          <a:solidFill>
            <a:schemeClr val="accent1">
              <a:tint val="40000"/>
              <a:alpha val="36000"/>
            </a:schemeClr>
          </a:solidFill>
          <a:ln w="3810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14" name="Rectangle 13"/>
          <p:cNvSpPr/>
          <p:nvPr/>
        </p:nvSpPr>
        <p:spPr bwMode="auto">
          <a:xfrm>
            <a:off x="990600" y="0"/>
            <a:ext cx="181872" cy="6858000"/>
          </a:xfrm>
          <a:prstGeom prst="rect">
            <a:avLst/>
          </a:prstGeom>
          <a:solidFill>
            <a:schemeClr val="accent1">
              <a:tint val="40000"/>
              <a:alpha val="70000"/>
            </a:schemeClr>
          </a:solidFill>
          <a:ln w="3810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19" name="Rectangle 18"/>
          <p:cNvSpPr/>
          <p:nvPr/>
        </p:nvSpPr>
        <p:spPr bwMode="auto">
          <a:xfrm>
            <a:off x="1141320" y="0"/>
            <a:ext cx="230280" cy="6858000"/>
          </a:xfrm>
          <a:prstGeom prst="rect">
            <a:avLst/>
          </a:prstGeom>
          <a:solidFill>
            <a:schemeClr val="accent1">
              <a:tint val="20000"/>
              <a:alpha val="71000"/>
            </a:schemeClr>
          </a:solidFill>
          <a:ln w="3810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11" name="Straight Connector 10"/>
          <p:cNvSpPr>
            <a:spLocks noChangeShapeType="1"/>
          </p:cNvSpPr>
          <p:nvPr/>
        </p:nvSpPr>
        <p:spPr bwMode="auto">
          <a:xfrm>
            <a:off x="106344" y="0"/>
            <a:ext cx="0" cy="6858000"/>
          </a:xfrm>
          <a:prstGeom prst="line">
            <a:avLst/>
          </a:prstGeom>
          <a:noFill/>
          <a:ln w="57150" cap="flat" cmpd="sng" algn="ctr">
            <a:solidFill>
              <a:schemeClr val="accent1">
                <a:tint val="60000"/>
                <a:alpha val="73000"/>
              </a:schemeClr>
            </a:solidFill>
            <a:prstDash val="solid"/>
            <a:round/>
            <a:headEnd type="none" w="med" len="med"/>
            <a:tailEnd type="none" w="med" len="med"/>
          </a:ln>
          <a:effectLst/>
        </p:spPr>
        <p:txBody>
          <a:bodyPr vert="horz" wrap="square" lIns="91440" tIns="45720" rIns="91440" bIns="45720" anchor="t" compatLnSpc="1"/>
          <a:lstStyle/>
          <a:p>
            <a:endParaRPr kumimoji="0" lang="en-US"/>
          </a:p>
        </p:txBody>
      </p:sp>
      <p:sp>
        <p:nvSpPr>
          <p:cNvPr id="18" name="Straight Connector 17"/>
          <p:cNvSpPr>
            <a:spLocks noChangeShapeType="1"/>
          </p:cNvSpPr>
          <p:nvPr/>
        </p:nvSpPr>
        <p:spPr bwMode="auto">
          <a:xfrm>
            <a:off x="914400" y="0"/>
            <a:ext cx="0" cy="6858000"/>
          </a:xfrm>
          <a:prstGeom prst="line">
            <a:avLst/>
          </a:prstGeom>
          <a:noFill/>
          <a:ln w="57150" cap="flat" cmpd="sng" algn="ctr">
            <a:solidFill>
              <a:schemeClr val="accent1">
                <a:tint val="20000"/>
                <a:alpha val="83000"/>
              </a:schemeClr>
            </a:solidFill>
            <a:prstDash val="solid"/>
            <a:round/>
            <a:headEnd type="none" w="med" len="med"/>
            <a:tailEnd type="none" w="med" len="med"/>
          </a:ln>
          <a:effectLst/>
        </p:spPr>
        <p:txBody>
          <a:bodyPr vert="horz" wrap="square" lIns="91440" tIns="45720" rIns="91440" bIns="45720" anchor="t" compatLnSpc="1"/>
          <a:lstStyle/>
          <a:p>
            <a:endParaRPr kumimoji="0" lang="en-US"/>
          </a:p>
        </p:txBody>
      </p:sp>
      <p:sp>
        <p:nvSpPr>
          <p:cNvPr id="20" name="Straight Connector 19"/>
          <p:cNvSpPr>
            <a:spLocks noChangeShapeType="1"/>
          </p:cNvSpPr>
          <p:nvPr/>
        </p:nvSpPr>
        <p:spPr bwMode="auto">
          <a:xfrm>
            <a:off x="854112" y="0"/>
            <a:ext cx="0" cy="6858000"/>
          </a:xfrm>
          <a:prstGeom prst="line">
            <a:avLst/>
          </a:prstGeom>
          <a:noFill/>
          <a:ln w="57150" cap="flat" cmpd="sng" algn="ctr">
            <a:solidFill>
              <a:schemeClr val="accent1">
                <a:tint val="60000"/>
              </a:schemeClr>
            </a:solidFill>
            <a:prstDash val="solid"/>
            <a:round/>
            <a:headEnd type="none" w="med" len="med"/>
            <a:tailEnd type="none" w="med" len="med"/>
          </a:ln>
          <a:effectLst/>
        </p:spPr>
        <p:txBody>
          <a:bodyPr vert="horz" wrap="square" lIns="91440" tIns="45720" rIns="91440" bIns="45720" anchor="t" compatLnSpc="1"/>
          <a:lstStyle/>
          <a:p>
            <a:endParaRPr kumimoji="0" lang="en-US"/>
          </a:p>
        </p:txBody>
      </p:sp>
      <p:sp>
        <p:nvSpPr>
          <p:cNvPr id="16" name="Straight Connector 15"/>
          <p:cNvSpPr>
            <a:spLocks noChangeShapeType="1"/>
          </p:cNvSpPr>
          <p:nvPr/>
        </p:nvSpPr>
        <p:spPr bwMode="auto">
          <a:xfrm>
            <a:off x="1726640" y="0"/>
            <a:ext cx="0" cy="6858000"/>
          </a:xfrm>
          <a:prstGeom prst="line">
            <a:avLst/>
          </a:prstGeom>
          <a:noFill/>
          <a:ln w="28575" cap="flat" cmpd="sng" algn="ctr">
            <a:solidFill>
              <a:schemeClr val="accent1">
                <a:tint val="60000"/>
                <a:alpha val="82000"/>
              </a:schemeClr>
            </a:solidFill>
            <a:prstDash val="solid"/>
            <a:round/>
            <a:headEnd type="none" w="med" len="med"/>
            <a:tailEnd type="none" w="med" len="med"/>
          </a:ln>
          <a:effectLst/>
        </p:spPr>
        <p:txBody>
          <a:bodyPr vert="horz" wrap="square" lIns="91440" tIns="45720" rIns="91440" bIns="45720" anchor="t" compatLnSpc="1"/>
          <a:lstStyle/>
          <a:p>
            <a:endParaRPr kumimoji="0" lang="en-US"/>
          </a:p>
        </p:txBody>
      </p:sp>
      <p:sp>
        <p:nvSpPr>
          <p:cNvPr id="15" name="Straight Connector 14"/>
          <p:cNvSpPr>
            <a:spLocks noChangeShapeType="1"/>
          </p:cNvSpPr>
          <p:nvPr/>
        </p:nvSpPr>
        <p:spPr bwMode="auto">
          <a:xfrm>
            <a:off x="1066800" y="0"/>
            <a:ext cx="0" cy="6858000"/>
          </a:xfrm>
          <a:prstGeom prst="line">
            <a:avLst/>
          </a:prstGeom>
          <a:noFill/>
          <a:ln w="9525" cap="flat" cmpd="sng" algn="ctr">
            <a:solidFill>
              <a:schemeClr val="accent1">
                <a:tint val="60000"/>
              </a:schemeClr>
            </a:solidFill>
            <a:prstDash val="solid"/>
            <a:round/>
            <a:headEnd type="none" w="med" len="med"/>
            <a:tailEnd type="none" w="med" len="med"/>
          </a:ln>
          <a:effectLst/>
        </p:spPr>
        <p:txBody>
          <a:bodyPr vert="horz" wrap="square" lIns="91440" tIns="45720" rIns="91440" bIns="45720" anchor="t" compatLnSpc="1"/>
          <a:lstStyle/>
          <a:p>
            <a:endParaRPr kumimoji="0" lang="en-US"/>
          </a:p>
        </p:txBody>
      </p:sp>
      <p:sp>
        <p:nvSpPr>
          <p:cNvPr id="22" name="Straight Connector 21"/>
          <p:cNvSpPr>
            <a:spLocks noChangeShapeType="1"/>
          </p:cNvSpPr>
          <p:nvPr/>
        </p:nvSpPr>
        <p:spPr bwMode="auto">
          <a:xfrm>
            <a:off x="9113856" y="0"/>
            <a:ext cx="0" cy="6858000"/>
          </a:xfrm>
          <a:prstGeom prst="line">
            <a:avLst/>
          </a:prstGeom>
          <a:noFill/>
          <a:ln w="57150" cap="flat" cmpd="thickThin" algn="ctr">
            <a:solidFill>
              <a:schemeClr val="accent1">
                <a:tint val="60000"/>
              </a:schemeClr>
            </a:solidFill>
            <a:prstDash val="solid"/>
            <a:round/>
            <a:headEnd type="none" w="med" len="med"/>
            <a:tailEnd type="none" w="med" len="med"/>
          </a:ln>
          <a:effectLst/>
        </p:spPr>
        <p:txBody>
          <a:bodyPr vert="horz" wrap="square" lIns="91440" tIns="45720" rIns="91440" bIns="45720" anchor="t" compatLnSpc="1"/>
          <a:lstStyle/>
          <a:p>
            <a:endParaRPr kumimoji="0" lang="en-US"/>
          </a:p>
        </p:txBody>
      </p:sp>
      <p:sp>
        <p:nvSpPr>
          <p:cNvPr id="27" name="Rectangle 26"/>
          <p:cNvSpPr/>
          <p:nvPr/>
        </p:nvSpPr>
        <p:spPr bwMode="auto">
          <a:xfrm>
            <a:off x="1219200" y="0"/>
            <a:ext cx="76200" cy="6858000"/>
          </a:xfrm>
          <a:prstGeom prst="rect">
            <a:avLst/>
          </a:prstGeom>
          <a:solidFill>
            <a:schemeClr val="accent1">
              <a:tint val="60000"/>
              <a:alpha val="51000"/>
            </a:schemeClr>
          </a:solidFill>
          <a:ln w="3810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dirty="0"/>
          </a:p>
        </p:txBody>
      </p:sp>
      <p:sp>
        <p:nvSpPr>
          <p:cNvPr id="21" name="Oval 20"/>
          <p:cNvSpPr/>
          <p:nvPr/>
        </p:nvSpPr>
        <p:spPr bwMode="auto">
          <a:xfrm>
            <a:off x="609600" y="3429000"/>
            <a:ext cx="1295400" cy="1295400"/>
          </a:xfrm>
          <a:prstGeom prst="ellipse">
            <a:avLst/>
          </a:prstGeom>
          <a:solidFill>
            <a:schemeClr val="accent1"/>
          </a:solidFill>
          <a:ln w="3810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dirty="0"/>
          </a:p>
        </p:txBody>
      </p:sp>
      <p:sp>
        <p:nvSpPr>
          <p:cNvPr id="23" name="Oval 22"/>
          <p:cNvSpPr/>
          <p:nvPr/>
        </p:nvSpPr>
        <p:spPr bwMode="auto">
          <a:xfrm>
            <a:off x="1309632" y="4866752"/>
            <a:ext cx="641424" cy="641424"/>
          </a:xfrm>
          <a:prstGeom prst="ellipse">
            <a:avLst/>
          </a:prstGeom>
          <a:ln w="28575"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dirty="0"/>
          </a:p>
        </p:txBody>
      </p:sp>
      <p:sp>
        <p:nvSpPr>
          <p:cNvPr id="24" name="Oval 23"/>
          <p:cNvSpPr/>
          <p:nvPr/>
        </p:nvSpPr>
        <p:spPr bwMode="auto">
          <a:xfrm>
            <a:off x="1091080" y="5500632"/>
            <a:ext cx="137160" cy="137160"/>
          </a:xfrm>
          <a:prstGeom prst="ellipse">
            <a:avLst/>
          </a:prstGeom>
          <a:ln w="1270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dirty="0"/>
          </a:p>
        </p:txBody>
      </p:sp>
      <p:sp>
        <p:nvSpPr>
          <p:cNvPr id="26" name="Oval 25"/>
          <p:cNvSpPr/>
          <p:nvPr/>
        </p:nvSpPr>
        <p:spPr bwMode="auto">
          <a:xfrm>
            <a:off x="1664208" y="5788152"/>
            <a:ext cx="274320" cy="274320"/>
          </a:xfrm>
          <a:prstGeom prst="ellipse">
            <a:avLst/>
          </a:prstGeom>
          <a:ln w="1270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dirty="0"/>
          </a:p>
        </p:txBody>
      </p:sp>
      <p:sp>
        <p:nvSpPr>
          <p:cNvPr id="25" name="Oval 24"/>
          <p:cNvSpPr/>
          <p:nvPr/>
        </p:nvSpPr>
        <p:spPr>
          <a:xfrm>
            <a:off x="1905000" y="4495800"/>
            <a:ext cx="365760" cy="365760"/>
          </a:xfrm>
          <a:prstGeom prst="ellipse">
            <a:avLst/>
          </a:prstGeom>
          <a:ln w="28575"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dirty="0"/>
          </a:p>
        </p:txBody>
      </p:sp>
      <p:sp>
        <p:nvSpPr>
          <p:cNvPr id="29" name="Slide Number Placeholder 28"/>
          <p:cNvSpPr>
            <a:spLocks noGrp="1"/>
          </p:cNvSpPr>
          <p:nvPr>
            <p:ph type="sldNum" sz="quarter" idx="12"/>
          </p:nvPr>
        </p:nvSpPr>
        <p:spPr bwMode="auto">
          <a:xfrm>
            <a:off x="1325544" y="4928702"/>
            <a:ext cx="609600" cy="517524"/>
          </a:xfrm>
        </p:spPr>
        <p:txBody>
          <a:bodyPr/>
          <a:lstStyle/>
          <a:p>
            <a:fld id="{81E73A44-C283-4F55-9B2A-3F20F03C7098}" type="slidenum">
              <a:rPr lang="en-GB" smtClean="0"/>
              <a:t>‹#›</a:t>
            </a:fld>
            <a:endParaRPr lang="en-GB"/>
          </a:p>
        </p:txBody>
      </p:sp>
    </p:spTree>
  </p:cSld>
  <p:clrMapOvr>
    <a:overrideClrMapping bg1="lt1" tx1="dk1" bg2="lt2" tx2="dk2" accent1="accent1" accent2="accent2" accent3="accent3" accent4="accent4" accent5="accent5" accent6="accent6" hlink="hlink" folHlink="folHlink"/>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kumimoji="0" lang="en-US"/>
              <a:t>Click to edit Master title style</a:t>
            </a:r>
          </a:p>
        </p:txBody>
      </p:sp>
      <p:sp>
        <p:nvSpPr>
          <p:cNvPr id="8" name="Content Placeholder 7"/>
          <p:cNvSpPr>
            <a:spLocks noGrp="1"/>
          </p:cNvSpPr>
          <p:nvPr>
            <p:ph sz="quarter" idx="1"/>
          </p:nvPr>
        </p:nvSpPr>
        <p:spPr>
          <a:xfrm>
            <a:off x="457200" y="1600200"/>
            <a:ext cx="7467600" cy="4873752"/>
          </a:xfrm>
        </p:spPr>
        <p:txBody>
          <a:bodyPr/>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7" name="Date Placeholder 6"/>
          <p:cNvSpPr>
            <a:spLocks noGrp="1"/>
          </p:cNvSpPr>
          <p:nvPr>
            <p:ph type="dt" sz="half" idx="14"/>
          </p:nvPr>
        </p:nvSpPr>
        <p:spPr/>
        <p:txBody>
          <a:bodyPr rtlCol="0"/>
          <a:lstStyle/>
          <a:p>
            <a:fld id="{51464184-55E4-4593-A111-02A8BB3F1952}" type="datetimeFigureOut">
              <a:rPr lang="en-US" smtClean="0"/>
              <a:t>4/28/2022</a:t>
            </a:fld>
            <a:endParaRPr lang="en-GB"/>
          </a:p>
        </p:txBody>
      </p:sp>
      <p:sp>
        <p:nvSpPr>
          <p:cNvPr id="9" name="Slide Number Placeholder 8"/>
          <p:cNvSpPr>
            <a:spLocks noGrp="1"/>
          </p:cNvSpPr>
          <p:nvPr>
            <p:ph type="sldNum" sz="quarter" idx="15"/>
          </p:nvPr>
        </p:nvSpPr>
        <p:spPr/>
        <p:txBody>
          <a:bodyPr rtlCol="0"/>
          <a:lstStyle/>
          <a:p>
            <a:fld id="{81E73A44-C283-4F55-9B2A-3F20F03C7098}" type="slidenum">
              <a:rPr lang="en-GB" smtClean="0"/>
              <a:t>‹#›</a:t>
            </a:fld>
            <a:endParaRPr lang="en-GB"/>
          </a:p>
        </p:txBody>
      </p:sp>
      <p:sp>
        <p:nvSpPr>
          <p:cNvPr id="10" name="Footer Placeholder 9"/>
          <p:cNvSpPr>
            <a:spLocks noGrp="1"/>
          </p:cNvSpPr>
          <p:nvPr>
            <p:ph type="ftr" sz="quarter" idx="16"/>
          </p:nvPr>
        </p:nvSpPr>
        <p:spPr/>
        <p:txBody>
          <a:bodyPr rtlCol="0"/>
          <a:lstStyle/>
          <a:p>
            <a:endParaRPr lang="en-GB"/>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bg>
      <p:bgRef idx="1001">
        <a:schemeClr val="bg2"/>
      </p:bgRef>
    </p:bg>
    <p:spTree>
      <p:nvGrpSpPr>
        <p:cNvPr id="1" name=""/>
        <p:cNvGrpSpPr/>
        <p:nvPr/>
      </p:nvGrpSpPr>
      <p:grpSpPr>
        <a:xfrm>
          <a:off x="0" y="0"/>
          <a:ext cx="0" cy="0"/>
          <a:chOff x="0" y="0"/>
          <a:chExt cx="0" cy="0"/>
        </a:xfrm>
      </p:grpSpPr>
      <p:sp>
        <p:nvSpPr>
          <p:cNvPr id="2" name="Title 1"/>
          <p:cNvSpPr>
            <a:spLocks noGrp="1"/>
          </p:cNvSpPr>
          <p:nvPr>
            <p:ph type="title"/>
          </p:nvPr>
        </p:nvSpPr>
        <p:spPr>
          <a:xfrm>
            <a:off x="2286000" y="2895600"/>
            <a:ext cx="6172200" cy="2053590"/>
          </a:xfrm>
        </p:spPr>
        <p:txBody>
          <a:bodyPr/>
          <a:lstStyle>
            <a:lvl1pPr algn="l">
              <a:buNone/>
              <a:defRPr sz="3000" b="1" cap="small" baseline="0"/>
            </a:lvl1pPr>
          </a:lstStyle>
          <a:p>
            <a:r>
              <a:rPr kumimoji="0" lang="en-US"/>
              <a:t>Click to edit Master title style</a:t>
            </a:r>
          </a:p>
        </p:txBody>
      </p:sp>
      <p:sp>
        <p:nvSpPr>
          <p:cNvPr id="3" name="Text Placeholder 2"/>
          <p:cNvSpPr>
            <a:spLocks noGrp="1"/>
          </p:cNvSpPr>
          <p:nvPr>
            <p:ph type="body" idx="1"/>
          </p:nvPr>
        </p:nvSpPr>
        <p:spPr>
          <a:xfrm>
            <a:off x="2286000" y="5010150"/>
            <a:ext cx="6172200" cy="1371600"/>
          </a:xfrm>
        </p:spPr>
        <p:txBody>
          <a:bodyPr anchor="t"/>
          <a:lstStyle>
            <a:lvl1pPr marL="0" indent="0">
              <a:buNone/>
              <a:defRPr sz="1800" b="1">
                <a:solidFill>
                  <a:schemeClr val="tx2"/>
                </a:solidFill>
              </a:defRPr>
            </a:lvl1pPr>
            <a:lvl2pPr>
              <a:buNone/>
              <a:defRPr sz="1800">
                <a:solidFill>
                  <a:schemeClr val="tx1">
                    <a:tint val="75000"/>
                  </a:schemeClr>
                </a:solidFill>
              </a:defRPr>
            </a:lvl2pPr>
            <a:lvl3pPr>
              <a:buNone/>
              <a:defRPr sz="1600">
                <a:solidFill>
                  <a:schemeClr val="tx1">
                    <a:tint val="75000"/>
                  </a:schemeClr>
                </a:solidFill>
              </a:defRPr>
            </a:lvl3pPr>
            <a:lvl4pPr>
              <a:buNone/>
              <a:defRPr sz="1400">
                <a:solidFill>
                  <a:schemeClr val="tx1">
                    <a:tint val="75000"/>
                  </a:schemeClr>
                </a:solidFill>
              </a:defRPr>
            </a:lvl4pPr>
            <a:lvl5pPr>
              <a:buNone/>
              <a:defRPr sz="1400">
                <a:solidFill>
                  <a:schemeClr val="tx1">
                    <a:tint val="75000"/>
                  </a:schemeClr>
                </a:solidFill>
              </a:defRPr>
            </a:lvl5pPr>
          </a:lstStyle>
          <a:p>
            <a:pPr lvl="0" eaLnBrk="1" latinLnBrk="0" hangingPunct="1"/>
            <a:r>
              <a:rPr kumimoji="0" lang="en-US"/>
              <a:t>Click to edit Master text styles</a:t>
            </a:r>
          </a:p>
        </p:txBody>
      </p:sp>
      <p:sp>
        <p:nvSpPr>
          <p:cNvPr id="4" name="Date Placeholder 3"/>
          <p:cNvSpPr>
            <a:spLocks noGrp="1"/>
          </p:cNvSpPr>
          <p:nvPr>
            <p:ph type="dt" sz="half" idx="10"/>
          </p:nvPr>
        </p:nvSpPr>
        <p:spPr bwMode="auto">
          <a:xfrm rot="5400000">
            <a:off x="7763256" y="1170432"/>
            <a:ext cx="2286000" cy="381000"/>
          </a:xfrm>
        </p:spPr>
        <p:txBody>
          <a:bodyPr/>
          <a:lstStyle/>
          <a:p>
            <a:fld id="{51464184-55E4-4593-A111-02A8BB3F1952}" type="datetimeFigureOut">
              <a:rPr lang="en-US" smtClean="0"/>
              <a:t>4/28/2022</a:t>
            </a:fld>
            <a:endParaRPr lang="en-GB"/>
          </a:p>
        </p:txBody>
      </p:sp>
      <p:sp>
        <p:nvSpPr>
          <p:cNvPr id="5" name="Footer Placeholder 4"/>
          <p:cNvSpPr>
            <a:spLocks noGrp="1"/>
          </p:cNvSpPr>
          <p:nvPr>
            <p:ph type="ftr" sz="quarter" idx="11"/>
          </p:nvPr>
        </p:nvSpPr>
        <p:spPr bwMode="auto">
          <a:xfrm rot="5400000">
            <a:off x="7077456" y="4178808"/>
            <a:ext cx="3657600" cy="384048"/>
          </a:xfrm>
        </p:spPr>
        <p:txBody>
          <a:bodyPr/>
          <a:lstStyle/>
          <a:p>
            <a:endParaRPr lang="en-GB"/>
          </a:p>
        </p:txBody>
      </p:sp>
      <p:sp>
        <p:nvSpPr>
          <p:cNvPr id="9" name="Rectangle 8"/>
          <p:cNvSpPr/>
          <p:nvPr/>
        </p:nvSpPr>
        <p:spPr bwMode="auto">
          <a:xfrm>
            <a:off x="381000" y="0"/>
            <a:ext cx="609600" cy="6858000"/>
          </a:xfrm>
          <a:prstGeom prst="rect">
            <a:avLst/>
          </a:prstGeom>
          <a:solidFill>
            <a:schemeClr val="accent1">
              <a:tint val="60000"/>
              <a:alpha val="54000"/>
            </a:schemeClr>
          </a:solidFill>
          <a:ln w="3810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10" name="Rectangle 9"/>
          <p:cNvSpPr/>
          <p:nvPr/>
        </p:nvSpPr>
        <p:spPr bwMode="auto">
          <a:xfrm>
            <a:off x="276336" y="0"/>
            <a:ext cx="104664" cy="6858000"/>
          </a:xfrm>
          <a:prstGeom prst="rect">
            <a:avLst/>
          </a:prstGeom>
          <a:solidFill>
            <a:schemeClr val="accent1">
              <a:tint val="40000"/>
              <a:alpha val="36000"/>
            </a:schemeClr>
          </a:solidFill>
          <a:ln w="3810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11" name="Rectangle 10"/>
          <p:cNvSpPr/>
          <p:nvPr/>
        </p:nvSpPr>
        <p:spPr bwMode="auto">
          <a:xfrm>
            <a:off x="990600" y="0"/>
            <a:ext cx="181872" cy="6858000"/>
          </a:xfrm>
          <a:prstGeom prst="rect">
            <a:avLst/>
          </a:prstGeom>
          <a:solidFill>
            <a:schemeClr val="accent1">
              <a:tint val="40000"/>
              <a:alpha val="70000"/>
            </a:schemeClr>
          </a:solidFill>
          <a:ln w="3810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12" name="Rectangle 11"/>
          <p:cNvSpPr/>
          <p:nvPr/>
        </p:nvSpPr>
        <p:spPr bwMode="auto">
          <a:xfrm>
            <a:off x="1141320" y="0"/>
            <a:ext cx="230280" cy="6858000"/>
          </a:xfrm>
          <a:prstGeom prst="rect">
            <a:avLst/>
          </a:prstGeom>
          <a:solidFill>
            <a:schemeClr val="accent1">
              <a:tint val="20000"/>
              <a:alpha val="71000"/>
            </a:schemeClr>
          </a:solidFill>
          <a:ln w="3810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13" name="Straight Connector 12"/>
          <p:cNvSpPr>
            <a:spLocks noChangeShapeType="1"/>
          </p:cNvSpPr>
          <p:nvPr/>
        </p:nvSpPr>
        <p:spPr bwMode="auto">
          <a:xfrm>
            <a:off x="106344" y="0"/>
            <a:ext cx="0" cy="6858000"/>
          </a:xfrm>
          <a:prstGeom prst="line">
            <a:avLst/>
          </a:prstGeom>
          <a:noFill/>
          <a:ln w="57150" cap="flat" cmpd="sng" algn="ctr">
            <a:solidFill>
              <a:schemeClr val="accent1">
                <a:tint val="60000"/>
                <a:alpha val="73000"/>
              </a:schemeClr>
            </a:solidFill>
            <a:prstDash val="solid"/>
            <a:round/>
            <a:headEnd type="none" w="med" len="med"/>
            <a:tailEnd type="none" w="med" len="med"/>
          </a:ln>
          <a:effectLst/>
        </p:spPr>
        <p:txBody>
          <a:bodyPr vert="horz" wrap="square" lIns="91440" tIns="45720" rIns="91440" bIns="45720" anchor="t" compatLnSpc="1"/>
          <a:lstStyle/>
          <a:p>
            <a:endParaRPr kumimoji="0" lang="en-US"/>
          </a:p>
        </p:txBody>
      </p:sp>
      <p:sp>
        <p:nvSpPr>
          <p:cNvPr id="14" name="Straight Connector 13"/>
          <p:cNvSpPr>
            <a:spLocks noChangeShapeType="1"/>
          </p:cNvSpPr>
          <p:nvPr/>
        </p:nvSpPr>
        <p:spPr bwMode="auto">
          <a:xfrm>
            <a:off x="914400" y="0"/>
            <a:ext cx="0" cy="6858000"/>
          </a:xfrm>
          <a:prstGeom prst="line">
            <a:avLst/>
          </a:prstGeom>
          <a:noFill/>
          <a:ln w="57150" cap="flat" cmpd="sng" algn="ctr">
            <a:solidFill>
              <a:schemeClr val="accent1">
                <a:tint val="20000"/>
                <a:alpha val="83000"/>
              </a:schemeClr>
            </a:solidFill>
            <a:prstDash val="solid"/>
            <a:round/>
            <a:headEnd type="none" w="med" len="med"/>
            <a:tailEnd type="none" w="med" len="med"/>
          </a:ln>
          <a:effectLst/>
        </p:spPr>
        <p:txBody>
          <a:bodyPr vert="horz" wrap="square" lIns="91440" tIns="45720" rIns="91440" bIns="45720" anchor="t" compatLnSpc="1"/>
          <a:lstStyle/>
          <a:p>
            <a:endParaRPr kumimoji="0" lang="en-US"/>
          </a:p>
        </p:txBody>
      </p:sp>
      <p:sp>
        <p:nvSpPr>
          <p:cNvPr id="15" name="Straight Connector 14"/>
          <p:cNvSpPr>
            <a:spLocks noChangeShapeType="1"/>
          </p:cNvSpPr>
          <p:nvPr/>
        </p:nvSpPr>
        <p:spPr bwMode="auto">
          <a:xfrm>
            <a:off x="854112" y="0"/>
            <a:ext cx="0" cy="6858000"/>
          </a:xfrm>
          <a:prstGeom prst="line">
            <a:avLst/>
          </a:prstGeom>
          <a:noFill/>
          <a:ln w="57150" cap="flat" cmpd="sng" algn="ctr">
            <a:solidFill>
              <a:schemeClr val="accent1">
                <a:tint val="60000"/>
              </a:schemeClr>
            </a:solidFill>
            <a:prstDash val="solid"/>
            <a:round/>
            <a:headEnd type="none" w="med" len="med"/>
            <a:tailEnd type="none" w="med" len="med"/>
          </a:ln>
          <a:effectLst/>
        </p:spPr>
        <p:txBody>
          <a:bodyPr vert="horz" wrap="square" lIns="91440" tIns="45720" rIns="91440" bIns="45720" anchor="t" compatLnSpc="1"/>
          <a:lstStyle/>
          <a:p>
            <a:endParaRPr kumimoji="0" lang="en-US"/>
          </a:p>
        </p:txBody>
      </p:sp>
      <p:sp>
        <p:nvSpPr>
          <p:cNvPr id="16" name="Straight Connector 15"/>
          <p:cNvSpPr>
            <a:spLocks noChangeShapeType="1"/>
          </p:cNvSpPr>
          <p:nvPr/>
        </p:nvSpPr>
        <p:spPr bwMode="auto">
          <a:xfrm>
            <a:off x="1726640" y="0"/>
            <a:ext cx="0" cy="6858000"/>
          </a:xfrm>
          <a:prstGeom prst="line">
            <a:avLst/>
          </a:prstGeom>
          <a:noFill/>
          <a:ln w="28575" cap="flat" cmpd="sng" algn="ctr">
            <a:solidFill>
              <a:schemeClr val="accent1">
                <a:tint val="60000"/>
                <a:alpha val="82000"/>
              </a:schemeClr>
            </a:solidFill>
            <a:prstDash val="solid"/>
            <a:round/>
            <a:headEnd type="none" w="med" len="med"/>
            <a:tailEnd type="none" w="med" len="med"/>
          </a:ln>
          <a:effectLst/>
        </p:spPr>
        <p:txBody>
          <a:bodyPr vert="horz" wrap="square" lIns="91440" tIns="45720" rIns="91440" bIns="45720" anchor="t" compatLnSpc="1"/>
          <a:lstStyle/>
          <a:p>
            <a:endParaRPr kumimoji="0" lang="en-US"/>
          </a:p>
        </p:txBody>
      </p:sp>
      <p:sp>
        <p:nvSpPr>
          <p:cNvPr id="17" name="Straight Connector 16"/>
          <p:cNvSpPr>
            <a:spLocks noChangeShapeType="1"/>
          </p:cNvSpPr>
          <p:nvPr/>
        </p:nvSpPr>
        <p:spPr bwMode="auto">
          <a:xfrm>
            <a:off x="1066800" y="0"/>
            <a:ext cx="0" cy="6858000"/>
          </a:xfrm>
          <a:prstGeom prst="line">
            <a:avLst/>
          </a:prstGeom>
          <a:noFill/>
          <a:ln w="9525" cap="flat" cmpd="sng" algn="ctr">
            <a:solidFill>
              <a:schemeClr val="accent1">
                <a:tint val="60000"/>
              </a:schemeClr>
            </a:solidFill>
            <a:prstDash val="solid"/>
            <a:round/>
            <a:headEnd type="none" w="med" len="med"/>
            <a:tailEnd type="none" w="med" len="med"/>
          </a:ln>
          <a:effectLst/>
        </p:spPr>
        <p:txBody>
          <a:bodyPr vert="horz" wrap="square" lIns="91440" tIns="45720" rIns="91440" bIns="45720" anchor="t" compatLnSpc="1"/>
          <a:lstStyle/>
          <a:p>
            <a:endParaRPr kumimoji="0" lang="en-US"/>
          </a:p>
        </p:txBody>
      </p:sp>
      <p:sp>
        <p:nvSpPr>
          <p:cNvPr id="18" name="Rectangle 17"/>
          <p:cNvSpPr/>
          <p:nvPr/>
        </p:nvSpPr>
        <p:spPr bwMode="auto">
          <a:xfrm>
            <a:off x="1219200" y="0"/>
            <a:ext cx="76200" cy="6858000"/>
          </a:xfrm>
          <a:prstGeom prst="rect">
            <a:avLst/>
          </a:prstGeom>
          <a:solidFill>
            <a:schemeClr val="accent1">
              <a:tint val="60000"/>
              <a:alpha val="51000"/>
            </a:schemeClr>
          </a:solidFill>
          <a:ln w="3810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dirty="0"/>
          </a:p>
        </p:txBody>
      </p:sp>
      <p:sp>
        <p:nvSpPr>
          <p:cNvPr id="19" name="Oval 18"/>
          <p:cNvSpPr/>
          <p:nvPr/>
        </p:nvSpPr>
        <p:spPr bwMode="auto">
          <a:xfrm>
            <a:off x="609600" y="3429000"/>
            <a:ext cx="1295400" cy="1295400"/>
          </a:xfrm>
          <a:prstGeom prst="ellipse">
            <a:avLst/>
          </a:prstGeom>
          <a:ln w="3810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dirty="0"/>
          </a:p>
        </p:txBody>
      </p:sp>
      <p:sp>
        <p:nvSpPr>
          <p:cNvPr id="20" name="Oval 19"/>
          <p:cNvSpPr/>
          <p:nvPr/>
        </p:nvSpPr>
        <p:spPr bwMode="auto">
          <a:xfrm>
            <a:off x="1324704" y="4866752"/>
            <a:ext cx="641424" cy="641424"/>
          </a:xfrm>
          <a:prstGeom prst="ellipse">
            <a:avLst/>
          </a:prstGeom>
          <a:ln w="28575"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dirty="0"/>
          </a:p>
        </p:txBody>
      </p:sp>
      <p:sp>
        <p:nvSpPr>
          <p:cNvPr id="21" name="Oval 20"/>
          <p:cNvSpPr/>
          <p:nvPr/>
        </p:nvSpPr>
        <p:spPr bwMode="auto">
          <a:xfrm>
            <a:off x="1091080" y="5500632"/>
            <a:ext cx="137160" cy="137160"/>
          </a:xfrm>
          <a:prstGeom prst="ellipse">
            <a:avLst/>
          </a:prstGeom>
          <a:ln w="1270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dirty="0"/>
          </a:p>
        </p:txBody>
      </p:sp>
      <p:sp>
        <p:nvSpPr>
          <p:cNvPr id="22" name="Oval 21"/>
          <p:cNvSpPr/>
          <p:nvPr/>
        </p:nvSpPr>
        <p:spPr bwMode="auto">
          <a:xfrm>
            <a:off x="1664208" y="5791200"/>
            <a:ext cx="274320" cy="274320"/>
          </a:xfrm>
          <a:prstGeom prst="ellipse">
            <a:avLst/>
          </a:prstGeom>
          <a:ln w="1270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dirty="0"/>
          </a:p>
        </p:txBody>
      </p:sp>
      <p:sp>
        <p:nvSpPr>
          <p:cNvPr id="23" name="Oval 22"/>
          <p:cNvSpPr/>
          <p:nvPr/>
        </p:nvSpPr>
        <p:spPr bwMode="auto">
          <a:xfrm>
            <a:off x="1879040" y="4479888"/>
            <a:ext cx="365760" cy="365760"/>
          </a:xfrm>
          <a:prstGeom prst="ellipse">
            <a:avLst/>
          </a:prstGeom>
          <a:ln w="28575"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dirty="0"/>
          </a:p>
        </p:txBody>
      </p:sp>
      <p:sp>
        <p:nvSpPr>
          <p:cNvPr id="26" name="Straight Connector 25"/>
          <p:cNvSpPr>
            <a:spLocks noChangeShapeType="1"/>
          </p:cNvSpPr>
          <p:nvPr/>
        </p:nvSpPr>
        <p:spPr bwMode="auto">
          <a:xfrm>
            <a:off x="9097944" y="0"/>
            <a:ext cx="0" cy="6858000"/>
          </a:xfrm>
          <a:prstGeom prst="line">
            <a:avLst/>
          </a:prstGeom>
          <a:noFill/>
          <a:ln w="57150" cap="flat" cmpd="thickThin" algn="ctr">
            <a:solidFill>
              <a:schemeClr val="accent1">
                <a:tint val="60000"/>
              </a:schemeClr>
            </a:solidFill>
            <a:prstDash val="solid"/>
            <a:round/>
            <a:headEnd type="none" w="med" len="med"/>
            <a:tailEnd type="none" w="med" len="med"/>
          </a:ln>
          <a:effectLst/>
        </p:spPr>
        <p:txBody>
          <a:bodyPr vert="horz" wrap="square" lIns="91440" tIns="45720" rIns="91440" bIns="45720" anchor="t" compatLnSpc="1"/>
          <a:lstStyle/>
          <a:p>
            <a:endParaRPr kumimoji="0" lang="en-US"/>
          </a:p>
        </p:txBody>
      </p:sp>
      <p:sp>
        <p:nvSpPr>
          <p:cNvPr id="6" name="Slide Number Placeholder 5"/>
          <p:cNvSpPr>
            <a:spLocks noGrp="1"/>
          </p:cNvSpPr>
          <p:nvPr>
            <p:ph type="sldNum" sz="quarter" idx="12"/>
          </p:nvPr>
        </p:nvSpPr>
        <p:spPr bwMode="auto">
          <a:xfrm>
            <a:off x="1340616" y="4928702"/>
            <a:ext cx="609600" cy="517524"/>
          </a:xfrm>
        </p:spPr>
        <p:txBody>
          <a:bodyPr/>
          <a:lstStyle/>
          <a:p>
            <a:fld id="{81E73A44-C283-4F55-9B2A-3F20F03C7098}" type="slidenum">
              <a:rPr lang="en-GB" smtClean="0"/>
              <a:t>‹#›</a:t>
            </a:fld>
            <a:endParaRPr lang="en-GB"/>
          </a:p>
        </p:txBody>
      </p:sp>
    </p:spTree>
  </p:cSld>
  <p:clrMapOvr>
    <a:overrideClrMapping bg1="dk1" tx1="lt1" bg2="dk2" tx2="lt2" accent1="accent1" accent2="accent2" accent3="accent3" accent4="accent4" accent5="accent5" accent6="accent6" hlink="hlink" folHlink="folHlink"/>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kumimoji="0" lang="en-US"/>
              <a:t>Click to edit Master title style</a:t>
            </a:r>
          </a:p>
        </p:txBody>
      </p:sp>
      <p:sp>
        <p:nvSpPr>
          <p:cNvPr id="5" name="Date Placeholder 4"/>
          <p:cNvSpPr>
            <a:spLocks noGrp="1"/>
          </p:cNvSpPr>
          <p:nvPr>
            <p:ph type="dt" sz="half" idx="10"/>
          </p:nvPr>
        </p:nvSpPr>
        <p:spPr/>
        <p:txBody>
          <a:bodyPr/>
          <a:lstStyle/>
          <a:p>
            <a:fld id="{51464184-55E4-4593-A111-02A8BB3F1952}" type="datetimeFigureOut">
              <a:rPr lang="en-US" smtClean="0"/>
              <a:t>4/28/2022</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81E73A44-C283-4F55-9B2A-3F20F03C7098}" type="slidenum">
              <a:rPr lang="en-GB" smtClean="0"/>
              <a:t>‹#›</a:t>
            </a:fld>
            <a:endParaRPr lang="en-GB"/>
          </a:p>
        </p:txBody>
      </p:sp>
      <p:sp>
        <p:nvSpPr>
          <p:cNvPr id="9" name="Content Placeholder 8"/>
          <p:cNvSpPr>
            <a:spLocks noGrp="1"/>
          </p:cNvSpPr>
          <p:nvPr>
            <p:ph sz="quarter" idx="1"/>
          </p:nvPr>
        </p:nvSpPr>
        <p:spPr>
          <a:xfrm>
            <a:off x="457200" y="1600200"/>
            <a:ext cx="3657600" cy="4572000"/>
          </a:xfrm>
        </p:spPr>
        <p:txBody>
          <a:bodyPr/>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11" name="Content Placeholder 10"/>
          <p:cNvSpPr>
            <a:spLocks noGrp="1"/>
          </p:cNvSpPr>
          <p:nvPr>
            <p:ph sz="quarter" idx="2"/>
          </p:nvPr>
        </p:nvSpPr>
        <p:spPr>
          <a:xfrm>
            <a:off x="4270248" y="1600200"/>
            <a:ext cx="3657600" cy="4572000"/>
          </a:xfrm>
        </p:spPr>
        <p:txBody>
          <a:bodyPr/>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7543800" cy="1143000"/>
          </a:xfrm>
        </p:spPr>
        <p:txBody>
          <a:bodyPr anchor="b"/>
          <a:lstStyle>
            <a:lvl1pPr>
              <a:defRPr/>
            </a:lvl1pPr>
          </a:lstStyle>
          <a:p>
            <a:r>
              <a:rPr kumimoji="0" lang="en-US"/>
              <a:t>Click to edit Master title style</a:t>
            </a:r>
          </a:p>
        </p:txBody>
      </p:sp>
      <p:sp>
        <p:nvSpPr>
          <p:cNvPr id="7" name="Date Placeholder 6"/>
          <p:cNvSpPr>
            <a:spLocks noGrp="1"/>
          </p:cNvSpPr>
          <p:nvPr>
            <p:ph type="dt" sz="half" idx="10"/>
          </p:nvPr>
        </p:nvSpPr>
        <p:spPr/>
        <p:txBody>
          <a:bodyPr/>
          <a:lstStyle/>
          <a:p>
            <a:fld id="{51464184-55E4-4593-A111-02A8BB3F1952}" type="datetimeFigureOut">
              <a:rPr lang="en-US" smtClean="0"/>
              <a:t>4/28/2022</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81E73A44-C283-4F55-9B2A-3F20F03C7098}" type="slidenum">
              <a:rPr lang="en-GB" smtClean="0"/>
              <a:t>‹#›</a:t>
            </a:fld>
            <a:endParaRPr lang="en-GB"/>
          </a:p>
        </p:txBody>
      </p:sp>
      <p:sp>
        <p:nvSpPr>
          <p:cNvPr id="11" name="Content Placeholder 10"/>
          <p:cNvSpPr>
            <a:spLocks noGrp="1"/>
          </p:cNvSpPr>
          <p:nvPr>
            <p:ph sz="quarter" idx="2"/>
          </p:nvPr>
        </p:nvSpPr>
        <p:spPr>
          <a:xfrm>
            <a:off x="457200" y="2362200"/>
            <a:ext cx="3657600" cy="3886200"/>
          </a:xfrm>
        </p:spPr>
        <p:txBody>
          <a:bodyPr/>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13" name="Content Placeholder 12"/>
          <p:cNvSpPr>
            <a:spLocks noGrp="1"/>
          </p:cNvSpPr>
          <p:nvPr>
            <p:ph sz="quarter" idx="4"/>
          </p:nvPr>
        </p:nvSpPr>
        <p:spPr>
          <a:xfrm>
            <a:off x="4371975" y="2362200"/>
            <a:ext cx="3657600" cy="3886200"/>
          </a:xfrm>
        </p:spPr>
        <p:txBody>
          <a:bodyPr/>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12" name="Text Placeholder 11"/>
          <p:cNvSpPr>
            <a:spLocks noGrp="1"/>
          </p:cNvSpPr>
          <p:nvPr>
            <p:ph type="body" sz="quarter" idx="1"/>
          </p:nvPr>
        </p:nvSpPr>
        <p:spPr>
          <a:xfrm>
            <a:off x="457200" y="1569720"/>
            <a:ext cx="3657600" cy="658368"/>
          </a:xfrm>
          <a:prstGeom prst="roundRect">
            <a:avLst>
              <a:gd name="adj" fmla="val 16667"/>
            </a:avLst>
          </a:prstGeom>
          <a:solidFill>
            <a:schemeClr val="accent1"/>
          </a:solidFill>
        </p:spPr>
        <p:txBody>
          <a:bodyPr rtlCol="0" anchor="ctr">
            <a:noAutofit/>
          </a:bodyPr>
          <a:lstStyle>
            <a:lvl1pPr marL="0" indent="0">
              <a:buFontTx/>
              <a:buNone/>
              <a:defRPr sz="2000" b="1">
                <a:solidFill>
                  <a:srgbClr val="FFFFFF"/>
                </a:solidFill>
              </a:defRPr>
            </a:lvl1pPr>
          </a:lstStyle>
          <a:p>
            <a:pPr lvl="0" eaLnBrk="1" latinLnBrk="0" hangingPunct="1"/>
            <a:r>
              <a:rPr kumimoji="0" lang="en-US"/>
              <a:t>Click to edit Master text styles</a:t>
            </a:r>
          </a:p>
        </p:txBody>
      </p:sp>
      <p:sp>
        <p:nvSpPr>
          <p:cNvPr id="14" name="Text Placeholder 13"/>
          <p:cNvSpPr>
            <a:spLocks noGrp="1"/>
          </p:cNvSpPr>
          <p:nvPr>
            <p:ph type="body" sz="quarter" idx="3"/>
          </p:nvPr>
        </p:nvSpPr>
        <p:spPr>
          <a:xfrm>
            <a:off x="4343400" y="1569720"/>
            <a:ext cx="3657600" cy="658368"/>
          </a:xfrm>
          <a:prstGeom prst="roundRect">
            <a:avLst>
              <a:gd name="adj" fmla="val 16667"/>
            </a:avLst>
          </a:prstGeom>
          <a:solidFill>
            <a:schemeClr val="accent1"/>
          </a:solidFill>
        </p:spPr>
        <p:txBody>
          <a:bodyPr rtlCol="0" anchor="ctr">
            <a:noAutofit/>
          </a:bodyPr>
          <a:lstStyle>
            <a:lvl1pPr marL="0" indent="0">
              <a:buFontTx/>
              <a:buNone/>
              <a:defRPr sz="2000" b="1">
                <a:solidFill>
                  <a:srgbClr val="FFFFFF"/>
                </a:solidFill>
              </a:defRPr>
            </a:lvl1pPr>
          </a:lstStyle>
          <a:p>
            <a:pPr lvl="0" eaLnBrk="1" latinLnBrk="0" hangingPunct="1"/>
            <a:r>
              <a:rPr kumimoji="0" lang="en-US"/>
              <a:t>Click to edit Master text styles</a:t>
            </a:r>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kumimoji="0" lang="en-US"/>
              <a:t>Click to edit Master title style</a:t>
            </a:r>
          </a:p>
        </p:txBody>
      </p:sp>
      <p:sp>
        <p:nvSpPr>
          <p:cNvPr id="6" name="Date Placeholder 5"/>
          <p:cNvSpPr>
            <a:spLocks noGrp="1"/>
          </p:cNvSpPr>
          <p:nvPr>
            <p:ph type="dt" sz="half" idx="10"/>
          </p:nvPr>
        </p:nvSpPr>
        <p:spPr/>
        <p:txBody>
          <a:bodyPr rtlCol="0"/>
          <a:lstStyle/>
          <a:p>
            <a:fld id="{51464184-55E4-4593-A111-02A8BB3F1952}" type="datetimeFigureOut">
              <a:rPr lang="en-US" smtClean="0"/>
              <a:t>4/28/2022</a:t>
            </a:fld>
            <a:endParaRPr lang="en-GB"/>
          </a:p>
        </p:txBody>
      </p:sp>
      <p:sp>
        <p:nvSpPr>
          <p:cNvPr id="7" name="Slide Number Placeholder 6"/>
          <p:cNvSpPr>
            <a:spLocks noGrp="1"/>
          </p:cNvSpPr>
          <p:nvPr>
            <p:ph type="sldNum" sz="quarter" idx="11"/>
          </p:nvPr>
        </p:nvSpPr>
        <p:spPr/>
        <p:txBody>
          <a:bodyPr rtlCol="0"/>
          <a:lstStyle/>
          <a:p>
            <a:fld id="{81E73A44-C283-4F55-9B2A-3F20F03C7098}" type="slidenum">
              <a:rPr lang="en-GB" smtClean="0"/>
              <a:t>‹#›</a:t>
            </a:fld>
            <a:endParaRPr lang="en-GB"/>
          </a:p>
        </p:txBody>
      </p:sp>
      <p:sp>
        <p:nvSpPr>
          <p:cNvPr id="8" name="Footer Placeholder 7"/>
          <p:cNvSpPr>
            <a:spLocks noGrp="1"/>
          </p:cNvSpPr>
          <p:nvPr>
            <p:ph type="ftr" sz="quarter" idx="12"/>
          </p:nvPr>
        </p:nvSpPr>
        <p:spPr/>
        <p:txBody>
          <a:bodyPr rtlCol="0"/>
          <a:lstStyle/>
          <a:p>
            <a:endParaRPr lang="en-GB"/>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51464184-55E4-4593-A111-02A8BB3F1952}" type="datetimeFigureOut">
              <a:rPr lang="en-US" smtClean="0"/>
              <a:t>4/28/2022</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81E73A44-C283-4F55-9B2A-3F20F03C7098}" type="slidenum">
              <a:rPr lang="en-GB" smtClean="0"/>
              <a:t>‹#›</a:t>
            </a:fld>
            <a:endParaRPr lang="en-GB"/>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bg>
      <p:bgRef idx="1001">
        <a:schemeClr val="bg1"/>
      </p:bgRef>
    </p:bg>
    <p:spTree>
      <p:nvGrpSpPr>
        <p:cNvPr id="1" name=""/>
        <p:cNvGrpSpPr/>
        <p:nvPr/>
      </p:nvGrpSpPr>
      <p:grpSpPr>
        <a:xfrm>
          <a:off x="0" y="0"/>
          <a:ext cx="0" cy="0"/>
          <a:chOff x="0" y="0"/>
          <a:chExt cx="0" cy="0"/>
        </a:xfrm>
      </p:grpSpPr>
      <p:sp>
        <p:nvSpPr>
          <p:cNvPr id="10" name="Straight Connector 9"/>
          <p:cNvSpPr>
            <a:spLocks noChangeShapeType="1"/>
          </p:cNvSpPr>
          <p:nvPr/>
        </p:nvSpPr>
        <p:spPr bwMode="auto">
          <a:xfrm>
            <a:off x="8763000" y="0"/>
            <a:ext cx="0" cy="6858000"/>
          </a:xfrm>
          <a:prstGeom prst="line">
            <a:avLst/>
          </a:prstGeom>
          <a:noFill/>
          <a:ln w="38100" cap="flat" cmpd="sng" algn="ctr">
            <a:solidFill>
              <a:schemeClr val="accent1">
                <a:tint val="60000"/>
                <a:alpha val="93000"/>
              </a:schemeClr>
            </a:solidFill>
            <a:prstDash val="solid"/>
            <a:round/>
            <a:headEnd type="none" w="med" len="med"/>
            <a:tailEnd type="none" w="med" len="med"/>
          </a:ln>
          <a:effectLst/>
        </p:spPr>
        <p:txBody>
          <a:bodyPr vert="horz" wrap="square" lIns="91440" tIns="45720" rIns="91440" bIns="45720" anchor="t" compatLnSpc="1"/>
          <a:lstStyle/>
          <a:p>
            <a:endParaRPr kumimoji="0" lang="en-US" dirty="0"/>
          </a:p>
        </p:txBody>
      </p:sp>
      <p:sp>
        <p:nvSpPr>
          <p:cNvPr id="2" name="Title 1"/>
          <p:cNvSpPr>
            <a:spLocks noGrp="1"/>
          </p:cNvSpPr>
          <p:nvPr>
            <p:ph type="title"/>
          </p:nvPr>
        </p:nvSpPr>
        <p:spPr>
          <a:xfrm rot="5400000">
            <a:off x="3371850" y="3200400"/>
            <a:ext cx="6309360" cy="457200"/>
          </a:xfrm>
        </p:spPr>
        <p:txBody>
          <a:bodyPr anchor="b"/>
          <a:lstStyle>
            <a:lvl1pPr algn="l">
              <a:buNone/>
              <a:defRPr sz="2000" b="1" cap="small" baseline="0"/>
            </a:lvl1pPr>
          </a:lstStyle>
          <a:p>
            <a:r>
              <a:rPr kumimoji="0" lang="en-US"/>
              <a:t>Click to edit Master title style</a:t>
            </a:r>
          </a:p>
        </p:txBody>
      </p:sp>
      <p:sp>
        <p:nvSpPr>
          <p:cNvPr id="3" name="Text Placeholder 2"/>
          <p:cNvSpPr>
            <a:spLocks noGrp="1"/>
          </p:cNvSpPr>
          <p:nvPr>
            <p:ph type="body" idx="2"/>
          </p:nvPr>
        </p:nvSpPr>
        <p:spPr>
          <a:xfrm>
            <a:off x="6812280" y="274320"/>
            <a:ext cx="1527048" cy="4983480"/>
          </a:xfrm>
        </p:spPr>
        <p:txBody>
          <a:bodyPr/>
          <a:lstStyle>
            <a:lvl1pPr marL="0" indent="0">
              <a:spcBef>
                <a:spcPts val="400"/>
              </a:spcBef>
              <a:spcAft>
                <a:spcPts val="1000"/>
              </a:spcAft>
              <a:buNone/>
              <a:defRPr sz="1200"/>
            </a:lvl1pPr>
            <a:lvl2pPr>
              <a:buNone/>
              <a:defRPr sz="1200"/>
            </a:lvl2pPr>
            <a:lvl3pPr>
              <a:buNone/>
              <a:defRPr sz="1000"/>
            </a:lvl3pPr>
            <a:lvl4pPr>
              <a:buNone/>
              <a:defRPr sz="900"/>
            </a:lvl4pPr>
            <a:lvl5pPr>
              <a:buNone/>
              <a:defRPr sz="900"/>
            </a:lvl5pPr>
          </a:lstStyle>
          <a:p>
            <a:pPr lvl="0" eaLnBrk="1" latinLnBrk="0" hangingPunct="1"/>
            <a:r>
              <a:rPr kumimoji="0" lang="en-US"/>
              <a:t>Click to edit Master text styles</a:t>
            </a:r>
          </a:p>
        </p:txBody>
      </p:sp>
      <p:sp>
        <p:nvSpPr>
          <p:cNvPr id="8" name="Straight Connector 7"/>
          <p:cNvSpPr>
            <a:spLocks noChangeShapeType="1"/>
          </p:cNvSpPr>
          <p:nvPr/>
        </p:nvSpPr>
        <p:spPr bwMode="auto">
          <a:xfrm>
            <a:off x="6248400" y="0"/>
            <a:ext cx="0" cy="6858000"/>
          </a:xfrm>
          <a:prstGeom prst="line">
            <a:avLst/>
          </a:prstGeom>
          <a:noFill/>
          <a:ln w="38100" cap="flat" cmpd="sng" algn="ctr">
            <a:solidFill>
              <a:schemeClr val="accent1">
                <a:tint val="60000"/>
              </a:schemeClr>
            </a:solidFill>
            <a:prstDash val="solid"/>
            <a:round/>
            <a:headEnd type="none" w="med" len="med"/>
            <a:tailEnd type="none" w="med" len="med"/>
          </a:ln>
          <a:effectLst/>
        </p:spPr>
        <p:txBody>
          <a:bodyPr vert="horz" wrap="square" lIns="91440" tIns="45720" rIns="91440" bIns="45720" anchor="t" compatLnSpc="1"/>
          <a:lstStyle/>
          <a:p>
            <a:endParaRPr kumimoji="0" lang="en-US" dirty="0"/>
          </a:p>
        </p:txBody>
      </p:sp>
      <p:sp>
        <p:nvSpPr>
          <p:cNvPr id="9" name="Straight Connector 8"/>
          <p:cNvSpPr>
            <a:spLocks noChangeShapeType="1"/>
          </p:cNvSpPr>
          <p:nvPr/>
        </p:nvSpPr>
        <p:spPr bwMode="auto">
          <a:xfrm>
            <a:off x="6192296" y="0"/>
            <a:ext cx="0" cy="6858000"/>
          </a:xfrm>
          <a:prstGeom prst="line">
            <a:avLst/>
          </a:prstGeom>
          <a:noFill/>
          <a:ln w="12700" cap="flat" cmpd="sng" algn="ctr">
            <a:solidFill>
              <a:schemeClr val="accent1"/>
            </a:solidFill>
            <a:prstDash val="solid"/>
            <a:round/>
            <a:headEnd type="none" w="med" len="med"/>
            <a:tailEnd type="none" w="med" len="med"/>
          </a:ln>
          <a:effectLst/>
        </p:spPr>
        <p:txBody>
          <a:bodyPr vert="horz" wrap="square" lIns="91440" tIns="45720" rIns="91440" bIns="45720" anchor="t" compatLnSpc="1"/>
          <a:lstStyle/>
          <a:p>
            <a:endParaRPr kumimoji="0" lang="en-US" dirty="0"/>
          </a:p>
        </p:txBody>
      </p:sp>
      <p:sp>
        <p:nvSpPr>
          <p:cNvPr id="11" name="Straight Connector 10"/>
          <p:cNvSpPr>
            <a:spLocks noChangeShapeType="1"/>
          </p:cNvSpPr>
          <p:nvPr/>
        </p:nvSpPr>
        <p:spPr bwMode="auto">
          <a:xfrm>
            <a:off x="8991600" y="0"/>
            <a:ext cx="0" cy="6858000"/>
          </a:xfrm>
          <a:prstGeom prst="line">
            <a:avLst/>
          </a:prstGeom>
          <a:noFill/>
          <a:ln w="19050" cap="flat" cmpd="sng" algn="ctr">
            <a:solidFill>
              <a:schemeClr val="accent1"/>
            </a:solidFill>
            <a:prstDash val="solid"/>
            <a:round/>
            <a:headEnd type="none" w="med" len="med"/>
            <a:tailEnd type="none" w="med" len="med"/>
          </a:ln>
          <a:effectLst/>
        </p:spPr>
        <p:txBody>
          <a:bodyPr vert="horz" wrap="square" lIns="91440" tIns="45720" rIns="91440" bIns="45720" anchor="t" compatLnSpc="1"/>
          <a:lstStyle/>
          <a:p>
            <a:endParaRPr kumimoji="0" lang="en-US"/>
          </a:p>
        </p:txBody>
      </p:sp>
      <p:sp>
        <p:nvSpPr>
          <p:cNvPr id="12" name="Rectangle 11"/>
          <p:cNvSpPr/>
          <p:nvPr/>
        </p:nvSpPr>
        <p:spPr bwMode="auto">
          <a:xfrm>
            <a:off x="8839200" y="0"/>
            <a:ext cx="304800" cy="6858000"/>
          </a:xfrm>
          <a:prstGeom prst="rect">
            <a:avLst/>
          </a:prstGeom>
          <a:solidFill>
            <a:schemeClr val="accent1">
              <a:tint val="60000"/>
              <a:alpha val="87000"/>
            </a:schemeClr>
          </a:solidFill>
          <a:ln w="3810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13" name="Straight Connector 12"/>
          <p:cNvSpPr>
            <a:spLocks noChangeShapeType="1"/>
          </p:cNvSpPr>
          <p:nvPr/>
        </p:nvSpPr>
        <p:spPr bwMode="auto">
          <a:xfrm>
            <a:off x="8915400" y="0"/>
            <a:ext cx="0" cy="6858000"/>
          </a:xfrm>
          <a:prstGeom prst="line">
            <a:avLst/>
          </a:prstGeom>
          <a:noFill/>
          <a:ln w="9525" cap="flat" cmpd="sng" algn="ctr">
            <a:solidFill>
              <a:schemeClr val="accent1"/>
            </a:solidFill>
            <a:prstDash val="solid"/>
            <a:round/>
            <a:headEnd type="none" w="med" len="med"/>
            <a:tailEnd type="none" w="med" len="med"/>
          </a:ln>
          <a:effectLst/>
        </p:spPr>
        <p:txBody>
          <a:bodyPr vert="horz" wrap="square" lIns="91440" tIns="45720" rIns="91440" bIns="45720" anchor="t" compatLnSpc="1"/>
          <a:lstStyle/>
          <a:p>
            <a:endParaRPr kumimoji="0" lang="en-US"/>
          </a:p>
        </p:txBody>
      </p:sp>
      <p:sp>
        <p:nvSpPr>
          <p:cNvPr id="14" name="Oval 13"/>
          <p:cNvSpPr/>
          <p:nvPr/>
        </p:nvSpPr>
        <p:spPr>
          <a:xfrm>
            <a:off x="8156448" y="5715000"/>
            <a:ext cx="548640" cy="548640"/>
          </a:xfrm>
          <a:prstGeom prst="ellipse">
            <a:avLst/>
          </a:prstGeom>
          <a:ln w="3810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dirty="0"/>
          </a:p>
        </p:txBody>
      </p:sp>
      <p:sp>
        <p:nvSpPr>
          <p:cNvPr id="18" name="Content Placeholder 17"/>
          <p:cNvSpPr>
            <a:spLocks noGrp="1"/>
          </p:cNvSpPr>
          <p:nvPr>
            <p:ph sz="quarter" idx="1"/>
          </p:nvPr>
        </p:nvSpPr>
        <p:spPr>
          <a:xfrm>
            <a:off x="304800" y="274320"/>
            <a:ext cx="5638800" cy="6327648"/>
          </a:xfrm>
        </p:spPr>
        <p:txBody>
          <a:bodyPr/>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21" name="Date Placeholder 20"/>
          <p:cNvSpPr>
            <a:spLocks noGrp="1"/>
          </p:cNvSpPr>
          <p:nvPr>
            <p:ph type="dt" sz="half" idx="14"/>
          </p:nvPr>
        </p:nvSpPr>
        <p:spPr/>
        <p:txBody>
          <a:bodyPr rtlCol="0"/>
          <a:lstStyle/>
          <a:p>
            <a:fld id="{51464184-55E4-4593-A111-02A8BB3F1952}" type="datetimeFigureOut">
              <a:rPr lang="en-US" smtClean="0"/>
              <a:t>4/28/2022</a:t>
            </a:fld>
            <a:endParaRPr lang="en-GB"/>
          </a:p>
        </p:txBody>
      </p:sp>
      <p:sp>
        <p:nvSpPr>
          <p:cNvPr id="22" name="Slide Number Placeholder 21"/>
          <p:cNvSpPr>
            <a:spLocks noGrp="1"/>
          </p:cNvSpPr>
          <p:nvPr>
            <p:ph type="sldNum" sz="quarter" idx="15"/>
          </p:nvPr>
        </p:nvSpPr>
        <p:spPr/>
        <p:txBody>
          <a:bodyPr rtlCol="0"/>
          <a:lstStyle/>
          <a:p>
            <a:fld id="{81E73A44-C283-4F55-9B2A-3F20F03C7098}" type="slidenum">
              <a:rPr lang="en-GB" smtClean="0"/>
              <a:t>‹#›</a:t>
            </a:fld>
            <a:endParaRPr lang="en-GB"/>
          </a:p>
        </p:txBody>
      </p:sp>
      <p:sp>
        <p:nvSpPr>
          <p:cNvPr id="23" name="Footer Placeholder 22"/>
          <p:cNvSpPr>
            <a:spLocks noGrp="1"/>
          </p:cNvSpPr>
          <p:nvPr>
            <p:ph type="ftr" sz="quarter" idx="16"/>
          </p:nvPr>
        </p:nvSpPr>
        <p:spPr/>
        <p:txBody>
          <a:bodyPr rtlCol="0"/>
          <a:lstStyle/>
          <a:p>
            <a:endParaRPr lang="en-GB"/>
          </a:p>
        </p:txBody>
      </p:sp>
    </p:spTree>
  </p:cSld>
  <p:clrMapOvr>
    <a:overrideClrMapping bg1="lt1" tx1="dk1" bg2="lt2" tx2="dk2" accent1="accent1" accent2="accent2" accent3="accent3" accent4="accent4" accent5="accent5" accent6="accent6" hlink="hlink" folHlink="folHlink"/>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sp>
        <p:nvSpPr>
          <p:cNvPr id="9" name="Straight Connector 8"/>
          <p:cNvSpPr>
            <a:spLocks noChangeShapeType="1"/>
          </p:cNvSpPr>
          <p:nvPr/>
        </p:nvSpPr>
        <p:spPr bwMode="auto">
          <a:xfrm>
            <a:off x="8763000" y="0"/>
            <a:ext cx="0" cy="6858000"/>
          </a:xfrm>
          <a:prstGeom prst="line">
            <a:avLst/>
          </a:prstGeom>
          <a:noFill/>
          <a:ln w="38100" cap="flat" cmpd="sng" algn="ctr">
            <a:solidFill>
              <a:schemeClr val="accent1">
                <a:tint val="60000"/>
              </a:schemeClr>
            </a:solidFill>
            <a:prstDash val="solid"/>
            <a:round/>
            <a:headEnd type="none" w="med" len="med"/>
            <a:tailEnd type="none" w="med" len="med"/>
          </a:ln>
          <a:effectLst/>
        </p:spPr>
        <p:txBody>
          <a:bodyPr vert="horz" wrap="square" lIns="91440" tIns="45720" rIns="91440" bIns="45720" anchor="t" compatLnSpc="1"/>
          <a:lstStyle/>
          <a:p>
            <a:endParaRPr kumimoji="0" lang="en-US"/>
          </a:p>
        </p:txBody>
      </p:sp>
      <p:sp>
        <p:nvSpPr>
          <p:cNvPr id="13" name="Oval 12"/>
          <p:cNvSpPr/>
          <p:nvPr/>
        </p:nvSpPr>
        <p:spPr>
          <a:xfrm>
            <a:off x="8156448" y="5715000"/>
            <a:ext cx="548640" cy="548640"/>
          </a:xfrm>
          <a:prstGeom prst="ellipse">
            <a:avLst/>
          </a:prstGeom>
          <a:ln w="3810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dirty="0"/>
          </a:p>
        </p:txBody>
      </p:sp>
      <p:sp>
        <p:nvSpPr>
          <p:cNvPr id="2" name="Title 1"/>
          <p:cNvSpPr>
            <a:spLocks noGrp="1"/>
          </p:cNvSpPr>
          <p:nvPr>
            <p:ph type="title"/>
          </p:nvPr>
        </p:nvSpPr>
        <p:spPr>
          <a:xfrm rot="5400000">
            <a:off x="3350133" y="3200400"/>
            <a:ext cx="6309360" cy="457200"/>
          </a:xfrm>
        </p:spPr>
        <p:txBody>
          <a:bodyPr anchor="b"/>
          <a:lstStyle>
            <a:lvl1pPr algn="l">
              <a:buNone/>
              <a:defRPr sz="2000" b="1"/>
            </a:lvl1pPr>
          </a:lstStyle>
          <a:p>
            <a:r>
              <a:rPr kumimoji="0" lang="en-US"/>
              <a:t>Click to edit Master title style</a:t>
            </a:r>
          </a:p>
        </p:txBody>
      </p:sp>
      <p:sp>
        <p:nvSpPr>
          <p:cNvPr id="3" name="Picture Placeholder 2"/>
          <p:cNvSpPr>
            <a:spLocks noGrp="1"/>
          </p:cNvSpPr>
          <p:nvPr>
            <p:ph type="pic" idx="1"/>
          </p:nvPr>
        </p:nvSpPr>
        <p:spPr>
          <a:xfrm>
            <a:off x="0" y="0"/>
            <a:ext cx="6172200" cy="6858000"/>
          </a:xfrm>
          <a:solidFill>
            <a:schemeClr val="bg2"/>
          </a:solidFill>
          <a:ln w="12700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lstStyle>
            <a:lvl1pPr marL="0" indent="0">
              <a:buNone/>
              <a:defRPr sz="3200"/>
            </a:lvl1pPr>
          </a:lstStyle>
          <a:p>
            <a:pPr algn="ctr" eaLnBrk="1" latinLnBrk="0" hangingPunct="1">
              <a:buFontTx/>
              <a:buNone/>
            </a:pPr>
            <a:r>
              <a:rPr kumimoji="0" lang="en-US"/>
              <a:t>Click icon to add picture</a:t>
            </a:r>
            <a:endParaRPr kumimoji="0" lang="en-US" dirty="0"/>
          </a:p>
        </p:txBody>
      </p:sp>
      <p:sp>
        <p:nvSpPr>
          <p:cNvPr id="4" name="Text Placeholder 3"/>
          <p:cNvSpPr>
            <a:spLocks noGrp="1"/>
          </p:cNvSpPr>
          <p:nvPr>
            <p:ph type="body" sz="half" idx="2"/>
          </p:nvPr>
        </p:nvSpPr>
        <p:spPr>
          <a:xfrm>
            <a:off x="6765798" y="264795"/>
            <a:ext cx="1524000" cy="4956048"/>
          </a:xfrm>
        </p:spPr>
        <p:txBody>
          <a:bodyPr rot="0" spcFirstLastPara="0" vertOverflow="overflow" horzOverflow="overflow" vert="horz" wrap="square" lIns="91440" tIns="45720" rIns="91440" bIns="45720" numCol="1" spcCol="274320" rtlCol="0" fromWordArt="0" anchor="t" anchorCtr="0" forceAA="0" compatLnSpc="1">
            <a:normAutofit/>
          </a:bodyPr>
          <a:lstStyle>
            <a:lvl1pPr marL="0" indent="0">
              <a:spcBef>
                <a:spcPts val="100"/>
              </a:spcBef>
              <a:spcAft>
                <a:spcPts val="400"/>
              </a:spcAft>
              <a:buFontTx/>
              <a:buNone/>
              <a:defRPr sz="1200"/>
            </a:lvl1pPr>
            <a:lvl2pPr>
              <a:defRPr sz="1200"/>
            </a:lvl2pPr>
            <a:lvl3pPr>
              <a:defRPr sz="1000"/>
            </a:lvl3pPr>
            <a:lvl4pPr>
              <a:defRPr sz="900"/>
            </a:lvl4pPr>
            <a:lvl5pPr>
              <a:defRPr sz="900"/>
            </a:lvl5pPr>
          </a:lstStyle>
          <a:p>
            <a:pPr lvl="0" eaLnBrk="1" latinLnBrk="0" hangingPunct="1"/>
            <a:r>
              <a:rPr kumimoji="0" lang="en-US"/>
              <a:t>Click to edit Master text styles</a:t>
            </a:r>
          </a:p>
        </p:txBody>
      </p:sp>
      <p:sp>
        <p:nvSpPr>
          <p:cNvPr id="10" name="Straight Connector 9"/>
          <p:cNvSpPr>
            <a:spLocks noChangeShapeType="1"/>
          </p:cNvSpPr>
          <p:nvPr/>
        </p:nvSpPr>
        <p:spPr bwMode="auto">
          <a:xfrm>
            <a:off x="8991600" y="0"/>
            <a:ext cx="0" cy="6858000"/>
          </a:xfrm>
          <a:prstGeom prst="line">
            <a:avLst/>
          </a:prstGeom>
          <a:noFill/>
          <a:ln w="9525" cap="flat" cmpd="sng" algn="ctr">
            <a:solidFill>
              <a:schemeClr val="tx1"/>
            </a:solidFill>
            <a:prstDash val="solid"/>
            <a:round/>
            <a:headEnd type="none" w="med" len="med"/>
            <a:tailEnd type="none" w="med" len="med"/>
          </a:ln>
          <a:effectLst/>
        </p:spPr>
        <p:txBody>
          <a:bodyPr vert="horz" wrap="square" lIns="91440" tIns="45720" rIns="91440" bIns="45720" anchor="t" compatLnSpc="1"/>
          <a:lstStyle/>
          <a:p>
            <a:endParaRPr kumimoji="0" lang="en-US"/>
          </a:p>
        </p:txBody>
      </p:sp>
      <p:sp>
        <p:nvSpPr>
          <p:cNvPr id="11" name="Rectangle 10"/>
          <p:cNvSpPr/>
          <p:nvPr/>
        </p:nvSpPr>
        <p:spPr bwMode="auto">
          <a:xfrm>
            <a:off x="8839200" y="0"/>
            <a:ext cx="304800" cy="6858000"/>
          </a:xfrm>
          <a:prstGeom prst="rect">
            <a:avLst/>
          </a:prstGeom>
          <a:solidFill>
            <a:schemeClr val="accent1">
              <a:tint val="60000"/>
            </a:schemeClr>
          </a:solidFill>
          <a:ln w="3810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12" name="Straight Connector 11"/>
          <p:cNvSpPr>
            <a:spLocks noChangeShapeType="1"/>
          </p:cNvSpPr>
          <p:nvPr/>
        </p:nvSpPr>
        <p:spPr bwMode="auto">
          <a:xfrm>
            <a:off x="8915400" y="0"/>
            <a:ext cx="0" cy="6858000"/>
          </a:xfrm>
          <a:prstGeom prst="line">
            <a:avLst/>
          </a:prstGeom>
          <a:noFill/>
          <a:ln w="9525" cap="flat" cmpd="sng" algn="ctr">
            <a:solidFill>
              <a:schemeClr val="accent1"/>
            </a:solidFill>
            <a:prstDash val="solid"/>
            <a:round/>
            <a:headEnd type="none" w="med" len="med"/>
            <a:tailEnd type="none" w="med" len="med"/>
          </a:ln>
          <a:effectLst/>
        </p:spPr>
        <p:txBody>
          <a:bodyPr vert="horz" wrap="square" lIns="91440" tIns="45720" rIns="91440" bIns="45720" anchor="t" compatLnSpc="1"/>
          <a:lstStyle/>
          <a:p>
            <a:endParaRPr kumimoji="0" lang="en-US"/>
          </a:p>
        </p:txBody>
      </p:sp>
      <p:sp>
        <p:nvSpPr>
          <p:cNvPr id="19" name="Straight Connector 18"/>
          <p:cNvSpPr>
            <a:spLocks noChangeShapeType="1"/>
          </p:cNvSpPr>
          <p:nvPr/>
        </p:nvSpPr>
        <p:spPr bwMode="auto">
          <a:xfrm>
            <a:off x="6248400" y="0"/>
            <a:ext cx="0" cy="6858000"/>
          </a:xfrm>
          <a:prstGeom prst="line">
            <a:avLst/>
          </a:prstGeom>
          <a:noFill/>
          <a:ln w="38100" cap="flat" cmpd="sng" algn="ctr">
            <a:solidFill>
              <a:schemeClr val="accent1">
                <a:tint val="60000"/>
              </a:schemeClr>
            </a:solidFill>
            <a:prstDash val="solid"/>
            <a:round/>
            <a:headEnd type="none" w="med" len="med"/>
            <a:tailEnd type="none" w="med" len="med"/>
          </a:ln>
          <a:effectLst/>
        </p:spPr>
        <p:txBody>
          <a:bodyPr vert="horz" wrap="square" lIns="91440" tIns="45720" rIns="91440" bIns="45720" anchor="t" compatLnSpc="1"/>
          <a:lstStyle/>
          <a:p>
            <a:endParaRPr kumimoji="0" lang="en-US" dirty="0"/>
          </a:p>
        </p:txBody>
      </p:sp>
      <p:sp>
        <p:nvSpPr>
          <p:cNvPr id="20" name="Straight Connector 19"/>
          <p:cNvSpPr>
            <a:spLocks noChangeShapeType="1"/>
          </p:cNvSpPr>
          <p:nvPr/>
        </p:nvSpPr>
        <p:spPr bwMode="auto">
          <a:xfrm>
            <a:off x="6192296" y="0"/>
            <a:ext cx="0" cy="6858000"/>
          </a:xfrm>
          <a:prstGeom prst="line">
            <a:avLst/>
          </a:prstGeom>
          <a:noFill/>
          <a:ln w="12700" cap="flat" cmpd="sng" algn="ctr">
            <a:solidFill>
              <a:schemeClr val="accent1"/>
            </a:solidFill>
            <a:prstDash val="solid"/>
            <a:round/>
            <a:headEnd type="none" w="med" len="med"/>
            <a:tailEnd type="none" w="med" len="med"/>
          </a:ln>
          <a:effectLst/>
        </p:spPr>
        <p:txBody>
          <a:bodyPr vert="horz" wrap="square" lIns="91440" tIns="45720" rIns="91440" bIns="45720" anchor="t" compatLnSpc="1"/>
          <a:lstStyle/>
          <a:p>
            <a:endParaRPr kumimoji="0" lang="en-US" dirty="0"/>
          </a:p>
        </p:txBody>
      </p:sp>
      <p:sp>
        <p:nvSpPr>
          <p:cNvPr id="17" name="Date Placeholder 16"/>
          <p:cNvSpPr>
            <a:spLocks noGrp="1"/>
          </p:cNvSpPr>
          <p:nvPr>
            <p:ph type="dt" sz="half" idx="10"/>
          </p:nvPr>
        </p:nvSpPr>
        <p:spPr/>
        <p:txBody>
          <a:bodyPr rtlCol="0"/>
          <a:lstStyle/>
          <a:p>
            <a:fld id="{51464184-55E4-4593-A111-02A8BB3F1952}" type="datetimeFigureOut">
              <a:rPr lang="en-US" smtClean="0"/>
              <a:t>4/28/2022</a:t>
            </a:fld>
            <a:endParaRPr lang="en-GB"/>
          </a:p>
        </p:txBody>
      </p:sp>
      <p:sp>
        <p:nvSpPr>
          <p:cNvPr id="18" name="Slide Number Placeholder 17"/>
          <p:cNvSpPr>
            <a:spLocks noGrp="1"/>
          </p:cNvSpPr>
          <p:nvPr>
            <p:ph type="sldNum" sz="quarter" idx="11"/>
          </p:nvPr>
        </p:nvSpPr>
        <p:spPr/>
        <p:txBody>
          <a:bodyPr rtlCol="0"/>
          <a:lstStyle/>
          <a:p>
            <a:fld id="{81E73A44-C283-4F55-9B2A-3F20F03C7098}" type="slidenum">
              <a:rPr lang="en-GB" smtClean="0"/>
              <a:t>‹#›</a:t>
            </a:fld>
            <a:endParaRPr lang="en-GB"/>
          </a:p>
        </p:txBody>
      </p:sp>
      <p:sp>
        <p:nvSpPr>
          <p:cNvPr id="21" name="Footer Placeholder 20"/>
          <p:cNvSpPr>
            <a:spLocks noGrp="1"/>
          </p:cNvSpPr>
          <p:nvPr>
            <p:ph type="ftr" sz="quarter" idx="12"/>
          </p:nvPr>
        </p:nvSpPr>
        <p:spPr/>
        <p:txBody>
          <a:bodyPr rtlCol="0"/>
          <a:lstStyle/>
          <a:p>
            <a:endParaRPr lang="en-GB"/>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kumimoji="0" lang="en-US"/>
              <a:t>Click to edit Master title style</a:t>
            </a:r>
          </a:p>
        </p:txBody>
      </p:sp>
      <p:sp>
        <p:nvSpPr>
          <p:cNvPr id="3" name="Vertical Text Placeholder 2"/>
          <p:cNvSpPr>
            <a:spLocks noGrp="1"/>
          </p:cNvSpPr>
          <p:nvPr>
            <p:ph type="body" orient="vert" idx="1"/>
          </p:nvPr>
        </p:nvSpPr>
        <p:spPr/>
        <p:txBody>
          <a:bodyPr vert="eaVert"/>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4" name="Date Placeholder 3"/>
          <p:cNvSpPr>
            <a:spLocks noGrp="1"/>
          </p:cNvSpPr>
          <p:nvPr>
            <p:ph type="dt" sz="half" idx="10"/>
          </p:nvPr>
        </p:nvSpPr>
        <p:spPr/>
        <p:txBody>
          <a:bodyPr/>
          <a:lstStyle/>
          <a:p>
            <a:fld id="{51464184-55E4-4593-A111-02A8BB3F1952}" type="datetimeFigureOut">
              <a:rPr lang="en-US" smtClean="0"/>
              <a:t>4/28/2022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81E73A44-C283-4F55-9B2A-3F20F03C7098}" type="slidenum">
              <a:rPr lang="en-GB" smtClean="0"/>
              <a:t>‹#›</a:t>
            </a:fld>
            <a:endParaRPr lang="en-GB"/>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9"/>
            <a:ext cx="1676400" cy="5851525"/>
          </a:xfrm>
        </p:spPr>
        <p:txBody>
          <a:bodyPr vert="eaVert"/>
          <a:lstStyle/>
          <a:p>
            <a:r>
              <a:rPr kumimoji="0" lang="en-US"/>
              <a:t>Click to edit Master title style</a:t>
            </a:r>
          </a:p>
        </p:txBody>
      </p:sp>
      <p:sp>
        <p:nvSpPr>
          <p:cNvPr id="3" name="Vertical Text Placeholder 2"/>
          <p:cNvSpPr>
            <a:spLocks noGrp="1"/>
          </p:cNvSpPr>
          <p:nvPr>
            <p:ph type="body" orient="vert" idx="1"/>
          </p:nvPr>
        </p:nvSpPr>
        <p:spPr>
          <a:xfrm>
            <a:off x="457200" y="274638"/>
            <a:ext cx="6019800" cy="5851525"/>
          </a:xfrm>
        </p:spPr>
        <p:txBody>
          <a:bodyPr vert="eaVert"/>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4" name="Date Placeholder 3"/>
          <p:cNvSpPr>
            <a:spLocks noGrp="1"/>
          </p:cNvSpPr>
          <p:nvPr>
            <p:ph type="dt" sz="half" idx="10"/>
          </p:nvPr>
        </p:nvSpPr>
        <p:spPr/>
        <p:txBody>
          <a:bodyPr/>
          <a:lstStyle/>
          <a:p>
            <a:fld id="{51464184-55E4-4593-A111-02A8BB3F1952}" type="datetimeFigureOut">
              <a:rPr lang="en-US" smtClean="0"/>
              <a:t>4/28/2022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81E73A44-C283-4F55-9B2A-3F20F03C7098}" type="slidenum">
              <a:rPr lang="en-GB" smtClean="0"/>
              <a:t>‹#›</a:t>
            </a:fld>
            <a:endParaRPr lang="en-GB"/>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16" name="Straight Connector 15"/>
          <p:cNvSpPr>
            <a:spLocks noChangeShapeType="1"/>
          </p:cNvSpPr>
          <p:nvPr/>
        </p:nvSpPr>
        <p:spPr bwMode="auto">
          <a:xfrm>
            <a:off x="8763000" y="0"/>
            <a:ext cx="0" cy="6858000"/>
          </a:xfrm>
          <a:prstGeom prst="line">
            <a:avLst/>
          </a:prstGeom>
          <a:noFill/>
          <a:ln w="38100" cap="flat" cmpd="sng" algn="ctr">
            <a:solidFill>
              <a:schemeClr val="accent1">
                <a:tint val="60000"/>
                <a:alpha val="93000"/>
              </a:schemeClr>
            </a:solidFill>
            <a:prstDash val="solid"/>
            <a:round/>
            <a:headEnd type="none" w="med" len="med"/>
            <a:tailEnd type="none" w="med" len="med"/>
          </a:ln>
          <a:effectLst/>
        </p:spPr>
        <p:txBody>
          <a:bodyPr vert="horz" wrap="square" lIns="91440" tIns="45720" rIns="91440" bIns="45720" anchor="t" compatLnSpc="1"/>
          <a:lstStyle/>
          <a:p>
            <a:endParaRPr kumimoji="0" lang="en-US" dirty="0"/>
          </a:p>
        </p:txBody>
      </p:sp>
      <p:sp>
        <p:nvSpPr>
          <p:cNvPr id="22" name="Title Placeholder 21"/>
          <p:cNvSpPr>
            <a:spLocks noGrp="1"/>
          </p:cNvSpPr>
          <p:nvPr>
            <p:ph type="title"/>
          </p:nvPr>
        </p:nvSpPr>
        <p:spPr>
          <a:xfrm>
            <a:off x="457200" y="274638"/>
            <a:ext cx="7467600" cy="1143000"/>
          </a:xfrm>
          <a:prstGeom prst="rect">
            <a:avLst/>
          </a:prstGeom>
        </p:spPr>
        <p:txBody>
          <a:bodyPr vert="horz" anchor="b">
            <a:normAutofit/>
          </a:bodyPr>
          <a:lstStyle/>
          <a:p>
            <a:r>
              <a:rPr kumimoji="0" lang="en-US"/>
              <a:t>Click to edit Master title style</a:t>
            </a:r>
          </a:p>
        </p:txBody>
      </p:sp>
      <p:sp>
        <p:nvSpPr>
          <p:cNvPr id="13" name="Text Placeholder 12"/>
          <p:cNvSpPr>
            <a:spLocks noGrp="1"/>
          </p:cNvSpPr>
          <p:nvPr>
            <p:ph type="body" idx="1"/>
          </p:nvPr>
        </p:nvSpPr>
        <p:spPr>
          <a:xfrm>
            <a:off x="457200" y="1600200"/>
            <a:ext cx="7467600" cy="4873752"/>
          </a:xfrm>
          <a:prstGeom prst="rect">
            <a:avLst/>
          </a:prstGeom>
        </p:spPr>
        <p:txBody>
          <a:bodyPr vert="horz">
            <a:normAutofit/>
          </a:bodyPr>
          <a:lstStyle/>
          <a:p>
            <a:pPr lvl="0" eaLnBrk="1" latinLnBrk="0" hangingPunct="1"/>
            <a:r>
              <a:rPr kumimoji="0" lang="en-US"/>
              <a:t>Click to edit Master text styles</a:t>
            </a:r>
          </a:p>
          <a:p>
            <a:pPr lvl="1" eaLnBrk="1" latinLnBrk="0" hangingPunct="1"/>
            <a:r>
              <a:rPr kumimoji="0" lang="en-US"/>
              <a:t>Second level</a:t>
            </a:r>
          </a:p>
          <a:p>
            <a:pPr lvl="2" eaLnBrk="1" latinLnBrk="0" hangingPunct="1"/>
            <a:r>
              <a:rPr kumimoji="0" lang="en-US"/>
              <a:t>Third level</a:t>
            </a:r>
          </a:p>
          <a:p>
            <a:pPr lvl="3" eaLnBrk="1" latinLnBrk="0" hangingPunct="1"/>
            <a:r>
              <a:rPr kumimoji="0" lang="en-US"/>
              <a:t>Fourth level</a:t>
            </a:r>
          </a:p>
          <a:p>
            <a:pPr lvl="4" eaLnBrk="1" latinLnBrk="0" hangingPunct="1"/>
            <a:r>
              <a:rPr kumimoji="0" lang="en-US"/>
              <a:t>Fifth level</a:t>
            </a:r>
          </a:p>
        </p:txBody>
      </p:sp>
      <p:sp>
        <p:nvSpPr>
          <p:cNvPr id="14" name="Date Placeholder 13"/>
          <p:cNvSpPr>
            <a:spLocks noGrp="1"/>
          </p:cNvSpPr>
          <p:nvPr>
            <p:ph type="dt" sz="half" idx="2"/>
          </p:nvPr>
        </p:nvSpPr>
        <p:spPr>
          <a:xfrm rot="5400000">
            <a:off x="7589520" y="1081851"/>
            <a:ext cx="2011680" cy="384048"/>
          </a:xfrm>
          <a:prstGeom prst="rect">
            <a:avLst/>
          </a:prstGeom>
        </p:spPr>
        <p:txBody>
          <a:bodyPr vert="horz" anchor="ctr" anchorCtr="0"/>
          <a:lstStyle>
            <a:lvl1pPr algn="r" eaLnBrk="1" latinLnBrk="0" hangingPunct="1">
              <a:defRPr kumimoji="0" sz="1200">
                <a:solidFill>
                  <a:schemeClr val="tx2"/>
                </a:solidFill>
              </a:defRPr>
            </a:lvl1pPr>
          </a:lstStyle>
          <a:p>
            <a:fld id="{51464184-55E4-4593-A111-02A8BB3F1952}" type="datetimeFigureOut">
              <a:rPr lang="en-US" smtClean="0"/>
              <a:t>4/28/2022</a:t>
            </a:fld>
            <a:endParaRPr lang="en-GB"/>
          </a:p>
        </p:txBody>
      </p:sp>
      <p:sp>
        <p:nvSpPr>
          <p:cNvPr id="3" name="Footer Placeholder 2"/>
          <p:cNvSpPr>
            <a:spLocks noGrp="1"/>
          </p:cNvSpPr>
          <p:nvPr>
            <p:ph type="ftr" sz="quarter" idx="3"/>
          </p:nvPr>
        </p:nvSpPr>
        <p:spPr>
          <a:xfrm rot="5400000">
            <a:off x="6990186" y="3737240"/>
            <a:ext cx="3200400" cy="365760"/>
          </a:xfrm>
          <a:prstGeom prst="rect">
            <a:avLst/>
          </a:prstGeom>
        </p:spPr>
        <p:txBody>
          <a:bodyPr vert="horz" anchor="ctr" anchorCtr="0"/>
          <a:lstStyle>
            <a:lvl1pPr algn="l" eaLnBrk="1" latinLnBrk="0" hangingPunct="1">
              <a:defRPr kumimoji="0" sz="1200">
                <a:solidFill>
                  <a:schemeClr val="tx2"/>
                </a:solidFill>
              </a:defRPr>
            </a:lvl1pPr>
          </a:lstStyle>
          <a:p>
            <a:endParaRPr lang="en-GB"/>
          </a:p>
        </p:txBody>
      </p:sp>
      <p:sp>
        <p:nvSpPr>
          <p:cNvPr id="7" name="Straight Connector 6"/>
          <p:cNvSpPr>
            <a:spLocks noChangeShapeType="1"/>
          </p:cNvSpPr>
          <p:nvPr/>
        </p:nvSpPr>
        <p:spPr bwMode="auto">
          <a:xfrm>
            <a:off x="76200" y="0"/>
            <a:ext cx="0" cy="6858000"/>
          </a:xfrm>
          <a:prstGeom prst="line">
            <a:avLst/>
          </a:prstGeom>
          <a:noFill/>
          <a:ln w="57150" cap="flat" cmpd="thickThin" algn="ctr">
            <a:solidFill>
              <a:schemeClr val="accent1">
                <a:tint val="60000"/>
              </a:schemeClr>
            </a:solidFill>
            <a:prstDash val="solid"/>
            <a:round/>
            <a:headEnd type="none" w="med" len="med"/>
            <a:tailEnd type="none" w="med" len="med"/>
          </a:ln>
          <a:effectLst/>
        </p:spPr>
        <p:txBody>
          <a:bodyPr vert="horz" wrap="square" lIns="91440" tIns="45720" rIns="91440" bIns="45720" anchor="t" compatLnSpc="1"/>
          <a:lstStyle/>
          <a:p>
            <a:endParaRPr kumimoji="0" lang="en-US"/>
          </a:p>
        </p:txBody>
      </p:sp>
      <p:sp>
        <p:nvSpPr>
          <p:cNvPr id="9" name="Straight Connector 8"/>
          <p:cNvSpPr>
            <a:spLocks noChangeShapeType="1"/>
          </p:cNvSpPr>
          <p:nvPr/>
        </p:nvSpPr>
        <p:spPr bwMode="auto">
          <a:xfrm>
            <a:off x="8991600" y="0"/>
            <a:ext cx="0" cy="6858000"/>
          </a:xfrm>
          <a:prstGeom prst="line">
            <a:avLst/>
          </a:prstGeom>
          <a:noFill/>
          <a:ln w="19050" cap="flat" cmpd="sng" algn="ctr">
            <a:solidFill>
              <a:schemeClr val="accent1"/>
            </a:solidFill>
            <a:prstDash val="solid"/>
            <a:round/>
            <a:headEnd type="none" w="med" len="med"/>
            <a:tailEnd type="none" w="med" len="med"/>
          </a:ln>
          <a:effectLst/>
        </p:spPr>
        <p:txBody>
          <a:bodyPr vert="horz" wrap="square" lIns="91440" tIns="45720" rIns="91440" bIns="45720" anchor="t" compatLnSpc="1"/>
          <a:lstStyle/>
          <a:p>
            <a:endParaRPr kumimoji="0" lang="en-US"/>
          </a:p>
        </p:txBody>
      </p:sp>
      <p:sp>
        <p:nvSpPr>
          <p:cNvPr id="10" name="Rectangle 9"/>
          <p:cNvSpPr/>
          <p:nvPr/>
        </p:nvSpPr>
        <p:spPr bwMode="auto">
          <a:xfrm>
            <a:off x="8839200" y="0"/>
            <a:ext cx="304800" cy="6858000"/>
          </a:xfrm>
          <a:prstGeom prst="rect">
            <a:avLst/>
          </a:prstGeom>
          <a:solidFill>
            <a:schemeClr val="accent1">
              <a:tint val="60000"/>
              <a:alpha val="87000"/>
            </a:schemeClr>
          </a:solidFill>
          <a:ln w="3810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11" name="Straight Connector 10"/>
          <p:cNvSpPr>
            <a:spLocks noChangeShapeType="1"/>
          </p:cNvSpPr>
          <p:nvPr/>
        </p:nvSpPr>
        <p:spPr bwMode="auto">
          <a:xfrm>
            <a:off x="8915400" y="0"/>
            <a:ext cx="0" cy="6858000"/>
          </a:xfrm>
          <a:prstGeom prst="line">
            <a:avLst/>
          </a:prstGeom>
          <a:noFill/>
          <a:ln w="9525" cap="flat" cmpd="sng" algn="ctr">
            <a:solidFill>
              <a:schemeClr val="accent1"/>
            </a:solidFill>
            <a:prstDash val="solid"/>
            <a:round/>
            <a:headEnd type="none" w="med" len="med"/>
            <a:tailEnd type="none" w="med" len="med"/>
          </a:ln>
          <a:effectLst/>
        </p:spPr>
        <p:txBody>
          <a:bodyPr vert="horz" wrap="square" lIns="91440" tIns="45720" rIns="91440" bIns="45720" anchor="t" compatLnSpc="1"/>
          <a:lstStyle/>
          <a:p>
            <a:endParaRPr kumimoji="0" lang="en-US"/>
          </a:p>
        </p:txBody>
      </p:sp>
      <p:sp>
        <p:nvSpPr>
          <p:cNvPr id="12" name="Oval 11"/>
          <p:cNvSpPr/>
          <p:nvPr/>
        </p:nvSpPr>
        <p:spPr>
          <a:xfrm>
            <a:off x="8156448" y="5715000"/>
            <a:ext cx="548640" cy="548640"/>
          </a:xfrm>
          <a:prstGeom prst="ellipse">
            <a:avLst/>
          </a:prstGeom>
          <a:ln w="3810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dirty="0"/>
          </a:p>
        </p:txBody>
      </p:sp>
      <p:sp>
        <p:nvSpPr>
          <p:cNvPr id="23" name="Slide Number Placeholder 22"/>
          <p:cNvSpPr>
            <a:spLocks noGrp="1"/>
          </p:cNvSpPr>
          <p:nvPr>
            <p:ph type="sldNum" sz="quarter" idx="4"/>
          </p:nvPr>
        </p:nvSpPr>
        <p:spPr>
          <a:xfrm>
            <a:off x="8129016" y="5734050"/>
            <a:ext cx="609600" cy="521208"/>
          </a:xfrm>
          <a:prstGeom prst="rect">
            <a:avLst/>
          </a:prstGeom>
        </p:spPr>
        <p:txBody>
          <a:bodyPr vert="horz" anchor="ctr"/>
          <a:lstStyle>
            <a:lvl1pPr algn="ctr" eaLnBrk="1" latinLnBrk="0" hangingPunct="1">
              <a:defRPr kumimoji="0" sz="1400" b="1">
                <a:solidFill>
                  <a:srgbClr val="FFFFFF"/>
                </a:solidFill>
              </a:defRPr>
            </a:lvl1pPr>
          </a:lstStyle>
          <a:p>
            <a:fld id="{81E73A44-C283-4F55-9B2A-3F20F03C7098}" type="slidenum">
              <a:rPr lang="en-GB" smtClean="0"/>
              <a:t>‹#›</a:t>
            </a:fld>
            <a:endParaRPr lang="en-GB"/>
          </a:p>
        </p:txBody>
      </p:sp>
    </p:spTree>
  </p:cSld>
  <p:clrMap bg1="lt1" tx1="dk1" bg2="lt2" tx2="dk2" accent1="accent1" accent2="accent2" accent3="accent3" accent4="accent4" accent5="accent5" accent6="accent6" hlink="hlink" folHlink="folHlink"/>
  <p:sldLayoutIdLst>
    <p:sldLayoutId id="2147483685" r:id="rId1"/>
    <p:sldLayoutId id="2147483686" r:id="rId2"/>
    <p:sldLayoutId id="2147483687" r:id="rId3"/>
    <p:sldLayoutId id="2147483688" r:id="rId4"/>
    <p:sldLayoutId id="2147483689" r:id="rId5"/>
    <p:sldLayoutId id="2147483690" r:id="rId6"/>
    <p:sldLayoutId id="2147483691" r:id="rId7"/>
    <p:sldLayoutId id="2147483692" r:id="rId8"/>
    <p:sldLayoutId id="2147483693" r:id="rId9"/>
    <p:sldLayoutId id="2147483694" r:id="rId10"/>
    <p:sldLayoutId id="2147483695" r:id="rId11"/>
  </p:sldLayoutIdLst>
  <p:txStyles>
    <p:titleStyle>
      <a:lvl1pPr algn="l" rtl="0" eaLnBrk="1" latinLnBrk="0" hangingPunct="1">
        <a:spcBef>
          <a:spcPct val="0"/>
        </a:spcBef>
        <a:buNone/>
        <a:defRPr kumimoji="0" sz="3000" b="0" kern="1200" cap="small" baseline="0">
          <a:solidFill>
            <a:schemeClr val="tx2"/>
          </a:solidFill>
          <a:latin typeface="+mj-lt"/>
          <a:ea typeface="+mj-ea"/>
          <a:cs typeface="+mj-cs"/>
        </a:defRPr>
      </a:lvl1pPr>
    </p:titleStyle>
    <p:bodyStyle>
      <a:lvl1pPr marL="274320" indent="-274320" algn="l" rtl="0" eaLnBrk="1" latinLnBrk="0" hangingPunct="1">
        <a:spcBef>
          <a:spcPts val="600"/>
        </a:spcBef>
        <a:buClr>
          <a:schemeClr val="accent1"/>
        </a:buClr>
        <a:buSzPct val="70000"/>
        <a:buFont typeface="Wingdings"/>
        <a:buChar char=""/>
        <a:defRPr kumimoji="0" sz="2400" kern="1200">
          <a:solidFill>
            <a:schemeClr val="tx1"/>
          </a:solidFill>
          <a:latin typeface="+mn-lt"/>
          <a:ea typeface="+mn-ea"/>
          <a:cs typeface="+mn-cs"/>
        </a:defRPr>
      </a:lvl1pPr>
      <a:lvl2pPr marL="640080" indent="-274320" algn="l" rtl="0" eaLnBrk="1" latinLnBrk="0" hangingPunct="1">
        <a:spcBef>
          <a:spcPct val="20000"/>
        </a:spcBef>
        <a:buClr>
          <a:schemeClr val="accent1"/>
        </a:buClr>
        <a:buSzPct val="80000"/>
        <a:buFont typeface="Wingdings 2"/>
        <a:buChar char=""/>
        <a:defRPr kumimoji="0" sz="2100" kern="1200">
          <a:solidFill>
            <a:schemeClr val="tx1"/>
          </a:solidFill>
          <a:latin typeface="+mn-lt"/>
          <a:ea typeface="+mn-ea"/>
          <a:cs typeface="+mn-cs"/>
        </a:defRPr>
      </a:lvl2pPr>
      <a:lvl3pPr marL="914400" indent="-182880" algn="l" rtl="0" eaLnBrk="1" latinLnBrk="0" hangingPunct="1">
        <a:spcBef>
          <a:spcPct val="20000"/>
        </a:spcBef>
        <a:buClr>
          <a:schemeClr val="accent1">
            <a:shade val="75000"/>
          </a:schemeClr>
        </a:buClr>
        <a:buSzPct val="60000"/>
        <a:buFont typeface="Wingdings"/>
        <a:buChar char=""/>
        <a:defRPr kumimoji="0" sz="1800" kern="1200">
          <a:solidFill>
            <a:schemeClr val="tx1"/>
          </a:solidFill>
          <a:latin typeface="+mn-lt"/>
          <a:ea typeface="+mn-ea"/>
          <a:cs typeface="+mn-cs"/>
        </a:defRPr>
      </a:lvl3pPr>
      <a:lvl4pPr marL="1188720" indent="-182880" algn="l" rtl="0" eaLnBrk="1" latinLnBrk="0" hangingPunct="1">
        <a:spcBef>
          <a:spcPct val="20000"/>
        </a:spcBef>
        <a:buClr>
          <a:schemeClr val="accent1">
            <a:tint val="60000"/>
          </a:schemeClr>
        </a:buClr>
        <a:buSzPct val="60000"/>
        <a:buFont typeface="Wingdings"/>
        <a:buChar char=""/>
        <a:defRPr kumimoji="0" sz="1800" kern="1200">
          <a:solidFill>
            <a:schemeClr val="tx1"/>
          </a:solidFill>
          <a:latin typeface="+mn-lt"/>
          <a:ea typeface="+mn-ea"/>
          <a:cs typeface="+mn-cs"/>
        </a:defRPr>
      </a:lvl4pPr>
      <a:lvl5pPr marL="1463040" indent="-182880" algn="l" rtl="0" eaLnBrk="1" latinLnBrk="0" hangingPunct="1">
        <a:spcBef>
          <a:spcPct val="20000"/>
        </a:spcBef>
        <a:buClr>
          <a:schemeClr val="accent2">
            <a:tint val="60000"/>
          </a:schemeClr>
        </a:buClr>
        <a:buSzPct val="68000"/>
        <a:buFont typeface="Wingdings 2"/>
        <a:buChar char=""/>
        <a:defRPr kumimoji="0" sz="1600" kern="1200">
          <a:solidFill>
            <a:schemeClr val="tx1"/>
          </a:solidFill>
          <a:latin typeface="+mn-lt"/>
          <a:ea typeface="+mn-ea"/>
          <a:cs typeface="+mn-cs"/>
        </a:defRPr>
      </a:lvl5pPr>
      <a:lvl6pPr marL="1737360" indent="-182880" algn="l" rtl="0" eaLnBrk="1" latinLnBrk="0" hangingPunct="1">
        <a:spcBef>
          <a:spcPct val="20000"/>
        </a:spcBef>
        <a:buClr>
          <a:schemeClr val="accent1"/>
        </a:buClr>
        <a:buChar char="•"/>
        <a:defRPr kumimoji="0" sz="1600" kern="1200">
          <a:solidFill>
            <a:schemeClr val="tx2"/>
          </a:solidFill>
          <a:latin typeface="+mn-lt"/>
          <a:ea typeface="+mn-ea"/>
          <a:cs typeface="+mn-cs"/>
        </a:defRPr>
      </a:lvl6pPr>
      <a:lvl7pPr marL="2011680" indent="-182880" algn="l" rtl="0" eaLnBrk="1" latinLnBrk="0" hangingPunct="1">
        <a:spcBef>
          <a:spcPct val="20000"/>
        </a:spcBef>
        <a:buClr>
          <a:schemeClr val="accent1">
            <a:tint val="60000"/>
          </a:schemeClr>
        </a:buClr>
        <a:buSzPct val="60000"/>
        <a:buFont typeface="Wingdings"/>
        <a:buChar char=""/>
        <a:defRPr kumimoji="0" sz="1400" kern="1200" baseline="0">
          <a:solidFill>
            <a:schemeClr val="tx2"/>
          </a:solidFill>
          <a:latin typeface="+mn-lt"/>
          <a:ea typeface="+mn-ea"/>
          <a:cs typeface="+mn-cs"/>
        </a:defRPr>
      </a:lvl7pPr>
      <a:lvl8pPr marL="2286000" indent="-182880" algn="l" rtl="0" eaLnBrk="1" latinLnBrk="0" hangingPunct="1">
        <a:spcBef>
          <a:spcPct val="20000"/>
        </a:spcBef>
        <a:buClr>
          <a:schemeClr val="accent2"/>
        </a:buClr>
        <a:buChar char="•"/>
        <a:defRPr kumimoji="0" sz="1400" kern="1200" cap="small" baseline="0">
          <a:solidFill>
            <a:schemeClr val="tx2"/>
          </a:solidFill>
          <a:latin typeface="+mn-lt"/>
          <a:ea typeface="+mn-ea"/>
          <a:cs typeface="+mn-cs"/>
        </a:defRPr>
      </a:lvl8pPr>
      <a:lvl9pPr marL="2560320" indent="-182880" algn="l" rtl="0" eaLnBrk="1" latinLnBrk="0" hangingPunct="1">
        <a:spcBef>
          <a:spcPct val="20000"/>
        </a:spcBef>
        <a:buClr>
          <a:schemeClr val="accent1">
            <a:shade val="75000"/>
          </a:schemeClr>
        </a:buClr>
        <a:buChar char="•"/>
        <a:defRPr kumimoji="0" sz="1400" kern="1200" baseline="0">
          <a:solidFill>
            <a:schemeClr val="tx2"/>
          </a:solidFill>
          <a:latin typeface="+mn-lt"/>
          <a:ea typeface="+mn-ea"/>
          <a:cs typeface="+mn-cs"/>
        </a:defRPr>
      </a:lvl9pPr>
    </p:bodyStyle>
    <p:otherStyle>
      <a:lvl1pPr marL="0" algn="l" rtl="0" eaLnBrk="1" latinLnBrk="0" hangingPunct="1">
        <a:defRPr kumimoji="0" kern="1200">
          <a:solidFill>
            <a:schemeClr val="tx1"/>
          </a:solidFill>
          <a:latin typeface="+mn-lt"/>
          <a:ea typeface="+mn-ea"/>
          <a:cs typeface="+mn-cs"/>
        </a:defRPr>
      </a:lvl1pPr>
      <a:lvl2pPr marL="457200" algn="l" rtl="0" eaLnBrk="1" latinLnBrk="0" hangingPunct="1">
        <a:defRPr kumimoji="0" kern="1200">
          <a:solidFill>
            <a:schemeClr val="tx1"/>
          </a:solidFill>
          <a:latin typeface="+mn-lt"/>
          <a:ea typeface="+mn-ea"/>
          <a:cs typeface="+mn-cs"/>
        </a:defRPr>
      </a:lvl2pPr>
      <a:lvl3pPr marL="914400" algn="l" rtl="0" eaLnBrk="1" latinLnBrk="0" hangingPunct="1">
        <a:defRPr kumimoji="0" kern="1200">
          <a:solidFill>
            <a:schemeClr val="tx1"/>
          </a:solidFill>
          <a:latin typeface="+mn-lt"/>
          <a:ea typeface="+mn-ea"/>
          <a:cs typeface="+mn-cs"/>
        </a:defRPr>
      </a:lvl3pPr>
      <a:lvl4pPr marL="1371600" algn="l" rtl="0" eaLnBrk="1" latinLnBrk="0" hangingPunct="1">
        <a:defRPr kumimoji="0" kern="1200">
          <a:solidFill>
            <a:schemeClr val="tx1"/>
          </a:solidFill>
          <a:latin typeface="+mn-lt"/>
          <a:ea typeface="+mn-ea"/>
          <a:cs typeface="+mn-cs"/>
        </a:defRPr>
      </a:lvl4pPr>
      <a:lvl5pPr marL="1828800" algn="l" rtl="0" eaLnBrk="1" latinLnBrk="0" hangingPunct="1">
        <a:defRPr kumimoji="0" kern="1200">
          <a:solidFill>
            <a:schemeClr val="tx1"/>
          </a:solidFill>
          <a:latin typeface="+mn-lt"/>
          <a:ea typeface="+mn-ea"/>
          <a:cs typeface="+mn-cs"/>
        </a:defRPr>
      </a:lvl5pPr>
      <a:lvl6pPr marL="2286000" algn="l" rtl="0" eaLnBrk="1" latinLnBrk="0" hangingPunct="1">
        <a:defRPr kumimoji="0" kern="1200">
          <a:solidFill>
            <a:schemeClr val="tx1"/>
          </a:solidFill>
          <a:latin typeface="+mn-lt"/>
          <a:ea typeface="+mn-ea"/>
          <a:cs typeface="+mn-cs"/>
        </a:defRPr>
      </a:lvl6pPr>
      <a:lvl7pPr marL="2743200" algn="l" rtl="0" eaLnBrk="1" latinLnBrk="0" hangingPunct="1">
        <a:defRPr kumimoji="0" kern="1200">
          <a:solidFill>
            <a:schemeClr val="tx1"/>
          </a:solidFill>
          <a:latin typeface="+mn-lt"/>
          <a:ea typeface="+mn-ea"/>
          <a:cs typeface="+mn-cs"/>
        </a:defRPr>
      </a:lvl7pPr>
      <a:lvl8pPr marL="3200400" algn="l" rtl="0" eaLnBrk="1" latinLnBrk="0" hangingPunct="1">
        <a:defRPr kumimoji="0" kern="1200">
          <a:solidFill>
            <a:schemeClr val="tx1"/>
          </a:solidFill>
          <a:latin typeface="+mn-lt"/>
          <a:ea typeface="+mn-ea"/>
          <a:cs typeface="+mn-cs"/>
        </a:defRPr>
      </a:lvl8pPr>
      <a:lvl9pPr marL="3657600" algn="l" rtl="0" eaLnBrk="1" latinLnBrk="0" hangingPunct="1">
        <a:defRPr kumimoji="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2" Type="http://schemas.openxmlformats.org/officeDocument/2006/relationships/notesSlide" Target="../notesSlides/notesSlide13.xml"/><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a:xfrm>
            <a:off x="1219200" y="228600"/>
            <a:ext cx="6629400" cy="4648200"/>
          </a:xfrm>
        </p:spPr>
        <p:txBody>
          <a:bodyPr>
            <a:normAutofit/>
          </a:bodyPr>
          <a:lstStyle/>
          <a:p>
            <a:r>
              <a:rPr lang="en-US" dirty="0"/>
              <a:t>      digital skills and research   methods (bmsw4003)</a:t>
            </a:r>
            <a:br>
              <a:rPr lang="en-US" dirty="0"/>
            </a:br>
            <a:br>
              <a:rPr lang="en-US" dirty="0"/>
            </a:br>
            <a:r>
              <a:rPr lang="en-US" sz="3100" dirty="0" err="1">
                <a:latin typeface="Arial" panose="020B0604020202020204" pitchFamily="34" charset="0"/>
                <a:cs typeface="Arial" panose="020B0604020202020204" pitchFamily="34" charset="0"/>
              </a:rPr>
              <a:t>Corin</a:t>
            </a:r>
            <a:r>
              <a:rPr lang="en-US" sz="3100" dirty="0">
                <a:latin typeface="Arial" panose="020B0604020202020204" pitchFamily="34" charset="0"/>
                <a:cs typeface="Arial" panose="020B0604020202020204" pitchFamily="34" charset="0"/>
              </a:rPr>
              <a:t> rentea-id-2113708(leader)</a:t>
            </a:r>
            <a:br>
              <a:rPr lang="en-US" sz="3100" dirty="0">
                <a:latin typeface="Arial" panose="020B0604020202020204" pitchFamily="34" charset="0"/>
                <a:cs typeface="Arial" panose="020B0604020202020204" pitchFamily="34" charset="0"/>
              </a:rPr>
            </a:br>
            <a:r>
              <a:rPr lang="en-US" sz="3100" dirty="0">
                <a:latin typeface="Arial" panose="020B0604020202020204" pitchFamily="34" charset="0"/>
                <a:cs typeface="Arial" panose="020B0604020202020204" pitchFamily="34" charset="0"/>
              </a:rPr>
              <a:t>adriana toma-id-2113309(deputy leader)</a:t>
            </a:r>
            <a:br>
              <a:rPr lang="en-US" sz="3100" dirty="0">
                <a:latin typeface="Arial" panose="020B0604020202020204" pitchFamily="34" charset="0"/>
                <a:cs typeface="Arial" panose="020B0604020202020204" pitchFamily="34" charset="0"/>
              </a:rPr>
            </a:br>
            <a:r>
              <a:rPr lang="en-US" sz="3100" dirty="0" err="1">
                <a:latin typeface="Arial" panose="020B0604020202020204" pitchFamily="34" charset="0"/>
                <a:cs typeface="Arial" panose="020B0604020202020204" pitchFamily="34" charset="0"/>
              </a:rPr>
              <a:t>florina</a:t>
            </a:r>
            <a:r>
              <a:rPr lang="en-US" sz="3100" dirty="0">
                <a:latin typeface="Arial" panose="020B0604020202020204" pitchFamily="34" charset="0"/>
                <a:cs typeface="Arial" panose="020B0604020202020204" pitchFamily="34" charset="0"/>
              </a:rPr>
              <a:t> bucur-id-2120194</a:t>
            </a:r>
            <a:br>
              <a:rPr lang="en-US" sz="3100" dirty="0">
                <a:latin typeface="Arial" panose="020B0604020202020204" pitchFamily="34" charset="0"/>
                <a:cs typeface="Arial" panose="020B0604020202020204" pitchFamily="34" charset="0"/>
              </a:rPr>
            </a:br>
            <a:r>
              <a:rPr lang="en-US" sz="3100" dirty="0" err="1">
                <a:latin typeface="Arial" panose="020B0604020202020204" pitchFamily="34" charset="0"/>
                <a:cs typeface="Arial" panose="020B0604020202020204" pitchFamily="34" charset="0"/>
              </a:rPr>
              <a:t>adina</a:t>
            </a:r>
            <a:r>
              <a:rPr lang="en-US" sz="3100" dirty="0">
                <a:latin typeface="Arial" panose="020B0604020202020204" pitchFamily="34" charset="0"/>
                <a:cs typeface="Arial" panose="020B0604020202020204" pitchFamily="34" charset="0"/>
              </a:rPr>
              <a:t> cozma-id-2121531</a:t>
            </a:r>
            <a:endParaRPr lang="en-GB" sz="3100" dirty="0">
              <a:latin typeface="Arial" panose="020B0604020202020204" pitchFamily="34" charset="0"/>
              <a:cs typeface="Arial" panose="020B0604020202020204" pitchFamily="34" charset="0"/>
            </a:endParaRPr>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p:cNvSpPr>
            <a:spLocks noGrp="1"/>
          </p:cNvSpPr>
          <p:nvPr>
            <p:ph type="title"/>
          </p:nvPr>
        </p:nvSpPr>
        <p:spPr/>
        <p:txBody>
          <a:bodyPr/>
          <a:lstStyle/>
          <a:p>
            <a:r>
              <a:rPr lang="en-US" dirty="0"/>
              <a:t>COMPANY OVERVIEW </a:t>
            </a:r>
            <a:endParaRPr lang="en-GB" dirty="0"/>
          </a:p>
        </p:txBody>
      </p:sp>
      <p:sp>
        <p:nvSpPr>
          <p:cNvPr id="4" name="Content Placeholder 3"/>
          <p:cNvSpPr>
            <a:spLocks noGrp="1"/>
          </p:cNvSpPr>
          <p:nvPr>
            <p:ph sz="quarter" idx="1"/>
          </p:nvPr>
        </p:nvSpPr>
        <p:spPr/>
        <p:txBody>
          <a:bodyPr/>
          <a:lstStyle/>
          <a:p>
            <a:r>
              <a:rPr lang="en-US" dirty="0"/>
              <a:t>Organic hub is a company that manufactures organic spices, beauty products, medicines and drinks. </a:t>
            </a:r>
          </a:p>
          <a:p>
            <a:r>
              <a:rPr lang="en-US" dirty="0"/>
              <a:t>Organic hub is based in the concept of using the concepts of old traditions to produce the items or products.</a:t>
            </a:r>
          </a:p>
          <a:p>
            <a:r>
              <a:rPr lang="en-US" dirty="0"/>
              <a:t>The company deals in every category of the product range. </a:t>
            </a:r>
          </a:p>
          <a:p>
            <a:endParaRPr lang="en-GB" dirty="0"/>
          </a:p>
        </p:txBody>
      </p:sp>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Continue </a:t>
            </a:r>
            <a:endParaRPr lang="en-GB" dirty="0"/>
          </a:p>
        </p:txBody>
      </p:sp>
      <p:sp>
        <p:nvSpPr>
          <p:cNvPr id="3" name="Content Placeholder 2"/>
          <p:cNvSpPr>
            <a:spLocks noGrp="1"/>
          </p:cNvSpPr>
          <p:nvPr>
            <p:ph sz="quarter" idx="1"/>
          </p:nvPr>
        </p:nvSpPr>
        <p:spPr/>
        <p:txBody>
          <a:bodyPr>
            <a:normAutofit/>
          </a:bodyPr>
          <a:lstStyle/>
          <a:p>
            <a:r>
              <a:rPr lang="en-US" dirty="0"/>
              <a:t>The company has conducted survey and analysis through which taken evaluate the requirements and demand of the consumers approach the globe. </a:t>
            </a:r>
          </a:p>
          <a:p>
            <a:r>
              <a:rPr lang="en-US" dirty="0"/>
              <a:t>Initially the company will be dealing on small platform but later they will be expanding the business globally (</a:t>
            </a:r>
            <a:r>
              <a:rPr lang="en-US" dirty="0" err="1"/>
              <a:t>Rippa</a:t>
            </a:r>
            <a:r>
              <a:rPr lang="en-US" dirty="0"/>
              <a:t> and Secundo,2019). </a:t>
            </a:r>
            <a:endParaRPr lang="en-GB" dirty="0"/>
          </a:p>
        </p:txBody>
      </p:sp>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PRODUCT AND SERVICE</a:t>
            </a:r>
            <a:endParaRPr lang="en-GB" dirty="0"/>
          </a:p>
        </p:txBody>
      </p:sp>
      <p:sp>
        <p:nvSpPr>
          <p:cNvPr id="3" name="Content Placeholder 2"/>
          <p:cNvSpPr>
            <a:spLocks noGrp="1"/>
          </p:cNvSpPr>
          <p:nvPr>
            <p:ph sz="quarter" idx="1"/>
          </p:nvPr>
        </p:nvSpPr>
        <p:spPr/>
        <p:txBody>
          <a:bodyPr>
            <a:normAutofit/>
          </a:bodyPr>
          <a:lstStyle/>
          <a:p>
            <a:r>
              <a:rPr lang="en-US" dirty="0"/>
              <a:t>Organic hub will have many products that are includes spices fertilizers fresh produces dairy products chocolate beauty products and frozen meals. </a:t>
            </a:r>
          </a:p>
          <a:p>
            <a:r>
              <a:rPr lang="en-US" dirty="0"/>
              <a:t>All the products are manufactured under the guidance of experts and professionals. </a:t>
            </a:r>
          </a:p>
          <a:p>
            <a:r>
              <a:rPr lang="en-US" dirty="0"/>
              <a:t>Experts and professionals are responsible for manufacturing the products in such a way that the shelf life can be increased. </a:t>
            </a:r>
            <a:endParaRPr lang="en-GB" dirty="0"/>
          </a:p>
        </p:txBody>
      </p:sp>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Continue </a:t>
            </a:r>
            <a:endParaRPr lang="en-GB" dirty="0"/>
          </a:p>
        </p:txBody>
      </p:sp>
      <p:sp>
        <p:nvSpPr>
          <p:cNvPr id="3" name="Content Placeholder 2"/>
          <p:cNvSpPr>
            <a:spLocks noGrp="1"/>
          </p:cNvSpPr>
          <p:nvPr>
            <p:ph sz="quarter" idx="1"/>
          </p:nvPr>
        </p:nvSpPr>
        <p:spPr/>
        <p:txBody>
          <a:bodyPr>
            <a:normAutofit/>
          </a:bodyPr>
          <a:lstStyle/>
          <a:p>
            <a:r>
              <a:rPr lang="en-US" dirty="0"/>
              <a:t>Indian culture is well known for traditional concepts and traditional manufacturing processes of spices and beauty products. </a:t>
            </a:r>
          </a:p>
          <a:p>
            <a:r>
              <a:rPr lang="en-US" dirty="0"/>
              <a:t>Even though the company is being established in the market of UK but it is highly inspired from the Indian market of traditional and organic spices and beauty. </a:t>
            </a:r>
            <a:endParaRPr lang="en-GB" dirty="0"/>
          </a:p>
        </p:txBody>
      </p:sp>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MARKET AUDIT </a:t>
            </a:r>
            <a:endParaRPr lang="en-GB" dirty="0"/>
          </a:p>
        </p:txBody>
      </p:sp>
      <p:sp>
        <p:nvSpPr>
          <p:cNvPr id="3" name="Content Placeholder 2"/>
          <p:cNvSpPr>
            <a:spLocks noGrp="1"/>
          </p:cNvSpPr>
          <p:nvPr>
            <p:ph sz="quarter" idx="1"/>
          </p:nvPr>
        </p:nvSpPr>
        <p:spPr/>
        <p:txBody>
          <a:bodyPr>
            <a:normAutofit/>
          </a:bodyPr>
          <a:lstStyle/>
          <a:p>
            <a:r>
              <a:rPr lang="en-US" dirty="0"/>
              <a:t>Organic market in UK has been creating momentum since 2015 and it has hit the market by 1 billion dollar in last 52 weeks. </a:t>
            </a:r>
          </a:p>
          <a:p>
            <a:r>
              <a:rPr lang="en-US" dirty="0"/>
              <a:t>People have shifted to organic products since the pandemic took place.</a:t>
            </a:r>
          </a:p>
          <a:p>
            <a:r>
              <a:rPr lang="en-US" dirty="0"/>
              <a:t> Consumers have started taking organic products because they do not have trust on the chemical eyes products. </a:t>
            </a:r>
          </a:p>
          <a:p>
            <a:r>
              <a:rPr lang="en-US" dirty="0"/>
              <a:t>The organic market has been established in the best way and it is a free form of the market. </a:t>
            </a:r>
            <a:endParaRPr lang="en-GB" dirty="0"/>
          </a:p>
        </p:txBody>
      </p:sp>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Continue </a:t>
            </a:r>
            <a:endParaRPr lang="en-GB" dirty="0"/>
          </a:p>
        </p:txBody>
      </p:sp>
      <p:sp>
        <p:nvSpPr>
          <p:cNvPr id="3" name="Content Placeholder 2"/>
          <p:cNvSpPr>
            <a:spLocks noGrp="1"/>
          </p:cNvSpPr>
          <p:nvPr>
            <p:ph sz="quarter" idx="1"/>
          </p:nvPr>
        </p:nvSpPr>
        <p:spPr/>
        <p:txBody>
          <a:bodyPr/>
          <a:lstStyle/>
          <a:p>
            <a:pPr marL="0" indent="0">
              <a:spcBef>
                <a:spcPts val="0"/>
              </a:spcBef>
              <a:buClrTx/>
              <a:buSzTx/>
              <a:defRPr/>
            </a:pPr>
            <a:r>
              <a:rPr lang="en-US" dirty="0"/>
              <a:t>Company will focus on developing do to do delivery services through which the consumers can purchase the products easily in rural areas as well.</a:t>
            </a:r>
          </a:p>
          <a:p>
            <a:pPr marL="0" indent="0">
              <a:spcBef>
                <a:spcPts val="0"/>
              </a:spcBef>
              <a:buClrTx/>
              <a:buSzTx/>
              <a:defRPr/>
            </a:pPr>
            <a:r>
              <a:rPr lang="en-US" dirty="0"/>
              <a:t> It is important to offer potential consumers and organic buying guides through which it will help the new consumers to get connected with the organic hub (Zahra, 2021). </a:t>
            </a:r>
            <a:endParaRPr lang="en-GB" dirty="0"/>
          </a:p>
          <a:p>
            <a:endParaRPr lang="en-GB" dirty="0"/>
          </a:p>
        </p:txBody>
      </p:sp>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TARGET MARKET </a:t>
            </a:r>
            <a:endParaRPr lang="en-GB" dirty="0"/>
          </a:p>
        </p:txBody>
      </p:sp>
      <p:sp>
        <p:nvSpPr>
          <p:cNvPr id="3" name="Content Placeholder 2"/>
          <p:cNvSpPr>
            <a:spLocks noGrp="1"/>
          </p:cNvSpPr>
          <p:nvPr>
            <p:ph sz="quarter" idx="1"/>
          </p:nvPr>
        </p:nvSpPr>
        <p:spPr/>
        <p:txBody>
          <a:bodyPr>
            <a:normAutofit/>
          </a:bodyPr>
          <a:lstStyle/>
          <a:p>
            <a:r>
              <a:rPr lang="en-US" dirty="0"/>
              <a:t>Organic trader association has evaluated that 81 percent of the families and kids what is this organic products. </a:t>
            </a:r>
          </a:p>
          <a:p>
            <a:r>
              <a:rPr lang="en-US" dirty="0"/>
              <a:t>The people belonging to urban and rural background appreciate the manufacturing and selling of the organic products (</a:t>
            </a:r>
            <a:r>
              <a:rPr lang="en-US" dirty="0" err="1"/>
              <a:t>Lipset</a:t>
            </a:r>
            <a:r>
              <a:rPr lang="en-US" dirty="0"/>
              <a:t>, 2018). </a:t>
            </a:r>
          </a:p>
          <a:p>
            <a:r>
              <a:rPr lang="en-US" dirty="0"/>
              <a:t>People belonging to the age group of 30 to 60 appreciates the organic products because it is good for better health and it is important to avoid toxic and persistent pesticides and fertilizers. </a:t>
            </a:r>
            <a:endParaRPr lang="en-GB" dirty="0"/>
          </a:p>
        </p:txBody>
      </p:sp>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Continue </a:t>
            </a:r>
            <a:endParaRPr lang="en-GB" dirty="0"/>
          </a:p>
        </p:txBody>
      </p:sp>
      <p:sp>
        <p:nvSpPr>
          <p:cNvPr id="3" name="Content Placeholder 2"/>
          <p:cNvSpPr>
            <a:spLocks noGrp="1"/>
          </p:cNvSpPr>
          <p:nvPr>
            <p:ph sz="quarter" idx="1"/>
          </p:nvPr>
        </p:nvSpPr>
        <p:spPr/>
        <p:txBody>
          <a:bodyPr/>
          <a:lstStyle/>
          <a:p>
            <a:r>
              <a:rPr lang="en-US" dirty="0"/>
              <a:t>People belonging to the age group of 30 to 60 appreciates the organic products because it is good for better health and it is important to avoid toxic and persistent pesticides and fertilizers (</a:t>
            </a:r>
            <a:r>
              <a:rPr lang="en-US" dirty="0" err="1"/>
              <a:t>Bacq</a:t>
            </a:r>
            <a:r>
              <a:rPr lang="en-US" dirty="0"/>
              <a:t> and Lumpkin, 2020)</a:t>
            </a:r>
            <a:endParaRPr lang="en-GB" dirty="0"/>
          </a:p>
        </p:txBody>
      </p:sp>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MARKETING PLAN </a:t>
            </a:r>
            <a:endParaRPr lang="en-GB" dirty="0"/>
          </a:p>
        </p:txBody>
      </p:sp>
      <p:sp>
        <p:nvSpPr>
          <p:cNvPr id="3" name="Content Placeholder 2"/>
          <p:cNvSpPr>
            <a:spLocks noGrp="1"/>
          </p:cNvSpPr>
          <p:nvPr>
            <p:ph sz="quarter" idx="1"/>
          </p:nvPr>
        </p:nvSpPr>
        <p:spPr/>
        <p:txBody>
          <a:bodyPr/>
          <a:lstStyle/>
          <a:p>
            <a:r>
              <a:rPr lang="en-US" dirty="0"/>
              <a:t>Goals and objectives </a:t>
            </a:r>
          </a:p>
          <a:p>
            <a:r>
              <a:rPr lang="en-US" dirty="0"/>
              <a:t>Target audience </a:t>
            </a:r>
          </a:p>
          <a:p>
            <a:r>
              <a:rPr lang="en-US" dirty="0"/>
              <a:t>Marketing tactics </a:t>
            </a:r>
          </a:p>
        </p:txBody>
      </p:sp>
    </p:spTree>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Continue </a:t>
            </a:r>
            <a:endParaRPr lang="en-GB" dirty="0"/>
          </a:p>
        </p:txBody>
      </p:sp>
      <p:sp>
        <p:nvSpPr>
          <p:cNvPr id="3" name="Content Placeholder 2"/>
          <p:cNvSpPr>
            <a:spLocks noGrp="1"/>
          </p:cNvSpPr>
          <p:nvPr>
            <p:ph sz="quarter" idx="1"/>
          </p:nvPr>
        </p:nvSpPr>
        <p:spPr/>
        <p:txBody>
          <a:bodyPr/>
          <a:lstStyle/>
          <a:p>
            <a:r>
              <a:rPr lang="en-US" dirty="0"/>
              <a:t>Time line</a:t>
            </a:r>
          </a:p>
          <a:p>
            <a:r>
              <a:rPr lang="en-US" dirty="0"/>
              <a:t>Budget </a:t>
            </a:r>
            <a:endParaRPr lang="en-GB" dirty="0"/>
          </a:p>
          <a:p>
            <a:endParaRPr lang="en-GB" dirty="0"/>
          </a:p>
        </p:txBody>
      </p:sp>
    </p:spTree>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MANAGEMENT PLAN </a:t>
            </a:r>
            <a:endParaRPr lang="en-GB" dirty="0"/>
          </a:p>
        </p:txBody>
      </p:sp>
      <p:sp>
        <p:nvSpPr>
          <p:cNvPr id="3" name="Content Placeholder 2"/>
          <p:cNvSpPr>
            <a:spLocks noGrp="1"/>
          </p:cNvSpPr>
          <p:nvPr>
            <p:ph sz="quarter" idx="1"/>
          </p:nvPr>
        </p:nvSpPr>
        <p:spPr/>
        <p:txBody>
          <a:bodyPr/>
          <a:lstStyle/>
          <a:p>
            <a:r>
              <a:rPr lang="en-US" dirty="0"/>
              <a:t>Executive summary </a:t>
            </a:r>
          </a:p>
          <a:p>
            <a:r>
              <a:rPr lang="en-US" dirty="0"/>
              <a:t>Company description </a:t>
            </a:r>
          </a:p>
          <a:p>
            <a:r>
              <a:rPr lang="en-US" dirty="0"/>
              <a:t>Products </a:t>
            </a:r>
          </a:p>
        </p:txBody>
      </p:sp>
    </p:spTree>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Continue </a:t>
            </a:r>
            <a:endParaRPr lang="en-GB" dirty="0"/>
          </a:p>
        </p:txBody>
      </p:sp>
      <p:sp>
        <p:nvSpPr>
          <p:cNvPr id="3" name="Content Placeholder 2"/>
          <p:cNvSpPr>
            <a:spLocks noGrp="1"/>
          </p:cNvSpPr>
          <p:nvPr>
            <p:ph sz="quarter" idx="1"/>
          </p:nvPr>
        </p:nvSpPr>
        <p:spPr/>
        <p:txBody>
          <a:bodyPr/>
          <a:lstStyle/>
          <a:p>
            <a:r>
              <a:rPr lang="en-US" dirty="0"/>
              <a:t>Market strategy </a:t>
            </a:r>
          </a:p>
          <a:p>
            <a:r>
              <a:rPr lang="en-US" dirty="0"/>
              <a:t>Financial analysis </a:t>
            </a:r>
            <a:endParaRPr lang="en-GB" dirty="0"/>
          </a:p>
          <a:p>
            <a:endParaRPr lang="en-GB" dirty="0"/>
          </a:p>
        </p:txBody>
      </p:sp>
    </p:spTree>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p:cNvSpPr>
            <a:spLocks noGrp="1"/>
          </p:cNvSpPr>
          <p:nvPr>
            <p:ph type="title"/>
          </p:nvPr>
        </p:nvSpPr>
        <p:spPr/>
        <p:txBody>
          <a:bodyPr/>
          <a:lstStyle/>
          <a:p>
            <a:r>
              <a:rPr lang="en-US" dirty="0"/>
              <a:t>Financial plan </a:t>
            </a:r>
            <a:endParaRPr lang="en-GB" dirty="0"/>
          </a:p>
        </p:txBody>
      </p:sp>
      <p:sp>
        <p:nvSpPr>
          <p:cNvPr id="4" name="Content Placeholder 3"/>
          <p:cNvSpPr>
            <a:spLocks noGrp="1"/>
          </p:cNvSpPr>
          <p:nvPr>
            <p:ph sz="quarter" idx="1"/>
          </p:nvPr>
        </p:nvSpPr>
        <p:spPr/>
        <p:txBody>
          <a:bodyPr/>
          <a:lstStyle/>
          <a:p>
            <a:r>
              <a:rPr lang="en-US" dirty="0"/>
              <a:t>Goal establishment </a:t>
            </a:r>
          </a:p>
          <a:p>
            <a:r>
              <a:rPr lang="en-US" dirty="0"/>
              <a:t>Collecting the information </a:t>
            </a:r>
          </a:p>
          <a:p>
            <a:r>
              <a:rPr lang="en-US" dirty="0"/>
              <a:t>Assessment and analysis </a:t>
            </a:r>
          </a:p>
          <a:p>
            <a:r>
              <a:rPr lang="en-US" dirty="0"/>
              <a:t>Budget </a:t>
            </a:r>
          </a:p>
          <a:p>
            <a:r>
              <a:rPr lang="en-US" dirty="0"/>
              <a:t>Tracking the progress</a:t>
            </a:r>
          </a:p>
        </p:txBody>
      </p:sp>
    </p:spTree>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References </a:t>
            </a:r>
            <a:br>
              <a:rPr lang="en-US" dirty="0"/>
            </a:br>
            <a:endParaRPr lang="en-GB" dirty="0"/>
          </a:p>
        </p:txBody>
      </p:sp>
      <p:sp>
        <p:nvSpPr>
          <p:cNvPr id="3" name="Content Placeholder 2"/>
          <p:cNvSpPr>
            <a:spLocks noGrp="1"/>
          </p:cNvSpPr>
          <p:nvPr>
            <p:ph sz="quarter" idx="1"/>
          </p:nvPr>
        </p:nvSpPr>
        <p:spPr/>
        <p:txBody>
          <a:bodyPr>
            <a:normAutofit fontScale="85000" lnSpcReduction="10000"/>
          </a:bodyPr>
          <a:lstStyle/>
          <a:p>
            <a:r>
              <a:rPr lang="en-US" dirty="0" err="1"/>
              <a:t>Audretsch</a:t>
            </a:r>
            <a:r>
              <a:rPr lang="en-US" dirty="0"/>
              <a:t>, D.B. and Moog, P., 2022. Democracy and entrepreneurship. </a:t>
            </a:r>
            <a:r>
              <a:rPr lang="en-US" i="1" dirty="0"/>
              <a:t>Entrepreneurship Theory and Practice</a:t>
            </a:r>
            <a:r>
              <a:rPr lang="en-US" dirty="0"/>
              <a:t>, </a:t>
            </a:r>
            <a:r>
              <a:rPr lang="en-US" i="1" dirty="0"/>
              <a:t>46</a:t>
            </a:r>
            <a:r>
              <a:rPr lang="en-US" dirty="0"/>
              <a:t>(2), pp.368-392.</a:t>
            </a:r>
          </a:p>
          <a:p>
            <a:r>
              <a:rPr lang="en-US" dirty="0" err="1"/>
              <a:t>Bacq</a:t>
            </a:r>
            <a:r>
              <a:rPr lang="en-US" dirty="0"/>
              <a:t>, S. and Lumpkin, G.T., 2020. Social entrepreneurship and COVID‐19. </a:t>
            </a:r>
            <a:r>
              <a:rPr lang="en-US" i="1" dirty="0"/>
              <a:t>Journal of Management Studies</a:t>
            </a:r>
            <a:r>
              <a:rPr lang="en-US" dirty="0"/>
              <a:t>.</a:t>
            </a:r>
          </a:p>
          <a:p>
            <a:r>
              <a:rPr lang="en-US" dirty="0" err="1"/>
              <a:t>Lipset</a:t>
            </a:r>
            <a:r>
              <a:rPr lang="en-US" dirty="0"/>
              <a:t>, S.M., 2018. Values, education, and entrepreneurship. In </a:t>
            </a:r>
            <a:r>
              <a:rPr lang="en-US" i="1" dirty="0"/>
              <a:t>Promise of development</a:t>
            </a:r>
            <a:r>
              <a:rPr lang="en-US" dirty="0"/>
              <a:t> (pp. 39-75). </a:t>
            </a:r>
            <a:r>
              <a:rPr lang="en-US" dirty="0" err="1"/>
              <a:t>Routledge</a:t>
            </a:r>
            <a:r>
              <a:rPr lang="en-US" dirty="0"/>
              <a:t>.</a:t>
            </a:r>
          </a:p>
          <a:p>
            <a:r>
              <a:rPr lang="en-US" dirty="0"/>
              <a:t>Zahra, S.A., 2021. International entrepreneurship in the post </a:t>
            </a:r>
            <a:r>
              <a:rPr lang="en-US" dirty="0" err="1"/>
              <a:t>Covid</a:t>
            </a:r>
            <a:r>
              <a:rPr lang="en-US" dirty="0"/>
              <a:t> world. </a:t>
            </a:r>
            <a:r>
              <a:rPr lang="en-US" i="1" dirty="0"/>
              <a:t>Journal of World Business</a:t>
            </a:r>
            <a:r>
              <a:rPr lang="en-US" dirty="0"/>
              <a:t>, </a:t>
            </a:r>
            <a:r>
              <a:rPr lang="en-US" i="1" dirty="0"/>
              <a:t>56</a:t>
            </a:r>
            <a:r>
              <a:rPr lang="en-US" dirty="0"/>
              <a:t>(1), p.101143.</a:t>
            </a:r>
          </a:p>
          <a:p>
            <a:r>
              <a:rPr lang="en-US" dirty="0" err="1"/>
              <a:t>Rippa</a:t>
            </a:r>
            <a:r>
              <a:rPr lang="en-US" dirty="0"/>
              <a:t>, P. and </a:t>
            </a:r>
            <a:r>
              <a:rPr lang="en-US" dirty="0" err="1"/>
              <a:t>Secundo</a:t>
            </a:r>
            <a:r>
              <a:rPr lang="en-US" dirty="0"/>
              <a:t>, G., 2019. Digital academic entrepreneurship: The potential of digital technologies on academic entrepreneurship. </a:t>
            </a:r>
            <a:r>
              <a:rPr lang="en-US" i="1" dirty="0"/>
              <a:t>Technological Forecasting and Social Change</a:t>
            </a:r>
            <a:r>
              <a:rPr lang="en-US" dirty="0"/>
              <a:t>, </a:t>
            </a:r>
            <a:r>
              <a:rPr lang="en-US" i="1" dirty="0"/>
              <a:t>146</a:t>
            </a:r>
            <a:r>
              <a:rPr lang="en-US" dirty="0"/>
              <a:t>, pp.900-911.</a:t>
            </a:r>
          </a:p>
          <a:p>
            <a:endParaRPr lang="en-GB" dirty="0"/>
          </a:p>
        </p:txBody>
      </p:sp>
    </p:spTree>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Oriel">
  <a:themeElements>
    <a:clrScheme name="Oriel">
      <a:dk1>
        <a:sysClr val="windowText" lastClr="000000"/>
      </a:dk1>
      <a:lt1>
        <a:sysClr val="window" lastClr="FFFFFF"/>
      </a:lt1>
      <a:dk2>
        <a:srgbClr val="575F6D"/>
      </a:dk2>
      <a:lt2>
        <a:srgbClr val="FFF39D"/>
      </a:lt2>
      <a:accent1>
        <a:srgbClr val="FE8637"/>
      </a:accent1>
      <a:accent2>
        <a:srgbClr val="7598D9"/>
      </a:accent2>
      <a:accent3>
        <a:srgbClr val="B32C16"/>
      </a:accent3>
      <a:accent4>
        <a:srgbClr val="F5CD2D"/>
      </a:accent4>
      <a:accent5>
        <a:srgbClr val="AEBAD5"/>
      </a:accent5>
      <a:accent6>
        <a:srgbClr val="777C84"/>
      </a:accent6>
      <a:hlink>
        <a:srgbClr val="D2611C"/>
      </a:hlink>
      <a:folHlink>
        <a:srgbClr val="3B435B"/>
      </a:folHlink>
    </a:clrScheme>
    <a:fontScheme name="Oriel">
      <a:majorFont>
        <a:latin typeface="Century Schoolbook"/>
        <a:ea typeface=""/>
        <a:cs typeface=""/>
        <a:font script="Jpan" typeface="ＭＳ Ｐ明朝"/>
        <a:font script="Hang" typeface="휴먼매직체"/>
        <a:font script="Hans" typeface="华文楷体"/>
        <a:font script="Hant" typeface="新細明體"/>
        <a:font script="Arab" typeface="Times New Roman"/>
        <a:font script="Hebr" typeface="Times New Roman"/>
        <a:font script="Thai" typeface="KodchiangUPC"/>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entury Schoolbook"/>
        <a:ea typeface=""/>
        <a:cs typeface=""/>
        <a:font script="Jpan" typeface="ＭＳ Ｐ明朝"/>
        <a:font script="Hang" typeface="휴먼매직체"/>
        <a:font script="Hans" typeface="宋体"/>
        <a:font script="Hant" typeface="新細明體"/>
        <a:font script="Arab" typeface="Times New Roman"/>
        <a:font script="Hebr" typeface="Times New Roman"/>
        <a:font script="Thai" typeface="KodchiangUPC"/>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Oriel">
      <a:fillStyleLst>
        <a:solidFill>
          <a:schemeClr val="phClr"/>
        </a:solidFill>
        <a:gradFill rotWithShape="1">
          <a:gsLst>
            <a:gs pos="0">
              <a:schemeClr val="phClr">
                <a:tint val="35000"/>
                <a:satMod val="260000"/>
              </a:schemeClr>
            </a:gs>
            <a:gs pos="30000">
              <a:schemeClr val="phClr">
                <a:tint val="38000"/>
                <a:satMod val="260000"/>
              </a:schemeClr>
            </a:gs>
            <a:gs pos="75000">
              <a:schemeClr val="phClr">
                <a:tint val="55000"/>
                <a:satMod val="255000"/>
              </a:schemeClr>
            </a:gs>
            <a:gs pos="100000">
              <a:schemeClr val="phClr">
                <a:tint val="70000"/>
                <a:satMod val="255000"/>
              </a:schemeClr>
            </a:gs>
          </a:gsLst>
          <a:path path="circle">
            <a:fillToRect l="5000" t="100000" r="120000" b="10000"/>
          </a:path>
        </a:gradFill>
        <a:gradFill rotWithShape="1">
          <a:gsLst>
            <a:gs pos="0">
              <a:schemeClr val="phClr">
                <a:shade val="63000"/>
                <a:satMod val="165000"/>
              </a:schemeClr>
            </a:gs>
            <a:gs pos="30000">
              <a:schemeClr val="phClr">
                <a:shade val="58000"/>
                <a:satMod val="165000"/>
              </a:schemeClr>
            </a:gs>
            <a:gs pos="75000">
              <a:schemeClr val="phClr">
                <a:shade val="30000"/>
                <a:satMod val="175000"/>
              </a:schemeClr>
            </a:gs>
            <a:gs pos="100000">
              <a:schemeClr val="phClr">
                <a:shade val="15000"/>
                <a:satMod val="175000"/>
              </a:schemeClr>
            </a:gs>
          </a:gsLst>
          <a:path path="circle">
            <a:fillToRect l="5000" t="100000" r="120000" b="10000"/>
          </a:path>
        </a:gradFill>
      </a:fillStyleLst>
      <a:lnStyleLst>
        <a:ln w="12700" cap="flat" cmpd="sng" algn="ctr">
          <a:solidFill>
            <a:schemeClr val="phClr">
              <a:shade val="70000"/>
              <a:satMod val="150000"/>
            </a:schemeClr>
          </a:solidFill>
          <a:prstDash val="solid"/>
        </a:ln>
        <a:ln w="25400" cap="flat" cmpd="sng" algn="ctr">
          <a:solidFill>
            <a:schemeClr val="phClr"/>
          </a:solidFill>
          <a:prstDash val="solid"/>
        </a:ln>
        <a:ln w="34925" cap="flat" cmpd="sng" algn="ctr">
          <a:solidFill>
            <a:schemeClr val="phClr"/>
          </a:solidFill>
          <a:prstDash val="solid"/>
        </a:ln>
      </a:lnStyleLst>
      <a:effectStyleLst>
        <a:effectStyle>
          <a:effectLst>
            <a:outerShdw blurRad="50800" dist="25000" dir="5400000" rotWithShape="0">
              <a:srgbClr val="000000">
                <a:alpha val="40000"/>
              </a:srgbClr>
            </a:outerShdw>
          </a:effectLst>
        </a:effectStyle>
        <a:effectStyle>
          <a:effectLst>
            <a:outerShdw blurRad="50800" dist="20000" dir="5400000" rotWithShape="0">
              <a:srgbClr val="000000">
                <a:alpha val="42000"/>
              </a:srgbClr>
            </a:outerShdw>
          </a:effectLst>
        </a:effectStyle>
        <a:effectStyle>
          <a:effectLst>
            <a:outerShdw blurRad="50800" dist="20000" dir="5400000" rotWithShape="0">
              <a:srgbClr val="000000">
                <a:alpha val="42000"/>
              </a:srgbClr>
            </a:outerShdw>
          </a:effectLst>
          <a:scene3d>
            <a:camera prst="orthographicFront">
              <a:rot lat="0" lon="0" rev="0"/>
            </a:camera>
            <a:lightRig rig="balanced" dir="t">
              <a:rot lat="0" lon="0" rev="0"/>
            </a:lightRig>
          </a:scene3d>
          <a:sp3d>
            <a:bevelT w="47625" h="69850"/>
            <a:contourClr>
              <a:schemeClr val="lt1"/>
            </a:contourClr>
          </a:sp3d>
        </a:effectStyle>
      </a:effectStyleLst>
      <a:bgFillStyleLst>
        <a:solidFill>
          <a:schemeClr val="phClr"/>
        </a:solidFill>
        <a:gradFill rotWithShape="1">
          <a:gsLst>
            <a:gs pos="0">
              <a:schemeClr val="phClr">
                <a:shade val="58000"/>
                <a:satMod val="125000"/>
              </a:schemeClr>
            </a:gs>
            <a:gs pos="40000">
              <a:schemeClr val="phClr">
                <a:tint val="90000"/>
                <a:shade val="90000"/>
                <a:satMod val="120000"/>
              </a:schemeClr>
            </a:gs>
            <a:gs pos="100000">
              <a:schemeClr val="phClr">
                <a:tint val="50000"/>
              </a:schemeClr>
            </a:gs>
          </a:gsLst>
          <a:lin ang="16200000" scaled="1"/>
        </a:gradFill>
        <a:blipFill>
          <a:blip xmlns:r="http://schemas.openxmlformats.org/officeDocument/2006/relationships" r:embed="rId1">
            <a:duotone>
              <a:schemeClr val="phClr">
                <a:shade val="80000"/>
              </a:schemeClr>
              <a:schemeClr val="phClr">
                <a:tint val="91000"/>
              </a:schemeClr>
            </a:duotone>
          </a:blip>
          <a:tile tx="0" ty="0" sx="40000" sy="50000" flip="y" algn="tl"/>
        </a:blip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Oriel</Template>
  <TotalTime>158</TotalTime>
  <Words>1958</Words>
  <Application>Microsoft Office PowerPoint</Application>
  <PresentationFormat>On-screen Show (4:3)</PresentationFormat>
  <Paragraphs>82</Paragraphs>
  <Slides>15</Slides>
  <Notes>13</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15</vt:i4>
      </vt:variant>
    </vt:vector>
  </HeadingPairs>
  <TitlesOfParts>
    <vt:vector size="21" baseType="lpstr">
      <vt:lpstr>Arial</vt:lpstr>
      <vt:lpstr>Calibri</vt:lpstr>
      <vt:lpstr>Century Schoolbook</vt:lpstr>
      <vt:lpstr>Wingdings</vt:lpstr>
      <vt:lpstr>Wingdings 2</vt:lpstr>
      <vt:lpstr>Oriel</vt:lpstr>
      <vt:lpstr>      digital skills and research   methods (bmsw4003)  Corin rentea-id-2113708(leader) adriana toma-id-2113309(deputy leader) florina bucur-id-2120194 adina cozma-id-2121531</vt:lpstr>
      <vt:lpstr>COMPANY OVERVIEW </vt:lpstr>
      <vt:lpstr>Continue </vt:lpstr>
      <vt:lpstr>PRODUCT AND SERVICE</vt:lpstr>
      <vt:lpstr>Continue </vt:lpstr>
      <vt:lpstr>MARKET AUDIT </vt:lpstr>
      <vt:lpstr>Continue </vt:lpstr>
      <vt:lpstr>TARGET MARKET </vt:lpstr>
      <vt:lpstr>Continue </vt:lpstr>
      <vt:lpstr>MARKETING PLAN </vt:lpstr>
      <vt:lpstr>Continue </vt:lpstr>
      <vt:lpstr>MANAGEMENT PLAN </vt:lpstr>
      <vt:lpstr>Continue </vt:lpstr>
      <vt:lpstr>Financial plan </vt:lpstr>
      <vt:lpstr>References  </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CERTIFICATE IN HIGHER EDUCATION SKILLS FOR THE WORKPLACE</dc:title>
  <dc:creator>Dell</dc:creator>
  <cp:lastModifiedBy>adriana ungurean</cp:lastModifiedBy>
  <cp:revision>9</cp:revision>
  <dcterms:created xsi:type="dcterms:W3CDTF">2022-04-28T07:09:51Z</dcterms:created>
  <dcterms:modified xsi:type="dcterms:W3CDTF">2022-04-28T19:39:49Z</dcterms:modified>
</cp:coreProperties>
</file>