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9" r:id="rId4"/>
  </p:sldMasterIdLst>
  <p:notesMasterIdLst>
    <p:notesMasterId r:id="rId15"/>
  </p:notesMasterIdLst>
  <p:sldIdLst>
    <p:sldId id="257" r:id="rId5"/>
    <p:sldId id="258" r:id="rId6"/>
    <p:sldId id="259" r:id="rId7"/>
    <p:sldId id="260" r:id="rId8"/>
    <p:sldId id="261" r:id="rId9"/>
    <p:sldId id="263" r:id="rId10"/>
    <p:sldId id="264" r:id="rId11"/>
    <p:sldId id="265" r:id="rId12"/>
    <p:sldId id="266"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5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91" autoAdjust="0"/>
    <p:restoredTop sz="94660"/>
  </p:normalViewPr>
  <p:slideViewPr>
    <p:cSldViewPr snapToGrid="0">
      <p:cViewPr varScale="1">
        <p:scale>
          <a:sx n="72" d="100"/>
          <a:sy n="72" d="100"/>
        </p:scale>
        <p:origin x="96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7FDF693-AE3C-4CB1-A482-9EF581E4D33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2ED306C-86EF-4C02-AC0B-E2AA780409BE}">
      <dgm:prSet/>
      <dgm:spPr/>
      <dgm:t>
        <a:bodyPr/>
        <a:lstStyle/>
        <a:p>
          <a:r>
            <a:rPr lang="en-GB"/>
            <a:t>Piaget’s theory provides a useful explanation of Isaac’s cognitive development.</a:t>
          </a:r>
          <a:endParaRPr lang="en-US"/>
        </a:p>
      </dgm:t>
    </dgm:pt>
    <dgm:pt modelId="{F6245F4B-3406-4778-AC3B-300F70F9E96C}" type="parTrans" cxnId="{C214BEEF-1A66-4C25-91E4-CE720B597954}">
      <dgm:prSet/>
      <dgm:spPr/>
      <dgm:t>
        <a:bodyPr/>
        <a:lstStyle/>
        <a:p>
          <a:endParaRPr lang="en-US"/>
        </a:p>
      </dgm:t>
    </dgm:pt>
    <dgm:pt modelId="{B637664D-8051-416E-9971-4502D5287D7C}" type="sibTrans" cxnId="{C214BEEF-1A66-4C25-91E4-CE720B597954}">
      <dgm:prSet/>
      <dgm:spPr/>
      <dgm:t>
        <a:bodyPr/>
        <a:lstStyle/>
        <a:p>
          <a:endParaRPr lang="en-US"/>
        </a:p>
      </dgm:t>
    </dgm:pt>
    <dgm:pt modelId="{BE633929-6C39-4796-ADE9-5309A0C97B44}">
      <dgm:prSet/>
      <dgm:spPr/>
      <dgm:t>
        <a:bodyPr/>
        <a:lstStyle/>
        <a:p>
          <a:r>
            <a:rPr lang="en-GB"/>
            <a:t>His experiences may have affected his language and social development.</a:t>
          </a:r>
          <a:endParaRPr lang="en-US"/>
        </a:p>
      </dgm:t>
    </dgm:pt>
    <dgm:pt modelId="{53091D42-1C99-4506-BF85-CB94652C51C8}" type="parTrans" cxnId="{F0ABF967-F823-4040-A0CD-8019AADC0C60}">
      <dgm:prSet/>
      <dgm:spPr/>
      <dgm:t>
        <a:bodyPr/>
        <a:lstStyle/>
        <a:p>
          <a:endParaRPr lang="en-US"/>
        </a:p>
      </dgm:t>
    </dgm:pt>
    <dgm:pt modelId="{6CDF5755-5F93-4A18-93B2-A8E35E8967B1}" type="sibTrans" cxnId="{F0ABF967-F823-4040-A0CD-8019AADC0C60}">
      <dgm:prSet/>
      <dgm:spPr/>
      <dgm:t>
        <a:bodyPr/>
        <a:lstStyle/>
        <a:p>
          <a:endParaRPr lang="en-US"/>
        </a:p>
      </dgm:t>
    </dgm:pt>
    <dgm:pt modelId="{9EA4E22E-3EC3-4E91-B163-6629788BD36D}">
      <dgm:prSet/>
      <dgm:spPr/>
      <dgm:t>
        <a:bodyPr/>
        <a:lstStyle/>
        <a:p>
          <a:r>
            <a:rPr lang="en-GB"/>
            <a:t>Play-based learning and professional support may help him make progress.</a:t>
          </a:r>
          <a:endParaRPr lang="en-US"/>
        </a:p>
      </dgm:t>
    </dgm:pt>
    <dgm:pt modelId="{50448773-5F8D-4616-9BF9-AA0DF77304CB}" type="parTrans" cxnId="{F291FDFB-0903-4CE3-9F3B-7A5AED1D6D30}">
      <dgm:prSet/>
      <dgm:spPr/>
      <dgm:t>
        <a:bodyPr/>
        <a:lstStyle/>
        <a:p>
          <a:endParaRPr lang="en-US"/>
        </a:p>
      </dgm:t>
    </dgm:pt>
    <dgm:pt modelId="{A225037A-819A-42A5-BD9F-B843C1B71FD4}" type="sibTrans" cxnId="{F291FDFB-0903-4CE3-9F3B-7A5AED1D6D30}">
      <dgm:prSet/>
      <dgm:spPr/>
      <dgm:t>
        <a:bodyPr/>
        <a:lstStyle/>
        <a:p>
          <a:endParaRPr lang="en-US"/>
        </a:p>
      </dgm:t>
    </dgm:pt>
    <dgm:pt modelId="{D5DA5D8C-548C-47C1-A50E-627B1FFE0D91}">
      <dgm:prSet/>
      <dgm:spPr/>
      <dgm:t>
        <a:bodyPr/>
        <a:lstStyle/>
        <a:p>
          <a:r>
            <a:rPr lang="en-GB"/>
            <a:t>Combining cognitive and psychosocial theories provides a broader understanding of his needs.</a:t>
          </a:r>
          <a:endParaRPr lang="en-US"/>
        </a:p>
      </dgm:t>
    </dgm:pt>
    <dgm:pt modelId="{4667EB3E-2B68-4A16-AAD0-3693AAA65D4A}" type="parTrans" cxnId="{263AF518-79F5-470A-8585-8919DFD5CF81}">
      <dgm:prSet/>
      <dgm:spPr/>
      <dgm:t>
        <a:bodyPr/>
        <a:lstStyle/>
        <a:p>
          <a:endParaRPr lang="en-US"/>
        </a:p>
      </dgm:t>
    </dgm:pt>
    <dgm:pt modelId="{E7793B1A-3118-4DE0-8700-65303B27A7AE}" type="sibTrans" cxnId="{263AF518-79F5-470A-8585-8919DFD5CF81}">
      <dgm:prSet/>
      <dgm:spPr/>
      <dgm:t>
        <a:bodyPr/>
        <a:lstStyle/>
        <a:p>
          <a:endParaRPr lang="en-US"/>
        </a:p>
      </dgm:t>
    </dgm:pt>
    <dgm:pt modelId="{331C0485-3A5A-4F3C-8370-5BD7987FD6CB}" type="pres">
      <dgm:prSet presAssocID="{07FDF693-AE3C-4CB1-A482-9EF581E4D337}" presName="root" presStyleCnt="0">
        <dgm:presLayoutVars>
          <dgm:dir/>
          <dgm:resizeHandles val="exact"/>
        </dgm:presLayoutVars>
      </dgm:prSet>
      <dgm:spPr/>
    </dgm:pt>
    <dgm:pt modelId="{F91055FE-A8E8-4A45-BDF6-98FB7330FD2F}" type="pres">
      <dgm:prSet presAssocID="{12ED306C-86EF-4C02-AC0B-E2AA780409BE}" presName="compNode" presStyleCnt="0"/>
      <dgm:spPr/>
    </dgm:pt>
    <dgm:pt modelId="{3E4CB213-6E24-4BE2-9E01-512CC2DBE825}" type="pres">
      <dgm:prSet presAssocID="{12ED306C-86EF-4C02-AC0B-E2AA780409BE}" presName="bgRect" presStyleLbl="bgShp" presStyleIdx="0" presStyleCnt="4"/>
      <dgm:spPr/>
    </dgm:pt>
    <dgm:pt modelId="{CC2BFA36-DD1F-454D-B906-7E04AB819842}" type="pres">
      <dgm:prSet presAssocID="{12ED306C-86EF-4C02-AC0B-E2AA780409B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CB875126-40B1-494E-8134-1B751E407593}" type="pres">
      <dgm:prSet presAssocID="{12ED306C-86EF-4C02-AC0B-E2AA780409BE}" presName="spaceRect" presStyleCnt="0"/>
      <dgm:spPr/>
    </dgm:pt>
    <dgm:pt modelId="{47BC86A3-CAD7-45EB-BE0B-86B4C1F1C1A6}" type="pres">
      <dgm:prSet presAssocID="{12ED306C-86EF-4C02-AC0B-E2AA780409BE}" presName="parTx" presStyleLbl="revTx" presStyleIdx="0" presStyleCnt="4">
        <dgm:presLayoutVars>
          <dgm:chMax val="0"/>
          <dgm:chPref val="0"/>
        </dgm:presLayoutVars>
      </dgm:prSet>
      <dgm:spPr/>
    </dgm:pt>
    <dgm:pt modelId="{933BED90-CB5D-40D5-983F-D7C79E17FC7C}" type="pres">
      <dgm:prSet presAssocID="{B637664D-8051-416E-9971-4502D5287D7C}" presName="sibTrans" presStyleCnt="0"/>
      <dgm:spPr/>
    </dgm:pt>
    <dgm:pt modelId="{50C32FA8-7C18-4617-9D99-EF9034D344C9}" type="pres">
      <dgm:prSet presAssocID="{BE633929-6C39-4796-ADE9-5309A0C97B44}" presName="compNode" presStyleCnt="0"/>
      <dgm:spPr/>
    </dgm:pt>
    <dgm:pt modelId="{4A4763E2-A98E-493B-91E0-23C9C8714164}" type="pres">
      <dgm:prSet presAssocID="{BE633929-6C39-4796-ADE9-5309A0C97B44}" presName="bgRect" presStyleLbl="bgShp" presStyleIdx="1" presStyleCnt="4"/>
      <dgm:spPr/>
    </dgm:pt>
    <dgm:pt modelId="{426EAAFD-3301-45F8-83BC-AAB592EAFD5B}" type="pres">
      <dgm:prSet presAssocID="{BE633929-6C39-4796-ADE9-5309A0C97B44}"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93E570B8-E734-44E4-9D8B-FE9F12024443}" type="pres">
      <dgm:prSet presAssocID="{BE633929-6C39-4796-ADE9-5309A0C97B44}" presName="spaceRect" presStyleCnt="0"/>
      <dgm:spPr/>
    </dgm:pt>
    <dgm:pt modelId="{CF16CB66-8A96-4BB9-B7B7-330DDCDD59A3}" type="pres">
      <dgm:prSet presAssocID="{BE633929-6C39-4796-ADE9-5309A0C97B44}" presName="parTx" presStyleLbl="revTx" presStyleIdx="1" presStyleCnt="4">
        <dgm:presLayoutVars>
          <dgm:chMax val="0"/>
          <dgm:chPref val="0"/>
        </dgm:presLayoutVars>
      </dgm:prSet>
      <dgm:spPr/>
    </dgm:pt>
    <dgm:pt modelId="{A3EE2602-50EE-4F10-93DC-4DB38B5429F4}" type="pres">
      <dgm:prSet presAssocID="{6CDF5755-5F93-4A18-93B2-A8E35E8967B1}" presName="sibTrans" presStyleCnt="0"/>
      <dgm:spPr/>
    </dgm:pt>
    <dgm:pt modelId="{AA6D7C12-7401-4969-B17C-567A61687434}" type="pres">
      <dgm:prSet presAssocID="{9EA4E22E-3EC3-4E91-B163-6629788BD36D}" presName="compNode" presStyleCnt="0"/>
      <dgm:spPr/>
    </dgm:pt>
    <dgm:pt modelId="{8D18FC13-36DA-485B-9AE0-C8ABB96E291B}" type="pres">
      <dgm:prSet presAssocID="{9EA4E22E-3EC3-4E91-B163-6629788BD36D}" presName="bgRect" presStyleLbl="bgShp" presStyleIdx="2" presStyleCnt="4"/>
      <dgm:spPr/>
    </dgm:pt>
    <dgm:pt modelId="{AAF02DED-3EB1-41E4-8A58-5FC3111CC0AA}" type="pres">
      <dgm:prSet presAssocID="{9EA4E22E-3EC3-4E91-B163-6629788BD36D}"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laybook"/>
        </a:ext>
      </dgm:extLst>
    </dgm:pt>
    <dgm:pt modelId="{0EFC79CC-BC2D-480D-97DD-335AD4508471}" type="pres">
      <dgm:prSet presAssocID="{9EA4E22E-3EC3-4E91-B163-6629788BD36D}" presName="spaceRect" presStyleCnt="0"/>
      <dgm:spPr/>
    </dgm:pt>
    <dgm:pt modelId="{B86E6F25-A8B2-4137-9462-FF10711FF443}" type="pres">
      <dgm:prSet presAssocID="{9EA4E22E-3EC3-4E91-B163-6629788BD36D}" presName="parTx" presStyleLbl="revTx" presStyleIdx="2" presStyleCnt="4">
        <dgm:presLayoutVars>
          <dgm:chMax val="0"/>
          <dgm:chPref val="0"/>
        </dgm:presLayoutVars>
      </dgm:prSet>
      <dgm:spPr/>
    </dgm:pt>
    <dgm:pt modelId="{700BFD70-761B-4B16-8B7A-60D5F3F5E113}" type="pres">
      <dgm:prSet presAssocID="{A225037A-819A-42A5-BD9F-B843C1B71FD4}" presName="sibTrans" presStyleCnt="0"/>
      <dgm:spPr/>
    </dgm:pt>
    <dgm:pt modelId="{92332900-5695-49A3-ADD3-A5D588C69EA3}" type="pres">
      <dgm:prSet presAssocID="{D5DA5D8C-548C-47C1-A50E-627B1FFE0D91}" presName="compNode" presStyleCnt="0"/>
      <dgm:spPr/>
    </dgm:pt>
    <dgm:pt modelId="{3623AB51-C8D4-4537-A4E8-34413FB71CCF}" type="pres">
      <dgm:prSet presAssocID="{D5DA5D8C-548C-47C1-A50E-627B1FFE0D91}" presName="bgRect" presStyleLbl="bgShp" presStyleIdx="3" presStyleCnt="4"/>
      <dgm:spPr/>
    </dgm:pt>
    <dgm:pt modelId="{F3AE8BCF-139B-4111-B488-0CD1B85EEC01}" type="pres">
      <dgm:prSet presAssocID="{D5DA5D8C-548C-47C1-A50E-627B1FFE0D9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1FCADA34-20DA-426F-A4BF-C0D999DD9D83}" type="pres">
      <dgm:prSet presAssocID="{D5DA5D8C-548C-47C1-A50E-627B1FFE0D91}" presName="spaceRect" presStyleCnt="0"/>
      <dgm:spPr/>
    </dgm:pt>
    <dgm:pt modelId="{7209E3B3-6D97-4AC2-A474-DB5930469AA0}" type="pres">
      <dgm:prSet presAssocID="{D5DA5D8C-548C-47C1-A50E-627B1FFE0D91}" presName="parTx" presStyleLbl="revTx" presStyleIdx="3" presStyleCnt="4">
        <dgm:presLayoutVars>
          <dgm:chMax val="0"/>
          <dgm:chPref val="0"/>
        </dgm:presLayoutVars>
      </dgm:prSet>
      <dgm:spPr/>
    </dgm:pt>
  </dgm:ptLst>
  <dgm:cxnLst>
    <dgm:cxn modelId="{1C589E02-D90A-40A2-A514-92197F6157DE}" type="presOf" srcId="{D5DA5D8C-548C-47C1-A50E-627B1FFE0D91}" destId="{7209E3B3-6D97-4AC2-A474-DB5930469AA0}" srcOrd="0" destOrd="0" presId="urn:microsoft.com/office/officeart/2018/2/layout/IconVerticalSolidList"/>
    <dgm:cxn modelId="{263AF518-79F5-470A-8585-8919DFD5CF81}" srcId="{07FDF693-AE3C-4CB1-A482-9EF581E4D337}" destId="{D5DA5D8C-548C-47C1-A50E-627B1FFE0D91}" srcOrd="3" destOrd="0" parTransId="{4667EB3E-2B68-4A16-AAD0-3693AAA65D4A}" sibTransId="{E7793B1A-3118-4DE0-8700-65303B27A7AE}"/>
    <dgm:cxn modelId="{F0ABF967-F823-4040-A0CD-8019AADC0C60}" srcId="{07FDF693-AE3C-4CB1-A482-9EF581E4D337}" destId="{BE633929-6C39-4796-ADE9-5309A0C97B44}" srcOrd="1" destOrd="0" parTransId="{53091D42-1C99-4506-BF85-CB94652C51C8}" sibTransId="{6CDF5755-5F93-4A18-93B2-A8E35E8967B1}"/>
    <dgm:cxn modelId="{8D34197A-F884-4B12-8BCF-4DD22C562CC4}" type="presOf" srcId="{07FDF693-AE3C-4CB1-A482-9EF581E4D337}" destId="{331C0485-3A5A-4F3C-8370-5BD7987FD6CB}" srcOrd="0" destOrd="0" presId="urn:microsoft.com/office/officeart/2018/2/layout/IconVerticalSolidList"/>
    <dgm:cxn modelId="{25F742A5-3A1B-483F-8CC4-BFA8B6700A54}" type="presOf" srcId="{9EA4E22E-3EC3-4E91-B163-6629788BD36D}" destId="{B86E6F25-A8B2-4137-9462-FF10711FF443}" srcOrd="0" destOrd="0" presId="urn:microsoft.com/office/officeart/2018/2/layout/IconVerticalSolidList"/>
    <dgm:cxn modelId="{CBD9A0E3-DECC-459D-AAF0-FB1831D396EB}" type="presOf" srcId="{12ED306C-86EF-4C02-AC0B-E2AA780409BE}" destId="{47BC86A3-CAD7-45EB-BE0B-86B4C1F1C1A6}" srcOrd="0" destOrd="0" presId="urn:microsoft.com/office/officeart/2018/2/layout/IconVerticalSolidList"/>
    <dgm:cxn modelId="{C214BEEF-1A66-4C25-91E4-CE720B597954}" srcId="{07FDF693-AE3C-4CB1-A482-9EF581E4D337}" destId="{12ED306C-86EF-4C02-AC0B-E2AA780409BE}" srcOrd="0" destOrd="0" parTransId="{F6245F4B-3406-4778-AC3B-300F70F9E96C}" sibTransId="{B637664D-8051-416E-9971-4502D5287D7C}"/>
    <dgm:cxn modelId="{A3D5A9F0-6F08-4B55-9F07-78E46D41D60B}" type="presOf" srcId="{BE633929-6C39-4796-ADE9-5309A0C97B44}" destId="{CF16CB66-8A96-4BB9-B7B7-330DDCDD59A3}" srcOrd="0" destOrd="0" presId="urn:microsoft.com/office/officeart/2018/2/layout/IconVerticalSolidList"/>
    <dgm:cxn modelId="{F291FDFB-0903-4CE3-9F3B-7A5AED1D6D30}" srcId="{07FDF693-AE3C-4CB1-A482-9EF581E4D337}" destId="{9EA4E22E-3EC3-4E91-B163-6629788BD36D}" srcOrd="2" destOrd="0" parTransId="{50448773-5F8D-4616-9BF9-AA0DF77304CB}" sibTransId="{A225037A-819A-42A5-BD9F-B843C1B71FD4}"/>
    <dgm:cxn modelId="{57057EDC-36CE-4600-B650-64E2B544E658}" type="presParOf" srcId="{331C0485-3A5A-4F3C-8370-5BD7987FD6CB}" destId="{F91055FE-A8E8-4A45-BDF6-98FB7330FD2F}" srcOrd="0" destOrd="0" presId="urn:microsoft.com/office/officeart/2018/2/layout/IconVerticalSolidList"/>
    <dgm:cxn modelId="{9BAD1FDD-0647-4701-9DB6-E63763A1C0CA}" type="presParOf" srcId="{F91055FE-A8E8-4A45-BDF6-98FB7330FD2F}" destId="{3E4CB213-6E24-4BE2-9E01-512CC2DBE825}" srcOrd="0" destOrd="0" presId="urn:microsoft.com/office/officeart/2018/2/layout/IconVerticalSolidList"/>
    <dgm:cxn modelId="{464D7955-6713-4C56-90E8-D286DF9BF48B}" type="presParOf" srcId="{F91055FE-A8E8-4A45-BDF6-98FB7330FD2F}" destId="{CC2BFA36-DD1F-454D-B906-7E04AB819842}" srcOrd="1" destOrd="0" presId="urn:microsoft.com/office/officeart/2018/2/layout/IconVerticalSolidList"/>
    <dgm:cxn modelId="{1C2C4DE1-3009-49C0-9205-A20A52487687}" type="presParOf" srcId="{F91055FE-A8E8-4A45-BDF6-98FB7330FD2F}" destId="{CB875126-40B1-494E-8134-1B751E407593}" srcOrd="2" destOrd="0" presId="urn:microsoft.com/office/officeart/2018/2/layout/IconVerticalSolidList"/>
    <dgm:cxn modelId="{613D4D80-B71F-4BE3-8FEB-393605BD78B4}" type="presParOf" srcId="{F91055FE-A8E8-4A45-BDF6-98FB7330FD2F}" destId="{47BC86A3-CAD7-45EB-BE0B-86B4C1F1C1A6}" srcOrd="3" destOrd="0" presId="urn:microsoft.com/office/officeart/2018/2/layout/IconVerticalSolidList"/>
    <dgm:cxn modelId="{7E0FE00A-DF03-4585-9B77-5032B9B53AB4}" type="presParOf" srcId="{331C0485-3A5A-4F3C-8370-5BD7987FD6CB}" destId="{933BED90-CB5D-40D5-983F-D7C79E17FC7C}" srcOrd="1" destOrd="0" presId="urn:microsoft.com/office/officeart/2018/2/layout/IconVerticalSolidList"/>
    <dgm:cxn modelId="{9EACA601-8A2D-4BF2-92B0-8557611EED8D}" type="presParOf" srcId="{331C0485-3A5A-4F3C-8370-5BD7987FD6CB}" destId="{50C32FA8-7C18-4617-9D99-EF9034D344C9}" srcOrd="2" destOrd="0" presId="urn:microsoft.com/office/officeart/2018/2/layout/IconVerticalSolidList"/>
    <dgm:cxn modelId="{78435397-1EB8-4210-A06C-BDE83C66EF5A}" type="presParOf" srcId="{50C32FA8-7C18-4617-9D99-EF9034D344C9}" destId="{4A4763E2-A98E-493B-91E0-23C9C8714164}" srcOrd="0" destOrd="0" presId="urn:microsoft.com/office/officeart/2018/2/layout/IconVerticalSolidList"/>
    <dgm:cxn modelId="{E82ABB8F-3675-4500-99F5-078D6F76261C}" type="presParOf" srcId="{50C32FA8-7C18-4617-9D99-EF9034D344C9}" destId="{426EAAFD-3301-45F8-83BC-AAB592EAFD5B}" srcOrd="1" destOrd="0" presId="urn:microsoft.com/office/officeart/2018/2/layout/IconVerticalSolidList"/>
    <dgm:cxn modelId="{5990E685-7BC0-4D6F-979D-00AAF6BBAD44}" type="presParOf" srcId="{50C32FA8-7C18-4617-9D99-EF9034D344C9}" destId="{93E570B8-E734-44E4-9D8B-FE9F12024443}" srcOrd="2" destOrd="0" presId="urn:microsoft.com/office/officeart/2018/2/layout/IconVerticalSolidList"/>
    <dgm:cxn modelId="{A847375F-FE9B-42CA-9FB4-0F810E01CC3C}" type="presParOf" srcId="{50C32FA8-7C18-4617-9D99-EF9034D344C9}" destId="{CF16CB66-8A96-4BB9-B7B7-330DDCDD59A3}" srcOrd="3" destOrd="0" presId="urn:microsoft.com/office/officeart/2018/2/layout/IconVerticalSolidList"/>
    <dgm:cxn modelId="{D179D2AE-56AD-4CFE-B17C-B36B63432FA1}" type="presParOf" srcId="{331C0485-3A5A-4F3C-8370-5BD7987FD6CB}" destId="{A3EE2602-50EE-4F10-93DC-4DB38B5429F4}" srcOrd="3" destOrd="0" presId="urn:microsoft.com/office/officeart/2018/2/layout/IconVerticalSolidList"/>
    <dgm:cxn modelId="{A591B730-AF14-4D4F-AF8D-8B5D3B3C1338}" type="presParOf" srcId="{331C0485-3A5A-4F3C-8370-5BD7987FD6CB}" destId="{AA6D7C12-7401-4969-B17C-567A61687434}" srcOrd="4" destOrd="0" presId="urn:microsoft.com/office/officeart/2018/2/layout/IconVerticalSolidList"/>
    <dgm:cxn modelId="{4D816114-DA14-4B08-A2CE-7ECC22F654FA}" type="presParOf" srcId="{AA6D7C12-7401-4969-B17C-567A61687434}" destId="{8D18FC13-36DA-485B-9AE0-C8ABB96E291B}" srcOrd="0" destOrd="0" presId="urn:microsoft.com/office/officeart/2018/2/layout/IconVerticalSolidList"/>
    <dgm:cxn modelId="{BF8260D0-C968-4F8C-BC76-F394D873E018}" type="presParOf" srcId="{AA6D7C12-7401-4969-B17C-567A61687434}" destId="{AAF02DED-3EB1-41E4-8A58-5FC3111CC0AA}" srcOrd="1" destOrd="0" presId="urn:microsoft.com/office/officeart/2018/2/layout/IconVerticalSolidList"/>
    <dgm:cxn modelId="{1E852A73-1AAE-4C13-A70A-300ECFA84304}" type="presParOf" srcId="{AA6D7C12-7401-4969-B17C-567A61687434}" destId="{0EFC79CC-BC2D-480D-97DD-335AD4508471}" srcOrd="2" destOrd="0" presId="urn:microsoft.com/office/officeart/2018/2/layout/IconVerticalSolidList"/>
    <dgm:cxn modelId="{C4FFF9B8-A087-4BBF-A7C9-AD7BE32FC06A}" type="presParOf" srcId="{AA6D7C12-7401-4969-B17C-567A61687434}" destId="{B86E6F25-A8B2-4137-9462-FF10711FF443}" srcOrd="3" destOrd="0" presId="urn:microsoft.com/office/officeart/2018/2/layout/IconVerticalSolidList"/>
    <dgm:cxn modelId="{882071A2-8907-4405-9ECF-AB80ACAA4200}" type="presParOf" srcId="{331C0485-3A5A-4F3C-8370-5BD7987FD6CB}" destId="{700BFD70-761B-4B16-8B7A-60D5F3F5E113}" srcOrd="5" destOrd="0" presId="urn:microsoft.com/office/officeart/2018/2/layout/IconVerticalSolidList"/>
    <dgm:cxn modelId="{FE80A45C-590E-40D6-A28C-67232A8A8B96}" type="presParOf" srcId="{331C0485-3A5A-4F3C-8370-5BD7987FD6CB}" destId="{92332900-5695-49A3-ADD3-A5D588C69EA3}" srcOrd="6" destOrd="0" presId="urn:microsoft.com/office/officeart/2018/2/layout/IconVerticalSolidList"/>
    <dgm:cxn modelId="{72A93853-9A9F-4A94-A7D1-D009CFB645DA}" type="presParOf" srcId="{92332900-5695-49A3-ADD3-A5D588C69EA3}" destId="{3623AB51-C8D4-4537-A4E8-34413FB71CCF}" srcOrd="0" destOrd="0" presId="urn:microsoft.com/office/officeart/2018/2/layout/IconVerticalSolidList"/>
    <dgm:cxn modelId="{C3B98B93-6A31-4E58-B7C8-F12229F542EF}" type="presParOf" srcId="{92332900-5695-49A3-ADD3-A5D588C69EA3}" destId="{F3AE8BCF-139B-4111-B488-0CD1B85EEC01}" srcOrd="1" destOrd="0" presId="urn:microsoft.com/office/officeart/2018/2/layout/IconVerticalSolidList"/>
    <dgm:cxn modelId="{ABF29AE7-56AF-4307-91B4-A8F3B0745B84}" type="presParOf" srcId="{92332900-5695-49A3-ADD3-A5D588C69EA3}" destId="{1FCADA34-20DA-426F-A4BF-C0D999DD9D83}" srcOrd="2" destOrd="0" presId="urn:microsoft.com/office/officeart/2018/2/layout/IconVerticalSolidList"/>
    <dgm:cxn modelId="{DB68CF5F-C39A-43C8-954E-EC803B441E64}" type="presParOf" srcId="{92332900-5695-49A3-ADD3-A5D588C69EA3}" destId="{7209E3B3-6D97-4AC2-A474-DB5930469AA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CB213-6E24-4BE2-9E01-512CC2DBE825}">
      <dsp:nvSpPr>
        <dsp:cNvPr id="0" name=""/>
        <dsp:cNvSpPr/>
      </dsp:nvSpPr>
      <dsp:spPr>
        <a:xfrm>
          <a:off x="0" y="2170"/>
          <a:ext cx="5906181" cy="11002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BFA36-DD1F-454D-B906-7E04AB819842}">
      <dsp:nvSpPr>
        <dsp:cNvPr id="0" name=""/>
        <dsp:cNvSpPr/>
      </dsp:nvSpPr>
      <dsp:spPr>
        <a:xfrm>
          <a:off x="332837" y="249736"/>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BC86A3-CAD7-45EB-BE0B-86B4C1F1C1A6}">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Piaget’s theory provides a useful explanation of Isaac’s cognitive development.</a:t>
          </a:r>
          <a:endParaRPr lang="en-US" sz="1900" kern="1200"/>
        </a:p>
      </dsp:txBody>
      <dsp:txXfrm>
        <a:off x="1270834" y="2170"/>
        <a:ext cx="4635346" cy="1100289"/>
      </dsp:txXfrm>
    </dsp:sp>
    <dsp:sp modelId="{4A4763E2-A98E-493B-91E0-23C9C8714164}">
      <dsp:nvSpPr>
        <dsp:cNvPr id="0" name=""/>
        <dsp:cNvSpPr/>
      </dsp:nvSpPr>
      <dsp:spPr>
        <a:xfrm>
          <a:off x="0" y="1377533"/>
          <a:ext cx="5906181" cy="11002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6EAAFD-3301-45F8-83BC-AAB592EAFD5B}">
      <dsp:nvSpPr>
        <dsp:cNvPr id="0" name=""/>
        <dsp:cNvSpPr/>
      </dsp:nvSpPr>
      <dsp:spPr>
        <a:xfrm>
          <a:off x="332837" y="1625098"/>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16CB66-8A96-4BB9-B7B7-330DDCDD59A3}">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His experiences may have affected his language and social development.</a:t>
          </a:r>
          <a:endParaRPr lang="en-US" sz="1900" kern="1200"/>
        </a:p>
      </dsp:txBody>
      <dsp:txXfrm>
        <a:off x="1270834" y="1377533"/>
        <a:ext cx="4635346" cy="1100289"/>
      </dsp:txXfrm>
    </dsp:sp>
    <dsp:sp modelId="{8D18FC13-36DA-485B-9AE0-C8ABB96E291B}">
      <dsp:nvSpPr>
        <dsp:cNvPr id="0" name=""/>
        <dsp:cNvSpPr/>
      </dsp:nvSpPr>
      <dsp:spPr>
        <a:xfrm>
          <a:off x="0" y="2752895"/>
          <a:ext cx="5906181" cy="11002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F02DED-3EB1-41E4-8A58-5FC3111CC0AA}">
      <dsp:nvSpPr>
        <dsp:cNvPr id="0" name=""/>
        <dsp:cNvSpPr/>
      </dsp:nvSpPr>
      <dsp:spPr>
        <a:xfrm>
          <a:off x="332837" y="3000460"/>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6E6F25-A8B2-4137-9462-FF10711FF443}">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Play-based learning and professional support may help him make progress.</a:t>
          </a:r>
          <a:endParaRPr lang="en-US" sz="1900" kern="1200"/>
        </a:p>
      </dsp:txBody>
      <dsp:txXfrm>
        <a:off x="1270834" y="2752895"/>
        <a:ext cx="4635346" cy="1100289"/>
      </dsp:txXfrm>
    </dsp:sp>
    <dsp:sp modelId="{3623AB51-C8D4-4537-A4E8-34413FB71CCF}">
      <dsp:nvSpPr>
        <dsp:cNvPr id="0" name=""/>
        <dsp:cNvSpPr/>
      </dsp:nvSpPr>
      <dsp:spPr>
        <a:xfrm>
          <a:off x="0" y="4128257"/>
          <a:ext cx="5906181" cy="11002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E8BCF-139B-4111-B488-0CD1B85EEC01}">
      <dsp:nvSpPr>
        <dsp:cNvPr id="0" name=""/>
        <dsp:cNvSpPr/>
      </dsp:nvSpPr>
      <dsp:spPr>
        <a:xfrm>
          <a:off x="332837" y="4375822"/>
          <a:ext cx="605159" cy="6051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09E3B3-6D97-4AC2-A474-DB5930469AA0}">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844550">
            <a:lnSpc>
              <a:spcPct val="90000"/>
            </a:lnSpc>
            <a:spcBef>
              <a:spcPct val="0"/>
            </a:spcBef>
            <a:spcAft>
              <a:spcPct val="35000"/>
            </a:spcAft>
            <a:buNone/>
          </a:pPr>
          <a:r>
            <a:rPr lang="en-GB" sz="1900" kern="1200"/>
            <a:t>Combining cognitive and psychosocial theories provides a broader understanding of his needs.</a:t>
          </a:r>
          <a:endParaRPr lang="en-US" sz="1900" kern="1200"/>
        </a:p>
      </dsp:txBody>
      <dsp:txXfrm>
        <a:off x="1270834" y="4128257"/>
        <a:ext cx="4635346" cy="11002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22D92D-4C58-458C-927A-F0BEA3838782}" type="datetimeFigureOut">
              <a:rPr lang="en-US" smtClean="0"/>
              <a:t>6/16/2026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3B1E9-4097-46EC-A95C-50DA1D05B817}" type="slidenum">
              <a:rPr lang="en-US" smtClean="0"/>
              <a:t>‹#›</a:t>
            </a:fld>
            <a:endParaRPr lang="en-US"/>
          </a:p>
        </p:txBody>
      </p:sp>
    </p:spTree>
    <p:extLst>
      <p:ext uri="{BB962C8B-B14F-4D97-AF65-F5344CB8AC3E}">
        <p14:creationId xmlns:p14="http://schemas.microsoft.com/office/powerpoint/2010/main" val="715086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4BEBB76A-5642-4655-AA5F-D2E8581DD95F}" type="datetimeFigureOut">
              <a:rPr lang="en-US" smtClean="0"/>
              <a:pPr/>
              <a:t>6/16/2026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305251657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EBB76A-5642-4655-AA5F-D2E8581DD95F}" type="datetimeFigureOut">
              <a:rPr lang="en-US" smtClean="0"/>
              <a:pPr/>
              <a:t>6/16/2026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798102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4BEBB76A-5642-4655-AA5F-D2E8581DD95F}" type="datetimeFigureOut">
              <a:rPr lang="en-US" smtClean="0"/>
              <a:pPr/>
              <a:t>6/16/2026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5119205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BEBB76A-5642-4655-AA5F-D2E8581DD95F}" type="datetimeFigureOut">
              <a:rPr lang="en-US" smtClean="0"/>
              <a:t>6/16/2026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541805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BEBB76A-5642-4655-AA5F-D2E8581DD95F}" type="datetimeFigureOut">
              <a:rPr lang="en-US" smtClean="0"/>
              <a:t>6/16/2026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896349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BEBB76A-5642-4655-AA5F-D2E8581DD95F}" type="datetimeFigureOut">
              <a:rPr lang="en-US" smtClean="0"/>
              <a:t>6/16/2026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196085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EBB76A-5642-4655-AA5F-D2E8581DD95F}" type="datetimeFigureOut">
              <a:rPr lang="en-US" smtClean="0"/>
              <a:pPr/>
              <a:t>6/16/2026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8136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4BEBB76A-5642-4655-AA5F-D2E8581DD95F}" type="datetimeFigureOut">
              <a:rPr lang="en-US" smtClean="0"/>
              <a:t>6/16/2026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7CF79DB2-B0CF-4CB1-AE78-9ED1037C015C}" type="slidenum">
              <a:rPr lang="en-US" smtClean="0"/>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42483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4BEBB76A-5642-4655-AA5F-D2E8581DD95F}" type="datetimeFigureOut">
              <a:rPr lang="en-US" smtClean="0"/>
              <a:t>6/16/2026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7CF79DB2-B0CF-4CB1-AE78-9ED1037C015C}" type="slidenum">
              <a:rPr lang="en-US" smtClean="0"/>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563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6/16/2026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176339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BB76A-5642-4655-AA5F-D2E8581DD95F}" type="datetimeFigureOut">
              <a:rPr lang="en-US" smtClean="0"/>
              <a:pPr/>
              <a:t>6/16/2026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CF79DB2-B0CF-4CB1-AE78-9ED1037C015C}" type="slidenum">
              <a:rPr lang="en-US" smtClean="0"/>
              <a:pPr/>
              <a:t>‹#›</a:t>
            </a:fld>
            <a:endParaRPr lang="en-US"/>
          </a:p>
        </p:txBody>
      </p:sp>
    </p:spTree>
    <p:extLst>
      <p:ext uri="{BB962C8B-B14F-4D97-AF65-F5344CB8AC3E}">
        <p14:creationId xmlns:p14="http://schemas.microsoft.com/office/powerpoint/2010/main" val="2064186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311953782"/>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grpSp>
        <p:nvGrpSpPr>
          <p:cNvPr id="23" name="Group 22">
            <a:extLst>
              <a:ext uri="{FF2B5EF4-FFF2-40B4-BE49-F238E27FC236}">
                <a16:creationId xmlns:a16="http://schemas.microsoft.com/office/drawing/2014/main" id="{D0960A7C-5D3D-5C8C-4D64-F208A0A59500}"/>
              </a:ext>
            </a:extLst>
          </p:cNvPr>
          <p:cNvGrpSpPr/>
          <p:nvPr/>
        </p:nvGrpSpPr>
        <p:grpSpPr>
          <a:xfrm>
            <a:off x="6206976" y="3638746"/>
            <a:ext cx="5941643" cy="3261287"/>
            <a:chOff x="6523263" y="3858921"/>
            <a:chExt cx="5540513" cy="3041112"/>
          </a:xfrm>
        </p:grpSpPr>
        <p:sp>
          <p:nvSpPr>
            <p:cNvPr id="8" name="Oval 28">
              <a:extLst>
                <a:ext uri="{FF2B5EF4-FFF2-40B4-BE49-F238E27FC236}">
                  <a16:creationId xmlns:a16="http://schemas.microsoft.com/office/drawing/2014/main" id="{24476EB7-B3A7-C376-7E19-17DDD59E27A2}"/>
                </a:ext>
              </a:extLst>
            </p:cNvPr>
            <p:cNvSpPr/>
            <p:nvPr/>
          </p:nvSpPr>
          <p:spPr>
            <a:xfrm rot="2913124">
              <a:off x="10331814" y="5168071"/>
              <a:ext cx="1743712" cy="172021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5400000">
              <a:off x="8635428" y="5107500"/>
              <a:ext cx="1767880" cy="1740899"/>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8418" h="1153680">
                  <a:moveTo>
                    <a:pt x="0" y="1149404"/>
                  </a:moveTo>
                  <a:cubicBezTo>
                    <a:pt x="57713" y="932071"/>
                    <a:pt x="332491" y="312169"/>
                    <a:pt x="474495" y="51611"/>
                  </a:cubicBezTo>
                  <a:cubicBezTo>
                    <a:pt x="506474" y="26838"/>
                    <a:pt x="491140" y="-61980"/>
                    <a:pt x="581205" y="73013"/>
                  </a:cubicBezTo>
                  <a:cubicBezTo>
                    <a:pt x="765377" y="374593"/>
                    <a:pt x="939760" y="715364"/>
                    <a:pt x="1123932" y="1016944"/>
                  </a:cubicBezTo>
                  <a:cubicBezTo>
                    <a:pt x="1136724" y="1060629"/>
                    <a:pt x="1185346" y="1131007"/>
                    <a:pt x="1162309" y="1147998"/>
                  </a:cubicBezTo>
                  <a:cubicBezTo>
                    <a:pt x="1126633" y="1161956"/>
                    <a:pt x="394907" y="1145283"/>
                    <a:pt x="0" y="114940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32A6C704-74AA-A268-EC09-E9AF422BAA4A}"/>
                </a:ext>
              </a:extLst>
            </p:cNvPr>
            <p:cNvSpPr/>
            <p:nvPr/>
          </p:nvSpPr>
          <p:spPr>
            <a:xfrm rot="10281995">
              <a:off x="9401726" y="3858921"/>
              <a:ext cx="1542396" cy="143878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74E8DC1A-AC70-F364-18AC-8B1808873F3A}"/>
                </a:ext>
              </a:extLst>
            </p:cNvPr>
            <p:cNvSpPr/>
            <p:nvPr/>
          </p:nvSpPr>
          <p:spPr>
            <a:xfrm rot="380068">
              <a:off x="6523263" y="5847961"/>
              <a:ext cx="2074852" cy="9876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Star: 7 Points 2">
              <a:extLst>
                <a:ext uri="{FF2B5EF4-FFF2-40B4-BE49-F238E27FC236}">
                  <a16:creationId xmlns:a16="http://schemas.microsoft.com/office/drawing/2014/main" id="{A06EF12B-6606-5106-0816-D183243EDA91}"/>
                </a:ext>
              </a:extLst>
            </p:cNvPr>
            <p:cNvSpPr/>
            <p:nvPr/>
          </p:nvSpPr>
          <p:spPr>
            <a:xfrm rot="21208862">
              <a:off x="6584033" y="3879526"/>
              <a:ext cx="2132596" cy="202369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837580B-FC1A-5972-AF52-8C880799FC6A}"/>
                </a:ext>
              </a:extLst>
            </p:cNvPr>
            <p:cNvGrpSpPr/>
            <p:nvPr/>
          </p:nvGrpSpPr>
          <p:grpSpPr>
            <a:xfrm flipH="1">
              <a:off x="10919406" y="5908182"/>
              <a:ext cx="604535" cy="324056"/>
              <a:chOff x="5447388" y="3100610"/>
              <a:chExt cx="1500891" cy="804540"/>
            </a:xfrm>
          </p:grpSpPr>
          <p:sp>
            <p:nvSpPr>
              <p:cNvPr id="14" name="Oval 13">
                <a:extLst>
                  <a:ext uri="{FF2B5EF4-FFF2-40B4-BE49-F238E27FC236}">
                    <a16:creationId xmlns:a16="http://schemas.microsoft.com/office/drawing/2014/main" id="{6F0DE113-2459-DCEF-8DFE-52CD9480794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631A13C-79E5-BE04-8ED7-F3072147513A}"/>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50EBF68B-15B7-1639-849A-82250DFFE394}"/>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FE3985F-A3B9-55BE-04C8-7715A0A633E1}"/>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BE18D86-2ACA-9CC0-C76C-3F75D3765E0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4598AD4-0B65-BE9C-01FA-37C04C813984}"/>
                </a:ext>
              </a:extLst>
            </p:cNvPr>
            <p:cNvGrpSpPr/>
            <p:nvPr/>
          </p:nvGrpSpPr>
          <p:grpSpPr>
            <a:xfrm rot="10991591" flipH="1">
              <a:off x="7446963" y="4767894"/>
              <a:ext cx="550250" cy="268884"/>
              <a:chOff x="9017281" y="2376893"/>
              <a:chExt cx="631994" cy="308829"/>
            </a:xfrm>
          </p:grpSpPr>
          <p:sp>
            <p:nvSpPr>
              <p:cNvPr id="20" name="Oval 19">
                <a:extLst>
                  <a:ext uri="{FF2B5EF4-FFF2-40B4-BE49-F238E27FC236}">
                    <a16:creationId xmlns:a16="http://schemas.microsoft.com/office/drawing/2014/main" id="{0A278416-F64F-2340-D38F-8A9ABE73CC5B}"/>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1" name="Freeform: Shape 20">
                <a:extLst>
                  <a:ext uri="{FF2B5EF4-FFF2-40B4-BE49-F238E27FC236}">
                    <a16:creationId xmlns:a16="http://schemas.microsoft.com/office/drawing/2014/main" id="{D2089871-B2BF-1152-C7E8-85A5798A2F23}"/>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sp>
            <p:nvSpPr>
              <p:cNvPr id="22" name="Oval 21">
                <a:extLst>
                  <a:ext uri="{FF2B5EF4-FFF2-40B4-BE49-F238E27FC236}">
                    <a16:creationId xmlns:a16="http://schemas.microsoft.com/office/drawing/2014/main" id="{89DE40A6-A2CF-65A2-D591-9A6E237A0F3C}"/>
                  </a:ext>
                </a:extLst>
              </p:cNvPr>
              <p:cNvSpPr/>
              <p:nvPr/>
            </p:nvSpPr>
            <p:spPr>
              <a:xfrm rot="10707317" flipH="1" flipV="1">
                <a:off x="9398861" y="237860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4" name="Freeform: Shape 23">
                <a:extLst>
                  <a:ext uri="{FF2B5EF4-FFF2-40B4-BE49-F238E27FC236}">
                    <a16:creationId xmlns:a16="http://schemas.microsoft.com/office/drawing/2014/main" id="{D338248F-C8BB-437F-9491-3B2EF87B95B4}"/>
                  </a:ext>
                </a:extLst>
              </p:cNvPr>
              <p:cNvSpPr/>
              <p:nvPr/>
            </p:nvSpPr>
            <p:spPr>
              <a:xfrm rot="10707317" flipH="1" flipV="1">
                <a:off x="9489282" y="237689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grpSp>
        <p:grpSp>
          <p:nvGrpSpPr>
            <p:cNvPr id="25" name="Group 24">
              <a:extLst>
                <a:ext uri="{FF2B5EF4-FFF2-40B4-BE49-F238E27FC236}">
                  <a16:creationId xmlns:a16="http://schemas.microsoft.com/office/drawing/2014/main" id="{BF128D92-9A83-8732-7800-F57B3A732AB4}"/>
                </a:ext>
              </a:extLst>
            </p:cNvPr>
            <p:cNvGrpSpPr/>
            <p:nvPr/>
          </p:nvGrpSpPr>
          <p:grpSpPr>
            <a:xfrm>
              <a:off x="7388285" y="6212319"/>
              <a:ext cx="535056" cy="343488"/>
              <a:chOff x="8663598" y="4719110"/>
              <a:chExt cx="614543" cy="394516"/>
            </a:xfrm>
          </p:grpSpPr>
          <p:sp>
            <p:nvSpPr>
              <p:cNvPr id="26" name="Freeform: Shape 25">
                <a:extLst>
                  <a:ext uri="{FF2B5EF4-FFF2-40B4-BE49-F238E27FC236}">
                    <a16:creationId xmlns:a16="http://schemas.microsoft.com/office/drawing/2014/main" id="{51299000-6F06-41E3-29A8-94B668C6081F}"/>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077D5DB-6093-C72C-E6A0-B0935723000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2292BF1-1D19-2BDF-0F97-CE3A79127684}"/>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56B1D549-ABD4-A983-4694-7749A27AB3A9}"/>
                </a:ext>
              </a:extLst>
            </p:cNvPr>
            <p:cNvGrpSpPr/>
            <p:nvPr/>
          </p:nvGrpSpPr>
          <p:grpSpPr>
            <a:xfrm rot="624441">
              <a:off x="9987214" y="4407215"/>
              <a:ext cx="409734" cy="334036"/>
              <a:chOff x="7443521" y="1453584"/>
              <a:chExt cx="575806" cy="469427"/>
            </a:xfrm>
          </p:grpSpPr>
          <p:grpSp>
            <p:nvGrpSpPr>
              <p:cNvPr id="30" name="Group 29">
                <a:extLst>
                  <a:ext uri="{FF2B5EF4-FFF2-40B4-BE49-F238E27FC236}">
                    <a16:creationId xmlns:a16="http://schemas.microsoft.com/office/drawing/2014/main" id="{17F266A8-A24E-B97B-02EB-57EA5FE9C2F2}"/>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5A648199-0EE4-CB7E-6ED6-4362CB88A3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195A0B3-94D4-2238-D0B9-3C172F4AA6F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40686821-2342-9983-0B7F-1F4D2E89D5F4}"/>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5" name="Title 34">
            <a:extLst>
              <a:ext uri="{FF2B5EF4-FFF2-40B4-BE49-F238E27FC236}">
                <a16:creationId xmlns:a16="http://schemas.microsoft.com/office/drawing/2014/main" id="{047E66E2-309B-4271-311B-E4DFD1F2876A}"/>
              </a:ext>
            </a:extLst>
          </p:cNvPr>
          <p:cNvSpPr>
            <a:spLocks noGrp="1"/>
          </p:cNvSpPr>
          <p:nvPr>
            <p:ph type="title"/>
          </p:nvPr>
        </p:nvSpPr>
        <p:spPr>
          <a:xfrm>
            <a:off x="699660" y="1083226"/>
            <a:ext cx="5396340" cy="2877465"/>
          </a:xfrm>
        </p:spPr>
        <p:txBody>
          <a:bodyPr anchor="t"/>
          <a:lstStyle>
            <a:lvl1pPr>
              <a:defRPr sz="7200"/>
            </a:lvl1pPr>
          </a:lstStyle>
          <a:p>
            <a:r>
              <a:rPr lang="en-US" dirty="0"/>
              <a:t>Click to edit Master title style</a:t>
            </a:r>
          </a:p>
        </p:txBody>
      </p:sp>
      <p:sp>
        <p:nvSpPr>
          <p:cNvPr id="37" name="Subtitle 2">
            <a:extLst>
              <a:ext uri="{FF2B5EF4-FFF2-40B4-BE49-F238E27FC236}">
                <a16:creationId xmlns:a16="http://schemas.microsoft.com/office/drawing/2014/main" id="{7451E102-60B4-6C20-7EE0-642FB2B2B1E1}"/>
              </a:ext>
            </a:extLst>
          </p:cNvPr>
          <p:cNvSpPr>
            <a:spLocks noGrp="1"/>
          </p:cNvSpPr>
          <p:nvPr>
            <p:ph type="subTitle" idx="1"/>
          </p:nvPr>
        </p:nvSpPr>
        <p:spPr>
          <a:xfrm>
            <a:off x="699659" y="4721088"/>
            <a:ext cx="429972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dirty="0"/>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5661337" y="6356350"/>
            <a:ext cx="547255"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55296541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4" name="Freeform: Shape 33">
            <a:extLst>
              <a:ext uri="{FF2B5EF4-FFF2-40B4-BE49-F238E27FC236}">
                <a16:creationId xmlns:a16="http://schemas.microsoft.com/office/drawing/2014/main" id="{06181740-C15F-36A2-C76A-E150F1A4BCC9}"/>
              </a:ext>
            </a:extLst>
          </p:cNvPr>
          <p:cNvSpPr/>
          <p:nvPr/>
        </p:nvSpPr>
        <p:spPr>
          <a:xfrm rot="975782" flipV="1">
            <a:off x="7803140" y="4302438"/>
            <a:ext cx="2632658" cy="208562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81940 w 4594182"/>
              <a:gd name="connsiteY0" fmla="*/ 0 h 3609677"/>
              <a:gd name="connsiteX1" fmla="*/ 4594182 w 4594182"/>
              <a:gd name="connsiteY1" fmla="*/ 278024 h 3609677"/>
              <a:gd name="connsiteX2" fmla="*/ 4068080 w 4594182"/>
              <a:gd name="connsiteY2" fmla="*/ 2303347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09677"/>
              <a:gd name="connsiteX1" fmla="*/ 4594182 w 4594182"/>
              <a:gd name="connsiteY1" fmla="*/ 278024 h 3609677"/>
              <a:gd name="connsiteX2" fmla="*/ 4167559 w 4594182"/>
              <a:gd name="connsiteY2" fmla="*/ 2547571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11621"/>
              <a:gd name="connsiteX1" fmla="*/ 4594182 w 4594182"/>
              <a:gd name="connsiteY1" fmla="*/ 278024 h 3611621"/>
              <a:gd name="connsiteX2" fmla="*/ 4167559 w 4594182"/>
              <a:gd name="connsiteY2" fmla="*/ 2547571 h 3611621"/>
              <a:gd name="connsiteX3" fmla="*/ 3176527 w 4594182"/>
              <a:gd name="connsiteY3" fmla="*/ 3474260 h 3611621"/>
              <a:gd name="connsiteX4" fmla="*/ 1908870 w 4594182"/>
              <a:gd name="connsiteY4" fmla="*/ 3556118 h 3611621"/>
              <a:gd name="connsiteX5" fmla="*/ 490012 w 4594182"/>
              <a:gd name="connsiteY5" fmla="*/ 3184180 h 3611621"/>
              <a:gd name="connsiteX6" fmla="*/ 15197 w 4594182"/>
              <a:gd name="connsiteY6" fmla="*/ 1426435 h 3611621"/>
              <a:gd name="connsiteX7" fmla="*/ 181940 w 4594182"/>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24879 w 4752808"/>
              <a:gd name="connsiteY0" fmla="*/ 0 h 3626141"/>
              <a:gd name="connsiteX1" fmla="*/ 4752808 w 4752808"/>
              <a:gd name="connsiteY1" fmla="*/ 280569 h 3626141"/>
              <a:gd name="connsiteX2" fmla="*/ 4199213 w 4752808"/>
              <a:gd name="connsiteY2" fmla="*/ 2562091 h 3626141"/>
              <a:gd name="connsiteX3" fmla="*/ 3208181 w 4752808"/>
              <a:gd name="connsiteY3" fmla="*/ 3488780 h 3626141"/>
              <a:gd name="connsiteX4" fmla="*/ 1940524 w 4752808"/>
              <a:gd name="connsiteY4" fmla="*/ 3570638 h 3626141"/>
              <a:gd name="connsiteX5" fmla="*/ 521666 w 4752808"/>
              <a:gd name="connsiteY5" fmla="*/ 3198700 h 3626141"/>
              <a:gd name="connsiteX6" fmla="*/ 46851 w 4752808"/>
              <a:gd name="connsiteY6" fmla="*/ 1440955 h 3626141"/>
              <a:gd name="connsiteX7" fmla="*/ 124879 w 4752808"/>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86824 w 4714753"/>
              <a:gd name="connsiteY0" fmla="*/ 0 h 3626141"/>
              <a:gd name="connsiteX1" fmla="*/ 4714753 w 4714753"/>
              <a:gd name="connsiteY1" fmla="*/ 280569 h 3626141"/>
              <a:gd name="connsiteX2" fmla="*/ 4161158 w 4714753"/>
              <a:gd name="connsiteY2" fmla="*/ 2562091 h 3626141"/>
              <a:gd name="connsiteX3" fmla="*/ 3170126 w 4714753"/>
              <a:gd name="connsiteY3" fmla="*/ 3488780 h 3626141"/>
              <a:gd name="connsiteX4" fmla="*/ 1902469 w 4714753"/>
              <a:gd name="connsiteY4" fmla="*/ 3570638 h 3626141"/>
              <a:gd name="connsiteX5" fmla="*/ 483611 w 4714753"/>
              <a:gd name="connsiteY5" fmla="*/ 3198700 h 3626141"/>
              <a:gd name="connsiteX6" fmla="*/ 8796 w 4714753"/>
              <a:gd name="connsiteY6" fmla="*/ 1440955 h 3626141"/>
              <a:gd name="connsiteX7" fmla="*/ 86824 w 4714753"/>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662 h 3626803"/>
              <a:gd name="connsiteX1" fmla="*/ 4705957 w 4705957"/>
              <a:gd name="connsiteY1" fmla="*/ 281231 h 3626803"/>
              <a:gd name="connsiteX2" fmla="*/ 4152362 w 4705957"/>
              <a:gd name="connsiteY2" fmla="*/ 2562753 h 3626803"/>
              <a:gd name="connsiteX3" fmla="*/ 3161330 w 4705957"/>
              <a:gd name="connsiteY3" fmla="*/ 3489442 h 3626803"/>
              <a:gd name="connsiteX4" fmla="*/ 1893673 w 4705957"/>
              <a:gd name="connsiteY4" fmla="*/ 3571300 h 3626803"/>
              <a:gd name="connsiteX5" fmla="*/ 474815 w 4705957"/>
              <a:gd name="connsiteY5" fmla="*/ 3199362 h 3626803"/>
              <a:gd name="connsiteX6" fmla="*/ 0 w 4705957"/>
              <a:gd name="connsiteY6" fmla="*/ 1441617 h 3626803"/>
              <a:gd name="connsiteX7" fmla="*/ 78028 w 4705957"/>
              <a:gd name="connsiteY7" fmla="*/ 662 h 3626803"/>
              <a:gd name="connsiteX0" fmla="*/ 55573 w 4705957"/>
              <a:gd name="connsiteY0" fmla="*/ 668 h 3625981"/>
              <a:gd name="connsiteX1" fmla="*/ 4705957 w 4705957"/>
              <a:gd name="connsiteY1" fmla="*/ 280409 h 3625981"/>
              <a:gd name="connsiteX2" fmla="*/ 4152362 w 4705957"/>
              <a:gd name="connsiteY2" fmla="*/ 2561931 h 3625981"/>
              <a:gd name="connsiteX3" fmla="*/ 3161330 w 4705957"/>
              <a:gd name="connsiteY3" fmla="*/ 3488620 h 3625981"/>
              <a:gd name="connsiteX4" fmla="*/ 1893673 w 4705957"/>
              <a:gd name="connsiteY4" fmla="*/ 3570478 h 3625981"/>
              <a:gd name="connsiteX5" fmla="*/ 474815 w 4705957"/>
              <a:gd name="connsiteY5" fmla="*/ 3198540 h 3625981"/>
              <a:gd name="connsiteX6" fmla="*/ 0 w 4705957"/>
              <a:gd name="connsiteY6" fmla="*/ 1440795 h 3625981"/>
              <a:gd name="connsiteX7" fmla="*/ 55573 w 4705957"/>
              <a:gd name="connsiteY7" fmla="*/ 668 h 3625981"/>
              <a:gd name="connsiteX0" fmla="*/ 55573 w 4705957"/>
              <a:gd name="connsiteY0" fmla="*/ 666 h 3625979"/>
              <a:gd name="connsiteX1" fmla="*/ 4705957 w 4705957"/>
              <a:gd name="connsiteY1" fmla="*/ 280407 h 3625979"/>
              <a:gd name="connsiteX2" fmla="*/ 4152362 w 4705957"/>
              <a:gd name="connsiteY2" fmla="*/ 2561929 h 3625979"/>
              <a:gd name="connsiteX3" fmla="*/ 3161330 w 4705957"/>
              <a:gd name="connsiteY3" fmla="*/ 3488618 h 3625979"/>
              <a:gd name="connsiteX4" fmla="*/ 1893673 w 4705957"/>
              <a:gd name="connsiteY4" fmla="*/ 3570476 h 3625979"/>
              <a:gd name="connsiteX5" fmla="*/ 474815 w 4705957"/>
              <a:gd name="connsiteY5" fmla="*/ 3198538 h 3625979"/>
              <a:gd name="connsiteX6" fmla="*/ 0 w 4705957"/>
              <a:gd name="connsiteY6" fmla="*/ 1440793 h 3625979"/>
              <a:gd name="connsiteX7" fmla="*/ 55573 w 4705957"/>
              <a:gd name="connsiteY7" fmla="*/ 666 h 362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5957" h="3625979">
                <a:moveTo>
                  <a:pt x="55573" y="666"/>
                </a:moveTo>
                <a:cubicBezTo>
                  <a:pt x="297573" y="-12043"/>
                  <a:pt x="3397265" y="159662"/>
                  <a:pt x="4705957" y="280407"/>
                </a:cubicBezTo>
                <a:cubicBezTo>
                  <a:pt x="4551076" y="1109015"/>
                  <a:pt x="4347668" y="2061574"/>
                  <a:pt x="4152362" y="2561929"/>
                </a:cubicBezTo>
                <a:cubicBezTo>
                  <a:pt x="3861286" y="3099087"/>
                  <a:pt x="3521198" y="3279823"/>
                  <a:pt x="3161330" y="3488618"/>
                </a:cubicBezTo>
                <a:cubicBezTo>
                  <a:pt x="2801462" y="3697413"/>
                  <a:pt x="2341425" y="3618823"/>
                  <a:pt x="1893673" y="3570476"/>
                </a:cubicBezTo>
                <a:cubicBezTo>
                  <a:pt x="1445921" y="3522129"/>
                  <a:pt x="713451" y="3269843"/>
                  <a:pt x="474815" y="3198538"/>
                </a:cubicBezTo>
                <a:cubicBezTo>
                  <a:pt x="41150" y="2458902"/>
                  <a:pt x="37182" y="1927332"/>
                  <a:pt x="0" y="1440793"/>
                </a:cubicBezTo>
                <a:cubicBezTo>
                  <a:pt x="20825" y="886399"/>
                  <a:pt x="4940" y="8837"/>
                  <a:pt x="55573" y="666"/>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6805257">
            <a:off x="5405552" y="4933006"/>
            <a:ext cx="2491987" cy="248977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76356"/>
              <a:gd name="connsiteY0" fmla="*/ 1149404 h 1150420"/>
              <a:gd name="connsiteX1" fmla="*/ 474495 w 1176356"/>
              <a:gd name="connsiteY1" fmla="*/ 51611 h 1150420"/>
              <a:gd name="connsiteX2" fmla="*/ 581205 w 1176356"/>
              <a:gd name="connsiteY2" fmla="*/ 73013 h 1150420"/>
              <a:gd name="connsiteX3" fmla="*/ 1123932 w 1176356"/>
              <a:gd name="connsiteY3" fmla="*/ 1016944 h 1150420"/>
              <a:gd name="connsiteX4" fmla="*/ 1170951 w 1176356"/>
              <a:gd name="connsiteY4" fmla="*/ 1143496 h 1150420"/>
              <a:gd name="connsiteX5" fmla="*/ 0 w 1176356"/>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70456 h 1171472"/>
              <a:gd name="connsiteX1" fmla="*/ 474495 w 1179217"/>
              <a:gd name="connsiteY1" fmla="*/ 72663 h 1171472"/>
              <a:gd name="connsiteX2" fmla="*/ 565172 w 1179217"/>
              <a:gd name="connsiteY2" fmla="*/ 63114 h 1171472"/>
              <a:gd name="connsiteX3" fmla="*/ 1123932 w 1179217"/>
              <a:gd name="connsiteY3" fmla="*/ 1037996 h 1171472"/>
              <a:gd name="connsiteX4" fmla="*/ 1170951 w 1179217"/>
              <a:gd name="connsiteY4" fmla="*/ 1164548 h 1171472"/>
              <a:gd name="connsiteX5" fmla="*/ 0 w 1179217"/>
              <a:gd name="connsiteY5" fmla="*/ 1170456 h 1171472"/>
              <a:gd name="connsiteX0" fmla="*/ 0 w 1179217"/>
              <a:gd name="connsiteY0" fmla="*/ 1174575 h 1175591"/>
              <a:gd name="connsiteX1" fmla="*/ 474495 w 1179217"/>
              <a:gd name="connsiteY1" fmla="*/ 76782 h 1175591"/>
              <a:gd name="connsiteX2" fmla="*/ 565172 w 1179217"/>
              <a:gd name="connsiteY2" fmla="*/ 67233 h 1175591"/>
              <a:gd name="connsiteX3" fmla="*/ 1123932 w 1179217"/>
              <a:gd name="connsiteY3" fmla="*/ 1042115 h 1175591"/>
              <a:gd name="connsiteX4" fmla="*/ 1170951 w 1179217"/>
              <a:gd name="connsiteY4" fmla="*/ 1168667 h 1175591"/>
              <a:gd name="connsiteX5" fmla="*/ 0 w 1179217"/>
              <a:gd name="connsiteY5" fmla="*/ 1174575 h 1175591"/>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5 w 1179222"/>
              <a:gd name="connsiteY0" fmla="*/ 1152940 h 1161152"/>
              <a:gd name="connsiteX1" fmla="*/ 474500 w 1179222"/>
              <a:gd name="connsiteY1" fmla="*/ 55147 h 1161152"/>
              <a:gd name="connsiteX2" fmla="*/ 565177 w 1179222"/>
              <a:gd name="connsiteY2" fmla="*/ 45598 h 1161152"/>
              <a:gd name="connsiteX3" fmla="*/ 1123937 w 1179222"/>
              <a:gd name="connsiteY3" fmla="*/ 1020480 h 1161152"/>
              <a:gd name="connsiteX4" fmla="*/ 1170956 w 1179222"/>
              <a:gd name="connsiteY4" fmla="*/ 1147032 h 1161152"/>
              <a:gd name="connsiteX5" fmla="*/ 5 w 1179222"/>
              <a:gd name="connsiteY5" fmla="*/ 1152940 h 1161152"/>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46061 h 1154273"/>
              <a:gd name="connsiteX1" fmla="*/ 474500 w 1179222"/>
              <a:gd name="connsiteY1" fmla="*/ 48268 h 1154273"/>
              <a:gd name="connsiteX2" fmla="*/ 512345 w 1179222"/>
              <a:gd name="connsiteY2" fmla="*/ 81 h 1154273"/>
              <a:gd name="connsiteX3" fmla="*/ 565177 w 1179222"/>
              <a:gd name="connsiteY3" fmla="*/ 38719 h 1154273"/>
              <a:gd name="connsiteX4" fmla="*/ 1123937 w 1179222"/>
              <a:gd name="connsiteY4" fmla="*/ 1013601 h 1154273"/>
              <a:gd name="connsiteX5" fmla="*/ 1170956 w 1179222"/>
              <a:gd name="connsiteY5" fmla="*/ 1140153 h 1154273"/>
              <a:gd name="connsiteX6" fmla="*/ 5 w 1179222"/>
              <a:gd name="connsiteY6" fmla="*/ 1146061 h 1154273"/>
              <a:gd name="connsiteX0" fmla="*/ 5 w 1179222"/>
              <a:gd name="connsiteY0" fmla="*/ 1202985 h 1211197"/>
              <a:gd name="connsiteX1" fmla="*/ 474500 w 1179222"/>
              <a:gd name="connsiteY1" fmla="*/ 105192 h 1211197"/>
              <a:gd name="connsiteX2" fmla="*/ 512147 w 1179222"/>
              <a:gd name="connsiteY2" fmla="*/ 37561 h 1211197"/>
              <a:gd name="connsiteX3" fmla="*/ 565177 w 1179222"/>
              <a:gd name="connsiteY3" fmla="*/ 95643 h 1211197"/>
              <a:gd name="connsiteX4" fmla="*/ 1123937 w 1179222"/>
              <a:gd name="connsiteY4" fmla="*/ 1070525 h 1211197"/>
              <a:gd name="connsiteX5" fmla="*/ 1170956 w 1179222"/>
              <a:gd name="connsiteY5" fmla="*/ 1197077 h 1211197"/>
              <a:gd name="connsiteX6" fmla="*/ 5 w 1179222"/>
              <a:gd name="connsiteY6" fmla="*/ 1202985 h 1211197"/>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17 w 1179234"/>
              <a:gd name="connsiteY0" fmla="*/ 1165967 h 1181355"/>
              <a:gd name="connsiteX1" fmla="*/ 474512 w 1179234"/>
              <a:gd name="connsiteY1" fmla="*/ 68174 h 1181355"/>
              <a:gd name="connsiteX2" fmla="*/ 512159 w 1179234"/>
              <a:gd name="connsiteY2" fmla="*/ 543 h 1181355"/>
              <a:gd name="connsiteX3" fmla="*/ 565189 w 1179234"/>
              <a:gd name="connsiteY3" fmla="*/ 58625 h 1181355"/>
              <a:gd name="connsiteX4" fmla="*/ 1123949 w 1179234"/>
              <a:gd name="connsiteY4" fmla="*/ 1033507 h 1181355"/>
              <a:gd name="connsiteX5" fmla="*/ 1170968 w 1179234"/>
              <a:gd name="connsiteY5" fmla="*/ 1160059 h 1181355"/>
              <a:gd name="connsiteX6" fmla="*/ 17 w 1179234"/>
              <a:gd name="connsiteY6" fmla="*/ 1165967 h 1181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9234" h="1181355">
                <a:moveTo>
                  <a:pt x="17" y="1165967"/>
                </a:moveTo>
                <a:cubicBezTo>
                  <a:pt x="31711" y="1023663"/>
                  <a:pt x="332508" y="328732"/>
                  <a:pt x="474512" y="68174"/>
                </a:cubicBezTo>
                <a:cubicBezTo>
                  <a:pt x="496334" y="21109"/>
                  <a:pt x="497046" y="2135"/>
                  <a:pt x="512159" y="543"/>
                </a:cubicBezTo>
                <a:cubicBezTo>
                  <a:pt x="527272" y="-1048"/>
                  <a:pt x="526273" y="-3185"/>
                  <a:pt x="565189" y="58625"/>
                </a:cubicBezTo>
                <a:cubicBezTo>
                  <a:pt x="671797" y="227950"/>
                  <a:pt x="989819" y="789183"/>
                  <a:pt x="1123949" y="1033507"/>
                </a:cubicBezTo>
                <a:cubicBezTo>
                  <a:pt x="1165859" y="1109188"/>
                  <a:pt x="1194005" y="1143068"/>
                  <a:pt x="1170968" y="1160059"/>
                </a:cubicBezTo>
                <a:cubicBezTo>
                  <a:pt x="1135292" y="1174017"/>
                  <a:pt x="-5131" y="1196842"/>
                  <a:pt x="17" y="1165967"/>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6BDCCD7B-1AA1-9926-7327-DF59B2CF66E3}"/>
              </a:ext>
            </a:extLst>
          </p:cNvPr>
          <p:cNvSpPr/>
          <p:nvPr/>
        </p:nvSpPr>
        <p:spPr>
          <a:xfrm rot="13174781">
            <a:off x="9960866" y="3904502"/>
            <a:ext cx="2607437" cy="2846432"/>
          </a:xfrm>
          <a:custGeom>
            <a:avLst/>
            <a:gdLst>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228517 w 2607437"/>
              <a:gd name="connsiteY13" fmla="*/ 142418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7437" h="2846432">
                <a:moveTo>
                  <a:pt x="2469871" y="2360682"/>
                </a:moveTo>
                <a:cubicBezTo>
                  <a:pt x="2462856" y="2375900"/>
                  <a:pt x="2395566" y="2351575"/>
                  <a:pt x="2286960" y="2313770"/>
                </a:cubicBezTo>
                <a:cubicBezTo>
                  <a:pt x="2142151" y="2263362"/>
                  <a:pt x="1766511" y="2094856"/>
                  <a:pt x="1577519" y="2042069"/>
                </a:cubicBezTo>
                <a:cubicBezTo>
                  <a:pt x="1550277" y="2227284"/>
                  <a:pt x="1528026" y="2675980"/>
                  <a:pt x="1480545" y="2845625"/>
                </a:cubicBezTo>
                <a:cubicBezTo>
                  <a:pt x="1400483" y="2874097"/>
                  <a:pt x="1056419" y="2140505"/>
                  <a:pt x="1038789" y="2144803"/>
                </a:cubicBezTo>
                <a:cubicBezTo>
                  <a:pt x="1015336" y="2150520"/>
                  <a:pt x="931527" y="2206516"/>
                  <a:pt x="826811" y="2278135"/>
                </a:cubicBezTo>
                <a:lnTo>
                  <a:pt x="814279" y="2286725"/>
                </a:lnTo>
                <a:lnTo>
                  <a:pt x="553572" y="1971358"/>
                </a:lnTo>
                <a:lnTo>
                  <a:pt x="584268" y="1903177"/>
                </a:lnTo>
                <a:cubicBezTo>
                  <a:pt x="600257" y="1864533"/>
                  <a:pt x="613534" y="1828370"/>
                  <a:pt x="622926" y="1796063"/>
                </a:cubicBezTo>
                <a:cubicBezTo>
                  <a:pt x="610005" y="1785588"/>
                  <a:pt x="542156" y="1778684"/>
                  <a:pt x="447174" y="1772966"/>
                </a:cubicBezTo>
                <a:lnTo>
                  <a:pt x="386871" y="1769705"/>
                </a:lnTo>
                <a:lnTo>
                  <a:pt x="129765" y="1458692"/>
                </a:lnTo>
                <a:cubicBezTo>
                  <a:pt x="162682" y="1447189"/>
                  <a:pt x="304933" y="1393399"/>
                  <a:pt x="407783" y="1358440"/>
                </a:cubicBezTo>
                <a:cubicBezTo>
                  <a:pt x="541078" y="1312111"/>
                  <a:pt x="575062" y="1302776"/>
                  <a:pt x="574480" y="1274767"/>
                </a:cubicBezTo>
                <a:cubicBezTo>
                  <a:pt x="441593" y="1068238"/>
                  <a:pt x="42137" y="649315"/>
                  <a:pt x="0" y="504513"/>
                </a:cubicBezTo>
                <a:cubicBezTo>
                  <a:pt x="65462" y="479621"/>
                  <a:pt x="877205" y="847056"/>
                  <a:pt x="933950" y="858136"/>
                </a:cubicBezTo>
                <a:cubicBezTo>
                  <a:pt x="988324" y="732068"/>
                  <a:pt x="1176411" y="-47146"/>
                  <a:pt x="1235817" y="2249"/>
                </a:cubicBezTo>
                <a:cubicBezTo>
                  <a:pt x="1349514" y="342754"/>
                  <a:pt x="1450804" y="970443"/>
                  <a:pt x="1478622" y="949981"/>
                </a:cubicBezTo>
                <a:cubicBezTo>
                  <a:pt x="1835779" y="759206"/>
                  <a:pt x="2261201" y="400227"/>
                  <a:pt x="2369772" y="420031"/>
                </a:cubicBezTo>
                <a:cubicBezTo>
                  <a:pt x="2394684" y="429439"/>
                  <a:pt x="2298793" y="584227"/>
                  <a:pt x="2242481" y="665651"/>
                </a:cubicBezTo>
                <a:cubicBezTo>
                  <a:pt x="2173931" y="769818"/>
                  <a:pt x="1883005" y="1184074"/>
                  <a:pt x="1891172" y="1206497"/>
                </a:cubicBezTo>
                <a:cubicBezTo>
                  <a:pt x="1936929" y="1247637"/>
                  <a:pt x="2530138" y="1315803"/>
                  <a:pt x="2607391" y="1376435"/>
                </a:cubicBezTo>
                <a:cubicBezTo>
                  <a:pt x="2612872" y="1459987"/>
                  <a:pt x="2137411" y="1554478"/>
                  <a:pt x="1846557" y="1676109"/>
                </a:cubicBezTo>
                <a:cubicBezTo>
                  <a:pt x="1967447" y="1793352"/>
                  <a:pt x="2297748" y="2122904"/>
                  <a:pt x="2456093" y="2331319"/>
                </a:cubicBezTo>
                <a:cubicBezTo>
                  <a:pt x="2467851" y="2346144"/>
                  <a:pt x="2472209" y="2355610"/>
                  <a:pt x="2469871" y="2360682"/>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5F89FA1D-9919-9AF3-06C3-17B8A5D5A6ED}"/>
              </a:ext>
            </a:extLst>
          </p:cNvPr>
          <p:cNvSpPr>
            <a:spLocks noGrp="1"/>
          </p:cNvSpPr>
          <p:nvPr>
            <p:ph type="title"/>
          </p:nvPr>
        </p:nvSpPr>
        <p:spPr>
          <a:xfrm>
            <a:off x="699660" y="1083226"/>
            <a:ext cx="5185661" cy="2877465"/>
          </a:xfrm>
        </p:spPr>
        <p:txBody>
          <a:bodyPr anchor="t"/>
          <a:lstStyle>
            <a:lvl1pPr>
              <a:defRPr sz="7200"/>
            </a:lvl1pPr>
          </a:lstStyle>
          <a:p>
            <a:r>
              <a:rPr lang="en-US"/>
              <a:t>Click to edit Master title style</a:t>
            </a:r>
          </a:p>
        </p:txBody>
      </p:sp>
      <p:sp>
        <p:nvSpPr>
          <p:cNvPr id="15" name="Subtitle 2">
            <a:extLst>
              <a:ext uri="{FF2B5EF4-FFF2-40B4-BE49-F238E27FC236}">
                <a16:creationId xmlns:a16="http://schemas.microsoft.com/office/drawing/2014/main" id="{50B96C61-0A57-826F-BD29-338308CE78A8}"/>
              </a:ext>
            </a:extLst>
          </p:cNvPr>
          <p:cNvSpPr>
            <a:spLocks noGrp="1"/>
          </p:cNvSpPr>
          <p:nvPr>
            <p:ph type="subTitle" idx="1"/>
          </p:nvPr>
        </p:nvSpPr>
        <p:spPr>
          <a:xfrm>
            <a:off x="699659" y="4721088"/>
            <a:ext cx="431430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36" name="Group 35">
            <a:extLst>
              <a:ext uri="{FF2B5EF4-FFF2-40B4-BE49-F238E27FC236}">
                <a16:creationId xmlns:a16="http://schemas.microsoft.com/office/drawing/2014/main" id="{5EAF9E45-4937-3C64-DBBE-4343228C40AA}"/>
              </a:ext>
            </a:extLst>
          </p:cNvPr>
          <p:cNvGrpSpPr/>
          <p:nvPr/>
        </p:nvGrpSpPr>
        <p:grpSpPr>
          <a:xfrm flipH="1">
            <a:off x="8237290" y="4982118"/>
            <a:ext cx="898791" cy="481789"/>
            <a:chOff x="5447388" y="3100610"/>
            <a:chExt cx="1500891" cy="804540"/>
          </a:xfrm>
        </p:grpSpPr>
        <p:sp>
          <p:nvSpPr>
            <p:cNvPr id="37" name="Oval 36">
              <a:extLst>
                <a:ext uri="{FF2B5EF4-FFF2-40B4-BE49-F238E27FC236}">
                  <a16:creationId xmlns:a16="http://schemas.microsoft.com/office/drawing/2014/main" id="{89375AB3-D78B-1E03-2194-C1CCB6812104}"/>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011D900-F22B-B59C-8F2E-F8D3950513E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657CA362-37FA-3401-2397-DD7709603566}"/>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28FEA7D-ED9C-3C07-353D-8B2DDED0806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011A244-56FB-95A0-A98D-F66AF6E0C29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 name="Group 7">
            <a:extLst>
              <a:ext uri="{FF2B5EF4-FFF2-40B4-BE49-F238E27FC236}">
                <a16:creationId xmlns:a16="http://schemas.microsoft.com/office/drawing/2014/main" id="{E9284E40-6452-7E81-AB2A-60EE0453740F}"/>
              </a:ext>
            </a:extLst>
          </p:cNvPr>
          <p:cNvGrpSpPr/>
          <p:nvPr/>
        </p:nvGrpSpPr>
        <p:grpSpPr>
          <a:xfrm rot="20796810" flipH="1">
            <a:off x="5944178" y="5787705"/>
            <a:ext cx="704635" cy="488753"/>
            <a:chOff x="9839339" y="677159"/>
            <a:chExt cx="751991" cy="521600"/>
          </a:xfrm>
        </p:grpSpPr>
        <p:sp>
          <p:nvSpPr>
            <p:cNvPr id="11" name="Freeform: Shape 10">
              <a:extLst>
                <a:ext uri="{FF2B5EF4-FFF2-40B4-BE49-F238E27FC236}">
                  <a16:creationId xmlns:a16="http://schemas.microsoft.com/office/drawing/2014/main" id="{3E7E4D24-DFBF-1C47-5A17-6139849EF7A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C992155-AC7D-B636-A4E3-1DC3E728D2ED}"/>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CEE8E29-1CAB-5570-A715-39109B68A94D}"/>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630958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4">
    <p:bg>
      <p:bgPr>
        <a:solidFill>
          <a:schemeClr val="accent3"/>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04AA646-88AD-4803-5E2E-52C8BD993F36}"/>
              </a:ext>
            </a:extLst>
          </p:cNvPr>
          <p:cNvSpPr>
            <a:spLocks noGrp="1"/>
          </p:cNvSpPr>
          <p:nvPr>
            <p:ph type="title"/>
          </p:nvPr>
        </p:nvSpPr>
        <p:spPr>
          <a:xfrm>
            <a:off x="699660" y="1790060"/>
            <a:ext cx="6308041" cy="3277880"/>
          </a:xfrm>
        </p:spPr>
        <p:txBody>
          <a:bodyPr/>
          <a:lstStyle>
            <a:lvl1pPr>
              <a:defRPr sz="7200"/>
            </a:lvl1pPr>
          </a:lstStyle>
          <a:p>
            <a:r>
              <a:rPr lang="en-US"/>
              <a:t>Click to edit Master title style</a:t>
            </a:r>
          </a:p>
        </p:txBody>
      </p:sp>
      <p:sp>
        <p:nvSpPr>
          <p:cNvPr id="16" name="Subtitle 2">
            <a:extLst>
              <a:ext uri="{FF2B5EF4-FFF2-40B4-BE49-F238E27FC236}">
                <a16:creationId xmlns:a16="http://schemas.microsoft.com/office/drawing/2014/main" id="{D2AEC607-3DA9-BC59-D414-70860644FC47}"/>
              </a:ext>
            </a:extLst>
          </p:cNvPr>
          <p:cNvSpPr>
            <a:spLocks noGrp="1"/>
          </p:cNvSpPr>
          <p:nvPr>
            <p:ph type="subTitle" idx="1"/>
          </p:nvPr>
        </p:nvSpPr>
        <p:spPr>
          <a:xfrm>
            <a:off x="699659" y="5067940"/>
            <a:ext cx="4483511" cy="1078027"/>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699660" y="256032"/>
            <a:ext cx="3172685" cy="365125"/>
          </a:xfrm>
        </p:spPr>
        <p:txBody>
          <a:bodyPr/>
          <a:lstStyle>
            <a:lvl1pPr>
              <a:defRPr>
                <a:solidFill>
                  <a:schemeClr val="tx2"/>
                </a:solidFill>
              </a:defRPr>
            </a:lvl1pPr>
          </a:lstStyle>
          <a:p>
            <a:endParaRPr lang="en-US">
              <a:solidFill>
                <a:schemeClr val="tx2"/>
              </a:solidFill>
            </a:endParaRP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56350"/>
            <a:ext cx="2880610" cy="365125"/>
          </a:xfrm>
        </p:spPr>
        <p:txBody>
          <a:bodyPr/>
          <a:lstStyle>
            <a:lvl1pPr algn="l">
              <a:defRPr>
                <a:solidFill>
                  <a:schemeClr val="tx2"/>
                </a:solidFill>
              </a:defRPr>
            </a:lvl1pPr>
          </a:lstStyle>
          <a:p>
            <a:fld id="{4BEBB76A-5642-4655-AA5F-D2E8581DD95F}" type="datetimeFigureOut">
              <a:rPr lang="en-US" smtClean="0"/>
              <a:pPr/>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11454245" y="6356350"/>
            <a:ext cx="547255" cy="365125"/>
          </a:xfrm>
        </p:spPr>
        <p:txBody>
          <a:bodyPr/>
          <a:lstStyle>
            <a:lvl1pPr>
              <a:defRPr>
                <a:solidFill>
                  <a:schemeClr val="tx2"/>
                </a:solidFill>
              </a:defRPr>
            </a:lvl1pPr>
          </a:lstStyle>
          <a:p>
            <a:fld id="{7CF79DB2-B0CF-4CB1-AE78-9ED1037C015C}" type="slidenum">
              <a:rPr lang="en-US" smtClean="0"/>
              <a:pPr/>
              <a:t>‹#›</a:t>
            </a:fld>
            <a:endParaRPr lang="en-US"/>
          </a:p>
        </p:txBody>
      </p:sp>
      <p:sp>
        <p:nvSpPr>
          <p:cNvPr id="7" name="Oval 28">
            <a:extLst>
              <a:ext uri="{FF2B5EF4-FFF2-40B4-BE49-F238E27FC236}">
                <a16:creationId xmlns:a16="http://schemas.microsoft.com/office/drawing/2014/main" id="{868B7AF0-A7AA-0BBE-D6E3-CE03625582C5}"/>
              </a:ext>
            </a:extLst>
          </p:cNvPr>
          <p:cNvSpPr/>
          <p:nvPr/>
        </p:nvSpPr>
        <p:spPr>
          <a:xfrm rot="2599426">
            <a:off x="9363569" y="1876067"/>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88900B3-1E3B-1B62-AA05-25A3376866ED}"/>
              </a:ext>
            </a:extLst>
          </p:cNvPr>
          <p:cNvGrpSpPr/>
          <p:nvPr/>
        </p:nvGrpSpPr>
        <p:grpSpPr>
          <a:xfrm rot="11355259">
            <a:off x="8850308" y="358242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78B9A385-74F6-5989-FC8A-DAEF31B5AA3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D9D6DF9-30B8-31BE-1C77-B0BE9EBB5A03}"/>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Freeform: Shape 10">
            <a:extLst>
              <a:ext uri="{FF2B5EF4-FFF2-40B4-BE49-F238E27FC236}">
                <a16:creationId xmlns:a16="http://schemas.microsoft.com/office/drawing/2014/main" id="{34B99ACD-54A2-3D47-95FE-F1AA348784AB}"/>
              </a:ext>
            </a:extLst>
          </p:cNvPr>
          <p:cNvSpPr/>
          <p:nvPr/>
        </p:nvSpPr>
        <p:spPr>
          <a:xfrm rot="10580307">
            <a:off x="8703723" y="5657235"/>
            <a:ext cx="2324888" cy="116370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74718"/>
              <a:gd name="connsiteX1" fmla="*/ 116789 w 2876897"/>
              <a:gd name="connsiteY1" fmla="*/ 590029 h 1574718"/>
              <a:gd name="connsiteX2" fmla="*/ 0 w 2876897"/>
              <a:gd name="connsiteY2" fmla="*/ 83689 h 1574718"/>
              <a:gd name="connsiteX3" fmla="*/ 574390 w 2876897"/>
              <a:gd name="connsiteY3" fmla="*/ 0 h 1574718"/>
              <a:gd name="connsiteX4" fmla="*/ 592822 w 2876897"/>
              <a:gd name="connsiteY4" fmla="*/ 142333 h 1574718"/>
              <a:gd name="connsiteX5" fmla="*/ 1077920 w 2876897"/>
              <a:gd name="connsiteY5" fmla="*/ 764841 h 1574718"/>
              <a:gd name="connsiteX6" fmla="*/ 1791731 w 2876897"/>
              <a:gd name="connsiteY6" fmla="*/ 767945 h 1574718"/>
              <a:gd name="connsiteX7" fmla="*/ 2126592 w 2876897"/>
              <a:gd name="connsiteY7" fmla="*/ 478752 h 1574718"/>
              <a:gd name="connsiteX8" fmla="*/ 2208519 w 2876897"/>
              <a:gd name="connsiteY8" fmla="*/ 9545 h 1574718"/>
              <a:gd name="connsiteX9" fmla="*/ 2876897 w 2876897"/>
              <a:gd name="connsiteY9" fmla="*/ 39276 h 1574718"/>
              <a:gd name="connsiteX10" fmla="*/ 2084403 w 2876897"/>
              <a:gd name="connsiteY10" fmla="*/ 1412939 h 1574718"/>
              <a:gd name="connsiteX11" fmla="*/ 698505 w 2876897"/>
              <a:gd name="connsiteY11" fmla="*/ 1390335 h 1574718"/>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70872">
                <a:moveTo>
                  <a:pt x="698505" y="1390335"/>
                </a:moveTo>
                <a:cubicBezTo>
                  <a:pt x="382179" y="1190875"/>
                  <a:pt x="214444" y="852303"/>
                  <a:pt x="116789" y="590029"/>
                </a:cubicBezTo>
                <a:cubicBezTo>
                  <a:pt x="19134" y="3277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198593" y="208259"/>
                  <a:pt x="2208519" y="9545"/>
                </a:cubicBezTo>
                <a:cubicBezTo>
                  <a:pt x="2430514" y="14701"/>
                  <a:pt x="2654902" y="34120"/>
                  <a:pt x="2876897" y="39276"/>
                </a:cubicBezTo>
                <a:cubicBezTo>
                  <a:pt x="2854819" y="291776"/>
                  <a:pt x="2709634" y="1124828"/>
                  <a:pt x="2084403" y="1412939"/>
                </a:cubicBezTo>
                <a:cubicBezTo>
                  <a:pt x="1554216" y="1666223"/>
                  <a:pt x="1052550" y="1582069"/>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oup 11">
            <a:extLst>
              <a:ext uri="{FF2B5EF4-FFF2-40B4-BE49-F238E27FC236}">
                <a16:creationId xmlns:a16="http://schemas.microsoft.com/office/drawing/2014/main" id="{6CAD07E7-1971-8A2D-AD23-08B6173C27EB}"/>
              </a:ext>
            </a:extLst>
          </p:cNvPr>
          <p:cNvGrpSpPr/>
          <p:nvPr/>
        </p:nvGrpSpPr>
        <p:grpSpPr>
          <a:xfrm flipH="1">
            <a:off x="9544338" y="4891989"/>
            <a:ext cx="682710" cy="365961"/>
            <a:chOff x="5447388" y="3100610"/>
            <a:chExt cx="1500891" cy="804540"/>
          </a:xfrm>
        </p:grpSpPr>
        <p:sp>
          <p:nvSpPr>
            <p:cNvPr id="25" name="Oval 24">
              <a:extLst>
                <a:ext uri="{FF2B5EF4-FFF2-40B4-BE49-F238E27FC236}">
                  <a16:creationId xmlns:a16="http://schemas.microsoft.com/office/drawing/2014/main" id="{C0234326-0CED-CB5C-11CA-B9F9ABD025C4}"/>
                </a:ext>
              </a:extLst>
            </p:cNvPr>
            <p:cNvSpPr/>
            <p:nvPr/>
          </p:nvSpPr>
          <p:spPr>
            <a:xfrm>
              <a:off x="5447388" y="3266522"/>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EEBEA76-4964-F79F-3F50-ADF0CE441925}"/>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F7B865F8-CBDB-79B7-B613-23BCD096BA98}"/>
                </a:ext>
              </a:extLst>
            </p:cNvPr>
            <p:cNvSpPr/>
            <p:nvPr/>
          </p:nvSpPr>
          <p:spPr>
            <a:xfrm>
              <a:off x="6406985" y="3100610"/>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84B0084-33EF-03D3-8957-19C35428744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8A0B993-D4A1-D95D-A1C5-61183FB6B71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6571168F-C677-7D4B-6653-C4B6834D502F}"/>
              </a:ext>
            </a:extLst>
          </p:cNvPr>
          <p:cNvGrpSpPr/>
          <p:nvPr/>
        </p:nvGrpSpPr>
        <p:grpSpPr>
          <a:xfrm flipH="1">
            <a:off x="9928075" y="2692230"/>
            <a:ext cx="689925" cy="505840"/>
            <a:chOff x="-1705172" y="5397119"/>
            <a:chExt cx="689925" cy="505840"/>
          </a:xfrm>
        </p:grpSpPr>
        <p:grpSp>
          <p:nvGrpSpPr>
            <p:cNvPr id="41" name="Group 40">
              <a:extLst>
                <a:ext uri="{FF2B5EF4-FFF2-40B4-BE49-F238E27FC236}">
                  <a16:creationId xmlns:a16="http://schemas.microsoft.com/office/drawing/2014/main" id="{0EEB260C-C108-58BC-1768-95F4FDAA3C2C}"/>
                </a:ext>
              </a:extLst>
            </p:cNvPr>
            <p:cNvGrpSpPr/>
            <p:nvPr/>
          </p:nvGrpSpPr>
          <p:grpSpPr>
            <a:xfrm>
              <a:off x="-1705172" y="5397119"/>
              <a:ext cx="689925" cy="312906"/>
              <a:chOff x="1162566" y="1754387"/>
              <a:chExt cx="689925" cy="312906"/>
            </a:xfrm>
          </p:grpSpPr>
          <p:sp>
            <p:nvSpPr>
              <p:cNvPr id="42" name="Oval 41">
                <a:extLst>
                  <a:ext uri="{FF2B5EF4-FFF2-40B4-BE49-F238E27FC236}">
                    <a16:creationId xmlns:a16="http://schemas.microsoft.com/office/drawing/2014/main" id="{82E7184E-F39A-24C0-6783-005B085C97CD}"/>
                  </a:ext>
                </a:extLst>
              </p:cNvPr>
              <p:cNvSpPr/>
              <p:nvPr/>
            </p:nvSpPr>
            <p:spPr>
              <a:xfrm rot="21262796" flipV="1">
                <a:off x="1162566" y="1771850"/>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3A277D9-10C5-41EC-734C-F14268332A3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E2BC01F3-1549-0246-F04A-8E210346DBC1}"/>
                  </a:ext>
                </a:extLst>
              </p:cNvPr>
              <p:cNvSpPr/>
              <p:nvPr/>
            </p:nvSpPr>
            <p:spPr>
              <a:xfrm rot="21262796" flipV="1">
                <a:off x="1575997" y="1754387"/>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D73C6389-EB2E-3EA3-76E5-5E11313C18A5}"/>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6" name="Oval 45">
              <a:extLst>
                <a:ext uri="{FF2B5EF4-FFF2-40B4-BE49-F238E27FC236}">
                  <a16:creationId xmlns:a16="http://schemas.microsoft.com/office/drawing/2014/main" id="{FA675028-D4AF-D8AF-D473-2CB1F967EE0F}"/>
                </a:ext>
              </a:extLst>
            </p:cNvPr>
            <p:cNvSpPr/>
            <p:nvPr/>
          </p:nvSpPr>
          <p:spPr>
            <a:xfrm rot="5784107">
              <a:off x="-1424104" y="5771915"/>
              <a:ext cx="124751" cy="137337"/>
            </a:xfrm>
            <a:prstGeom prst="ellipse">
              <a:avLst/>
            </a:prstGeom>
            <a:noFill/>
            <a:ln w="539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105843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dirty="0"/>
              <a:t>Click to edit Master title style</a:t>
            </a:r>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US"/>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userDrawn="1"/>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392592330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genda 2">
    <p:bg>
      <p:bgPr>
        <a:solidFill>
          <a:schemeClr val="accent1"/>
        </a:solidFill>
        <a:effectLst/>
      </p:bgPr>
    </p:bg>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D9567B5E-86DF-77F6-0BDA-80B8F69FCEE7}"/>
              </a:ext>
            </a:extLst>
          </p:cNvPr>
          <p:cNvSpPr>
            <a:spLocks noGrp="1"/>
          </p:cNvSpPr>
          <p:nvPr>
            <p:ph type="title"/>
          </p:nvPr>
        </p:nvSpPr>
        <p:spPr>
          <a:xfrm>
            <a:off x="6348932" y="726616"/>
            <a:ext cx="4386019" cy="1835739"/>
          </a:xfrm>
        </p:spPr>
        <p:txBody>
          <a:bodyPr>
            <a:noAutofit/>
          </a:bodyPr>
          <a:lstStyle>
            <a:lvl1pPr>
              <a:defRPr sz="7200">
                <a:solidFill>
                  <a:schemeClr val="tx2"/>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62355"/>
            <a:ext cx="4386019"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7" name="Freeform: Shape 8">
            <a:extLst>
              <a:ext uri="{FF2B5EF4-FFF2-40B4-BE49-F238E27FC236}">
                <a16:creationId xmlns:a16="http://schemas.microsoft.com/office/drawing/2014/main" id="{D0231637-6387-3E40-FCC3-365FC9F5DA58}"/>
              </a:ext>
            </a:extLst>
          </p:cNvPr>
          <p:cNvSpPr/>
          <p:nvPr/>
        </p:nvSpPr>
        <p:spPr>
          <a:xfrm rot="10503176" flipH="1" flipV="1">
            <a:off x="1567549" y="5051293"/>
            <a:ext cx="2065109" cy="18066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90084 w 4687167"/>
              <a:gd name="connsiteY0" fmla="*/ 1 h 3571042"/>
              <a:gd name="connsiteX1" fmla="*/ 4687167 w 4687167"/>
              <a:gd name="connsiteY1" fmla="*/ 292036 h 3571042"/>
              <a:gd name="connsiteX2" fmla="*/ 4161065 w 4687167"/>
              <a:gd name="connsiteY2" fmla="*/ 2317359 h 3571042"/>
              <a:gd name="connsiteX3" fmla="*/ 3515331 w 4687167"/>
              <a:gd name="connsiteY3" fmla="*/ 3294164 h 3571042"/>
              <a:gd name="connsiteX4" fmla="*/ 2940712 w 4687167"/>
              <a:gd name="connsiteY4" fmla="*/ 3514982 h 3571042"/>
              <a:gd name="connsiteX5" fmla="*/ 2001855 w 4687167"/>
              <a:gd name="connsiteY5" fmla="*/ 3570130 h 3571042"/>
              <a:gd name="connsiteX6" fmla="*/ 582997 w 4687167"/>
              <a:gd name="connsiteY6" fmla="*/ 3198192 h 3571042"/>
              <a:gd name="connsiteX7" fmla="*/ 108182 w 4687167"/>
              <a:gd name="connsiteY7" fmla="*/ 1440447 h 3571042"/>
              <a:gd name="connsiteX8" fmla="*/ 90084 w 4687167"/>
              <a:gd name="connsiteY8" fmla="*/ 1 h 3571042"/>
              <a:gd name="connsiteX0" fmla="*/ 10315 w 4607398"/>
              <a:gd name="connsiteY0" fmla="*/ -1 h 3571040"/>
              <a:gd name="connsiteX1" fmla="*/ 4607398 w 4607398"/>
              <a:gd name="connsiteY1" fmla="*/ 292034 h 3571040"/>
              <a:gd name="connsiteX2" fmla="*/ 4081296 w 4607398"/>
              <a:gd name="connsiteY2" fmla="*/ 2317357 h 3571040"/>
              <a:gd name="connsiteX3" fmla="*/ 3435562 w 4607398"/>
              <a:gd name="connsiteY3" fmla="*/ 3294162 h 3571040"/>
              <a:gd name="connsiteX4" fmla="*/ 2860943 w 4607398"/>
              <a:gd name="connsiteY4" fmla="*/ 3514980 h 3571040"/>
              <a:gd name="connsiteX5" fmla="*/ 1922086 w 4607398"/>
              <a:gd name="connsiteY5" fmla="*/ 3570128 h 3571040"/>
              <a:gd name="connsiteX6" fmla="*/ 503228 w 4607398"/>
              <a:gd name="connsiteY6" fmla="*/ 3198190 h 3571040"/>
              <a:gd name="connsiteX7" fmla="*/ 28413 w 4607398"/>
              <a:gd name="connsiteY7" fmla="*/ 1440445 h 3571040"/>
              <a:gd name="connsiteX8" fmla="*/ 10315 w 4607398"/>
              <a:gd name="connsiteY8" fmla="*/ -1 h 3571040"/>
              <a:gd name="connsiteX0" fmla="*/ 257739 w 4854822"/>
              <a:gd name="connsiteY0" fmla="*/ 1 h 3571042"/>
              <a:gd name="connsiteX1" fmla="*/ 4854822 w 4854822"/>
              <a:gd name="connsiteY1" fmla="*/ 292036 h 3571042"/>
              <a:gd name="connsiteX2" fmla="*/ 4328720 w 4854822"/>
              <a:gd name="connsiteY2" fmla="*/ 2317359 h 3571042"/>
              <a:gd name="connsiteX3" fmla="*/ 3682986 w 4854822"/>
              <a:gd name="connsiteY3" fmla="*/ 3294164 h 3571042"/>
              <a:gd name="connsiteX4" fmla="*/ 3108367 w 4854822"/>
              <a:gd name="connsiteY4" fmla="*/ 3514982 h 3571042"/>
              <a:gd name="connsiteX5" fmla="*/ 2169510 w 4854822"/>
              <a:gd name="connsiteY5" fmla="*/ 3570130 h 3571042"/>
              <a:gd name="connsiteX6" fmla="*/ 750652 w 4854822"/>
              <a:gd name="connsiteY6" fmla="*/ 3198192 h 3571042"/>
              <a:gd name="connsiteX7" fmla="*/ 257739 w 4854822"/>
              <a:gd name="connsiteY7" fmla="*/ 1 h 3571042"/>
              <a:gd name="connsiteX0" fmla="*/ 108358 w 4705441"/>
              <a:gd name="connsiteY0" fmla="*/ -1 h 3571040"/>
              <a:gd name="connsiteX1" fmla="*/ 4705441 w 4705441"/>
              <a:gd name="connsiteY1" fmla="*/ 292034 h 3571040"/>
              <a:gd name="connsiteX2" fmla="*/ 4179339 w 4705441"/>
              <a:gd name="connsiteY2" fmla="*/ 2317357 h 3571040"/>
              <a:gd name="connsiteX3" fmla="*/ 3533605 w 4705441"/>
              <a:gd name="connsiteY3" fmla="*/ 3294162 h 3571040"/>
              <a:gd name="connsiteX4" fmla="*/ 2958986 w 4705441"/>
              <a:gd name="connsiteY4" fmla="*/ 3514980 h 3571040"/>
              <a:gd name="connsiteX5" fmla="*/ 2020129 w 4705441"/>
              <a:gd name="connsiteY5" fmla="*/ 3570128 h 3571040"/>
              <a:gd name="connsiteX6" fmla="*/ 601271 w 4705441"/>
              <a:gd name="connsiteY6" fmla="*/ 3198190 h 3571040"/>
              <a:gd name="connsiteX7" fmla="*/ 108358 w 4705441"/>
              <a:gd name="connsiteY7" fmla="*/ -1 h 3571040"/>
              <a:gd name="connsiteX0" fmla="*/ 64393 w 4661476"/>
              <a:gd name="connsiteY0" fmla="*/ 1 h 3571042"/>
              <a:gd name="connsiteX1" fmla="*/ 4661476 w 4661476"/>
              <a:gd name="connsiteY1" fmla="*/ 292036 h 3571042"/>
              <a:gd name="connsiteX2" fmla="*/ 4135374 w 4661476"/>
              <a:gd name="connsiteY2" fmla="*/ 2317359 h 3571042"/>
              <a:gd name="connsiteX3" fmla="*/ 3489640 w 4661476"/>
              <a:gd name="connsiteY3" fmla="*/ 3294164 h 3571042"/>
              <a:gd name="connsiteX4" fmla="*/ 2915021 w 4661476"/>
              <a:gd name="connsiteY4" fmla="*/ 3514982 h 3571042"/>
              <a:gd name="connsiteX5" fmla="*/ 1976164 w 4661476"/>
              <a:gd name="connsiteY5" fmla="*/ 3570130 h 3571042"/>
              <a:gd name="connsiteX6" fmla="*/ 557306 w 4661476"/>
              <a:gd name="connsiteY6" fmla="*/ 3198192 h 3571042"/>
              <a:gd name="connsiteX7" fmla="*/ 64393 w 4661476"/>
              <a:gd name="connsiteY7" fmla="*/ 1 h 3571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61476" h="3571042">
                <a:moveTo>
                  <a:pt x="64393" y="1"/>
                </a:moveTo>
                <a:lnTo>
                  <a:pt x="4661476" y="292036"/>
                </a:lnTo>
                <a:cubicBezTo>
                  <a:pt x="4525959" y="1348137"/>
                  <a:pt x="4330680" y="1817004"/>
                  <a:pt x="4135374" y="2317359"/>
                </a:cubicBezTo>
                <a:cubicBezTo>
                  <a:pt x="4110763" y="2413948"/>
                  <a:pt x="3631233" y="3168727"/>
                  <a:pt x="3489640" y="3294164"/>
                </a:cubicBezTo>
                <a:cubicBezTo>
                  <a:pt x="3377966" y="3387190"/>
                  <a:pt x="3097648" y="3446764"/>
                  <a:pt x="2915021" y="3514982"/>
                </a:cubicBezTo>
                <a:cubicBezTo>
                  <a:pt x="2540061" y="3589683"/>
                  <a:pt x="2238890" y="3566987"/>
                  <a:pt x="1976164" y="3570130"/>
                </a:cubicBezTo>
                <a:cubicBezTo>
                  <a:pt x="1713438" y="3573273"/>
                  <a:pt x="795942" y="3269497"/>
                  <a:pt x="557306" y="3198192"/>
                </a:cubicBezTo>
                <a:cubicBezTo>
                  <a:pt x="238678" y="2603171"/>
                  <a:pt x="-157115" y="1457061"/>
                  <a:pt x="64393" y="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Isosceles Triangle 2">
            <a:extLst>
              <a:ext uri="{FF2B5EF4-FFF2-40B4-BE49-F238E27FC236}">
                <a16:creationId xmlns:a16="http://schemas.microsoft.com/office/drawing/2014/main" id="{1424B7C7-4D96-C302-F15D-838BBA879275}"/>
              </a:ext>
            </a:extLst>
          </p:cNvPr>
          <p:cNvSpPr/>
          <p:nvPr/>
        </p:nvSpPr>
        <p:spPr>
          <a:xfrm rot="19965887">
            <a:off x="567663" y="1804783"/>
            <a:ext cx="2000082" cy="1803398"/>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0">
            <a:extLst>
              <a:ext uri="{FF2B5EF4-FFF2-40B4-BE49-F238E27FC236}">
                <a16:creationId xmlns:a16="http://schemas.microsoft.com/office/drawing/2014/main" id="{C5787402-CD40-9AD5-FD38-9B36D34D43CF}"/>
              </a:ext>
            </a:extLst>
          </p:cNvPr>
          <p:cNvSpPr/>
          <p:nvPr/>
        </p:nvSpPr>
        <p:spPr>
          <a:xfrm rot="11287850">
            <a:off x="479595" y="4629804"/>
            <a:ext cx="975445" cy="217297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E332E53C-C30B-5642-0C44-B8FA76323A08}"/>
              </a:ext>
            </a:extLst>
          </p:cNvPr>
          <p:cNvSpPr/>
          <p:nvPr/>
        </p:nvSpPr>
        <p:spPr>
          <a:xfrm rot="15264538">
            <a:off x="1574223" y="3234587"/>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E7C1F39-DD1E-4113-073E-277138779273}"/>
              </a:ext>
            </a:extLst>
          </p:cNvPr>
          <p:cNvGrpSpPr/>
          <p:nvPr/>
        </p:nvGrpSpPr>
        <p:grpSpPr>
          <a:xfrm>
            <a:off x="2124649" y="5786831"/>
            <a:ext cx="694344" cy="372197"/>
            <a:chOff x="5447388" y="3100610"/>
            <a:chExt cx="1500891" cy="804540"/>
          </a:xfrm>
        </p:grpSpPr>
        <p:sp>
          <p:nvSpPr>
            <p:cNvPr id="12" name="Oval 11">
              <a:extLst>
                <a:ext uri="{FF2B5EF4-FFF2-40B4-BE49-F238E27FC236}">
                  <a16:creationId xmlns:a16="http://schemas.microsoft.com/office/drawing/2014/main" id="{1CF7F074-8ECF-C7D4-BF80-5A3C1855064D}"/>
                </a:ext>
              </a:extLst>
            </p:cNvPr>
            <p:cNvSpPr/>
            <p:nvPr/>
          </p:nvSpPr>
          <p:spPr>
            <a:xfrm>
              <a:off x="5447388" y="3266522"/>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22">
              <a:extLst>
                <a:ext uri="{FF2B5EF4-FFF2-40B4-BE49-F238E27FC236}">
                  <a16:creationId xmlns:a16="http://schemas.microsoft.com/office/drawing/2014/main" id="{0094DC20-25F6-CAE9-A211-905A09B64FFD}"/>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DB8B80F1-9B87-C741-3FC6-E401AAFF1E35}"/>
                </a:ext>
              </a:extLst>
            </p:cNvPr>
            <p:cNvSpPr/>
            <p:nvPr/>
          </p:nvSpPr>
          <p:spPr>
            <a:xfrm>
              <a:off x="6406985" y="3100610"/>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4">
              <a:extLst>
                <a:ext uri="{FF2B5EF4-FFF2-40B4-BE49-F238E27FC236}">
                  <a16:creationId xmlns:a16="http://schemas.microsoft.com/office/drawing/2014/main" id="{8D62373B-5B38-7699-B61A-AFCE7556FF5A}"/>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25">
              <a:extLst>
                <a:ext uri="{FF2B5EF4-FFF2-40B4-BE49-F238E27FC236}">
                  <a16:creationId xmlns:a16="http://schemas.microsoft.com/office/drawing/2014/main" id="{51BEFA82-A7D0-74DB-7543-5621532E8ED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EE302B7-86D6-4E84-71E2-DE040EE1C12A}"/>
              </a:ext>
            </a:extLst>
          </p:cNvPr>
          <p:cNvGrpSpPr/>
          <p:nvPr/>
        </p:nvGrpSpPr>
        <p:grpSpPr>
          <a:xfrm rot="10991591" flipH="1">
            <a:off x="1327081" y="2606090"/>
            <a:ext cx="707560" cy="303275"/>
            <a:chOff x="9017281" y="2382447"/>
            <a:chExt cx="707560" cy="303275"/>
          </a:xfrm>
        </p:grpSpPr>
        <p:sp>
          <p:nvSpPr>
            <p:cNvPr id="18" name="Oval 17">
              <a:extLst>
                <a:ext uri="{FF2B5EF4-FFF2-40B4-BE49-F238E27FC236}">
                  <a16:creationId xmlns:a16="http://schemas.microsoft.com/office/drawing/2014/main" id="{6D0B3CCD-C0BF-3FB5-D6C7-3B8B3B3AF442}"/>
                </a:ext>
              </a:extLst>
            </p:cNvPr>
            <p:cNvSpPr/>
            <p:nvPr/>
          </p:nvSpPr>
          <p:spPr>
            <a:xfrm rot="11328795" flipH="1" flipV="1">
              <a:off x="9017281" y="2390279"/>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8">
              <a:extLst>
                <a:ext uri="{FF2B5EF4-FFF2-40B4-BE49-F238E27FC236}">
                  <a16:creationId xmlns:a16="http://schemas.microsoft.com/office/drawing/2014/main" id="{C4C51C94-0A97-BC2F-B922-BEF6E3902CEB}"/>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07045480-442E-EAAD-4BF6-63B4048B3C6E}"/>
                </a:ext>
              </a:extLst>
            </p:cNvPr>
            <p:cNvSpPr/>
            <p:nvPr/>
          </p:nvSpPr>
          <p:spPr>
            <a:xfrm rot="11328795" flipH="1" flipV="1">
              <a:off x="9467729" y="2382447"/>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30">
              <a:extLst>
                <a:ext uri="{FF2B5EF4-FFF2-40B4-BE49-F238E27FC236}">
                  <a16:creationId xmlns:a16="http://schemas.microsoft.com/office/drawing/2014/main" id="{D5357494-165D-1677-CD4F-53F6F4B919A6}"/>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31">
            <a:extLst>
              <a:ext uri="{FF2B5EF4-FFF2-40B4-BE49-F238E27FC236}">
                <a16:creationId xmlns:a16="http://schemas.microsoft.com/office/drawing/2014/main" id="{B1773356-1EEA-0DC4-82B7-D69707B0DD32}"/>
              </a:ext>
            </a:extLst>
          </p:cNvPr>
          <p:cNvSpPr/>
          <p:nvPr userDrawn="1"/>
        </p:nvSpPr>
        <p:spPr>
          <a:xfrm rot="11328795" flipH="1" flipV="1">
            <a:off x="1634081" y="29836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Tree>
    <p:extLst>
      <p:ext uri="{BB962C8B-B14F-4D97-AF65-F5344CB8AC3E}">
        <p14:creationId xmlns:p14="http://schemas.microsoft.com/office/powerpoint/2010/main" val="3407900754"/>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US">
              <a:solidFill>
                <a:schemeClr val="tx2"/>
              </a:solidFill>
            </a:endParaRP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2867259192"/>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7CF79DB2-B0CF-4CB1-AE78-9ED1037C015C}" type="slidenum">
              <a:rPr lang="en-US" smtClean="0"/>
              <a:t>‹#›</a:t>
            </a:fld>
            <a:endParaRPr lang="en-US"/>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21830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bg2"/>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BCB5BDB0-D09A-3F73-6960-6AAC1562FCCA}"/>
              </a:ext>
            </a:extLst>
          </p:cNvPr>
          <p:cNvSpPr>
            <a:spLocks noGrp="1"/>
          </p:cNvSpPr>
          <p:nvPr>
            <p:ph type="title" hasCustomPrompt="1"/>
          </p:nvPr>
        </p:nvSpPr>
        <p:spPr>
          <a:xfrm>
            <a:off x="699660" y="5587512"/>
            <a:ext cx="6129845" cy="532474"/>
          </a:xfrm>
        </p:spPr>
        <p:txBody>
          <a:bodyPr anchor="ctr"/>
          <a:lstStyle>
            <a:lvl1pPr>
              <a:defRPr sz="1400" b="0" cap="all" spc="100" baseline="0">
                <a:solidFill>
                  <a:schemeClr val="tx2"/>
                </a:solidFill>
                <a:latin typeface="+mn-lt"/>
              </a:defRPr>
            </a:lvl1pPr>
          </a:lstStyle>
          <a:p>
            <a:r>
              <a:rPr lang="en-US" dirty="0"/>
              <a:t>Quote Author</a:t>
            </a:r>
          </a:p>
        </p:txBody>
      </p:sp>
      <p:sp>
        <p:nvSpPr>
          <p:cNvPr id="11" name="Freeform: Shape 10">
            <a:extLst>
              <a:ext uri="{FF2B5EF4-FFF2-40B4-BE49-F238E27FC236}">
                <a16:creationId xmlns:a16="http://schemas.microsoft.com/office/drawing/2014/main" id="{CD083816-EA1D-0185-DCA0-ECFED8A9938E}"/>
              </a:ext>
            </a:extLst>
          </p:cNvPr>
          <p:cNvSpPr/>
          <p:nvPr/>
        </p:nvSpPr>
        <p:spPr>
          <a:xfrm rot="10501542">
            <a:off x="9160369" y="5719090"/>
            <a:ext cx="2294401" cy="1139443"/>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092614 w 2876897"/>
              <a:gd name="connsiteY7" fmla="*/ 514347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10912 w 2876897"/>
              <a:gd name="connsiteY7" fmla="*/ 2380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9963"/>
              <a:gd name="connsiteY0" fmla="*/ 1390335 h 1560220"/>
              <a:gd name="connsiteX1" fmla="*/ 116789 w 2879963"/>
              <a:gd name="connsiteY1" fmla="*/ 590029 h 1560220"/>
              <a:gd name="connsiteX2" fmla="*/ 0 w 2879963"/>
              <a:gd name="connsiteY2" fmla="*/ 83689 h 1560220"/>
              <a:gd name="connsiteX3" fmla="*/ 574390 w 2879963"/>
              <a:gd name="connsiteY3" fmla="*/ 0 h 1560220"/>
              <a:gd name="connsiteX4" fmla="*/ 592822 w 2879963"/>
              <a:gd name="connsiteY4" fmla="*/ 142333 h 1560220"/>
              <a:gd name="connsiteX5" fmla="*/ 1077920 w 2879963"/>
              <a:gd name="connsiteY5" fmla="*/ 764841 h 1560220"/>
              <a:gd name="connsiteX6" fmla="*/ 1776182 w 2879963"/>
              <a:gd name="connsiteY6" fmla="*/ 795583 h 1560220"/>
              <a:gd name="connsiteX7" fmla="*/ 2235096 w 2879963"/>
              <a:gd name="connsiteY7" fmla="*/ 55217 h 1560220"/>
              <a:gd name="connsiteX8" fmla="*/ 2879964 w 2879963"/>
              <a:gd name="connsiteY8" fmla="*/ 112355 h 1560220"/>
              <a:gd name="connsiteX9" fmla="*/ 2084403 w 2879963"/>
              <a:gd name="connsiteY9" fmla="*/ 1412939 h 1560220"/>
              <a:gd name="connsiteX10" fmla="*/ 698505 w 2879963"/>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79964" h="1560220">
                <a:moveTo>
                  <a:pt x="698505" y="1390335"/>
                </a:moveTo>
                <a:cubicBezTo>
                  <a:pt x="357807" y="1106069"/>
                  <a:pt x="240687" y="881302"/>
                  <a:pt x="116789" y="590029"/>
                </a:cubicBezTo>
                <a:cubicBezTo>
                  <a:pt x="-7109" y="298756"/>
                  <a:pt x="12108" y="225281"/>
                  <a:pt x="0" y="83689"/>
                </a:cubicBezTo>
                <a:lnTo>
                  <a:pt x="574390" y="0"/>
                </a:lnTo>
                <a:lnTo>
                  <a:pt x="592822" y="142333"/>
                </a:lnTo>
                <a:cubicBezTo>
                  <a:pt x="640270" y="442220"/>
                  <a:pt x="880693" y="655966"/>
                  <a:pt x="1077920" y="764841"/>
                </a:cubicBezTo>
                <a:cubicBezTo>
                  <a:pt x="1275147" y="873716"/>
                  <a:pt x="1565216" y="872706"/>
                  <a:pt x="1776182" y="795583"/>
                </a:cubicBezTo>
                <a:cubicBezTo>
                  <a:pt x="1965014" y="672077"/>
                  <a:pt x="2058528" y="541009"/>
                  <a:pt x="2235096" y="55217"/>
                </a:cubicBezTo>
                <a:lnTo>
                  <a:pt x="2879964" y="112355"/>
                </a:lnTo>
                <a:cubicBezTo>
                  <a:pt x="2857886" y="364855"/>
                  <a:pt x="2709634" y="1124828"/>
                  <a:pt x="2084403" y="1412939"/>
                </a:cubicBezTo>
                <a:cubicBezTo>
                  <a:pt x="1554216" y="1666223"/>
                  <a:pt x="1025448" y="1548465"/>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30B3E6CB-737D-03DC-A25E-FD80772E8B72}"/>
              </a:ext>
            </a:extLst>
          </p:cNvPr>
          <p:cNvSpPr/>
          <p:nvPr/>
        </p:nvSpPr>
        <p:spPr>
          <a:xfrm>
            <a:off x="0" y="1"/>
            <a:ext cx="12192000" cy="5312413"/>
          </a:xfrm>
          <a:custGeom>
            <a:avLst/>
            <a:gdLst>
              <a:gd name="connsiteX0" fmla="*/ 0 w 12192000"/>
              <a:gd name="connsiteY0" fmla="*/ 0 h 5312413"/>
              <a:gd name="connsiteX1" fmla="*/ 12192000 w 12192000"/>
              <a:gd name="connsiteY1" fmla="*/ 0 h 5312413"/>
              <a:gd name="connsiteX2" fmla="*/ 12192000 w 12192000"/>
              <a:gd name="connsiteY2" fmla="*/ 4999420 h 5312413"/>
              <a:gd name="connsiteX3" fmla="*/ 12131431 w 12192000"/>
              <a:gd name="connsiteY3" fmla="*/ 4980907 h 5312413"/>
              <a:gd name="connsiteX4" fmla="*/ 11715832 w 12192000"/>
              <a:gd name="connsiteY4" fmla="*/ 4917306 h 5312413"/>
              <a:gd name="connsiteX5" fmla="*/ 10670046 w 12192000"/>
              <a:gd name="connsiteY5" fmla="*/ 5279613 h 5312413"/>
              <a:gd name="connsiteX6" fmla="*/ 9684228 w 12192000"/>
              <a:gd name="connsiteY6" fmla="*/ 4917306 h 5312413"/>
              <a:gd name="connsiteX7" fmla="*/ 8665096 w 12192000"/>
              <a:gd name="connsiteY7" fmla="*/ 5202087 h 5312413"/>
              <a:gd name="connsiteX8" fmla="*/ 7652624 w 12192000"/>
              <a:gd name="connsiteY8" fmla="*/ 4917306 h 5312413"/>
              <a:gd name="connsiteX9" fmla="*/ 6643485 w 12192000"/>
              <a:gd name="connsiteY9" fmla="*/ 5312413 h 5312413"/>
              <a:gd name="connsiteX10" fmla="*/ 5614806 w 12192000"/>
              <a:gd name="connsiteY10" fmla="*/ 4917306 h 5312413"/>
              <a:gd name="connsiteX11" fmla="*/ 4585678 w 12192000"/>
              <a:gd name="connsiteY11" fmla="*/ 5214014 h 5312413"/>
              <a:gd name="connsiteX12" fmla="*/ 3599272 w 12192000"/>
              <a:gd name="connsiteY12" fmla="*/ 4845898 h 5312413"/>
              <a:gd name="connsiteX13" fmla="*/ 2567400 w 12192000"/>
              <a:gd name="connsiteY13" fmla="*/ 5267687 h 5312413"/>
              <a:gd name="connsiteX14" fmla="*/ 1542964 w 12192000"/>
              <a:gd name="connsiteY14" fmla="*/ 4917461 h 5312413"/>
              <a:gd name="connsiteX15" fmla="*/ 521639 w 12192000"/>
              <a:gd name="connsiteY15" fmla="*/ 5267687 h 5312413"/>
              <a:gd name="connsiteX16" fmla="*/ 33615 w 12192000"/>
              <a:gd name="connsiteY16" fmla="*/ 5192835 h 5312413"/>
              <a:gd name="connsiteX17" fmla="*/ 0 w 12192000"/>
              <a:gd name="connsiteY17" fmla="*/ 5177578 h 5312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5312413">
                <a:moveTo>
                  <a:pt x="0" y="0"/>
                </a:moveTo>
                <a:lnTo>
                  <a:pt x="12192000" y="0"/>
                </a:lnTo>
                <a:lnTo>
                  <a:pt x="12192000" y="4999420"/>
                </a:lnTo>
                <a:lnTo>
                  <a:pt x="12131431" y="4980907"/>
                </a:lnTo>
                <a:cubicBezTo>
                  <a:pt x="11997912" y="4943716"/>
                  <a:pt x="11858680" y="4917306"/>
                  <a:pt x="11715832" y="4917306"/>
                </a:cubicBezTo>
                <a:cubicBezTo>
                  <a:pt x="11207936" y="4917306"/>
                  <a:pt x="11177952" y="5279613"/>
                  <a:pt x="10670046" y="5279613"/>
                </a:cubicBezTo>
                <a:cubicBezTo>
                  <a:pt x="10162150" y="5279613"/>
                  <a:pt x="10018386" y="4930227"/>
                  <a:pt x="9684228" y="4917306"/>
                </a:cubicBezTo>
                <a:cubicBezTo>
                  <a:pt x="9350070" y="4904384"/>
                  <a:pt x="9173001" y="5202087"/>
                  <a:pt x="8665096" y="5202087"/>
                </a:cubicBezTo>
                <a:cubicBezTo>
                  <a:pt x="8157199" y="5202087"/>
                  <a:pt x="7989559" y="4898918"/>
                  <a:pt x="7652624" y="4917306"/>
                </a:cubicBezTo>
                <a:cubicBezTo>
                  <a:pt x="7315689" y="4935693"/>
                  <a:pt x="7151391" y="5312413"/>
                  <a:pt x="6643485" y="5312413"/>
                </a:cubicBezTo>
                <a:cubicBezTo>
                  <a:pt x="6303849" y="5312413"/>
                  <a:pt x="5957773" y="4933705"/>
                  <a:pt x="5614806" y="4917306"/>
                </a:cubicBezTo>
                <a:cubicBezTo>
                  <a:pt x="5271839" y="4900906"/>
                  <a:pt x="5093583" y="5214014"/>
                  <a:pt x="4585678" y="5214014"/>
                </a:cubicBezTo>
                <a:cubicBezTo>
                  <a:pt x="4022214" y="5189392"/>
                  <a:pt x="3935652" y="4836953"/>
                  <a:pt x="3599272" y="4845898"/>
                </a:cubicBezTo>
                <a:cubicBezTo>
                  <a:pt x="3262893" y="4854843"/>
                  <a:pt x="2910118" y="5255759"/>
                  <a:pt x="2567400" y="5267687"/>
                </a:cubicBezTo>
                <a:cubicBezTo>
                  <a:pt x="2224683" y="5279614"/>
                  <a:pt x="1922269" y="4954959"/>
                  <a:pt x="1542964" y="4917461"/>
                </a:cubicBezTo>
                <a:cubicBezTo>
                  <a:pt x="955994" y="4944748"/>
                  <a:pt x="1015329" y="5228472"/>
                  <a:pt x="521639" y="5267687"/>
                </a:cubicBezTo>
                <a:cubicBezTo>
                  <a:pt x="331923" y="5282756"/>
                  <a:pt x="171357" y="5247038"/>
                  <a:pt x="33615" y="5192835"/>
                </a:cubicBezTo>
                <a:lnTo>
                  <a:pt x="0" y="5177578"/>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568A80"/>
              </a:solidFill>
            </a:endParaRPr>
          </a:p>
        </p:txBody>
      </p:sp>
      <p:sp>
        <p:nvSpPr>
          <p:cNvPr id="22" name="Content Placeholder 21">
            <a:extLst>
              <a:ext uri="{FF2B5EF4-FFF2-40B4-BE49-F238E27FC236}">
                <a16:creationId xmlns:a16="http://schemas.microsoft.com/office/drawing/2014/main" id="{9B6D7956-58B5-E269-BEEF-AF8BC578A2BA}"/>
              </a:ext>
            </a:extLst>
          </p:cNvPr>
          <p:cNvSpPr>
            <a:spLocks noGrp="1"/>
          </p:cNvSpPr>
          <p:nvPr>
            <p:ph sz="quarter" idx="13" hasCustomPrompt="1"/>
          </p:nvPr>
        </p:nvSpPr>
        <p:spPr>
          <a:xfrm>
            <a:off x="477838" y="630238"/>
            <a:ext cx="7751762" cy="3838602"/>
          </a:xfrm>
        </p:spPr>
        <p:txBody>
          <a:bodyPr anchor="ctr"/>
          <a:lstStyle>
            <a:lvl1pPr marL="0" indent="0">
              <a:lnSpc>
                <a:spcPct val="55000"/>
              </a:lnSpc>
              <a:buNone/>
              <a:defRPr sz="6600" b="1">
                <a:solidFill>
                  <a:schemeClr val="tx2"/>
                </a:solidFill>
                <a:latin typeface="+mj-lt"/>
              </a:defRPr>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40358" y="6356350"/>
            <a:ext cx="2066535" cy="365125"/>
          </a:xfrm>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8" name="Group 7">
            <a:extLst>
              <a:ext uri="{FF2B5EF4-FFF2-40B4-BE49-F238E27FC236}">
                <a16:creationId xmlns:a16="http://schemas.microsoft.com/office/drawing/2014/main" id="{D45DE350-66DE-82FB-C8DA-C1854E7422EC}"/>
              </a:ext>
            </a:extLst>
          </p:cNvPr>
          <p:cNvGrpSpPr/>
          <p:nvPr/>
        </p:nvGrpSpPr>
        <p:grpSpPr>
          <a:xfrm rot="11355259">
            <a:off x="9248669" y="363930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BFFE0742-084E-C656-84D3-75743877C7A3}"/>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7A2C09-E261-A0F3-A49F-65FEAC67A852}"/>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BC90405-B189-EAA9-0A17-3C46AA0BF835}"/>
              </a:ext>
            </a:extLst>
          </p:cNvPr>
          <p:cNvGrpSpPr/>
          <p:nvPr/>
        </p:nvGrpSpPr>
        <p:grpSpPr>
          <a:xfrm flipH="1">
            <a:off x="10024278" y="4946777"/>
            <a:ext cx="637672" cy="341819"/>
            <a:chOff x="5447388" y="3100610"/>
            <a:chExt cx="1500891" cy="804540"/>
          </a:xfrm>
        </p:grpSpPr>
        <p:sp>
          <p:nvSpPr>
            <p:cNvPr id="13" name="Oval 12">
              <a:extLst>
                <a:ext uri="{FF2B5EF4-FFF2-40B4-BE49-F238E27FC236}">
                  <a16:creationId xmlns:a16="http://schemas.microsoft.com/office/drawing/2014/main" id="{8CD69D4C-A711-6F81-062E-EFD3C0A5777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7430E86-E1FE-DF7E-809E-3B87EB6AA00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DC0A57C4-C002-B7E8-16C1-6A4E2C25DA08}"/>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1B213CD-0A8E-EE9B-EEC5-F3A7B21B5F24}"/>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607927F-97EE-4139-3B32-8503DB868E5C}"/>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411240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Quote 4">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8" name="Oval 28">
            <a:extLst>
              <a:ext uri="{FF2B5EF4-FFF2-40B4-BE49-F238E27FC236}">
                <a16:creationId xmlns:a16="http://schemas.microsoft.com/office/drawing/2014/main" id="{03C5E189-8BF3-0B76-6232-C6D6FAAA2120}"/>
              </a:ext>
            </a:extLst>
          </p:cNvPr>
          <p:cNvSpPr/>
          <p:nvPr/>
        </p:nvSpPr>
        <p:spPr>
          <a:xfrm rot="1928485">
            <a:off x="9986315" y="5109220"/>
            <a:ext cx="1775804" cy="176605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777B119-10FB-D68E-C27A-EAC9E36B8099}"/>
              </a:ext>
            </a:extLst>
          </p:cNvPr>
          <p:cNvSpPr/>
          <p:nvPr/>
        </p:nvSpPr>
        <p:spPr>
          <a:xfrm rot="10608452">
            <a:off x="9188726" y="4070527"/>
            <a:ext cx="2133946" cy="106897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2">
                  <a:lumMod val="60000"/>
                  <a:lumOff val="40000"/>
                </a:schemeClr>
              </a:solidFill>
            </a:endParaRPr>
          </a:p>
        </p:txBody>
      </p:sp>
      <p:sp>
        <p:nvSpPr>
          <p:cNvPr id="10" name="Freeform: Shape 9">
            <a:extLst>
              <a:ext uri="{FF2B5EF4-FFF2-40B4-BE49-F238E27FC236}">
                <a16:creationId xmlns:a16="http://schemas.microsoft.com/office/drawing/2014/main" id="{7FE217FE-694C-C374-070B-C1FB101265A5}"/>
              </a:ext>
            </a:extLst>
          </p:cNvPr>
          <p:cNvSpPr/>
          <p:nvPr/>
        </p:nvSpPr>
        <p:spPr>
          <a:xfrm rot="8519121">
            <a:off x="7784028" y="4988068"/>
            <a:ext cx="1793387" cy="156726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97777 w 2972903"/>
              <a:gd name="connsiteY7" fmla="*/ 961152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63632 w 2972903"/>
              <a:gd name="connsiteY5" fmla="*/ 388957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87831"/>
              <a:gd name="connsiteY0" fmla="*/ 1510879 h 1599668"/>
              <a:gd name="connsiteX1" fmla="*/ 463952 w 2987831"/>
              <a:gd name="connsiteY1" fmla="*/ 1281762 h 1599668"/>
              <a:gd name="connsiteX2" fmla="*/ 194856 w 2987831"/>
              <a:gd name="connsiteY2" fmla="*/ 706389 h 1599668"/>
              <a:gd name="connsiteX3" fmla="*/ 0 w 2987831"/>
              <a:gd name="connsiteY3" fmla="*/ 0 h 1599668"/>
              <a:gd name="connsiteX4" fmla="*/ 855425 w 2987831"/>
              <a:gd name="connsiteY4" fmla="*/ 4704 h 1599668"/>
              <a:gd name="connsiteX5" fmla="*/ 932376 w 2987831"/>
              <a:gd name="connsiteY5" fmla="*/ 436719 h 1599668"/>
              <a:gd name="connsiteX6" fmla="*/ 1279048 w 2987831"/>
              <a:gd name="connsiteY6" fmla="*/ 991260 h 1599668"/>
              <a:gd name="connsiteX7" fmla="*/ 1997777 w 2987831"/>
              <a:gd name="connsiteY7" fmla="*/ 961152 h 1599668"/>
              <a:gd name="connsiteX8" fmla="*/ 2107076 w 2987831"/>
              <a:gd name="connsiteY8" fmla="*/ 511371 h 1599668"/>
              <a:gd name="connsiteX9" fmla="*/ 2082107 w 2987831"/>
              <a:gd name="connsiteY9" fmla="*/ 42468 h 1599668"/>
              <a:gd name="connsiteX10" fmla="*/ 2923738 w 2987831"/>
              <a:gd name="connsiteY10" fmla="*/ 67242 h 1599668"/>
              <a:gd name="connsiteX11" fmla="*/ 2568409 w 2987831"/>
              <a:gd name="connsiteY11" fmla="*/ 1426949 h 1599668"/>
              <a:gd name="connsiteX12" fmla="*/ 920639 w 2987831"/>
              <a:gd name="connsiteY12" fmla="*/ 1510879 h 1599668"/>
              <a:gd name="connsiteX0" fmla="*/ 920639 w 2967543"/>
              <a:gd name="connsiteY0" fmla="*/ 1510879 h 1599668"/>
              <a:gd name="connsiteX1" fmla="*/ 463952 w 2967543"/>
              <a:gd name="connsiteY1" fmla="*/ 1281762 h 1599668"/>
              <a:gd name="connsiteX2" fmla="*/ 194856 w 2967543"/>
              <a:gd name="connsiteY2" fmla="*/ 706389 h 1599668"/>
              <a:gd name="connsiteX3" fmla="*/ 0 w 2967543"/>
              <a:gd name="connsiteY3" fmla="*/ 0 h 1599668"/>
              <a:gd name="connsiteX4" fmla="*/ 855425 w 2967543"/>
              <a:gd name="connsiteY4" fmla="*/ 4704 h 1599668"/>
              <a:gd name="connsiteX5" fmla="*/ 932376 w 2967543"/>
              <a:gd name="connsiteY5" fmla="*/ 436719 h 1599668"/>
              <a:gd name="connsiteX6" fmla="*/ 1279048 w 2967543"/>
              <a:gd name="connsiteY6" fmla="*/ 991260 h 1599668"/>
              <a:gd name="connsiteX7" fmla="*/ 1997777 w 2967543"/>
              <a:gd name="connsiteY7" fmla="*/ 961152 h 1599668"/>
              <a:gd name="connsiteX8" fmla="*/ 2107076 w 2967543"/>
              <a:gd name="connsiteY8" fmla="*/ 511371 h 1599668"/>
              <a:gd name="connsiteX9" fmla="*/ 2082107 w 2967543"/>
              <a:gd name="connsiteY9" fmla="*/ 42468 h 1599668"/>
              <a:gd name="connsiteX10" fmla="*/ 2923738 w 2967543"/>
              <a:gd name="connsiteY10" fmla="*/ 67242 h 1599668"/>
              <a:gd name="connsiteX11" fmla="*/ 2568409 w 2967543"/>
              <a:gd name="connsiteY11" fmla="*/ 1426949 h 1599668"/>
              <a:gd name="connsiteX12" fmla="*/ 920639 w 2967543"/>
              <a:gd name="connsiteY12" fmla="*/ 1510879 h 1599668"/>
              <a:gd name="connsiteX0" fmla="*/ 855485 w 2902389"/>
              <a:gd name="connsiteY0" fmla="*/ 1510299 h 1599088"/>
              <a:gd name="connsiteX1" fmla="*/ 398798 w 2902389"/>
              <a:gd name="connsiteY1" fmla="*/ 1281182 h 1599088"/>
              <a:gd name="connsiteX2" fmla="*/ 129702 w 2902389"/>
              <a:gd name="connsiteY2" fmla="*/ 705809 h 1599088"/>
              <a:gd name="connsiteX3" fmla="*/ 0 w 2902389"/>
              <a:gd name="connsiteY3" fmla="*/ 0 h 1599088"/>
              <a:gd name="connsiteX4" fmla="*/ 790271 w 2902389"/>
              <a:gd name="connsiteY4" fmla="*/ 4124 h 1599088"/>
              <a:gd name="connsiteX5" fmla="*/ 867222 w 2902389"/>
              <a:gd name="connsiteY5" fmla="*/ 436139 h 1599088"/>
              <a:gd name="connsiteX6" fmla="*/ 1213894 w 2902389"/>
              <a:gd name="connsiteY6" fmla="*/ 990680 h 1599088"/>
              <a:gd name="connsiteX7" fmla="*/ 1932623 w 2902389"/>
              <a:gd name="connsiteY7" fmla="*/ 960572 h 1599088"/>
              <a:gd name="connsiteX8" fmla="*/ 2041922 w 2902389"/>
              <a:gd name="connsiteY8" fmla="*/ 510791 h 1599088"/>
              <a:gd name="connsiteX9" fmla="*/ 2016953 w 2902389"/>
              <a:gd name="connsiteY9" fmla="*/ 41888 h 1599088"/>
              <a:gd name="connsiteX10" fmla="*/ 2858584 w 2902389"/>
              <a:gd name="connsiteY10" fmla="*/ 66662 h 1599088"/>
              <a:gd name="connsiteX11" fmla="*/ 2503255 w 2902389"/>
              <a:gd name="connsiteY11" fmla="*/ 1426369 h 1599088"/>
              <a:gd name="connsiteX12" fmla="*/ 855485 w 2902389"/>
              <a:gd name="connsiteY12" fmla="*/ 1510299 h 1599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02389" h="1599088">
                <a:moveTo>
                  <a:pt x="855485" y="1510299"/>
                </a:moveTo>
                <a:cubicBezTo>
                  <a:pt x="580205" y="1465942"/>
                  <a:pt x="519762" y="1415264"/>
                  <a:pt x="398798" y="1281182"/>
                </a:cubicBezTo>
                <a:cubicBezTo>
                  <a:pt x="277834" y="1147100"/>
                  <a:pt x="196168" y="919339"/>
                  <a:pt x="129702" y="705809"/>
                </a:cubicBezTo>
                <a:cubicBezTo>
                  <a:pt x="63236" y="492279"/>
                  <a:pt x="12108" y="141592"/>
                  <a:pt x="0" y="0"/>
                </a:cubicBezTo>
                <a:lnTo>
                  <a:pt x="790271" y="4124"/>
                </a:lnTo>
                <a:lnTo>
                  <a:pt x="867222" y="436139"/>
                </a:lnTo>
                <a:cubicBezTo>
                  <a:pt x="946842" y="815614"/>
                  <a:pt x="977245" y="879112"/>
                  <a:pt x="1213894" y="990680"/>
                </a:cubicBezTo>
                <a:cubicBezTo>
                  <a:pt x="1450543" y="1102248"/>
                  <a:pt x="1721657" y="1037695"/>
                  <a:pt x="1932623" y="960572"/>
                </a:cubicBezTo>
                <a:cubicBezTo>
                  <a:pt x="2050349" y="863665"/>
                  <a:pt x="2057309" y="677842"/>
                  <a:pt x="2041922" y="510791"/>
                </a:cubicBezTo>
                <a:cubicBezTo>
                  <a:pt x="2031597" y="322753"/>
                  <a:pt x="2033048" y="182513"/>
                  <a:pt x="2016953" y="41888"/>
                </a:cubicBezTo>
                <a:lnTo>
                  <a:pt x="2858584" y="66662"/>
                </a:lnTo>
                <a:cubicBezTo>
                  <a:pt x="2873876" y="362196"/>
                  <a:pt x="3065950" y="1176592"/>
                  <a:pt x="2503255" y="1426369"/>
                </a:cubicBezTo>
                <a:cubicBezTo>
                  <a:pt x="1973068" y="1679653"/>
                  <a:pt x="1389300" y="1605623"/>
                  <a:pt x="855485" y="1510299"/>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2FA1521E-E13A-82AE-BC1A-6E6E109E0C44}"/>
              </a:ext>
            </a:extLst>
          </p:cNvPr>
          <p:cNvGrpSpPr/>
          <p:nvPr/>
        </p:nvGrpSpPr>
        <p:grpSpPr>
          <a:xfrm flipH="1">
            <a:off x="9646546" y="4362714"/>
            <a:ext cx="582025" cy="477440"/>
            <a:chOff x="7519962" y="3090708"/>
            <a:chExt cx="619238" cy="507966"/>
          </a:xfrm>
        </p:grpSpPr>
        <p:sp>
          <p:nvSpPr>
            <p:cNvPr id="25" name="Freeform: Shape 24">
              <a:extLst>
                <a:ext uri="{FF2B5EF4-FFF2-40B4-BE49-F238E27FC236}">
                  <a16:creationId xmlns:a16="http://schemas.microsoft.com/office/drawing/2014/main" id="{9BEC9D80-55EB-06E1-773F-BD3EAE5F99ED}"/>
                </a:ext>
              </a:extLst>
            </p:cNvPr>
            <p:cNvSpPr/>
            <p:nvPr/>
          </p:nvSpPr>
          <p:spPr>
            <a:xfrm>
              <a:off x="7688803" y="3495020"/>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4723AE0-F2B4-B8C7-4BE0-C1969A7A0B72}"/>
                </a:ext>
              </a:extLst>
            </p:cNvPr>
            <p:cNvGrpSpPr/>
            <p:nvPr/>
          </p:nvGrpSpPr>
          <p:grpSpPr>
            <a:xfrm>
              <a:off x="7519962" y="3090708"/>
              <a:ext cx="619238" cy="312906"/>
              <a:chOff x="1162566" y="1754387"/>
              <a:chExt cx="619238" cy="312906"/>
            </a:xfrm>
          </p:grpSpPr>
          <p:sp>
            <p:nvSpPr>
              <p:cNvPr id="27" name="Oval 26">
                <a:extLst>
                  <a:ext uri="{FF2B5EF4-FFF2-40B4-BE49-F238E27FC236}">
                    <a16:creationId xmlns:a16="http://schemas.microsoft.com/office/drawing/2014/main" id="{6C251ADB-ACE1-0F8A-47DD-E19825AD8A7C}"/>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0C2B6A1-5242-0B1E-2F94-C944F1E17B0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9F46D0B5-95A8-D5A4-4146-D85F49CD91D3}"/>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BCC4E26-745E-C4B4-C92B-09B17FE8731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31" name="Group 30">
            <a:extLst>
              <a:ext uri="{FF2B5EF4-FFF2-40B4-BE49-F238E27FC236}">
                <a16:creationId xmlns:a16="http://schemas.microsoft.com/office/drawing/2014/main" id="{05259DAA-88D3-8B12-1DF3-347F11045499}"/>
              </a:ext>
            </a:extLst>
          </p:cNvPr>
          <p:cNvGrpSpPr/>
          <p:nvPr/>
        </p:nvGrpSpPr>
        <p:grpSpPr>
          <a:xfrm>
            <a:off x="10570936" y="5797171"/>
            <a:ext cx="606561" cy="138637"/>
            <a:chOff x="10558231" y="7375699"/>
            <a:chExt cx="606561" cy="138637"/>
          </a:xfrm>
        </p:grpSpPr>
        <p:sp>
          <p:nvSpPr>
            <p:cNvPr id="36" name="Freeform: Shape 35">
              <a:extLst>
                <a:ext uri="{FF2B5EF4-FFF2-40B4-BE49-F238E27FC236}">
                  <a16:creationId xmlns:a16="http://schemas.microsoft.com/office/drawing/2014/main" id="{82D578FD-1509-3E95-3FA7-2C2CBE8405BE}"/>
                </a:ext>
              </a:extLst>
            </p:cNvPr>
            <p:cNvSpPr/>
            <p:nvPr/>
          </p:nvSpPr>
          <p:spPr>
            <a:xfrm rot="5636109">
              <a:off x="10996826" y="7335793"/>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1709802-02C6-7151-BFEA-0FD337626468}"/>
                </a:ext>
              </a:extLst>
            </p:cNvPr>
            <p:cNvSpPr/>
            <p:nvPr/>
          </p:nvSpPr>
          <p:spPr>
            <a:xfrm rot="15963891" flipH="1">
              <a:off x="10598137" y="7346370"/>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Freeform: Shape 27">
            <a:extLst>
              <a:ext uri="{FF2B5EF4-FFF2-40B4-BE49-F238E27FC236}">
                <a16:creationId xmlns:a16="http://schemas.microsoft.com/office/drawing/2014/main" id="{CB987A4A-FBA2-4D63-E7BD-1F5919B43EC1}"/>
              </a:ext>
            </a:extLst>
          </p:cNvPr>
          <p:cNvSpPr/>
          <p:nvPr/>
        </p:nvSpPr>
        <p:spPr>
          <a:xfrm flipH="1">
            <a:off x="10844355" y="60982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1600" b="0" cap="all" baseline="0">
                <a:solidFill>
                  <a:schemeClr val="accent3">
                    <a:lumMod val="75000"/>
                  </a:schemeClr>
                </a:solidFill>
                <a:latin typeface="+mn-lt"/>
              </a:defRPr>
            </a:lvl1pPr>
          </a:lstStyle>
          <a:p>
            <a:r>
              <a:rPr lang="en-US" dirty="0"/>
              <a:t>Quote Author</a:t>
            </a:r>
          </a:p>
        </p:txBody>
      </p:sp>
      <p:sp>
        <p:nvSpPr>
          <p:cNvPr id="13" name="Content Placeholder 12">
            <a:extLst>
              <a:ext uri="{FF2B5EF4-FFF2-40B4-BE49-F238E27FC236}">
                <a16:creationId xmlns:a16="http://schemas.microsoft.com/office/drawing/2014/main" id="{E924EA39-00C8-FFB6-1968-1B867DB53B91}"/>
              </a:ext>
            </a:extLst>
          </p:cNvPr>
          <p:cNvSpPr>
            <a:spLocks noGrp="1"/>
          </p:cNvSpPr>
          <p:nvPr>
            <p:ph sz="quarter" idx="13" hasCustomPrompt="1"/>
          </p:nvPr>
        </p:nvSpPr>
        <p:spPr>
          <a:xfrm>
            <a:off x="685802" y="932766"/>
            <a:ext cx="7380196" cy="3644128"/>
          </a:xfrm>
        </p:spPr>
        <p:txBody>
          <a:bodyPr/>
          <a:lstStyle>
            <a:lvl1pPr marL="0" indent="0">
              <a:lnSpc>
                <a:spcPct val="100000"/>
              </a:lnSpc>
              <a:buNone/>
              <a:defRPr sz="4600">
                <a:solidFill>
                  <a:schemeClr val="accent3">
                    <a:lumMod val="75000"/>
                  </a:schemeClr>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76430" y="6356350"/>
            <a:ext cx="2066535" cy="365125"/>
          </a:xfrm>
        </p:spPr>
        <p:txBody>
          <a:bodyPr/>
          <a:lstStyle>
            <a:lvl1pPr>
              <a:defRPr>
                <a:solidFill>
                  <a:schemeClr val="accent3">
                    <a:lumMod val="75000"/>
                  </a:schemeClr>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13995467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5459363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2"/>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CD61C25-A250-14F5-6715-1F197E686100}"/>
              </a:ext>
            </a:extLst>
          </p:cNvPr>
          <p:cNvSpPr>
            <a:spLocks noGrp="1"/>
          </p:cNvSpPr>
          <p:nvPr>
            <p:ph type="title"/>
          </p:nvPr>
        </p:nvSpPr>
        <p:spPr>
          <a:xfrm>
            <a:off x="6787693" y="4477109"/>
            <a:ext cx="4589254" cy="179977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2CA42EA1-4EDC-E831-A20C-E2DE1B023614}"/>
              </a:ext>
            </a:extLst>
          </p:cNvPr>
          <p:cNvSpPr>
            <a:spLocks noGrp="1"/>
          </p:cNvSpPr>
          <p:nvPr>
            <p:ph sz="quarter" idx="13" hasCustomPrompt="1"/>
          </p:nvPr>
        </p:nvSpPr>
        <p:spPr>
          <a:xfrm>
            <a:off x="560388" y="457200"/>
            <a:ext cx="9990137" cy="3873500"/>
          </a:xfrm>
        </p:spPr>
        <p:txBody>
          <a:bodyPr anchor="ctr"/>
          <a:lstStyle>
            <a:lvl1pPr>
              <a:lnSpc>
                <a:spcPct val="55000"/>
              </a:lnSpc>
              <a:buNone/>
              <a:defRPr sz="344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787694" y="6356350"/>
            <a:ext cx="2217759" cy="365125"/>
          </a:xfrm>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6/16/2026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32" name="Freeform: Shape 31">
            <a:extLst>
              <a:ext uri="{FF2B5EF4-FFF2-40B4-BE49-F238E27FC236}">
                <a16:creationId xmlns:a16="http://schemas.microsoft.com/office/drawing/2014/main" id="{D2A36669-AF62-49D4-9157-AACA2436AF3C}"/>
              </a:ext>
            </a:extLst>
          </p:cNvPr>
          <p:cNvSpPr/>
          <p:nvPr/>
        </p:nvSpPr>
        <p:spPr>
          <a:xfrm rot="20301122" flipH="1" flipV="1">
            <a:off x="-106280" y="5181219"/>
            <a:ext cx="2351416" cy="1276499"/>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33" name="Freeform: Shape 32">
            <a:extLst>
              <a:ext uri="{FF2B5EF4-FFF2-40B4-BE49-F238E27FC236}">
                <a16:creationId xmlns:a16="http://schemas.microsoft.com/office/drawing/2014/main" id="{BE272944-ED97-968E-0B55-05AF88DF54A5}"/>
              </a:ext>
            </a:extLst>
          </p:cNvPr>
          <p:cNvSpPr/>
          <p:nvPr/>
        </p:nvSpPr>
        <p:spPr>
          <a:xfrm rot="17412478">
            <a:off x="1996567" y="5072721"/>
            <a:ext cx="2002113" cy="119277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oup 37">
            <a:extLst>
              <a:ext uri="{FF2B5EF4-FFF2-40B4-BE49-F238E27FC236}">
                <a16:creationId xmlns:a16="http://schemas.microsoft.com/office/drawing/2014/main" id="{67980FCB-C188-C0F2-BD48-EA1E45BBE810}"/>
              </a:ext>
            </a:extLst>
          </p:cNvPr>
          <p:cNvGrpSpPr/>
          <p:nvPr/>
        </p:nvGrpSpPr>
        <p:grpSpPr>
          <a:xfrm rot="20683546">
            <a:off x="770359" y="5653154"/>
            <a:ext cx="688256" cy="306609"/>
            <a:chOff x="10096975" y="5939226"/>
            <a:chExt cx="929806" cy="414217"/>
          </a:xfrm>
        </p:grpSpPr>
        <p:sp>
          <p:nvSpPr>
            <p:cNvPr id="39" name="Freeform: Shape 38">
              <a:extLst>
                <a:ext uri="{FF2B5EF4-FFF2-40B4-BE49-F238E27FC236}">
                  <a16:creationId xmlns:a16="http://schemas.microsoft.com/office/drawing/2014/main" id="{71C5F515-58B5-8EAA-AC0B-A2041CE64BD8}"/>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C405E9A-0101-84D8-E976-3C9C1B6C2327}"/>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A8C5803-1C20-1A88-7388-CC8A7EAF2A4E}"/>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CD6F07AD-DE95-4886-CD8E-B7A64D33F5F9}"/>
              </a:ext>
            </a:extLst>
          </p:cNvPr>
          <p:cNvGrpSpPr/>
          <p:nvPr/>
        </p:nvGrpSpPr>
        <p:grpSpPr>
          <a:xfrm rot="885651">
            <a:off x="2678787" y="5206084"/>
            <a:ext cx="637672" cy="341819"/>
            <a:chOff x="5447388" y="3100610"/>
            <a:chExt cx="1500891" cy="804540"/>
          </a:xfrm>
        </p:grpSpPr>
        <p:sp>
          <p:nvSpPr>
            <p:cNvPr id="43" name="Oval 42">
              <a:extLst>
                <a:ext uri="{FF2B5EF4-FFF2-40B4-BE49-F238E27FC236}">
                  <a16:creationId xmlns:a16="http://schemas.microsoft.com/office/drawing/2014/main" id="{6845C6C8-3B01-B29B-6F6B-8C02F09196DA}"/>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0242C52-A351-6F7A-98B3-E50A346F1560}"/>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Oval 44">
              <a:extLst>
                <a:ext uri="{FF2B5EF4-FFF2-40B4-BE49-F238E27FC236}">
                  <a16:creationId xmlns:a16="http://schemas.microsoft.com/office/drawing/2014/main" id="{F10C964C-969E-B92D-C92A-A351F0A85E7D}"/>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9B10AB3B-1852-D4D8-BBB8-B346779CCD5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B791C65B-2C39-6689-EB0C-E42F7B645F5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Star: 7 Points 2">
            <a:extLst>
              <a:ext uri="{FF2B5EF4-FFF2-40B4-BE49-F238E27FC236}">
                <a16:creationId xmlns:a16="http://schemas.microsoft.com/office/drawing/2014/main" id="{817FE111-7A52-9D2C-E143-C91373B44373}"/>
              </a:ext>
            </a:extLst>
          </p:cNvPr>
          <p:cNvSpPr/>
          <p:nvPr/>
        </p:nvSpPr>
        <p:spPr>
          <a:xfrm rot="18062601">
            <a:off x="3584307" y="4964022"/>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49F4CA9E-9512-BD7B-9941-4FA88B9FFFC0}"/>
              </a:ext>
            </a:extLst>
          </p:cNvPr>
          <p:cNvGrpSpPr/>
          <p:nvPr/>
        </p:nvGrpSpPr>
        <p:grpSpPr>
          <a:xfrm>
            <a:off x="4209811" y="5726212"/>
            <a:ext cx="689925" cy="312906"/>
            <a:chOff x="1162566" y="1754387"/>
            <a:chExt cx="689925" cy="312906"/>
          </a:xfrm>
        </p:grpSpPr>
        <p:sp>
          <p:nvSpPr>
            <p:cNvPr id="50" name="Oval 49">
              <a:extLst>
                <a:ext uri="{FF2B5EF4-FFF2-40B4-BE49-F238E27FC236}">
                  <a16:creationId xmlns:a16="http://schemas.microsoft.com/office/drawing/2014/main" id="{430746BE-A786-4974-770A-411E83EFA822}"/>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1D38301A-EA14-C410-9099-41038AB137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Oval 51">
              <a:extLst>
                <a:ext uri="{FF2B5EF4-FFF2-40B4-BE49-F238E27FC236}">
                  <a16:creationId xmlns:a16="http://schemas.microsoft.com/office/drawing/2014/main" id="{BEC72C60-E15A-59E7-F036-FF5E1AD481F3}"/>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3D9A1378-E67C-F82E-DA75-E668A0902C9D}"/>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4" name="Oval 53">
            <a:extLst>
              <a:ext uri="{FF2B5EF4-FFF2-40B4-BE49-F238E27FC236}">
                <a16:creationId xmlns:a16="http://schemas.microsoft.com/office/drawing/2014/main" id="{AA6A1D7D-3A90-562F-71AB-91511879B758}"/>
              </a:ext>
            </a:extLst>
          </p:cNvPr>
          <p:cNvSpPr/>
          <p:nvPr/>
        </p:nvSpPr>
        <p:spPr>
          <a:xfrm rot="5784107">
            <a:off x="4490879" y="6101008"/>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4500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4BEBB76A-5642-4655-AA5F-D2E8581DD95F}" type="datetimeFigureOut">
              <a:rPr lang="en-US" smtClean="0"/>
              <a:pPr/>
              <a:t>6/16/2026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428152874"/>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663" r:id="rId13"/>
    <p:sldLayoutId id="2147483664" r:id="rId14"/>
    <p:sldLayoutId id="2147483665" r:id="rId15"/>
    <p:sldLayoutId id="2147483666" r:id="rId16"/>
    <p:sldLayoutId id="2147483671" r:id="rId17"/>
    <p:sldLayoutId id="2147483672" r:id="rId18"/>
    <p:sldLayoutId id="2147483709" r:id="rId19"/>
    <p:sldLayoutId id="2147483710" r:id="rId20"/>
    <p:sldLayoutId id="2147483712" r:id="rId21"/>
    <p:sldLayoutId id="2147483713" r:id="rId22"/>
    <p:sldLayoutId id="2147483714" r:id="rId23"/>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hyperlink" Target="https://www.britannica.com/biography/Jean-Piaget" TargetMode="External"/><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hyperlink" Target="https://www.simplypsychology.org/Piaget.html" TargetMode="External"/><Relationship Id="rId4" Type="http://schemas.openxmlformats.org/officeDocument/2006/relationships/hyperlink" Target="https://doi.org/10.3102/0013189X026002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7" name="Rectangle 16">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19" name="Rectangle 18">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1" name="Group 20">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2" name="Straight Connector 21">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6" name="Rectangle 25">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Rectangle 27">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2" name="Rectangle 31">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4" name="Title 3">
            <a:extLst>
              <a:ext uri="{FF2B5EF4-FFF2-40B4-BE49-F238E27FC236}">
                <a16:creationId xmlns:a16="http://schemas.microsoft.com/office/drawing/2014/main" id="{68558291-30DD-301E-6818-26FA913CBED5}"/>
              </a:ext>
            </a:extLst>
          </p:cNvPr>
          <p:cNvSpPr>
            <a:spLocks noGrp="1"/>
          </p:cNvSpPr>
          <p:nvPr>
            <p:ph type="title"/>
          </p:nvPr>
        </p:nvSpPr>
        <p:spPr>
          <a:xfrm>
            <a:off x="1260205" y="1887795"/>
            <a:ext cx="9673306" cy="2733106"/>
          </a:xfrm>
        </p:spPr>
        <p:txBody>
          <a:bodyPr vert="horz" lIns="91440" tIns="45720" rIns="91440" bIns="45720" rtlCol="0" anchor="ctr">
            <a:normAutofit fontScale="90000"/>
          </a:bodyPr>
          <a:lstStyle/>
          <a:p>
            <a:pPr algn="ctr">
              <a:lnSpc>
                <a:spcPct val="83000"/>
              </a:lnSpc>
            </a:pPr>
            <a:r>
              <a:rPr lang="en-US" sz="1800" cap="all" spc="-100"/>
              <a:t>Module Name: Psychology In Health and Social Care</a:t>
            </a:r>
            <a:br>
              <a:rPr lang="en-US" sz="1800" cap="all" spc="-100"/>
            </a:br>
            <a:br>
              <a:rPr lang="en-US" sz="1800" cap="all" spc="-100"/>
            </a:br>
            <a:r>
              <a:rPr lang="en-US" sz="1800" cap="all" spc="-100"/>
              <a:t>Module Code: LCHS4010</a:t>
            </a:r>
            <a:br>
              <a:rPr lang="en-US" sz="1800" cap="all" spc="-100"/>
            </a:br>
            <a:br>
              <a:rPr lang="en-US" sz="1800" cap="all" spc="-100"/>
            </a:br>
            <a:r>
              <a:rPr lang="en-US" sz="1800" cap="all" spc="-100"/>
              <a:t>Student Name: Nicolette Ramsay</a:t>
            </a:r>
            <a:br>
              <a:rPr lang="en-US" sz="1800" cap="all" spc="-100"/>
            </a:br>
            <a:br>
              <a:rPr lang="en-US" sz="1800" cap="all" spc="-100"/>
            </a:br>
            <a:r>
              <a:rPr lang="en-US" sz="1800" cap="all" spc="-100"/>
              <a:t>Student Number: 2412969</a:t>
            </a:r>
            <a:br>
              <a:rPr lang="en-US" sz="1800" cap="all" spc="-100"/>
            </a:br>
            <a:br>
              <a:rPr lang="en-US" sz="1800" cap="all" spc="-100"/>
            </a:br>
            <a:r>
              <a:rPr lang="en-US" sz="1800" cap="all" spc="-100"/>
              <a:t>Lecturer’s Name: Alice Clayton</a:t>
            </a:r>
            <a:br>
              <a:rPr lang="en-US" sz="1800" cap="all" spc="-100"/>
            </a:br>
            <a:br>
              <a:rPr lang="en-US" sz="1800" cap="all" spc="-100"/>
            </a:br>
            <a:br>
              <a:rPr lang="en-US" sz="1800" cap="all" spc="-100"/>
            </a:br>
            <a:br>
              <a:rPr lang="en-US" sz="1800" cap="all" spc="-100"/>
            </a:br>
            <a:r>
              <a:rPr lang="en-US" sz="1800" cap="all" spc="-100"/>
              <a:t> </a:t>
            </a:r>
          </a:p>
        </p:txBody>
      </p:sp>
      <p:sp>
        <p:nvSpPr>
          <p:cNvPr id="5" name="Subtitle 4">
            <a:extLst>
              <a:ext uri="{FF2B5EF4-FFF2-40B4-BE49-F238E27FC236}">
                <a16:creationId xmlns:a16="http://schemas.microsoft.com/office/drawing/2014/main" id="{30FC523B-B4DB-AED3-E7B7-F981B7AF6E1C}"/>
              </a:ext>
            </a:extLst>
          </p:cNvPr>
          <p:cNvSpPr>
            <a:spLocks noGrp="1"/>
          </p:cNvSpPr>
          <p:nvPr>
            <p:ph type="subTitle" idx="1"/>
          </p:nvPr>
        </p:nvSpPr>
        <p:spPr>
          <a:xfrm>
            <a:off x="1260204" y="4718994"/>
            <a:ext cx="9673306" cy="913322"/>
          </a:xfrm>
        </p:spPr>
        <p:txBody>
          <a:bodyPr vert="horz" lIns="91440" tIns="45720" rIns="91440" bIns="45720" rtlCol="0">
            <a:normAutofit/>
          </a:bodyPr>
          <a:lstStyle/>
          <a:p>
            <a:pPr algn="ctr">
              <a:lnSpc>
                <a:spcPct val="100000"/>
              </a:lnSpc>
              <a:spcAft>
                <a:spcPts val="600"/>
              </a:spcAft>
            </a:pPr>
            <a:r>
              <a:rPr lang="en-US" sz="2000" b="1" spc="80"/>
              <a:t>Applying Piaget’s Theory of Cognitive Development to Isaac’s Case Study.</a:t>
            </a:r>
          </a:p>
        </p:txBody>
      </p:sp>
      <p:sp>
        <p:nvSpPr>
          <p:cNvPr id="34" name="Rectangle 33">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6" name="Straight Connector 35">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
        <p:nvSpPr>
          <p:cNvPr id="7" name="Footer Placeholder 6">
            <a:extLst>
              <a:ext uri="{FF2B5EF4-FFF2-40B4-BE49-F238E27FC236}">
                <a16:creationId xmlns:a16="http://schemas.microsoft.com/office/drawing/2014/main" id="{682CC948-28E2-0723-0286-DA11514BDFC4}"/>
              </a:ext>
            </a:extLst>
          </p:cNvPr>
          <p:cNvSpPr>
            <a:spLocks noGrp="1"/>
          </p:cNvSpPr>
          <p:nvPr>
            <p:ph type="ftr" sz="quarter" idx="11"/>
          </p:nvPr>
        </p:nvSpPr>
        <p:spPr>
          <a:xfrm>
            <a:off x="1260204" y="5765489"/>
            <a:ext cx="5905500" cy="228600"/>
          </a:xfrm>
        </p:spPr>
        <p:txBody>
          <a:bodyPr vert="horz" lIns="91440" tIns="45720" rIns="91440" bIns="45720" rtlCol="0" anchor="b">
            <a:normAutofit/>
          </a:bodyPr>
          <a:lstStyle/>
          <a:p>
            <a:pPr algn="l">
              <a:lnSpc>
                <a:spcPct val="90000"/>
              </a:lnSpc>
              <a:spcAft>
                <a:spcPts val="600"/>
              </a:spcAft>
            </a:pPr>
            <a:r>
              <a:rPr lang="en-US" dirty="0"/>
              <a:t>Submission Date: 19 June 2026</a:t>
            </a:r>
            <a:endParaRPr lang="en-US" kern="1200" dirty="0">
              <a:solidFill>
                <a:schemeClr val="tx1">
                  <a:lumMod val="75000"/>
                  <a:lumOff val="25000"/>
                </a:schemeClr>
              </a:solidFill>
              <a:latin typeface="+mn-lt"/>
              <a:ea typeface="+mn-ea"/>
              <a:cs typeface="+mn-cs"/>
            </a:endParaRPr>
          </a:p>
        </p:txBody>
      </p:sp>
      <p:sp>
        <p:nvSpPr>
          <p:cNvPr id="8" name="Slide Number Placeholder 7">
            <a:extLst>
              <a:ext uri="{FF2B5EF4-FFF2-40B4-BE49-F238E27FC236}">
                <a16:creationId xmlns:a16="http://schemas.microsoft.com/office/drawing/2014/main" id="{D36537FC-9117-55E4-65DE-C7D02860A111}"/>
              </a:ext>
            </a:extLst>
          </p:cNvPr>
          <p:cNvSpPr>
            <a:spLocks noGrp="1"/>
          </p:cNvSpPr>
          <p:nvPr>
            <p:ph type="sldNum" sz="quarter" idx="12"/>
          </p:nvPr>
        </p:nvSpPr>
        <p:spPr>
          <a:xfrm>
            <a:off x="8821629" y="5789264"/>
            <a:ext cx="2111881" cy="228600"/>
          </a:xfrm>
        </p:spPr>
        <p:txBody>
          <a:bodyPr vert="horz" lIns="91440" tIns="45720" rIns="91440" bIns="45720" rtlCol="0" anchor="b">
            <a:normAutofit/>
          </a:bodyPr>
          <a:lstStyle/>
          <a:p>
            <a:pPr>
              <a:lnSpc>
                <a:spcPct val="90000"/>
              </a:lnSpc>
              <a:spcAft>
                <a:spcPts val="600"/>
              </a:spcAft>
            </a:pPr>
            <a:fld id="{8D5099F5-B98C-485B-8B1F-6509D5FF39F7}" type="slidenum">
              <a:rPr lang="en-US" kern="1200" dirty="0">
                <a:solidFill>
                  <a:schemeClr val="tx1">
                    <a:lumMod val="75000"/>
                    <a:lumOff val="25000"/>
                  </a:schemeClr>
                </a:solidFill>
                <a:latin typeface="+mn-lt"/>
                <a:ea typeface="+mn-ea"/>
                <a:cs typeface="+mn-cs"/>
              </a:rPr>
              <a:pPr>
                <a:lnSpc>
                  <a:spcPct val="90000"/>
                </a:lnSpc>
                <a:spcAft>
                  <a:spcPts val="600"/>
                </a:spcAft>
              </a:pPr>
              <a:t>1</a:t>
            </a:fld>
            <a:endParaRPr lang="en-US" kern="1200" dirty="0">
              <a:solidFill>
                <a:schemeClr val="tx1">
                  <a:lumMod val="75000"/>
                  <a:lumOff val="25000"/>
                </a:schemeClr>
              </a:solidFill>
              <a:latin typeface="+mn-lt"/>
              <a:ea typeface="+mn-ea"/>
              <a:cs typeface="+mn-cs"/>
            </a:endParaRPr>
          </a:p>
        </p:txBody>
      </p:sp>
    </p:spTree>
    <p:extLst>
      <p:ext uri="{BB962C8B-B14F-4D97-AF65-F5344CB8AC3E}">
        <p14:creationId xmlns:p14="http://schemas.microsoft.com/office/powerpoint/2010/main" val="3433142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175BBB7-63AD-4693-323B-FAB9FAA1B092}"/>
              </a:ext>
            </a:extLst>
          </p:cNvPr>
          <p:cNvSpPr>
            <a:spLocks noGrp="1"/>
          </p:cNvSpPr>
          <p:nvPr>
            <p:ph type="title"/>
          </p:nvPr>
        </p:nvSpPr>
        <p:spPr>
          <a:xfrm>
            <a:off x="7532835" y="1420706"/>
            <a:ext cx="3466540" cy="4016587"/>
          </a:xfrm>
        </p:spPr>
        <p:txBody>
          <a:bodyPr>
            <a:normAutofit/>
          </a:bodyPr>
          <a:lstStyle/>
          <a:p>
            <a:r>
              <a:rPr lang="en-GB" sz="330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AB60B13-031B-10DD-11C6-0214D9F2CF26}"/>
              </a:ext>
            </a:extLst>
          </p:cNvPr>
          <p:cNvSpPr>
            <a:spLocks noGrp="1"/>
          </p:cNvSpPr>
          <p:nvPr>
            <p:ph idx="1"/>
          </p:nvPr>
        </p:nvSpPr>
        <p:spPr>
          <a:xfrm>
            <a:off x="1440519" y="1420706"/>
            <a:ext cx="5514758" cy="4016587"/>
          </a:xfrm>
        </p:spPr>
        <p:txBody>
          <a:bodyPr anchor="ctr">
            <a:normAutofit/>
          </a:bodyPr>
          <a:lstStyle/>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Good afternoon, everyone. My name is Nicolette Ramsay, and I am here to do a presentation, and tell you a little bit about Isaac’s case </a:t>
            </a:r>
            <a:r>
              <a:rPr lang="en-GB" sz="1700">
                <a:solidFill>
                  <a:schemeClr val="tx1">
                    <a:lumMod val="75000"/>
                    <a:lumOff val="25000"/>
                  </a:schemeClr>
                </a:solidFill>
                <a:latin typeface="Arial" panose="020B0604020202020204" pitchFamily="34" charset="0"/>
                <a:cs typeface="Arial" panose="020B0604020202020204" pitchFamily="34" charset="0"/>
              </a:rPr>
              <a:t>Ssudy</a:t>
            </a:r>
            <a:r>
              <a:rPr lang="en-GB" sz="1700" dirty="0">
                <a:solidFill>
                  <a:schemeClr val="tx1">
                    <a:lumMod val="75000"/>
                    <a:lumOff val="25000"/>
                  </a:schemeClr>
                </a:solidFill>
                <a:latin typeface="Arial" panose="020B0604020202020204" pitchFamily="34" charset="0"/>
                <a:cs typeface="Arial" panose="020B0604020202020204" pitchFamily="34" charset="0"/>
              </a:rPr>
              <a:t>.</a:t>
            </a:r>
          </a:p>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In this presentation I will examine Isaac’s case study using Piaget’s Theory of Cognitive Development.</a:t>
            </a:r>
          </a:p>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Isaac is a four-year-old boy who attends a Children’s Centre. Staff have observed that he is withdrawn during free play, struggles to join group activities, becomes distressed when separated from his mother and shows delays in language development.</a:t>
            </a:r>
          </a:p>
          <a:p>
            <a:pPr>
              <a:lnSpc>
                <a:spcPct val="90000"/>
              </a:lnSpc>
            </a:pPr>
            <a:r>
              <a:rPr lang="en-GB" sz="1700" dirty="0">
                <a:solidFill>
                  <a:schemeClr val="tx1">
                    <a:lumMod val="75000"/>
                    <a:lumOff val="25000"/>
                  </a:schemeClr>
                </a:solidFill>
                <a:latin typeface="Arial" panose="020B0604020202020204" pitchFamily="34" charset="0"/>
                <a:cs typeface="Arial" panose="020B0604020202020204" pitchFamily="34" charset="0"/>
              </a:rPr>
              <a:t>I will explore how Isaac’s early experiences may have influenced his development and discuss practical strategies that could support both Isaac and his mother. </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6939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246DD469-F80F-8D80-1C4E-021F489A5489}"/>
              </a:ext>
            </a:extLst>
          </p:cNvPr>
          <p:cNvSpPr>
            <a:spLocks noGrp="1"/>
          </p:cNvSpPr>
          <p:nvPr>
            <p:ph type="title"/>
          </p:nvPr>
        </p:nvSpPr>
        <p:spPr>
          <a:xfrm>
            <a:off x="7532835" y="1420706"/>
            <a:ext cx="3466540" cy="4016587"/>
          </a:xfrm>
        </p:spPr>
        <p:txBody>
          <a:bodyPr>
            <a:normAutofit/>
          </a:bodyPr>
          <a:lstStyle/>
          <a:p>
            <a:r>
              <a:rPr lang="en-GB" sz="3300">
                <a:latin typeface="Arial" panose="020B0604020202020204" pitchFamily="34" charset="0"/>
                <a:cs typeface="Arial" panose="020B0604020202020204" pitchFamily="34" charset="0"/>
              </a:rPr>
              <a:t>PIAGET’S THEORY OF COGNITIVE DEVELOPMENT</a:t>
            </a:r>
          </a:p>
        </p:txBody>
      </p:sp>
      <p:sp>
        <p:nvSpPr>
          <p:cNvPr id="3" name="Content Placeholder 2">
            <a:extLst>
              <a:ext uri="{FF2B5EF4-FFF2-40B4-BE49-F238E27FC236}">
                <a16:creationId xmlns:a16="http://schemas.microsoft.com/office/drawing/2014/main" id="{A8AC107E-300A-78F9-D419-25F11ED619AB}"/>
              </a:ext>
            </a:extLst>
          </p:cNvPr>
          <p:cNvSpPr>
            <a:spLocks noGrp="1"/>
          </p:cNvSpPr>
          <p:nvPr>
            <p:ph idx="1"/>
          </p:nvPr>
        </p:nvSpPr>
        <p:spPr>
          <a:xfrm>
            <a:off x="1440519" y="1420706"/>
            <a:ext cx="5514758" cy="4016587"/>
          </a:xfrm>
        </p:spPr>
        <p:txBody>
          <a:bodyPr anchor="ctr">
            <a:normAutofit/>
          </a:bodyPr>
          <a:lstStyle/>
          <a:p>
            <a:pPr marL="0" indent="0">
              <a:lnSpc>
                <a:spcPct val="90000"/>
              </a:lnSpc>
              <a:buNone/>
            </a:pPr>
            <a:r>
              <a:rPr lang="en-GB" sz="1300">
                <a:solidFill>
                  <a:schemeClr val="tx1">
                    <a:lumMod val="75000"/>
                    <a:lumOff val="25000"/>
                  </a:schemeClr>
                </a:solidFill>
                <a:latin typeface="Arial" panose="020B0604020202020204" pitchFamily="34" charset="0"/>
                <a:cs typeface="Arial" panose="020B0604020202020204" pitchFamily="34" charset="0"/>
              </a:rPr>
              <a:t>  </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General overview:</a:t>
            </a:r>
            <a:r>
              <a:rPr lang="en-GB" sz="1300">
                <a:solidFill>
                  <a:schemeClr val="tx1">
                    <a:lumMod val="75000"/>
                    <a:lumOff val="25000"/>
                  </a:schemeClr>
                </a:solidFill>
                <a:latin typeface="Arial" panose="020B0604020202020204" pitchFamily="34" charset="0"/>
                <a:cs typeface="Arial" panose="020B0604020202020204" pitchFamily="34" charset="0"/>
              </a:rPr>
              <a:t>  Piaget believed that children activity construct knowledge through interaction with their environment. He proposed that cognitive development occurs through a series of stages, with children becoming increasingly able to think, reason and understand the world around them (Gross, 2020).</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Piaget’s Developmental Stage:</a:t>
            </a:r>
          </a:p>
          <a:p>
            <a:pPr marL="0" indent="0">
              <a:lnSpc>
                <a:spcPct val="90000"/>
              </a:lnSpc>
              <a:buNone/>
            </a:pPr>
            <a:r>
              <a:rPr lang="en-GB" sz="1300">
                <a:solidFill>
                  <a:schemeClr val="tx1">
                    <a:lumMod val="75000"/>
                    <a:lumOff val="25000"/>
                  </a:schemeClr>
                </a:solidFill>
                <a:latin typeface="Arial" panose="020B0604020202020204" pitchFamily="34" charset="0"/>
                <a:cs typeface="Arial" panose="020B0604020202020204" pitchFamily="34" charset="0"/>
              </a:rPr>
              <a:t>Isaac is four years old and is in the </a:t>
            </a:r>
            <a:r>
              <a:rPr lang="en-GB" sz="1300" b="1">
                <a:solidFill>
                  <a:schemeClr val="tx1">
                    <a:lumMod val="75000"/>
                    <a:lumOff val="25000"/>
                  </a:schemeClr>
                </a:solidFill>
                <a:latin typeface="Arial" panose="020B0604020202020204" pitchFamily="34" charset="0"/>
                <a:cs typeface="Arial" panose="020B0604020202020204" pitchFamily="34" charset="0"/>
              </a:rPr>
              <a:t>Preoperational Stage (2-7 years). </a:t>
            </a:r>
            <a:r>
              <a:rPr lang="en-GB" sz="1300">
                <a:solidFill>
                  <a:schemeClr val="tx1">
                    <a:lumMod val="75000"/>
                    <a:lumOff val="25000"/>
                  </a:schemeClr>
                </a:solidFill>
                <a:latin typeface="Arial" panose="020B0604020202020204" pitchFamily="34" charset="0"/>
                <a:cs typeface="Arial" panose="020B0604020202020204" pitchFamily="34" charset="0"/>
              </a:rPr>
              <a:t>Children in this stage develop language rapidly, use symbolic thinking, learn through play, and begin to make sense of the world through experience (Britannica, 2025).</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Key Concepts: </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Schemas – </a:t>
            </a:r>
            <a:r>
              <a:rPr lang="en-GB" sz="1300">
                <a:solidFill>
                  <a:schemeClr val="tx1">
                    <a:lumMod val="75000"/>
                    <a:lumOff val="25000"/>
                  </a:schemeClr>
                </a:solidFill>
                <a:latin typeface="Arial" panose="020B0604020202020204" pitchFamily="34" charset="0"/>
                <a:cs typeface="Arial" panose="020B0604020202020204" pitchFamily="34" charset="0"/>
              </a:rPr>
              <a:t>is a mental framework that helps children organise and understand information. </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Assimilation – </a:t>
            </a:r>
            <a:r>
              <a:rPr lang="en-GB" sz="1300">
                <a:solidFill>
                  <a:schemeClr val="tx1">
                    <a:lumMod val="75000"/>
                    <a:lumOff val="25000"/>
                  </a:schemeClr>
                </a:solidFill>
                <a:latin typeface="Arial" panose="020B0604020202020204" pitchFamily="34" charset="0"/>
                <a:cs typeface="Arial" panose="020B0604020202020204" pitchFamily="34" charset="0"/>
              </a:rPr>
              <a:t>is fitting new experiences into existing schemas.</a:t>
            </a:r>
          </a:p>
          <a:p>
            <a:pPr marL="0" indent="0">
              <a:lnSpc>
                <a:spcPct val="90000"/>
              </a:lnSpc>
              <a:buNone/>
            </a:pPr>
            <a:r>
              <a:rPr lang="en-GB" sz="1300" b="1">
                <a:solidFill>
                  <a:schemeClr val="tx1">
                    <a:lumMod val="75000"/>
                    <a:lumOff val="25000"/>
                  </a:schemeClr>
                </a:solidFill>
                <a:latin typeface="Arial" panose="020B0604020202020204" pitchFamily="34" charset="0"/>
                <a:cs typeface="Arial" panose="020B0604020202020204" pitchFamily="34" charset="0"/>
              </a:rPr>
              <a:t>Accommodation – </a:t>
            </a:r>
            <a:r>
              <a:rPr lang="en-GB" sz="1300">
                <a:solidFill>
                  <a:schemeClr val="tx1">
                    <a:lumMod val="75000"/>
                    <a:lumOff val="25000"/>
                  </a:schemeClr>
                </a:solidFill>
                <a:latin typeface="Arial" panose="020B0604020202020204" pitchFamily="34" charset="0"/>
                <a:cs typeface="Arial" panose="020B0604020202020204" pitchFamily="34" charset="0"/>
              </a:rPr>
              <a:t>is changing schemas when new information is encountered (Gross, 2020).</a:t>
            </a:r>
          </a:p>
          <a:p>
            <a:pPr marL="0" indent="0">
              <a:lnSpc>
                <a:spcPct val="90000"/>
              </a:lnSpc>
              <a:buNone/>
            </a:pPr>
            <a:endParaRPr lang="en-GB" sz="130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endParaRPr lang="en-GB" sz="130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859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Rectangle 17">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0" name="Rectangle 19">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1398E5A-91D3-EB7C-9E56-AFCA3B222927}"/>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KEY CONCEPTS RELEVANT TO ISAAC’S CASE</a:t>
            </a:r>
          </a:p>
        </p:txBody>
      </p:sp>
      <p:sp>
        <p:nvSpPr>
          <p:cNvPr id="3" name="Content Placeholder 2">
            <a:extLst>
              <a:ext uri="{FF2B5EF4-FFF2-40B4-BE49-F238E27FC236}">
                <a16:creationId xmlns:a16="http://schemas.microsoft.com/office/drawing/2014/main" id="{6DB15937-EB2D-DAC7-4DE0-D3D43A71DAA3}"/>
              </a:ext>
            </a:extLst>
          </p:cNvPr>
          <p:cNvSpPr>
            <a:spLocks noGrp="1"/>
          </p:cNvSpPr>
          <p:nvPr>
            <p:ph idx="1"/>
          </p:nvPr>
        </p:nvSpPr>
        <p:spPr>
          <a:xfrm>
            <a:off x="1440519" y="1420706"/>
            <a:ext cx="5514758" cy="4016587"/>
          </a:xfrm>
        </p:spPr>
        <p:txBody>
          <a:bodyPr anchor="ctr">
            <a:normAutofit/>
          </a:bodyPr>
          <a:lstStyle/>
          <a:p>
            <a:pPr>
              <a:lnSpc>
                <a:spcPct val="90000"/>
              </a:lnSpc>
            </a:pPr>
            <a:r>
              <a:rPr lang="en-GB" sz="1400" b="1">
                <a:solidFill>
                  <a:schemeClr val="tx1">
                    <a:lumMod val="75000"/>
                    <a:lumOff val="25000"/>
                  </a:schemeClr>
                </a:solidFill>
                <a:latin typeface="Arial" panose="020B0604020202020204" pitchFamily="34" charset="0"/>
                <a:cs typeface="Arial" panose="020B0604020202020204" pitchFamily="34" charset="0"/>
              </a:rPr>
              <a:t>Schemas </a:t>
            </a:r>
            <a:r>
              <a:rPr lang="en-GB" sz="1400">
                <a:solidFill>
                  <a:schemeClr val="tx1">
                    <a:lumMod val="75000"/>
                    <a:lumOff val="25000"/>
                  </a:schemeClr>
                </a:solidFill>
                <a:latin typeface="Arial" panose="020B0604020202020204" pitchFamily="34" charset="0"/>
                <a:cs typeface="Arial" panose="020B0604020202020204" pitchFamily="34" charset="0"/>
              </a:rPr>
              <a:t>– Mental framework used to organise information and experiences.</a:t>
            </a:r>
          </a:p>
          <a:p>
            <a:pPr>
              <a:lnSpc>
                <a:spcPct val="90000"/>
              </a:lnSpc>
            </a:pPr>
            <a:r>
              <a:rPr lang="en-GB" sz="1400" b="1">
                <a:solidFill>
                  <a:schemeClr val="tx1">
                    <a:lumMod val="75000"/>
                    <a:lumOff val="25000"/>
                  </a:schemeClr>
                </a:solidFill>
                <a:latin typeface="Arial" panose="020B0604020202020204" pitchFamily="34" charset="0"/>
                <a:cs typeface="Arial" panose="020B0604020202020204" pitchFamily="34" charset="0"/>
              </a:rPr>
              <a:t>Assimilation </a:t>
            </a:r>
            <a:r>
              <a:rPr lang="en-GB" sz="1400">
                <a:solidFill>
                  <a:schemeClr val="tx1">
                    <a:lumMod val="75000"/>
                    <a:lumOff val="25000"/>
                  </a:schemeClr>
                </a:solidFill>
                <a:latin typeface="Arial" panose="020B0604020202020204" pitchFamily="34" charset="0"/>
                <a:cs typeface="Arial" panose="020B0604020202020204" pitchFamily="34" charset="0"/>
              </a:rPr>
              <a:t>– Fitting new experiences into existing schemas</a:t>
            </a:r>
          </a:p>
          <a:p>
            <a:pPr>
              <a:lnSpc>
                <a:spcPct val="90000"/>
              </a:lnSpc>
            </a:pPr>
            <a:r>
              <a:rPr lang="en-GB" sz="1400" b="1">
                <a:solidFill>
                  <a:schemeClr val="tx1">
                    <a:lumMod val="75000"/>
                    <a:lumOff val="25000"/>
                  </a:schemeClr>
                </a:solidFill>
                <a:latin typeface="Arial" panose="020B0604020202020204" pitchFamily="34" charset="0"/>
                <a:cs typeface="Arial" panose="020B0604020202020204" pitchFamily="34" charset="0"/>
              </a:rPr>
              <a:t>Preoperational Stage </a:t>
            </a:r>
            <a:r>
              <a:rPr lang="en-GB" sz="1400">
                <a:solidFill>
                  <a:schemeClr val="tx1">
                    <a:lumMod val="75000"/>
                    <a:lumOff val="25000"/>
                  </a:schemeClr>
                </a:solidFill>
                <a:latin typeface="Arial" panose="020B0604020202020204" pitchFamily="34" charset="0"/>
                <a:cs typeface="Arial" panose="020B0604020202020204" pitchFamily="34" charset="0"/>
              </a:rPr>
              <a:t>– Development of language, symbolic thinking, learning through play and interaction.</a:t>
            </a:r>
          </a:p>
          <a:p>
            <a:pPr marL="0" indent="0">
              <a:lnSpc>
                <a:spcPct val="90000"/>
              </a:lnSpc>
              <a:buNone/>
            </a:pPr>
            <a:r>
              <a:rPr lang="en-GB" sz="1400" b="1">
                <a:solidFill>
                  <a:schemeClr val="tx1">
                    <a:lumMod val="75000"/>
                    <a:lumOff val="25000"/>
                  </a:schemeClr>
                </a:solidFill>
                <a:latin typeface="Arial" panose="020B0604020202020204" pitchFamily="34" charset="0"/>
                <a:cs typeface="Arial" panose="020B0604020202020204" pitchFamily="34" charset="0"/>
              </a:rPr>
              <a:t>Relevance to Isaac: </a:t>
            </a:r>
            <a:r>
              <a:rPr lang="en-GB" sz="1400">
                <a:solidFill>
                  <a:schemeClr val="tx1">
                    <a:lumMod val="75000"/>
                    <a:lumOff val="25000"/>
                  </a:schemeClr>
                </a:solidFill>
                <a:latin typeface="Arial" panose="020B0604020202020204" pitchFamily="34" charset="0"/>
                <a:cs typeface="Arial" panose="020B0604020202020204" pitchFamily="34" charset="0"/>
              </a:rPr>
              <a:t>These concepts are particularly relevant because Isaac is four years old and is currently within the Preoperational Stage of development.</a:t>
            </a:r>
          </a:p>
          <a:p>
            <a:pPr marL="0" indent="0">
              <a:lnSpc>
                <a:spcPct val="90000"/>
              </a:lnSpc>
              <a:buNone/>
            </a:pPr>
            <a:r>
              <a:rPr lang="en-GB" sz="1400" b="1">
                <a:solidFill>
                  <a:schemeClr val="tx1">
                    <a:lumMod val="75000"/>
                    <a:lumOff val="25000"/>
                  </a:schemeClr>
                </a:solidFill>
                <a:latin typeface="Arial" panose="020B0604020202020204" pitchFamily="34" charset="0"/>
                <a:cs typeface="Arial" panose="020B0604020202020204" pitchFamily="34" charset="0"/>
              </a:rPr>
              <a:t>Consider how limited social interaction and language delay may influence his development and wellbeing</a:t>
            </a:r>
          </a:p>
          <a:p>
            <a:pPr marL="0" indent="0">
              <a:lnSpc>
                <a:spcPct val="90000"/>
              </a:lnSpc>
              <a:buNone/>
            </a:pPr>
            <a:r>
              <a:rPr lang="en-GB" sz="1400">
                <a:solidFill>
                  <a:schemeClr val="tx1">
                    <a:lumMod val="75000"/>
                    <a:lumOff val="25000"/>
                  </a:schemeClr>
                </a:solidFill>
                <a:latin typeface="Arial" panose="020B0604020202020204" pitchFamily="34" charset="0"/>
                <a:cs typeface="Arial" panose="020B0604020202020204" pitchFamily="34" charset="0"/>
              </a:rPr>
              <a:t>Limited social interaction may affect Isaac’s development and wellbeing because Piaget believed children learn through interacting with their environment. Fewer opportunities to play with peers may slow the development of social and communication skills.</a:t>
            </a:r>
          </a:p>
          <a:p>
            <a:pPr marL="0" indent="0">
              <a:lnSpc>
                <a:spcPct val="90000"/>
              </a:lnSpc>
              <a:buNone/>
            </a:pPr>
            <a:r>
              <a:rPr lang="en-GB" sz="1400">
                <a:solidFill>
                  <a:schemeClr val="tx1">
                    <a:lumMod val="75000"/>
                    <a:lumOff val="25000"/>
                  </a:schemeClr>
                </a:solidFill>
                <a:latin typeface="Arial" panose="020B0604020202020204" pitchFamily="34" charset="0"/>
                <a:cs typeface="Arial" panose="020B0604020202020204" pitchFamily="34" charset="0"/>
              </a:rPr>
              <a:t>(DeVries, 1997)</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8420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07889794-06C5-46EA-CA7F-CD1213DFF935}"/>
              </a:ext>
            </a:extLst>
          </p:cNvPr>
          <p:cNvSpPr>
            <a:spLocks noGrp="1"/>
          </p:cNvSpPr>
          <p:nvPr>
            <p:ph type="title"/>
          </p:nvPr>
        </p:nvSpPr>
        <p:spPr>
          <a:xfrm>
            <a:off x="7532835" y="1420706"/>
            <a:ext cx="3466540" cy="4016587"/>
          </a:xfrm>
        </p:spPr>
        <p:txBody>
          <a:bodyPr>
            <a:normAutofit/>
          </a:bodyPr>
          <a:lstStyle/>
          <a:p>
            <a:r>
              <a:rPr lang="en-GB" sz="3100" b="1">
                <a:latin typeface="Arial" panose="020B0604020202020204" pitchFamily="34" charset="0"/>
                <a:cs typeface="Arial" panose="020B0604020202020204" pitchFamily="34" charset="0"/>
              </a:rPr>
              <a:t>PRACTICAL STRATIGIES AND INTERVENTIONS</a:t>
            </a:r>
            <a:endParaRPr lang="en-GB" sz="31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5354DE2-1B7C-697E-B34F-03D921C1ADFA}"/>
              </a:ext>
            </a:extLst>
          </p:cNvPr>
          <p:cNvSpPr>
            <a:spLocks noGrp="1"/>
          </p:cNvSpPr>
          <p:nvPr>
            <p:ph idx="1"/>
          </p:nvPr>
        </p:nvSpPr>
        <p:spPr>
          <a:xfrm>
            <a:off x="1440519" y="1420706"/>
            <a:ext cx="5514758" cy="4016587"/>
          </a:xfrm>
        </p:spPr>
        <p:txBody>
          <a:bodyPr anchor="ctr">
            <a:normAutofit/>
          </a:bodyPr>
          <a:lstStyle/>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Play-Based Learning</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Small-group play activities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Role play and imaginative play</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Piaget link</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Piaget believed children learn through active exploration and play.</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Language-Rich Environment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Consistent daily routines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Visual timetables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Key worker support</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Piaget link</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Consistent experiences help children develop and adapt schemas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(Gross, 2020)</a:t>
            </a: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7893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33" name="Rectangle 32">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A9503485-CF66-E1B0-92B7-C678C0F03481}"/>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SUPPORTING ISAAC AND HIM MOTHER</a:t>
            </a:r>
          </a:p>
        </p:txBody>
      </p:sp>
      <p:sp>
        <p:nvSpPr>
          <p:cNvPr id="3" name="Content Placeholder 2">
            <a:extLst>
              <a:ext uri="{FF2B5EF4-FFF2-40B4-BE49-F238E27FC236}">
                <a16:creationId xmlns:a16="http://schemas.microsoft.com/office/drawing/2014/main" id="{E7D3D84C-BE2C-AF3B-00C2-0402F5824337}"/>
              </a:ext>
            </a:extLst>
          </p:cNvPr>
          <p:cNvSpPr>
            <a:spLocks noGrp="1"/>
          </p:cNvSpPr>
          <p:nvPr>
            <p:ph idx="1"/>
          </p:nvPr>
        </p:nvSpPr>
        <p:spPr>
          <a:xfrm>
            <a:off x="1440519" y="1420706"/>
            <a:ext cx="5514758" cy="4016587"/>
          </a:xfrm>
        </p:spPr>
        <p:txBody>
          <a:bodyPr anchor="ctr">
            <a:normAutofit fontScale="77500" lnSpcReduction="20000"/>
          </a:bodyPr>
          <a:lstStyle/>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Support for Isaac:</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Speech and language therapy</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Small-group social activities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Early years support</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Support for Mum:</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Parenting support programmes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Mental health support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Family support services</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Professionals Involved:</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Early years practitioner</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Speech and language therapist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Health visitor</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Family support worker</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Why Multi-Agency Working Matters: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Ensures consistent support for both Isaac and his mother</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Addresses developmental, emotional and family needs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(Gross, 2020</a:t>
            </a:r>
            <a:r>
              <a:rPr lang="en-GB" sz="1400">
                <a:solidFill>
                  <a:schemeClr val="tx1">
                    <a:lumMod val="75000"/>
                    <a:lumOff val="25000"/>
                  </a:schemeClr>
                </a:solidFill>
                <a:latin typeface="Arial" panose="020B0604020202020204" pitchFamily="34" charset="0"/>
                <a:cs typeface="Arial" panose="020B0604020202020204" pitchFamily="34" charset="0"/>
              </a:rPr>
              <a:t>; DeVries, 1997)</a:t>
            </a:r>
            <a:endParaRPr lang="en-GB" sz="14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29" name="Straight Connector 28">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35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7" name="Rectangle 26">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BF565A49-4F0A-5B79-95ED-81E07B7A6EF7}"/>
              </a:ext>
            </a:extLst>
          </p:cNvPr>
          <p:cNvSpPr>
            <a:spLocks noGrp="1"/>
          </p:cNvSpPr>
          <p:nvPr>
            <p:ph type="title"/>
          </p:nvPr>
        </p:nvSpPr>
        <p:spPr>
          <a:xfrm>
            <a:off x="7532835" y="1420706"/>
            <a:ext cx="3466540" cy="4016587"/>
          </a:xfrm>
        </p:spPr>
        <p:txBody>
          <a:bodyPr>
            <a:normAutofit/>
          </a:bodyPr>
          <a:lstStyle/>
          <a:p>
            <a:r>
              <a:rPr lang="en-GB" sz="3600" b="1" dirty="0">
                <a:latin typeface="Arial" panose="020B0604020202020204" pitchFamily="34" charset="0"/>
                <a:cs typeface="Arial" panose="020B0604020202020204" pitchFamily="34" charset="0"/>
              </a:rPr>
              <a:t>Nature versus Nurture</a:t>
            </a:r>
          </a:p>
        </p:txBody>
      </p:sp>
      <p:sp>
        <p:nvSpPr>
          <p:cNvPr id="3" name="Content Placeholder 2">
            <a:extLst>
              <a:ext uri="{FF2B5EF4-FFF2-40B4-BE49-F238E27FC236}">
                <a16:creationId xmlns:a16="http://schemas.microsoft.com/office/drawing/2014/main" id="{BA8C38D8-F83F-8D84-0359-24625FECD2BA}"/>
              </a:ext>
            </a:extLst>
          </p:cNvPr>
          <p:cNvSpPr>
            <a:spLocks noGrp="1"/>
          </p:cNvSpPr>
          <p:nvPr>
            <p:ph idx="1"/>
          </p:nvPr>
        </p:nvSpPr>
        <p:spPr>
          <a:xfrm>
            <a:off x="1440519" y="1420706"/>
            <a:ext cx="5514758" cy="4016587"/>
          </a:xfrm>
        </p:spPr>
        <p:txBody>
          <a:bodyPr anchor="ctr">
            <a:normAutofit/>
          </a:bodyPr>
          <a:lstStyle/>
          <a:p>
            <a:pPr marL="0" indent="0">
              <a:lnSpc>
                <a:spcPct val="90000"/>
              </a:lnSpc>
              <a:buNone/>
            </a:pPr>
            <a:r>
              <a:rPr lang="en-GB" sz="1500" b="1">
                <a:solidFill>
                  <a:schemeClr val="tx1">
                    <a:lumMod val="75000"/>
                    <a:lumOff val="25000"/>
                  </a:schemeClr>
                </a:solidFill>
                <a:latin typeface="Arial" panose="020B0604020202020204" pitchFamily="34" charset="0"/>
                <a:cs typeface="Arial" panose="020B0604020202020204" pitchFamily="34" charset="0"/>
              </a:rPr>
              <a:t>Nature:</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Temperament</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Individual developmental differences</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Biological influences</a:t>
            </a:r>
          </a:p>
          <a:p>
            <a:pPr marL="0" indent="0">
              <a:lnSpc>
                <a:spcPct val="90000"/>
              </a:lnSpc>
              <a:buNone/>
            </a:pPr>
            <a:r>
              <a:rPr lang="en-GB" sz="1500" b="1">
                <a:solidFill>
                  <a:schemeClr val="tx1">
                    <a:lumMod val="75000"/>
                    <a:lumOff val="25000"/>
                  </a:schemeClr>
                </a:solidFill>
                <a:latin typeface="Arial" panose="020B0604020202020204" pitchFamily="34" charset="0"/>
                <a:cs typeface="Arial" panose="020B0604020202020204" pitchFamily="34" charset="0"/>
              </a:rPr>
              <a:t>Nurture:</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Maternal post-natal depression</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Disrupted childcare arrangements</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Relocation</a:t>
            </a:r>
          </a:p>
          <a:p>
            <a:pPr>
              <a:lnSpc>
                <a:spcPct val="90000"/>
              </a:lnSpc>
            </a:pPr>
            <a:r>
              <a:rPr lang="en-GB" sz="1500">
                <a:solidFill>
                  <a:schemeClr val="tx1">
                    <a:lumMod val="75000"/>
                    <a:lumOff val="25000"/>
                  </a:schemeClr>
                </a:solidFill>
                <a:latin typeface="Arial" panose="020B0604020202020204" pitchFamily="34" charset="0"/>
                <a:cs typeface="Arial" panose="020B0604020202020204" pitchFamily="34" charset="0"/>
              </a:rPr>
              <a:t>Limited social opportunities</a:t>
            </a:r>
          </a:p>
          <a:p>
            <a:pPr marL="0" indent="0">
              <a:lnSpc>
                <a:spcPct val="90000"/>
              </a:lnSpc>
              <a:buNone/>
            </a:pPr>
            <a:r>
              <a:rPr lang="en-GB" sz="1500">
                <a:solidFill>
                  <a:schemeClr val="tx1">
                    <a:lumMod val="75000"/>
                    <a:lumOff val="25000"/>
                  </a:schemeClr>
                </a:solidFill>
                <a:latin typeface="Arial" panose="020B0604020202020204" pitchFamily="34" charset="0"/>
                <a:cs typeface="Arial" panose="020B0604020202020204" pitchFamily="34" charset="0"/>
              </a:rPr>
              <a:t>Although biological factors may influence development, Isaac’s difficulties appear strongly linked to environmental experiences and relationships.</a:t>
            </a:r>
          </a:p>
          <a:p>
            <a:pPr marL="0" indent="0">
              <a:lnSpc>
                <a:spcPct val="90000"/>
              </a:lnSpc>
              <a:buNone/>
            </a:pPr>
            <a:r>
              <a:rPr lang="en-GB" sz="1500">
                <a:solidFill>
                  <a:schemeClr val="tx1">
                    <a:lumMod val="75000"/>
                    <a:lumOff val="25000"/>
                  </a:schemeClr>
                </a:solidFill>
                <a:latin typeface="Arial" panose="020B0604020202020204" pitchFamily="34" charset="0"/>
                <a:cs typeface="Arial" panose="020B0604020202020204" pitchFamily="34" charset="0"/>
              </a:rPr>
              <a:t>(Bowlby, 1969; Gross, 2020)</a:t>
            </a:r>
          </a:p>
        </p:txBody>
      </p:sp>
      <p:cxnSp>
        <p:nvCxnSpPr>
          <p:cNvPr id="29" name="Straight Connector 28">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8009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7" name="Rectangle 26">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F1CAF6D8-F440-8031-BB3A-6400372B7C2D}"/>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EVALUATION OF PIAGET’S THEORY</a:t>
            </a:r>
          </a:p>
        </p:txBody>
      </p:sp>
      <p:sp>
        <p:nvSpPr>
          <p:cNvPr id="3" name="Content Placeholder 2">
            <a:extLst>
              <a:ext uri="{FF2B5EF4-FFF2-40B4-BE49-F238E27FC236}">
                <a16:creationId xmlns:a16="http://schemas.microsoft.com/office/drawing/2014/main" id="{82F98A32-E527-C867-28F3-6695AAA2233C}"/>
              </a:ext>
            </a:extLst>
          </p:cNvPr>
          <p:cNvSpPr>
            <a:spLocks noGrp="1"/>
          </p:cNvSpPr>
          <p:nvPr>
            <p:ph idx="1"/>
          </p:nvPr>
        </p:nvSpPr>
        <p:spPr>
          <a:xfrm>
            <a:off x="1440519" y="1420706"/>
            <a:ext cx="5514758" cy="4016587"/>
          </a:xfrm>
        </p:spPr>
        <p:txBody>
          <a:bodyPr anchor="ctr">
            <a:normAutofit lnSpcReduction="10000"/>
          </a:bodyPr>
          <a:lstStyle/>
          <a:p>
            <a:pPr marL="0" indent="0">
              <a:lnSpc>
                <a:spcPct val="90000"/>
              </a:lnSpc>
              <a:buNone/>
            </a:pPr>
            <a:endParaRPr lang="en-GB" sz="1400" b="1" dirty="0">
              <a:solidFill>
                <a:schemeClr val="tx1">
                  <a:lumMod val="75000"/>
                  <a:lumOff val="25000"/>
                </a:schemeClr>
              </a:solidFill>
              <a:latin typeface="Arial" panose="020B0604020202020204" pitchFamily="34" charset="0"/>
              <a:cs typeface="Arial" panose="020B0604020202020204" pitchFamily="34" charset="0"/>
            </a:endParaRP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Strengths: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Emphasises active learning</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Widely used in education</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Supports play-based learning</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Helps explain cognitive development</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Limitations: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Underestimates children’s abilities</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Gives limited attention to emotional development</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Does not fully explain attachment and separation anxiety</a:t>
            </a:r>
          </a:p>
          <a:p>
            <a:pPr marL="0" indent="0">
              <a:lnSpc>
                <a:spcPct val="90000"/>
              </a:lnSpc>
              <a:buNone/>
            </a:pPr>
            <a:r>
              <a:rPr lang="en-GB" sz="1400" b="1" dirty="0">
                <a:solidFill>
                  <a:schemeClr val="tx1">
                    <a:lumMod val="75000"/>
                    <a:lumOff val="25000"/>
                  </a:schemeClr>
                </a:solidFill>
                <a:latin typeface="Arial" panose="020B0604020202020204" pitchFamily="34" charset="0"/>
                <a:cs typeface="Arial" panose="020B0604020202020204" pitchFamily="34" charset="0"/>
              </a:rPr>
              <a:t>Link to Erikson</a:t>
            </a:r>
          </a:p>
          <a:p>
            <a:pPr>
              <a:lnSpc>
                <a:spcPct val="90000"/>
              </a:lnSpc>
            </a:pPr>
            <a:r>
              <a:rPr lang="en-GB" sz="1400" dirty="0">
                <a:solidFill>
                  <a:schemeClr val="tx1">
                    <a:lumMod val="75000"/>
                    <a:lumOff val="25000"/>
                  </a:schemeClr>
                </a:solidFill>
                <a:latin typeface="Arial" panose="020B0604020202020204" pitchFamily="34" charset="0"/>
                <a:cs typeface="Arial" panose="020B0604020202020204" pitchFamily="34" charset="0"/>
              </a:rPr>
              <a:t>Erikson’s initiative versus Guilt stage may help explain Isaac’s withdrawal and lack of confidence in social situations.</a:t>
            </a:r>
          </a:p>
          <a:p>
            <a:pPr marL="0" indent="0">
              <a:lnSpc>
                <a:spcPct val="90000"/>
              </a:lnSpc>
              <a:buNone/>
            </a:pPr>
            <a:r>
              <a:rPr lang="en-GB" sz="1400" dirty="0">
                <a:solidFill>
                  <a:schemeClr val="tx1">
                    <a:lumMod val="75000"/>
                    <a:lumOff val="25000"/>
                  </a:schemeClr>
                </a:solidFill>
                <a:latin typeface="Arial" panose="020B0604020202020204" pitchFamily="34" charset="0"/>
                <a:cs typeface="Arial" panose="020B0604020202020204" pitchFamily="34" charset="0"/>
              </a:rPr>
              <a:t>(Erikson, 1963; Simply Psychology, 2024)</a:t>
            </a:r>
          </a:p>
          <a:p>
            <a:pPr>
              <a:lnSpc>
                <a:spcPct val="90000"/>
              </a:lnSpc>
            </a:pPr>
            <a:endParaRPr lang="en-GB" sz="14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29" name="Straight Connector 28">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97205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55F7F3-3A58-4BBB-95C7-CF706F9F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AE3D314-6F93-4D91-8C0F-E92657F465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E8D83F0-17E7-917D-2906-CE637F589F6E}"/>
              </a:ext>
            </a:extLst>
          </p:cNvPr>
          <p:cNvSpPr>
            <a:spLocks noGrp="1"/>
          </p:cNvSpPr>
          <p:nvPr>
            <p:ph type="title"/>
          </p:nvPr>
        </p:nvSpPr>
        <p:spPr>
          <a:xfrm>
            <a:off x="573409" y="559477"/>
            <a:ext cx="3765200" cy="5709931"/>
          </a:xfrm>
        </p:spPr>
        <p:txBody>
          <a:bodyPr>
            <a:normAutofit/>
          </a:bodyPr>
          <a:lstStyle/>
          <a:p>
            <a:pPr algn="ctr"/>
            <a:r>
              <a:rPr lang="en-GB" sz="4100" b="1">
                <a:latin typeface="Arial" panose="020B0604020202020204" pitchFamily="34" charset="0"/>
                <a:cs typeface="Arial" panose="020B0604020202020204" pitchFamily="34" charset="0"/>
              </a:rPr>
              <a:t>CONCLUSION</a:t>
            </a:r>
          </a:p>
        </p:txBody>
      </p:sp>
      <p:graphicFrame>
        <p:nvGraphicFramePr>
          <p:cNvPr id="18" name="Content Placeholder 2">
            <a:extLst>
              <a:ext uri="{FF2B5EF4-FFF2-40B4-BE49-F238E27FC236}">
                <a16:creationId xmlns:a16="http://schemas.microsoft.com/office/drawing/2014/main" id="{F58545F5-1DD7-75F6-A8E4-543633A27523}"/>
              </a:ext>
            </a:extLst>
          </p:cNvPr>
          <p:cNvGraphicFramePr>
            <a:graphicFrameLocks noGrp="1"/>
          </p:cNvGraphicFramePr>
          <p:nvPr>
            <p:ph idx="1"/>
            <p:extLst>
              <p:ext uri="{D42A27DB-BD31-4B8C-83A1-F6EECF244321}">
                <p14:modId xmlns:p14="http://schemas.microsoft.com/office/powerpoint/2010/main" val="2768563797"/>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3908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EF8EF183-A4FE-7D7C-80F8-4FFD4BDC4CED}"/>
              </a:ext>
            </a:extLst>
          </p:cNvPr>
          <p:cNvSpPr>
            <a:spLocks noGrp="1"/>
          </p:cNvSpPr>
          <p:nvPr>
            <p:ph type="title"/>
          </p:nvPr>
        </p:nvSpPr>
        <p:spPr>
          <a:xfrm>
            <a:off x="7532835" y="1420706"/>
            <a:ext cx="3466540" cy="4016587"/>
          </a:xfrm>
        </p:spPr>
        <p:txBody>
          <a:bodyPr>
            <a:normAutofit/>
          </a:bodyPr>
          <a:lstStyle/>
          <a:p>
            <a:r>
              <a:rPr lang="en-GB" sz="3600" b="1">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F6322426-D0CA-33FC-9DD1-6B5CAC1B1933}"/>
              </a:ext>
            </a:extLst>
          </p:cNvPr>
          <p:cNvSpPr>
            <a:spLocks noGrp="1"/>
          </p:cNvSpPr>
          <p:nvPr>
            <p:ph idx="1"/>
          </p:nvPr>
        </p:nvSpPr>
        <p:spPr>
          <a:xfrm>
            <a:off x="1440519" y="1420706"/>
            <a:ext cx="5514758" cy="4016587"/>
          </a:xfrm>
        </p:spPr>
        <p:txBody>
          <a:bodyPr anchor="ctr">
            <a:normAutofit fontScale="85000" lnSpcReduction="20000"/>
          </a:bodyPr>
          <a:lstStyle/>
          <a:p>
            <a:endParaRPr lang="en-GB" sz="1600" dirty="0">
              <a:solidFill>
                <a:schemeClr val="tx1">
                  <a:lumMod val="75000"/>
                  <a:lumOff val="25000"/>
                </a:schemeClr>
              </a:solidFill>
              <a:latin typeface="Arial" panose="020B0604020202020204" pitchFamily="34" charset="0"/>
              <a:cs typeface="Arial" panose="020B0604020202020204" pitchFamily="34" charset="0"/>
            </a:endParaRPr>
          </a:p>
          <a:p>
            <a:r>
              <a:rPr lang="en-GB" sz="1600" dirty="0">
                <a:solidFill>
                  <a:schemeClr val="tx1">
                    <a:lumMod val="75000"/>
                    <a:lumOff val="25000"/>
                  </a:schemeClr>
                </a:solidFill>
                <a:latin typeface="Arial" panose="020B0604020202020204" pitchFamily="34" charset="0"/>
                <a:cs typeface="Arial" panose="020B0604020202020204" pitchFamily="34" charset="0"/>
              </a:rPr>
              <a:t>Bowlby, J. (1969) </a:t>
            </a:r>
            <a:r>
              <a:rPr lang="en-GB" sz="1600" i="1" dirty="0">
                <a:solidFill>
                  <a:schemeClr val="tx1">
                    <a:lumMod val="75000"/>
                    <a:lumOff val="25000"/>
                  </a:schemeClr>
                </a:solidFill>
                <a:latin typeface="Arial" panose="020B0604020202020204" pitchFamily="34" charset="0"/>
                <a:cs typeface="Arial" panose="020B0604020202020204" pitchFamily="34" charset="0"/>
              </a:rPr>
              <a:t>Attachment and Loss. Volume 1: Attachment. </a:t>
            </a:r>
            <a:r>
              <a:rPr lang="en-GB" sz="1600" dirty="0">
                <a:solidFill>
                  <a:schemeClr val="tx1">
                    <a:lumMod val="75000"/>
                    <a:lumOff val="25000"/>
                  </a:schemeClr>
                </a:solidFill>
                <a:latin typeface="Arial" panose="020B0604020202020204" pitchFamily="34" charset="0"/>
                <a:cs typeface="Arial" panose="020B0604020202020204" pitchFamily="34" charset="0"/>
              </a:rPr>
              <a:t>London: Hogarth Press</a:t>
            </a:r>
          </a:p>
          <a:p>
            <a:r>
              <a:rPr lang="en-GB" sz="1600" dirty="0">
                <a:solidFill>
                  <a:schemeClr val="tx1">
                    <a:lumMod val="75000"/>
                    <a:lumOff val="25000"/>
                  </a:schemeClr>
                </a:solidFill>
                <a:latin typeface="Arial" panose="020B0604020202020204" pitchFamily="34" charset="0"/>
                <a:cs typeface="Arial" panose="020B0604020202020204" pitchFamily="34" charset="0"/>
              </a:rPr>
              <a:t>Britannica (2025) Jean Piaget. Available at: </a:t>
            </a:r>
            <a:r>
              <a:rPr lang="en-GB" sz="1600" dirty="0">
                <a:solidFill>
                  <a:schemeClr val="tx1">
                    <a:lumMod val="75000"/>
                    <a:lumOff val="25000"/>
                  </a:schemeClr>
                </a:solidFill>
                <a:latin typeface="Arial" panose="020B0604020202020204" pitchFamily="34" charset="0"/>
                <a:cs typeface="Arial" panose="020B0604020202020204" pitchFamily="34" charset="0"/>
                <a:hlinkClick r:id="rId3"/>
              </a:rPr>
              <a:t>https://www.britannica.com/biography/Jean-Piaget</a:t>
            </a:r>
            <a:r>
              <a:rPr lang="en-GB" sz="1600" dirty="0">
                <a:solidFill>
                  <a:schemeClr val="tx1">
                    <a:lumMod val="75000"/>
                    <a:lumOff val="25000"/>
                  </a:schemeClr>
                </a:solidFill>
                <a:latin typeface="Arial" panose="020B0604020202020204" pitchFamily="34" charset="0"/>
                <a:cs typeface="Arial" panose="020B0604020202020204" pitchFamily="34" charset="0"/>
              </a:rPr>
              <a:t> (Accessed: 16 June 2026)</a:t>
            </a:r>
          </a:p>
          <a:p>
            <a:r>
              <a:rPr lang="en-GB" sz="1600" dirty="0">
                <a:solidFill>
                  <a:schemeClr val="tx1">
                    <a:lumMod val="75000"/>
                    <a:lumOff val="25000"/>
                  </a:schemeClr>
                </a:solidFill>
                <a:latin typeface="Arial" panose="020B0604020202020204" pitchFamily="34" charset="0"/>
                <a:cs typeface="Arial" panose="020B0604020202020204" pitchFamily="34" charset="0"/>
              </a:rPr>
              <a:t>DeVries, R. (1997) ‘Piaget’s social theory’,</a:t>
            </a:r>
            <a:r>
              <a:rPr lang="en-GB" sz="1600" i="1" dirty="0">
                <a:solidFill>
                  <a:schemeClr val="tx1">
                    <a:lumMod val="75000"/>
                    <a:lumOff val="25000"/>
                  </a:schemeClr>
                </a:solidFill>
                <a:latin typeface="Arial" panose="020B0604020202020204" pitchFamily="34" charset="0"/>
                <a:cs typeface="Arial" panose="020B0604020202020204" pitchFamily="34" charset="0"/>
              </a:rPr>
              <a:t> Educational Researcher, </a:t>
            </a:r>
            <a:r>
              <a:rPr lang="en-GB" sz="1600" dirty="0">
                <a:solidFill>
                  <a:schemeClr val="tx1">
                    <a:lumMod val="75000"/>
                    <a:lumOff val="25000"/>
                  </a:schemeClr>
                </a:solidFill>
                <a:latin typeface="Arial" panose="020B0604020202020204" pitchFamily="34" charset="0"/>
                <a:cs typeface="Arial" panose="020B0604020202020204" pitchFamily="34" charset="0"/>
              </a:rPr>
              <a:t>26 (2), pp. 4 – 17. Available at: </a:t>
            </a:r>
            <a:r>
              <a:rPr lang="en-GB" sz="1600" dirty="0">
                <a:solidFill>
                  <a:schemeClr val="tx1">
                    <a:lumMod val="75000"/>
                    <a:lumOff val="25000"/>
                  </a:schemeClr>
                </a:solidFill>
                <a:latin typeface="Arial" panose="020B0604020202020204" pitchFamily="34" charset="0"/>
                <a:cs typeface="Arial" panose="020B0604020202020204" pitchFamily="34" charset="0"/>
                <a:hlinkClick r:id="rId4"/>
              </a:rPr>
              <a:t>https://doi.org/10.3102/0013189X026002004</a:t>
            </a:r>
            <a:r>
              <a:rPr lang="en-GB" sz="1600" dirty="0">
                <a:solidFill>
                  <a:schemeClr val="tx1">
                    <a:lumMod val="75000"/>
                    <a:lumOff val="25000"/>
                  </a:schemeClr>
                </a:solidFill>
                <a:latin typeface="Arial" panose="020B0604020202020204" pitchFamily="34" charset="0"/>
                <a:cs typeface="Arial" panose="020B0604020202020204" pitchFamily="34" charset="0"/>
              </a:rPr>
              <a:t> (Accessed: 16 June 2026).</a:t>
            </a:r>
          </a:p>
          <a:p>
            <a:r>
              <a:rPr lang="en-GB" sz="1600" dirty="0">
                <a:solidFill>
                  <a:schemeClr val="tx1">
                    <a:lumMod val="75000"/>
                    <a:lumOff val="25000"/>
                  </a:schemeClr>
                </a:solidFill>
                <a:latin typeface="Arial" panose="020B0604020202020204" pitchFamily="34" charset="0"/>
                <a:cs typeface="Arial" panose="020B0604020202020204" pitchFamily="34" charset="0"/>
              </a:rPr>
              <a:t>Erikson, E.H. (1963) </a:t>
            </a:r>
            <a:r>
              <a:rPr lang="en-GB" sz="1600" i="1" dirty="0">
                <a:solidFill>
                  <a:schemeClr val="tx1">
                    <a:lumMod val="75000"/>
                    <a:lumOff val="25000"/>
                  </a:schemeClr>
                </a:solidFill>
                <a:latin typeface="Arial" panose="020B0604020202020204" pitchFamily="34" charset="0"/>
                <a:cs typeface="Arial" panose="020B0604020202020204" pitchFamily="34" charset="0"/>
              </a:rPr>
              <a:t>Childhood and Society. </a:t>
            </a:r>
            <a:r>
              <a:rPr lang="en-GB" sz="1600" dirty="0">
                <a:solidFill>
                  <a:schemeClr val="tx1">
                    <a:lumMod val="75000"/>
                    <a:lumOff val="25000"/>
                  </a:schemeClr>
                </a:solidFill>
                <a:latin typeface="Arial" panose="020B0604020202020204" pitchFamily="34" charset="0"/>
                <a:cs typeface="Arial" panose="020B0604020202020204" pitchFamily="34" charset="0"/>
              </a:rPr>
              <a:t>2</a:t>
            </a:r>
            <a:r>
              <a:rPr lang="en-GB" sz="1600" baseline="30000" dirty="0">
                <a:solidFill>
                  <a:schemeClr val="tx1">
                    <a:lumMod val="75000"/>
                    <a:lumOff val="25000"/>
                  </a:schemeClr>
                </a:solidFill>
                <a:latin typeface="Arial" panose="020B0604020202020204" pitchFamily="34" charset="0"/>
                <a:cs typeface="Arial" panose="020B0604020202020204" pitchFamily="34" charset="0"/>
              </a:rPr>
              <a:t>nd</a:t>
            </a:r>
            <a:r>
              <a:rPr lang="en-GB" sz="1600" dirty="0">
                <a:solidFill>
                  <a:schemeClr val="tx1">
                    <a:lumMod val="75000"/>
                    <a:lumOff val="25000"/>
                  </a:schemeClr>
                </a:solidFill>
                <a:latin typeface="Arial" panose="020B0604020202020204" pitchFamily="34" charset="0"/>
                <a:cs typeface="Arial" panose="020B0604020202020204" pitchFamily="34" charset="0"/>
              </a:rPr>
              <a:t> edn. New York: W.W Norton &amp; Company.</a:t>
            </a:r>
          </a:p>
          <a:p>
            <a:r>
              <a:rPr lang="en-GB" sz="1600" dirty="0">
                <a:solidFill>
                  <a:schemeClr val="tx1">
                    <a:lumMod val="75000"/>
                    <a:lumOff val="25000"/>
                  </a:schemeClr>
                </a:solidFill>
                <a:latin typeface="Arial" panose="020B0604020202020204" pitchFamily="34" charset="0"/>
                <a:cs typeface="Arial" panose="020B0604020202020204" pitchFamily="34" charset="0"/>
              </a:rPr>
              <a:t>Gross, R.D. (2020) </a:t>
            </a:r>
            <a:r>
              <a:rPr lang="en-GB" sz="1600" i="1" dirty="0">
                <a:solidFill>
                  <a:schemeClr val="tx1">
                    <a:lumMod val="75000"/>
                    <a:lumOff val="25000"/>
                  </a:schemeClr>
                </a:solidFill>
                <a:latin typeface="Arial" panose="020B0604020202020204" pitchFamily="34" charset="0"/>
                <a:cs typeface="Arial" panose="020B0604020202020204" pitchFamily="34" charset="0"/>
              </a:rPr>
              <a:t>Psychology: The Science of Mind and Behaviour.</a:t>
            </a:r>
            <a:r>
              <a:rPr lang="en-GB" sz="1600" dirty="0">
                <a:solidFill>
                  <a:schemeClr val="tx1">
                    <a:lumMod val="75000"/>
                    <a:lumOff val="25000"/>
                  </a:schemeClr>
                </a:solidFill>
                <a:latin typeface="Arial" panose="020B0604020202020204" pitchFamily="34" charset="0"/>
                <a:cs typeface="Arial" panose="020B0604020202020204" pitchFamily="34" charset="0"/>
              </a:rPr>
              <a:t> 8</a:t>
            </a:r>
            <a:r>
              <a:rPr lang="en-GB" sz="1600" baseline="30000" dirty="0">
                <a:solidFill>
                  <a:schemeClr val="tx1">
                    <a:lumMod val="75000"/>
                    <a:lumOff val="25000"/>
                  </a:schemeClr>
                </a:solidFill>
                <a:latin typeface="Arial" panose="020B0604020202020204" pitchFamily="34" charset="0"/>
                <a:cs typeface="Arial" panose="020B0604020202020204" pitchFamily="34" charset="0"/>
              </a:rPr>
              <a:t>th</a:t>
            </a:r>
            <a:r>
              <a:rPr lang="en-GB" sz="1600" dirty="0">
                <a:solidFill>
                  <a:schemeClr val="tx1">
                    <a:lumMod val="75000"/>
                    <a:lumOff val="25000"/>
                  </a:schemeClr>
                </a:solidFill>
                <a:latin typeface="Arial" panose="020B0604020202020204" pitchFamily="34" charset="0"/>
                <a:cs typeface="Arial" panose="020B0604020202020204" pitchFamily="34" charset="0"/>
              </a:rPr>
              <a:t> edn. London: Hodder Education.</a:t>
            </a:r>
          </a:p>
          <a:p>
            <a:r>
              <a:rPr lang="en-GB" sz="1600" dirty="0">
                <a:solidFill>
                  <a:schemeClr val="tx1">
                    <a:lumMod val="75000"/>
                    <a:lumOff val="25000"/>
                  </a:schemeClr>
                </a:solidFill>
                <a:latin typeface="Arial" panose="020B0604020202020204" pitchFamily="34" charset="0"/>
                <a:cs typeface="Arial" panose="020B0604020202020204" pitchFamily="34" charset="0"/>
              </a:rPr>
              <a:t>Simply Psychology (2024) </a:t>
            </a:r>
            <a:r>
              <a:rPr lang="en-GB" sz="1600" i="1" dirty="0">
                <a:solidFill>
                  <a:schemeClr val="tx1">
                    <a:lumMod val="75000"/>
                    <a:lumOff val="25000"/>
                  </a:schemeClr>
                </a:solidFill>
                <a:latin typeface="Arial" panose="020B0604020202020204" pitchFamily="34" charset="0"/>
                <a:cs typeface="Arial" panose="020B0604020202020204" pitchFamily="34" charset="0"/>
              </a:rPr>
              <a:t>Piaget’s Theory and Stages of Cognitive Development.</a:t>
            </a:r>
            <a:r>
              <a:rPr lang="en-GB" sz="1600" dirty="0">
                <a:solidFill>
                  <a:schemeClr val="tx1">
                    <a:lumMod val="75000"/>
                    <a:lumOff val="25000"/>
                  </a:schemeClr>
                </a:solidFill>
                <a:latin typeface="Arial" panose="020B0604020202020204" pitchFamily="34" charset="0"/>
                <a:cs typeface="Arial" panose="020B0604020202020204" pitchFamily="34" charset="0"/>
              </a:rPr>
              <a:t> Available at: </a:t>
            </a:r>
            <a:r>
              <a:rPr lang="en-GB" sz="1600" dirty="0">
                <a:solidFill>
                  <a:schemeClr val="tx1">
                    <a:lumMod val="75000"/>
                    <a:lumOff val="25000"/>
                  </a:schemeClr>
                </a:solidFill>
                <a:latin typeface="Arial" panose="020B0604020202020204" pitchFamily="34" charset="0"/>
                <a:cs typeface="Arial" panose="020B0604020202020204" pitchFamily="34" charset="0"/>
                <a:hlinkClick r:id="rId5"/>
              </a:rPr>
              <a:t>https://www.simplypsychology.org/Piaget.html</a:t>
            </a:r>
            <a:r>
              <a:rPr lang="en-GB" sz="1600" dirty="0">
                <a:solidFill>
                  <a:schemeClr val="tx1">
                    <a:lumMod val="75000"/>
                    <a:lumOff val="25000"/>
                  </a:schemeClr>
                </a:solidFill>
                <a:latin typeface="Arial" panose="020B0604020202020204" pitchFamily="34" charset="0"/>
                <a:cs typeface="Arial" panose="020B0604020202020204" pitchFamily="34" charset="0"/>
              </a:rPr>
              <a:t> (Accessed: 16 June 2026)</a:t>
            </a:r>
          </a:p>
          <a:p>
            <a:endParaRPr lang="en-GB" sz="1600" dirty="0">
              <a:solidFill>
                <a:schemeClr val="tx1">
                  <a:lumMod val="75000"/>
                  <a:lumOff val="25000"/>
                </a:schemeClr>
              </a:solidFill>
              <a:latin typeface="Arial" panose="020B0604020202020204" pitchFamily="34" charset="0"/>
              <a:cs typeface="Arial" panose="020B0604020202020204" pitchFamily="34" charset="0"/>
            </a:endParaRPr>
          </a:p>
          <a:p>
            <a:endParaRPr lang="en-GB" sz="1600" dirty="0">
              <a:solidFill>
                <a:schemeClr val="tx1">
                  <a:lumMod val="75000"/>
                  <a:lumOff val="25000"/>
                </a:schemeClr>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52445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5643E64-6D3D-44E7-9AA9-BB67A5DC20DA}">
  <ds:schemaRefs>
    <ds:schemaRef ds:uri="http://schemas.microsoft.com/sharepoint/v3/contenttype/forms"/>
  </ds:schemaRefs>
</ds:datastoreItem>
</file>

<file path=customXml/itemProps2.xml><?xml version="1.0" encoding="utf-8"?>
<ds:datastoreItem xmlns:ds="http://schemas.openxmlformats.org/officeDocument/2006/customXml" ds:itemID="{BBADCDC3-A8CB-4170-8DC0-A1E8881FA1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E2B330-7DB9-4CB0-97A6-80197FBE828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TM03457510[[fn=Savon]]</Template>
  <TotalTime>0</TotalTime>
  <Words>913</Words>
  <Application>Microsoft Office PowerPoint</Application>
  <PresentationFormat>Widescreen</PresentationFormat>
  <Paragraphs>96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Century Gothic</vt:lpstr>
      <vt:lpstr>Garamond</vt:lpstr>
      <vt:lpstr>Savon</vt:lpstr>
      <vt:lpstr>Module Name: Psychology In Health and Social Care  Module Code: LCHS4010  Student Name: Nicolette Ramsay  Student Number: 2412969  Lecturer’s Name: Alice Clayton     </vt:lpstr>
      <vt:lpstr>INTRODUCTION</vt:lpstr>
      <vt:lpstr>PIAGET’S THEORY OF COGNITIVE DEVELOPMENT</vt:lpstr>
      <vt:lpstr>KEY CONCEPTS RELEVANT TO ISAAC’S CASE</vt:lpstr>
      <vt:lpstr>PRACTICAL STRATIGIES AND INTERVENTIONS</vt:lpstr>
      <vt:lpstr>SUPPORTING ISAAC AND HIM MOTHER</vt:lpstr>
      <vt:lpstr>Nature versus Nurture</vt:lpstr>
      <vt:lpstr>EVALUATION OF PIAGET’S THEORY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Nicolette Franchesta Ramsay (2412969)</cp:lastModifiedBy>
  <cp:revision>21</cp:revision>
  <dcterms:created xsi:type="dcterms:W3CDTF">2026-06-07T21:19:48Z</dcterms:created>
  <dcterms:modified xsi:type="dcterms:W3CDTF">2026-06-16T20:03:15Z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