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73" r:id="rId2"/>
    <p:sldId id="297" r:id="rId3"/>
    <p:sldId id="313" r:id="rId4"/>
    <p:sldId id="274" r:id="rId5"/>
    <p:sldId id="298" r:id="rId6"/>
    <p:sldId id="300" r:id="rId7"/>
    <p:sldId id="299" r:id="rId8"/>
    <p:sldId id="301" r:id="rId9"/>
    <p:sldId id="292" r:id="rId10"/>
    <p:sldId id="271" r:id="rId11"/>
    <p:sldId id="314" r:id="rId12"/>
    <p:sldId id="315" r:id="rId13"/>
    <p:sldId id="293" r:id="rId14"/>
    <p:sldId id="306" r:id="rId15"/>
    <p:sldId id="272" r:id="rId16"/>
    <p:sldId id="302" r:id="rId17"/>
    <p:sldId id="285" r:id="rId18"/>
    <p:sldId id="303" r:id="rId19"/>
    <p:sldId id="286" r:id="rId20"/>
    <p:sldId id="317" r:id="rId21"/>
    <p:sldId id="304" r:id="rId22"/>
    <p:sldId id="287" r:id="rId23"/>
    <p:sldId id="305" r:id="rId24"/>
    <p:sldId id="288" r:id="rId25"/>
    <p:sldId id="291" r:id="rId26"/>
    <p:sldId id="307" r:id="rId27"/>
    <p:sldId id="283" r:id="rId28"/>
    <p:sldId id="323" r:id="rId29"/>
    <p:sldId id="324" r:id="rId30"/>
    <p:sldId id="325" r:id="rId31"/>
    <p:sldId id="326" r:id="rId32"/>
    <p:sldId id="308" r:id="rId33"/>
    <p:sldId id="284" r:id="rId34"/>
    <p:sldId id="309" r:id="rId35"/>
    <p:sldId id="296" r:id="rId36"/>
    <p:sldId id="311" r:id="rId37"/>
    <p:sldId id="294" r:id="rId38"/>
    <p:sldId id="312" r:id="rId39"/>
    <p:sldId id="290" r:id="rId40"/>
    <p:sldId id="279" r:id="rId41"/>
    <p:sldId id="282" r:id="rId42"/>
    <p:sldId id="277" r:id="rId43"/>
    <p:sldId id="278" r:id="rId44"/>
    <p:sldId id="327" r:id="rId45"/>
    <p:sldId id="328" r:id="rId46"/>
    <p:sldId id="329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5C5F06-5FCA-45D0-A598-84EF0E0692FA}" v="1469" dt="2026-01-25T18:11:01.2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>
        <p:scale>
          <a:sx n="83" d="100"/>
          <a:sy n="83" d="100"/>
        </p:scale>
        <p:origin x="33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C4FA7F6A-747C-450E-8FF1-CF3585418D41}"/>
    <pc:docChg chg="undo redo custSel addSld delSld modSld sldOrd">
      <pc:chgData name="Donna Morgan" userId="2976eeec-8c10-4d1d-8ccd-09f3bd3f8366" providerId="ADAL" clId="{C4FA7F6A-747C-450E-8FF1-CF3585418D41}" dt="2026-01-25T18:11:32.428" v="7154" actId="1076"/>
      <pc:docMkLst>
        <pc:docMk/>
      </pc:docMkLst>
      <pc:sldChg chg="del ord modTransition">
        <pc:chgData name="Donna Morgan" userId="2976eeec-8c10-4d1d-8ccd-09f3bd3f8366" providerId="ADAL" clId="{C4FA7F6A-747C-450E-8FF1-CF3585418D41}" dt="2026-01-24T23:32:05.305" v="6464" actId="2696"/>
        <pc:sldMkLst>
          <pc:docMk/>
          <pc:sldMk cId="911252643" sldId="269"/>
        </pc:sldMkLst>
      </pc:sldChg>
      <pc:sldChg chg="addSp delSp modSp mod ord modTransition delAnim modAnim">
        <pc:chgData name="Donna Morgan" userId="2976eeec-8c10-4d1d-8ccd-09f3bd3f8366" providerId="ADAL" clId="{C4FA7F6A-747C-450E-8FF1-CF3585418D41}" dt="2026-01-25T18:11:13.494" v="7152" actId="1076"/>
        <pc:sldMkLst>
          <pc:docMk/>
          <pc:sldMk cId="2403462439" sldId="271"/>
        </pc:sldMkLst>
        <pc:spChg chg="add del mod">
          <ac:chgData name="Donna Morgan" userId="2976eeec-8c10-4d1d-8ccd-09f3bd3f8366" providerId="ADAL" clId="{C4FA7F6A-747C-450E-8FF1-CF3585418D41}" dt="2026-01-25T08:52:47.855" v="6571" actId="478"/>
          <ac:spMkLst>
            <pc:docMk/>
            <pc:sldMk cId="2403462439" sldId="271"/>
            <ac:spMk id="3" creationId="{A9557370-C365-2089-8C57-1A4838553B5C}"/>
          </ac:spMkLst>
        </pc:spChg>
        <pc:spChg chg="mod">
          <ac:chgData name="Donna Morgan" userId="2976eeec-8c10-4d1d-8ccd-09f3bd3f8366" providerId="ADAL" clId="{C4FA7F6A-747C-450E-8FF1-CF3585418D41}" dt="2026-01-21T15:25:56.900" v="110" actId="20577"/>
          <ac:spMkLst>
            <pc:docMk/>
            <pc:sldMk cId="2403462439" sldId="271"/>
            <ac:spMk id="4" creationId="{C99331E6-9B59-AD34-832F-104770DA922D}"/>
          </ac:spMkLst>
        </pc:spChg>
        <pc:spChg chg="add del mod">
          <ac:chgData name="Donna Morgan" userId="2976eeec-8c10-4d1d-8ccd-09f3bd3f8366" providerId="ADAL" clId="{C4FA7F6A-747C-450E-8FF1-CF3585418D41}" dt="2026-01-25T18:10:59.844" v="7148" actId="478"/>
          <ac:spMkLst>
            <pc:docMk/>
            <pc:sldMk cId="2403462439" sldId="271"/>
            <ac:spMk id="5" creationId="{8BE566FF-BE53-F9E0-1008-D0F797D57FB0}"/>
          </ac:spMkLst>
        </pc:spChg>
        <pc:spChg chg="add">
          <ac:chgData name="Donna Morgan" userId="2976eeec-8c10-4d1d-8ccd-09f3bd3f8366" providerId="ADAL" clId="{C4FA7F6A-747C-450E-8FF1-CF3585418D41}" dt="2026-01-25T08:48:59.362" v="6558"/>
          <ac:spMkLst>
            <pc:docMk/>
            <pc:sldMk cId="2403462439" sldId="271"/>
            <ac:spMk id="6" creationId="{E6D88298-880F-2E63-E0AF-58F240236927}"/>
          </ac:spMkLst>
        </pc:spChg>
        <pc:spChg chg="add mod">
          <ac:chgData name="Donna Morgan" userId="2976eeec-8c10-4d1d-8ccd-09f3bd3f8366" providerId="ADAL" clId="{C4FA7F6A-747C-450E-8FF1-CF3585418D41}" dt="2026-01-25T18:11:13.494" v="7152" actId="1076"/>
          <ac:spMkLst>
            <pc:docMk/>
            <pc:sldMk cId="2403462439" sldId="271"/>
            <ac:spMk id="10" creationId="{182A5DB3-171F-F5DE-8B8C-4902486E2EC8}"/>
          </ac:spMkLst>
        </pc:spChg>
        <pc:spChg chg="add mod">
          <ac:chgData name="Donna Morgan" userId="2976eeec-8c10-4d1d-8ccd-09f3bd3f8366" providerId="ADAL" clId="{C4FA7F6A-747C-450E-8FF1-CF3585418D41}" dt="2026-01-25T09:42:40.046" v="6664" actId="1076"/>
          <ac:spMkLst>
            <pc:docMk/>
            <pc:sldMk cId="2403462439" sldId="271"/>
            <ac:spMk id="14" creationId="{4786A53B-F79A-C671-1419-6BFD9BB47E7B}"/>
          </ac:spMkLst>
        </pc:spChg>
        <pc:picChg chg="add mod ord modCrop">
          <ac:chgData name="Donna Morgan" userId="2976eeec-8c10-4d1d-8ccd-09f3bd3f8366" providerId="ADAL" clId="{C4FA7F6A-747C-450E-8FF1-CF3585418D41}" dt="2026-01-25T09:42:50.558" v="6666" actId="1076"/>
          <ac:picMkLst>
            <pc:docMk/>
            <pc:sldMk cId="2403462439" sldId="271"/>
            <ac:picMk id="7" creationId="{9F1C2A41-576B-9A01-0B12-0A894093DE3D}"/>
          </ac:picMkLst>
        </pc:picChg>
        <pc:picChg chg="add mod modCrop">
          <ac:chgData name="Donna Morgan" userId="2976eeec-8c10-4d1d-8ccd-09f3bd3f8366" providerId="ADAL" clId="{C4FA7F6A-747C-450E-8FF1-CF3585418D41}" dt="2026-01-25T09:42:58.860" v="6667" actId="1076"/>
          <ac:picMkLst>
            <pc:docMk/>
            <pc:sldMk cId="2403462439" sldId="271"/>
            <ac:picMk id="8" creationId="{8A2133CA-7B84-300B-2FDC-5E828197229A}"/>
          </ac:picMkLst>
        </pc:picChg>
        <pc:picChg chg="add mod modCrop">
          <ac:chgData name="Donna Morgan" userId="2976eeec-8c10-4d1d-8ccd-09f3bd3f8366" providerId="ADAL" clId="{C4FA7F6A-747C-450E-8FF1-CF3585418D41}" dt="2026-01-25T09:43:04.496" v="6668" actId="1076"/>
          <ac:picMkLst>
            <pc:docMk/>
            <pc:sldMk cId="2403462439" sldId="271"/>
            <ac:picMk id="9" creationId="{BA050F1D-2991-8EA9-0E3B-8A173604F629}"/>
          </ac:picMkLst>
        </pc:picChg>
        <pc:picChg chg="add del mod modCrop">
          <ac:chgData name="Donna Morgan" userId="2976eeec-8c10-4d1d-8ccd-09f3bd3f8366" providerId="ADAL" clId="{C4FA7F6A-747C-450E-8FF1-CF3585418D41}" dt="2026-01-25T08:48:55.420" v="6557" actId="478"/>
          <ac:picMkLst>
            <pc:docMk/>
            <pc:sldMk cId="2403462439" sldId="271"/>
            <ac:picMk id="12" creationId="{70612C72-7890-53A6-7BCF-B6145711E196}"/>
          </ac:picMkLst>
        </pc:picChg>
        <pc:picChg chg="add mod">
          <ac:chgData name="Donna Morgan" userId="2976eeec-8c10-4d1d-8ccd-09f3bd3f8366" providerId="ADAL" clId="{C4FA7F6A-747C-450E-8FF1-CF3585418D41}" dt="2026-01-23T16:33:10.496" v="2134" actId="688"/>
          <ac:picMkLst>
            <pc:docMk/>
            <pc:sldMk cId="2403462439" sldId="271"/>
            <ac:picMk id="2052" creationId="{7E64A377-CCA8-BB70-EDC1-634340EDD6A4}"/>
          </ac:picMkLst>
        </pc:picChg>
        <pc:picChg chg="add mod">
          <ac:chgData name="Donna Morgan" userId="2976eeec-8c10-4d1d-8ccd-09f3bd3f8366" providerId="ADAL" clId="{C4FA7F6A-747C-450E-8FF1-CF3585418D41}" dt="2026-01-23T16:33:02.998" v="2133" actId="1076"/>
          <ac:picMkLst>
            <pc:docMk/>
            <pc:sldMk cId="2403462439" sldId="271"/>
            <ac:picMk id="2054" creationId="{F63368C8-AC43-C30B-C671-0D0F4468F8F2}"/>
          </ac:picMkLst>
        </pc:picChg>
      </pc:sldChg>
      <pc:sldChg chg="addSp delSp modSp mod ord modTransition modAnim">
        <pc:chgData name="Donna Morgan" userId="2976eeec-8c10-4d1d-8ccd-09f3bd3f8366" providerId="ADAL" clId="{C4FA7F6A-747C-450E-8FF1-CF3585418D41}" dt="2026-01-25T10:17:06.354" v="6828" actId="1076"/>
        <pc:sldMkLst>
          <pc:docMk/>
          <pc:sldMk cId="3075121899" sldId="272"/>
        </pc:sldMkLst>
        <pc:spChg chg="add mod">
          <ac:chgData name="Donna Morgan" userId="2976eeec-8c10-4d1d-8ccd-09f3bd3f8366" providerId="ADAL" clId="{C4FA7F6A-747C-450E-8FF1-CF3585418D41}" dt="2026-01-25T10:17:06.354" v="6828" actId="1076"/>
          <ac:spMkLst>
            <pc:docMk/>
            <pc:sldMk cId="3075121899" sldId="272"/>
            <ac:spMk id="2" creationId="{AC638D33-9443-B287-3F3E-2626303D1628}"/>
          </ac:spMkLst>
        </pc:spChg>
        <pc:spChg chg="mod">
          <ac:chgData name="Donna Morgan" userId="2976eeec-8c10-4d1d-8ccd-09f3bd3f8366" providerId="ADAL" clId="{C4FA7F6A-747C-450E-8FF1-CF3585418D41}" dt="2026-01-25T10:16:21.884" v="6822" actId="1076"/>
          <ac:spMkLst>
            <pc:docMk/>
            <pc:sldMk cId="3075121899" sldId="272"/>
            <ac:spMk id="3" creationId="{659A5811-22CF-FB5F-2E81-43D1DD9C78AF}"/>
          </ac:spMkLst>
        </pc:spChg>
        <pc:spChg chg="mod">
          <ac:chgData name="Donna Morgan" userId="2976eeec-8c10-4d1d-8ccd-09f3bd3f8366" providerId="ADAL" clId="{C4FA7F6A-747C-450E-8FF1-CF3585418D41}" dt="2026-01-21T15:26:27.928" v="144" actId="20577"/>
          <ac:spMkLst>
            <pc:docMk/>
            <pc:sldMk cId="3075121899" sldId="272"/>
            <ac:spMk id="4" creationId="{48FA3AED-2A5F-8EA4-409C-C5BF19C42F09}"/>
          </ac:spMkLst>
        </pc:spChg>
        <pc:spChg chg="add">
          <ac:chgData name="Donna Morgan" userId="2976eeec-8c10-4d1d-8ccd-09f3bd3f8366" providerId="ADAL" clId="{C4FA7F6A-747C-450E-8FF1-CF3585418D41}" dt="2026-01-24T14:33:35.276" v="4863"/>
          <ac:spMkLst>
            <pc:docMk/>
            <pc:sldMk cId="3075121899" sldId="272"/>
            <ac:spMk id="5" creationId="{BF593438-BB3A-7622-8E31-C42A2CEAE1B6}"/>
          </ac:spMkLst>
        </pc:spChg>
        <pc:spChg chg="add">
          <ac:chgData name="Donna Morgan" userId="2976eeec-8c10-4d1d-8ccd-09f3bd3f8366" providerId="ADAL" clId="{C4FA7F6A-747C-450E-8FF1-CF3585418D41}" dt="2026-01-25T10:06:26.057" v="6693"/>
          <ac:spMkLst>
            <pc:docMk/>
            <pc:sldMk cId="3075121899" sldId="272"/>
            <ac:spMk id="5" creationId="{F4842373-1ED4-CFE4-1BAE-EF311042B36C}"/>
          </ac:spMkLst>
        </pc:spChg>
        <pc:picChg chg="add del mod modCrop">
          <ac:chgData name="Donna Morgan" userId="2976eeec-8c10-4d1d-8ccd-09f3bd3f8366" providerId="ADAL" clId="{C4FA7F6A-747C-450E-8FF1-CF3585418D41}" dt="2026-01-25T10:06:23.323" v="6692" actId="478"/>
          <ac:picMkLst>
            <pc:docMk/>
            <pc:sldMk cId="3075121899" sldId="272"/>
            <ac:picMk id="6" creationId="{1F75221E-A97F-939E-BE50-09C6F5BA489D}"/>
          </ac:picMkLst>
        </pc:picChg>
        <pc:picChg chg="add mod ord modCrop">
          <ac:chgData name="Donna Morgan" userId="2976eeec-8c10-4d1d-8ccd-09f3bd3f8366" providerId="ADAL" clId="{C4FA7F6A-747C-450E-8FF1-CF3585418D41}" dt="2026-01-25T10:16:34.077" v="6825" actId="171"/>
          <ac:picMkLst>
            <pc:docMk/>
            <pc:sldMk cId="3075121899" sldId="272"/>
            <ac:picMk id="7" creationId="{20DAD4CD-7055-9EAB-0A15-0057DCE461EF}"/>
          </ac:picMkLst>
        </pc:picChg>
      </pc:sldChg>
      <pc:sldChg chg="addSp delSp modSp mod modTransition modAnim">
        <pc:chgData name="Donna Morgan" userId="2976eeec-8c10-4d1d-8ccd-09f3bd3f8366" providerId="ADAL" clId="{C4FA7F6A-747C-450E-8FF1-CF3585418D41}" dt="2026-01-23T23:13:33.529" v="3389"/>
        <pc:sldMkLst>
          <pc:docMk/>
          <pc:sldMk cId="2055902512" sldId="273"/>
        </pc:sldMkLst>
        <pc:spChg chg="mod">
          <ac:chgData name="Donna Morgan" userId="2976eeec-8c10-4d1d-8ccd-09f3bd3f8366" providerId="ADAL" clId="{C4FA7F6A-747C-450E-8FF1-CF3585418D41}" dt="2026-01-23T10:37:27.371" v="1191" actId="21"/>
          <ac:spMkLst>
            <pc:docMk/>
            <pc:sldMk cId="2055902512" sldId="273"/>
            <ac:spMk id="2" creationId="{26A91738-2704-61CD-1342-744DD8599B3F}"/>
          </ac:spMkLst>
        </pc:spChg>
        <pc:spChg chg="add mod">
          <ac:chgData name="Donna Morgan" userId="2976eeec-8c10-4d1d-8ccd-09f3bd3f8366" providerId="ADAL" clId="{C4FA7F6A-747C-450E-8FF1-CF3585418D41}" dt="2026-01-23T10:41:49.125" v="1199" actId="1076"/>
          <ac:spMkLst>
            <pc:docMk/>
            <pc:sldMk cId="2055902512" sldId="273"/>
            <ac:spMk id="3" creationId="{0C74F5C2-0BE2-281C-563E-F87061400DAE}"/>
          </ac:spMkLst>
        </pc:spChg>
        <pc:spChg chg="add mod">
          <ac:chgData name="Donna Morgan" userId="2976eeec-8c10-4d1d-8ccd-09f3bd3f8366" providerId="ADAL" clId="{C4FA7F6A-747C-450E-8FF1-CF3585418D41}" dt="2026-01-23T10:43:21.008" v="1201" actId="255"/>
          <ac:spMkLst>
            <pc:docMk/>
            <pc:sldMk cId="2055902512" sldId="273"/>
            <ac:spMk id="5" creationId="{8FB854FB-6D2E-6BAA-F167-DADFFC0287B8}"/>
          </ac:spMkLst>
        </pc:spChg>
        <pc:spChg chg="mod">
          <ac:chgData name="Donna Morgan" userId="2976eeec-8c10-4d1d-8ccd-09f3bd3f8366" providerId="ADAL" clId="{C4FA7F6A-747C-450E-8FF1-CF3585418D41}" dt="2026-01-23T10:35:26.305" v="1189" actId="14100"/>
          <ac:spMkLst>
            <pc:docMk/>
            <pc:sldMk cId="2055902512" sldId="273"/>
            <ac:spMk id="6" creationId="{3A4629FC-DE22-A077-AC67-A8590C329A20}"/>
          </ac:spMkLst>
        </pc:spChg>
      </pc:sldChg>
      <pc:sldChg chg="addSp delSp modSp mod ord modTransition">
        <pc:chgData name="Donna Morgan" userId="2976eeec-8c10-4d1d-8ccd-09f3bd3f8366" providerId="ADAL" clId="{C4FA7F6A-747C-450E-8FF1-CF3585418D41}" dt="2026-01-25T09:19:56.912" v="6594" actId="478"/>
        <pc:sldMkLst>
          <pc:docMk/>
          <pc:sldMk cId="3640048964" sldId="274"/>
        </pc:sldMkLst>
        <pc:spChg chg="add del mod">
          <ac:chgData name="Donna Morgan" userId="2976eeec-8c10-4d1d-8ccd-09f3bd3f8366" providerId="ADAL" clId="{C4FA7F6A-747C-450E-8FF1-CF3585418D41}" dt="2026-01-25T09:19:56.912" v="6594" actId="478"/>
          <ac:spMkLst>
            <pc:docMk/>
            <pc:sldMk cId="3640048964" sldId="274"/>
            <ac:spMk id="2" creationId="{080E8342-75D5-C293-C1BB-F453564114F7}"/>
          </ac:spMkLst>
        </pc:spChg>
        <pc:spChg chg="mod">
          <ac:chgData name="Donna Morgan" userId="2976eeec-8c10-4d1d-8ccd-09f3bd3f8366" providerId="ADAL" clId="{C4FA7F6A-747C-450E-8FF1-CF3585418D41}" dt="2026-01-21T15:20:40.611" v="52" actId="1076"/>
          <ac:spMkLst>
            <pc:docMk/>
            <pc:sldMk cId="3640048964" sldId="274"/>
            <ac:spMk id="4" creationId="{FF7F4752-C522-F0CE-A45A-757558392F31}"/>
          </ac:spMkLst>
        </pc:spChg>
        <pc:spChg chg="mod">
          <ac:chgData name="Donna Morgan" userId="2976eeec-8c10-4d1d-8ccd-09f3bd3f8366" providerId="ADAL" clId="{C4FA7F6A-747C-450E-8FF1-CF3585418D41}" dt="2026-01-23T23:09:16.429" v="3363"/>
          <ac:spMkLst>
            <pc:docMk/>
            <pc:sldMk cId="3640048964" sldId="274"/>
            <ac:spMk id="5" creationId="{CBF62D77-F226-B0B1-B7D5-84AAB400B68F}"/>
          </ac:spMkLst>
        </pc:spChg>
      </pc:sldChg>
      <pc:sldChg chg="addSp modSp new del modTransition">
        <pc:chgData name="Donna Morgan" userId="2976eeec-8c10-4d1d-8ccd-09f3bd3f8366" providerId="ADAL" clId="{C4FA7F6A-747C-450E-8FF1-CF3585418D41}" dt="2026-01-24T23:41:19.020" v="6546" actId="2696"/>
        <pc:sldMkLst>
          <pc:docMk/>
          <pc:sldMk cId="1475010511" sldId="275"/>
        </pc:sldMkLst>
      </pc:sldChg>
      <pc:sldChg chg="addSp modSp add del mod modTransition">
        <pc:chgData name="Donna Morgan" userId="2976eeec-8c10-4d1d-8ccd-09f3bd3f8366" providerId="ADAL" clId="{C4FA7F6A-747C-450E-8FF1-CF3585418D41}" dt="2026-01-24T23:31:57.391" v="6463" actId="2696"/>
        <pc:sldMkLst>
          <pc:docMk/>
          <pc:sldMk cId="3784061461" sldId="276"/>
        </pc:sldMkLst>
        <pc:spChg chg="add">
          <ac:chgData name="Donna Morgan" userId="2976eeec-8c10-4d1d-8ccd-09f3bd3f8366" providerId="ADAL" clId="{C4FA7F6A-747C-450E-8FF1-CF3585418D41}" dt="2026-01-24T17:50:00.242" v="5031"/>
          <ac:spMkLst>
            <pc:docMk/>
            <pc:sldMk cId="3784061461" sldId="276"/>
            <ac:spMk id="5" creationId="{2739C739-1B06-961C-3E8F-41B35B7BBFD8}"/>
          </ac:spMkLst>
        </pc:spChg>
        <pc:spChg chg="add mod">
          <ac:chgData name="Donna Morgan" userId="2976eeec-8c10-4d1d-8ccd-09f3bd3f8366" providerId="ADAL" clId="{C4FA7F6A-747C-450E-8FF1-CF3585418D41}" dt="2026-01-24T17:51:41.229" v="5038" actId="1076"/>
          <ac:spMkLst>
            <pc:docMk/>
            <pc:sldMk cId="3784061461" sldId="276"/>
            <ac:spMk id="7" creationId="{711E4D46-9862-61B8-0AF6-E0C63B266390}"/>
          </ac:spMkLst>
        </pc:spChg>
        <pc:spChg chg="add mod">
          <ac:chgData name="Donna Morgan" userId="2976eeec-8c10-4d1d-8ccd-09f3bd3f8366" providerId="ADAL" clId="{C4FA7F6A-747C-450E-8FF1-CF3585418D41}" dt="2026-01-24T17:55:34.633" v="5069" actId="1076"/>
          <ac:spMkLst>
            <pc:docMk/>
            <pc:sldMk cId="3784061461" sldId="276"/>
            <ac:spMk id="8" creationId="{29D13782-A599-9006-8178-DCBD7C465AB2}"/>
          </ac:spMkLst>
        </pc:spChg>
        <pc:spChg chg="add mod">
          <ac:chgData name="Donna Morgan" userId="2976eeec-8c10-4d1d-8ccd-09f3bd3f8366" providerId="ADAL" clId="{C4FA7F6A-747C-450E-8FF1-CF3585418D41}" dt="2026-01-24T17:55:23.390" v="5067" actId="164"/>
          <ac:spMkLst>
            <pc:docMk/>
            <pc:sldMk cId="3784061461" sldId="276"/>
            <ac:spMk id="9" creationId="{20239FA4-23B1-E396-FFD1-8D6A296D89A6}"/>
          </ac:spMkLst>
        </pc:spChg>
        <pc:spChg chg="add mod">
          <ac:chgData name="Donna Morgan" userId="2976eeec-8c10-4d1d-8ccd-09f3bd3f8366" providerId="ADAL" clId="{C4FA7F6A-747C-450E-8FF1-CF3585418D41}" dt="2026-01-24T17:55:23.390" v="5067" actId="164"/>
          <ac:spMkLst>
            <pc:docMk/>
            <pc:sldMk cId="3784061461" sldId="276"/>
            <ac:spMk id="10" creationId="{D10F25DF-4979-CA29-80E8-F424FECAF5F1}"/>
          </ac:spMkLst>
        </pc:spChg>
        <pc:spChg chg="add mod">
          <ac:chgData name="Donna Morgan" userId="2976eeec-8c10-4d1d-8ccd-09f3bd3f8366" providerId="ADAL" clId="{C4FA7F6A-747C-450E-8FF1-CF3585418D41}" dt="2026-01-24T17:55:23.390" v="5067" actId="164"/>
          <ac:spMkLst>
            <pc:docMk/>
            <pc:sldMk cId="3784061461" sldId="276"/>
            <ac:spMk id="11" creationId="{FA2B312D-E7C7-FFB9-B271-FE97B83BC82E}"/>
          </ac:spMkLst>
        </pc:spChg>
        <pc:spChg chg="add mod">
          <ac:chgData name="Donna Morgan" userId="2976eeec-8c10-4d1d-8ccd-09f3bd3f8366" providerId="ADAL" clId="{C4FA7F6A-747C-450E-8FF1-CF3585418D41}" dt="2026-01-24T17:55:23.390" v="5067" actId="164"/>
          <ac:spMkLst>
            <pc:docMk/>
            <pc:sldMk cId="3784061461" sldId="276"/>
            <ac:spMk id="12" creationId="{11204872-1733-5D42-D9B9-A47AD4DD90B5}"/>
          </ac:spMkLst>
        </pc:spChg>
        <pc:spChg chg="add mod">
          <ac:chgData name="Donna Morgan" userId="2976eeec-8c10-4d1d-8ccd-09f3bd3f8366" providerId="ADAL" clId="{C4FA7F6A-747C-450E-8FF1-CF3585418D41}" dt="2026-01-24T17:55:23.390" v="5067" actId="164"/>
          <ac:spMkLst>
            <pc:docMk/>
            <pc:sldMk cId="3784061461" sldId="276"/>
            <ac:spMk id="13" creationId="{40DE8253-C973-113F-72EB-E4DFE8FB4AB4}"/>
          </ac:spMkLst>
        </pc:spChg>
        <pc:spChg chg="add mod">
          <ac:chgData name="Donna Morgan" userId="2976eeec-8c10-4d1d-8ccd-09f3bd3f8366" providerId="ADAL" clId="{C4FA7F6A-747C-450E-8FF1-CF3585418D41}" dt="2026-01-24T17:55:23.390" v="5067" actId="164"/>
          <ac:spMkLst>
            <pc:docMk/>
            <pc:sldMk cId="3784061461" sldId="276"/>
            <ac:spMk id="14" creationId="{9A24F1F2-1092-49C3-401A-B135CA0A88C6}"/>
          </ac:spMkLst>
        </pc:spChg>
        <pc:grpChg chg="add mod">
          <ac:chgData name="Donna Morgan" userId="2976eeec-8c10-4d1d-8ccd-09f3bd3f8366" providerId="ADAL" clId="{C4FA7F6A-747C-450E-8FF1-CF3585418D41}" dt="2026-01-24T17:58:33.295" v="5078" actId="164"/>
          <ac:grpSpMkLst>
            <pc:docMk/>
            <pc:sldMk cId="3784061461" sldId="276"/>
            <ac:grpSpMk id="15" creationId="{D8CB120D-E0D4-F37B-7EAE-1D738F8513AC}"/>
          </ac:grpSpMkLst>
        </pc:grpChg>
        <pc:grpChg chg="add mod">
          <ac:chgData name="Donna Morgan" userId="2976eeec-8c10-4d1d-8ccd-09f3bd3f8366" providerId="ADAL" clId="{C4FA7F6A-747C-450E-8FF1-CF3585418D41}" dt="2026-01-24T17:58:49.331" v="5079" actId="14100"/>
          <ac:grpSpMkLst>
            <pc:docMk/>
            <pc:sldMk cId="3784061461" sldId="276"/>
            <ac:grpSpMk id="18" creationId="{F038FBAC-F328-CF4C-830C-AE7437DC7101}"/>
          </ac:grpSpMkLst>
        </pc:grpChg>
        <pc:picChg chg="add mod">
          <ac:chgData name="Donna Morgan" userId="2976eeec-8c10-4d1d-8ccd-09f3bd3f8366" providerId="ADAL" clId="{C4FA7F6A-747C-450E-8FF1-CF3585418D41}" dt="2026-01-24T17:55:23.390" v="5067" actId="164"/>
          <ac:picMkLst>
            <pc:docMk/>
            <pc:sldMk cId="3784061461" sldId="276"/>
            <ac:picMk id="6" creationId="{0195A140-2537-1DC7-A613-CAA5A2AF3571}"/>
          </ac:picMkLst>
        </pc:picChg>
        <pc:cxnChg chg="add mod">
          <ac:chgData name="Donna Morgan" userId="2976eeec-8c10-4d1d-8ccd-09f3bd3f8366" providerId="ADAL" clId="{C4FA7F6A-747C-450E-8FF1-CF3585418D41}" dt="2026-01-24T17:58:33.295" v="5078" actId="164"/>
          <ac:cxnSpMkLst>
            <pc:docMk/>
            <pc:sldMk cId="3784061461" sldId="276"/>
            <ac:cxnSpMk id="17" creationId="{1628453C-4CAA-FB13-F5A4-556B5F414E80}"/>
          </ac:cxnSpMkLst>
        </pc:cxnChg>
      </pc:sldChg>
      <pc:sldChg chg="addSp delSp modSp add mod modTransition">
        <pc:chgData name="Donna Morgan" userId="2976eeec-8c10-4d1d-8ccd-09f3bd3f8366" providerId="ADAL" clId="{C4FA7F6A-747C-450E-8FF1-CF3585418D41}" dt="2026-01-25T16:38:42.377" v="7131" actId="20577"/>
        <pc:sldMkLst>
          <pc:docMk/>
          <pc:sldMk cId="486077363" sldId="277"/>
        </pc:sldMkLst>
        <pc:spChg chg="add del mod">
          <ac:chgData name="Donna Morgan" userId="2976eeec-8c10-4d1d-8ccd-09f3bd3f8366" providerId="ADAL" clId="{C4FA7F6A-747C-450E-8FF1-CF3585418D41}" dt="2026-01-24T23:55:09.400" v="6555" actId="478"/>
          <ac:spMkLst>
            <pc:docMk/>
            <pc:sldMk cId="486077363" sldId="277"/>
            <ac:spMk id="2" creationId="{17967AE9-85C9-2C2C-40C4-F6EAE0896E2D}"/>
          </ac:spMkLst>
        </pc:spChg>
        <pc:spChg chg="mod">
          <ac:chgData name="Donna Morgan" userId="2976eeec-8c10-4d1d-8ccd-09f3bd3f8366" providerId="ADAL" clId="{C4FA7F6A-747C-450E-8FF1-CF3585418D41}" dt="2026-01-25T16:38:42.377" v="7131" actId="20577"/>
          <ac:spMkLst>
            <pc:docMk/>
            <pc:sldMk cId="486077363" sldId="277"/>
            <ac:spMk id="3" creationId="{D3614CB8-4BBE-3D0E-F82E-298B48D75759}"/>
          </ac:spMkLst>
        </pc:spChg>
        <pc:spChg chg="mod">
          <ac:chgData name="Donna Morgan" userId="2976eeec-8c10-4d1d-8ccd-09f3bd3f8366" providerId="ADAL" clId="{C4FA7F6A-747C-450E-8FF1-CF3585418D41}" dt="2026-01-24T23:40:58.158" v="6531" actId="20577"/>
          <ac:spMkLst>
            <pc:docMk/>
            <pc:sldMk cId="486077363" sldId="277"/>
            <ac:spMk id="4" creationId="{7B23E221-DBC9-11A6-A032-6214574376D1}"/>
          </ac:spMkLst>
        </pc:spChg>
      </pc:sldChg>
      <pc:sldChg chg="addSp delSp modSp add mod modTransition">
        <pc:chgData name="Donna Morgan" userId="2976eeec-8c10-4d1d-8ccd-09f3bd3f8366" providerId="ADAL" clId="{C4FA7F6A-747C-450E-8FF1-CF3585418D41}" dt="2026-01-25T15:46:10.551" v="7127" actId="20577"/>
        <pc:sldMkLst>
          <pc:docMk/>
          <pc:sldMk cId="2077841382" sldId="278"/>
        </pc:sldMkLst>
        <pc:spChg chg="add del mod">
          <ac:chgData name="Donna Morgan" userId="2976eeec-8c10-4d1d-8ccd-09f3bd3f8366" providerId="ADAL" clId="{C4FA7F6A-747C-450E-8FF1-CF3585418D41}" dt="2026-01-24T23:55:13.797" v="6556" actId="478"/>
          <ac:spMkLst>
            <pc:docMk/>
            <pc:sldMk cId="2077841382" sldId="278"/>
            <ac:spMk id="2" creationId="{4A47B872-BF14-2608-8C47-856673165CBA}"/>
          </ac:spMkLst>
        </pc:spChg>
        <pc:spChg chg="mod">
          <ac:chgData name="Donna Morgan" userId="2976eeec-8c10-4d1d-8ccd-09f3bd3f8366" providerId="ADAL" clId="{C4FA7F6A-747C-450E-8FF1-CF3585418D41}" dt="2026-01-25T15:46:10.551" v="7127" actId="20577"/>
          <ac:spMkLst>
            <pc:docMk/>
            <pc:sldMk cId="2077841382" sldId="278"/>
            <ac:spMk id="3" creationId="{97F7A91F-9F09-CD67-9033-417857BEEC23}"/>
          </ac:spMkLst>
        </pc:spChg>
        <pc:spChg chg="mod">
          <ac:chgData name="Donna Morgan" userId="2976eeec-8c10-4d1d-8ccd-09f3bd3f8366" providerId="ADAL" clId="{C4FA7F6A-747C-450E-8FF1-CF3585418D41}" dt="2026-01-24T23:41:12.597" v="6545" actId="20577"/>
          <ac:spMkLst>
            <pc:docMk/>
            <pc:sldMk cId="2077841382" sldId="278"/>
            <ac:spMk id="4" creationId="{29AC2759-55E9-5D19-84C3-8B30EBAE41EA}"/>
          </ac:spMkLst>
        </pc:spChg>
      </pc:sldChg>
      <pc:sldChg chg="addSp delSp modSp add mod modTransition">
        <pc:chgData name="Donna Morgan" userId="2976eeec-8c10-4d1d-8ccd-09f3bd3f8366" providerId="ADAL" clId="{C4FA7F6A-747C-450E-8FF1-CF3585418D41}" dt="2026-01-25T15:20:06.676" v="6969" actId="27636"/>
        <pc:sldMkLst>
          <pc:docMk/>
          <pc:sldMk cId="2208864081" sldId="279"/>
        </pc:sldMkLst>
        <pc:spChg chg="add del mod">
          <ac:chgData name="Donna Morgan" userId="2976eeec-8c10-4d1d-8ccd-09f3bd3f8366" providerId="ADAL" clId="{C4FA7F6A-747C-450E-8FF1-CF3585418D41}" dt="2026-01-24T23:54:50.797" v="6553" actId="478"/>
          <ac:spMkLst>
            <pc:docMk/>
            <pc:sldMk cId="2208864081" sldId="279"/>
            <ac:spMk id="2" creationId="{C40CF8EA-0A49-701A-320E-8214010C78A4}"/>
          </ac:spMkLst>
        </pc:spChg>
        <pc:spChg chg="mod">
          <ac:chgData name="Donna Morgan" userId="2976eeec-8c10-4d1d-8ccd-09f3bd3f8366" providerId="ADAL" clId="{C4FA7F6A-747C-450E-8FF1-CF3585418D41}" dt="2026-01-25T15:20:06.676" v="6969" actId="27636"/>
          <ac:spMkLst>
            <pc:docMk/>
            <pc:sldMk cId="2208864081" sldId="279"/>
            <ac:spMk id="3" creationId="{DAE749A2-4F5C-AEBD-8FBD-AC2AB1D59077}"/>
          </ac:spMkLst>
        </pc:spChg>
        <pc:spChg chg="mod">
          <ac:chgData name="Donna Morgan" userId="2976eeec-8c10-4d1d-8ccd-09f3bd3f8366" providerId="ADAL" clId="{C4FA7F6A-747C-450E-8FF1-CF3585418D41}" dt="2026-01-24T23:40:35.487" v="6503" actId="20577"/>
          <ac:spMkLst>
            <pc:docMk/>
            <pc:sldMk cId="2208864081" sldId="279"/>
            <ac:spMk id="4" creationId="{B47A820C-D259-3C1A-BC09-243D98359933}"/>
          </ac:spMkLst>
        </pc:spChg>
        <pc:spChg chg="mod">
          <ac:chgData name="Donna Morgan" userId="2976eeec-8c10-4d1d-8ccd-09f3bd3f8366" providerId="ADAL" clId="{C4FA7F6A-747C-450E-8FF1-CF3585418D41}" dt="2026-01-24T18:09:16.411" v="5080"/>
          <ac:spMkLst>
            <pc:docMk/>
            <pc:sldMk cId="2208864081" sldId="279"/>
            <ac:spMk id="7" creationId="{9B05FDED-E927-F198-9130-24EF26F42174}"/>
          </ac:spMkLst>
        </pc:spChg>
        <pc:spChg chg="mod">
          <ac:chgData name="Donna Morgan" userId="2976eeec-8c10-4d1d-8ccd-09f3bd3f8366" providerId="ADAL" clId="{C4FA7F6A-747C-450E-8FF1-CF3585418D41}" dt="2026-01-24T18:09:16.411" v="5080"/>
          <ac:spMkLst>
            <pc:docMk/>
            <pc:sldMk cId="2208864081" sldId="279"/>
            <ac:spMk id="8" creationId="{79BB53DF-DF34-7E54-87D3-38D1AF2A03CF}"/>
          </ac:spMkLst>
        </pc:spChg>
        <pc:spChg chg="mod">
          <ac:chgData name="Donna Morgan" userId="2976eeec-8c10-4d1d-8ccd-09f3bd3f8366" providerId="ADAL" clId="{C4FA7F6A-747C-450E-8FF1-CF3585418D41}" dt="2026-01-24T18:09:16.411" v="5080"/>
          <ac:spMkLst>
            <pc:docMk/>
            <pc:sldMk cId="2208864081" sldId="279"/>
            <ac:spMk id="9" creationId="{50DFCD90-7707-1BDF-DFF7-1BB12C19D58C}"/>
          </ac:spMkLst>
        </pc:spChg>
        <pc:grpChg chg="add del mod">
          <ac:chgData name="Donna Morgan" userId="2976eeec-8c10-4d1d-8ccd-09f3bd3f8366" providerId="ADAL" clId="{C4FA7F6A-747C-450E-8FF1-CF3585418D41}" dt="2026-01-24T23:40:28.153" v="6489" actId="478"/>
          <ac:grpSpMkLst>
            <pc:docMk/>
            <pc:sldMk cId="2208864081" sldId="279"/>
            <ac:grpSpMk id="5" creationId="{53D771CB-8EEF-BACE-F9BE-6949C2CBFD43}"/>
          </ac:grpSpMkLst>
        </pc:grpChg>
        <pc:picChg chg="mod modCrop">
          <ac:chgData name="Donna Morgan" userId="2976eeec-8c10-4d1d-8ccd-09f3bd3f8366" providerId="ADAL" clId="{C4FA7F6A-747C-450E-8FF1-CF3585418D41}" dt="2026-01-24T18:09:41.252" v="5082" actId="732"/>
          <ac:picMkLst>
            <pc:docMk/>
            <pc:sldMk cId="2208864081" sldId="279"/>
            <ac:picMk id="6" creationId="{5E4A6073-688D-C7ED-A9B0-531F68900832}"/>
          </ac:picMkLst>
        </pc:picChg>
      </pc:sldChg>
      <pc:sldChg chg="addSp modSp add del modTransition">
        <pc:chgData name="Donna Morgan" userId="2976eeec-8c10-4d1d-8ccd-09f3bd3f8366" providerId="ADAL" clId="{C4FA7F6A-747C-450E-8FF1-CF3585418D41}" dt="2026-01-24T23:31:44.719" v="6461" actId="2696"/>
        <pc:sldMkLst>
          <pc:docMk/>
          <pc:sldMk cId="2426721501" sldId="280"/>
        </pc:sldMkLst>
        <pc:picChg chg="add mod">
          <ac:chgData name="Donna Morgan" userId="2976eeec-8c10-4d1d-8ccd-09f3bd3f8366" providerId="ADAL" clId="{C4FA7F6A-747C-450E-8FF1-CF3585418D41}" dt="2026-01-24T16:43:35.897" v="4986" actId="732"/>
          <ac:picMkLst>
            <pc:docMk/>
            <pc:sldMk cId="2426721501" sldId="280"/>
            <ac:picMk id="2050" creationId="{BEF54911-5C6A-8D7D-B059-076B62EB4EE2}"/>
          </ac:picMkLst>
        </pc:picChg>
      </pc:sldChg>
      <pc:sldChg chg="addSp delSp modSp add del mod modTransition">
        <pc:chgData name="Donna Morgan" userId="2976eeec-8c10-4d1d-8ccd-09f3bd3f8366" providerId="ADAL" clId="{C4FA7F6A-747C-450E-8FF1-CF3585418D41}" dt="2026-01-24T23:31:48.601" v="6462" actId="2696"/>
        <pc:sldMkLst>
          <pc:docMk/>
          <pc:sldMk cId="148342970" sldId="281"/>
        </pc:sldMkLst>
        <pc:spChg chg="del">
          <ac:chgData name="Donna Morgan" userId="2976eeec-8c10-4d1d-8ccd-09f3bd3f8366" providerId="ADAL" clId="{C4FA7F6A-747C-450E-8FF1-CF3585418D41}" dt="2026-01-24T16:34:00.441" v="4974"/>
          <ac:spMkLst>
            <pc:docMk/>
            <pc:sldMk cId="148342970" sldId="281"/>
            <ac:spMk id="3" creationId="{2649F048-5486-A5BB-DA67-17316762BE46}"/>
          </ac:spMkLst>
        </pc:spChg>
        <pc:picChg chg="add mod">
          <ac:chgData name="Donna Morgan" userId="2976eeec-8c10-4d1d-8ccd-09f3bd3f8366" providerId="ADAL" clId="{C4FA7F6A-747C-450E-8FF1-CF3585418D41}" dt="2026-01-24T18:11:39.540" v="5092" actId="1440"/>
          <ac:picMkLst>
            <pc:docMk/>
            <pc:sldMk cId="148342970" sldId="281"/>
            <ac:picMk id="5" creationId="{8B9DAF43-F063-8CA1-C89E-8E0D662E2F36}"/>
          </ac:picMkLst>
        </pc:picChg>
        <pc:picChg chg="add mod">
          <ac:chgData name="Donna Morgan" userId="2976eeec-8c10-4d1d-8ccd-09f3bd3f8366" providerId="ADAL" clId="{C4FA7F6A-747C-450E-8FF1-CF3585418D41}" dt="2026-01-24T18:12:19.825" v="5093" actId="1076"/>
          <ac:picMkLst>
            <pc:docMk/>
            <pc:sldMk cId="148342970" sldId="281"/>
            <ac:picMk id="3074" creationId="{198C7BDC-93C1-2667-E03D-8C3ECFE69366}"/>
          </ac:picMkLst>
        </pc:picChg>
      </pc:sldChg>
      <pc:sldChg chg="addSp delSp modSp add mod modTransition">
        <pc:chgData name="Donna Morgan" userId="2976eeec-8c10-4d1d-8ccd-09f3bd3f8366" providerId="ADAL" clId="{C4FA7F6A-747C-450E-8FF1-CF3585418D41}" dt="2026-01-25T15:24:57.695" v="7001" actId="1076"/>
        <pc:sldMkLst>
          <pc:docMk/>
          <pc:sldMk cId="2392605054" sldId="282"/>
        </pc:sldMkLst>
        <pc:spChg chg="add del mod">
          <ac:chgData name="Donna Morgan" userId="2976eeec-8c10-4d1d-8ccd-09f3bd3f8366" providerId="ADAL" clId="{C4FA7F6A-747C-450E-8FF1-CF3585418D41}" dt="2026-01-24T23:55:00.213" v="6554" actId="478"/>
          <ac:spMkLst>
            <pc:docMk/>
            <pc:sldMk cId="2392605054" sldId="282"/>
            <ac:spMk id="2" creationId="{38E547CE-AA5A-016E-02F6-7B4903CA0C9C}"/>
          </ac:spMkLst>
        </pc:spChg>
        <pc:spChg chg="del">
          <ac:chgData name="Donna Morgan" userId="2976eeec-8c10-4d1d-8ccd-09f3bd3f8366" providerId="ADAL" clId="{C4FA7F6A-747C-450E-8FF1-CF3585418D41}" dt="2026-01-24T16:41:47.967" v="4975"/>
          <ac:spMkLst>
            <pc:docMk/>
            <pc:sldMk cId="2392605054" sldId="282"/>
            <ac:spMk id="3" creationId="{12E0F17A-76A5-F83B-2AFC-2A8BEBCB4800}"/>
          </ac:spMkLst>
        </pc:spChg>
        <pc:spChg chg="mod">
          <ac:chgData name="Donna Morgan" userId="2976eeec-8c10-4d1d-8ccd-09f3bd3f8366" providerId="ADAL" clId="{C4FA7F6A-747C-450E-8FF1-CF3585418D41}" dt="2026-01-24T23:40:48.586" v="6517" actId="20577"/>
          <ac:spMkLst>
            <pc:docMk/>
            <pc:sldMk cId="2392605054" sldId="282"/>
            <ac:spMk id="4" creationId="{6E6EAD48-1CF8-9C8A-0403-9015D7310E74}"/>
          </ac:spMkLst>
        </pc:spChg>
        <pc:spChg chg="add mod">
          <ac:chgData name="Donna Morgan" userId="2976eeec-8c10-4d1d-8ccd-09f3bd3f8366" providerId="ADAL" clId="{C4FA7F6A-747C-450E-8FF1-CF3585418D41}" dt="2026-01-25T15:24:57.695" v="7001" actId="1076"/>
          <ac:spMkLst>
            <pc:docMk/>
            <pc:sldMk cId="2392605054" sldId="282"/>
            <ac:spMk id="5" creationId="{DE380860-2F04-0D2E-D28F-0FDFD6019277}"/>
          </ac:spMkLst>
        </pc:spChg>
        <pc:picChg chg="add del mod">
          <ac:chgData name="Donna Morgan" userId="2976eeec-8c10-4d1d-8ccd-09f3bd3f8366" providerId="ADAL" clId="{C4FA7F6A-747C-450E-8FF1-CF3585418D41}" dt="2026-01-24T17:50:22.297" v="5033" actId="478"/>
          <ac:picMkLst>
            <pc:docMk/>
            <pc:sldMk cId="2392605054" sldId="282"/>
            <ac:picMk id="4098" creationId="{787EB3F8-ED31-A43C-47B2-92AFE0D12DAA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5T17:13:44.848" v="7135"/>
        <pc:sldMkLst>
          <pc:docMk/>
          <pc:sldMk cId="1497423285" sldId="283"/>
        </pc:sldMkLst>
        <pc:spChg chg="add mod">
          <ac:chgData name="Donna Morgan" userId="2976eeec-8c10-4d1d-8ccd-09f3bd3f8366" providerId="ADAL" clId="{C4FA7F6A-747C-450E-8FF1-CF3585418D41}" dt="2026-01-24T18:17:45.104" v="5114" actId="1076"/>
          <ac:spMkLst>
            <pc:docMk/>
            <pc:sldMk cId="1497423285" sldId="283"/>
            <ac:spMk id="2" creationId="{EE7DE61D-111F-1A23-18C9-CBD775014877}"/>
          </ac:spMkLst>
        </pc:spChg>
        <pc:spChg chg="add del">
          <ac:chgData name="Donna Morgan" userId="2976eeec-8c10-4d1d-8ccd-09f3bd3f8366" providerId="ADAL" clId="{C4FA7F6A-747C-450E-8FF1-CF3585418D41}" dt="2026-01-24T16:52:10.955" v="4995"/>
          <ac:spMkLst>
            <pc:docMk/>
            <pc:sldMk cId="1497423285" sldId="283"/>
            <ac:spMk id="3" creationId="{0D3332AA-731A-ECB6-6D97-6593CF7D4C59}"/>
          </ac:spMkLst>
        </pc:spChg>
        <pc:spChg chg="mod">
          <ac:chgData name="Donna Morgan" userId="2976eeec-8c10-4d1d-8ccd-09f3bd3f8366" providerId="ADAL" clId="{C4FA7F6A-747C-450E-8FF1-CF3585418D41}" dt="2026-01-21T15:29:20.836" v="302" actId="20577"/>
          <ac:spMkLst>
            <pc:docMk/>
            <pc:sldMk cId="1497423285" sldId="283"/>
            <ac:spMk id="4" creationId="{433A3759-B5E5-8B05-8A93-FCDC849B8596}"/>
          </ac:spMkLst>
        </pc:spChg>
        <pc:spChg chg="add mod">
          <ac:chgData name="Donna Morgan" userId="2976eeec-8c10-4d1d-8ccd-09f3bd3f8366" providerId="ADAL" clId="{C4FA7F6A-747C-450E-8FF1-CF3585418D41}" dt="2026-01-24T16:52:10.903" v="4994"/>
          <ac:spMkLst>
            <pc:docMk/>
            <pc:sldMk cId="1497423285" sldId="283"/>
            <ac:spMk id="5" creationId="{27C1D943-6724-000E-B763-0708E59D308E}"/>
          </ac:spMkLst>
        </pc:spChg>
        <pc:picChg chg="add del mod">
          <ac:chgData name="Donna Morgan" userId="2976eeec-8c10-4d1d-8ccd-09f3bd3f8366" providerId="ADAL" clId="{C4FA7F6A-747C-450E-8FF1-CF3585418D41}" dt="2026-01-24T16:04:48.115" v="4948" actId="478"/>
          <ac:picMkLst>
            <pc:docMk/>
            <pc:sldMk cId="1497423285" sldId="283"/>
            <ac:picMk id="6" creationId="{3C408F37-2686-E5C5-4A0F-6E5149E4DB0B}"/>
          </ac:picMkLst>
        </pc:picChg>
        <pc:picChg chg="add mod modCrop">
          <ac:chgData name="Donna Morgan" userId="2976eeec-8c10-4d1d-8ccd-09f3bd3f8366" providerId="ADAL" clId="{C4FA7F6A-747C-450E-8FF1-CF3585418D41}" dt="2026-01-24T16:57:44.609" v="5014" actId="1076"/>
          <ac:picMkLst>
            <pc:docMk/>
            <pc:sldMk cId="1497423285" sldId="283"/>
            <ac:picMk id="7" creationId="{84A923C6-85FD-719D-BF0C-ACC2DF9D6C8D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5T12:02:03.073" v="6924" actId="1076"/>
        <pc:sldMkLst>
          <pc:docMk/>
          <pc:sldMk cId="2855574512" sldId="284"/>
        </pc:sldMkLst>
        <pc:spChg chg="add mod">
          <ac:chgData name="Donna Morgan" userId="2976eeec-8c10-4d1d-8ccd-09f3bd3f8366" providerId="ADAL" clId="{C4FA7F6A-747C-450E-8FF1-CF3585418D41}" dt="2026-01-25T12:02:03.073" v="6924" actId="1076"/>
          <ac:spMkLst>
            <pc:docMk/>
            <pc:sldMk cId="2855574512" sldId="284"/>
            <ac:spMk id="2" creationId="{BB669519-EB21-31FF-7A6B-30EB8EB8A809}"/>
          </ac:spMkLst>
        </pc:spChg>
        <pc:spChg chg="add del mod">
          <ac:chgData name="Donna Morgan" userId="2976eeec-8c10-4d1d-8ccd-09f3bd3f8366" providerId="ADAL" clId="{C4FA7F6A-747C-450E-8FF1-CF3585418D41}" dt="2026-01-24T20:52:06.419" v="5496" actId="478"/>
          <ac:spMkLst>
            <pc:docMk/>
            <pc:sldMk cId="2855574512" sldId="284"/>
            <ac:spMk id="3" creationId="{3A080E88-3BA1-2EAD-8E8B-78D77D94862B}"/>
          </ac:spMkLst>
        </pc:spChg>
        <pc:spChg chg="add del">
          <ac:chgData name="Donna Morgan" userId="2976eeec-8c10-4d1d-8ccd-09f3bd3f8366" providerId="ADAL" clId="{C4FA7F6A-747C-450E-8FF1-CF3585418D41}" dt="2026-01-24T02:08:37.444" v="4755"/>
          <ac:spMkLst>
            <pc:docMk/>
            <pc:sldMk cId="2855574512" sldId="284"/>
            <ac:spMk id="3" creationId="{5D2EA6CC-BE2D-A906-192B-165475294F44}"/>
          </ac:spMkLst>
        </pc:spChg>
        <pc:spChg chg="mod">
          <ac:chgData name="Donna Morgan" userId="2976eeec-8c10-4d1d-8ccd-09f3bd3f8366" providerId="ADAL" clId="{C4FA7F6A-747C-450E-8FF1-CF3585418D41}" dt="2026-01-21T15:29:36.647" v="319" actId="20577"/>
          <ac:spMkLst>
            <pc:docMk/>
            <pc:sldMk cId="2855574512" sldId="284"/>
            <ac:spMk id="4" creationId="{E736A8AE-5A55-A9F9-54A1-F9099E4CAF4C}"/>
          </ac:spMkLst>
        </pc:spChg>
        <pc:spChg chg="add mod">
          <ac:chgData name="Donna Morgan" userId="2976eeec-8c10-4d1d-8ccd-09f3bd3f8366" providerId="ADAL" clId="{C4FA7F6A-747C-450E-8FF1-CF3585418D41}" dt="2026-01-24T02:08:37.413" v="4754"/>
          <ac:spMkLst>
            <pc:docMk/>
            <pc:sldMk cId="2855574512" sldId="284"/>
            <ac:spMk id="5" creationId="{DE0CB1A1-307A-E957-F853-D3CB247440A5}"/>
          </ac:spMkLst>
        </pc:spChg>
        <pc:graphicFrameChg chg="add mod modGraphic">
          <ac:chgData name="Donna Morgan" userId="2976eeec-8c10-4d1d-8ccd-09f3bd3f8366" providerId="ADAL" clId="{C4FA7F6A-747C-450E-8FF1-CF3585418D41}" dt="2026-01-24T21:27:37.795" v="6168"/>
          <ac:graphicFrameMkLst>
            <pc:docMk/>
            <pc:sldMk cId="2855574512" sldId="284"/>
            <ac:graphicFrameMk id="5" creationId="{BF548EE5-FC01-556F-5640-C1255D216315}"/>
          </ac:graphicFrameMkLst>
        </pc:graphicFrameChg>
        <pc:picChg chg="add mod modCrop">
          <ac:chgData name="Donna Morgan" userId="2976eeec-8c10-4d1d-8ccd-09f3bd3f8366" providerId="ADAL" clId="{C4FA7F6A-747C-450E-8FF1-CF3585418D41}" dt="2026-01-24T21:00:27.403" v="5791" actId="1076"/>
          <ac:picMkLst>
            <pc:docMk/>
            <pc:sldMk cId="2855574512" sldId="284"/>
            <ac:picMk id="6" creationId="{664CA84C-A124-15DD-69D5-3C4FA5755B91}"/>
          </ac:picMkLst>
        </pc:picChg>
        <pc:picChg chg="add del mod">
          <ac:chgData name="Donna Morgan" userId="2976eeec-8c10-4d1d-8ccd-09f3bd3f8366" providerId="ADAL" clId="{C4FA7F6A-747C-450E-8FF1-CF3585418D41}" dt="2026-01-24T21:30:36.352" v="6172" actId="478"/>
          <ac:picMkLst>
            <pc:docMk/>
            <pc:sldMk cId="2855574512" sldId="284"/>
            <ac:picMk id="8" creationId="{9192E6C4-10EC-BA47-56DE-655095F36E20}"/>
          </ac:picMkLst>
        </pc:picChg>
        <pc:picChg chg="add del mod">
          <ac:chgData name="Donna Morgan" userId="2976eeec-8c10-4d1d-8ccd-09f3bd3f8366" providerId="ADAL" clId="{C4FA7F6A-747C-450E-8FF1-CF3585418D41}" dt="2026-01-24T21:30:28.749" v="6170" actId="478"/>
          <ac:picMkLst>
            <pc:docMk/>
            <pc:sldMk cId="2855574512" sldId="284"/>
            <ac:picMk id="9" creationId="{37C47190-95F3-4EBD-AA4D-205421A00AFD}"/>
          </ac:picMkLst>
        </pc:picChg>
        <pc:picChg chg="add del mod">
          <ac:chgData name="Donna Morgan" userId="2976eeec-8c10-4d1d-8ccd-09f3bd3f8366" providerId="ADAL" clId="{C4FA7F6A-747C-450E-8FF1-CF3585418D41}" dt="2026-01-24T21:13:29.703" v="6015" actId="478"/>
          <ac:picMkLst>
            <pc:docMk/>
            <pc:sldMk cId="2855574512" sldId="284"/>
            <ac:picMk id="10" creationId="{179F841A-33A8-64FB-63AA-6FCB94C497D7}"/>
          </ac:picMkLst>
        </pc:picChg>
        <pc:picChg chg="add del mod">
          <ac:chgData name="Donna Morgan" userId="2976eeec-8c10-4d1d-8ccd-09f3bd3f8366" providerId="ADAL" clId="{C4FA7F6A-747C-450E-8FF1-CF3585418D41}" dt="2026-01-24T21:30:32.361" v="6171" actId="478"/>
          <ac:picMkLst>
            <pc:docMk/>
            <pc:sldMk cId="2855574512" sldId="284"/>
            <ac:picMk id="11" creationId="{7E6F2C03-702B-CA13-8075-4C76895DC456}"/>
          </ac:picMkLst>
        </pc:picChg>
        <pc:picChg chg="add del mod">
          <ac:chgData name="Donna Morgan" userId="2976eeec-8c10-4d1d-8ccd-09f3bd3f8366" providerId="ADAL" clId="{C4FA7F6A-747C-450E-8FF1-CF3585418D41}" dt="2026-01-24T21:30:39.827" v="6173" actId="478"/>
          <ac:picMkLst>
            <pc:docMk/>
            <pc:sldMk cId="2855574512" sldId="284"/>
            <ac:picMk id="12" creationId="{31FF3D9D-DD04-1F04-218F-598EE0C6C000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4T19:13:55.141" v="5386"/>
        <pc:sldMkLst>
          <pc:docMk/>
          <pc:sldMk cId="1017344786" sldId="285"/>
        </pc:sldMkLst>
        <pc:spChg chg="add mod">
          <ac:chgData name="Donna Morgan" userId="2976eeec-8c10-4d1d-8ccd-09f3bd3f8366" providerId="ADAL" clId="{C4FA7F6A-747C-450E-8FF1-CF3585418D41}" dt="2026-01-24T14:11:28.809" v="4802" actId="20577"/>
          <ac:spMkLst>
            <pc:docMk/>
            <pc:sldMk cId="1017344786" sldId="285"/>
            <ac:spMk id="2" creationId="{D4AEDBF4-2F3C-C9AB-16F8-E579C0BC3E86}"/>
          </ac:spMkLst>
        </pc:spChg>
        <pc:spChg chg="mod">
          <ac:chgData name="Donna Morgan" userId="2976eeec-8c10-4d1d-8ccd-09f3bd3f8366" providerId="ADAL" clId="{C4FA7F6A-747C-450E-8FF1-CF3585418D41}" dt="2026-01-21T15:27:46.258" v="187" actId="20577"/>
          <ac:spMkLst>
            <pc:docMk/>
            <pc:sldMk cId="1017344786" sldId="285"/>
            <ac:spMk id="4" creationId="{9894FF36-51E2-4CC7-9EC3-377846AFDDCB}"/>
          </ac:spMkLst>
        </pc:spChg>
        <pc:spChg chg="add mod">
          <ac:chgData name="Donna Morgan" userId="2976eeec-8c10-4d1d-8ccd-09f3bd3f8366" providerId="ADAL" clId="{C4FA7F6A-747C-450E-8FF1-CF3585418D41}" dt="2026-01-23T20:37:38.609" v="3237" actId="14100"/>
          <ac:spMkLst>
            <pc:docMk/>
            <pc:sldMk cId="1017344786" sldId="285"/>
            <ac:spMk id="9" creationId="{710378C3-8846-69E1-897F-0BC3691D6D0F}"/>
          </ac:spMkLst>
        </pc:spChg>
        <pc:spChg chg="add mod">
          <ac:chgData name="Donna Morgan" userId="2976eeec-8c10-4d1d-8ccd-09f3bd3f8366" providerId="ADAL" clId="{C4FA7F6A-747C-450E-8FF1-CF3585418D41}" dt="2026-01-23T20:39:13.229" v="3245" actId="1076"/>
          <ac:spMkLst>
            <pc:docMk/>
            <pc:sldMk cId="1017344786" sldId="285"/>
            <ac:spMk id="14" creationId="{F29F34BC-FF8B-6BCE-BA1A-63CF2561CABB}"/>
          </ac:spMkLst>
        </pc:spChg>
        <pc:spChg chg="add mod">
          <ac:chgData name="Donna Morgan" userId="2976eeec-8c10-4d1d-8ccd-09f3bd3f8366" providerId="ADAL" clId="{C4FA7F6A-747C-450E-8FF1-CF3585418D41}" dt="2026-01-23T20:39:32.079" v="3247" actId="1076"/>
          <ac:spMkLst>
            <pc:docMk/>
            <pc:sldMk cId="1017344786" sldId="285"/>
            <ac:spMk id="15" creationId="{07D07F2B-5DD8-8721-0B92-EDDA3E1E4800}"/>
          </ac:spMkLst>
        </pc:spChg>
        <pc:spChg chg="add mod">
          <ac:chgData name="Donna Morgan" userId="2976eeec-8c10-4d1d-8ccd-09f3bd3f8366" providerId="ADAL" clId="{C4FA7F6A-747C-450E-8FF1-CF3585418D41}" dt="2026-01-24T14:10:57.237" v="4797" actId="20577"/>
          <ac:spMkLst>
            <pc:docMk/>
            <pc:sldMk cId="1017344786" sldId="285"/>
            <ac:spMk id="19" creationId="{8AF14339-7C32-0563-A0A9-4D57A9603DD9}"/>
          </ac:spMkLst>
        </pc:spChg>
        <pc:grpChg chg="add mod">
          <ac:chgData name="Donna Morgan" userId="2976eeec-8c10-4d1d-8ccd-09f3bd3f8366" providerId="ADAL" clId="{C4FA7F6A-747C-450E-8FF1-CF3585418D41}" dt="2026-01-23T20:39:13.229" v="3245" actId="1076"/>
          <ac:grpSpMkLst>
            <pc:docMk/>
            <pc:sldMk cId="1017344786" sldId="285"/>
            <ac:grpSpMk id="17" creationId="{7942C180-E668-B2FE-D6FF-CC8EF0E90076}"/>
          </ac:grpSpMkLst>
        </pc:grpChg>
        <pc:grpChg chg="add mod">
          <ac:chgData name="Donna Morgan" userId="2976eeec-8c10-4d1d-8ccd-09f3bd3f8366" providerId="ADAL" clId="{C4FA7F6A-747C-450E-8FF1-CF3585418D41}" dt="2026-01-23T20:39:32.079" v="3247" actId="1076"/>
          <ac:grpSpMkLst>
            <pc:docMk/>
            <pc:sldMk cId="1017344786" sldId="285"/>
            <ac:grpSpMk id="18" creationId="{8AE9BA87-69F9-035F-47A6-81CB22A8C07B}"/>
          </ac:grpSpMkLst>
        </pc:grpChg>
        <pc:picChg chg="add mod">
          <ac:chgData name="Donna Morgan" userId="2976eeec-8c10-4d1d-8ccd-09f3bd3f8366" providerId="ADAL" clId="{C4FA7F6A-747C-450E-8FF1-CF3585418D41}" dt="2026-01-23T20:39:20.662" v="3246" actId="1076"/>
          <ac:picMkLst>
            <pc:docMk/>
            <pc:sldMk cId="1017344786" sldId="285"/>
            <ac:picMk id="8" creationId="{2C12FF57-1F78-0BFE-822E-6E852BF42077}"/>
          </ac:picMkLst>
        </pc:picChg>
        <pc:picChg chg="add mod">
          <ac:chgData name="Donna Morgan" userId="2976eeec-8c10-4d1d-8ccd-09f3bd3f8366" providerId="ADAL" clId="{C4FA7F6A-747C-450E-8FF1-CF3585418D41}" dt="2026-01-23T20:39:32.079" v="3247" actId="1076"/>
          <ac:picMkLst>
            <pc:docMk/>
            <pc:sldMk cId="1017344786" sldId="285"/>
            <ac:picMk id="16" creationId="{0693E6E3-1166-63F0-FA02-6FDC2C6FA670}"/>
          </ac:picMkLst>
        </pc:picChg>
        <pc:picChg chg="add mod">
          <ac:chgData name="Donna Morgan" userId="2976eeec-8c10-4d1d-8ccd-09f3bd3f8366" providerId="ADAL" clId="{C4FA7F6A-747C-450E-8FF1-CF3585418D41}" dt="2026-01-23T20:39:13.229" v="3245" actId="1076"/>
          <ac:picMkLst>
            <pc:docMk/>
            <pc:sldMk cId="1017344786" sldId="285"/>
            <ac:picMk id="5130" creationId="{B23423EB-7A49-846F-CBC0-6B84159F3A2F}"/>
          </ac:picMkLst>
        </pc:picChg>
      </pc:sldChg>
      <pc:sldChg chg="addSp modSp add mod modTransition modAnim">
        <pc:chgData name="Donna Morgan" userId="2976eeec-8c10-4d1d-8ccd-09f3bd3f8366" providerId="ADAL" clId="{C4FA7F6A-747C-450E-8FF1-CF3585418D41}" dt="2026-01-25T17:05:48.438" v="7134"/>
        <pc:sldMkLst>
          <pc:docMk/>
          <pc:sldMk cId="1272607048" sldId="286"/>
        </pc:sldMkLst>
        <pc:spChg chg="add mod">
          <ac:chgData name="Donna Morgan" userId="2976eeec-8c10-4d1d-8ccd-09f3bd3f8366" providerId="ADAL" clId="{C4FA7F6A-747C-450E-8FF1-CF3585418D41}" dt="2026-01-24T01:52:17.356" v="4725" actId="1076"/>
          <ac:spMkLst>
            <pc:docMk/>
            <pc:sldMk cId="1272607048" sldId="286"/>
            <ac:spMk id="2" creationId="{A69E502C-CB10-2638-02CD-D2124D2038B6}"/>
          </ac:spMkLst>
        </pc:spChg>
        <pc:spChg chg="mod">
          <ac:chgData name="Donna Morgan" userId="2976eeec-8c10-4d1d-8ccd-09f3bd3f8366" providerId="ADAL" clId="{C4FA7F6A-747C-450E-8FF1-CF3585418D41}" dt="2026-01-23T22:48:01.401" v="3273" actId="121"/>
          <ac:spMkLst>
            <pc:docMk/>
            <pc:sldMk cId="1272607048" sldId="286"/>
            <ac:spMk id="3" creationId="{6B31EB67-7C96-0B72-EB52-77207969DF84}"/>
          </ac:spMkLst>
        </pc:spChg>
        <pc:spChg chg="mod">
          <ac:chgData name="Donna Morgan" userId="2976eeec-8c10-4d1d-8ccd-09f3bd3f8366" providerId="ADAL" clId="{C4FA7F6A-747C-450E-8FF1-CF3585418D41}" dt="2026-01-21T15:28:05.819" v="210" actId="20577"/>
          <ac:spMkLst>
            <pc:docMk/>
            <pc:sldMk cId="1272607048" sldId="286"/>
            <ac:spMk id="4" creationId="{0FB865F5-9504-9672-6A33-F2F398F0A558}"/>
          </ac:spMkLst>
        </pc:spChg>
        <pc:picChg chg="add mod modCrop">
          <ac:chgData name="Donna Morgan" userId="2976eeec-8c10-4d1d-8ccd-09f3bd3f8366" providerId="ADAL" clId="{C4FA7F6A-747C-450E-8FF1-CF3585418D41}" dt="2026-01-23T23:00:21.864" v="3287" actId="1076"/>
          <ac:picMkLst>
            <pc:docMk/>
            <pc:sldMk cId="1272607048" sldId="286"/>
            <ac:picMk id="6" creationId="{2475080E-A906-6C3B-0982-1448C74A9BC4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5T10:39:16.511" v="6829"/>
        <pc:sldMkLst>
          <pc:docMk/>
          <pc:sldMk cId="2876180768" sldId="287"/>
        </pc:sldMkLst>
        <pc:spChg chg="add mod">
          <ac:chgData name="Donna Morgan" userId="2976eeec-8c10-4d1d-8ccd-09f3bd3f8366" providerId="ADAL" clId="{C4FA7F6A-747C-450E-8FF1-CF3585418D41}" dt="2026-01-24T14:21:06.045" v="4840" actId="1076"/>
          <ac:spMkLst>
            <pc:docMk/>
            <pc:sldMk cId="2876180768" sldId="287"/>
            <ac:spMk id="2" creationId="{87B0DEDD-4ACC-FB52-0AC0-C97E19FA9C79}"/>
          </ac:spMkLst>
        </pc:spChg>
        <pc:spChg chg="mod">
          <ac:chgData name="Donna Morgan" userId="2976eeec-8c10-4d1d-8ccd-09f3bd3f8366" providerId="ADAL" clId="{C4FA7F6A-747C-450E-8FF1-CF3585418D41}" dt="2026-01-24T14:19:34.447" v="4838" actId="20577"/>
          <ac:spMkLst>
            <pc:docMk/>
            <pc:sldMk cId="2876180768" sldId="287"/>
            <ac:spMk id="4" creationId="{AE113213-FB21-449D-71EB-E6DED8182401}"/>
          </ac:spMkLst>
        </pc:spChg>
        <pc:spChg chg="add del mod">
          <ac:chgData name="Donna Morgan" userId="2976eeec-8c10-4d1d-8ccd-09f3bd3f8366" providerId="ADAL" clId="{C4FA7F6A-747C-450E-8FF1-CF3585418D41}" dt="2026-01-24T00:06:01.818" v="3747"/>
          <ac:spMkLst>
            <pc:docMk/>
            <pc:sldMk cId="2876180768" sldId="287"/>
            <ac:spMk id="10" creationId="{976E158F-4F4B-5B2B-EBF6-8D8A18307AC9}"/>
          </ac:spMkLst>
        </pc:spChg>
        <pc:graphicFrameChg chg="add mod modGraphic">
          <ac:chgData name="Donna Morgan" userId="2976eeec-8c10-4d1d-8ccd-09f3bd3f8366" providerId="ADAL" clId="{C4FA7F6A-747C-450E-8FF1-CF3585418D41}" dt="2026-01-24T00:21:42.484" v="3970" actId="1076"/>
          <ac:graphicFrameMkLst>
            <pc:docMk/>
            <pc:sldMk cId="2876180768" sldId="287"/>
            <ac:graphicFrameMk id="8" creationId="{ED4D6BC8-4C48-F901-E66A-4B202A255B68}"/>
          </ac:graphicFrameMkLst>
        </pc:graphicFrameChg>
        <pc:picChg chg="add mod modCrop">
          <ac:chgData name="Donna Morgan" userId="2976eeec-8c10-4d1d-8ccd-09f3bd3f8366" providerId="ADAL" clId="{C4FA7F6A-747C-450E-8FF1-CF3585418D41}" dt="2026-01-23T22:58:41.233" v="3284" actId="1440"/>
          <ac:picMkLst>
            <pc:docMk/>
            <pc:sldMk cId="2876180768" sldId="287"/>
            <ac:picMk id="5" creationId="{3F182872-B97A-AD44-ECBE-3587F892106B}"/>
          </ac:picMkLst>
        </pc:picChg>
        <pc:picChg chg="add del mod modCrop">
          <ac:chgData name="Donna Morgan" userId="2976eeec-8c10-4d1d-8ccd-09f3bd3f8366" providerId="ADAL" clId="{C4FA7F6A-747C-450E-8FF1-CF3585418D41}" dt="2026-01-24T00:05:43.213" v="3745" actId="478"/>
          <ac:picMkLst>
            <pc:docMk/>
            <pc:sldMk cId="2876180768" sldId="287"/>
            <ac:picMk id="6" creationId="{F49C36C8-AFC9-18A1-0146-35C9E25EF524}"/>
          </ac:picMkLst>
        </pc:picChg>
        <pc:picChg chg="add del mod modCrop">
          <ac:chgData name="Donna Morgan" userId="2976eeec-8c10-4d1d-8ccd-09f3bd3f8366" providerId="ADAL" clId="{C4FA7F6A-747C-450E-8FF1-CF3585418D41}" dt="2026-01-24T00:05:45.616" v="3746" actId="478"/>
          <ac:picMkLst>
            <pc:docMk/>
            <pc:sldMk cId="2876180768" sldId="287"/>
            <ac:picMk id="7" creationId="{358C85CC-4F04-F27A-16F6-99BFF6BE656F}"/>
          </ac:picMkLst>
        </pc:picChg>
        <pc:picChg chg="add mod">
          <ac:chgData name="Donna Morgan" userId="2976eeec-8c10-4d1d-8ccd-09f3bd3f8366" providerId="ADAL" clId="{C4FA7F6A-747C-450E-8FF1-CF3585418D41}" dt="2026-01-24T00:21:28.615" v="3969" actId="1076"/>
          <ac:picMkLst>
            <pc:docMk/>
            <pc:sldMk cId="2876180768" sldId="287"/>
            <ac:picMk id="11" creationId="{A491AFF6-8C46-74A0-BEB2-8722343121FC}"/>
          </ac:picMkLst>
        </pc:picChg>
        <pc:picChg chg="add mod">
          <ac:chgData name="Donna Morgan" userId="2976eeec-8c10-4d1d-8ccd-09f3bd3f8366" providerId="ADAL" clId="{C4FA7F6A-747C-450E-8FF1-CF3585418D41}" dt="2026-01-24T00:21:25.766" v="3968" actId="1076"/>
          <ac:picMkLst>
            <pc:docMk/>
            <pc:sldMk cId="2876180768" sldId="287"/>
            <ac:picMk id="12" creationId="{A0DE4C9A-9F7A-481D-F2EE-8FD0D7E2FD8E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5T11:50:38.789" v="6885" actId="20577"/>
        <pc:sldMkLst>
          <pc:docMk/>
          <pc:sldMk cId="3810164764" sldId="288"/>
        </pc:sldMkLst>
        <pc:spChg chg="add mod">
          <ac:chgData name="Donna Morgan" userId="2976eeec-8c10-4d1d-8ccd-09f3bd3f8366" providerId="ADAL" clId="{C4FA7F6A-747C-450E-8FF1-CF3585418D41}" dt="2026-01-25T11:50:38.789" v="6885" actId="20577"/>
          <ac:spMkLst>
            <pc:docMk/>
            <pc:sldMk cId="3810164764" sldId="288"/>
            <ac:spMk id="2" creationId="{EAA4ED1D-0F4E-6592-65DB-6BAE9BFF8FD7}"/>
          </ac:spMkLst>
        </pc:spChg>
        <pc:spChg chg="mod">
          <ac:chgData name="Donna Morgan" userId="2976eeec-8c10-4d1d-8ccd-09f3bd3f8366" providerId="ADAL" clId="{C4FA7F6A-747C-450E-8FF1-CF3585418D41}" dt="2026-01-24T14:21:28.300" v="4855" actId="20577"/>
          <ac:spMkLst>
            <pc:docMk/>
            <pc:sldMk cId="3810164764" sldId="288"/>
            <ac:spMk id="4" creationId="{96C754FE-CE3E-E978-B04E-E8F81AB67D2D}"/>
          </ac:spMkLst>
        </pc:spChg>
        <pc:graphicFrameChg chg="add mod modGraphic">
          <ac:chgData name="Donna Morgan" userId="2976eeec-8c10-4d1d-8ccd-09f3bd3f8366" providerId="ADAL" clId="{C4FA7F6A-747C-450E-8FF1-CF3585418D41}" dt="2026-01-25T10:46:00.536" v="6838" actId="20577"/>
          <ac:graphicFrameMkLst>
            <pc:docMk/>
            <pc:sldMk cId="3810164764" sldId="288"/>
            <ac:graphicFrameMk id="9" creationId="{9338FFEF-CE6D-C258-9EF0-F57EB6223794}"/>
          </ac:graphicFrameMkLst>
        </pc:graphicFrameChg>
        <pc:picChg chg="add mod">
          <ac:chgData name="Donna Morgan" userId="2976eeec-8c10-4d1d-8ccd-09f3bd3f8366" providerId="ADAL" clId="{C4FA7F6A-747C-450E-8FF1-CF3585418D41}" dt="2026-01-24T00:32:10.558" v="4007" actId="1440"/>
          <ac:picMkLst>
            <pc:docMk/>
            <pc:sldMk cId="3810164764" sldId="288"/>
            <ac:picMk id="6" creationId="{152CC8D4-128C-C12D-3231-AE46BBCBC25F}"/>
          </ac:picMkLst>
        </pc:picChg>
        <pc:picChg chg="add mod">
          <ac:chgData name="Donna Morgan" userId="2976eeec-8c10-4d1d-8ccd-09f3bd3f8366" providerId="ADAL" clId="{C4FA7F6A-747C-450E-8FF1-CF3585418D41}" dt="2026-01-24T00:55:08.596" v="4427" actId="1076"/>
          <ac:picMkLst>
            <pc:docMk/>
            <pc:sldMk cId="3810164764" sldId="288"/>
            <ac:picMk id="7" creationId="{F32DC0A4-A399-07EA-E566-FD0E91237469}"/>
          </ac:picMkLst>
        </pc:picChg>
        <pc:picChg chg="add mod">
          <ac:chgData name="Donna Morgan" userId="2976eeec-8c10-4d1d-8ccd-09f3bd3f8366" providerId="ADAL" clId="{C4FA7F6A-747C-450E-8FF1-CF3585418D41}" dt="2026-01-24T00:55:08.596" v="4427" actId="1076"/>
          <ac:picMkLst>
            <pc:docMk/>
            <pc:sldMk cId="3810164764" sldId="288"/>
            <ac:picMk id="8" creationId="{F02FE7FD-61CA-01E5-0F9C-9589140119BA}"/>
          </ac:picMkLst>
        </pc:picChg>
      </pc:sldChg>
      <pc:sldChg chg="addSp modSp add del mod modTransition">
        <pc:chgData name="Donna Morgan" userId="2976eeec-8c10-4d1d-8ccd-09f3bd3f8366" providerId="ADAL" clId="{C4FA7F6A-747C-450E-8FF1-CF3585418D41}" dt="2026-01-24T23:31:37.996" v="6460" actId="2696"/>
        <pc:sldMkLst>
          <pc:docMk/>
          <pc:sldMk cId="2024044300" sldId="289"/>
        </pc:sldMkLst>
        <pc:spChg chg="add">
          <ac:chgData name="Donna Morgan" userId="2976eeec-8c10-4d1d-8ccd-09f3bd3f8366" providerId="ADAL" clId="{C4FA7F6A-747C-450E-8FF1-CF3585418D41}" dt="2026-01-24T17:31:06.449" v="5015"/>
          <ac:spMkLst>
            <pc:docMk/>
            <pc:sldMk cId="2024044300" sldId="289"/>
            <ac:spMk id="5" creationId="{B889E3E2-CAD9-6D51-9CA3-3FAA1370DF6E}"/>
          </ac:spMkLst>
        </pc:spChg>
        <pc:spChg chg="add mod">
          <ac:chgData name="Donna Morgan" userId="2976eeec-8c10-4d1d-8ccd-09f3bd3f8366" providerId="ADAL" clId="{C4FA7F6A-747C-450E-8FF1-CF3585418D41}" dt="2026-01-24T17:33:40.221" v="5027" actId="208"/>
          <ac:spMkLst>
            <pc:docMk/>
            <pc:sldMk cId="2024044300" sldId="289"/>
            <ac:spMk id="7" creationId="{DAA2FAC8-CA7B-CAEB-B88C-2524C065504A}"/>
          </ac:spMkLst>
        </pc:spChg>
        <pc:spChg chg="add mod">
          <ac:chgData name="Donna Morgan" userId="2976eeec-8c10-4d1d-8ccd-09f3bd3f8366" providerId="ADAL" clId="{C4FA7F6A-747C-450E-8FF1-CF3585418D41}" dt="2026-01-24T17:33:40.221" v="5027" actId="208"/>
          <ac:spMkLst>
            <pc:docMk/>
            <pc:sldMk cId="2024044300" sldId="289"/>
            <ac:spMk id="8" creationId="{89FE0670-845C-5030-0A0F-FA9060C1D93A}"/>
          </ac:spMkLst>
        </pc:spChg>
        <pc:spChg chg="add mod">
          <ac:chgData name="Donna Morgan" userId="2976eeec-8c10-4d1d-8ccd-09f3bd3f8366" providerId="ADAL" clId="{C4FA7F6A-747C-450E-8FF1-CF3585418D41}" dt="2026-01-24T17:33:40.221" v="5027" actId="208"/>
          <ac:spMkLst>
            <pc:docMk/>
            <pc:sldMk cId="2024044300" sldId="289"/>
            <ac:spMk id="9" creationId="{413E32E3-806F-E314-AF2C-5F661E319626}"/>
          </ac:spMkLst>
        </pc:spChg>
        <pc:grpChg chg="add mod">
          <ac:chgData name="Donna Morgan" userId="2976eeec-8c10-4d1d-8ccd-09f3bd3f8366" providerId="ADAL" clId="{C4FA7F6A-747C-450E-8FF1-CF3585418D41}" dt="2026-01-24T18:41:22.557" v="5275" actId="14100"/>
          <ac:grpSpMkLst>
            <pc:docMk/>
            <pc:sldMk cId="2024044300" sldId="289"/>
            <ac:grpSpMk id="10" creationId="{5CD76291-D5F1-6909-94E9-7E76674CFDDB}"/>
          </ac:grpSpMkLst>
        </pc:grpChg>
        <pc:picChg chg="add mod">
          <ac:chgData name="Donna Morgan" userId="2976eeec-8c10-4d1d-8ccd-09f3bd3f8366" providerId="ADAL" clId="{C4FA7F6A-747C-450E-8FF1-CF3585418D41}" dt="2026-01-24T17:34:40.308" v="5029" actId="1440"/>
          <ac:picMkLst>
            <pc:docMk/>
            <pc:sldMk cId="2024044300" sldId="289"/>
            <ac:picMk id="6" creationId="{8175B313-C9FE-D6F6-1CED-846802957F74}"/>
          </ac:picMkLst>
        </pc:picChg>
      </pc:sldChg>
      <pc:sldChg chg="addSp delSp modSp add mod modTransition">
        <pc:chgData name="Donna Morgan" userId="2976eeec-8c10-4d1d-8ccd-09f3bd3f8366" providerId="ADAL" clId="{C4FA7F6A-747C-450E-8FF1-CF3585418D41}" dt="2026-01-25T15:18:49.387" v="6960" actId="255"/>
        <pc:sldMkLst>
          <pc:docMk/>
          <pc:sldMk cId="1426137612" sldId="290"/>
        </pc:sldMkLst>
        <pc:spChg chg="add del mod">
          <ac:chgData name="Donna Morgan" userId="2976eeec-8c10-4d1d-8ccd-09f3bd3f8366" providerId="ADAL" clId="{C4FA7F6A-747C-450E-8FF1-CF3585418D41}" dt="2026-01-24T23:54:42.950" v="6552" actId="478"/>
          <ac:spMkLst>
            <pc:docMk/>
            <pc:sldMk cId="1426137612" sldId="290"/>
            <ac:spMk id="2" creationId="{A9993DBF-002F-706D-E0F1-F0E6015E6A0F}"/>
          </ac:spMkLst>
        </pc:spChg>
        <pc:spChg chg="mod">
          <ac:chgData name="Donna Morgan" userId="2976eeec-8c10-4d1d-8ccd-09f3bd3f8366" providerId="ADAL" clId="{C4FA7F6A-747C-450E-8FF1-CF3585418D41}" dt="2026-01-25T15:18:49.387" v="6960" actId="255"/>
          <ac:spMkLst>
            <pc:docMk/>
            <pc:sldMk cId="1426137612" sldId="290"/>
            <ac:spMk id="3" creationId="{D3690E4B-2AE5-2F8F-F114-9CFD4B4E10D8}"/>
          </ac:spMkLst>
        </pc:spChg>
        <pc:spChg chg="mod">
          <ac:chgData name="Donna Morgan" userId="2976eeec-8c10-4d1d-8ccd-09f3bd3f8366" providerId="ADAL" clId="{C4FA7F6A-747C-450E-8FF1-CF3585418D41}" dt="2026-01-24T23:40:20.087" v="6488" actId="20577"/>
          <ac:spMkLst>
            <pc:docMk/>
            <pc:sldMk cId="1426137612" sldId="290"/>
            <ac:spMk id="4" creationId="{A3DD8A9E-AD80-53C3-469A-30E03FAAA827}"/>
          </ac:spMkLst>
        </pc:spChg>
      </pc:sldChg>
      <pc:sldChg chg="addSp delSp modSp add mod ord modTransition modAnim">
        <pc:chgData name="Donna Morgan" userId="2976eeec-8c10-4d1d-8ccd-09f3bd3f8366" providerId="ADAL" clId="{C4FA7F6A-747C-450E-8FF1-CF3585418D41}" dt="2026-01-25T10:48:07.996" v="6839"/>
        <pc:sldMkLst>
          <pc:docMk/>
          <pc:sldMk cId="1880014461" sldId="291"/>
        </pc:sldMkLst>
        <pc:spChg chg="add mod">
          <ac:chgData name="Donna Morgan" userId="2976eeec-8c10-4d1d-8ccd-09f3bd3f8366" providerId="ADAL" clId="{C4FA7F6A-747C-450E-8FF1-CF3585418D41}" dt="2026-01-24T01:47:58.232" v="4689" actId="1076"/>
          <ac:spMkLst>
            <pc:docMk/>
            <pc:sldMk cId="1880014461" sldId="291"/>
            <ac:spMk id="2" creationId="{75246298-7F16-DD07-E905-0E3C3E0DBF60}"/>
          </ac:spMkLst>
        </pc:spChg>
        <pc:spChg chg="add del">
          <ac:chgData name="Donna Morgan" userId="2976eeec-8c10-4d1d-8ccd-09f3bd3f8366" providerId="ADAL" clId="{C4FA7F6A-747C-450E-8FF1-CF3585418D41}" dt="2026-01-24T00:56:31.369" v="4433"/>
          <ac:spMkLst>
            <pc:docMk/>
            <pc:sldMk cId="1880014461" sldId="291"/>
            <ac:spMk id="3" creationId="{D6360B24-B4D7-FCE5-1A1F-AF7FE104C188}"/>
          </ac:spMkLst>
        </pc:spChg>
        <pc:spChg chg="mod">
          <ac:chgData name="Donna Morgan" userId="2976eeec-8c10-4d1d-8ccd-09f3bd3f8366" providerId="ADAL" clId="{C4FA7F6A-747C-450E-8FF1-CF3585418D41}" dt="2026-01-24T01:55:12.519" v="4743" actId="20577"/>
          <ac:spMkLst>
            <pc:docMk/>
            <pc:sldMk cId="1880014461" sldId="291"/>
            <ac:spMk id="4" creationId="{2EDF23A1-FCA1-5E49-0BA0-67BAB8416E63}"/>
          </ac:spMkLst>
        </pc:spChg>
        <pc:spChg chg="add mod">
          <ac:chgData name="Donna Morgan" userId="2976eeec-8c10-4d1d-8ccd-09f3bd3f8366" providerId="ADAL" clId="{C4FA7F6A-747C-450E-8FF1-CF3585418D41}" dt="2026-01-24T00:56:31.331" v="4432"/>
          <ac:spMkLst>
            <pc:docMk/>
            <pc:sldMk cId="1880014461" sldId="291"/>
            <ac:spMk id="5" creationId="{324EFF9D-1E58-FF7E-BA0A-C26265C3FBA7}"/>
          </ac:spMkLst>
        </pc:spChg>
        <pc:graphicFrameChg chg="add mod modGraphic">
          <ac:chgData name="Donna Morgan" userId="2976eeec-8c10-4d1d-8ccd-09f3bd3f8366" providerId="ADAL" clId="{C4FA7F6A-747C-450E-8FF1-CF3585418D41}" dt="2026-01-24T01:44:41.025" v="4657" actId="113"/>
          <ac:graphicFrameMkLst>
            <pc:docMk/>
            <pc:sldMk cId="1880014461" sldId="291"/>
            <ac:graphicFrameMk id="7" creationId="{FCDE4FBA-B005-4F16-88D9-59F8D7C67635}"/>
          </ac:graphicFrameMkLst>
        </pc:graphicFrameChg>
        <pc:picChg chg="add mod">
          <ac:chgData name="Donna Morgan" userId="2976eeec-8c10-4d1d-8ccd-09f3bd3f8366" providerId="ADAL" clId="{C4FA7F6A-747C-450E-8FF1-CF3585418D41}" dt="2026-01-24T01:44:47.920" v="4658" actId="1076"/>
          <ac:picMkLst>
            <pc:docMk/>
            <pc:sldMk cId="1880014461" sldId="291"/>
            <ac:picMk id="6" creationId="{273BA9C6-894F-CEAA-0833-A235325C4FEF}"/>
          </ac:picMkLst>
        </pc:picChg>
        <pc:picChg chg="add mod">
          <ac:chgData name="Donna Morgan" userId="2976eeec-8c10-4d1d-8ccd-09f3bd3f8366" providerId="ADAL" clId="{C4FA7F6A-747C-450E-8FF1-CF3585418D41}" dt="2026-01-24T01:44:52.532" v="4659" actId="1076"/>
          <ac:picMkLst>
            <pc:docMk/>
            <pc:sldMk cId="1880014461" sldId="291"/>
            <ac:picMk id="8" creationId="{AA641B9F-234E-3537-73C6-30E94EE3C369}"/>
          </ac:picMkLst>
        </pc:picChg>
        <pc:picChg chg="add mod">
          <ac:chgData name="Donna Morgan" userId="2976eeec-8c10-4d1d-8ccd-09f3bd3f8366" providerId="ADAL" clId="{C4FA7F6A-747C-450E-8FF1-CF3585418D41}" dt="2026-01-24T01:44:54.867" v="4660" actId="1076"/>
          <ac:picMkLst>
            <pc:docMk/>
            <pc:sldMk cId="1880014461" sldId="291"/>
            <ac:picMk id="9" creationId="{3F63EFA9-F4A1-4C92-60D2-97A23B4EF240}"/>
          </ac:picMkLst>
        </pc:picChg>
      </pc:sldChg>
      <pc:sldChg chg="addSp delSp 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2677658807" sldId="292"/>
        </pc:sldMkLst>
        <pc:spChg chg="mod">
          <ac:chgData name="Donna Morgan" userId="2976eeec-8c10-4d1d-8ccd-09f3bd3f8366" providerId="ADAL" clId="{C4FA7F6A-747C-450E-8FF1-CF3585418D41}" dt="2026-01-22T16:06:13.312" v="1129" actId="255"/>
          <ac:spMkLst>
            <pc:docMk/>
            <pc:sldMk cId="2677658807" sldId="292"/>
            <ac:spMk id="4" creationId="{F6ECCF5F-320E-A79F-6B47-1B9415A3D306}"/>
          </ac:spMkLst>
        </pc:spChg>
      </pc:sldChg>
      <pc:sldChg chg="addSp delSp modSp add mod ord modTransition modAnim">
        <pc:chgData name="Donna Morgan" userId="2976eeec-8c10-4d1d-8ccd-09f3bd3f8366" providerId="ADAL" clId="{C4FA7F6A-747C-450E-8FF1-CF3585418D41}" dt="2026-01-25T10:00:56.141" v="6691" actId="20577"/>
        <pc:sldMkLst>
          <pc:docMk/>
          <pc:sldMk cId="2614712729" sldId="293"/>
        </pc:sldMkLst>
        <pc:spChg chg="add mod">
          <ac:chgData name="Donna Morgan" userId="2976eeec-8c10-4d1d-8ccd-09f3bd3f8366" providerId="ADAL" clId="{C4FA7F6A-747C-450E-8FF1-CF3585418D41}" dt="2026-01-25T09:54:15.778" v="6690" actId="1076"/>
          <ac:spMkLst>
            <pc:docMk/>
            <pc:sldMk cId="2614712729" sldId="293"/>
            <ac:spMk id="2" creationId="{B2C06406-ED21-563E-4F50-4DE67BC7DB3E}"/>
          </ac:spMkLst>
        </pc:spChg>
        <pc:spChg chg="mod">
          <ac:chgData name="Donna Morgan" userId="2976eeec-8c10-4d1d-8ccd-09f3bd3f8366" providerId="ADAL" clId="{C4FA7F6A-747C-450E-8FF1-CF3585418D41}" dt="2026-01-24T13:44:51.556" v="4777" actId="20577"/>
          <ac:spMkLst>
            <pc:docMk/>
            <pc:sldMk cId="2614712729" sldId="293"/>
            <ac:spMk id="4" creationId="{650941FC-218C-E40B-9C1F-10306593D134}"/>
          </ac:spMkLst>
        </pc:spChg>
        <pc:spChg chg="add mod">
          <ac:chgData name="Donna Morgan" userId="2976eeec-8c10-4d1d-8ccd-09f3bd3f8366" providerId="ADAL" clId="{C4FA7F6A-747C-450E-8FF1-CF3585418D41}" dt="2026-01-23T18:16:56.653" v="2824" actId="1076"/>
          <ac:spMkLst>
            <pc:docMk/>
            <pc:sldMk cId="2614712729" sldId="293"/>
            <ac:spMk id="8" creationId="{D0A90A6E-6837-5CFE-BFC7-E054AC4FB473}"/>
          </ac:spMkLst>
        </pc:spChg>
        <pc:graphicFrameChg chg="add mod ord modGraphic">
          <ac:chgData name="Donna Morgan" userId="2976eeec-8c10-4d1d-8ccd-09f3bd3f8366" providerId="ADAL" clId="{C4FA7F6A-747C-450E-8FF1-CF3585418D41}" dt="2026-01-25T10:00:56.141" v="6691" actId="20577"/>
          <ac:graphicFrameMkLst>
            <pc:docMk/>
            <pc:sldMk cId="2614712729" sldId="293"/>
            <ac:graphicFrameMk id="7" creationId="{F9F3B978-21A1-980F-791C-EAF4310E2689}"/>
          </ac:graphicFrameMkLst>
        </pc:graphicFrameChg>
        <pc:picChg chg="add mod modCrop">
          <ac:chgData name="Donna Morgan" userId="2976eeec-8c10-4d1d-8ccd-09f3bd3f8366" providerId="ADAL" clId="{C4FA7F6A-747C-450E-8FF1-CF3585418D41}" dt="2026-01-23T18:13:28.289" v="2598" actId="1076"/>
          <ac:picMkLst>
            <pc:docMk/>
            <pc:sldMk cId="2614712729" sldId="293"/>
            <ac:picMk id="6" creationId="{EF824C67-EDAB-4717-7DF1-6A0C3BF16CAB}"/>
          </ac:picMkLst>
        </pc:picChg>
      </pc:sldChg>
      <pc:sldChg chg="addSp delSp modSp add mod modTransition">
        <pc:chgData name="Donna Morgan" userId="2976eeec-8c10-4d1d-8ccd-09f3bd3f8366" providerId="ADAL" clId="{C4FA7F6A-747C-450E-8FF1-CF3585418D41}" dt="2026-01-24T23:52:15.664" v="6551" actId="478"/>
        <pc:sldMkLst>
          <pc:docMk/>
          <pc:sldMk cId="1474298963" sldId="294"/>
        </pc:sldMkLst>
        <pc:spChg chg="add del mod">
          <ac:chgData name="Donna Morgan" userId="2976eeec-8c10-4d1d-8ccd-09f3bd3f8366" providerId="ADAL" clId="{C4FA7F6A-747C-450E-8FF1-CF3585418D41}" dt="2026-01-24T23:52:15.664" v="6551" actId="478"/>
          <ac:spMkLst>
            <pc:docMk/>
            <pc:sldMk cId="1474298963" sldId="294"/>
            <ac:spMk id="2" creationId="{20562C51-4144-2EAA-EAF5-38076EDDB94B}"/>
          </ac:spMkLst>
        </pc:spChg>
        <pc:spChg chg="del">
          <ac:chgData name="Donna Morgan" userId="2976eeec-8c10-4d1d-8ccd-09f3bd3f8366" providerId="ADAL" clId="{C4FA7F6A-747C-450E-8FF1-CF3585418D41}" dt="2026-01-24T23:39:25.281" v="6465"/>
          <ac:spMkLst>
            <pc:docMk/>
            <pc:sldMk cId="1474298963" sldId="294"/>
            <ac:spMk id="3" creationId="{DAA7D32F-33D9-CF66-B5AE-AFCBDBC53E98}"/>
          </ac:spMkLst>
        </pc:spChg>
        <pc:spChg chg="mod">
          <ac:chgData name="Donna Morgan" userId="2976eeec-8c10-4d1d-8ccd-09f3bd3f8366" providerId="ADAL" clId="{C4FA7F6A-747C-450E-8FF1-CF3585418D41}" dt="2026-01-21T15:31:05.490" v="387" actId="20577"/>
          <ac:spMkLst>
            <pc:docMk/>
            <pc:sldMk cId="1474298963" sldId="294"/>
            <ac:spMk id="4" creationId="{285EB566-338C-2F88-AD59-92C5FD5E1865}"/>
          </ac:spMkLst>
        </pc:spChg>
        <pc:spChg chg="add del mod">
          <ac:chgData name="Donna Morgan" userId="2976eeec-8c10-4d1d-8ccd-09f3bd3f8366" providerId="ADAL" clId="{C4FA7F6A-747C-450E-8FF1-CF3585418D41}" dt="2026-01-24T23:39:34.786" v="6470"/>
          <ac:spMkLst>
            <pc:docMk/>
            <pc:sldMk cId="1474298963" sldId="294"/>
            <ac:spMk id="5" creationId="{4AD48A7A-C78B-3017-2608-CB2A8E6F335D}"/>
          </ac:spMkLst>
        </pc:spChg>
        <pc:spChg chg="add mod">
          <ac:chgData name="Donna Morgan" userId="2976eeec-8c10-4d1d-8ccd-09f3bd3f8366" providerId="ADAL" clId="{C4FA7F6A-747C-450E-8FF1-CF3585418D41}" dt="2026-01-24T23:39:34.755" v="6469"/>
          <ac:spMkLst>
            <pc:docMk/>
            <pc:sldMk cId="1474298963" sldId="294"/>
            <ac:spMk id="6" creationId="{C9A01CCC-2DC5-5652-FFDD-CAD8425FEDE0}"/>
          </ac:spMkLst>
        </pc:spChg>
        <pc:picChg chg="add mod">
          <ac:chgData name="Donna Morgan" userId="2976eeec-8c10-4d1d-8ccd-09f3bd3f8366" providerId="ADAL" clId="{C4FA7F6A-747C-450E-8FF1-CF3585418D41}" dt="2026-01-24T23:39:51.812" v="6474" actId="1440"/>
          <ac:picMkLst>
            <pc:docMk/>
            <pc:sldMk cId="1474298963" sldId="294"/>
            <ac:picMk id="7" creationId="{FF746892-F11A-8613-C38D-668D4616486A}"/>
          </ac:picMkLst>
        </pc:picChg>
      </pc:sldChg>
      <pc:sldChg chg="addSp delSp modSp add del mod modTransition">
        <pc:chgData name="Donna Morgan" userId="2976eeec-8c10-4d1d-8ccd-09f3bd3f8366" providerId="ADAL" clId="{C4FA7F6A-747C-450E-8FF1-CF3585418D41}" dt="2026-01-25T16:39:19.127" v="7132" actId="2696"/>
        <pc:sldMkLst>
          <pc:docMk/>
          <pc:sldMk cId="3357789330" sldId="295"/>
        </pc:sldMkLst>
        <pc:spChg chg="add mod">
          <ac:chgData name="Donna Morgan" userId="2976eeec-8c10-4d1d-8ccd-09f3bd3f8366" providerId="ADAL" clId="{C4FA7F6A-747C-450E-8FF1-CF3585418D41}" dt="2026-01-25T14:58:15.195" v="6945" actId="20577"/>
          <ac:spMkLst>
            <pc:docMk/>
            <pc:sldMk cId="3357789330" sldId="295"/>
            <ac:spMk id="2" creationId="{E3F6499E-46D8-E2F8-CC07-2B4585EA2306}"/>
          </ac:spMkLst>
        </pc:spChg>
        <pc:spChg chg="mod">
          <ac:chgData name="Donna Morgan" userId="2976eeec-8c10-4d1d-8ccd-09f3bd3f8366" providerId="ADAL" clId="{C4FA7F6A-747C-450E-8FF1-CF3585418D41}" dt="2026-01-24T23:30:31.046" v="6451" actId="1076"/>
          <ac:spMkLst>
            <pc:docMk/>
            <pc:sldMk cId="3357789330" sldId="295"/>
            <ac:spMk id="4" creationId="{FC91F010-F5E0-7707-1A47-487A2FCD249D}"/>
          </ac:spMkLst>
        </pc:spChg>
        <pc:spChg chg="add">
          <ac:chgData name="Donna Morgan" userId="2976eeec-8c10-4d1d-8ccd-09f3bd3f8366" providerId="ADAL" clId="{C4FA7F6A-747C-450E-8FF1-CF3585418D41}" dt="2026-01-24T23:30:17.373" v="6448"/>
          <ac:spMkLst>
            <pc:docMk/>
            <pc:sldMk cId="3357789330" sldId="295"/>
            <ac:spMk id="5" creationId="{69705BF2-30AA-09F8-58EA-862B79BC096E}"/>
          </ac:spMkLst>
        </pc:spChg>
        <pc:spChg chg="add">
          <ac:chgData name="Donna Morgan" userId="2976eeec-8c10-4d1d-8ccd-09f3bd3f8366" providerId="ADAL" clId="{C4FA7F6A-747C-450E-8FF1-CF3585418D41}" dt="2026-01-25T11:26:43.485" v="6876"/>
          <ac:spMkLst>
            <pc:docMk/>
            <pc:sldMk cId="3357789330" sldId="295"/>
            <ac:spMk id="5" creationId="{A89CDD76-6719-5F08-AB47-51C1CCE91F48}"/>
          </ac:spMkLst>
        </pc:spChg>
        <pc:picChg chg="add del mod modCrop">
          <ac:chgData name="Donna Morgan" userId="2976eeec-8c10-4d1d-8ccd-09f3bd3f8366" providerId="ADAL" clId="{C4FA7F6A-747C-450E-8FF1-CF3585418D41}" dt="2026-01-25T11:26:42.241" v="6875" actId="478"/>
          <ac:picMkLst>
            <pc:docMk/>
            <pc:sldMk cId="3357789330" sldId="295"/>
            <ac:picMk id="6" creationId="{5721EE66-A31E-7984-88AD-8FB34E10177F}"/>
          </ac:picMkLst>
        </pc:picChg>
        <pc:picChg chg="add mod">
          <ac:chgData name="Donna Morgan" userId="2976eeec-8c10-4d1d-8ccd-09f3bd3f8366" providerId="ADAL" clId="{C4FA7F6A-747C-450E-8FF1-CF3585418D41}" dt="2026-01-25T11:27:29.058" v="6881" actId="1440"/>
          <ac:picMkLst>
            <pc:docMk/>
            <pc:sldMk cId="3357789330" sldId="295"/>
            <ac:picMk id="7" creationId="{0F1E82A4-BF6A-79AB-723C-C2336744A106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5T11:16:11.603" v="6874" actId="1076"/>
        <pc:sldMkLst>
          <pc:docMk/>
          <pc:sldMk cId="2141139282" sldId="296"/>
        </pc:sldMkLst>
        <pc:spChg chg="add mod">
          <ac:chgData name="Donna Morgan" userId="2976eeec-8c10-4d1d-8ccd-09f3bd3f8366" providerId="ADAL" clId="{C4FA7F6A-747C-450E-8FF1-CF3585418D41}" dt="2026-01-25T11:16:11.603" v="6874" actId="1076"/>
          <ac:spMkLst>
            <pc:docMk/>
            <pc:sldMk cId="2141139282" sldId="296"/>
            <ac:spMk id="2" creationId="{8A0C622B-81CB-F2AC-C8E4-33AF89191514}"/>
          </ac:spMkLst>
        </pc:spChg>
        <pc:spChg chg="del mod">
          <ac:chgData name="Donna Morgan" userId="2976eeec-8c10-4d1d-8ccd-09f3bd3f8366" providerId="ADAL" clId="{C4FA7F6A-747C-450E-8FF1-CF3585418D41}" dt="2026-01-24T21:53:29.410" v="6178" actId="26606"/>
          <ac:spMkLst>
            <pc:docMk/>
            <pc:sldMk cId="2141139282" sldId="296"/>
            <ac:spMk id="3" creationId="{11850B64-3AB6-A7D5-A327-C0A0648C6C92}"/>
          </ac:spMkLst>
        </pc:spChg>
        <pc:spChg chg="mod">
          <ac:chgData name="Donna Morgan" userId="2976eeec-8c10-4d1d-8ccd-09f3bd3f8366" providerId="ADAL" clId="{C4FA7F6A-747C-450E-8FF1-CF3585418D41}" dt="2026-01-21T15:30:17.100" v="337" actId="20577"/>
          <ac:spMkLst>
            <pc:docMk/>
            <pc:sldMk cId="2141139282" sldId="296"/>
            <ac:spMk id="4" creationId="{38E29743-0F80-CC08-24FA-A969A28A31FD}"/>
          </ac:spMkLst>
        </pc:spChg>
        <pc:spChg chg="add mod">
          <ac:chgData name="Donna Morgan" userId="2976eeec-8c10-4d1d-8ccd-09f3bd3f8366" providerId="ADAL" clId="{C4FA7F6A-747C-450E-8FF1-CF3585418D41}" dt="2026-01-24T22:12:58.766" v="6199" actId="14100"/>
          <ac:spMkLst>
            <pc:docMk/>
            <pc:sldMk cId="2141139282" sldId="296"/>
            <ac:spMk id="7" creationId="{9D118767-9AF7-9595-6DCE-492090F1A3FD}"/>
          </ac:spMkLst>
        </pc:spChg>
        <pc:spChg chg="add">
          <ac:chgData name="Donna Morgan" userId="2976eeec-8c10-4d1d-8ccd-09f3bd3f8366" providerId="ADAL" clId="{C4FA7F6A-747C-450E-8FF1-CF3585418D41}" dt="2026-01-24T22:13:03.058" v="6200"/>
          <ac:spMkLst>
            <pc:docMk/>
            <pc:sldMk cId="2141139282" sldId="296"/>
            <ac:spMk id="8" creationId="{FAA9BF38-5103-4663-0F43-A8779ADB244F}"/>
          </ac:spMkLst>
        </pc:spChg>
        <pc:graphicFrameChg chg="add del mod">
          <ac:chgData name="Donna Morgan" userId="2976eeec-8c10-4d1d-8ccd-09f3bd3f8366" providerId="ADAL" clId="{C4FA7F6A-747C-450E-8FF1-CF3585418D41}" dt="2026-01-24T22:12:44.759" v="6193" actId="478"/>
          <ac:graphicFrameMkLst>
            <pc:docMk/>
            <pc:sldMk cId="2141139282" sldId="296"/>
            <ac:graphicFrameMk id="6" creationId="{38A7271C-5385-6BF2-E256-42946BC40DCC}"/>
          </ac:graphicFrameMkLst>
        </pc:graphicFrameChg>
        <pc:graphicFrameChg chg="add mod modGraphic">
          <ac:chgData name="Donna Morgan" userId="2976eeec-8c10-4d1d-8ccd-09f3bd3f8366" providerId="ADAL" clId="{C4FA7F6A-747C-450E-8FF1-CF3585418D41}" dt="2026-01-24T23:21:31.996" v="6400" actId="1076"/>
          <ac:graphicFrameMkLst>
            <pc:docMk/>
            <pc:sldMk cId="2141139282" sldId="296"/>
            <ac:graphicFrameMk id="10" creationId="{16388A64-9157-7871-D496-6DAFAB5723D6}"/>
          </ac:graphicFrameMkLst>
        </pc:graphicFrameChg>
        <pc:picChg chg="add mod modCrop">
          <ac:chgData name="Donna Morgan" userId="2976eeec-8c10-4d1d-8ccd-09f3bd3f8366" providerId="ADAL" clId="{C4FA7F6A-747C-450E-8FF1-CF3585418D41}" dt="2026-01-24T22:21:17.319" v="6326" actId="1076"/>
          <ac:picMkLst>
            <pc:docMk/>
            <pc:sldMk cId="2141139282" sldId="296"/>
            <ac:picMk id="9" creationId="{FE7499F4-587C-BBA8-63FD-2C678FB23932}"/>
          </ac:picMkLst>
        </pc:picChg>
        <pc:picChg chg="add del mod">
          <ac:chgData name="Donna Morgan" userId="2976eeec-8c10-4d1d-8ccd-09f3bd3f8366" providerId="ADAL" clId="{C4FA7F6A-747C-450E-8FF1-CF3585418D41}" dt="2026-01-24T21:59:08.321" v="6192" actId="478"/>
          <ac:picMkLst>
            <pc:docMk/>
            <pc:sldMk cId="2141139282" sldId="296"/>
            <ac:picMk id="8194" creationId="{5230FF81-CD0A-1166-AD01-BCB011C49661}"/>
          </ac:picMkLst>
        </pc:picChg>
      </pc:sldChg>
      <pc:sldChg chg="addSp delSp modSp add mod modTransition setBg modAnim">
        <pc:chgData name="Donna Morgan" userId="2976eeec-8c10-4d1d-8ccd-09f3bd3f8366" providerId="ADAL" clId="{C4FA7F6A-747C-450E-8FF1-CF3585418D41}" dt="2026-01-25T14:56:32.073" v="6943" actId="20577"/>
        <pc:sldMkLst>
          <pc:docMk/>
          <pc:sldMk cId="138593699" sldId="297"/>
        </pc:sldMkLst>
        <pc:spChg chg="mod">
          <ac:chgData name="Donna Morgan" userId="2976eeec-8c10-4d1d-8ccd-09f3bd3f8366" providerId="ADAL" clId="{C4FA7F6A-747C-450E-8FF1-CF3585418D41}" dt="2026-01-23T10:31:12.637" v="1185" actId="14100"/>
          <ac:spMkLst>
            <pc:docMk/>
            <pc:sldMk cId="138593699" sldId="297"/>
            <ac:spMk id="2" creationId="{7DCE8DF1-1780-10D6-1872-3F028D8567AC}"/>
          </ac:spMkLst>
        </pc:spChg>
        <pc:spChg chg="add del mod">
          <ac:chgData name="Donna Morgan" userId="2976eeec-8c10-4d1d-8ccd-09f3bd3f8366" providerId="ADAL" clId="{C4FA7F6A-747C-450E-8FF1-CF3585418D41}" dt="2026-01-25T14:56:32.073" v="6943" actId="20577"/>
          <ac:spMkLst>
            <pc:docMk/>
            <pc:sldMk cId="138593699" sldId="297"/>
            <ac:spMk id="4" creationId="{9509197F-7C3E-A9E9-AC3D-35EA62C68D30}"/>
          </ac:spMkLst>
        </pc:spChg>
        <pc:spChg chg="mod">
          <ac:chgData name="Donna Morgan" userId="2976eeec-8c10-4d1d-8ccd-09f3bd3f8366" providerId="ADAL" clId="{C4FA7F6A-747C-450E-8FF1-CF3585418D41}" dt="2026-01-21T18:43:02.804" v="390" actId="1076"/>
          <ac:spMkLst>
            <pc:docMk/>
            <pc:sldMk cId="138593699" sldId="297"/>
            <ac:spMk id="6" creationId="{589ACD2A-38C9-72A4-7658-5FC6751222B9}"/>
          </ac:spMkLst>
        </pc:spChg>
        <pc:picChg chg="add mod modCrop">
          <ac:chgData name="Donna Morgan" userId="2976eeec-8c10-4d1d-8ccd-09f3bd3f8366" providerId="ADAL" clId="{C4FA7F6A-747C-450E-8FF1-CF3585418D41}" dt="2026-01-23T13:18:42.016" v="1531" actId="1076"/>
          <ac:picMkLst>
            <pc:docMk/>
            <pc:sldMk cId="138593699" sldId="297"/>
            <ac:picMk id="9" creationId="{2EA435B1-BF69-EE19-C120-9F91CB79DC3E}"/>
          </ac:picMkLst>
        </pc:picChg>
        <pc:picChg chg="add mod modCrop">
          <ac:chgData name="Donna Morgan" userId="2976eeec-8c10-4d1d-8ccd-09f3bd3f8366" providerId="ADAL" clId="{C4FA7F6A-747C-450E-8FF1-CF3585418D41}" dt="2026-01-23T13:18:55.852" v="1532" actId="1076"/>
          <ac:picMkLst>
            <pc:docMk/>
            <pc:sldMk cId="138593699" sldId="297"/>
            <ac:picMk id="11" creationId="{D4D707AF-2D1F-E40F-B8A3-B8672A666B8B}"/>
          </ac:picMkLst>
        </pc:picChg>
      </pc:sldChg>
      <pc:sldChg chg="modSp add mod modTransition">
        <pc:chgData name="Donna Morgan" userId="2976eeec-8c10-4d1d-8ccd-09f3bd3f8366" providerId="ADAL" clId="{C4FA7F6A-747C-450E-8FF1-CF3585418D41}" dt="2026-01-23T23:13:33.529" v="3389"/>
        <pc:sldMkLst>
          <pc:docMk/>
          <pc:sldMk cId="3158358976" sldId="298"/>
        </pc:sldMkLst>
        <pc:spChg chg="mod">
          <ac:chgData name="Donna Morgan" userId="2976eeec-8c10-4d1d-8ccd-09f3bd3f8366" providerId="ADAL" clId="{C4FA7F6A-747C-450E-8FF1-CF3585418D41}" dt="2026-01-23T13:33:20.084" v="1705" actId="1076"/>
          <ac:spMkLst>
            <pc:docMk/>
            <pc:sldMk cId="3158358976" sldId="298"/>
            <ac:spMk id="2" creationId="{708570F4-BFB0-7CF5-C8C9-F1BB0BC6D45F}"/>
          </ac:spMkLst>
        </pc:spChg>
        <pc:spChg chg="mod">
          <ac:chgData name="Donna Morgan" userId="2976eeec-8c10-4d1d-8ccd-09f3bd3f8366" providerId="ADAL" clId="{C4FA7F6A-747C-450E-8FF1-CF3585418D41}" dt="2026-01-22T12:34:01.189" v="480" actId="207"/>
          <ac:spMkLst>
            <pc:docMk/>
            <pc:sldMk cId="3158358976" sldId="298"/>
            <ac:spMk id="5" creationId="{B261349D-80A5-92AE-4A06-57609AEE0DF3}"/>
          </ac:spMkLst>
        </pc:spChg>
      </pc:sldChg>
      <pc:sldChg chg="modSp add mod modTransition">
        <pc:chgData name="Donna Morgan" userId="2976eeec-8c10-4d1d-8ccd-09f3bd3f8366" providerId="ADAL" clId="{C4FA7F6A-747C-450E-8FF1-CF3585418D41}" dt="2026-01-23T23:13:33.529" v="3389"/>
        <pc:sldMkLst>
          <pc:docMk/>
          <pc:sldMk cId="728562472" sldId="299"/>
        </pc:sldMkLst>
        <pc:spChg chg="mod">
          <ac:chgData name="Donna Morgan" userId="2976eeec-8c10-4d1d-8ccd-09f3bd3f8366" providerId="ADAL" clId="{C4FA7F6A-747C-450E-8FF1-CF3585418D41}" dt="2026-01-23T13:34:27.296" v="1781" actId="1076"/>
          <ac:spMkLst>
            <pc:docMk/>
            <pc:sldMk cId="728562472" sldId="299"/>
            <ac:spMk id="2" creationId="{0A82345A-A547-8B44-A637-409C366FEAD2}"/>
          </ac:spMkLst>
        </pc:spChg>
        <pc:spChg chg="mod">
          <ac:chgData name="Donna Morgan" userId="2976eeec-8c10-4d1d-8ccd-09f3bd3f8366" providerId="ADAL" clId="{C4FA7F6A-747C-450E-8FF1-CF3585418D41}" dt="2026-01-22T12:35:32.230" v="486" actId="207"/>
          <ac:spMkLst>
            <pc:docMk/>
            <pc:sldMk cId="728562472" sldId="299"/>
            <ac:spMk id="5" creationId="{C5F8CBEC-9C4A-D118-3E8F-72CF0D1F7B3B}"/>
          </ac:spMkLst>
        </pc:spChg>
      </pc:sldChg>
      <pc:sldChg chg="delSp modSp add mod modTransition">
        <pc:chgData name="Donna Morgan" userId="2976eeec-8c10-4d1d-8ccd-09f3bd3f8366" providerId="ADAL" clId="{C4FA7F6A-747C-450E-8FF1-CF3585418D41}" dt="2026-01-23T23:13:33.529" v="3389"/>
        <pc:sldMkLst>
          <pc:docMk/>
          <pc:sldMk cId="1665808574" sldId="300"/>
        </pc:sldMkLst>
        <pc:spChg chg="mod">
          <ac:chgData name="Donna Morgan" userId="2976eeec-8c10-4d1d-8ccd-09f3bd3f8366" providerId="ADAL" clId="{C4FA7F6A-747C-450E-8FF1-CF3585418D41}" dt="2026-01-22T12:35:01.196" v="483" actId="207"/>
          <ac:spMkLst>
            <pc:docMk/>
            <pc:sldMk cId="1665808574" sldId="300"/>
            <ac:spMk id="5" creationId="{6956F307-BA58-E27D-E438-4C4CCF9A1178}"/>
          </ac:spMkLst>
        </pc:spChg>
      </pc:sldChg>
      <pc:sldChg chg="modSp add mod modTransition">
        <pc:chgData name="Donna Morgan" userId="2976eeec-8c10-4d1d-8ccd-09f3bd3f8366" providerId="ADAL" clId="{C4FA7F6A-747C-450E-8FF1-CF3585418D41}" dt="2026-01-23T23:13:33.529" v="3389"/>
        <pc:sldMkLst>
          <pc:docMk/>
          <pc:sldMk cId="1513335268" sldId="301"/>
        </pc:sldMkLst>
        <pc:spChg chg="mod">
          <ac:chgData name="Donna Morgan" userId="2976eeec-8c10-4d1d-8ccd-09f3bd3f8366" providerId="ADAL" clId="{C4FA7F6A-747C-450E-8FF1-CF3585418D41}" dt="2026-01-23T13:35:09.094" v="1784" actId="1076"/>
          <ac:spMkLst>
            <pc:docMk/>
            <pc:sldMk cId="1513335268" sldId="301"/>
            <ac:spMk id="2" creationId="{7D07A1F5-8284-2B05-5D31-C5E03A2EA1CF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1146249427" sldId="302"/>
        </pc:sldMkLst>
        <pc:spChg chg="mod">
          <ac:chgData name="Donna Morgan" userId="2976eeec-8c10-4d1d-8ccd-09f3bd3f8366" providerId="ADAL" clId="{C4FA7F6A-747C-450E-8FF1-CF3585418D41}" dt="2026-01-23T13:43:36.849" v="1842" actId="255"/>
          <ac:spMkLst>
            <pc:docMk/>
            <pc:sldMk cId="1146249427" sldId="302"/>
            <ac:spMk id="4" creationId="{2E34372D-A129-4B3C-3650-1E1E5920D0DE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817623239" sldId="303"/>
        </pc:sldMkLst>
        <pc:spChg chg="mod">
          <ac:chgData name="Donna Morgan" userId="2976eeec-8c10-4d1d-8ccd-09f3bd3f8366" providerId="ADAL" clId="{C4FA7F6A-747C-450E-8FF1-CF3585418D41}" dt="2026-01-23T13:43:04.208" v="1840" actId="255"/>
          <ac:spMkLst>
            <pc:docMk/>
            <pc:sldMk cId="817623239" sldId="303"/>
            <ac:spMk id="4" creationId="{F5A01323-4F87-ACE7-9901-FCDA0CFFAF13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4T14:18:07.211" v="4823" actId="20577"/>
        <pc:sldMkLst>
          <pc:docMk/>
          <pc:sldMk cId="3108338752" sldId="304"/>
        </pc:sldMkLst>
        <pc:spChg chg="mod">
          <ac:chgData name="Donna Morgan" userId="2976eeec-8c10-4d1d-8ccd-09f3bd3f8366" providerId="ADAL" clId="{C4FA7F6A-747C-450E-8FF1-CF3585418D41}" dt="2026-01-24T14:18:07.211" v="4823" actId="20577"/>
          <ac:spMkLst>
            <pc:docMk/>
            <pc:sldMk cId="3108338752" sldId="304"/>
            <ac:spMk id="4" creationId="{0AA838DE-8D6F-0F12-1BD4-2D22E2BBC9F7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4T14:27:20.120" v="4862"/>
        <pc:sldMkLst>
          <pc:docMk/>
          <pc:sldMk cId="2479428070" sldId="305"/>
        </pc:sldMkLst>
        <pc:spChg chg="mod">
          <ac:chgData name="Donna Morgan" userId="2976eeec-8c10-4d1d-8ccd-09f3bd3f8366" providerId="ADAL" clId="{C4FA7F6A-747C-450E-8FF1-CF3585418D41}" dt="2026-01-24T14:25:31.215" v="4861" actId="20577"/>
          <ac:spMkLst>
            <pc:docMk/>
            <pc:sldMk cId="2479428070" sldId="305"/>
            <ac:spMk id="4" creationId="{9F7AB8A4-605B-A617-3D71-B7DE13083DE7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2833632384" sldId="306"/>
        </pc:sldMkLst>
        <pc:spChg chg="mod">
          <ac:chgData name="Donna Morgan" userId="2976eeec-8c10-4d1d-8ccd-09f3bd3f8366" providerId="ADAL" clId="{C4FA7F6A-747C-450E-8FF1-CF3585418D41}" dt="2026-01-22T16:06:58.368" v="1133" actId="255"/>
          <ac:spMkLst>
            <pc:docMk/>
            <pc:sldMk cId="2833632384" sldId="306"/>
            <ac:spMk id="4" creationId="{986FDA6C-ADC8-80BB-BB30-1CFAA0E5BF14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2408104521" sldId="307"/>
        </pc:sldMkLst>
        <pc:spChg chg="mod">
          <ac:chgData name="Donna Morgan" userId="2976eeec-8c10-4d1d-8ccd-09f3bd3f8366" providerId="ADAL" clId="{C4FA7F6A-747C-450E-8FF1-CF3585418D41}" dt="2026-01-23T13:40:57.968" v="1831" actId="255"/>
          <ac:spMkLst>
            <pc:docMk/>
            <pc:sldMk cId="2408104521" sldId="307"/>
            <ac:spMk id="4" creationId="{0B1AA281-7077-15B6-8A48-734F47ACF6F1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745781380" sldId="308"/>
        </pc:sldMkLst>
        <pc:spChg chg="mod">
          <ac:chgData name="Donna Morgan" userId="2976eeec-8c10-4d1d-8ccd-09f3bd3f8366" providerId="ADAL" clId="{C4FA7F6A-747C-450E-8FF1-CF3585418D41}" dt="2026-01-23T13:40:32.860" v="1829" actId="255"/>
          <ac:spMkLst>
            <pc:docMk/>
            <pc:sldMk cId="745781380" sldId="308"/>
            <ac:spMk id="4" creationId="{C94CEEAF-9784-8F71-2661-B4CB03C638C0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4187777274" sldId="309"/>
        </pc:sldMkLst>
        <pc:spChg chg="mod">
          <ac:chgData name="Donna Morgan" userId="2976eeec-8c10-4d1d-8ccd-09f3bd3f8366" providerId="ADAL" clId="{C4FA7F6A-747C-450E-8FF1-CF3585418D41}" dt="2026-01-23T13:40:10.525" v="1827" actId="255"/>
          <ac:spMkLst>
            <pc:docMk/>
            <pc:sldMk cId="4187777274" sldId="309"/>
            <ac:spMk id="4" creationId="{B5962118-BC2E-1EE5-2E7C-62FB91D7B9B6}"/>
          </ac:spMkLst>
        </pc:spChg>
      </pc:sldChg>
      <pc:sldChg chg="modSp add del mod ord modTransition">
        <pc:chgData name="Donna Morgan" userId="2976eeec-8c10-4d1d-8ccd-09f3bd3f8366" providerId="ADAL" clId="{C4FA7F6A-747C-450E-8FF1-CF3585418D41}" dt="2026-01-25T16:39:29.165" v="7133" actId="2696"/>
        <pc:sldMkLst>
          <pc:docMk/>
          <pc:sldMk cId="3520375074" sldId="310"/>
        </pc:sldMkLst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3808109058" sldId="311"/>
        </pc:sldMkLst>
        <pc:spChg chg="mod">
          <ac:chgData name="Donna Morgan" userId="2976eeec-8c10-4d1d-8ccd-09f3bd3f8366" providerId="ADAL" clId="{C4FA7F6A-747C-450E-8FF1-CF3585418D41}" dt="2026-01-23T13:39:11.988" v="1823" actId="255"/>
          <ac:spMkLst>
            <pc:docMk/>
            <pc:sldMk cId="3808109058" sldId="311"/>
            <ac:spMk id="4" creationId="{2F619384-E0D4-D8B6-09E5-B10F65306494}"/>
          </ac:spMkLst>
        </pc:spChg>
      </pc:sldChg>
      <pc:sldChg chg="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199615323" sldId="312"/>
        </pc:sldMkLst>
        <pc:spChg chg="mod">
          <ac:chgData name="Donna Morgan" userId="2976eeec-8c10-4d1d-8ccd-09f3bd3f8366" providerId="ADAL" clId="{C4FA7F6A-747C-450E-8FF1-CF3585418D41}" dt="2026-01-23T13:38:49.200" v="1821" actId="255"/>
          <ac:spMkLst>
            <pc:docMk/>
            <pc:sldMk cId="199615323" sldId="312"/>
            <ac:spMk id="4" creationId="{D04F0AA1-2C95-A84C-FAA4-4FBDEB93EFAC}"/>
          </ac:spMkLst>
        </pc:spChg>
      </pc:sldChg>
      <pc:sldChg chg="addSp delSp modSp add mod ord modTransition">
        <pc:chgData name="Donna Morgan" userId="2976eeec-8c10-4d1d-8ccd-09f3bd3f8366" providerId="ADAL" clId="{C4FA7F6A-747C-450E-8FF1-CF3585418D41}" dt="2026-01-23T23:13:33.529" v="3389"/>
        <pc:sldMkLst>
          <pc:docMk/>
          <pc:sldMk cId="517382702" sldId="313"/>
        </pc:sldMkLst>
        <pc:spChg chg="mod">
          <ac:chgData name="Donna Morgan" userId="2976eeec-8c10-4d1d-8ccd-09f3bd3f8366" providerId="ADAL" clId="{C4FA7F6A-747C-450E-8FF1-CF3585418D41}" dt="2026-01-23T13:24:58.788" v="1550" actId="1076"/>
          <ac:spMkLst>
            <pc:docMk/>
            <pc:sldMk cId="517382702" sldId="313"/>
            <ac:spMk id="4" creationId="{57736A4E-2658-5F90-F0A9-DC381F0A551B}"/>
          </ac:spMkLst>
        </pc:spChg>
        <pc:spChg chg="add mod">
          <ac:chgData name="Donna Morgan" userId="2976eeec-8c10-4d1d-8ccd-09f3bd3f8366" providerId="ADAL" clId="{C4FA7F6A-747C-450E-8FF1-CF3585418D41}" dt="2026-01-22T16:04:30.467" v="1125" actId="255"/>
          <ac:spMkLst>
            <pc:docMk/>
            <pc:sldMk cId="517382702" sldId="313"/>
            <ac:spMk id="5" creationId="{3BB6C66E-F97C-5DB6-BC99-F1FA86BD0DCC}"/>
          </ac:spMkLst>
        </pc:spChg>
        <pc:spChg chg="add mod">
          <ac:chgData name="Donna Morgan" userId="2976eeec-8c10-4d1d-8ccd-09f3bd3f8366" providerId="ADAL" clId="{C4FA7F6A-747C-450E-8FF1-CF3585418D41}" dt="2026-01-23T13:26:46.009" v="1635" actId="1076"/>
          <ac:spMkLst>
            <pc:docMk/>
            <pc:sldMk cId="517382702" sldId="313"/>
            <ac:spMk id="10" creationId="{38EBDA3D-DC64-4833-8A62-8B6709F577D5}"/>
          </ac:spMkLst>
        </pc:spChg>
      </pc:sldChg>
      <pc:sldChg chg="addSp delSp modSp add mod modTransition modAnim">
        <pc:chgData name="Donna Morgan" userId="2976eeec-8c10-4d1d-8ccd-09f3bd3f8366" providerId="ADAL" clId="{C4FA7F6A-747C-450E-8FF1-CF3585418D41}" dt="2026-01-25T18:11:23.056" v="7153" actId="1076"/>
        <pc:sldMkLst>
          <pc:docMk/>
          <pc:sldMk cId="2198054611" sldId="314"/>
        </pc:sldMkLst>
        <pc:spChg chg="add del mod">
          <ac:chgData name="Donna Morgan" userId="2976eeec-8c10-4d1d-8ccd-09f3bd3f8366" providerId="ADAL" clId="{C4FA7F6A-747C-450E-8FF1-CF3585418D41}" dt="2026-01-25T09:48:16.926" v="6680" actId="478"/>
          <ac:spMkLst>
            <pc:docMk/>
            <pc:sldMk cId="2198054611" sldId="314"/>
            <ac:spMk id="3" creationId="{78BC6800-61C9-A362-69F3-3D5FCAFCDFF7}"/>
          </ac:spMkLst>
        </pc:spChg>
        <pc:spChg chg="del mod">
          <ac:chgData name="Donna Morgan" userId="2976eeec-8c10-4d1d-8ccd-09f3bd3f8366" providerId="ADAL" clId="{C4FA7F6A-747C-450E-8FF1-CF3585418D41}" dt="2026-01-25T09:48:12.668" v="6679" actId="478"/>
          <ac:spMkLst>
            <pc:docMk/>
            <pc:sldMk cId="2198054611" sldId="314"/>
            <ac:spMk id="5" creationId="{355C0DBC-74BB-AE34-36CB-547CEEF7184A}"/>
          </ac:spMkLst>
        </pc:spChg>
        <pc:spChg chg="add mod">
          <ac:chgData name="Donna Morgan" userId="2976eeec-8c10-4d1d-8ccd-09f3bd3f8366" providerId="ADAL" clId="{C4FA7F6A-747C-450E-8FF1-CF3585418D41}" dt="2026-01-25T18:11:23.056" v="7153" actId="1076"/>
          <ac:spMkLst>
            <pc:docMk/>
            <pc:sldMk cId="2198054611" sldId="314"/>
            <ac:spMk id="7" creationId="{46631633-254F-DEAF-249B-22914B5D9AD7}"/>
          </ac:spMkLst>
        </pc:spChg>
        <pc:spChg chg="mod">
          <ac:chgData name="Donna Morgan" userId="2976eeec-8c10-4d1d-8ccd-09f3bd3f8366" providerId="ADAL" clId="{C4FA7F6A-747C-450E-8FF1-CF3585418D41}" dt="2026-01-25T09:45:07.767" v="6669" actId="1076"/>
          <ac:spMkLst>
            <pc:docMk/>
            <pc:sldMk cId="2198054611" sldId="314"/>
            <ac:spMk id="14" creationId="{96811F70-B2CC-7258-B641-92704AAFE3D7}"/>
          </ac:spMkLst>
        </pc:spChg>
        <pc:picChg chg="add mod">
          <ac:chgData name="Donna Morgan" userId="2976eeec-8c10-4d1d-8ccd-09f3bd3f8366" providerId="ADAL" clId="{C4FA7F6A-747C-450E-8FF1-CF3585418D41}" dt="2026-01-25T09:45:49.354" v="6672" actId="1076"/>
          <ac:picMkLst>
            <pc:docMk/>
            <pc:sldMk cId="2198054611" sldId="314"/>
            <ac:picMk id="6" creationId="{75DB7D20-216A-36B0-A7B8-0022C613A409}"/>
          </ac:picMkLst>
        </pc:picChg>
        <pc:picChg chg="ord">
          <ac:chgData name="Donna Morgan" userId="2976eeec-8c10-4d1d-8ccd-09f3bd3f8366" providerId="ADAL" clId="{C4FA7F6A-747C-450E-8FF1-CF3585418D41}" dt="2026-01-23T16:38:56.660" v="2151" actId="170"/>
          <ac:picMkLst>
            <pc:docMk/>
            <pc:sldMk cId="2198054611" sldId="314"/>
            <ac:picMk id="8" creationId="{621CF516-2A7B-2792-D1AC-C1E14A7CB280}"/>
          </ac:picMkLst>
        </pc:picChg>
        <pc:picChg chg="ord">
          <ac:chgData name="Donna Morgan" userId="2976eeec-8c10-4d1d-8ccd-09f3bd3f8366" providerId="ADAL" clId="{C4FA7F6A-747C-450E-8FF1-CF3585418D41}" dt="2026-01-23T16:39:10.250" v="2154" actId="170"/>
          <ac:picMkLst>
            <pc:docMk/>
            <pc:sldMk cId="2198054611" sldId="314"/>
            <ac:picMk id="9" creationId="{2B31651F-04AD-2726-3609-7A197B27BB62}"/>
          </ac:picMkLst>
        </pc:picChg>
        <pc:picChg chg="del ord">
          <ac:chgData name="Donna Morgan" userId="2976eeec-8c10-4d1d-8ccd-09f3bd3f8366" providerId="ADAL" clId="{C4FA7F6A-747C-450E-8FF1-CF3585418D41}" dt="2026-01-25T09:45:34.587" v="6670" actId="478"/>
          <ac:picMkLst>
            <pc:docMk/>
            <pc:sldMk cId="2198054611" sldId="314"/>
            <ac:picMk id="12" creationId="{5103199A-690B-752D-DB32-4F10FD1B4A4B}"/>
          </ac:picMkLst>
        </pc:picChg>
        <pc:picChg chg="mod">
          <ac:chgData name="Donna Morgan" userId="2976eeec-8c10-4d1d-8ccd-09f3bd3f8366" providerId="ADAL" clId="{C4FA7F6A-747C-450E-8FF1-CF3585418D41}" dt="2026-01-23T16:38:31.132" v="2144"/>
          <ac:picMkLst>
            <pc:docMk/>
            <pc:sldMk cId="2198054611" sldId="314"/>
            <ac:picMk id="2052" creationId="{ED3D7E79-22F6-22F0-26C9-CA14D29F7C44}"/>
          </ac:picMkLst>
        </pc:picChg>
        <pc:picChg chg="mod">
          <ac:chgData name="Donna Morgan" userId="2976eeec-8c10-4d1d-8ccd-09f3bd3f8366" providerId="ADAL" clId="{C4FA7F6A-747C-450E-8FF1-CF3585418D41}" dt="2026-01-23T16:38:13.072" v="2143"/>
          <ac:picMkLst>
            <pc:docMk/>
            <pc:sldMk cId="2198054611" sldId="314"/>
            <ac:picMk id="2054" creationId="{DBFD23ED-333C-AFBA-3700-A77B01CD2F8D}"/>
          </ac:picMkLst>
        </pc:picChg>
      </pc:sldChg>
      <pc:sldChg chg="addSp delSp modSp add mod modTransition modAnim">
        <pc:chgData name="Donna Morgan" userId="2976eeec-8c10-4d1d-8ccd-09f3bd3f8366" providerId="ADAL" clId="{C4FA7F6A-747C-450E-8FF1-CF3585418D41}" dt="2026-01-25T18:11:32.428" v="7154" actId="1076"/>
        <pc:sldMkLst>
          <pc:docMk/>
          <pc:sldMk cId="476555935" sldId="315"/>
        </pc:sldMkLst>
        <pc:spChg chg="add mod">
          <ac:chgData name="Donna Morgan" userId="2976eeec-8c10-4d1d-8ccd-09f3bd3f8366" providerId="ADAL" clId="{C4FA7F6A-747C-450E-8FF1-CF3585418D41}" dt="2026-01-23T17:02:58.822" v="2216" actId="208"/>
          <ac:spMkLst>
            <pc:docMk/>
            <pc:sldMk cId="476555935" sldId="315"/>
            <ac:spMk id="3" creationId="{F786AAA1-EAF2-851C-1642-AA9FE3117895}"/>
          </ac:spMkLst>
        </pc:spChg>
        <pc:spChg chg="del">
          <ac:chgData name="Donna Morgan" userId="2976eeec-8c10-4d1d-8ccd-09f3bd3f8366" providerId="ADAL" clId="{C4FA7F6A-747C-450E-8FF1-CF3585418D41}" dt="2026-01-25T09:48:41.386" v="6683" actId="478"/>
          <ac:spMkLst>
            <pc:docMk/>
            <pc:sldMk cId="476555935" sldId="315"/>
            <ac:spMk id="5" creationId="{DD4D5516-8FE2-8ABB-BA54-D0F59ACBC782}"/>
          </ac:spMkLst>
        </pc:spChg>
        <pc:spChg chg="add del mod">
          <ac:chgData name="Donna Morgan" userId="2976eeec-8c10-4d1d-8ccd-09f3bd3f8366" providerId="ADAL" clId="{C4FA7F6A-747C-450E-8FF1-CF3585418D41}" dt="2026-01-25T09:47:25.557" v="6677" actId="478"/>
          <ac:spMkLst>
            <pc:docMk/>
            <pc:sldMk cId="476555935" sldId="315"/>
            <ac:spMk id="6" creationId="{E21BBE1D-4155-112E-133F-C295EF9A93FE}"/>
          </ac:spMkLst>
        </pc:spChg>
        <pc:spChg chg="add del mod">
          <ac:chgData name="Donna Morgan" userId="2976eeec-8c10-4d1d-8ccd-09f3bd3f8366" providerId="ADAL" clId="{C4FA7F6A-747C-450E-8FF1-CF3585418D41}" dt="2026-01-25T18:10:26.998" v="7142" actId="478"/>
          <ac:spMkLst>
            <pc:docMk/>
            <pc:sldMk cId="476555935" sldId="315"/>
            <ac:spMk id="10" creationId="{FE7BDC94-6285-18D6-392C-431AD7C663D1}"/>
          </ac:spMkLst>
        </pc:spChg>
        <pc:spChg chg="add mod">
          <ac:chgData name="Donna Morgan" userId="2976eeec-8c10-4d1d-8ccd-09f3bd3f8366" providerId="ADAL" clId="{C4FA7F6A-747C-450E-8FF1-CF3585418D41}" dt="2026-01-25T18:11:32.428" v="7154" actId="1076"/>
          <ac:spMkLst>
            <pc:docMk/>
            <pc:sldMk cId="476555935" sldId="315"/>
            <ac:spMk id="11" creationId="{AB793D9C-D9B1-644A-54DC-3D68EFA5A45B}"/>
          </ac:spMkLst>
        </pc:spChg>
        <pc:spChg chg="mod">
          <ac:chgData name="Donna Morgan" userId="2976eeec-8c10-4d1d-8ccd-09f3bd3f8366" providerId="ADAL" clId="{C4FA7F6A-747C-450E-8FF1-CF3585418D41}" dt="2026-01-25T09:47:34.242" v="6678" actId="1076"/>
          <ac:spMkLst>
            <pc:docMk/>
            <pc:sldMk cId="476555935" sldId="315"/>
            <ac:spMk id="14" creationId="{5EA56E06-F3D3-1351-8954-519F20E7ECC6}"/>
          </ac:spMkLst>
        </pc:spChg>
        <pc:picChg chg="add mod">
          <ac:chgData name="Donna Morgan" userId="2976eeec-8c10-4d1d-8ccd-09f3bd3f8366" providerId="ADAL" clId="{C4FA7F6A-747C-450E-8FF1-CF3585418D41}" dt="2026-01-25T09:46:51.067" v="6676" actId="29295"/>
          <ac:picMkLst>
            <pc:docMk/>
            <pc:sldMk cId="476555935" sldId="315"/>
            <ac:picMk id="7" creationId="{44E36F19-1C27-9CE6-E59B-F3273C3C2FDC}"/>
          </ac:picMkLst>
        </pc:picChg>
        <pc:picChg chg="mod">
          <ac:chgData name="Donna Morgan" userId="2976eeec-8c10-4d1d-8ccd-09f3bd3f8366" providerId="ADAL" clId="{C4FA7F6A-747C-450E-8FF1-CF3585418D41}" dt="2026-01-23T16:52:22.519" v="2171" actId="29295"/>
          <ac:picMkLst>
            <pc:docMk/>
            <pc:sldMk cId="476555935" sldId="315"/>
            <ac:picMk id="8" creationId="{B80A6C92-A23E-3E86-0B4D-B5A4C0F9CC79}"/>
          </ac:picMkLst>
        </pc:picChg>
        <pc:picChg chg="mod">
          <ac:chgData name="Donna Morgan" userId="2976eeec-8c10-4d1d-8ccd-09f3bd3f8366" providerId="ADAL" clId="{C4FA7F6A-747C-450E-8FF1-CF3585418D41}" dt="2026-01-23T16:53:22.164" v="2173" actId="29295"/>
          <ac:picMkLst>
            <pc:docMk/>
            <pc:sldMk cId="476555935" sldId="315"/>
            <ac:picMk id="9" creationId="{CB75EE54-5B13-CF97-EF24-BC4B3A2E45D6}"/>
          </ac:picMkLst>
        </pc:picChg>
        <pc:picChg chg="del mod">
          <ac:chgData name="Donna Morgan" userId="2976eeec-8c10-4d1d-8ccd-09f3bd3f8366" providerId="ADAL" clId="{C4FA7F6A-747C-450E-8FF1-CF3585418D41}" dt="2026-01-25T09:46:23.253" v="6673" actId="478"/>
          <ac:picMkLst>
            <pc:docMk/>
            <pc:sldMk cId="476555935" sldId="315"/>
            <ac:picMk id="12" creationId="{FC8D9D8C-D493-9820-91E8-A40A0EBEE023}"/>
          </ac:picMkLst>
        </pc:picChg>
        <pc:picChg chg="mod">
          <ac:chgData name="Donna Morgan" userId="2976eeec-8c10-4d1d-8ccd-09f3bd3f8366" providerId="ADAL" clId="{C4FA7F6A-747C-450E-8FF1-CF3585418D41}" dt="2026-01-23T16:52:30.993" v="2172"/>
          <ac:picMkLst>
            <pc:docMk/>
            <pc:sldMk cId="476555935" sldId="315"/>
            <ac:picMk id="2052" creationId="{45849067-EAEC-62F7-81C8-6F9BF35995A4}"/>
          </ac:picMkLst>
        </pc:picChg>
        <pc:picChg chg="mod">
          <ac:chgData name="Donna Morgan" userId="2976eeec-8c10-4d1d-8ccd-09f3bd3f8366" providerId="ADAL" clId="{C4FA7F6A-747C-450E-8FF1-CF3585418D41}" dt="2026-01-23T16:51:50.372" v="2170"/>
          <ac:picMkLst>
            <pc:docMk/>
            <pc:sldMk cId="476555935" sldId="315"/>
            <ac:picMk id="2054" creationId="{2C7E5C98-726F-49B9-2732-F30804D79364}"/>
          </ac:picMkLst>
        </pc:picChg>
      </pc:sldChg>
      <pc:sldChg chg="modSp add del mod ord modTransition">
        <pc:chgData name="Donna Morgan" userId="2976eeec-8c10-4d1d-8ccd-09f3bd3f8366" providerId="ADAL" clId="{C4FA7F6A-747C-450E-8FF1-CF3585418D41}" dt="2026-01-24T13:44:31.688" v="4762" actId="2696"/>
        <pc:sldMkLst>
          <pc:docMk/>
          <pc:sldMk cId="1049945610" sldId="316"/>
        </pc:sldMkLst>
      </pc:sldChg>
      <pc:sldChg chg="addSp delSp modSp add mod modTransition delAnim modAnim">
        <pc:chgData name="Donna Morgan" userId="2976eeec-8c10-4d1d-8ccd-09f3bd3f8366" providerId="ADAL" clId="{C4FA7F6A-747C-450E-8FF1-CF3585418D41}" dt="2026-01-24T14:16:00.080" v="4813"/>
        <pc:sldMkLst>
          <pc:docMk/>
          <pc:sldMk cId="2012445121" sldId="317"/>
        </pc:sldMkLst>
        <pc:spChg chg="mod">
          <ac:chgData name="Donna Morgan" userId="2976eeec-8c10-4d1d-8ccd-09f3bd3f8366" providerId="ADAL" clId="{C4FA7F6A-747C-450E-8FF1-CF3585418D41}" dt="2026-01-24T14:14:51.759" v="4809" actId="20577"/>
          <ac:spMkLst>
            <pc:docMk/>
            <pc:sldMk cId="2012445121" sldId="317"/>
            <ac:spMk id="2" creationId="{BB2A60C6-CCB8-55E5-5F3D-69444AF25FAF}"/>
          </ac:spMkLst>
        </pc:spChg>
        <pc:graphicFrameChg chg="add mod ord modGraphic">
          <ac:chgData name="Donna Morgan" userId="2976eeec-8c10-4d1d-8ccd-09f3bd3f8366" providerId="ADAL" clId="{C4FA7F6A-747C-450E-8FF1-CF3585418D41}" dt="2026-01-23T23:19:13.400" v="3398"/>
          <ac:graphicFrameMkLst>
            <pc:docMk/>
            <pc:sldMk cId="2012445121" sldId="317"/>
            <ac:graphicFrameMk id="7" creationId="{2698E53B-C756-EC78-B0D3-D9D5993FCE98}"/>
          </ac:graphicFrameMkLst>
        </pc:graphicFrameChg>
        <pc:picChg chg="add mod">
          <ac:chgData name="Donna Morgan" userId="2976eeec-8c10-4d1d-8ccd-09f3bd3f8366" providerId="ADAL" clId="{C4FA7F6A-747C-450E-8FF1-CF3585418D41}" dt="2026-01-24T14:14:19.413" v="4805" actId="1076"/>
          <ac:picMkLst>
            <pc:docMk/>
            <pc:sldMk cId="2012445121" sldId="317"/>
            <ac:picMk id="3" creationId="{F3BCCFFE-139B-D8AA-73D3-30993D003995}"/>
          </ac:picMkLst>
        </pc:picChg>
        <pc:picChg chg="mod">
          <ac:chgData name="Donna Morgan" userId="2976eeec-8c10-4d1d-8ccd-09f3bd3f8366" providerId="ADAL" clId="{C4FA7F6A-747C-450E-8FF1-CF3585418D41}" dt="2026-01-23T23:12:47.173" v="3384" actId="1076"/>
          <ac:picMkLst>
            <pc:docMk/>
            <pc:sldMk cId="2012445121" sldId="317"/>
            <ac:picMk id="6" creationId="{3C95795B-F60A-4D31-272A-754696292C2D}"/>
          </ac:picMkLst>
        </pc:picChg>
        <pc:picChg chg="add mod">
          <ac:chgData name="Donna Morgan" userId="2976eeec-8c10-4d1d-8ccd-09f3bd3f8366" providerId="ADAL" clId="{C4FA7F6A-747C-450E-8FF1-CF3585418D41}" dt="2026-01-23T23:18:10.203" v="3397" actId="1076"/>
          <ac:picMkLst>
            <pc:docMk/>
            <pc:sldMk cId="2012445121" sldId="317"/>
            <ac:picMk id="10" creationId="{91ED870F-9912-3BF3-7B50-3E56EC89BE80}"/>
          </ac:picMkLst>
        </pc:picChg>
        <pc:picChg chg="add mod">
          <ac:chgData name="Donna Morgan" userId="2976eeec-8c10-4d1d-8ccd-09f3bd3f8366" providerId="ADAL" clId="{C4FA7F6A-747C-450E-8FF1-CF3585418D41}" dt="2026-01-23T23:15:37.166" v="3395" actId="1076"/>
          <ac:picMkLst>
            <pc:docMk/>
            <pc:sldMk cId="2012445121" sldId="317"/>
            <ac:picMk id="11" creationId="{1CA57BCA-F339-83D9-FB02-15FEE2842BDF}"/>
          </ac:picMkLst>
        </pc:picChg>
        <pc:picChg chg="add mod">
          <ac:chgData name="Donna Morgan" userId="2976eeec-8c10-4d1d-8ccd-09f3bd3f8366" providerId="ADAL" clId="{C4FA7F6A-747C-450E-8FF1-CF3585418D41}" dt="2026-01-23T23:15:27.433" v="3394" actId="1076"/>
          <ac:picMkLst>
            <pc:docMk/>
            <pc:sldMk cId="2012445121" sldId="317"/>
            <ac:picMk id="12" creationId="{0B1B7BAC-DEB9-AF25-61DF-477A3038D5E7}"/>
          </ac:picMkLst>
        </pc:picChg>
        <pc:picChg chg="add mod">
          <ac:chgData name="Donna Morgan" userId="2976eeec-8c10-4d1d-8ccd-09f3bd3f8366" providerId="ADAL" clId="{C4FA7F6A-747C-450E-8FF1-CF3585418D41}" dt="2026-01-23T23:20:27.114" v="3412" actId="1076"/>
          <ac:picMkLst>
            <pc:docMk/>
            <pc:sldMk cId="2012445121" sldId="317"/>
            <ac:picMk id="14" creationId="{FF74B627-14FB-56C5-EC53-4871F8F33A08}"/>
          </ac:picMkLst>
        </pc:picChg>
        <pc:picChg chg="add mod">
          <ac:chgData name="Donna Morgan" userId="2976eeec-8c10-4d1d-8ccd-09f3bd3f8366" providerId="ADAL" clId="{C4FA7F6A-747C-450E-8FF1-CF3585418D41}" dt="2026-01-23T23:20:16.454" v="3410" actId="14100"/>
          <ac:picMkLst>
            <pc:docMk/>
            <pc:sldMk cId="2012445121" sldId="317"/>
            <ac:picMk id="15" creationId="{889A7636-DF20-C3B1-B145-30C2A8441D46}"/>
          </ac:picMkLst>
        </pc:picChg>
        <pc:picChg chg="add del mod">
          <ac:chgData name="Donna Morgan" userId="2976eeec-8c10-4d1d-8ccd-09f3bd3f8366" providerId="ADAL" clId="{C4FA7F6A-747C-450E-8FF1-CF3585418D41}" dt="2026-01-24T14:14:02.634" v="4803" actId="478"/>
          <ac:picMkLst>
            <pc:docMk/>
            <pc:sldMk cId="2012445121" sldId="317"/>
            <ac:picMk id="16" creationId="{D337A694-7AA6-4CA6-346F-68236B0CE6C3}"/>
          </ac:picMkLst>
        </pc:picChg>
      </pc:sldChg>
      <pc:sldChg chg="add del">
        <pc:chgData name="Donna Morgan" userId="2976eeec-8c10-4d1d-8ccd-09f3bd3f8366" providerId="ADAL" clId="{C4FA7F6A-747C-450E-8FF1-CF3585418D41}" dt="2026-01-24T19:09:10.071" v="5380" actId="2696"/>
        <pc:sldMkLst>
          <pc:docMk/>
          <pc:sldMk cId="4274832285" sldId="318"/>
        </pc:sldMkLst>
      </pc:sldChg>
      <pc:sldChg chg="add del">
        <pc:chgData name="Donna Morgan" userId="2976eeec-8c10-4d1d-8ccd-09f3bd3f8366" providerId="ADAL" clId="{C4FA7F6A-747C-450E-8FF1-CF3585418D41}" dt="2026-01-24T19:09:14.639" v="5381" actId="2696"/>
        <pc:sldMkLst>
          <pc:docMk/>
          <pc:sldMk cId="1906924713" sldId="319"/>
        </pc:sldMkLst>
      </pc:sldChg>
      <pc:sldChg chg="add del">
        <pc:chgData name="Donna Morgan" userId="2976eeec-8c10-4d1d-8ccd-09f3bd3f8366" providerId="ADAL" clId="{C4FA7F6A-747C-450E-8FF1-CF3585418D41}" dt="2026-01-24T19:09:29.091" v="5384" actId="2696"/>
        <pc:sldMkLst>
          <pc:docMk/>
          <pc:sldMk cId="976917325" sldId="320"/>
        </pc:sldMkLst>
      </pc:sldChg>
      <pc:sldChg chg="add del">
        <pc:chgData name="Donna Morgan" userId="2976eeec-8c10-4d1d-8ccd-09f3bd3f8366" providerId="ADAL" clId="{C4FA7F6A-747C-450E-8FF1-CF3585418D41}" dt="2026-01-24T19:09:33.649" v="5385" actId="2696"/>
        <pc:sldMkLst>
          <pc:docMk/>
          <pc:sldMk cId="1639609074" sldId="321"/>
        </pc:sldMkLst>
      </pc:sldChg>
      <pc:sldChg chg="add del">
        <pc:chgData name="Donna Morgan" userId="2976eeec-8c10-4d1d-8ccd-09f3bd3f8366" providerId="ADAL" clId="{C4FA7F6A-747C-450E-8FF1-CF3585418D41}" dt="2026-01-24T18:37:25.845" v="5265" actId="2696"/>
        <pc:sldMkLst>
          <pc:docMk/>
          <pc:sldMk cId="3898320951" sldId="322"/>
        </pc:sldMkLst>
      </pc:sldChg>
      <pc:sldChg chg="addSp modSp add mod modAnim">
        <pc:chgData name="Donna Morgan" userId="2976eeec-8c10-4d1d-8ccd-09f3bd3f8366" providerId="ADAL" clId="{C4FA7F6A-747C-450E-8FF1-CF3585418D41}" dt="2026-01-24T18:19:16.378" v="5186" actId="1076"/>
        <pc:sldMkLst>
          <pc:docMk/>
          <pc:sldMk cId="722012255" sldId="323"/>
        </pc:sldMkLst>
        <pc:spChg chg="mod">
          <ac:chgData name="Donna Morgan" userId="2976eeec-8c10-4d1d-8ccd-09f3bd3f8366" providerId="ADAL" clId="{C4FA7F6A-747C-450E-8FF1-CF3585418D41}" dt="2026-01-24T18:19:16.378" v="5186" actId="1076"/>
          <ac:spMkLst>
            <pc:docMk/>
            <pc:sldMk cId="722012255" sldId="323"/>
            <ac:spMk id="2" creationId="{ADC82169-EBD5-6A23-989E-8BF91C97AA00}"/>
          </ac:spMkLst>
        </pc:spChg>
        <pc:picChg chg="add mod">
          <ac:chgData name="Donna Morgan" userId="2976eeec-8c10-4d1d-8ccd-09f3bd3f8366" providerId="ADAL" clId="{C4FA7F6A-747C-450E-8FF1-CF3585418D41}" dt="2026-01-24T18:13:17.144" v="5094"/>
          <ac:picMkLst>
            <pc:docMk/>
            <pc:sldMk cId="722012255" sldId="323"/>
            <ac:picMk id="3" creationId="{30143996-5DD3-0502-F1C4-CB1741F201B7}"/>
          </ac:picMkLst>
        </pc:picChg>
        <pc:picChg chg="add mod">
          <ac:chgData name="Donna Morgan" userId="2976eeec-8c10-4d1d-8ccd-09f3bd3f8366" providerId="ADAL" clId="{C4FA7F6A-747C-450E-8FF1-CF3585418D41}" dt="2026-01-24T18:13:17.144" v="5094"/>
          <ac:picMkLst>
            <pc:docMk/>
            <pc:sldMk cId="722012255" sldId="323"/>
            <ac:picMk id="5" creationId="{6EBF1360-95A3-5886-073D-C017A816EA20}"/>
          </ac:picMkLst>
        </pc:picChg>
        <pc:picChg chg="mod">
          <ac:chgData name="Donna Morgan" userId="2976eeec-8c10-4d1d-8ccd-09f3bd3f8366" providerId="ADAL" clId="{C4FA7F6A-747C-450E-8FF1-CF3585418D41}" dt="2026-01-24T16:55:53.279" v="5011" actId="1076"/>
          <ac:picMkLst>
            <pc:docMk/>
            <pc:sldMk cId="722012255" sldId="323"/>
            <ac:picMk id="7" creationId="{CD3C5E18-23C5-6455-41B4-54947828BBB7}"/>
          </ac:picMkLst>
        </pc:picChg>
      </pc:sldChg>
      <pc:sldChg chg="addSp modSp add mod modAnim">
        <pc:chgData name="Donna Morgan" userId="2976eeec-8c10-4d1d-8ccd-09f3bd3f8366" providerId="ADAL" clId="{C4FA7F6A-747C-450E-8FF1-CF3585418D41}" dt="2026-01-25T11:02:31.052" v="6844" actId="114"/>
        <pc:sldMkLst>
          <pc:docMk/>
          <pc:sldMk cId="394921035" sldId="324"/>
        </pc:sldMkLst>
        <pc:spChg chg="mod">
          <ac:chgData name="Donna Morgan" userId="2976eeec-8c10-4d1d-8ccd-09f3bd3f8366" providerId="ADAL" clId="{C4FA7F6A-747C-450E-8FF1-CF3585418D41}" dt="2026-01-25T11:02:31.052" v="6844" actId="114"/>
          <ac:spMkLst>
            <pc:docMk/>
            <pc:sldMk cId="394921035" sldId="324"/>
            <ac:spMk id="2" creationId="{DC06D465-8298-6D0D-2C41-BC31A60C718C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1" creationId="{1078A654-3138-4A41-93C3-250EB3FDBB63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2" creationId="{9D19266E-8CCB-1F95-1CC6-732059E234F3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3" creationId="{8B7C7541-98F1-ACD8-8A1B-530326402C13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4" creationId="{089CF21B-F880-A825-3126-CBC0F3144CD7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5" creationId="{BA301644-B82B-27C0-2353-11AE02D27378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6" creationId="{B8D18100-A59B-B527-4E30-56FCDDB365BC}"/>
          </ac:spMkLst>
        </pc:spChg>
        <pc:spChg chg="mod">
          <ac:chgData name="Donna Morgan" userId="2976eeec-8c10-4d1d-8ccd-09f3bd3f8366" providerId="ADAL" clId="{C4FA7F6A-747C-450E-8FF1-CF3585418D41}" dt="2026-01-24T18:20:46.723" v="5188"/>
          <ac:spMkLst>
            <pc:docMk/>
            <pc:sldMk cId="394921035" sldId="324"/>
            <ac:spMk id="17" creationId="{B757017C-3563-DF05-E57C-594D3005E9DB}"/>
          </ac:spMkLst>
        </pc:spChg>
        <pc:grpChg chg="add mod">
          <ac:chgData name="Donna Morgan" userId="2976eeec-8c10-4d1d-8ccd-09f3bd3f8366" providerId="ADAL" clId="{C4FA7F6A-747C-450E-8FF1-CF3585418D41}" dt="2026-01-24T18:21:06.225" v="5190" actId="1076"/>
          <ac:grpSpMkLst>
            <pc:docMk/>
            <pc:sldMk cId="394921035" sldId="324"/>
            <ac:grpSpMk id="6" creationId="{20BF590D-2E01-27F7-39F5-3D8F454BC783}"/>
          </ac:grpSpMkLst>
        </pc:grpChg>
        <pc:grpChg chg="mod">
          <ac:chgData name="Donna Morgan" userId="2976eeec-8c10-4d1d-8ccd-09f3bd3f8366" providerId="ADAL" clId="{C4FA7F6A-747C-450E-8FF1-CF3585418D41}" dt="2026-01-24T18:20:46.723" v="5188"/>
          <ac:grpSpMkLst>
            <pc:docMk/>
            <pc:sldMk cId="394921035" sldId="324"/>
            <ac:grpSpMk id="8" creationId="{1FAE9419-7AEE-2F94-52A0-82765EA392E9}"/>
          </ac:grpSpMkLst>
        </pc:grpChg>
        <pc:picChg chg="mod">
          <ac:chgData name="Donna Morgan" userId="2976eeec-8c10-4d1d-8ccd-09f3bd3f8366" providerId="ADAL" clId="{C4FA7F6A-747C-450E-8FF1-CF3585418D41}" dt="2026-01-24T18:14:47.907" v="5100" actId="1076"/>
          <ac:picMkLst>
            <pc:docMk/>
            <pc:sldMk cId="394921035" sldId="324"/>
            <ac:picMk id="3" creationId="{D61AD449-2F88-0A7F-4FAF-5708473B27E0}"/>
          </ac:picMkLst>
        </pc:picChg>
        <pc:picChg chg="mod">
          <ac:chgData name="Donna Morgan" userId="2976eeec-8c10-4d1d-8ccd-09f3bd3f8366" providerId="ADAL" clId="{C4FA7F6A-747C-450E-8FF1-CF3585418D41}" dt="2026-01-24T18:15:24.520" v="5105" actId="1076"/>
          <ac:picMkLst>
            <pc:docMk/>
            <pc:sldMk cId="394921035" sldId="324"/>
            <ac:picMk id="5" creationId="{ECA965AE-1D98-ED64-7B03-6DFCCA6EFD0A}"/>
          </ac:picMkLst>
        </pc:picChg>
        <pc:picChg chg="mod">
          <ac:chgData name="Donna Morgan" userId="2976eeec-8c10-4d1d-8ccd-09f3bd3f8366" providerId="ADAL" clId="{C4FA7F6A-747C-450E-8FF1-CF3585418D41}" dt="2026-01-24T18:21:24.762" v="5191" actId="1440"/>
          <ac:picMkLst>
            <pc:docMk/>
            <pc:sldMk cId="394921035" sldId="324"/>
            <ac:picMk id="10" creationId="{9A06F561-4090-00C9-2711-EAF89D98BD89}"/>
          </ac:picMkLst>
        </pc:picChg>
      </pc:sldChg>
      <pc:sldChg chg="addSp modSp add mod modAnim">
        <pc:chgData name="Donna Morgan" userId="2976eeec-8c10-4d1d-8ccd-09f3bd3f8366" providerId="ADAL" clId="{C4FA7F6A-747C-450E-8FF1-CF3585418D41}" dt="2026-01-25T14:45:04.494" v="6926" actId="20577"/>
        <pc:sldMkLst>
          <pc:docMk/>
          <pc:sldMk cId="1873148366" sldId="325"/>
        </pc:sldMkLst>
        <pc:spChg chg="mod">
          <ac:chgData name="Donna Morgan" userId="2976eeec-8c10-4d1d-8ccd-09f3bd3f8366" providerId="ADAL" clId="{C4FA7F6A-747C-450E-8FF1-CF3585418D41}" dt="2026-01-25T14:45:04.494" v="6926" actId="20577"/>
          <ac:spMkLst>
            <pc:docMk/>
            <pc:sldMk cId="1873148366" sldId="325"/>
            <ac:spMk id="2" creationId="{BF174ECF-1E01-F41A-322E-5B45F316BE14}"/>
          </ac:spMkLst>
        </pc:spChg>
        <pc:spChg chg="mod">
          <ac:chgData name="Donna Morgan" userId="2976eeec-8c10-4d1d-8ccd-09f3bd3f8366" providerId="ADAL" clId="{C4FA7F6A-747C-450E-8FF1-CF3585418D41}" dt="2026-01-24T18:41:50.008" v="5276"/>
          <ac:spMkLst>
            <pc:docMk/>
            <pc:sldMk cId="1873148366" sldId="325"/>
            <ac:spMk id="20" creationId="{A9124E0F-491E-D2DB-C947-B6BDD8E8F070}"/>
          </ac:spMkLst>
        </pc:spChg>
        <pc:spChg chg="mod">
          <ac:chgData name="Donna Morgan" userId="2976eeec-8c10-4d1d-8ccd-09f3bd3f8366" providerId="ADAL" clId="{C4FA7F6A-747C-450E-8FF1-CF3585418D41}" dt="2026-01-24T18:41:50.008" v="5276"/>
          <ac:spMkLst>
            <pc:docMk/>
            <pc:sldMk cId="1873148366" sldId="325"/>
            <ac:spMk id="21" creationId="{6EF69ACC-C4CD-5433-9874-041EA7B5FE91}"/>
          </ac:spMkLst>
        </pc:spChg>
        <pc:spChg chg="mod">
          <ac:chgData name="Donna Morgan" userId="2976eeec-8c10-4d1d-8ccd-09f3bd3f8366" providerId="ADAL" clId="{C4FA7F6A-747C-450E-8FF1-CF3585418D41}" dt="2026-01-24T18:41:50.008" v="5276"/>
          <ac:spMkLst>
            <pc:docMk/>
            <pc:sldMk cId="1873148366" sldId="325"/>
            <ac:spMk id="22" creationId="{00F7F772-F14A-B2AB-5AE6-2FAF666F02E1}"/>
          </ac:spMkLst>
        </pc:spChg>
        <pc:grpChg chg="mod">
          <ac:chgData name="Donna Morgan" userId="2976eeec-8c10-4d1d-8ccd-09f3bd3f8366" providerId="ADAL" clId="{C4FA7F6A-747C-450E-8FF1-CF3585418D41}" dt="2026-01-24T18:38:35.035" v="5272" actId="1076"/>
          <ac:grpSpMkLst>
            <pc:docMk/>
            <pc:sldMk cId="1873148366" sldId="325"/>
            <ac:grpSpMk id="6" creationId="{3D65EFD1-3A34-09DF-E493-E27D76E3AA40}"/>
          </ac:grpSpMkLst>
        </pc:grpChg>
        <pc:grpChg chg="add mod">
          <ac:chgData name="Donna Morgan" userId="2976eeec-8c10-4d1d-8ccd-09f3bd3f8366" providerId="ADAL" clId="{C4FA7F6A-747C-450E-8FF1-CF3585418D41}" dt="2026-01-24T18:41:58.184" v="5277" actId="1076"/>
          <ac:grpSpMkLst>
            <pc:docMk/>
            <pc:sldMk cId="1873148366" sldId="325"/>
            <ac:grpSpMk id="18" creationId="{E7CA01BF-08FF-7C92-DDC7-8EEABC450B25}"/>
          </ac:grpSpMkLst>
        </pc:grpChg>
        <pc:picChg chg="mod">
          <ac:chgData name="Donna Morgan" userId="2976eeec-8c10-4d1d-8ccd-09f3bd3f8366" providerId="ADAL" clId="{C4FA7F6A-747C-450E-8FF1-CF3585418D41}" dt="2026-01-24T18:41:50.008" v="5276"/>
          <ac:picMkLst>
            <pc:docMk/>
            <pc:sldMk cId="1873148366" sldId="325"/>
            <ac:picMk id="19" creationId="{7D832C2F-E4BA-8814-DCA8-1F2B8E05B747}"/>
          </ac:picMkLst>
        </pc:picChg>
      </pc:sldChg>
      <pc:sldChg chg="modSp add mod modAnim">
        <pc:chgData name="Donna Morgan" userId="2976eeec-8c10-4d1d-8ccd-09f3bd3f8366" providerId="ADAL" clId="{C4FA7F6A-747C-450E-8FF1-CF3585418D41}" dt="2026-01-24T19:08:58.283" v="5379"/>
        <pc:sldMkLst>
          <pc:docMk/>
          <pc:sldMk cId="3207762527" sldId="326"/>
        </pc:sldMkLst>
        <pc:grpChg chg="mod">
          <ac:chgData name="Donna Morgan" userId="2976eeec-8c10-4d1d-8ccd-09f3bd3f8366" providerId="ADAL" clId="{C4FA7F6A-747C-450E-8FF1-CF3585418D41}" dt="2026-01-24T19:07:27.336" v="5378" actId="14100"/>
          <ac:grpSpMkLst>
            <pc:docMk/>
            <pc:sldMk cId="3207762527" sldId="326"/>
            <ac:grpSpMk id="18" creationId="{E3F6B89C-7ED4-D228-0CA0-ED363E075E7E}"/>
          </ac:grpSpMkLst>
        </pc:grpChg>
      </pc:sldChg>
      <pc:sldChg chg="modSp add mod">
        <pc:chgData name="Donna Morgan" userId="2976eeec-8c10-4d1d-8ccd-09f3bd3f8366" providerId="ADAL" clId="{C4FA7F6A-747C-450E-8FF1-CF3585418D41}" dt="2026-01-25T16:37:22.964" v="7130" actId="20577"/>
        <pc:sldMkLst>
          <pc:docMk/>
          <pc:sldMk cId="2565104716" sldId="327"/>
        </pc:sldMkLst>
        <pc:spChg chg="mod">
          <ac:chgData name="Donna Morgan" userId="2976eeec-8c10-4d1d-8ccd-09f3bd3f8366" providerId="ADAL" clId="{C4FA7F6A-747C-450E-8FF1-CF3585418D41}" dt="2026-01-25T16:37:22.964" v="7130" actId="20577"/>
          <ac:spMkLst>
            <pc:docMk/>
            <pc:sldMk cId="2565104716" sldId="327"/>
            <ac:spMk id="3" creationId="{23972722-4173-9DA0-3FAF-AEFA3ADB9444}"/>
          </ac:spMkLst>
        </pc:spChg>
      </pc:sldChg>
      <pc:sldChg chg="add del">
        <pc:chgData name="Donna Morgan" userId="2976eeec-8c10-4d1d-8ccd-09f3bd3f8366" providerId="ADAL" clId="{C4FA7F6A-747C-450E-8FF1-CF3585418D41}" dt="2026-01-24T19:09:24.919" v="5383" actId="2696"/>
        <pc:sldMkLst>
          <pc:docMk/>
          <pc:sldMk cId="3410474213" sldId="327"/>
        </pc:sldMkLst>
      </pc:sldChg>
      <pc:sldChg chg="modSp add mod">
        <pc:chgData name="Donna Morgan" userId="2976eeec-8c10-4d1d-8ccd-09f3bd3f8366" providerId="ADAL" clId="{C4FA7F6A-747C-450E-8FF1-CF3585418D41}" dt="2026-01-25T15:39:31.187" v="7102" actId="27636"/>
        <pc:sldMkLst>
          <pc:docMk/>
          <pc:sldMk cId="3437656239" sldId="328"/>
        </pc:sldMkLst>
        <pc:spChg chg="mod">
          <ac:chgData name="Donna Morgan" userId="2976eeec-8c10-4d1d-8ccd-09f3bd3f8366" providerId="ADAL" clId="{C4FA7F6A-747C-450E-8FF1-CF3585418D41}" dt="2026-01-25T15:39:31.187" v="7102" actId="27636"/>
          <ac:spMkLst>
            <pc:docMk/>
            <pc:sldMk cId="3437656239" sldId="328"/>
            <ac:spMk id="3" creationId="{238D7DAE-C488-169B-89EA-091461D6FA14}"/>
          </ac:spMkLst>
        </pc:spChg>
      </pc:sldChg>
      <pc:sldChg chg="modSp add mod">
        <pc:chgData name="Donna Morgan" userId="2976eeec-8c10-4d1d-8ccd-09f3bd3f8366" providerId="ADAL" clId="{C4FA7F6A-747C-450E-8FF1-CF3585418D41}" dt="2026-01-25T15:43:41.994" v="7125" actId="27636"/>
        <pc:sldMkLst>
          <pc:docMk/>
          <pc:sldMk cId="2254753544" sldId="329"/>
        </pc:sldMkLst>
        <pc:spChg chg="mod">
          <ac:chgData name="Donna Morgan" userId="2976eeec-8c10-4d1d-8ccd-09f3bd3f8366" providerId="ADAL" clId="{C4FA7F6A-747C-450E-8FF1-CF3585418D41}" dt="2026-01-25T15:43:41.994" v="7125" actId="27636"/>
          <ac:spMkLst>
            <pc:docMk/>
            <pc:sldMk cId="2254753544" sldId="329"/>
            <ac:spMk id="3" creationId="{1C6A4C2E-1176-F996-2D41-C56E200376E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F7FDA7-6957-4964-B396-A906AB437DAE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1FDA0E-B3C6-4000-A099-03603BAA76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38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FDA0E-B3C6-4000-A099-03603BAA761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491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1FDA0E-B3C6-4000-A099-03603BAA761C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72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324D7-ED1B-507E-D8B1-598D8D3DA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663B7-7BA2-4649-0A3C-8A9456B9FF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10ABE-1B48-C2D2-9289-A27602506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2292C-8FE0-AE04-B4B7-9B54D49F0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68FE5-09C3-1D26-5CC0-FB9554AD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0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3CBF9-C159-B3E5-6B6B-2DAA55872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A196A-8957-64B4-CFB2-7D20DDC25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28F52-3AA4-FA4A-B741-8C61C95B8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02611-7449-EB88-F1C0-6343472DC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51837-C4F4-C0D3-C5D5-FE7F6E2B6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748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6724D-E750-7DC4-84F9-E670FFF44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8569A3-F71A-D9FB-C816-317BF02B1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E6C07-3570-60B0-2331-6D2C53FCE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F2A13-3F9B-2BEA-E3A4-AFF152DC9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0F089-1EF7-F218-2E3A-F96A2ABE5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899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8F902-786F-D9D4-CB1A-24A69BB7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4AA4F-36C3-DEA1-76BB-3C2F87C1DE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F792E9-FCDD-D165-A487-FDF4AE5C1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10C482-E5E8-FA2A-8BEB-43B8695C1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A7A38A-4EC1-2E65-37AE-3C69A90B2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AA578-BCE2-91BA-A913-37E1211BB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003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F01A6-4179-BB86-7B7E-B6ACC27F9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DE71ED-52DD-E182-157D-DDB41B175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3B74A-434A-859E-28D5-9216D062B9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5FBE1A-1E43-79E6-3887-C30DB8C352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04D762-7388-30A2-D2BA-985C76444F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BED6C0-0EA7-1D98-7F8F-0C79CD073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116B4D-2C88-1888-73C5-49A4B3D7D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3DD1F3-C520-3910-20F6-AEFB98DE9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51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35E28-4CFB-AE6F-5CB1-7A76B063B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688E5-BA5F-E0BA-1E20-AFD8D60C1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FB26C7-B86F-1966-AD80-4128A6B1A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025EC7-E831-9DA8-DF11-95B47F58B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002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83E1D7-8190-9A87-AB1F-B23F2C300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B673FA-12C0-EC3E-959F-B7825C314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027C17-C35F-E602-E604-888471C90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645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41CC1-940F-C3AB-385C-8A2586CA3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0DF52-7AA6-EA4B-693A-97D3A11AD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35B438-59E2-B9F3-AF64-8587134D1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25223-C825-81CC-7A9D-87D215781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736BD-CEF9-0F3F-6AA9-19B12B072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36826E-EBFD-C74B-1265-12D56710B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292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C8460-DCCE-3B83-F34B-838BB8EF4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4EBCFC-A9BB-5038-3FFA-A776178991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C5ABE-3238-DE57-42D9-B2C30FE10E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0B250-D1DC-D1ED-D17C-9AC658A2E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E5957C-6D7F-F982-92BE-07862CD30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6FF703-720E-E2FE-56B9-566F15387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10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EE8A-89B5-A78D-2DA7-B4460AB57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A5439B-D001-085A-3F12-9D266F48C7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D1BC9-A60A-EF9C-1B54-B02F86AAE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11A56-2A05-F315-8192-EC8EA587D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8270F-62E1-2600-7C21-662E31805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028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739B28-C6EF-F9A4-E0EE-C3B1C42654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AB2B45-1EDB-B167-8173-29927B6920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3696A-905E-7212-CCFD-BCA1FA58D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79BEC-BE94-1BD1-1C4B-48FC2D1DE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3D51C-6558-48E1-BE4D-459C04F04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191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8FBECC-3D48-6DE5-B208-414227F85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7BB8A-1F8D-EE25-73A5-BCF6196FAA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CC1E3-6123-54DA-26A0-DB162FDD7B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3FE93-5487-4395-9F78-7197C02D692F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53CE5-8401-CE20-1B49-501854E7D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75583-2191-3E5D-359B-6A1DEE7AD8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901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4000"/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A4629FC-DE22-A077-AC67-A8590C329A20}"/>
              </a:ext>
            </a:extLst>
          </p:cNvPr>
          <p:cNvSpPr/>
          <p:nvPr/>
        </p:nvSpPr>
        <p:spPr>
          <a:xfrm>
            <a:off x="0" y="4554747"/>
            <a:ext cx="12192000" cy="2303253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91738-2704-61CD-1342-744DD8599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414513"/>
            <a:ext cx="12053976" cy="171378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perspective of gender bias and inequality </a:t>
            </a:r>
            <a:b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within nurse education in Wales</a:t>
            </a:r>
            <a:b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dirty="0"/>
            </a:br>
            <a:endParaRPr lang="en-GB" sz="36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B854FB-6D2E-6BAA-F167-DADFFC0287B8}"/>
              </a:ext>
            </a:extLst>
          </p:cNvPr>
          <p:cNvSpPr txBox="1"/>
          <p:nvPr/>
        </p:nvSpPr>
        <p:spPr>
          <a:xfrm>
            <a:off x="544902" y="427648"/>
            <a:ext cx="9835551" cy="15544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Individual Seminar Presentation – Research Project Design</a:t>
            </a:r>
            <a:b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Donna Morgan (1051704)</a:t>
            </a:r>
            <a:b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2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ECDE7013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74F5C2-0BE2-281C-563E-F87061400DAE}"/>
              </a:ext>
            </a:extLst>
          </p:cNvPr>
          <p:cNvSpPr txBox="1"/>
          <p:nvPr/>
        </p:nvSpPr>
        <p:spPr>
          <a:xfrm>
            <a:off x="3349924" y="6271403"/>
            <a:ext cx="5492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(Wellington, 2015; Cohen, Manion and Morrison,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902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35A3C1-EBE8-F6FC-39AC-6C1039087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89ACD2A-38C9-72A4-7658-5FC6751222B9}"/>
              </a:ext>
            </a:extLst>
          </p:cNvPr>
          <p:cNvSpPr/>
          <p:nvPr/>
        </p:nvSpPr>
        <p:spPr>
          <a:xfrm>
            <a:off x="-383561" y="0"/>
            <a:ext cx="12658725" cy="187148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E8DF1-1780-10D6-1872-3F028D8567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842" y="126521"/>
            <a:ext cx="12172321" cy="192081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perspective of gender bias and inequality</a:t>
            </a:r>
            <a:b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within nurse education in Wales</a:t>
            </a:r>
            <a:b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36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09197F-7C3E-A9E9-AC3D-35EA62C68D30}"/>
              </a:ext>
            </a:extLst>
          </p:cNvPr>
          <p:cNvSpPr txBox="1"/>
          <p:nvPr/>
        </p:nvSpPr>
        <p:spPr>
          <a:xfrm>
            <a:off x="885647" y="6104616"/>
            <a:ext cx="101203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(World Health Organization, 2025; Nursing and Midwifery Council (NMC), 2025; NMC, 2024; University and Colleges Admissions Service (UCAS), 2024; Andrews </a:t>
            </a:r>
            <a:r>
              <a:rPr lang="en-GB" sz="2000" b="1" i="1" dirty="0"/>
              <a:t>et al., </a:t>
            </a:r>
            <a:r>
              <a:rPr lang="en-GB" sz="2000" b="1" dirty="0"/>
              <a:t>2023)</a:t>
            </a:r>
            <a:endParaRPr lang="en-GB" sz="2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4D707AF-2D1F-E40F-B8A3-B8672A666B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851" b="14527"/>
          <a:stretch>
            <a:fillRect/>
          </a:stretch>
        </p:blipFill>
        <p:spPr>
          <a:xfrm>
            <a:off x="6464490" y="2173857"/>
            <a:ext cx="3136710" cy="35580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EA435B1-BF69-EE19-C120-9F91CB79DC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4" b="6005"/>
          <a:stretch>
            <a:fillRect/>
          </a:stretch>
        </p:blipFill>
        <p:spPr>
          <a:xfrm>
            <a:off x="2240507" y="2330460"/>
            <a:ext cx="2563332" cy="3244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85936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7ECD5-7232-45FA-6727-AF573DAF8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7736A4E-2658-5F90-F0A9-DC381F0A551B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B6C66E-F97C-5DB6-BC99-F1FA86BD0DCC}"/>
              </a:ext>
            </a:extLst>
          </p:cNvPr>
          <p:cNvSpPr txBox="1"/>
          <p:nvPr/>
        </p:nvSpPr>
        <p:spPr>
          <a:xfrm>
            <a:off x="1758350" y="2902337"/>
            <a:ext cx="867529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6000" dirty="0">
                <a:solidFill>
                  <a:prstClr val="white"/>
                </a:solidFill>
                <a:latin typeface="Calibri" panose="020F0502020204030204"/>
              </a:rPr>
              <a:t>Research Questions</a:t>
            </a:r>
            <a:endParaRPr kumimoji="0" lang="en-GB" sz="6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EBDA3D-DC64-4833-8A62-8B6709F577D5}"/>
              </a:ext>
            </a:extLst>
          </p:cNvPr>
          <p:cNvSpPr txBox="1"/>
          <p:nvPr/>
        </p:nvSpPr>
        <p:spPr>
          <a:xfrm>
            <a:off x="3616657" y="6053752"/>
            <a:ext cx="5186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(Creswell, 2003; Cohen, Manion and Morrison,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3827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F7F4752-C522-F0CE-A45A-757558392F31}"/>
              </a:ext>
            </a:extLst>
          </p:cNvPr>
          <p:cNvSpPr/>
          <p:nvPr/>
        </p:nvSpPr>
        <p:spPr>
          <a:xfrm>
            <a:off x="-71215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white"/>
                </a:solidFill>
                <a:latin typeface="Calibri" panose="020F0502020204030204"/>
              </a:rPr>
              <a:t>Research Questions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BF62D77-F226-B0B1-B7D5-84AAB400B6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2528" y="2113090"/>
            <a:ext cx="12019471" cy="4138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Why are men less likely than women to undertake study on a nursing degree programme in Wales?</a:t>
            </a:r>
          </a:p>
          <a:p>
            <a:endParaRPr lang="en-GB" dirty="0"/>
          </a:p>
          <a:p>
            <a:r>
              <a:rPr lang="en-GB" b="1" dirty="0"/>
              <a:t>What are the motivational factors for males to undertake studies on a nursing degree programme in Wales?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/>
              <a:t>What, according to male nursing students, are their perceived barriers to successful completion of studies on a nursing degree programme in Wales?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00489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78A91-8C19-0B73-716B-04219D76AA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DD192-2254-FE89-CC81-0F1641578E92}"/>
              </a:ext>
            </a:extLst>
          </p:cNvPr>
          <p:cNvSpPr/>
          <p:nvPr/>
        </p:nvSpPr>
        <p:spPr>
          <a:xfrm>
            <a:off x="-71215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white"/>
                </a:solidFill>
                <a:latin typeface="Calibri" panose="020F0502020204030204"/>
              </a:rPr>
              <a:t>Research Questions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261349D-80A5-92AE-4A06-57609AEE0D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9591" y="1421702"/>
            <a:ext cx="11891896" cy="4581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>
              <a:buNone/>
            </a:pPr>
            <a:r>
              <a:rPr lang="en-GB" sz="4400" b="1" dirty="0">
                <a:ln w="22225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Why are men less likely than women to undertake study on a nursing degree programme in Wales?</a:t>
            </a:r>
          </a:p>
          <a:p>
            <a:endParaRPr lang="en-GB" dirty="0"/>
          </a:p>
          <a:p>
            <a:r>
              <a:rPr lang="en-GB" b="1" dirty="0"/>
              <a:t>What are the motivational factors for males to undertake studies on a nursing degree programme in Wales?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/>
              <a:t>What, according to male nursing students, are their perceived barriers to successful completion of studies on a nursing degree programme in Wales?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8570F4-BFB0-7CF5-C8C9-F1BB0BC6D45F}"/>
              </a:ext>
            </a:extLst>
          </p:cNvPr>
          <p:cNvSpPr txBox="1"/>
          <p:nvPr/>
        </p:nvSpPr>
        <p:spPr>
          <a:xfrm>
            <a:off x="5200039" y="6300380"/>
            <a:ext cx="1791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(Williams, 1993)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3589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1F3D5-3140-EA28-1F9A-3A255F41D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433671B-01CD-403D-5AEE-EF365A6D475F}"/>
              </a:ext>
            </a:extLst>
          </p:cNvPr>
          <p:cNvSpPr/>
          <p:nvPr/>
        </p:nvSpPr>
        <p:spPr>
          <a:xfrm>
            <a:off x="-71215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white"/>
                </a:solidFill>
                <a:latin typeface="Calibri" panose="020F0502020204030204"/>
              </a:rPr>
              <a:t>Research Questions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956F307-BA58-E27D-E438-4C4CCF9A11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65598" y="1592543"/>
            <a:ext cx="11782628" cy="5191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Why are men less likely than women to undertake study on a nursing degree programme in Wales?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4400" b="1" dirty="0">
                <a:ln w="22225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What are the motivational factors for males to undertake studies on a nursing degree programme in Wales? </a:t>
            </a:r>
          </a:p>
          <a:p>
            <a:endParaRPr lang="en-GB" dirty="0"/>
          </a:p>
          <a:p>
            <a:r>
              <a:rPr lang="en-GB" b="1" dirty="0"/>
              <a:t>What, according to male nursing students, are their perceived barriers to successful completion of studies on a nursing degree programme in Wales?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58085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E6FB7-AA27-370B-89B1-D222397A0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F7FEC-BCA3-863B-3F3A-080CC0034498}"/>
              </a:ext>
            </a:extLst>
          </p:cNvPr>
          <p:cNvSpPr/>
          <p:nvPr/>
        </p:nvSpPr>
        <p:spPr>
          <a:xfrm>
            <a:off x="-71215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white"/>
                </a:solidFill>
                <a:latin typeface="Calibri" panose="020F0502020204030204"/>
              </a:rPr>
              <a:t>Research Questions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5F8CBEC-9C4A-D118-3E8F-72CF0D1F7B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61026" y="1213503"/>
            <a:ext cx="11990717" cy="5800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Why are men less likely than women to undertake study on a nursing degree programme in Wales?</a:t>
            </a:r>
          </a:p>
          <a:p>
            <a:endParaRPr lang="en-GB" dirty="0"/>
          </a:p>
          <a:p>
            <a:r>
              <a:rPr lang="en-GB" b="1" dirty="0"/>
              <a:t>What are the motivational factors for males to undertake studies on a nursing degree programme in Wales?</a:t>
            </a:r>
            <a:r>
              <a:rPr lang="en-GB" dirty="0"/>
              <a:t>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4400" b="1" dirty="0">
                <a:ln w="22225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</a:rPr>
              <a:t>What, according to male nursing students, are their perceived barriers to successful completion of studies on a nursing degree programme in Wales?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82345A-A547-8B44-A637-409C366FEAD2}"/>
              </a:ext>
            </a:extLst>
          </p:cNvPr>
          <p:cNvSpPr txBox="1"/>
          <p:nvPr/>
        </p:nvSpPr>
        <p:spPr>
          <a:xfrm>
            <a:off x="4676524" y="6286732"/>
            <a:ext cx="2767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(Group and Roberts, 2001)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5624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EB9C2F-7DBD-7053-D263-D18E53B34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D6CACE9-72C3-FE85-EA60-35DDC6DB74AB}"/>
              </a:ext>
            </a:extLst>
          </p:cNvPr>
          <p:cNvSpPr/>
          <p:nvPr/>
        </p:nvSpPr>
        <p:spPr>
          <a:xfrm>
            <a:off x="-71215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dirty="0">
                <a:solidFill>
                  <a:prstClr val="white"/>
                </a:solidFill>
                <a:latin typeface="Calibri" panose="020F0502020204030204"/>
              </a:rPr>
              <a:t>Research Questions</a:t>
            </a:r>
            <a:endParaRPr kumimoji="0" lang="en-GB" sz="5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1742819-6269-76BD-5332-7FCAF45280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7613" y="1919191"/>
            <a:ext cx="11405558" cy="4526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Why are men less likely than women to undertake study on a nursing degree programme in Wales?</a:t>
            </a:r>
          </a:p>
          <a:p>
            <a:endParaRPr lang="en-GB" dirty="0"/>
          </a:p>
          <a:p>
            <a:r>
              <a:rPr lang="en-GB" b="1" dirty="0"/>
              <a:t>What are the motivational factors for males to undertake studies on a nursing degree programme in Wales?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b="1" dirty="0"/>
              <a:t>What, according to male nursing students, are their perceived barriers to successful completion of studies on a nursing degree programme in Wales?</a:t>
            </a:r>
            <a:endParaRPr lang="en-GB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07A1F5-8284-2B05-5D31-C5E03A2EA1CF}"/>
              </a:ext>
            </a:extLst>
          </p:cNvPr>
          <p:cNvSpPr txBox="1"/>
          <p:nvPr/>
        </p:nvSpPr>
        <p:spPr>
          <a:xfrm>
            <a:off x="5384284" y="6211669"/>
            <a:ext cx="14234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(Willis, 2023)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3352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2E5D52-3B06-A643-5626-3704F10768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90325-8301-B440-7F33-0132ADEC5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6ECCF5F-320E-A79F-6B47-1B9415A3D306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Why is the Research Needed?</a:t>
            </a:r>
          </a:p>
        </p:txBody>
      </p:sp>
    </p:spTree>
    <p:extLst>
      <p:ext uri="{BB962C8B-B14F-4D97-AF65-F5344CB8AC3E}">
        <p14:creationId xmlns:p14="http://schemas.microsoft.com/office/powerpoint/2010/main" val="26776588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99331E6-9B59-AD34-832F-104770DA922D}"/>
              </a:ext>
            </a:extLst>
          </p:cNvPr>
          <p:cNvSpPr/>
          <p:nvPr/>
        </p:nvSpPr>
        <p:spPr>
          <a:xfrm>
            <a:off x="0" y="-62098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is the Research Needed?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2133CA-7B84-300B-2FDC-5E82819722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36" b="25871"/>
          <a:stretch>
            <a:fillRect/>
          </a:stretch>
        </p:blipFill>
        <p:spPr>
          <a:xfrm>
            <a:off x="4123377" y="1830080"/>
            <a:ext cx="3764242" cy="3460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050F1D-2991-8EA9-0E3B-8A173604F6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737" b="24560"/>
          <a:stretch>
            <a:fillRect/>
          </a:stretch>
        </p:blipFill>
        <p:spPr>
          <a:xfrm>
            <a:off x="8159262" y="1803269"/>
            <a:ext cx="3738357" cy="35161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786A53B-F79A-C671-1419-6BFD9BB47E7B}"/>
              </a:ext>
            </a:extLst>
          </p:cNvPr>
          <p:cNvSpPr txBox="1"/>
          <p:nvPr/>
        </p:nvSpPr>
        <p:spPr>
          <a:xfrm>
            <a:off x="921707" y="1195874"/>
            <a:ext cx="101675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Educational research is often driven by contemporary social challenges </a:t>
            </a:r>
            <a:endParaRPr lang="en-GB" sz="2400" dirty="0"/>
          </a:p>
        </p:txBody>
      </p:sp>
      <p:pic>
        <p:nvPicPr>
          <p:cNvPr id="2052" name="Picture 4" descr="HEIW launch the Strategic Nursing ...">
            <a:extLst>
              <a:ext uri="{FF2B5EF4-FFF2-40B4-BE49-F238E27FC236}">
                <a16:creationId xmlns:a16="http://schemas.microsoft.com/office/drawing/2014/main" id="{7E64A377-CCA8-BB70-EDC1-634340EDD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7212">
            <a:off x="6487382" y="1175185"/>
            <a:ext cx="3427150" cy="484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1C2A41-576B-9A01-0B12-0A894093DE3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39" t="2348" r="1363"/>
          <a:stretch>
            <a:fillRect/>
          </a:stretch>
        </p:blipFill>
        <p:spPr>
          <a:xfrm>
            <a:off x="202954" y="1803269"/>
            <a:ext cx="3409162" cy="3579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 descr="NHS People Plan shines spotlight on TEL team platforms - TEL blog">
            <a:extLst>
              <a:ext uri="{FF2B5EF4-FFF2-40B4-BE49-F238E27FC236}">
                <a16:creationId xmlns:a16="http://schemas.microsoft.com/office/drawing/2014/main" id="{F63368C8-AC43-C30B-C671-0D0F4468F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2960">
            <a:off x="2328601" y="852904"/>
            <a:ext cx="3620197" cy="512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2A5DB3-171F-F5DE-8B8C-4902486E2EC8}"/>
              </a:ext>
            </a:extLst>
          </p:cNvPr>
          <p:cNvSpPr txBox="1"/>
          <p:nvPr/>
        </p:nvSpPr>
        <p:spPr>
          <a:xfrm>
            <a:off x="1076528" y="5788232"/>
            <a:ext cx="1011015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(Sarkar, 2014, Wedel, 2023; Royal College of Nursing, 2025; NMC, 2025; Welsh Government, 2025; </a:t>
            </a:r>
            <a:r>
              <a:rPr lang="en-GB" b="1" dirty="0" err="1"/>
              <a:t>Meadus</a:t>
            </a:r>
            <a:r>
              <a:rPr lang="en-GB" b="1" dirty="0"/>
              <a:t> and </a:t>
            </a:r>
            <a:r>
              <a:rPr lang="en-GB" b="1" dirty="0" err="1"/>
              <a:t>Twomney</a:t>
            </a:r>
            <a:r>
              <a:rPr lang="en-GB" b="1" dirty="0"/>
              <a:t>, 2011; Stanley </a:t>
            </a:r>
            <a:r>
              <a:rPr lang="en-GB" b="1" i="1" dirty="0"/>
              <a:t>et al., </a:t>
            </a:r>
            <a:r>
              <a:rPr lang="en-GB" b="1" dirty="0"/>
              <a:t>2022;</a:t>
            </a:r>
            <a:r>
              <a:rPr lang="en-GB" b="1" i="1" dirty="0"/>
              <a:t>  </a:t>
            </a:r>
            <a:r>
              <a:rPr lang="en-GB" b="1" dirty="0"/>
              <a:t>UCAS, 2023; </a:t>
            </a:r>
          </a:p>
          <a:p>
            <a:pPr algn="ctr"/>
            <a:r>
              <a:rPr lang="en-GB" b="1" dirty="0"/>
              <a:t>National Health Service, 2019; Health Education Improvement Wales, 2025; Wellington, 2015)</a:t>
            </a:r>
          </a:p>
        </p:txBody>
      </p:sp>
    </p:spTree>
    <p:extLst>
      <p:ext uri="{BB962C8B-B14F-4D97-AF65-F5344CB8AC3E}">
        <p14:creationId xmlns:p14="http://schemas.microsoft.com/office/powerpoint/2010/main" val="24034624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6B62B-8742-5747-FC67-85088F6C0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E326E12-71C1-D475-5A96-A64DA6758B84}"/>
              </a:ext>
            </a:extLst>
          </p:cNvPr>
          <p:cNvSpPr/>
          <p:nvPr/>
        </p:nvSpPr>
        <p:spPr>
          <a:xfrm>
            <a:off x="0" y="-62098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is the Research Needed?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811F70-B2CC-7258-B641-92704AAFE3D7}"/>
              </a:ext>
            </a:extLst>
          </p:cNvPr>
          <p:cNvSpPr txBox="1"/>
          <p:nvPr/>
        </p:nvSpPr>
        <p:spPr>
          <a:xfrm>
            <a:off x="1012209" y="1242016"/>
            <a:ext cx="101675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Educational research is often driven by contemporary social challenges </a:t>
            </a:r>
            <a:endParaRPr lang="en-GB" sz="2400" dirty="0"/>
          </a:p>
        </p:txBody>
      </p:sp>
      <p:pic>
        <p:nvPicPr>
          <p:cNvPr id="2052" name="Picture 4" descr="HEIW launch the Strategic Nursing ...">
            <a:extLst>
              <a:ext uri="{FF2B5EF4-FFF2-40B4-BE49-F238E27FC236}">
                <a16:creationId xmlns:a16="http://schemas.microsoft.com/office/drawing/2014/main" id="{ED3D7E79-22F6-22F0-26C9-CA14D29F7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7212">
            <a:off x="7365011" y="2642232"/>
            <a:ext cx="1463094" cy="206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HS People Plan shines spotlight on TEL team platforms - TEL blog">
            <a:extLst>
              <a:ext uri="{FF2B5EF4-FFF2-40B4-BE49-F238E27FC236}">
                <a16:creationId xmlns:a16="http://schemas.microsoft.com/office/drawing/2014/main" id="{DBFD23ED-333C-AFBA-3700-A77B01CD2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2960">
            <a:off x="3062574" y="2648345"/>
            <a:ext cx="1528468" cy="216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31651F-04AD-2726-3609-7A197B27BB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737" b="24560"/>
          <a:stretch>
            <a:fillRect/>
          </a:stretch>
        </p:blipFill>
        <p:spPr>
          <a:xfrm>
            <a:off x="8119006" y="1684350"/>
            <a:ext cx="3738357" cy="35161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1CF516-2A7B-2792-D1AC-C1E14A7CB28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2836" b="25871"/>
          <a:stretch>
            <a:fillRect/>
          </a:stretch>
        </p:blipFill>
        <p:spPr>
          <a:xfrm>
            <a:off x="4123377" y="1684350"/>
            <a:ext cx="3764242" cy="3460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5DB7D20-216A-36B0-A7B8-0022C613A40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39" t="2348" r="1363"/>
          <a:stretch>
            <a:fillRect/>
          </a:stretch>
        </p:blipFill>
        <p:spPr>
          <a:xfrm>
            <a:off x="260464" y="1885799"/>
            <a:ext cx="3409162" cy="3579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631633-254F-DEAF-249B-22914B5D9AD7}"/>
              </a:ext>
            </a:extLst>
          </p:cNvPr>
          <p:cNvSpPr txBox="1"/>
          <p:nvPr/>
        </p:nvSpPr>
        <p:spPr>
          <a:xfrm>
            <a:off x="1040921" y="5805707"/>
            <a:ext cx="1011015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(Sarkar, 2014, Wedel, 2023; Royal College of Nursing, 2025; NMC, 2025; Welsh Government, 2025; </a:t>
            </a:r>
            <a:r>
              <a:rPr lang="en-GB" b="1" dirty="0" err="1"/>
              <a:t>Meadus</a:t>
            </a:r>
            <a:r>
              <a:rPr lang="en-GB" b="1" dirty="0"/>
              <a:t> and </a:t>
            </a:r>
            <a:r>
              <a:rPr lang="en-GB" b="1" dirty="0" err="1"/>
              <a:t>Twomney</a:t>
            </a:r>
            <a:r>
              <a:rPr lang="en-GB" b="1" dirty="0"/>
              <a:t>, 2011; Stanley </a:t>
            </a:r>
            <a:r>
              <a:rPr lang="en-GB" b="1" i="1" dirty="0"/>
              <a:t>et al., </a:t>
            </a:r>
            <a:r>
              <a:rPr lang="en-GB" b="1" dirty="0"/>
              <a:t>2022;</a:t>
            </a:r>
            <a:r>
              <a:rPr lang="en-GB" b="1" i="1" dirty="0"/>
              <a:t>  </a:t>
            </a:r>
            <a:r>
              <a:rPr lang="en-GB" b="1" dirty="0"/>
              <a:t>UCAS, 2023; </a:t>
            </a:r>
          </a:p>
          <a:p>
            <a:pPr algn="ctr"/>
            <a:r>
              <a:rPr lang="en-GB" b="1" dirty="0"/>
              <a:t>National Health Service, 2019; Health Education Improvement Wales, 2025; Wellington, 2015)</a:t>
            </a:r>
          </a:p>
        </p:txBody>
      </p:sp>
    </p:spTree>
    <p:extLst>
      <p:ext uri="{BB962C8B-B14F-4D97-AF65-F5344CB8AC3E}">
        <p14:creationId xmlns:p14="http://schemas.microsoft.com/office/powerpoint/2010/main" val="21980546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A82CF1-6539-1A9E-B569-317BEDE64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7037D3B-F5C2-CFF8-EB5C-ABDE4E139833}"/>
              </a:ext>
            </a:extLst>
          </p:cNvPr>
          <p:cNvSpPr/>
          <p:nvPr/>
        </p:nvSpPr>
        <p:spPr>
          <a:xfrm>
            <a:off x="0" y="-62098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 is the Research Needed?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A56E06-F3D3-1351-8954-519F20E7ECC6}"/>
              </a:ext>
            </a:extLst>
          </p:cNvPr>
          <p:cNvSpPr txBox="1"/>
          <p:nvPr/>
        </p:nvSpPr>
        <p:spPr>
          <a:xfrm>
            <a:off x="921707" y="1270276"/>
            <a:ext cx="101675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Educational research is often driven by contemporary social challenges </a:t>
            </a:r>
            <a:endParaRPr lang="en-GB" sz="2400" dirty="0"/>
          </a:p>
        </p:txBody>
      </p:sp>
      <p:pic>
        <p:nvPicPr>
          <p:cNvPr id="2052" name="Picture 4" descr="HEIW launch the Strategic Nursing ...">
            <a:extLst>
              <a:ext uri="{FF2B5EF4-FFF2-40B4-BE49-F238E27FC236}">
                <a16:creationId xmlns:a16="http://schemas.microsoft.com/office/drawing/2014/main" id="{45849067-EAEC-62F7-81C8-6F9BF3599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7212">
            <a:off x="7365011" y="2642232"/>
            <a:ext cx="1463094" cy="206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HS People Plan shines spotlight on TEL team platforms - TEL blog">
            <a:extLst>
              <a:ext uri="{FF2B5EF4-FFF2-40B4-BE49-F238E27FC236}">
                <a16:creationId xmlns:a16="http://schemas.microsoft.com/office/drawing/2014/main" id="{2C7E5C98-726F-49B9-2732-F30804D793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2960">
            <a:off x="3062574" y="2648345"/>
            <a:ext cx="1528468" cy="216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75EE54-5B13-CF97-EF24-BC4B3A2E45D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20000"/>
          </a:blip>
          <a:srcRect t="12737" b="24560"/>
          <a:stretch>
            <a:fillRect/>
          </a:stretch>
        </p:blipFill>
        <p:spPr>
          <a:xfrm>
            <a:off x="8119006" y="1684350"/>
            <a:ext cx="3738357" cy="35161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0A6C92-A23E-3E86-0B4D-B5A4C0F9CC79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0000"/>
          </a:blip>
          <a:srcRect t="12836" b="25871"/>
          <a:stretch>
            <a:fillRect/>
          </a:stretch>
        </p:blipFill>
        <p:spPr>
          <a:xfrm>
            <a:off x="4123377" y="1684350"/>
            <a:ext cx="3764242" cy="3460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786AAA1-EAF2-851C-1642-AA9FE3117895}"/>
              </a:ext>
            </a:extLst>
          </p:cNvPr>
          <p:cNvSpPr/>
          <p:nvPr/>
        </p:nvSpPr>
        <p:spPr>
          <a:xfrm>
            <a:off x="2995086" y="2967335"/>
            <a:ext cx="6201827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What about validity?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E36F19-1C27-9CE6-E59B-F3273C3C2FD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20000"/>
          </a:blip>
          <a:srcRect l="5639" t="2348" r="1363"/>
          <a:stretch>
            <a:fillRect/>
          </a:stretch>
        </p:blipFill>
        <p:spPr>
          <a:xfrm>
            <a:off x="334637" y="1786576"/>
            <a:ext cx="3409162" cy="3579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B793D9C-D9B1-644A-54DC-3D68EFA5A45B}"/>
              </a:ext>
            </a:extLst>
          </p:cNvPr>
          <p:cNvSpPr txBox="1"/>
          <p:nvPr/>
        </p:nvSpPr>
        <p:spPr>
          <a:xfrm>
            <a:off x="1076528" y="5780449"/>
            <a:ext cx="1011015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(Sarkar, 2014, Wedel, 2023; Royal College of Nursing, 2025; NMC, 2025; Welsh Government, 2025; </a:t>
            </a:r>
            <a:r>
              <a:rPr lang="en-GB" b="1" dirty="0" err="1"/>
              <a:t>Meadus</a:t>
            </a:r>
            <a:r>
              <a:rPr lang="en-GB" b="1" dirty="0"/>
              <a:t> and </a:t>
            </a:r>
            <a:r>
              <a:rPr lang="en-GB" b="1" dirty="0" err="1"/>
              <a:t>Twomney</a:t>
            </a:r>
            <a:r>
              <a:rPr lang="en-GB" b="1" dirty="0"/>
              <a:t>, 2011; Stanley </a:t>
            </a:r>
            <a:r>
              <a:rPr lang="en-GB" b="1" i="1" dirty="0"/>
              <a:t>et al., </a:t>
            </a:r>
            <a:r>
              <a:rPr lang="en-GB" b="1" dirty="0"/>
              <a:t>2022;</a:t>
            </a:r>
            <a:r>
              <a:rPr lang="en-GB" b="1" i="1" dirty="0"/>
              <a:t>  </a:t>
            </a:r>
            <a:r>
              <a:rPr lang="en-GB" b="1" dirty="0"/>
              <a:t>UCAS, 2023; </a:t>
            </a:r>
          </a:p>
          <a:p>
            <a:pPr algn="ctr"/>
            <a:r>
              <a:rPr lang="en-GB" b="1" dirty="0"/>
              <a:t>National Health Service, 2019; Health Education Improvement Wales, 2025; Wellington, 2015)</a:t>
            </a:r>
          </a:p>
        </p:txBody>
      </p:sp>
    </p:spTree>
    <p:extLst>
      <p:ext uri="{BB962C8B-B14F-4D97-AF65-F5344CB8AC3E}">
        <p14:creationId xmlns:p14="http://schemas.microsoft.com/office/powerpoint/2010/main" val="4765559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3780B-D4B3-2127-85C3-986B586DDA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9F3B978-21A1-980F-791C-EAF4310E26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917162"/>
              </p:ext>
            </p:extLst>
          </p:nvPr>
        </p:nvGraphicFramePr>
        <p:xfrm>
          <a:off x="191069" y="4261944"/>
          <a:ext cx="11800760" cy="194650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84914">
                  <a:extLst>
                    <a:ext uri="{9D8B030D-6E8A-4147-A177-3AD203B41FA5}">
                      <a16:colId xmlns:a16="http://schemas.microsoft.com/office/drawing/2014/main" val="3410342130"/>
                    </a:ext>
                  </a:extLst>
                </a:gridCol>
                <a:gridCol w="3807923">
                  <a:extLst>
                    <a:ext uri="{9D8B030D-6E8A-4147-A177-3AD203B41FA5}">
                      <a16:colId xmlns:a16="http://schemas.microsoft.com/office/drawing/2014/main" val="3490771173"/>
                    </a:ext>
                  </a:extLst>
                </a:gridCol>
                <a:gridCol w="3807923">
                  <a:extLst>
                    <a:ext uri="{9D8B030D-6E8A-4147-A177-3AD203B41FA5}">
                      <a16:colId xmlns:a16="http://schemas.microsoft.com/office/drawing/2014/main" val="794054775"/>
                    </a:ext>
                  </a:extLst>
                </a:gridCol>
              </a:tblGrid>
              <a:tr h="97325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Be Explicit About Structural Limitation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Avoid Overclaiming Precision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Treat UCAS Data as ‘Trend’ Data, Not Absolute Truth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163873"/>
                  </a:ext>
                </a:extLst>
              </a:tr>
              <a:tr h="973253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Use Triangulation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Build Limitations into my 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Be Clear About What I am NOT Claiming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2027060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650941FC-218C-E40B-9C1F-10306593D134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About Validity????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C06406-ED21-563E-4F50-4DE67BC7DB3E}"/>
              </a:ext>
            </a:extLst>
          </p:cNvPr>
          <p:cNvSpPr txBox="1"/>
          <p:nvPr/>
        </p:nvSpPr>
        <p:spPr>
          <a:xfrm>
            <a:off x="3238899" y="6365222"/>
            <a:ext cx="572330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(UCAS, 2024; Strauss and Smith, 2009; Clarke </a:t>
            </a:r>
            <a:r>
              <a:rPr lang="en-GB" b="1" i="1" dirty="0"/>
              <a:t>et al.,</a:t>
            </a:r>
            <a:r>
              <a:rPr lang="en-GB" b="1" dirty="0"/>
              <a:t> 2024)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824C67-EDAB-4717-7DF1-6A0C3BF16C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66" t="29587" r="5644" b="27562"/>
          <a:stretch>
            <a:fillRect/>
          </a:stretch>
        </p:blipFill>
        <p:spPr>
          <a:xfrm>
            <a:off x="2094647" y="1221279"/>
            <a:ext cx="8002705" cy="25776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A90A6E-6837-5CFE-BFC7-E054AC4FB473}"/>
              </a:ext>
            </a:extLst>
          </p:cNvPr>
          <p:cNvSpPr txBox="1"/>
          <p:nvPr/>
        </p:nvSpPr>
        <p:spPr>
          <a:xfrm>
            <a:off x="200171" y="3861834"/>
            <a:ext cx="1180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                   TRANSPARENTLY                                         DEFENSIBLY                                              RIGOROUSLY  </a:t>
            </a:r>
          </a:p>
        </p:txBody>
      </p:sp>
    </p:spTree>
    <p:extLst>
      <p:ext uri="{BB962C8B-B14F-4D97-AF65-F5344CB8AC3E}">
        <p14:creationId xmlns:p14="http://schemas.microsoft.com/office/powerpoint/2010/main" val="26147127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8DD8C-DCA1-632F-FFA3-A6E1009C7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FF784-583A-0D42-1973-564EE2652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6FDA6C-ADC8-80BB-BB30-1CFAA0E5BF14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Positioning in Existing Research</a:t>
            </a:r>
          </a:p>
        </p:txBody>
      </p:sp>
    </p:spTree>
    <p:extLst>
      <p:ext uri="{BB962C8B-B14F-4D97-AF65-F5344CB8AC3E}">
        <p14:creationId xmlns:p14="http://schemas.microsoft.com/office/powerpoint/2010/main" val="28336323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0DAD4CD-7055-9EAB-0A15-0057DCE46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29" b="87598" l="9245" r="99284">
                        <a14:foregroundMark x1="97315" y1="53099" x2="98422" y2="53882"/>
                        <a14:foregroundMark x1="44975" y1="18127" x2="49089" y2="15723"/>
                        <a14:foregroundMark x1="49089" y1="15723" x2="45792" y2="22664"/>
                        <a14:foregroundMark x1="45836" y1="22906" x2="56038" y2="27055"/>
                        <a14:foregroundMark x1="73507" y1="33951" x2="69010" y2="43457"/>
                        <a14:foregroundMark x1="69010" y1="43457" x2="72591" y2="53125"/>
                        <a14:foregroundMark x1="72591" y1="53125" x2="78190" y2="55762"/>
                        <a14:foregroundMark x1="78190" y1="55762" x2="81380" y2="65527"/>
                        <a14:foregroundMark x1="81380" y1="65527" x2="77539" y2="70996"/>
                        <a14:foregroundMark x1="77539" y1="70996" x2="81966" y2="73145"/>
                        <a14:foregroundMark x1="81966" y1="73145" x2="79167" y2="82227"/>
                        <a14:foregroundMark x1="79167" y1="82227" x2="83464" y2="85938"/>
                        <a14:foregroundMark x1="83464" y1="85938" x2="72721" y2="79785"/>
                        <a14:foregroundMark x1="72721" y1="79785" x2="68424" y2="85547"/>
                        <a14:foregroundMark x1="68424" y1="85547" x2="64844" y2="80371"/>
                        <a14:foregroundMark x1="64844" y1="80371" x2="59245" y2="78613"/>
                        <a14:foregroundMark x1="59245" y1="78613" x2="46615" y2="83203"/>
                        <a14:foregroundMark x1="46615" y1="83203" x2="41146" y2="83301"/>
                        <a14:foregroundMark x1="41146" y1="83301" x2="54557" y2="70117"/>
                        <a14:foregroundMark x1="54557" y1="70117" x2="59245" y2="69141"/>
                        <a14:foregroundMark x1="59245" y1="69141" x2="48568" y2="68848"/>
                        <a14:foregroundMark x1="48568" y1="68848" x2="33138" y2="77148"/>
                        <a14:foregroundMark x1="33138" y1="77148" x2="26693" y2="75488"/>
                        <a14:foregroundMark x1="26693" y1="75488" x2="19857" y2="78516"/>
                        <a14:foregroundMark x1="19857" y1="78516" x2="14063" y2="72852"/>
                        <a14:foregroundMark x1="14063" y1="72852" x2="20573" y2="63477"/>
                        <a14:foregroundMark x1="20573" y1="63477" x2="15039" y2="61523"/>
                        <a14:foregroundMark x1="15039" y1="61523" x2="21615" y2="64063"/>
                        <a14:foregroundMark x1="21615" y1="64063" x2="17057" y2="52734"/>
                        <a14:foregroundMark x1="17057" y1="52734" x2="18164" y2="45215"/>
                        <a14:foregroundMark x1="18164" y1="45215" x2="14128" y2="41602"/>
                        <a14:foregroundMark x1="14128" y1="41602" x2="21875" y2="40918"/>
                        <a14:foregroundMark x1="21875" y1="40918" x2="23579" y2="35351"/>
                        <a14:foregroundMark x1="44999" y1="17890" x2="51432" y2="17188"/>
                        <a14:foregroundMark x1="51432" y1="17188" x2="47721" y2="12891"/>
                        <a14:foregroundMark x1="47721" y1="12891" x2="52344" y2="18555"/>
                        <a14:foregroundMark x1="52344" y1="18555" x2="49219" y2="28223"/>
                        <a14:foregroundMark x1="49219" y1="28223" x2="54427" y2="30469"/>
                        <a14:foregroundMark x1="54427" y1="30469" x2="46224" y2="32910"/>
                        <a14:foregroundMark x1="46224" y1="32910" x2="48568" y2="44824"/>
                        <a14:foregroundMark x1="48568" y1="44824" x2="53451" y2="37695"/>
                        <a14:foregroundMark x1="53451" y1="37695" x2="49284" y2="37012"/>
                        <a14:foregroundMark x1="41862" y1="41309" x2="41862" y2="41309"/>
                        <a14:foregroundMark x1="41341" y1="44922" x2="50977" y2="54297"/>
                        <a14:foregroundMark x1="50977" y1="54297" x2="51823" y2="59473"/>
                        <a14:foregroundMark x1="54948" y1="13574" x2="50326" y2="12305"/>
                        <a14:foregroundMark x1="50326" y1="12305" x2="46224" y2="19238"/>
                        <a14:foregroundMark x1="54948" y1="13281" x2="48828" y2="12891"/>
                        <a14:foregroundMark x1="48828" y1="12891" x2="45265" y2="19736"/>
                        <a14:foregroundMark x1="54948" y1="12207" x2="48438" y2="12695"/>
                        <a14:foregroundMark x1="48438" y1="12695" x2="45079" y2="18708"/>
                        <a14:foregroundMark x1="56120" y1="13477" x2="47852" y2="13672"/>
                        <a14:foregroundMark x1="47852" y1="13672" x2="45250" y2="19655"/>
                        <a14:foregroundMark x1="54948" y1="12402" x2="48242" y2="12305"/>
                        <a14:foregroundMark x1="48242" y1="12305" x2="45004" y2="18289"/>
                        <a14:foregroundMark x1="55143" y1="14160" x2="48893" y2="11914"/>
                        <a14:foregroundMark x1="48893" y1="11914" x2="45354" y2="15849"/>
                        <a14:foregroundMark x1="54557" y1="12793" x2="47591" y2="13086"/>
                        <a14:foregroundMark x1="47591" y1="13086" x2="44985" y2="18182"/>
                        <a14:foregroundMark x1="54948" y1="12793" x2="47656" y2="13086"/>
                        <a14:foregroundMark x1="47656" y1="13086" x2="45283" y2="19837"/>
                        <a14:foregroundMark x1="55273" y1="12793" x2="47852" y2="13379"/>
                        <a14:foregroundMark x1="47852" y1="13379" x2="45454" y2="20790"/>
                        <a14:foregroundMark x1="54948" y1="13379" x2="49154" y2="11816"/>
                        <a14:foregroundMark x1="49154" y1="11816" x2="45135" y2="19017"/>
                        <a14:foregroundMark x1="55599" y1="12695" x2="48828" y2="11816"/>
                        <a14:foregroundMark x1="48828" y1="11816" x2="45498" y2="21032"/>
                        <a14:foregroundMark x1="56250" y1="12207" x2="48698" y2="11719"/>
                        <a14:foregroundMark x1="48698" y1="11719" x2="45211" y2="16674"/>
                        <a14:foregroundMark x1="54492" y1="12793" x2="47005" y2="13184"/>
                        <a14:foregroundMark x1="47005" y1="13184" x2="45203" y2="19395"/>
                        <a14:foregroundMark x1="55273" y1="12891" x2="46615" y2="13477"/>
                        <a14:foregroundMark x1="46615" y1="13477" x2="45086" y2="18744"/>
                        <a14:foregroundMark x1="54753" y1="12109" x2="45346" y2="15898"/>
                        <a14:foregroundMark x1="54362" y1="11914" x2="49349" y2="11035"/>
                        <a14:foregroundMark x1="49349" y1="11035" x2="45144" y2="17056"/>
                        <a14:foregroundMark x1="58209" y1="22022" x2="56185" y2="21973"/>
                        <a14:foregroundMark x1="11719" y1="60840" x2="19727" y2="57813"/>
                        <a14:foregroundMark x1="10938" y1="63770" x2="17513" y2="62402"/>
                        <a14:foregroundMark x1="9245" y1="62207" x2="13021" y2="61328"/>
                        <a14:foregroundMark x1="10352" y1="60840" x2="16862" y2="57520"/>
                        <a14:foregroundMark x1="12891" y1="40918" x2="12956" y2="49512"/>
                        <a14:foregroundMark x1="12956" y1="49512" x2="15169" y2="61523"/>
                        <a14:foregroundMark x1="12891" y1="40430" x2="13021" y2="49023"/>
                        <a14:foregroundMark x1="81445" y1="85938" x2="73958" y2="87598"/>
                        <a14:foregroundMark x1="54557" y1="11621" x2="49479" y2="11035"/>
                        <a14:foregroundMark x1="49479" y1="11035" x2="45313" y2="15820"/>
                        <a14:foregroundMark x1="55339" y1="11621" x2="49349" y2="12891"/>
                        <a14:foregroundMark x1="49349" y1="12891" x2="45188" y2="19313"/>
                        <a14:foregroundMark x1="55559" y1="12014" x2="49870" y2="11230"/>
                        <a14:foregroundMark x1="49870" y1="11230" x2="45280" y2="16274"/>
                        <a14:foregroundMark x1="55404" y1="13477" x2="50781" y2="12012"/>
                        <a14:foregroundMark x1="50781" y1="12012" x2="45546" y2="21301"/>
                        <a14:foregroundMark x1="55599" y1="11621" x2="50000" y2="11426"/>
                        <a14:foregroundMark x1="50000" y1="11426" x2="45190" y2="19320"/>
                        <a14:foregroundMark x1="56109" y1="13265" x2="51563" y2="10938"/>
                        <a14:foregroundMark x1="51563" y1="10938" x2="45193" y2="16776"/>
                        <a14:foregroundMark x1="57482" y1="15378" x2="54362" y2="12207"/>
                        <a14:foregroundMark x1="58398" y1="16309" x2="57979" y2="15883"/>
                        <a14:foregroundMark x1="54362" y1="12207" x2="46875" y2="14453"/>
                        <a14:foregroundMark x1="46875" y1="14453" x2="45316" y2="20022"/>
                        <a14:foregroundMark x1="83594" y1="12109" x2="82927" y2="13299"/>
                        <a14:foregroundMark x1="55561" y1="12421" x2="49089" y2="10742"/>
                        <a14:foregroundMark x1="49089" y1="10742" x2="45277" y2="16290"/>
                        <a14:foregroundMark x1="45521" y1="14889" x2="46224" y2="15039"/>
                        <a14:foregroundMark x1="69727" y1="33789" x2="79167" y2="35059"/>
                        <a14:foregroundMark x1="69466" y1="34082" x2="66732" y2="41406"/>
                        <a14:backgroundMark x1="71029" y1="6641" x2="72123" y2="6852"/>
                        <a14:backgroundMark x1="89323" y1="19304" x2="89323" y2="37500"/>
                        <a14:backgroundMark x1="97966" y1="56726" x2="98893" y2="58789"/>
                        <a14:backgroundMark x1="89323" y1="37500" x2="93555" y2="46913"/>
                        <a14:backgroundMark x1="50492" y1="4542" x2="51497" y2="3809"/>
                        <a14:backgroundMark x1="51497" y1="3809" x2="58724" y2="4102"/>
                        <a14:backgroundMark x1="58724" y1="4102" x2="63405" y2="10935"/>
                        <a14:backgroundMark x1="66016" y1="14746" x2="67930" y2="12613"/>
                        <a14:backgroundMark x1="72976" y1="8657" x2="79843" y2="5768"/>
                        <a14:backgroundMark x1="85882" y1="6447" x2="86108" y2="6509"/>
                        <a14:backgroundMark x1="90322" y1="16324" x2="99805" y2="40918"/>
                        <a14:backgroundMark x1="99805" y1="40918" x2="99805" y2="40820"/>
                        <a14:backgroundMark x1="85156" y1="6348" x2="87760" y2="12305"/>
                        <a14:backgroundMark x1="87760" y1="12305" x2="86784" y2="20020"/>
                        <a14:backgroundMark x1="86784" y1="20020" x2="83919" y2="27246"/>
                        <a14:backgroundMark x1="83919" y1="27246" x2="84570" y2="37207"/>
                        <a14:backgroundMark x1="84570" y1="37207" x2="88086" y2="42578"/>
                        <a14:backgroundMark x1="88086" y1="42578" x2="91146" y2="44531"/>
                        <a14:backgroundMark x1="88997" y1="45703" x2="96875" y2="57031"/>
                        <a14:backgroundMark x1="97201" y1="54688" x2="98763" y2="59668"/>
                        <a14:backgroundMark x1="86849" y1="43555" x2="86849" y2="43555"/>
                        <a14:backgroundMark x1="86654" y1="43555" x2="91732" y2="44727"/>
                        <a14:backgroundMark x1="88151" y1="11523" x2="92122" y2="15625"/>
                        <a14:backgroundMark x1="71960" y1="11702" x2="72656" y2="10938"/>
                        <a14:backgroundMark x1="68294" y1="15723" x2="70045" y2="13802"/>
                        <a14:backgroundMark x1="73968" y1="10700" x2="78581" y2="9863"/>
                        <a14:backgroundMark x1="78581" y1="9863" x2="82878" y2="6836"/>
                        <a14:backgroundMark x1="83138" y1="8105" x2="83138" y2="8105"/>
                        <a14:backgroundMark x1="84310" y1="8105" x2="73372" y2="7715"/>
                        <a14:backgroundMark x1="79622" y1="7520" x2="71810" y2="8301"/>
                        <a14:backgroundMark x1="71810" y1="8301" x2="67969" y2="13379"/>
                        <a14:backgroundMark x1="67969" y1="13379" x2="67318" y2="15234"/>
                        <a14:backgroundMark x1="68099" y1="17480" x2="62760" y2="19336"/>
                        <a14:backgroundMark x1="62760" y1="19336" x2="56510" y2="8398"/>
                        <a14:backgroundMark x1="65560" y1="13379" x2="53320" y2="6445"/>
                        <a14:backgroundMark x1="48371" y1="8561" x2="47331" y2="8710"/>
                        <a14:backgroundMark x1="50616" y1="8241" x2="49864" y2="8348"/>
                        <a14:backgroundMark x1="54297" y1="7715" x2="50920" y2="8197"/>
                        <a14:backgroundMark x1="45413" y1="10726" x2="44462" y2="11671"/>
                        <a14:backgroundMark x1="45738" y1="10403" x2="45444" y2="10695"/>
                        <a14:backgroundMark x1="47091" y1="9059" x2="45780" y2="10361"/>
                        <a14:backgroundMark x1="12630" y1="16406" x2="13672" y2="24316"/>
                        <a14:backgroundMark x1="13672" y1="24316" x2="16797" y2="31738"/>
                        <a14:backgroundMark x1="16797" y1="31738" x2="8464" y2="33789"/>
                        <a14:backgroundMark x1="8464" y1="33789" x2="3906" y2="32129"/>
                        <a14:backgroundMark x1="3906" y1="32129" x2="3451" y2="32324"/>
                        <a14:backgroundMark x1="11523" y1="22363" x2="4753" y2="38281"/>
                        <a14:backgroundMark x1="11849" y1="26953" x2="11849" y2="26953"/>
                        <a14:backgroundMark x1="18945" y1="7910" x2="15820" y2="13672"/>
                        <a14:backgroundMark x1="15820" y1="13672" x2="13802" y2="27246"/>
                        <a14:backgroundMark x1="14583" y1="12207" x2="14583" y2="12207"/>
                        <a14:backgroundMark x1="15495" y1="13672" x2="15495" y2="13672"/>
                        <a14:backgroundMark x1="15234" y1="12695" x2="13542" y2="17969"/>
                        <a14:backgroundMark x1="19271" y1="11133" x2="24414" y2="13184"/>
                        <a14:backgroundMark x1="22201" y1="6641" x2="24479" y2="20508"/>
                        <a14:backgroundMark x1="22656" y1="6641" x2="14388" y2="12891"/>
                        <a14:backgroundMark x1="37174" y1="6543" x2="46875" y2="8008"/>
                        <a14:backgroundMark x1="36328" y1="6055" x2="30339" y2="5078"/>
                        <a14:backgroundMark x1="30339" y1="5078" x2="23047" y2="7031"/>
                        <a14:backgroundMark x1="37630" y1="5664" x2="37630" y2="5664"/>
                        <a14:backgroundMark x1="36589" y1="5664" x2="44401" y2="5957"/>
                        <a14:backgroundMark x1="35612" y1="5371" x2="40560" y2="3125"/>
                        <a14:backgroundMark x1="38216" y1="21875" x2="41797" y2="29883"/>
                        <a14:backgroundMark x1="41797" y1="29883" x2="39258" y2="23047"/>
                        <a14:backgroundMark x1="39258" y1="23047" x2="33464" y2="24023"/>
                        <a14:backgroundMark x1="40884" y1="21994" x2="39909" y2="19434"/>
                        <a14:backgroundMark x1="42513" y1="26270" x2="41574" y2="23804"/>
                        <a14:backgroundMark x1="39909" y1="19434" x2="35026" y2="19043"/>
                        <a14:backgroundMark x1="35026" y1="19043" x2="34961" y2="19141"/>
                        <a14:backgroundMark x1="41355" y1="23770" x2="42448" y2="30273"/>
                        <a14:backgroundMark x1="40789" y1="20400" x2="40935" y2="21270"/>
                        <a14:backgroundMark x1="40495" y1="18652" x2="40762" y2="20238"/>
                        <a14:backgroundMark x1="40735" y1="20416" x2="40987" y2="20526"/>
                        <a14:backgroundMark x1="38477" y1="19434" x2="40423" y2="20280"/>
                        <a14:backgroundMark x1="43802" y1="24155" x2="43880" y2="24414"/>
                        <a14:backgroundMark x1="61328" y1="27051" x2="66732" y2="27344"/>
                        <a14:backgroundMark x1="66732" y1="27344" x2="61003" y2="29785"/>
                        <a14:backgroundMark x1="61003" y1="29785" x2="60677" y2="29199"/>
                        <a14:backgroundMark x1="67995" y1="32956" x2="70964" y2="31348"/>
                        <a14:backgroundMark x1="66276" y1="33887" x2="67187" y2="33393"/>
                        <a14:backgroundMark x1="80387" y1="32347" x2="84180" y2="33105"/>
                        <a14:backgroundMark x1="76677" y1="31605" x2="77079" y2="31685"/>
                        <a14:backgroundMark x1="68555" y1="29980" x2="74245" y2="31118"/>
                        <a14:backgroundMark x1="19727" y1="29883" x2="26042" y2="29883"/>
                        <a14:backgroundMark x1="26042" y1="29883" x2="33268" y2="28125"/>
                        <a14:backgroundMark x1="17253" y1="24023" x2="27734" y2="21777"/>
                        <a14:backgroundMark x1="27734" y1="21777" x2="27018" y2="12891"/>
                        <a14:backgroundMark x1="27018" y1="12891" x2="33594" y2="17676"/>
                        <a14:backgroundMark x1="33594" y1="17676" x2="39909" y2="16602"/>
                        <a14:backgroundMark x1="39909" y1="16602" x2="41992" y2="24707"/>
                        <a14:backgroundMark x1="21680" y1="25195" x2="37174" y2="18652"/>
                        <a14:backgroundMark x1="23047" y1="26563" x2="34570" y2="17480"/>
                        <a14:backgroundMark x1="24870" y1="21582" x2="28841" y2="9570"/>
                        <a14:backgroundMark x1="28841" y1="9570" x2="21289" y2="19336"/>
                        <a14:backgroundMark x1="21289" y1="19336" x2="26107" y2="20020"/>
                        <a14:backgroundMark x1="26107" y1="20020" x2="41667" y2="12500"/>
                        <a14:backgroundMark x1="41667" y1="12500" x2="44271" y2="26953"/>
                        <a14:backgroundMark x1="43750" y1="11914" x2="40299" y2="31738"/>
                        <a14:backgroundMark x1="33398" y1="12891" x2="25977" y2="10059"/>
                        <a14:backgroundMark x1="25977" y1="10059" x2="18815" y2="16504"/>
                        <a14:backgroundMark x1="28060" y1="9961" x2="33203" y2="11621"/>
                        <a14:backgroundMark x1="34440" y1="12598" x2="36914" y2="18066"/>
                        <a14:backgroundMark x1="34766" y1="10938" x2="40430" y2="14746"/>
                        <a14:backgroundMark x1="40430" y1="14746" x2="41536" y2="14551"/>
                        <a14:backgroundMark x1="33789" y1="11426" x2="38151" y2="11719"/>
                        <a14:backgroundMark x1="27865" y1="30176" x2="11458" y2="32031"/>
                        <a14:backgroundMark x1="23177" y1="32910" x2="31576" y2="30371"/>
                        <a14:backgroundMark x1="20378" y1="17676" x2="21484" y2="23926"/>
                        <a14:backgroundMark x1="62044" y1="19238" x2="57031" y2="30859"/>
                        <a14:backgroundMark x1="63737" y1="21094" x2="72721" y2="24023"/>
                        <a14:backgroundMark x1="63086" y1="22559" x2="75521" y2="24512"/>
                        <a14:backgroundMark x1="75521" y1="24512" x2="76302" y2="24414"/>
                        <a14:backgroundMark x1="72070" y1="29004" x2="80990" y2="25781"/>
                        <a14:backgroundMark x1="80990" y1="25781" x2="76237" y2="21484"/>
                        <a14:backgroundMark x1="76237" y1="21484" x2="76432" y2="14551"/>
                        <a14:backgroundMark x1="76432" y1="14551" x2="73568" y2="20801"/>
                        <a14:backgroundMark x1="73568" y1="20801" x2="80664" y2="23438"/>
                        <a14:backgroundMark x1="71484" y1="15234" x2="77409" y2="11621"/>
                        <a14:backgroundMark x1="77409" y1="11621" x2="73047" y2="13965"/>
                        <a14:backgroundMark x1="73047" y1="13965" x2="77669" y2="19238"/>
                        <a14:backgroundMark x1="77669" y1="19238" x2="86523" y2="13086"/>
                        <a14:backgroundMark x1="86523" y1="13086" x2="84896" y2="17676"/>
                        <a14:backgroundMark x1="76888" y1="16992" x2="81185" y2="13574"/>
                        <a14:backgroundMark x1="81185" y1="13574" x2="79297" y2="22852"/>
                        <a14:backgroundMark x1="79818" y1="24609" x2="77214" y2="24512"/>
                        <a14:backgroundMark x1="79492" y1="24023" x2="75000" y2="27051"/>
                        <a14:backgroundMark x1="75000" y1="27051" x2="69987" y2="26074"/>
                        <a14:backgroundMark x1="69987" y1="26074" x2="65625" y2="31055"/>
                        <a14:backgroundMark x1="65625" y1="31055" x2="69727" y2="27539"/>
                        <a14:backgroundMark x1="67513" y1="17969" x2="83854" y2="22852"/>
                        <a14:backgroundMark x1="67318" y1="17188" x2="67318" y2="17188"/>
                        <a14:backgroundMark x1="79753" y1="24609" x2="79753" y2="24609"/>
                        <a14:backgroundMark x1="80729" y1="24121" x2="80729" y2="24121"/>
                        <a14:backgroundMark x1="81836" y1="25391" x2="89193" y2="24219"/>
                        <a14:backgroundMark x1="80339" y1="26074" x2="85938" y2="27930"/>
                        <a14:backgroundMark x1="78711" y1="29980" x2="72982" y2="28711"/>
                        <a14:backgroundMark x1="72982" y1="28711" x2="78255" y2="30957"/>
                        <a14:backgroundMark x1="78255" y1="30957" x2="79102" y2="27734"/>
                        <a14:backgroundMark x1="57292" y1="8105" x2="62826" y2="15039"/>
                        <a14:backgroundMark x1="57161" y1="10156" x2="59635" y2="13965"/>
                        <a14:backgroundMark x1="71680" y1="29590" x2="83008" y2="29883"/>
                        <a14:backgroundMark x1="71745" y1="30273" x2="83659" y2="30566"/>
                        <a14:backgroundMark x1="71289" y1="30664" x2="83854" y2="31738"/>
                      </a14:backgroundRemoval>
                    </a14:imgEffect>
                  </a14:imgLayer>
                </a14:imgProps>
              </a:ext>
            </a:extLst>
          </a:blip>
          <a:srcRect l="8015" t="3247" r="6897" b="7170"/>
          <a:stretch>
            <a:fillRect/>
          </a:stretch>
        </p:blipFill>
        <p:spPr>
          <a:xfrm>
            <a:off x="5996260" y="1502670"/>
            <a:ext cx="6734354" cy="47268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A5811-22CF-FB5F-2E81-43D1DD9C7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616" y="1323132"/>
            <a:ext cx="11245756" cy="490637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/>
              <a:t>Long-standing gender stereotypes within nursing and professional education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100" b="1" u="sng" dirty="0"/>
              <a:t>Themes </a:t>
            </a:r>
            <a:endParaRPr lang="en-GB" sz="3100" b="1" dirty="0"/>
          </a:p>
          <a:p>
            <a:r>
              <a:rPr lang="en-GB" b="1" dirty="0"/>
              <a:t>The Historical Context and Underacknowledged Contributions of Men in Nursing</a:t>
            </a:r>
          </a:p>
          <a:p>
            <a:r>
              <a:rPr lang="en-GB" b="1" dirty="0"/>
              <a:t>Sociocultural and Gender Stereotypes</a:t>
            </a:r>
          </a:p>
          <a:p>
            <a:r>
              <a:rPr lang="en-GB" b="1" dirty="0"/>
              <a:t>The Learning Environment and Curriculum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sz="3100" b="1" u="sng" dirty="0"/>
              <a:t>Gaps</a:t>
            </a:r>
            <a:r>
              <a:rPr lang="en-GB" sz="3100" b="1" dirty="0"/>
              <a:t>  </a:t>
            </a:r>
          </a:p>
          <a:p>
            <a:r>
              <a:rPr lang="en-GB" b="1" dirty="0"/>
              <a:t>Dated</a:t>
            </a:r>
          </a:p>
          <a:p>
            <a:r>
              <a:rPr lang="en-GB" b="1" dirty="0"/>
              <a:t>Conducted outside the UK</a:t>
            </a:r>
          </a:p>
          <a:p>
            <a:r>
              <a:rPr lang="en-GB" b="1" dirty="0"/>
              <a:t>Focused on employment rather than educational experience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Lack of qualitative data</a:t>
            </a:r>
          </a:p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gender inclusive.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FA3AED-2A5F-8EA4-409C-C5BF19C42F09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Positioning in Existing Research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638D33-9443-B287-3F3E-2626303D1628}"/>
              </a:ext>
            </a:extLst>
          </p:cNvPr>
          <p:cNvSpPr txBox="1"/>
          <p:nvPr/>
        </p:nvSpPr>
        <p:spPr>
          <a:xfrm>
            <a:off x="406212" y="6283298"/>
            <a:ext cx="113795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(Williams, 1993; </a:t>
            </a:r>
            <a:r>
              <a:rPr lang="en-GB" b="1" dirty="0" err="1"/>
              <a:t>Meadus</a:t>
            </a:r>
            <a:r>
              <a:rPr lang="en-GB" b="1" dirty="0"/>
              <a:t> and Twomey, 2011; Stanley </a:t>
            </a:r>
            <a:r>
              <a:rPr lang="en-GB" b="1" i="1" dirty="0"/>
              <a:t>et al., </a:t>
            </a:r>
            <a:r>
              <a:rPr lang="en-GB" b="1" dirty="0"/>
              <a:t>2017; Whitford </a:t>
            </a:r>
            <a:r>
              <a:rPr lang="en-GB" b="1" i="1" dirty="0"/>
              <a:t>et al</a:t>
            </a:r>
            <a:r>
              <a:rPr lang="en-GB" b="1" dirty="0"/>
              <a:t>., 2020; Carter </a:t>
            </a:r>
            <a:r>
              <a:rPr lang="en-GB" b="1" i="1" dirty="0"/>
              <a:t>et al., </a:t>
            </a:r>
            <a:r>
              <a:rPr lang="en-GB" b="1" dirty="0"/>
              <a:t>2025; Gray, 2018) </a:t>
            </a:r>
          </a:p>
        </p:txBody>
      </p:sp>
    </p:spTree>
    <p:extLst>
      <p:ext uri="{BB962C8B-B14F-4D97-AF65-F5344CB8AC3E}">
        <p14:creationId xmlns:p14="http://schemas.microsoft.com/office/powerpoint/2010/main" val="30751218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38E20-2A47-66FE-1B7D-F2F7EFC60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90F8F-9795-B4CD-F7B4-AC0B929E6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34372D-A129-4B3C-3650-1E1E5920D0DE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Theoretical / Epistemological Positioning</a:t>
            </a:r>
          </a:p>
        </p:txBody>
      </p:sp>
    </p:spTree>
    <p:extLst>
      <p:ext uri="{BB962C8B-B14F-4D97-AF65-F5344CB8AC3E}">
        <p14:creationId xmlns:p14="http://schemas.microsoft.com/office/powerpoint/2010/main" val="11462494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2660B-1B2F-9A4C-CC34-B98C0C03B3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94FF36-51E2-4CC7-9EC3-377846AFDDCB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Theoretical / Epistemological Positioning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AEDBF4-2F3C-C9AB-16F8-E579C0BC3E86}"/>
              </a:ext>
            </a:extLst>
          </p:cNvPr>
          <p:cNvSpPr txBox="1"/>
          <p:nvPr/>
        </p:nvSpPr>
        <p:spPr>
          <a:xfrm>
            <a:off x="116048" y="6162265"/>
            <a:ext cx="1176437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(Zainal, 2007; </a:t>
            </a:r>
            <a:r>
              <a:rPr lang="en-GB" b="1" dirty="0" err="1"/>
              <a:t>Gulsecan</a:t>
            </a:r>
            <a:r>
              <a:rPr lang="en-GB" b="1" dirty="0"/>
              <a:t> and Kubat, 2006; Creswell and Plano Clark, 2017; </a:t>
            </a:r>
            <a:r>
              <a:rPr lang="en-GB" b="1" dirty="0" err="1"/>
              <a:t>Tashakkori</a:t>
            </a:r>
            <a:r>
              <a:rPr lang="en-GB" b="1" dirty="0"/>
              <a:t> and Teddlie, 2010; </a:t>
            </a:r>
          </a:p>
          <a:p>
            <a:pPr algn="ctr"/>
            <a:r>
              <a:rPr lang="en-GB" b="1" dirty="0"/>
              <a:t>Morgan, 2014; Collis and Hussey, 2014;</a:t>
            </a:r>
            <a:r>
              <a:rPr lang="en-GB" dirty="0"/>
              <a:t> </a:t>
            </a:r>
            <a:r>
              <a:rPr lang="en-GB" b="1" dirty="0"/>
              <a:t>Andrews, 2012; Burns </a:t>
            </a:r>
            <a:r>
              <a:rPr lang="en-GB" b="1" i="1" dirty="0"/>
              <a:t>et al.</a:t>
            </a:r>
            <a:r>
              <a:rPr lang="en-GB" b="1" dirty="0"/>
              <a:t> 2022)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C12FF57-1F78-0BFE-822E-6E852BF42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2209" y="1120859"/>
            <a:ext cx="5947580" cy="39650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10378C3-8846-69E1-897F-0BC3691D6D0F}"/>
              </a:ext>
            </a:extLst>
          </p:cNvPr>
          <p:cNvSpPr txBox="1"/>
          <p:nvPr/>
        </p:nvSpPr>
        <p:spPr>
          <a:xfrm>
            <a:off x="395786" y="1512215"/>
            <a:ext cx="306392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research question should dictate the methodology, and the most important aspect of research is its practical consequences and usefulness in addressing the problem at hand.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942C180-E668-B2FE-D6FF-CC8EF0E90076}"/>
              </a:ext>
            </a:extLst>
          </p:cNvPr>
          <p:cNvGrpSpPr/>
          <p:nvPr/>
        </p:nvGrpSpPr>
        <p:grpSpPr>
          <a:xfrm>
            <a:off x="2923669" y="5213976"/>
            <a:ext cx="3391699" cy="830997"/>
            <a:chOff x="8588964" y="1543922"/>
            <a:chExt cx="3770812" cy="893269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29F34BC-FF8B-6BCE-BA1A-63CF2561CABB}"/>
                </a:ext>
              </a:extLst>
            </p:cNvPr>
            <p:cNvSpPr txBox="1"/>
            <p:nvPr/>
          </p:nvSpPr>
          <p:spPr>
            <a:xfrm>
              <a:off x="9453390" y="1543922"/>
              <a:ext cx="2906386" cy="8932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Subjective Understanding </a:t>
              </a:r>
            </a:p>
          </p:txBody>
        </p:sp>
        <p:pic>
          <p:nvPicPr>
            <p:cNvPr id="5130" name="Picture 10" descr="Tick Mark Vector Art, Icons, and ...">
              <a:extLst>
                <a:ext uri="{FF2B5EF4-FFF2-40B4-BE49-F238E27FC236}">
                  <a16:creationId xmlns:a16="http://schemas.microsoft.com/office/drawing/2014/main" id="{B23423EB-7A49-846F-CBC0-6B84159F3A2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88964" y="1678184"/>
              <a:ext cx="747428" cy="74742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AE9BA87-69F9-035F-47A6-81CB22A8C07B}"/>
              </a:ext>
            </a:extLst>
          </p:cNvPr>
          <p:cNvGrpSpPr/>
          <p:nvPr/>
        </p:nvGrpSpPr>
        <p:grpSpPr>
          <a:xfrm>
            <a:off x="6315368" y="5150356"/>
            <a:ext cx="3275270" cy="882860"/>
            <a:chOff x="8520942" y="2609354"/>
            <a:chExt cx="3275270" cy="882860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7D07F2B-5DD8-8721-0B92-EDDA3E1E4800}"/>
                </a:ext>
              </a:extLst>
            </p:cNvPr>
            <p:cNvSpPr txBox="1"/>
            <p:nvPr/>
          </p:nvSpPr>
          <p:spPr>
            <a:xfrm>
              <a:off x="9453392" y="2609354"/>
              <a:ext cx="23428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Objective Measurement </a:t>
              </a:r>
            </a:p>
          </p:txBody>
        </p:sp>
        <p:pic>
          <p:nvPicPr>
            <p:cNvPr id="16" name="Picture 10" descr="Tick Mark Vector Art, Icons, and ...">
              <a:extLst>
                <a:ext uri="{FF2B5EF4-FFF2-40B4-BE49-F238E27FC236}">
                  <a16:creationId xmlns:a16="http://schemas.microsoft.com/office/drawing/2014/main" id="{0693E6E3-1166-63F0-FA02-6FDC2C6FA6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20942" y="2744786"/>
              <a:ext cx="747428" cy="74742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8AF14339-7C32-0563-A0A9-4D57A9603DD9}"/>
              </a:ext>
            </a:extLst>
          </p:cNvPr>
          <p:cNvSpPr txBox="1"/>
          <p:nvPr/>
        </p:nvSpPr>
        <p:spPr>
          <a:xfrm>
            <a:off x="8971130" y="1512215"/>
            <a:ext cx="26135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Meaning and understanding are socially constructed through individual and collective experiences.</a:t>
            </a:r>
          </a:p>
        </p:txBody>
      </p:sp>
    </p:spTree>
    <p:extLst>
      <p:ext uri="{BB962C8B-B14F-4D97-AF65-F5344CB8AC3E}">
        <p14:creationId xmlns:p14="http://schemas.microsoft.com/office/powerpoint/2010/main" val="10173447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1810C-FDDA-3B8A-A5E9-087083BA7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39AE5-8787-049D-F0E3-CEC8D5204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5A01323-4F87-ACE7-9901-FCDA0CFFAF13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Methodological Approach</a:t>
            </a:r>
          </a:p>
        </p:txBody>
      </p:sp>
    </p:spTree>
    <p:extLst>
      <p:ext uri="{BB962C8B-B14F-4D97-AF65-F5344CB8AC3E}">
        <p14:creationId xmlns:p14="http://schemas.microsoft.com/office/powerpoint/2010/main" val="8176232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ED8A7-F612-CC53-3A56-06EE3BAF07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1EB67-7C96-0B72-EB52-77207969D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7516" y="1505510"/>
            <a:ext cx="5958084" cy="4351338"/>
          </a:xfrm>
        </p:spPr>
        <p:txBody>
          <a:bodyPr/>
          <a:lstStyle/>
          <a:p>
            <a:pPr algn="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FB865F5-9504-9672-6A33-F2F398F0A558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Methodological Approach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9E502C-CB10-2638-02CD-D2124D2038B6}"/>
              </a:ext>
            </a:extLst>
          </p:cNvPr>
          <p:cNvSpPr txBox="1"/>
          <p:nvPr/>
        </p:nvSpPr>
        <p:spPr>
          <a:xfrm>
            <a:off x="1112893" y="6148855"/>
            <a:ext cx="925874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(Cohen, Manion and Morrison, 2013; Gray, 2018; Creswell and Plano Clark, 2017; </a:t>
            </a:r>
            <a:r>
              <a:rPr lang="en-GB" b="1" dirty="0" err="1"/>
              <a:t>Gorard</a:t>
            </a:r>
            <a:r>
              <a:rPr lang="en-GB" b="1" dirty="0"/>
              <a:t>, 2010) 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75080E-A906-6C3B-0982-1448C74A9B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39" t="5174" r="13339" b="9353"/>
          <a:stretch>
            <a:fillRect/>
          </a:stretch>
        </p:blipFill>
        <p:spPr>
          <a:xfrm>
            <a:off x="2908938" y="1505510"/>
            <a:ext cx="5666657" cy="42811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726070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D8924-A001-AFD7-5895-F07096D81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698E53B-C756-EC78-B0D3-D9D5993FC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135601"/>
              </p:ext>
            </p:extLst>
          </p:nvPr>
        </p:nvGraphicFramePr>
        <p:xfrm>
          <a:off x="3964674" y="1922942"/>
          <a:ext cx="8065828" cy="41366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31559">
                  <a:extLst>
                    <a:ext uri="{9D8B030D-6E8A-4147-A177-3AD203B41FA5}">
                      <a16:colId xmlns:a16="http://schemas.microsoft.com/office/drawing/2014/main" val="3700944020"/>
                    </a:ext>
                  </a:extLst>
                </a:gridCol>
                <a:gridCol w="1528549">
                  <a:extLst>
                    <a:ext uri="{9D8B030D-6E8A-4147-A177-3AD203B41FA5}">
                      <a16:colId xmlns:a16="http://schemas.microsoft.com/office/drawing/2014/main" val="1233499847"/>
                    </a:ext>
                  </a:extLst>
                </a:gridCol>
                <a:gridCol w="1405720">
                  <a:extLst>
                    <a:ext uri="{9D8B030D-6E8A-4147-A177-3AD203B41FA5}">
                      <a16:colId xmlns:a16="http://schemas.microsoft.com/office/drawing/2014/main" val="2041635227"/>
                    </a:ext>
                  </a:extLst>
                </a:gridCol>
              </a:tblGrid>
              <a:tr h="802869">
                <a:tc>
                  <a:txBody>
                    <a:bodyPr/>
                    <a:lstStyle/>
                    <a:p>
                      <a:r>
                        <a:rPr lang="en-GB" sz="2000" dirty="0"/>
                        <a:t>Learning Outcomes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Quantitative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Qualitative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866852"/>
                  </a:ext>
                </a:extLst>
              </a:tr>
              <a:tr h="1090926">
                <a:tc>
                  <a:txBody>
                    <a:bodyPr/>
                    <a:lstStyle/>
                    <a:p>
                      <a:r>
                        <a:rPr lang="en-GB" sz="2000" b="1" dirty="0"/>
                        <a:t>Why are men less likely than women to undertake study? 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032531"/>
                  </a:ext>
                </a:extLst>
              </a:tr>
              <a:tr h="1090926">
                <a:tc>
                  <a:txBody>
                    <a:bodyPr/>
                    <a:lstStyle/>
                    <a:p>
                      <a:r>
                        <a:rPr lang="en-GB" sz="2000" b="1" dirty="0"/>
                        <a:t>What are the motivational factors for males to undertake study?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7183319"/>
                  </a:ext>
                </a:extLst>
              </a:tr>
              <a:tr h="1151942">
                <a:tc>
                  <a:txBody>
                    <a:bodyPr/>
                    <a:lstStyle/>
                    <a:p>
                      <a:r>
                        <a:rPr lang="en-GB" sz="2000" b="1" dirty="0"/>
                        <a:t>What, according to male nursing students, are their perceived barriers to successful completion of studies? 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9113798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98463651-4814-BE85-A66B-99907854851E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Methodological Approach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2A60C6-CCB8-55E5-5F3D-69444AF25FAF}"/>
              </a:ext>
            </a:extLst>
          </p:cNvPr>
          <p:cNvSpPr txBox="1"/>
          <p:nvPr/>
        </p:nvSpPr>
        <p:spPr>
          <a:xfrm>
            <a:off x="1284151" y="6250450"/>
            <a:ext cx="962369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(Cohen, Manion and Morrison, 2013; Gray, 2018; Creswell and Plano Clark, 2017; </a:t>
            </a:r>
            <a:r>
              <a:rPr lang="en-GB" b="1" dirty="0" err="1"/>
              <a:t>Gorard</a:t>
            </a:r>
            <a:r>
              <a:rPr lang="en-GB" b="1" dirty="0"/>
              <a:t>, 2010)  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95795B-F60A-4D31-272A-754696292C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39" t="5174" r="13339" b="9353"/>
          <a:stretch>
            <a:fillRect/>
          </a:stretch>
        </p:blipFill>
        <p:spPr>
          <a:xfrm>
            <a:off x="-85924" y="2268437"/>
            <a:ext cx="3866353" cy="29210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10" descr="Tick Mark Vector Art, Icons, and ...">
            <a:extLst>
              <a:ext uri="{FF2B5EF4-FFF2-40B4-BE49-F238E27FC236}">
                <a16:creationId xmlns:a16="http://schemas.microsoft.com/office/drawing/2014/main" id="{91ED870F-9912-3BF3-7B50-3E56EC89BE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5324" y="5189455"/>
            <a:ext cx="747428" cy="7474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Tick Mark Vector Art, Icons, and ...">
            <a:extLst>
              <a:ext uri="{FF2B5EF4-FFF2-40B4-BE49-F238E27FC236}">
                <a16:creationId xmlns:a16="http://schemas.microsoft.com/office/drawing/2014/main" id="{1CA57BCA-F339-83D9-FB02-15FEE2842B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4395" y="3930110"/>
            <a:ext cx="747428" cy="7474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Tick Mark Vector Art, Icons, and ...">
            <a:extLst>
              <a:ext uri="{FF2B5EF4-FFF2-40B4-BE49-F238E27FC236}">
                <a16:creationId xmlns:a16="http://schemas.microsoft.com/office/drawing/2014/main" id="{0B1B7BAC-DEB9-AF25-61DF-477A3038D5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5324" y="2826916"/>
            <a:ext cx="747428" cy="7474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F74B627-14FB-56C5-EC53-4871F8F33A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395" y="2949746"/>
            <a:ext cx="624598" cy="6245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89A7636-DF20-C3B1-B145-30C2A8441D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9500" y="4037835"/>
            <a:ext cx="591443" cy="5914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10" descr="Tick Mark Vector Art, Icons, and ...">
            <a:extLst>
              <a:ext uri="{FF2B5EF4-FFF2-40B4-BE49-F238E27FC236}">
                <a16:creationId xmlns:a16="http://schemas.microsoft.com/office/drawing/2014/main" id="{F3BCCFFE-139B-D8AA-73D3-30993D003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4395" y="5189455"/>
            <a:ext cx="747428" cy="7474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4451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CE3988-5B33-11C4-E0DE-3F176A34A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CE8C9-45A2-1955-C41F-78F609BFE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AA838DE-8D6F-0F12-1BD4-2D22E2BBC9F7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Research Tool: On-Line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1083387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93406-1AFB-C8DB-7AD3-BF816E262D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113213-FB21-449D-71EB-E6DED8182401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Research Tool: On-Line Questionnaire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B0DEDD-4ACC-FB52-0AC0-C97E19FA9C79}"/>
              </a:ext>
            </a:extLst>
          </p:cNvPr>
          <p:cNvSpPr txBox="1"/>
          <p:nvPr/>
        </p:nvSpPr>
        <p:spPr>
          <a:xfrm>
            <a:off x="579815" y="6107373"/>
            <a:ext cx="10897738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</a:t>
            </a:r>
            <a:r>
              <a:rPr lang="en-GB" b="1" dirty="0" err="1"/>
              <a:t>Hlatshwako</a:t>
            </a:r>
            <a:r>
              <a:rPr lang="en-GB" b="1" dirty="0"/>
              <a:t> </a:t>
            </a:r>
            <a:r>
              <a:rPr lang="en-GB" b="1" i="1" dirty="0"/>
              <a:t>et al</a:t>
            </a:r>
            <a:r>
              <a:rPr lang="en-GB" b="1" dirty="0"/>
              <a:t>., 2021; Singh and Sagar, 2021; Zhou </a:t>
            </a:r>
            <a:r>
              <a:rPr lang="en-GB" b="1" i="1" dirty="0"/>
              <a:t>et al., </a:t>
            </a:r>
            <a:r>
              <a:rPr lang="en-GB" b="1" dirty="0"/>
              <a:t>2021; </a:t>
            </a:r>
            <a:r>
              <a:rPr lang="en-GB" b="1" dirty="0" err="1"/>
              <a:t>Aerney-Perreten</a:t>
            </a:r>
            <a:r>
              <a:rPr lang="en-GB" b="1" dirty="0"/>
              <a:t> </a:t>
            </a:r>
            <a:r>
              <a:rPr lang="en-GB" b="1" i="1" dirty="0"/>
              <a:t>et al., </a:t>
            </a:r>
            <a:r>
              <a:rPr lang="en-GB" b="1" dirty="0"/>
              <a:t>2015;</a:t>
            </a:r>
          </a:p>
          <a:p>
            <a:pPr algn="ctr"/>
            <a:r>
              <a:rPr lang="en-GB" b="1" dirty="0"/>
              <a:t>Sagar </a:t>
            </a:r>
            <a:r>
              <a:rPr lang="en-GB" b="1" i="1" dirty="0"/>
              <a:t>et al., </a:t>
            </a:r>
            <a:r>
              <a:rPr lang="en-GB" b="1" dirty="0"/>
              <a:t>2020; Barkay </a:t>
            </a:r>
            <a:r>
              <a:rPr lang="en-GB" b="1" i="1" dirty="0"/>
              <a:t>et al., </a:t>
            </a:r>
            <a:r>
              <a:rPr lang="en-GB" b="1" dirty="0"/>
              <a:t>2020; Andrade, 2020)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182872-B97A-AD44-ECBE-3587F89210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51" r="29379"/>
          <a:stretch>
            <a:fillRect/>
          </a:stretch>
        </p:blipFill>
        <p:spPr>
          <a:xfrm>
            <a:off x="-1" y="1361174"/>
            <a:ext cx="2886501" cy="47461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D4D6BC8-4C48-F901-E66A-4B202A255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4363874"/>
              </p:ext>
            </p:extLst>
          </p:nvPr>
        </p:nvGraphicFramePr>
        <p:xfrm>
          <a:off x="3275463" y="2404190"/>
          <a:ext cx="8127998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63998">
                  <a:extLst>
                    <a:ext uri="{9D8B030D-6E8A-4147-A177-3AD203B41FA5}">
                      <a16:colId xmlns:a16="http://schemas.microsoft.com/office/drawing/2014/main" val="138122339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7985996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Cost Effective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Low Response Rates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1853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Rapid Means of Collecting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Potential for Sampling Bias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08891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Immediate Results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Low Quality or Fraudulent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457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Increased Availability to Participants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Technical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6134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Anonymous Participation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Respondent Fatigue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7939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Easy Analysis of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Potential Ethical / Confidentiality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64315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/>
                        <a:t>Already Familiar with Microsoft 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Digital Literacy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317195"/>
                  </a:ext>
                </a:extLst>
              </a:tr>
            </a:tbl>
          </a:graphicData>
        </a:graphic>
      </p:graphicFrame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A491AFF6-8C46-74A0-BEB2-8722343121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724344" y="1361174"/>
            <a:ext cx="876857" cy="876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0DE4C9A-9F7A-481D-F2EE-8FD0D7E2FD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3059" y="1322836"/>
            <a:ext cx="979989" cy="972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1807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BCA7D-CE9D-9D6E-9D94-08AF4AA15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8F8C5-8FD8-BB0A-1E5A-17E55CF23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F7AB8A4-605B-A617-3D71-B7DE13083DE7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Research Tool: Semi-Structured Interviews </a:t>
            </a:r>
          </a:p>
        </p:txBody>
      </p:sp>
    </p:spTree>
    <p:extLst>
      <p:ext uri="{BB962C8B-B14F-4D97-AF65-F5344CB8AC3E}">
        <p14:creationId xmlns:p14="http://schemas.microsoft.com/office/powerpoint/2010/main" val="24794280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39A73-8AC1-2ABA-88C1-CEE815111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52CC8D4-128C-C12D-3231-AE46BBCBC2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707410" y="1594101"/>
            <a:ext cx="6527007" cy="435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6C754FE-CE3E-E978-B04E-E8F81AB67D2D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Research Tool: Semi-Structured Interviews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A4ED1D-0F4E-6592-65DB-6BAE9BFF8FD7}"/>
              </a:ext>
            </a:extLst>
          </p:cNvPr>
          <p:cNvSpPr txBox="1"/>
          <p:nvPr/>
        </p:nvSpPr>
        <p:spPr>
          <a:xfrm>
            <a:off x="729017" y="6092736"/>
            <a:ext cx="1073396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(Flick, 2018; Aitken</a:t>
            </a:r>
            <a:r>
              <a:rPr lang="en-GB" b="1" i="1" dirty="0"/>
              <a:t> et al., </a:t>
            </a:r>
            <a:r>
              <a:rPr lang="en-GB" b="1" dirty="0"/>
              <a:t>2002; </a:t>
            </a:r>
            <a:r>
              <a:rPr lang="en-GB" b="1" dirty="0" err="1"/>
              <a:t>Ruslin</a:t>
            </a:r>
            <a:r>
              <a:rPr lang="en-GB" b="1" dirty="0"/>
              <a:t> </a:t>
            </a:r>
            <a:r>
              <a:rPr lang="en-GB" b="1" i="1" dirty="0"/>
              <a:t>et al., </a:t>
            </a:r>
            <a:r>
              <a:rPr lang="en-GB" b="1" dirty="0"/>
              <a:t>2022; </a:t>
            </a:r>
            <a:r>
              <a:rPr lang="en-GB" b="1" dirty="0" err="1"/>
              <a:t>Dejonckheere</a:t>
            </a:r>
            <a:r>
              <a:rPr lang="en-GB" b="1" dirty="0"/>
              <a:t> and Vaughn, 2019; Kallio </a:t>
            </a:r>
            <a:r>
              <a:rPr lang="en-GB" b="1" i="1" dirty="0"/>
              <a:t>et al</a:t>
            </a:r>
            <a:r>
              <a:rPr lang="en-GB" b="1" dirty="0"/>
              <a:t>., 2016;</a:t>
            </a:r>
          </a:p>
          <a:p>
            <a:pPr algn="ctr"/>
            <a:r>
              <a:rPr lang="en-GB" b="1" dirty="0" err="1"/>
              <a:t>Dornyei</a:t>
            </a:r>
            <a:r>
              <a:rPr lang="en-GB" b="1" dirty="0"/>
              <a:t>, 2007; Robson, 2011; Bryman, 2008; </a:t>
            </a:r>
            <a:r>
              <a:rPr lang="en-GB" b="1" dirty="0" err="1"/>
              <a:t>Alsaawi</a:t>
            </a:r>
            <a:r>
              <a:rPr lang="en-GB" b="1" dirty="0"/>
              <a:t>, 2014)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2DC0A4-A399-07EA-E566-FD0E912374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9070" y="1213503"/>
            <a:ext cx="979989" cy="972021"/>
          </a:xfrm>
          <a:prstGeom prst="rect">
            <a:avLst/>
          </a:prstGeom>
        </p:spPr>
      </p:pic>
      <p:pic>
        <p:nvPicPr>
          <p:cNvPr id="8" name="Content Placeholder 10">
            <a:extLst>
              <a:ext uri="{FF2B5EF4-FFF2-40B4-BE49-F238E27FC236}">
                <a16:creationId xmlns:a16="http://schemas.microsoft.com/office/drawing/2014/main" id="{F02FE7FD-61CA-01E5-0F9C-9589140119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1226" y="1261084"/>
            <a:ext cx="876857" cy="876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338FFEF-CE6D-C258-9EF0-F57EB62237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3534134"/>
              </p:ext>
            </p:extLst>
          </p:nvPr>
        </p:nvGraphicFramePr>
        <p:xfrm>
          <a:off x="5819597" y="2100521"/>
          <a:ext cx="6133910" cy="3855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66955">
                  <a:extLst>
                    <a:ext uri="{9D8B030D-6E8A-4147-A177-3AD203B41FA5}">
                      <a16:colId xmlns:a16="http://schemas.microsoft.com/office/drawing/2014/main" val="1998113270"/>
                    </a:ext>
                  </a:extLst>
                </a:gridCol>
                <a:gridCol w="3066955">
                  <a:extLst>
                    <a:ext uri="{9D8B030D-6E8A-4147-A177-3AD203B41FA5}">
                      <a16:colId xmlns:a16="http://schemas.microsoft.com/office/drawing/2014/main" val="2382145328"/>
                    </a:ext>
                  </a:extLst>
                </a:gridCol>
              </a:tblGrid>
              <a:tr h="470281">
                <a:tc>
                  <a:txBody>
                    <a:bodyPr/>
                    <a:lstStyle/>
                    <a:p>
                      <a:r>
                        <a:rPr lang="en-GB" sz="2000" b="1" dirty="0"/>
                        <a:t>Flexible Yet Guided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Time Consuming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58046"/>
                  </a:ext>
                </a:extLst>
              </a:tr>
              <a:tr h="811718">
                <a:tc>
                  <a:txBody>
                    <a:bodyPr/>
                    <a:lstStyle/>
                    <a:p>
                      <a:r>
                        <a:rPr lang="en-GB" sz="2000" b="1" dirty="0"/>
                        <a:t>In-depth Insights into Participants Experiences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Data Analysis 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056405"/>
                  </a:ext>
                </a:extLst>
              </a:tr>
              <a:tr h="470281">
                <a:tc>
                  <a:txBody>
                    <a:bodyPr/>
                    <a:lstStyle/>
                    <a:p>
                      <a:r>
                        <a:rPr lang="en-GB" sz="2000" b="1" dirty="0"/>
                        <a:t>Improved Rapport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Dependent on Interviewer Skill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128045"/>
                  </a:ext>
                </a:extLst>
              </a:tr>
              <a:tr h="470281">
                <a:tc>
                  <a:txBody>
                    <a:bodyPr/>
                    <a:lstStyle/>
                    <a:p>
                      <a:r>
                        <a:rPr lang="en-GB" sz="2000" b="1" dirty="0"/>
                        <a:t>Adaptability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Potential Bias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5250529"/>
                  </a:ext>
                </a:extLst>
              </a:tr>
              <a:tr h="470281">
                <a:tc>
                  <a:txBody>
                    <a:bodyPr/>
                    <a:lstStyle/>
                    <a:p>
                      <a:r>
                        <a:rPr lang="en-GB" sz="2000" b="1" dirty="0"/>
                        <a:t>Explore Unexpected Topics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Difficult to Transcribe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232330"/>
                  </a:ext>
                </a:extLst>
              </a:tr>
              <a:tr h="470281">
                <a:tc>
                  <a:txBody>
                    <a:bodyPr/>
                    <a:lstStyle/>
                    <a:p>
                      <a:r>
                        <a:rPr lang="en-GB" sz="2000" b="1" dirty="0"/>
                        <a:t>Ensured Consistency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Possible Confidentiality Issues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868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01647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34164-C61A-FC34-3910-2D57B86A2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73BA9C6-894F-CEAA-0833-A235325C4F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5608" y="1903109"/>
            <a:ext cx="6580195" cy="3733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EDF23A1-FCA1-5E49-0BA0-67BAB8416E63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Rejected Tool: Focus Groups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46298-7F16-DD07-E905-0E3C3E0DBF60}"/>
              </a:ext>
            </a:extLst>
          </p:cNvPr>
          <p:cNvSpPr txBox="1"/>
          <p:nvPr/>
        </p:nvSpPr>
        <p:spPr>
          <a:xfrm>
            <a:off x="623246" y="6326038"/>
            <a:ext cx="1094550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(Acocella, 2012; </a:t>
            </a:r>
            <a:r>
              <a:rPr lang="en-GB" b="1" dirty="0" err="1"/>
              <a:t>Gundamogula</a:t>
            </a:r>
            <a:r>
              <a:rPr lang="en-GB" b="1" dirty="0"/>
              <a:t>, 2020; Flick, 2018; Freitas and Oliveira, 2022; </a:t>
            </a:r>
            <a:r>
              <a:rPr lang="en-GB" b="1" dirty="0" err="1"/>
              <a:t>Litosseliti</a:t>
            </a:r>
            <a:r>
              <a:rPr lang="en-GB" b="1" dirty="0"/>
              <a:t>, 2004; Krippendorf, 2012) 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CDE4FBA-B005-4F16-88D9-59F8D7C676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6211463"/>
              </p:ext>
            </p:extLst>
          </p:nvPr>
        </p:nvGraphicFramePr>
        <p:xfrm>
          <a:off x="6440226" y="2445973"/>
          <a:ext cx="5392382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96191">
                  <a:extLst>
                    <a:ext uri="{9D8B030D-6E8A-4147-A177-3AD203B41FA5}">
                      <a16:colId xmlns:a16="http://schemas.microsoft.com/office/drawing/2014/main" val="3347245150"/>
                    </a:ext>
                  </a:extLst>
                </a:gridCol>
                <a:gridCol w="2696191">
                  <a:extLst>
                    <a:ext uri="{9D8B030D-6E8A-4147-A177-3AD203B41FA5}">
                      <a16:colId xmlns:a16="http://schemas.microsoft.com/office/drawing/2014/main" val="3343400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Cost Effective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Problems Analysing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7873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Group Interaction Can Build Participant Confidence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Problematic to Manage Debates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4218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In Depth 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Training Should be Undertaken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13305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AA641B9F-234E-3537-73C6-30E94EE3C3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9918" y="1473952"/>
            <a:ext cx="979989" cy="972021"/>
          </a:xfrm>
          <a:prstGeom prst="rect">
            <a:avLst/>
          </a:prstGeom>
        </p:spPr>
      </p:pic>
      <p:pic>
        <p:nvPicPr>
          <p:cNvPr id="9" name="Content Placeholder 10">
            <a:extLst>
              <a:ext uri="{FF2B5EF4-FFF2-40B4-BE49-F238E27FC236}">
                <a16:creationId xmlns:a16="http://schemas.microsoft.com/office/drawing/2014/main" id="{3F63EFA9-F4A1-4C92-60D2-97A23B4EF2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8050" y="1569116"/>
            <a:ext cx="876857" cy="876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800144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0BEDB-B78D-E26C-D05F-0083F51507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7FD37-12BC-03EF-3167-BA2E22359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1AA281-7077-15B6-8A48-734F47ACF6F1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Sampling &amp; Recruitment</a:t>
            </a:r>
          </a:p>
        </p:txBody>
      </p:sp>
    </p:spTree>
    <p:extLst>
      <p:ext uri="{BB962C8B-B14F-4D97-AF65-F5344CB8AC3E}">
        <p14:creationId xmlns:p14="http://schemas.microsoft.com/office/powerpoint/2010/main" val="2408104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96682-53BB-24F3-01DC-D2DA20B54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4A923C6-85FD-719D-BF0C-ACC2DF9D6C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13" t="14778" r="5417" b="17422"/>
          <a:stretch>
            <a:fillRect/>
          </a:stretch>
        </p:blipFill>
        <p:spPr>
          <a:xfrm>
            <a:off x="2113082" y="1706757"/>
            <a:ext cx="7965835" cy="39406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33A3759-B5E5-8B05-8A93-FCDC849B8596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Sampling &amp; Recruitment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7DE61D-111F-1A23-18C9-CBD775014877}"/>
              </a:ext>
            </a:extLst>
          </p:cNvPr>
          <p:cNvSpPr txBox="1"/>
          <p:nvPr/>
        </p:nvSpPr>
        <p:spPr>
          <a:xfrm>
            <a:off x="4080062" y="6231896"/>
            <a:ext cx="40318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(McFadyen and Rankin, 2016; Kay, 2019) </a:t>
            </a:r>
          </a:p>
        </p:txBody>
      </p:sp>
    </p:spTree>
    <p:extLst>
      <p:ext uri="{BB962C8B-B14F-4D97-AF65-F5344CB8AC3E}">
        <p14:creationId xmlns:p14="http://schemas.microsoft.com/office/powerpoint/2010/main" val="14974232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11353-D24D-E9AB-ADCE-EC1B10937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D3C5E18-23C5-6455-41B4-54947828BB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13" t="14778" r="5417" b="17422"/>
          <a:stretch>
            <a:fillRect/>
          </a:stretch>
        </p:blipFill>
        <p:spPr>
          <a:xfrm>
            <a:off x="163302" y="1275438"/>
            <a:ext cx="4478275" cy="2215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255C97E-842E-7128-A848-2F2B728D1B6A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Sampling &amp; Recruitment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DC82169-EBD5-6A23-989E-8BF91C97AA00}"/>
              </a:ext>
            </a:extLst>
          </p:cNvPr>
          <p:cNvSpPr txBox="1"/>
          <p:nvPr/>
        </p:nvSpPr>
        <p:spPr>
          <a:xfrm>
            <a:off x="3134262" y="6326037"/>
            <a:ext cx="59234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(Golzar, Tajik and Noor, 2022; Stratton, 2021; </a:t>
            </a:r>
            <a:r>
              <a:rPr lang="en-GB" b="1" dirty="0" err="1"/>
              <a:t>Ballaglia</a:t>
            </a:r>
            <a:r>
              <a:rPr lang="en-GB" b="1" dirty="0"/>
              <a:t>, 2008)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143996-5DD3-0502-F1C4-CB1741F201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7198" r="10601" b="4648"/>
          <a:stretch>
            <a:fillRect/>
          </a:stretch>
        </p:blipFill>
        <p:spPr bwMode="auto">
          <a:xfrm>
            <a:off x="2788237" y="1308551"/>
            <a:ext cx="6878129" cy="49224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BF1360-95A3-5886-073D-C017A816EA2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318" t="69526" r="44857"/>
          <a:stretch>
            <a:fillRect/>
          </a:stretch>
        </p:blipFill>
        <p:spPr>
          <a:xfrm>
            <a:off x="6136256" y="4993673"/>
            <a:ext cx="492639" cy="13323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220122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BFA856-14F8-D30F-8F5D-7A7C252AC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CDF275-4869-B196-1A00-5DA222E581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13" t="14778" r="5417" b="17422"/>
          <a:stretch>
            <a:fillRect/>
          </a:stretch>
        </p:blipFill>
        <p:spPr>
          <a:xfrm>
            <a:off x="163302" y="1275438"/>
            <a:ext cx="4478275" cy="2215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5F8A8E3-FA81-7D67-EC3E-6EF403BC8A67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Sampling &amp; Recruitment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06D465-8298-6D0D-2C41-BC31A60C718C}"/>
              </a:ext>
            </a:extLst>
          </p:cNvPr>
          <p:cNvSpPr txBox="1"/>
          <p:nvPr/>
        </p:nvSpPr>
        <p:spPr>
          <a:xfrm>
            <a:off x="3255757" y="6373752"/>
            <a:ext cx="618001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(Cheung </a:t>
            </a:r>
            <a:r>
              <a:rPr lang="en-GB" b="1" i="1" dirty="0"/>
              <a:t>et al., </a:t>
            </a:r>
            <a:r>
              <a:rPr lang="en-GB" b="1" dirty="0"/>
              <a:t>2017; Purna-Singh </a:t>
            </a:r>
            <a:r>
              <a:rPr lang="en-GB" b="1" i="1" dirty="0"/>
              <a:t>et al., </a:t>
            </a:r>
            <a:r>
              <a:rPr lang="en-GB" b="1" dirty="0"/>
              <a:t>2023; Hiratsuka, 2025)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1AD449-2F88-0A7F-4FAF-5708473B27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7198" r="10601" b="4648"/>
          <a:stretch>
            <a:fillRect/>
          </a:stretch>
        </p:blipFill>
        <p:spPr bwMode="auto">
          <a:xfrm>
            <a:off x="315332" y="3490824"/>
            <a:ext cx="3997876" cy="2861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CA965AE-1D98-ED64-7B03-6DFCCA6EFD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318" t="69526" r="44857"/>
          <a:stretch>
            <a:fillRect/>
          </a:stretch>
        </p:blipFill>
        <p:spPr>
          <a:xfrm>
            <a:off x="2219380" y="5582562"/>
            <a:ext cx="328288" cy="887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20BF590D-2E01-27F7-39F5-3D8F454BC783}"/>
              </a:ext>
            </a:extLst>
          </p:cNvPr>
          <p:cNvGrpSpPr/>
          <p:nvPr/>
        </p:nvGrpSpPr>
        <p:grpSpPr>
          <a:xfrm>
            <a:off x="2133597" y="1436514"/>
            <a:ext cx="7924801" cy="4471357"/>
            <a:chOff x="1943818" y="1443486"/>
            <a:chExt cx="7811937" cy="4638135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1FAE9419-7AEE-2F94-52A0-82765EA392E9}"/>
                </a:ext>
              </a:extLst>
            </p:cNvPr>
            <p:cNvGrpSpPr/>
            <p:nvPr/>
          </p:nvGrpSpPr>
          <p:grpSpPr>
            <a:xfrm>
              <a:off x="1943818" y="1443486"/>
              <a:ext cx="7811937" cy="4638135"/>
              <a:chOff x="952500" y="0"/>
              <a:chExt cx="10287000" cy="6858000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9A06F561-4090-00C9-2711-EAF89D98BD8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52500" y="0"/>
                <a:ext cx="10287000" cy="6858000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1078A654-3138-4A41-93C3-250EB3FDBB63}"/>
                  </a:ext>
                </a:extLst>
              </p:cNvPr>
              <p:cNvSpPr/>
              <p:nvPr/>
            </p:nvSpPr>
            <p:spPr>
              <a:xfrm rot="2493394">
                <a:off x="3216209" y="2862036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9D19266E-8CCB-1F95-1CC6-732059E234F3}"/>
                  </a:ext>
                </a:extLst>
              </p:cNvPr>
              <p:cNvSpPr/>
              <p:nvPr/>
            </p:nvSpPr>
            <p:spPr>
              <a:xfrm rot="8127129">
                <a:off x="7492391" y="4211923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8B7C7541-98F1-ACD8-8A1B-530326402C13}"/>
                  </a:ext>
                </a:extLst>
              </p:cNvPr>
              <p:cNvSpPr/>
              <p:nvPr/>
            </p:nvSpPr>
            <p:spPr>
              <a:xfrm>
                <a:off x="2174027" y="5958593"/>
                <a:ext cx="580866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089CF21B-F880-A825-3126-CBC0F3144CD7}"/>
                  </a:ext>
                </a:extLst>
              </p:cNvPr>
              <p:cNvSpPr/>
              <p:nvPr/>
            </p:nvSpPr>
            <p:spPr>
              <a:xfrm rot="20174125">
                <a:off x="8297525" y="5023386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A301644-B82B-27C0-2353-11AE02D27378}"/>
                  </a:ext>
                </a:extLst>
              </p:cNvPr>
              <p:cNvSpPr/>
              <p:nvPr/>
            </p:nvSpPr>
            <p:spPr>
              <a:xfrm rot="1727855">
                <a:off x="2992278" y="4341794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8D18100-A59B-B527-4E30-56FCDDB365BC}"/>
                  </a:ext>
                </a:extLst>
              </p:cNvPr>
              <p:cNvSpPr/>
              <p:nvPr/>
            </p:nvSpPr>
            <p:spPr>
              <a:xfrm rot="5400000">
                <a:off x="2880239" y="6206525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757017C-3563-DF05-E57C-594D3005E9DB}"/>
                  </a:ext>
                </a:extLst>
              </p:cNvPr>
              <p:cNvSpPr/>
              <p:nvPr/>
            </p:nvSpPr>
            <p:spPr>
              <a:xfrm>
                <a:off x="3181531" y="5826536"/>
                <a:ext cx="580866" cy="668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D1586EB9-CC46-87FA-29EC-D0BC708032BF}"/>
                </a:ext>
              </a:extLst>
            </p:cNvPr>
            <p:cNvCxnSpPr/>
            <p:nvPr/>
          </p:nvCxnSpPr>
          <p:spPr>
            <a:xfrm flipH="1">
              <a:off x="6095999" y="3512638"/>
              <a:ext cx="488831" cy="109961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49210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3AB33A-60AA-D2C9-E757-706B89E44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60B936B-4B7F-645F-269E-FD93CBBB7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13" t="14778" r="5417" b="17422"/>
          <a:stretch>
            <a:fillRect/>
          </a:stretch>
        </p:blipFill>
        <p:spPr>
          <a:xfrm>
            <a:off x="163302" y="1275438"/>
            <a:ext cx="4478275" cy="2215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C7E85B1-8FED-E7DA-5C66-48AD40BD31D1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Sampling &amp; Recruitment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174ECF-1E01-F41A-322E-5B45F316BE14}"/>
              </a:ext>
            </a:extLst>
          </p:cNvPr>
          <p:cNvSpPr txBox="1"/>
          <p:nvPr/>
        </p:nvSpPr>
        <p:spPr>
          <a:xfrm>
            <a:off x="2170980" y="6349593"/>
            <a:ext cx="785003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(Palinkas </a:t>
            </a:r>
            <a:r>
              <a:rPr lang="en-GB" b="1" i="1" dirty="0"/>
              <a:t>et al</a:t>
            </a:r>
            <a:r>
              <a:rPr lang="en-GB" b="1" dirty="0"/>
              <a:t>., 2015; Stratton, 2024; Memon </a:t>
            </a:r>
            <a:r>
              <a:rPr lang="en-GB" b="1" i="1" dirty="0"/>
              <a:t>et al., </a:t>
            </a:r>
            <a:r>
              <a:rPr lang="en-GB" b="1" dirty="0"/>
              <a:t>2025; Campbell </a:t>
            </a:r>
            <a:r>
              <a:rPr lang="en-GB" b="1" i="1" dirty="0"/>
              <a:t>et al</a:t>
            </a:r>
            <a:r>
              <a:rPr lang="en-GB" b="1" dirty="0"/>
              <a:t>.,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968C13-5E76-0A37-F54A-7532A692E7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7198" r="10601" b="4648"/>
          <a:stretch>
            <a:fillRect/>
          </a:stretch>
        </p:blipFill>
        <p:spPr bwMode="auto">
          <a:xfrm>
            <a:off x="315332" y="3490824"/>
            <a:ext cx="3997876" cy="2861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57AD59-D880-CCCA-C018-B2AD22FBCD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318" t="69526" r="44857"/>
          <a:stretch>
            <a:fillRect/>
          </a:stretch>
        </p:blipFill>
        <p:spPr>
          <a:xfrm>
            <a:off x="2219380" y="5582562"/>
            <a:ext cx="328288" cy="887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3D65EFD1-3A34-09DF-E493-E27D76E3AA40}"/>
              </a:ext>
            </a:extLst>
          </p:cNvPr>
          <p:cNvGrpSpPr/>
          <p:nvPr/>
        </p:nvGrpSpPr>
        <p:grpSpPr>
          <a:xfrm>
            <a:off x="7493480" y="1153286"/>
            <a:ext cx="4606502" cy="2961682"/>
            <a:chOff x="1943818" y="1443486"/>
            <a:chExt cx="7811937" cy="4638135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F7379986-F2AC-6A21-3CD2-A33E7F3E553D}"/>
                </a:ext>
              </a:extLst>
            </p:cNvPr>
            <p:cNvGrpSpPr/>
            <p:nvPr/>
          </p:nvGrpSpPr>
          <p:grpSpPr>
            <a:xfrm>
              <a:off x="1943818" y="1443486"/>
              <a:ext cx="7811937" cy="4638135"/>
              <a:chOff x="952500" y="0"/>
              <a:chExt cx="10287000" cy="6858000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FF0C3CAA-D63D-64E0-23E4-1819F2462C7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52500" y="0"/>
                <a:ext cx="10287000" cy="6858000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52C338F5-05B3-BE11-A1C8-9005CFE9CF69}"/>
                  </a:ext>
                </a:extLst>
              </p:cNvPr>
              <p:cNvSpPr/>
              <p:nvPr/>
            </p:nvSpPr>
            <p:spPr>
              <a:xfrm rot="2493394">
                <a:off x="3216209" y="2862036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57AB6A2A-8212-B53C-49CA-67A52701D25F}"/>
                  </a:ext>
                </a:extLst>
              </p:cNvPr>
              <p:cNvSpPr/>
              <p:nvPr/>
            </p:nvSpPr>
            <p:spPr>
              <a:xfrm rot="8127129">
                <a:off x="7492391" y="4211923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E1BD3076-1712-8D08-015F-002DAB171312}"/>
                  </a:ext>
                </a:extLst>
              </p:cNvPr>
              <p:cNvSpPr/>
              <p:nvPr/>
            </p:nvSpPr>
            <p:spPr>
              <a:xfrm>
                <a:off x="2174027" y="5958593"/>
                <a:ext cx="580866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9FFA8122-8E61-9158-6141-FFD210C3F702}"/>
                  </a:ext>
                </a:extLst>
              </p:cNvPr>
              <p:cNvSpPr/>
              <p:nvPr/>
            </p:nvSpPr>
            <p:spPr>
              <a:xfrm rot="20174125">
                <a:off x="8297525" y="5023386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FFDEF269-BB33-F8F0-CF24-68A0AAC1D034}"/>
                  </a:ext>
                </a:extLst>
              </p:cNvPr>
              <p:cNvSpPr/>
              <p:nvPr/>
            </p:nvSpPr>
            <p:spPr>
              <a:xfrm rot="1727855">
                <a:off x="2992278" y="4341794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4CD9CBFE-91F3-B1F8-796F-E36F3AD1243C}"/>
                  </a:ext>
                </a:extLst>
              </p:cNvPr>
              <p:cNvSpPr/>
              <p:nvPr/>
            </p:nvSpPr>
            <p:spPr>
              <a:xfrm rot="5400000">
                <a:off x="2880239" y="6206525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44CD0116-0475-8FBF-C128-D81AD2A58BFD}"/>
                  </a:ext>
                </a:extLst>
              </p:cNvPr>
              <p:cNvSpPr/>
              <p:nvPr/>
            </p:nvSpPr>
            <p:spPr>
              <a:xfrm>
                <a:off x="3181531" y="5826536"/>
                <a:ext cx="580866" cy="668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905D0F00-FE55-C275-083E-CFCF981F5211}"/>
                </a:ext>
              </a:extLst>
            </p:cNvPr>
            <p:cNvCxnSpPr/>
            <p:nvPr/>
          </p:nvCxnSpPr>
          <p:spPr>
            <a:xfrm flipH="1">
              <a:off x="6095999" y="3512638"/>
              <a:ext cx="488831" cy="109961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7CA01BF-08FF-7C92-DDC7-8EEABC450B25}"/>
              </a:ext>
            </a:extLst>
          </p:cNvPr>
          <p:cNvGrpSpPr/>
          <p:nvPr/>
        </p:nvGrpSpPr>
        <p:grpSpPr>
          <a:xfrm>
            <a:off x="2098016" y="1322657"/>
            <a:ext cx="7995966" cy="4807789"/>
            <a:chOff x="952500" y="0"/>
            <a:chExt cx="10287000" cy="685800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D832C2F-E4BA-8814-DCA8-1F2B8E05B74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52500" y="0"/>
              <a:ext cx="10287000" cy="685800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9124E0F-491E-D2DB-C947-B6BDD8E8F070}"/>
                </a:ext>
              </a:extLst>
            </p:cNvPr>
            <p:cNvSpPr/>
            <p:nvPr/>
          </p:nvSpPr>
          <p:spPr>
            <a:xfrm>
              <a:off x="3171647" y="5808453"/>
              <a:ext cx="626852" cy="88691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EF69ACC-C4CD-5433-9874-041EA7B5FE91}"/>
                </a:ext>
              </a:extLst>
            </p:cNvPr>
            <p:cNvSpPr/>
            <p:nvPr/>
          </p:nvSpPr>
          <p:spPr>
            <a:xfrm rot="16200000">
              <a:off x="2792588" y="6116632"/>
              <a:ext cx="498053" cy="88691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00F7F772-F14A-B2AB-5AE6-2FAF666F02E1}"/>
                </a:ext>
              </a:extLst>
            </p:cNvPr>
            <p:cNvSpPr/>
            <p:nvPr/>
          </p:nvSpPr>
          <p:spPr>
            <a:xfrm>
              <a:off x="2167029" y="5735108"/>
              <a:ext cx="626852" cy="88691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731483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55820-ABA0-4069-AE7A-5A9354C48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298C607-34C2-7F73-9239-9D115DA670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213" t="14778" r="5417" b="17422"/>
          <a:stretch>
            <a:fillRect/>
          </a:stretch>
        </p:blipFill>
        <p:spPr>
          <a:xfrm>
            <a:off x="163302" y="1275438"/>
            <a:ext cx="4478275" cy="22153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57ACB3-41B3-C782-EDCA-970637865D80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Sampling &amp; Recruitment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99E061-D1E6-A0C3-FA61-E7E80760DC1B}"/>
              </a:ext>
            </a:extLst>
          </p:cNvPr>
          <p:cNvSpPr txBox="1"/>
          <p:nvPr/>
        </p:nvSpPr>
        <p:spPr>
          <a:xfrm>
            <a:off x="2170980" y="6349593"/>
            <a:ext cx="785003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(Palinkas </a:t>
            </a:r>
            <a:r>
              <a:rPr lang="en-GB" b="1" i="1" dirty="0"/>
              <a:t>et al</a:t>
            </a:r>
            <a:r>
              <a:rPr lang="en-GB" b="1" dirty="0"/>
              <a:t>., 2015; Stratton, 2024; Memon </a:t>
            </a:r>
            <a:r>
              <a:rPr lang="en-GB" b="1" i="1" dirty="0"/>
              <a:t>et al., </a:t>
            </a:r>
            <a:r>
              <a:rPr lang="en-GB" b="1" dirty="0"/>
              <a:t>2025; Campbell </a:t>
            </a:r>
            <a:r>
              <a:rPr lang="en-GB" b="1" i="1" dirty="0"/>
              <a:t>et al</a:t>
            </a:r>
            <a:r>
              <a:rPr lang="en-GB" b="1" dirty="0"/>
              <a:t>.,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C8F52B-468D-FD1B-2CD1-B680701B0C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3" t="7198" r="10601" b="4648"/>
          <a:stretch>
            <a:fillRect/>
          </a:stretch>
        </p:blipFill>
        <p:spPr bwMode="auto">
          <a:xfrm>
            <a:off x="315332" y="3490824"/>
            <a:ext cx="3997876" cy="2861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E98D62-A8C2-F036-290D-7F2FF6A487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318" t="69526" r="44857"/>
          <a:stretch>
            <a:fillRect/>
          </a:stretch>
        </p:blipFill>
        <p:spPr>
          <a:xfrm>
            <a:off x="2219380" y="5582562"/>
            <a:ext cx="328288" cy="887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C3A3BD4-4350-9068-152B-3D277E6AD013}"/>
              </a:ext>
            </a:extLst>
          </p:cNvPr>
          <p:cNvGrpSpPr/>
          <p:nvPr/>
        </p:nvGrpSpPr>
        <p:grpSpPr>
          <a:xfrm>
            <a:off x="7493480" y="1153286"/>
            <a:ext cx="4606502" cy="2961682"/>
            <a:chOff x="1943818" y="1443486"/>
            <a:chExt cx="7811937" cy="4638135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7E4E916-AB0F-6F19-3845-421528323824}"/>
                </a:ext>
              </a:extLst>
            </p:cNvPr>
            <p:cNvGrpSpPr/>
            <p:nvPr/>
          </p:nvGrpSpPr>
          <p:grpSpPr>
            <a:xfrm>
              <a:off x="1943818" y="1443486"/>
              <a:ext cx="7811937" cy="4638135"/>
              <a:chOff x="952500" y="0"/>
              <a:chExt cx="10287000" cy="6858000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434BF690-3A17-8691-411D-8D401E66CA4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52500" y="0"/>
                <a:ext cx="10287000" cy="6858000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AB09CCF3-056D-0CC4-637D-65A910DF27DD}"/>
                  </a:ext>
                </a:extLst>
              </p:cNvPr>
              <p:cNvSpPr/>
              <p:nvPr/>
            </p:nvSpPr>
            <p:spPr>
              <a:xfrm rot="2493394">
                <a:off x="3216209" y="2862036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6F4285F7-14EE-DAE8-47CE-AB171B4086D5}"/>
                  </a:ext>
                </a:extLst>
              </p:cNvPr>
              <p:cNvSpPr/>
              <p:nvPr/>
            </p:nvSpPr>
            <p:spPr>
              <a:xfrm rot="8127129">
                <a:off x="7492391" y="4211923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3088ECCD-1F9C-11E5-0214-469C4BD8630D}"/>
                  </a:ext>
                </a:extLst>
              </p:cNvPr>
              <p:cNvSpPr/>
              <p:nvPr/>
            </p:nvSpPr>
            <p:spPr>
              <a:xfrm>
                <a:off x="2174027" y="5958593"/>
                <a:ext cx="580866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26C96280-D6DE-9A07-B687-68B129F0ACB5}"/>
                  </a:ext>
                </a:extLst>
              </p:cNvPr>
              <p:cNvSpPr/>
              <p:nvPr/>
            </p:nvSpPr>
            <p:spPr>
              <a:xfrm rot="20174125">
                <a:off x="8297525" y="5023386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6A26011B-E77D-A25D-2037-BE6A4C0EFE95}"/>
                  </a:ext>
                </a:extLst>
              </p:cNvPr>
              <p:cNvSpPr/>
              <p:nvPr/>
            </p:nvSpPr>
            <p:spPr>
              <a:xfrm rot="1727855">
                <a:off x="2992278" y="4341794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933A22BA-6F1D-484C-83CE-E33E3CD21CED}"/>
                  </a:ext>
                </a:extLst>
              </p:cNvPr>
              <p:cNvSpPr/>
              <p:nvPr/>
            </p:nvSpPr>
            <p:spPr>
              <a:xfrm rot="5400000">
                <a:off x="2880239" y="6206525"/>
                <a:ext cx="330174" cy="58086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6F106CEA-FF8A-31C0-6BB4-7FC7A145146B}"/>
                  </a:ext>
                </a:extLst>
              </p:cNvPr>
              <p:cNvSpPr/>
              <p:nvPr/>
            </p:nvSpPr>
            <p:spPr>
              <a:xfrm>
                <a:off x="3181531" y="5826536"/>
                <a:ext cx="580866" cy="66808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889893F0-FF77-6FB0-7B7F-C0FFBCAC64A7}"/>
                </a:ext>
              </a:extLst>
            </p:cNvPr>
            <p:cNvCxnSpPr/>
            <p:nvPr/>
          </p:nvCxnSpPr>
          <p:spPr>
            <a:xfrm flipH="1">
              <a:off x="6095999" y="3512638"/>
              <a:ext cx="488831" cy="1099619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3F6B89C-7ED4-D228-0CA0-ED363E075E7E}"/>
              </a:ext>
            </a:extLst>
          </p:cNvPr>
          <p:cNvGrpSpPr/>
          <p:nvPr/>
        </p:nvGrpSpPr>
        <p:grpSpPr>
          <a:xfrm>
            <a:off x="7493480" y="4066307"/>
            <a:ext cx="4549532" cy="2197748"/>
            <a:chOff x="952500" y="0"/>
            <a:chExt cx="10287000" cy="685800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68C76EE4-B521-BC4B-A2FB-BC1BD98B04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952500" y="0"/>
              <a:ext cx="10287000" cy="685800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6B81CF6-E94C-E105-8CBD-99731B88EF03}"/>
                </a:ext>
              </a:extLst>
            </p:cNvPr>
            <p:cNvSpPr/>
            <p:nvPr/>
          </p:nvSpPr>
          <p:spPr>
            <a:xfrm>
              <a:off x="3171647" y="5808453"/>
              <a:ext cx="626852" cy="88691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2B8D74AF-4327-4F9C-DD60-2E37948AAFD4}"/>
                </a:ext>
              </a:extLst>
            </p:cNvPr>
            <p:cNvSpPr/>
            <p:nvPr/>
          </p:nvSpPr>
          <p:spPr>
            <a:xfrm rot="16200000">
              <a:off x="2792588" y="6116632"/>
              <a:ext cx="498053" cy="88691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BBA359D-69C6-B985-D680-700B7D59CA56}"/>
                </a:ext>
              </a:extLst>
            </p:cNvPr>
            <p:cNvSpPr/>
            <p:nvPr/>
          </p:nvSpPr>
          <p:spPr>
            <a:xfrm>
              <a:off x="2167029" y="5735108"/>
              <a:ext cx="626852" cy="88691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077625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C896A-30B1-F871-7F00-C97FA1EFD8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0105D-1F81-30A0-0291-D7EE55D9F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4CEEAF-9784-8F71-2661-B4CB03C638C0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Ethical Processes</a:t>
            </a:r>
          </a:p>
        </p:txBody>
      </p:sp>
    </p:spTree>
    <p:extLst>
      <p:ext uri="{BB962C8B-B14F-4D97-AF65-F5344CB8AC3E}">
        <p14:creationId xmlns:p14="http://schemas.microsoft.com/office/powerpoint/2010/main" val="745781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9AF267-2BD6-8337-4568-DF93EC869E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64CA84C-A124-15DD-69D5-3C4FA5755B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0831" t="2618" r="3727" b="5014"/>
          <a:stretch>
            <a:fillRect/>
          </a:stretch>
        </p:blipFill>
        <p:spPr>
          <a:xfrm>
            <a:off x="-35608" y="1552627"/>
            <a:ext cx="2512338" cy="43650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736A8AE-5A55-A9F9-54A1-F9099E4CAF4C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Ethical Processes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669519-EB21-31FF-7A6B-30EB8EB8A809}"/>
              </a:ext>
            </a:extLst>
          </p:cNvPr>
          <p:cNvSpPr txBox="1"/>
          <p:nvPr/>
        </p:nvSpPr>
        <p:spPr>
          <a:xfrm>
            <a:off x="853673" y="6168559"/>
            <a:ext cx="10484651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(British Educational Research Association, 2011; Modise, 2025; University of Wales Trinity Saint David, 2022; NMC, 2015; Isreal, 2014; May and Perry, 2011)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F548EE5-FC01-556F-5640-C1255D2163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8582366"/>
              </p:ext>
            </p:extLst>
          </p:nvPr>
        </p:nvGraphicFramePr>
        <p:xfrm>
          <a:off x="1220561" y="1390710"/>
          <a:ext cx="10794521" cy="47101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27967">
                  <a:extLst>
                    <a:ext uri="{9D8B030D-6E8A-4147-A177-3AD203B41FA5}">
                      <a16:colId xmlns:a16="http://schemas.microsoft.com/office/drawing/2014/main" val="3958819168"/>
                    </a:ext>
                  </a:extLst>
                </a:gridCol>
                <a:gridCol w="2780310">
                  <a:extLst>
                    <a:ext uri="{9D8B030D-6E8A-4147-A177-3AD203B41FA5}">
                      <a16:colId xmlns:a16="http://schemas.microsoft.com/office/drawing/2014/main" val="4070642918"/>
                    </a:ext>
                  </a:extLst>
                </a:gridCol>
                <a:gridCol w="2368856">
                  <a:extLst>
                    <a:ext uri="{9D8B030D-6E8A-4147-A177-3AD203B41FA5}">
                      <a16:colId xmlns:a16="http://schemas.microsoft.com/office/drawing/2014/main" val="1842231172"/>
                    </a:ext>
                  </a:extLst>
                </a:gridCol>
                <a:gridCol w="3217388">
                  <a:extLst>
                    <a:ext uri="{9D8B030D-6E8A-4147-A177-3AD203B41FA5}">
                      <a16:colId xmlns:a16="http://schemas.microsoft.com/office/drawing/2014/main" val="2991979895"/>
                    </a:ext>
                  </a:extLst>
                </a:gridCol>
              </a:tblGrid>
              <a:tr h="371108"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    Risk to Participant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Informed consent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    Risk to me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Self-care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091929"/>
                  </a:ext>
                </a:extLst>
              </a:tr>
              <a:tr h="37110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Confidentiality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Supervision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43893947"/>
                  </a:ext>
                </a:extLst>
              </a:tr>
              <a:tr h="371108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Data protection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On-line Interviews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73792105"/>
                  </a:ext>
                </a:extLst>
              </a:tr>
              <a:tr h="37110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Right to withdraw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10165293"/>
                  </a:ext>
                </a:extLst>
              </a:tr>
              <a:tr h="437401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Voluntary participation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    Risk to UWTSD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UWTSD Ethical Approval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47000049"/>
                  </a:ext>
                </a:extLst>
              </a:tr>
              <a:tr h="373812">
                <a:tc rowSpan="2"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Debriefing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b="1" dirty="0"/>
                        <a:t>UWTSD Research Ethics and Integrity Code of Practice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74058858"/>
                  </a:ext>
                </a:extLst>
              </a:tr>
              <a:tr h="37381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Positive focus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760207"/>
                  </a:ext>
                </a:extLst>
              </a:tr>
              <a:tr h="431320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Sensitive approach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491173454"/>
                  </a:ext>
                </a:extLst>
              </a:tr>
              <a:tr h="457531">
                <a:tc rowSpan="2"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Anonymity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pPr algn="r"/>
                      <a:r>
                        <a:rPr lang="en-GB" b="1" dirty="0"/>
                        <a:t>    Risk to profession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b="1" dirty="0"/>
                        <a:t>NMC Code of Professional Conduct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943194206"/>
                  </a:ext>
                </a:extLst>
              </a:tr>
              <a:tr h="40960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Clear concise language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7812986"/>
                  </a:ext>
                </a:extLst>
              </a:tr>
              <a:tr h="371108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Gatekeeper mediated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13423223"/>
                  </a:ext>
                </a:extLst>
              </a:tr>
              <a:tr h="371108"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BERA Ethical Guidelines (2011)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75141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55745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B2486-CE0B-20B1-8C2E-89784CBFB0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5121C-3101-4EA8-862D-30604FD65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962118-BC2E-1EE5-2E7C-62FB91D7B9B6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Data Analysis Plan</a:t>
            </a:r>
          </a:p>
        </p:txBody>
      </p:sp>
    </p:spTree>
    <p:extLst>
      <p:ext uri="{BB962C8B-B14F-4D97-AF65-F5344CB8AC3E}">
        <p14:creationId xmlns:p14="http://schemas.microsoft.com/office/powerpoint/2010/main" val="4187777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4DA02-6F1D-7AF7-4197-2D398529B7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E29743-0F80-CC08-24FA-A969A28A31FD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Data Analysis Plan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0C622B-81CB-F2AC-C8E4-33AF89191514}"/>
              </a:ext>
            </a:extLst>
          </p:cNvPr>
          <p:cNvSpPr txBox="1"/>
          <p:nvPr/>
        </p:nvSpPr>
        <p:spPr>
          <a:xfrm>
            <a:off x="2289589" y="6330942"/>
            <a:ext cx="761281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Gorard</a:t>
            </a:r>
            <a:r>
              <a:rPr lang="en-GB" b="1" dirty="0"/>
              <a:t>, 2010; Braun and Clarke, 2006; Khalid </a:t>
            </a:r>
            <a:r>
              <a:rPr lang="en-GB" b="1" i="1" dirty="0"/>
              <a:t>et al., </a:t>
            </a:r>
            <a:r>
              <a:rPr lang="en-GB" b="1" dirty="0"/>
              <a:t>2025; Nowell </a:t>
            </a:r>
            <a:r>
              <a:rPr lang="en-GB" b="1" i="1" dirty="0"/>
              <a:t>et al., </a:t>
            </a:r>
            <a:r>
              <a:rPr lang="en-GB" b="1" dirty="0"/>
              <a:t>2017)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118767-9AF7-9595-6DCE-492090F1A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462731"/>
            <a:ext cx="10515600" cy="1714231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7499F4-587C-BBA8-63FD-2C678FB239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4" t="24067" r="4046" b="23689"/>
          <a:stretch>
            <a:fillRect/>
          </a:stretch>
        </p:blipFill>
        <p:spPr>
          <a:xfrm>
            <a:off x="1546066" y="1213503"/>
            <a:ext cx="9099865" cy="34090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6388A64-9157-7871-D496-6DAFAB5723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945207"/>
              </p:ext>
            </p:extLst>
          </p:nvPr>
        </p:nvGraphicFramePr>
        <p:xfrm>
          <a:off x="500064" y="4722357"/>
          <a:ext cx="11191866" cy="15087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595933">
                  <a:extLst>
                    <a:ext uri="{9D8B030D-6E8A-4147-A177-3AD203B41FA5}">
                      <a16:colId xmlns:a16="http://schemas.microsoft.com/office/drawing/2014/main" val="112731226"/>
                    </a:ext>
                  </a:extLst>
                </a:gridCol>
                <a:gridCol w="5595933">
                  <a:extLst>
                    <a:ext uri="{9D8B030D-6E8A-4147-A177-3AD203B41FA5}">
                      <a16:colId xmlns:a16="http://schemas.microsoft.com/office/drawing/2014/main" val="4344483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Quantitative Questionnaire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Qualitative Interview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8453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Descriptive statistical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Thematic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1173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Frequencies and percentages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Braun &amp; Clarke’s six-stage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94969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Analysis conducted using SPSS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Themes developed in relation to research questions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206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11392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830665-6A2C-97CF-F14A-3D4F17A2D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99309-7164-6323-78DD-9903E61BB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F619384-E0D4-D8B6-09E5-B10F65306494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6000" dirty="0">
                <a:solidFill>
                  <a:prstClr val="white"/>
                </a:solidFill>
              </a:rPr>
              <a:t>Conclusion &amp; Contribution</a:t>
            </a:r>
          </a:p>
        </p:txBody>
      </p:sp>
    </p:spTree>
    <p:extLst>
      <p:ext uri="{BB962C8B-B14F-4D97-AF65-F5344CB8AC3E}">
        <p14:creationId xmlns:p14="http://schemas.microsoft.com/office/powerpoint/2010/main" val="3808109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D1CF2A-7A7D-9706-716D-7E47B8B4C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85EB566-338C-2F88-AD59-92C5FD5E1865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Conclusion &amp; Contribution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F746892-F11A-8613-C38D-668D46164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07109" y="1478839"/>
            <a:ext cx="4977781" cy="49777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742989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19F89-CA7E-1DE1-A7F7-FF66F21614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7E9F3-5175-B3B6-3D4A-61763F208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38" y="2348961"/>
            <a:ext cx="10515600" cy="4351338"/>
          </a:xfrm>
        </p:spPr>
        <p:txBody>
          <a:bodyPr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4F0AA1-2C95-A84C-FAA4-4FBDEB93EFAC}"/>
              </a:ext>
            </a:extLst>
          </p:cNvPr>
          <p:cNvSpPr/>
          <p:nvPr/>
        </p:nvSpPr>
        <p:spPr>
          <a:xfrm>
            <a:off x="-35608" y="2348961"/>
            <a:ext cx="12263215" cy="203008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996153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1B944-D5C0-2577-D152-9671905F4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90E4B-2AE5-2F8F-F114-9CFD4B4E1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62" y="1345721"/>
            <a:ext cx="12117238" cy="535457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4400" dirty="0"/>
              <a:t>Acocella, I. (2012) ‘The focus groups in social research: advantages and disadvantages’, </a:t>
            </a:r>
            <a:r>
              <a:rPr lang="en-GB" sz="4400" i="1" dirty="0"/>
              <a:t>Journal of Quality and Quantity</a:t>
            </a:r>
            <a:r>
              <a:rPr lang="en-GB" sz="4400" dirty="0"/>
              <a:t>, 46(18), pp. 1125–1136.</a:t>
            </a:r>
          </a:p>
          <a:p>
            <a:pPr>
              <a:lnSpc>
                <a:spcPct val="170000"/>
              </a:lnSpc>
            </a:pPr>
            <a:r>
              <a:rPr lang="en-GB" sz="4400" dirty="0" err="1"/>
              <a:t>Aerny-Perreten</a:t>
            </a:r>
            <a:r>
              <a:rPr lang="en-GB" sz="4400" dirty="0"/>
              <a:t>, N., Dominguez-</a:t>
            </a:r>
            <a:r>
              <a:rPr lang="en-GB" sz="4400" dirty="0" err="1"/>
              <a:t>Berjon</a:t>
            </a:r>
            <a:r>
              <a:rPr lang="en-GB" sz="4400" dirty="0"/>
              <a:t>, M. F., Astray-</a:t>
            </a:r>
            <a:r>
              <a:rPr lang="en-GB" sz="4400" dirty="0" err="1"/>
              <a:t>Mochales</a:t>
            </a:r>
            <a:r>
              <a:rPr lang="en-GB" sz="4400" dirty="0"/>
              <a:t>, J., Esteban-Vasallo, M. D., Blanco-</a:t>
            </a:r>
            <a:r>
              <a:rPr lang="en-GB" sz="4400" dirty="0" err="1"/>
              <a:t>Ancos</a:t>
            </a:r>
            <a:r>
              <a:rPr lang="en-GB" sz="4400" dirty="0"/>
              <a:t>, L. M. and Lopaz-Perez, M. A. (2015) ‘Response rates in three opinion surveys performed through online questionnaires in the health setting’, </a:t>
            </a:r>
            <a:r>
              <a:rPr lang="en-GB" sz="4400" i="1" dirty="0"/>
              <a:t>Gaceta Sanitaria</a:t>
            </a:r>
            <a:r>
              <a:rPr lang="en-GB" sz="4400" dirty="0"/>
              <a:t>, 26(5), pp. 477–479.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Aitken, S., Cohen, P., Denzin, N., Elliot, A., Spezzano, C., Ginzburg, C., Henriques, J., Hollway, W., Urwin, C., Venn, C., Walkerdine, V., Hollway, W., Jefferson, T., Hunt, J., Lincoln, Y., Guba, E., </a:t>
            </a:r>
            <a:r>
              <a:rPr lang="en-GB" sz="4400" dirty="0" err="1"/>
              <a:t>Pajaczkowska</a:t>
            </a:r>
            <a:r>
              <a:rPr lang="en-GB" sz="4400" dirty="0"/>
              <a:t>, C. and Melody, J. (2002) </a:t>
            </a:r>
            <a:r>
              <a:rPr lang="en-GB" sz="4400" i="1" dirty="0"/>
              <a:t>Subjectivity and qualitative method.</a:t>
            </a:r>
            <a:r>
              <a:rPr lang="en-GB" sz="4400" dirty="0"/>
              <a:t> London: SAGE.</a:t>
            </a:r>
          </a:p>
          <a:p>
            <a:pPr>
              <a:lnSpc>
                <a:spcPct val="170000"/>
              </a:lnSpc>
            </a:pPr>
            <a:r>
              <a:rPr lang="en-GB" sz="4400" dirty="0" err="1"/>
              <a:t>Alsaawi</a:t>
            </a:r>
            <a:r>
              <a:rPr lang="en-GB" sz="4400" dirty="0"/>
              <a:t>, A. (2014) ‘A critical review of qualitative interviews’, </a:t>
            </a:r>
            <a:r>
              <a:rPr lang="en-GB" sz="4400" i="1" dirty="0"/>
              <a:t>European Journal of Business and Social Sciences,</a:t>
            </a:r>
            <a:r>
              <a:rPr lang="en-GB" sz="4400" dirty="0"/>
              <a:t> 3(4), pp. 149-156.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Andrade, C. (2020) ‘The limitations of online surveys’, </a:t>
            </a:r>
            <a:r>
              <a:rPr lang="en-GB" sz="4400" i="1" dirty="0"/>
              <a:t>Indian Journal of Psychological Medicine, </a:t>
            </a:r>
            <a:r>
              <a:rPr lang="en-GB" sz="4400" dirty="0"/>
              <a:t>42(6), pp. 575–576.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Andrews, S. T., Haskell, B., Elliot, J. D. and Watson, S. (2023) ‘Establishing a nursing academic healthy work environment: An evolving process’, </a:t>
            </a:r>
            <a:r>
              <a:rPr lang="en-GB" sz="4400" i="1" dirty="0"/>
              <a:t>Teaching and Learning in Nursing,</a:t>
            </a:r>
            <a:r>
              <a:rPr lang="en-GB" sz="4400" dirty="0"/>
              <a:t>19(2), pp. 180-184.</a:t>
            </a:r>
            <a:r>
              <a:rPr lang="en-GB" sz="4400" i="1" dirty="0"/>
              <a:t> </a:t>
            </a:r>
            <a:r>
              <a:rPr lang="en-GB" sz="4400" dirty="0"/>
              <a:t>https://doi.org/10.1016/j.teln.2023.09.013.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Andrews, T. (2012) ‘What is Social Constructionism?’, </a:t>
            </a:r>
            <a:r>
              <a:rPr lang="en-GB" sz="4400" i="1" dirty="0"/>
              <a:t>The Grounded Theory Review,</a:t>
            </a:r>
            <a:r>
              <a:rPr lang="en-GB" sz="4400" dirty="0"/>
              <a:t> 11(1), pp. 39-46. 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Barkay, N., Cobb, C., Eilat, R., </a:t>
            </a:r>
            <a:r>
              <a:rPr lang="en-GB" sz="4400" dirty="0" err="1"/>
              <a:t>Galili</a:t>
            </a:r>
            <a:r>
              <a:rPr lang="en-GB" sz="4400" dirty="0"/>
              <a:t>, T., </a:t>
            </a:r>
            <a:r>
              <a:rPr lang="en-GB" sz="4400" dirty="0" err="1"/>
              <a:t>Haimovich</a:t>
            </a:r>
            <a:r>
              <a:rPr lang="en-GB" sz="4400" dirty="0"/>
              <a:t>, D., LaRocca, S. and Sarig, T. (2020) </a:t>
            </a:r>
            <a:r>
              <a:rPr lang="en-GB" sz="4400" i="1" dirty="0"/>
              <a:t>Weights and Methodology Brief for an On-Line Survey</a:t>
            </a:r>
            <a:r>
              <a:rPr lang="en-GB" sz="4400" dirty="0"/>
              <a:t>. Maryland: University of Maryland.</a:t>
            </a:r>
          </a:p>
          <a:p>
            <a:pPr>
              <a:lnSpc>
                <a:spcPct val="170000"/>
              </a:lnSpc>
            </a:pPr>
            <a:r>
              <a:rPr lang="en-GB" sz="4400" dirty="0" err="1"/>
              <a:t>Ballaglia</a:t>
            </a:r>
            <a:r>
              <a:rPr lang="en-GB" sz="4400" dirty="0"/>
              <a:t>, M. (2008) ‘Convenience sampling’, </a:t>
            </a:r>
            <a:r>
              <a:rPr lang="en-GB" sz="4400" i="1" dirty="0"/>
              <a:t>Encyclopaedia of Survey Research Methods</a:t>
            </a:r>
            <a:r>
              <a:rPr lang="en-GB" sz="4400" dirty="0"/>
              <a:t>, pp. 149-149. https://doi.org/10.4135/9781412963947.n105. 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Braun, V. and Clarke, V. (2006) ‘Using thematic analysis in psychology’, </a:t>
            </a:r>
            <a:r>
              <a:rPr lang="en-GB" sz="4400" i="1" dirty="0"/>
              <a:t>Qualitative Research in Psychology, 3</a:t>
            </a:r>
            <a:r>
              <a:rPr lang="en-GB" sz="4400" dirty="0"/>
              <a:t>(2), pp. 77–101. https://doi.org/10.1191/1478088706qp063oa 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British Educational Research Association (2011) </a:t>
            </a:r>
            <a:r>
              <a:rPr lang="en-GB" sz="4400" i="1" dirty="0"/>
              <a:t>BERA Ethical Guidelines for Educational Research</a:t>
            </a:r>
            <a:r>
              <a:rPr lang="en-GB" sz="4400" dirty="0"/>
              <a:t>. Available at: www.bera.ac.uk/publication/bera-ethical-guidelines-for-educational-research-2011 (Accessed on 4th January 2026).</a:t>
            </a:r>
          </a:p>
          <a:p>
            <a:pPr>
              <a:lnSpc>
                <a:spcPct val="170000"/>
              </a:lnSpc>
            </a:pPr>
            <a:r>
              <a:rPr lang="en-GB" sz="4400" dirty="0"/>
              <a:t>Bryman, A. (2008) </a:t>
            </a:r>
            <a:r>
              <a:rPr lang="en-GB" sz="4400" i="1" dirty="0"/>
              <a:t>Social research methods</a:t>
            </a:r>
            <a:r>
              <a:rPr lang="en-GB" sz="4400" dirty="0"/>
              <a:t> (3rd </a:t>
            </a:r>
            <a:r>
              <a:rPr lang="en-GB" sz="4400" dirty="0" err="1"/>
              <a:t>edn</a:t>
            </a:r>
            <a:r>
              <a:rPr lang="en-GB" sz="4400" dirty="0"/>
              <a:t>). New York: Oxford University Press.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DD8A9E-AD80-53C3-469A-30E03FAAA827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4261376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BE5AA4-2797-8D94-EFF6-949C32FC6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749A2-4F5C-AEBD-8FBD-AC2AB1D59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781" y="1322717"/>
            <a:ext cx="11841193" cy="537758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sz="2000" dirty="0"/>
              <a:t>Burns, M., Bally, J., Burles, M., Holtslander, L., and Peacock, S. (2022) ‘Constructivist Grounded Theory or Interpretive Phenomenology? Methodological Choices Within Specific Study Contexts’, </a:t>
            </a:r>
            <a:r>
              <a:rPr lang="en-GB" sz="2000" i="1" dirty="0"/>
              <a:t>International Journal of Qualitative Methods</a:t>
            </a:r>
            <a:r>
              <a:rPr lang="en-GB" sz="2000" dirty="0"/>
              <a:t>, 21(14).  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Campbell, S., Greenwood, M., Prior, S., Shearer, T., </a:t>
            </a:r>
            <a:r>
              <a:rPr lang="en-GB" sz="2000" dirty="0" err="1"/>
              <a:t>Walkem</a:t>
            </a:r>
            <a:r>
              <a:rPr lang="en-GB" sz="2000" dirty="0"/>
              <a:t>, K., Young, S., Bywaters, D. and Walker, K. (2020) ‘Purposive sampling: complex or simple? Research case examples’, Journal of Research in Nursing, 25(8), pp. 652-661. doi:10.1177/1744987120927206. 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Carter, D., </a:t>
            </a:r>
            <a:r>
              <a:rPr lang="en-GB" sz="2000" dirty="0" err="1"/>
              <a:t>Milasan</a:t>
            </a:r>
            <a:r>
              <a:rPr lang="en-GB" sz="2000" dirty="0"/>
              <a:t>, L. H., Clifton, A., </a:t>
            </a:r>
            <a:r>
              <a:rPr lang="en-GB" sz="2000" dirty="0" err="1"/>
              <a:t>Mcgill</a:t>
            </a:r>
            <a:r>
              <a:rPr lang="en-GB" sz="2000" dirty="0"/>
              <a:t>, G., Stribling, J. and De Vries, K. (2025) ‘The perceptions of male accessibility to the fields of nursing practice by those studying or teaching nursing in England: Cross-sectional survey’, Journal of Advanced Nursing, 81, 6452-6467. https://doi.org/10.1111/jan.16789.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Cheung, K. L., Ten-Klooster, P. M., Smit, C., de Vries, H. and Pieterse, M. E. (2017) ‘The impact of non-response bias due to sampling in public health studies: A comparison of voluntary versus mandatory recruitment in a Dutch national survey on adolescent health’, </a:t>
            </a:r>
            <a:r>
              <a:rPr lang="en-GB" sz="2000" i="1" dirty="0"/>
              <a:t>Journal of Public Health</a:t>
            </a:r>
            <a:r>
              <a:rPr lang="en-GB" sz="2000" dirty="0"/>
              <a:t>, 17(1), pp. 276. </a:t>
            </a:r>
            <a:r>
              <a:rPr lang="en-GB" sz="2000" dirty="0" err="1"/>
              <a:t>doi</a:t>
            </a:r>
            <a:r>
              <a:rPr lang="en-GB" sz="2000" dirty="0"/>
              <a:t>: 10.1186/s12889-017-4189-8. 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Clarke, B., Alley, L. J., Ghai, S., Flake, J. K., Rohrer, J. M., Simmons, J. P., Schiavone, S. R., and </a:t>
            </a:r>
            <a:r>
              <a:rPr lang="en-GB" sz="2000" dirty="0" err="1"/>
              <a:t>Vazire</a:t>
            </a:r>
            <a:r>
              <a:rPr lang="en-GB" sz="2000" dirty="0"/>
              <a:t>, S. (2024) ‘Looking our limitations in the eye: A call for more thorough and honest reporting of study limitations’, </a:t>
            </a:r>
            <a:r>
              <a:rPr lang="en-GB" sz="2000" i="1" dirty="0"/>
              <a:t>Social and Personality Psychology Compass</a:t>
            </a:r>
            <a:r>
              <a:rPr lang="en-GB" sz="2000" dirty="0"/>
              <a:t>, e12979. https://doi.org/10.1111/spc3.12979.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Cohen, L., Manion, L. and Morrison, K. (2013) </a:t>
            </a:r>
            <a:r>
              <a:rPr lang="en-GB" sz="2000" i="1" dirty="0"/>
              <a:t>Research Methods in Education </a:t>
            </a:r>
            <a:r>
              <a:rPr lang="en-GB" sz="2000" dirty="0"/>
              <a:t>(8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). London: Routledge.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Collis, J. and Hussey, R. (2014) </a:t>
            </a:r>
            <a:r>
              <a:rPr lang="en-GB" sz="2000" i="1" dirty="0"/>
              <a:t>Business Research: A practical guide for undergraduate and postgraduate students</a:t>
            </a:r>
            <a:r>
              <a:rPr lang="en-GB" sz="2000" dirty="0"/>
              <a:t> (4</a:t>
            </a:r>
            <a:r>
              <a:rPr lang="en-GB" sz="2000" baseline="30000" dirty="0"/>
              <a:t>th</a:t>
            </a:r>
            <a:r>
              <a:rPr lang="en-GB" sz="2000" dirty="0"/>
              <a:t> </a:t>
            </a:r>
            <a:r>
              <a:rPr lang="en-GB" sz="2000" dirty="0" err="1"/>
              <a:t>edn</a:t>
            </a:r>
            <a:r>
              <a:rPr lang="en-GB" sz="2000" dirty="0"/>
              <a:t>). Basingstoke: Palgrave Macmillan.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Creswell, J.W. (2003</a:t>
            </a:r>
            <a:r>
              <a:rPr lang="en-GB" sz="2000" i="1" dirty="0"/>
              <a:t>) Research Design: Qualitative, Quantitative, and Mixed Method Approaches</a:t>
            </a:r>
            <a:r>
              <a:rPr lang="en-GB" sz="2000" dirty="0"/>
              <a:t>. Thousand Oaks: Sage Publications.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Creswell, J. W. and Plano-Clark, V. L. (2017) </a:t>
            </a:r>
            <a:r>
              <a:rPr lang="en-GB" sz="2000" i="1" dirty="0"/>
              <a:t>Designing and Conducting Mixed Methods Research</a:t>
            </a:r>
            <a:r>
              <a:rPr lang="en-GB" sz="2000" dirty="0"/>
              <a:t> (3</a:t>
            </a:r>
            <a:r>
              <a:rPr lang="en-GB" sz="2000" baseline="30000" dirty="0"/>
              <a:t>rd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). Thousand Oaks: Sage.</a:t>
            </a:r>
          </a:p>
          <a:p>
            <a:pPr>
              <a:lnSpc>
                <a:spcPct val="170000"/>
              </a:lnSpc>
            </a:pPr>
            <a:r>
              <a:rPr lang="en-GB" sz="2000" dirty="0" err="1"/>
              <a:t>DeJonckheere</a:t>
            </a:r>
            <a:r>
              <a:rPr lang="en-GB" sz="2000" dirty="0"/>
              <a:t>, M. and Vaughn, L. M. (2019) ‘Semi structured interviewing in primary care research: a balance of relationship and rigour’, </a:t>
            </a:r>
            <a:r>
              <a:rPr lang="en-GB" sz="2000" i="1" dirty="0"/>
              <a:t>Journal of Family Medicine and Community Health</a:t>
            </a:r>
            <a:r>
              <a:rPr lang="en-GB" sz="2000" dirty="0"/>
              <a:t>, 7(11), pp. 57–68.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Dörnyei, Z.  (2007) </a:t>
            </a:r>
            <a:r>
              <a:rPr lang="en-GB" sz="2000" i="1" dirty="0"/>
              <a:t>Research Methods in Applied Linguistics: Quantitative, qualitative, and mixed methodologies</a:t>
            </a:r>
            <a:r>
              <a:rPr lang="en-GB" sz="2000" dirty="0"/>
              <a:t>. Oxford: Oxford University Press.</a:t>
            </a:r>
          </a:p>
          <a:p>
            <a:pPr>
              <a:lnSpc>
                <a:spcPct val="170000"/>
              </a:lnSpc>
            </a:pPr>
            <a:r>
              <a:rPr lang="en-GB" sz="2000" dirty="0"/>
              <a:t>Flick, U. (2018) </a:t>
            </a:r>
            <a:r>
              <a:rPr lang="en-GB" sz="2000" i="1" dirty="0"/>
              <a:t>An Introduction to Qualitative</a:t>
            </a:r>
            <a:r>
              <a:rPr lang="en-GB" sz="2000" dirty="0"/>
              <a:t> Research (6</a:t>
            </a:r>
            <a:r>
              <a:rPr lang="en-GB" sz="2000" baseline="30000" dirty="0"/>
              <a:t>th </a:t>
            </a:r>
            <a:r>
              <a:rPr lang="en-GB" sz="2000" dirty="0" err="1"/>
              <a:t>edn</a:t>
            </a:r>
            <a:r>
              <a:rPr lang="en-GB" sz="2000" dirty="0"/>
              <a:t>). London: SAGE.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47A820C-D259-3C1A-BC09-243D98359933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208864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FFBDD-A1F5-B0AA-0C55-E41F46FD36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E6EAD48-1CF8-9C8A-0403-9015D7310E74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380860-2F04-0D2E-D28F-0FDFD6019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07" y="1213503"/>
            <a:ext cx="11984966" cy="5463396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100" dirty="0"/>
              <a:t>Freitas, H. and Oliveira, M. (2022) ‘The Focus Group: A qualitative research method’, </a:t>
            </a:r>
            <a:r>
              <a:rPr lang="en-GB" sz="1100" i="1" dirty="0"/>
              <a:t>International Journal of Qualitative Methods</a:t>
            </a:r>
            <a:r>
              <a:rPr lang="en-GB" sz="1100" dirty="0"/>
              <a:t>, 22(7), pp. 16–19.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Golzar, J., Tajik, O. and Noor, S. (2022) ‘Convenience sampling’, </a:t>
            </a:r>
            <a:r>
              <a:rPr lang="en-GB" sz="1100" i="1" dirty="0"/>
              <a:t>International Journal of Education,</a:t>
            </a:r>
            <a:r>
              <a:rPr lang="en-GB" sz="1100" dirty="0"/>
              <a:t>1(14), pp. 72-77. 10.22034/ijels.2022.162981.</a:t>
            </a:r>
          </a:p>
          <a:p>
            <a:pPr>
              <a:lnSpc>
                <a:spcPct val="170000"/>
              </a:lnSpc>
            </a:pPr>
            <a:r>
              <a:rPr lang="en-GB" sz="1100" dirty="0" err="1"/>
              <a:t>Gorard</a:t>
            </a:r>
            <a:r>
              <a:rPr lang="en-GB" sz="1100" dirty="0"/>
              <a:t>, S. (2010) </a:t>
            </a:r>
            <a:r>
              <a:rPr lang="en-GB" sz="1100" i="1" dirty="0"/>
              <a:t>Quantitative Methods in Educational Research: The role of numbers made easy</a:t>
            </a:r>
            <a:r>
              <a:rPr lang="en-GB" sz="1100" dirty="0"/>
              <a:t>. London: Bloomsbury Publishing.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Gray, D. E. (2018) </a:t>
            </a:r>
            <a:r>
              <a:rPr lang="en-GB" sz="1100" i="1" dirty="0"/>
              <a:t>Doing Real World Research. </a:t>
            </a:r>
            <a:r>
              <a:rPr lang="en-GB" sz="1100" dirty="0"/>
              <a:t>London: SAGE.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Group, T. M. and Roberts, T. L. (2001) </a:t>
            </a:r>
            <a:r>
              <a:rPr lang="en-GB" sz="1100" i="1" dirty="0"/>
              <a:t>Nursing, Physician Control, and the Medical Monopoly: Historical Perspectives on Gendered Inequality in Roles, Rights, and Range of Practice. </a:t>
            </a:r>
            <a:r>
              <a:rPr lang="en-GB" sz="1100" dirty="0"/>
              <a:t>Bloomington Indiana: Indiana University Press.</a:t>
            </a:r>
          </a:p>
          <a:p>
            <a:pPr>
              <a:lnSpc>
                <a:spcPct val="170000"/>
              </a:lnSpc>
            </a:pPr>
            <a:r>
              <a:rPr lang="en-GB" sz="1100" dirty="0" err="1"/>
              <a:t>Gulsecen</a:t>
            </a:r>
            <a:r>
              <a:rPr lang="en-GB" sz="1100" dirty="0"/>
              <a:t>, S. and Kubat, A. (2006) ‘Teaching ICT to teacher candidates using PBL: A qualitative and quantitative evaluation’, </a:t>
            </a:r>
            <a:r>
              <a:rPr lang="en-GB" sz="1100" i="1" dirty="0"/>
              <a:t>Educational Technology and Society</a:t>
            </a:r>
            <a:r>
              <a:rPr lang="en-GB" sz="1100" dirty="0"/>
              <a:t>, 9(2), pp. 96-106.</a:t>
            </a:r>
          </a:p>
          <a:p>
            <a:pPr>
              <a:lnSpc>
                <a:spcPct val="170000"/>
              </a:lnSpc>
            </a:pPr>
            <a:r>
              <a:rPr lang="en-GB" sz="1100" dirty="0" err="1"/>
              <a:t>Gundumogula</a:t>
            </a:r>
            <a:r>
              <a:rPr lang="en-GB" sz="1100" dirty="0"/>
              <a:t>, M. (2020) ‘Importance of Focus Groups in Qualitative Research’, </a:t>
            </a:r>
            <a:r>
              <a:rPr lang="en-GB" sz="1100" i="1" dirty="0"/>
              <a:t>International Journal of Humanities and Social Science,</a:t>
            </a:r>
            <a:r>
              <a:rPr lang="en-GB" sz="1100" dirty="0"/>
              <a:t> 8(11), pp. 299-302.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Health Education and Improvement Wales (2025) </a:t>
            </a:r>
            <a:r>
              <a:rPr lang="en-GB" sz="1100" i="1" dirty="0"/>
              <a:t>Strategic Nursing Workforce Plan: 2025 – 2030.</a:t>
            </a:r>
            <a:r>
              <a:rPr lang="en-GB" sz="1100" dirty="0"/>
              <a:t> Nantgarw: HEIW.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Hiratsuka, T. (2025) ‘The volunteer participation paradox: Ethical tensions between self-selection and targeted sampling’, Research Methods in Applied Linguistics, 4(2). https://doi.org/10.1016/j.rmal.2025.100206.</a:t>
            </a:r>
          </a:p>
          <a:p>
            <a:pPr>
              <a:lnSpc>
                <a:spcPct val="170000"/>
              </a:lnSpc>
            </a:pPr>
            <a:r>
              <a:rPr lang="en-GB" sz="1100" dirty="0" err="1"/>
              <a:t>Hlatshwako</a:t>
            </a:r>
            <a:r>
              <a:rPr lang="en-GB" sz="1100" dirty="0"/>
              <a:t>, T.G., Shah, S. J., Kosana, P., Adebayo, E., Hendriks, J., Larsson, E. C., Hensel, D. J., </a:t>
            </a:r>
            <a:r>
              <a:rPr lang="en-GB" sz="1100" dirty="0" err="1"/>
              <a:t>Erausquin</a:t>
            </a:r>
            <a:r>
              <a:rPr lang="en-GB" sz="1100" dirty="0"/>
              <a:t>, J. T., Marks, M., Michielsen, K., Saltis, H., Francis, J. M., Wouters, E. and Tucker, J. D. (2021) ‘Online health survey research during COVID-19’, </a:t>
            </a:r>
            <a:r>
              <a:rPr lang="en-GB" sz="1100" i="1" dirty="0"/>
              <a:t>Lancet Digital Health, </a:t>
            </a:r>
            <a:r>
              <a:rPr lang="en-GB" sz="1100" dirty="0"/>
              <a:t>3(2), pp. 76–77. https://doi.org/10.1177/16094069221077758.</a:t>
            </a:r>
          </a:p>
          <a:p>
            <a:pPr>
              <a:lnSpc>
                <a:spcPct val="170000"/>
              </a:lnSpc>
            </a:pPr>
            <a:r>
              <a:rPr lang="en-GB" sz="1100" dirty="0"/>
              <a:t>Israel, M. (2014) </a:t>
            </a:r>
            <a:r>
              <a:rPr lang="en-GB" sz="1100" i="1" dirty="0"/>
              <a:t>Research Ethics and Integrity for Social Scientists: Beyond Regulatory Compliance</a:t>
            </a:r>
            <a:r>
              <a:rPr lang="en-GB" sz="1100" dirty="0"/>
              <a:t>. Washington: Sage.</a:t>
            </a:r>
          </a:p>
        </p:txBody>
      </p:sp>
    </p:spTree>
    <p:extLst>
      <p:ext uri="{BB962C8B-B14F-4D97-AF65-F5344CB8AC3E}">
        <p14:creationId xmlns:p14="http://schemas.microsoft.com/office/powerpoint/2010/main" val="23926050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0C593-7824-F64E-9A1F-E5A14B8B47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14CB8-4BBE-3D0E-F82E-298B48D75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15" y="1334218"/>
            <a:ext cx="12002219" cy="537138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Kallio, H., Pietilä, A. M., Johnson, M. and Schumack, T. (2016) ‘Systematic methodological review: developing a framework for a qualitative semi-structured interview guide’, </a:t>
            </a:r>
            <a:r>
              <a:rPr lang="en-GB" sz="1100" i="1" dirty="0"/>
              <a:t>Journal of Advanced Nursing</a:t>
            </a:r>
            <a:r>
              <a:rPr lang="en-GB" sz="1100" dirty="0"/>
              <a:t>, 16(72), pp. 2954–2965.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Kay, L. (2019) ‘Guardians of research: negotiating the strata of gatekeepers in research with vulnerable participants’, </a:t>
            </a:r>
            <a:r>
              <a:rPr lang="en-GB" sz="1100" i="1" dirty="0"/>
              <a:t>Practice: Contemporary Issues in Practitioner Education</a:t>
            </a:r>
            <a:r>
              <a:rPr lang="en-GB" sz="1100" dirty="0"/>
              <a:t>, 1(1), pp. 37–52. https://doi.org/10.1080/25783858.2019.1589988.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Khalid, S., </a:t>
            </a:r>
            <a:r>
              <a:rPr lang="en-GB" sz="1100" dirty="0" err="1"/>
              <a:t>Ribwar</a:t>
            </a:r>
            <a:r>
              <a:rPr lang="en-GB" sz="1100" dirty="0"/>
              <a:t>, A., Arsalan, M., Abdulqadir, J., Ibrahim, R. H., Abdalla, A. Q., Ameen, B. A. and </a:t>
            </a:r>
            <a:r>
              <a:rPr lang="en-GB" sz="1100" dirty="0" err="1"/>
              <a:t>Khdhir</a:t>
            </a:r>
            <a:r>
              <a:rPr lang="en-GB" sz="1100" dirty="0"/>
              <a:t>, R. M. (2025) ‘Using thematic analysis in qualitative research’, Journal of Medicine, Surgery, and Public Health, 6(13).</a:t>
            </a:r>
          </a:p>
          <a:p>
            <a:pPr>
              <a:lnSpc>
                <a:spcPct val="150000"/>
              </a:lnSpc>
            </a:pPr>
            <a:r>
              <a:rPr lang="en-GB" sz="1100" dirty="0" err="1"/>
              <a:t>Krippendorff</a:t>
            </a:r>
            <a:r>
              <a:rPr lang="en-GB" sz="1100" dirty="0"/>
              <a:t>, K. (2012) </a:t>
            </a:r>
            <a:r>
              <a:rPr lang="en-GB" sz="1100" i="1" dirty="0"/>
              <a:t>Content analysis: An introduction to its methodology</a:t>
            </a:r>
            <a:r>
              <a:rPr lang="en-GB" sz="1100" dirty="0"/>
              <a:t> (3</a:t>
            </a:r>
            <a:r>
              <a:rPr lang="en-GB" sz="1100" baseline="30000" dirty="0"/>
              <a:t>rd</a:t>
            </a:r>
            <a:r>
              <a:rPr lang="en-GB" sz="1100" dirty="0"/>
              <a:t> </a:t>
            </a:r>
            <a:r>
              <a:rPr lang="en-GB" sz="1100" dirty="0" err="1"/>
              <a:t>edn</a:t>
            </a:r>
            <a:r>
              <a:rPr lang="en-GB" sz="1100" dirty="0"/>
              <a:t>). Thousand Oaks: Sage Publications.</a:t>
            </a:r>
          </a:p>
          <a:p>
            <a:pPr>
              <a:lnSpc>
                <a:spcPct val="150000"/>
              </a:lnSpc>
            </a:pPr>
            <a:r>
              <a:rPr lang="en-GB" sz="1100" dirty="0" err="1"/>
              <a:t>Litosseliti</a:t>
            </a:r>
            <a:r>
              <a:rPr lang="en-GB" sz="1100" dirty="0"/>
              <a:t>, L. (2004) </a:t>
            </a:r>
            <a:r>
              <a:rPr lang="en-GB" sz="1100" i="1" dirty="0"/>
              <a:t>Using Focus Groups in Research</a:t>
            </a:r>
            <a:r>
              <a:rPr lang="en-GB" sz="1100" dirty="0"/>
              <a:t>. London: Continuum.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May, T. and Perry, B. (2011) </a:t>
            </a:r>
            <a:r>
              <a:rPr lang="en-GB" sz="1100" i="1" dirty="0"/>
              <a:t>Social Research and Reflexivity: Content, consequence and context</a:t>
            </a:r>
            <a:r>
              <a:rPr lang="en-GB" sz="1100" dirty="0"/>
              <a:t>. London: Sage Publication Ltd.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McFadyen, J., and Rankin, J. (2016) ‘The Role of Gatekeepers in Research: Learning from reflexivity and reflection, Journal of Nursing and Health Care, 4(1), 82-88. http://dl6.globalstf.org/index.php/jnhc/article/view/1745</a:t>
            </a:r>
          </a:p>
          <a:p>
            <a:pPr>
              <a:lnSpc>
                <a:spcPct val="150000"/>
              </a:lnSpc>
            </a:pPr>
            <a:r>
              <a:rPr lang="en-GB" sz="1100" dirty="0" err="1"/>
              <a:t>Meadus</a:t>
            </a:r>
            <a:r>
              <a:rPr lang="en-GB" sz="1100" dirty="0"/>
              <a:t>, R. and Twomey, J. (2011) ‘Men student nurses: the nursing education experience’, </a:t>
            </a:r>
            <a:r>
              <a:rPr lang="en-GB" sz="1100" i="1" dirty="0"/>
              <a:t>Nursing Forum</a:t>
            </a:r>
            <a:r>
              <a:rPr lang="en-GB" sz="1100" dirty="0"/>
              <a:t>, 46(4), pp. 269-279.</a:t>
            </a:r>
          </a:p>
          <a:p>
            <a:pPr>
              <a:lnSpc>
                <a:spcPct val="150000"/>
              </a:lnSpc>
            </a:pPr>
            <a:endParaRPr lang="en-GB" sz="1100" dirty="0"/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B23E221-DBC9-11A6-A032-6214574376D1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4860773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906005-D7C2-E1D6-4231-C8C08E709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7A91F-9F09-CD67-9033-417857BEE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283" y="1351472"/>
            <a:ext cx="11818189" cy="531387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Memon, M. A., </a:t>
            </a:r>
            <a:r>
              <a:rPr lang="en-GB" sz="1100" dirty="0" err="1"/>
              <a:t>Thurasamyd</a:t>
            </a:r>
            <a:r>
              <a:rPr lang="en-GB" sz="1100" dirty="0"/>
              <a:t>, R., </a:t>
            </a:r>
            <a:r>
              <a:rPr lang="en-GB" sz="1100" dirty="0" err="1"/>
              <a:t>Tingf</a:t>
            </a:r>
            <a:r>
              <a:rPr lang="en-GB" sz="1100" dirty="0"/>
              <a:t>, H. and Cheah, J. H. (2025) ‘Purposive sampling: a review and guidelines for quantitative research’, </a:t>
            </a:r>
            <a:r>
              <a:rPr lang="en-GB" sz="1100" i="1" dirty="0"/>
              <a:t>Journal of Applied Structural Equation Modelling,</a:t>
            </a:r>
            <a:r>
              <a:rPr lang="en-GB" sz="1100" dirty="0"/>
              <a:t> 9(1), 01-23. </a:t>
            </a:r>
            <a:r>
              <a:rPr lang="en-GB" sz="1100" dirty="0" err="1"/>
              <a:t>doi</a:t>
            </a:r>
            <a:r>
              <a:rPr lang="en-GB" sz="1100" dirty="0"/>
              <a:t>: 10.47263/JASEM.9(1)01. 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Modise, J. M. (2025) ‘Ethics, gender and development’, </a:t>
            </a:r>
            <a:r>
              <a:rPr lang="en-GB" sz="1100" i="1" dirty="0"/>
              <a:t>Journal of Arts, Humanities and Social Sciences</a:t>
            </a:r>
            <a:r>
              <a:rPr lang="en-GB" sz="1100" dirty="0"/>
              <a:t>, 2(9), pp.1-8.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Morgan, D. (2014) ‘Pragmatism as a Paradigm for Social Research’, </a:t>
            </a:r>
            <a:r>
              <a:rPr lang="en-GB" sz="1100" i="1" dirty="0"/>
              <a:t>Qualitative Inquiry</a:t>
            </a:r>
            <a:r>
              <a:rPr lang="en-GB" sz="1100" dirty="0"/>
              <a:t>, 20(12), pp.1045–1053. 10.1177/1077800413513733.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National Health Service (2019) </a:t>
            </a:r>
            <a:r>
              <a:rPr lang="en-GB" sz="1100" i="1" dirty="0"/>
              <a:t>We are the NHS: People Plan 2020/21 - action for us all.</a:t>
            </a:r>
            <a:r>
              <a:rPr lang="en-GB" sz="1100" dirty="0"/>
              <a:t> London: NHS.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Nowell, L. S., Norris, J. M., White, D. E., and Moules, N. J. (2017) ‘Thematic Analysis: striving to meet the trustworthiness criteria’, </a:t>
            </a:r>
            <a:r>
              <a:rPr lang="en-GB" sz="1100" i="1" dirty="0"/>
              <a:t>International Journal of Qualitative Methods</a:t>
            </a:r>
            <a:r>
              <a:rPr lang="en-GB" sz="1100" dirty="0"/>
              <a:t>, 16(1). https://doi.org/10.1177/1609406917733847.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Nursing and Midwifery Council (2015) </a:t>
            </a:r>
            <a:r>
              <a:rPr lang="en-GB" sz="1100" i="1" dirty="0"/>
              <a:t>The Code: Professional standards of practice and behaviour for nurses, midwives and nursing associates</a:t>
            </a:r>
            <a:r>
              <a:rPr lang="en-GB" sz="1100" dirty="0"/>
              <a:t>. London: NMC.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Nursing and Midwifery Council (2024) Our Latest Equality and Diversity Data and Reports. Available at: https://www.nmc.org.uk/news/news-and-updates/our-latest-equality-and-diversity-data-and-reports/ (Accessed 15</a:t>
            </a:r>
            <a:r>
              <a:rPr lang="en-GB" sz="1100" baseline="30000" dirty="0"/>
              <a:t>th</a:t>
            </a:r>
            <a:r>
              <a:rPr lang="en-GB" sz="1100" dirty="0"/>
              <a:t> December 2025).</a:t>
            </a:r>
          </a:p>
          <a:p>
            <a:r>
              <a:rPr lang="en-GB" sz="1200" dirty="0"/>
              <a:t>Nursing and Midwifery Council (2025) </a:t>
            </a:r>
            <a:r>
              <a:rPr lang="en-GB" sz="1200" i="1" dirty="0"/>
              <a:t>Registration Data Report</a:t>
            </a:r>
            <a:r>
              <a:rPr lang="en-GB" sz="1200" dirty="0"/>
              <a:t>. https://www.nmc.org.uk/about-us/reports-and-accounts/registration-statistics/. (Accessed 15</a:t>
            </a:r>
            <a:r>
              <a:rPr lang="en-GB" sz="1200" baseline="30000" dirty="0"/>
              <a:t>th</a:t>
            </a:r>
            <a:r>
              <a:rPr lang="en-GB" sz="1200" dirty="0"/>
              <a:t> January 2026).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AC2759-55E9-5D19-84C3-8B30EBAE41EA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0778413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32AA7-0903-F3CE-5924-2348C953C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72722-4173-9DA0-3FAF-AEFA3ADB9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517" y="1265207"/>
            <a:ext cx="11864197" cy="5313872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/>
              <a:t>Palinkas, L. A., Horwitz, S. M., Green, C. A., Wisdom, J. P., Duan, N. and </a:t>
            </a:r>
            <a:r>
              <a:rPr lang="en-GB" dirty="0" err="1"/>
              <a:t>Hoagwood</a:t>
            </a:r>
            <a:r>
              <a:rPr lang="en-GB" dirty="0"/>
              <a:t>, K. (2015) ‘Purposeful sampling for qualitative data collection and analysis in mixed method implementation research, Administration Policy in Mental Health, 2015 42(5), pp. 533-44. </a:t>
            </a:r>
            <a:r>
              <a:rPr lang="en-GB" dirty="0" err="1"/>
              <a:t>doi</a:t>
            </a:r>
            <a:r>
              <a:rPr lang="en-GB" dirty="0"/>
              <a:t>: 10.1007/s10488-013-0528-y. </a:t>
            </a:r>
          </a:p>
          <a:p>
            <a:pPr>
              <a:lnSpc>
                <a:spcPct val="170000"/>
              </a:lnSpc>
            </a:pPr>
            <a:r>
              <a:rPr lang="en-GB" dirty="0"/>
              <a:t>Purna-Singh, A., </a:t>
            </a:r>
            <a:r>
              <a:rPr lang="en-GB" dirty="0" err="1"/>
              <a:t>Vadakedath</a:t>
            </a:r>
            <a:r>
              <a:rPr lang="en-GB" dirty="0"/>
              <a:t>, S., </a:t>
            </a:r>
            <a:r>
              <a:rPr lang="en-GB" dirty="0" err="1"/>
              <a:t>Dradhi</a:t>
            </a:r>
            <a:r>
              <a:rPr lang="en-GB" dirty="0"/>
              <a:t>, V. and Kandi, V. (2023) ‘Clinical research: A review of study designs, hypotheses, errors, sampling types, ethics, and informed consent’, </a:t>
            </a:r>
            <a:r>
              <a:rPr lang="en-GB" i="1" dirty="0" err="1"/>
              <a:t>Cureus</a:t>
            </a:r>
            <a:r>
              <a:rPr lang="en-GB" dirty="0"/>
              <a:t>, 15(1), e33374. </a:t>
            </a:r>
            <a:r>
              <a:rPr lang="en-GB" dirty="0" err="1"/>
              <a:t>doi</a:t>
            </a:r>
            <a:r>
              <a:rPr lang="en-GB" dirty="0"/>
              <a:t>: 10.7759/cureus.33374. </a:t>
            </a:r>
          </a:p>
          <a:p>
            <a:pPr>
              <a:lnSpc>
                <a:spcPct val="170000"/>
              </a:lnSpc>
            </a:pPr>
            <a:r>
              <a:rPr lang="en-GB" dirty="0"/>
              <a:t>Robson, C. (2017) </a:t>
            </a:r>
            <a:r>
              <a:rPr lang="en-GB" i="1" dirty="0"/>
              <a:t>Real World Research</a:t>
            </a:r>
            <a:r>
              <a:rPr lang="en-GB" dirty="0"/>
              <a:t> (4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). Bristol: Wiley.</a:t>
            </a:r>
          </a:p>
          <a:p>
            <a:pPr>
              <a:lnSpc>
                <a:spcPct val="170000"/>
              </a:lnSpc>
            </a:pPr>
            <a:r>
              <a:rPr lang="en-GB" dirty="0"/>
              <a:t>Royal College of Nursing (2025) </a:t>
            </a:r>
            <a:r>
              <a:rPr lang="en-GB" i="1" dirty="0"/>
              <a:t>Nursing in Numbers 2025</a:t>
            </a:r>
            <a:r>
              <a:rPr lang="en-GB" dirty="0"/>
              <a:t>. London: RCN Publications.</a:t>
            </a:r>
          </a:p>
          <a:p>
            <a:pPr>
              <a:lnSpc>
                <a:spcPct val="170000"/>
              </a:lnSpc>
            </a:pPr>
            <a:r>
              <a:rPr lang="en-GB" dirty="0" err="1"/>
              <a:t>Ruslin</a:t>
            </a:r>
            <a:r>
              <a:rPr lang="en-GB" dirty="0"/>
              <a:t>, I. P., </a:t>
            </a:r>
            <a:r>
              <a:rPr lang="en-GB" dirty="0" err="1"/>
              <a:t>Mashuri</a:t>
            </a:r>
            <a:r>
              <a:rPr lang="en-GB" dirty="0"/>
              <a:t>, S., Sarib, M., Rasak, A., </a:t>
            </a:r>
            <a:r>
              <a:rPr lang="en-GB" dirty="0" err="1"/>
              <a:t>Alhabsyi</a:t>
            </a:r>
            <a:r>
              <a:rPr lang="en-GB" dirty="0"/>
              <a:t>, F. and  Syam, H. (2022) ‘Semi-structured interview: A methodological reflection on the development of a qualitative research instrument in educational studies’, </a:t>
            </a:r>
            <a:r>
              <a:rPr lang="en-GB" i="1" dirty="0"/>
              <a:t>Journal of Research and Method in Education</a:t>
            </a:r>
            <a:r>
              <a:rPr lang="en-GB" dirty="0"/>
              <a:t>, 12(1), pp.22-29. </a:t>
            </a:r>
          </a:p>
          <a:p>
            <a:pPr>
              <a:lnSpc>
                <a:spcPct val="170000"/>
              </a:lnSpc>
            </a:pPr>
            <a:r>
              <a:rPr lang="en-GB" dirty="0"/>
              <a:t>Sagar R., Chawla, N., </a:t>
            </a:r>
            <a:r>
              <a:rPr lang="en-GB" dirty="0" err="1"/>
              <a:t>Chwatata</a:t>
            </a:r>
            <a:r>
              <a:rPr lang="en-GB" dirty="0"/>
              <a:t>, R. P. and Sen, M. S. (2020) ‘Is it correct to estimate mental disorder through online surveys during COVID-19 pandemic?’ </a:t>
            </a:r>
            <a:r>
              <a:rPr lang="en-GB" i="1" dirty="0"/>
              <a:t>Psychiatry Research, </a:t>
            </a:r>
            <a:r>
              <a:rPr lang="en-GB" dirty="0"/>
              <a:t>291.</a:t>
            </a:r>
          </a:p>
          <a:p>
            <a:pPr>
              <a:lnSpc>
                <a:spcPct val="170000"/>
              </a:lnSpc>
            </a:pPr>
            <a:r>
              <a:rPr lang="en-GB" dirty="0"/>
              <a:t>Sarkar, M. (2014) Challenges in Conducting Educational Research: The Case of a Developing Country’, </a:t>
            </a:r>
            <a:r>
              <a:rPr lang="en-GB" i="1" dirty="0"/>
              <a:t>Contemporary Approaches to Research in Mathematics, Science, Health and Environmental Education</a:t>
            </a:r>
            <a:r>
              <a:rPr lang="en-GB" dirty="0"/>
              <a:t>. </a:t>
            </a:r>
          </a:p>
          <a:p>
            <a:pPr>
              <a:lnSpc>
                <a:spcPct val="170000"/>
              </a:lnSpc>
            </a:pPr>
            <a:r>
              <a:rPr lang="en-GB" dirty="0"/>
              <a:t>Singh, S. and Sagar, R. (2021) ‘A critical look at online survey or questionnaire-based research studies during COVID-19.’</a:t>
            </a:r>
            <a:r>
              <a:rPr lang="en-GB" i="1" dirty="0"/>
              <a:t> Asian journal of psychiatry, </a:t>
            </a:r>
            <a:r>
              <a:rPr lang="en-GB" dirty="0"/>
              <a:t>65, 102850.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3CB7FF-674D-E854-ABF8-1F7632BF21C5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5651047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F1D15-EB53-1528-E5D4-007CC7348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D7DAE-C488-169B-89EA-091461D6F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521" y="1339970"/>
            <a:ext cx="11956211" cy="5175849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GB" sz="1800" dirty="0"/>
              <a:t>Stanley, D., </a:t>
            </a:r>
            <a:r>
              <a:rPr lang="en-GB" sz="1800" dirty="0" err="1"/>
              <a:t>Beament</a:t>
            </a:r>
            <a:r>
              <a:rPr lang="en-GB" sz="1800" dirty="0"/>
              <a:t>, T., Falconer, D., Haigh, M., Saunders, R., Stanley, K., Wall, P. and Nielson, S. (2022) ‘The male of the species: a profile of men in nursing’, </a:t>
            </a:r>
            <a:r>
              <a:rPr lang="en-GB" sz="1800" i="1" dirty="0"/>
              <a:t>Journal of Advanced Nursing</a:t>
            </a:r>
            <a:r>
              <a:rPr lang="en-GB" sz="1800" dirty="0"/>
              <a:t>, 72(5), pp. 1155-1168. </a:t>
            </a:r>
            <a:r>
              <a:rPr lang="en-GB" sz="1800" dirty="0" err="1"/>
              <a:t>doi</a:t>
            </a:r>
            <a:r>
              <a:rPr lang="en-GB" sz="1800" dirty="0"/>
              <a:t>: 10.1111/jan.12905.</a:t>
            </a:r>
          </a:p>
          <a:p>
            <a:pPr fontAlgn="base">
              <a:lnSpc>
                <a:spcPct val="170000"/>
              </a:lnSpc>
            </a:pPr>
            <a:r>
              <a:rPr lang="en-GB" sz="1800" dirty="0"/>
              <a:t>Stanley, D., Blanchard, D., Hohol, A., Hutton, M. and McDonald, A. (2017) ‘Health professionals’ perceptions of clinical leadership: A pilot study’, </a:t>
            </a:r>
            <a:r>
              <a:rPr lang="en-GB" sz="1800" i="1" dirty="0"/>
              <a:t>Journal of Cogent Medicine</a:t>
            </a:r>
            <a:r>
              <a:rPr lang="en-GB" sz="1800" dirty="0"/>
              <a:t>, 4(1). 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Stratton, S. J. (2021) ‘Population research: Convenience sampling Strategies’, </a:t>
            </a:r>
            <a:r>
              <a:rPr lang="en-GB" sz="1800" i="1" dirty="0"/>
              <a:t>Prehospital and Disaster Medicine</a:t>
            </a:r>
            <a:r>
              <a:rPr lang="en-GB" sz="1800" dirty="0"/>
              <a:t>, 36(4), pp. 373-374. doi:10.1017/S1049023X21000649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Stratton, S. J. (2024) Purposeful sampling: Advantages and pitfalls’, </a:t>
            </a:r>
            <a:r>
              <a:rPr lang="en-GB" sz="1800" i="1" dirty="0"/>
              <a:t>Prehospital and Disaster Medicine</a:t>
            </a:r>
            <a:r>
              <a:rPr lang="en-GB" sz="1800" dirty="0"/>
              <a:t>, 39(2), pp. 121-122. doi:10.1017/S1049023X24000281. 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Strauss, M. E. and Smith, G. T. (2009) ‘Construct validity: advances in theory and methodology’, Annual Review of Clinical Psychology, 5(1) pp. 1-25. </a:t>
            </a:r>
            <a:r>
              <a:rPr lang="en-GB" sz="1800" dirty="0" err="1"/>
              <a:t>doi</a:t>
            </a:r>
            <a:r>
              <a:rPr lang="en-GB" sz="1800" dirty="0"/>
              <a:t>: 10.1146/annurev.clinpsy.032408.153639. PMID: 19086835; PMCID: PMC2739261.</a:t>
            </a:r>
          </a:p>
          <a:p>
            <a:pPr>
              <a:lnSpc>
                <a:spcPct val="170000"/>
              </a:lnSpc>
            </a:pPr>
            <a:r>
              <a:rPr lang="en-GB" sz="1800" dirty="0" err="1"/>
              <a:t>Tashakkori</a:t>
            </a:r>
            <a:r>
              <a:rPr lang="en-GB" sz="1800" dirty="0"/>
              <a:t>, A. and Teddlie, C. (2010) ‘Putting the human back in ‘‘Human Research Methodology’’: The researcher in mixed methods research’, </a:t>
            </a:r>
            <a:r>
              <a:rPr lang="en-GB" sz="1800" i="1" dirty="0"/>
              <a:t>Journal of Mixed Methods Research</a:t>
            </a:r>
            <a:r>
              <a:rPr lang="en-GB" sz="1800" dirty="0"/>
              <a:t>, 4(4), pp. 271-277. https://doi.org/10.1177/1558689810382532.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University and College Admissions Service (2025) </a:t>
            </a:r>
            <a:r>
              <a:rPr lang="en-GB" sz="1800" i="1" dirty="0"/>
              <a:t>Cycle Applicant Figures – 29 January Deadline</a:t>
            </a:r>
            <a:r>
              <a:rPr lang="en-GB" sz="1800" dirty="0"/>
              <a:t>. Available at: https://www.ucas.com/data-and-analysis/undergraduate-statistics-and-reports/ucas-undergraduate-releases/applicant-releases-2025-cycle/2025-cycle-applicant-figures-29-january-deadline#:~:text=In%20the%202024%20application%20cycle%2C%20UCAS'%20gender%20classification%20was%20broadened,lower%20than%20their%20true%20values(Accessed on3rd January 2026).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University and College Admissions Service (2024) Undergraduate Statistics and Reports. Available at: https://www.ucas.com/data-and-analysis/undergraduate-statistics-and-reports (Accessed on 20</a:t>
            </a:r>
            <a:r>
              <a:rPr lang="en-GB" sz="1800" baseline="30000" dirty="0"/>
              <a:t>th</a:t>
            </a:r>
            <a:r>
              <a:rPr lang="en-GB" sz="1800" dirty="0"/>
              <a:t> January 2026).</a:t>
            </a:r>
          </a:p>
          <a:p>
            <a:pPr>
              <a:lnSpc>
                <a:spcPct val="170000"/>
              </a:lnSpc>
            </a:pPr>
            <a:r>
              <a:rPr lang="en-GB" sz="1800" dirty="0"/>
              <a:t>University of Wales Trinity Saint David (2022) </a:t>
            </a:r>
            <a:r>
              <a:rPr lang="en-GB" sz="1800" i="1" dirty="0"/>
              <a:t>Research Ethics and Integrity: Code of Practice. </a:t>
            </a:r>
            <a:r>
              <a:rPr lang="en-GB" sz="1800" dirty="0"/>
              <a:t>Available at: https://www.uwtsd.ac.uk/research/research-integrity-and-ethics. (Accessed on 15</a:t>
            </a:r>
            <a:r>
              <a:rPr lang="en-GB" sz="1800" baseline="30000" dirty="0"/>
              <a:t>th</a:t>
            </a:r>
            <a:r>
              <a:rPr lang="en-GB" sz="1800" dirty="0"/>
              <a:t> of January 2026).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7B4CD4-E0BB-8FA6-332B-1F6F9C99A07B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4376562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82D17-C6DA-6B6D-FF01-167C21315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A4C2E-1176-F996-2D41-C56E20037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521" y="1339970"/>
            <a:ext cx="11956211" cy="5175849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1200" dirty="0"/>
              <a:t>Wedel, M. (2023) ‘Education for ever changing times: the on-going quest for the best solutions in a post-modern world’, </a:t>
            </a:r>
            <a:r>
              <a:rPr lang="en-GB" sz="1200" i="1" dirty="0"/>
              <a:t>Innovation: The European Journal of Social Science Research</a:t>
            </a:r>
            <a:r>
              <a:rPr lang="en-GB" sz="1200" dirty="0"/>
              <a:t>, </a:t>
            </a:r>
            <a:r>
              <a:rPr lang="en-GB" sz="1200" i="1" dirty="0"/>
              <a:t>36</a:t>
            </a:r>
            <a:r>
              <a:rPr lang="en-GB" sz="1200" dirty="0"/>
              <a:t>(3), pp. 357–360. https://doi.org/10.1080/13511610.2023.2240091.</a:t>
            </a:r>
          </a:p>
          <a:p>
            <a:pPr fontAlgn="base">
              <a:lnSpc>
                <a:spcPct val="160000"/>
              </a:lnSpc>
            </a:pPr>
            <a:r>
              <a:rPr lang="en-GB" sz="1200" dirty="0"/>
              <a:t>Wellington, J. (2015) </a:t>
            </a:r>
            <a:r>
              <a:rPr lang="en-GB" sz="1200" i="1" dirty="0"/>
              <a:t>Educational research: contemporary issues and practical approaches</a:t>
            </a:r>
            <a:r>
              <a:rPr lang="en-GB" sz="1200" dirty="0"/>
              <a:t>. London: Bloomsbury.</a:t>
            </a:r>
          </a:p>
          <a:p>
            <a:pPr>
              <a:lnSpc>
                <a:spcPct val="160000"/>
              </a:lnSpc>
            </a:pPr>
            <a:r>
              <a:rPr lang="en-GB" sz="1200" dirty="0"/>
              <a:t>Welsh Government (2025) </a:t>
            </a:r>
            <a:r>
              <a:rPr lang="en-GB" sz="1200" i="1" dirty="0"/>
              <a:t>Strategic Vision for Nursing and Midwifery 2025 - 2030 Leading change through excellence, innovation, and empowered practice</a:t>
            </a:r>
            <a:r>
              <a:rPr lang="en-GB" sz="1200" dirty="0"/>
              <a:t>. Cardiff: Welsh Government.</a:t>
            </a:r>
          </a:p>
          <a:p>
            <a:pPr>
              <a:lnSpc>
                <a:spcPct val="160000"/>
              </a:lnSpc>
            </a:pPr>
            <a:r>
              <a:rPr lang="en-GB" sz="1200" dirty="0"/>
              <a:t>Whitford, H. M., Marland, G., Carson, M., Bain, H., Eccles, J., Lee, J. and Taylor, J. (2020) ‘An exploration of the influences on under-representation of male pre-registration nursing students’, </a:t>
            </a:r>
            <a:r>
              <a:rPr lang="en-GB" sz="1200" i="1" dirty="0"/>
              <a:t>Nurse Education Today</a:t>
            </a:r>
            <a:r>
              <a:rPr lang="en-GB" sz="1200" dirty="0"/>
              <a:t>, 84, pp. 1-5. https://doi.org/10.1016/j.nedt.2019.104234.</a:t>
            </a:r>
          </a:p>
          <a:p>
            <a:pPr>
              <a:lnSpc>
                <a:spcPct val="160000"/>
              </a:lnSpc>
            </a:pPr>
            <a:r>
              <a:rPr lang="en-GB" sz="1200" dirty="0"/>
              <a:t>Williams, K. (1993) ‘Gender bias in a peer-reviewed medical journal’, </a:t>
            </a:r>
            <a:r>
              <a:rPr lang="en-GB" sz="1200" i="1" dirty="0"/>
              <a:t>Journal of American Medicine Women’s Association</a:t>
            </a:r>
            <a:r>
              <a:rPr lang="en-GB" sz="1200" dirty="0"/>
              <a:t>, 48(5), pp. 160-2.</a:t>
            </a:r>
          </a:p>
          <a:p>
            <a:pPr>
              <a:lnSpc>
                <a:spcPct val="160000"/>
              </a:lnSpc>
            </a:pPr>
            <a:r>
              <a:rPr lang="en-GB" sz="1200" dirty="0"/>
              <a:t>Willis, L. D. (2023) ‘Formulating the research question and framing the hypothesis’, </a:t>
            </a:r>
            <a:r>
              <a:rPr lang="en-GB" sz="1200" i="1" dirty="0"/>
              <a:t>Journal of Respiratory Care</a:t>
            </a:r>
            <a:r>
              <a:rPr lang="en-GB" sz="1200" dirty="0"/>
              <a:t>, 68(8), pp. 1180-1185. </a:t>
            </a:r>
            <a:r>
              <a:rPr lang="en-GB" sz="1200" dirty="0" err="1"/>
              <a:t>doi</a:t>
            </a:r>
            <a:r>
              <a:rPr lang="en-GB" sz="1200" dirty="0"/>
              <a:t>: 10.4187/respcare.10975. </a:t>
            </a:r>
          </a:p>
          <a:p>
            <a:pPr>
              <a:lnSpc>
                <a:spcPct val="160000"/>
              </a:lnSpc>
            </a:pPr>
            <a:r>
              <a:rPr lang="en-GB" sz="1200" dirty="0"/>
              <a:t>World Health Organization (2025) </a:t>
            </a:r>
            <a:r>
              <a:rPr lang="en-GB" sz="1200" i="1" dirty="0"/>
              <a:t>Nursing and Midwifery</a:t>
            </a:r>
            <a:r>
              <a:rPr lang="en-GB" sz="1200" dirty="0"/>
              <a:t>. Available at https://www.who.int/news-room/fact-sheets/detail/nursing-and-midwifery (Accessed on 20th January 2026).</a:t>
            </a:r>
          </a:p>
          <a:p>
            <a:pPr>
              <a:lnSpc>
                <a:spcPct val="160000"/>
              </a:lnSpc>
            </a:pPr>
            <a:r>
              <a:rPr lang="en-GB" sz="1200" dirty="0"/>
              <a:t>Zhou, M. (2011) ‘Learning styles and teaching styles in college English teaching’ </a:t>
            </a:r>
            <a:r>
              <a:rPr lang="en-GB" sz="1200" i="1" dirty="0"/>
              <a:t>International Education Studies,</a:t>
            </a:r>
            <a:r>
              <a:rPr lang="en-GB" sz="1200" dirty="0"/>
              <a:t> 4(1), pp. 73-77.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A94CEDD-EE30-FD22-0EEE-64625D2209D5}"/>
              </a:ext>
            </a:extLst>
          </p:cNvPr>
          <p:cNvSpPr/>
          <p:nvPr/>
        </p:nvSpPr>
        <p:spPr>
          <a:xfrm>
            <a:off x="-35608" y="0"/>
            <a:ext cx="12263215" cy="121350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2547535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4683</TotalTime>
  <Words>4699</Words>
  <Application>Microsoft Office PowerPoint</Application>
  <PresentationFormat>Widescreen</PresentationFormat>
  <Paragraphs>280</Paragraphs>
  <Slides>46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Aptos</vt:lpstr>
      <vt:lpstr>Arial</vt:lpstr>
      <vt:lpstr>Calibri</vt:lpstr>
      <vt:lpstr>Calibri Light</vt:lpstr>
      <vt:lpstr>1_Office Theme</vt:lpstr>
      <vt:lpstr>A perspective of gender bias and inequality  within nurse education in Wales  </vt:lpstr>
      <vt:lpstr>A perspective of gender bias and inequality within nurse education in Wales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Donna Morgan</cp:lastModifiedBy>
  <cp:revision>1</cp:revision>
  <dcterms:created xsi:type="dcterms:W3CDTF">2025-11-26T17:38:31Z</dcterms:created>
  <dcterms:modified xsi:type="dcterms:W3CDTF">2026-01-25T18:11:37Z</dcterms:modified>
</cp:coreProperties>
</file>