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20DB58-FC2C-E55D-B8A3-3CE3BF7A24A8}" v="266" dt="2024-02-22T19:55:31.9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-Isabela Trefas (2242075)" userId="S::2242075@student.uwtsd.ac.uk::dc9e9ddb-c1d7-469a-a6f7-7beef23a6b70" providerId="AD" clId="Web-{1A20DB58-FC2C-E55D-B8A3-3CE3BF7A24A8}"/>
    <pc:docChg chg="addSld modSld">
      <pc:chgData name="Adriana-Isabela Trefas (2242075)" userId="S::2242075@student.uwtsd.ac.uk::dc9e9ddb-c1d7-469a-a6f7-7beef23a6b70" providerId="AD" clId="Web-{1A20DB58-FC2C-E55D-B8A3-3CE3BF7A24A8}" dt="2024-02-22T19:37:07.714" v="292" actId="20577"/>
      <pc:docMkLst>
        <pc:docMk/>
      </pc:docMkLst>
      <pc:sldChg chg="addSp delSp modSp mod setBg">
        <pc:chgData name="Adriana-Isabela Trefas (2242075)" userId="S::2242075@student.uwtsd.ac.uk::dc9e9ddb-c1d7-469a-a6f7-7beef23a6b70" providerId="AD" clId="Web-{1A20DB58-FC2C-E55D-B8A3-3CE3BF7A24A8}" dt="2024-02-22T18:54:28.157" v="96" actId="14100"/>
        <pc:sldMkLst>
          <pc:docMk/>
          <pc:sldMk cId="109857222" sldId="256"/>
        </pc:sldMkLst>
        <pc:spChg chg="mod">
          <ac:chgData name="Adriana-Isabela Trefas (2242075)" userId="S::2242075@student.uwtsd.ac.uk::dc9e9ddb-c1d7-469a-a6f7-7beef23a6b70" providerId="AD" clId="Web-{1A20DB58-FC2C-E55D-B8A3-3CE3BF7A24A8}" dt="2024-02-22T18:54:09.094" v="9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8:54:28.157" v="96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8:54:09.094" v="92"/>
          <ac:spMkLst>
            <pc:docMk/>
            <pc:sldMk cId="109857222" sldId="256"/>
            <ac:spMk id="9" creationId="{9B7AD9F6-8CE7-4299-8FC6-328F4DCD3FF9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8:54:09.094" v="92"/>
          <ac:spMkLst>
            <pc:docMk/>
            <pc:sldMk cId="109857222" sldId="256"/>
            <ac:spMk id="11" creationId="{F49775AF-8896-43EE-92C6-83497D6DC56F}"/>
          </ac:spMkLst>
        </pc:spChg>
        <pc:picChg chg="add del mod">
          <ac:chgData name="Adriana-Isabela Trefas (2242075)" userId="S::2242075@student.uwtsd.ac.uk::dc9e9ddb-c1d7-469a-a6f7-7beef23a6b70" providerId="AD" clId="Web-{1A20DB58-FC2C-E55D-B8A3-3CE3BF7A24A8}" dt="2024-02-22T18:43:22.213" v="1"/>
          <ac:picMkLst>
            <pc:docMk/>
            <pc:sldMk cId="109857222" sldId="256"/>
            <ac:picMk id="4" creationId="{1627D316-F289-718D-725A-0AE0996F5985}"/>
          </ac:picMkLst>
        </pc:picChg>
        <pc:picChg chg="add">
          <ac:chgData name="Adriana-Isabela Trefas (2242075)" userId="S::2242075@student.uwtsd.ac.uk::dc9e9ddb-c1d7-469a-a6f7-7beef23a6b70" providerId="AD" clId="Web-{1A20DB58-FC2C-E55D-B8A3-3CE3BF7A24A8}" dt="2024-02-22T18:54:09.094" v="92"/>
          <ac:picMkLst>
            <pc:docMk/>
            <pc:sldMk cId="109857222" sldId="256"/>
            <ac:picMk id="5" creationId="{E1579D21-9892-5FB9-CA94-22537718B365}"/>
          </ac:picMkLst>
        </pc:picChg>
      </pc:sldChg>
      <pc:sldChg chg="addSp delSp modSp new mod setBg">
        <pc:chgData name="Adriana-Isabela Trefas (2242075)" userId="S::2242075@student.uwtsd.ac.uk::dc9e9ddb-c1d7-469a-a6f7-7beef23a6b70" providerId="AD" clId="Web-{1A20DB58-FC2C-E55D-B8A3-3CE3BF7A24A8}" dt="2024-02-22T18:54:53.283" v="99" actId="14100"/>
        <pc:sldMkLst>
          <pc:docMk/>
          <pc:sldMk cId="3763186579" sldId="257"/>
        </pc:sldMkLst>
        <pc:spChg chg="mod">
          <ac:chgData name="Adriana-Isabela Trefas (2242075)" userId="S::2242075@student.uwtsd.ac.uk::dc9e9ddb-c1d7-469a-a6f7-7beef23a6b70" providerId="AD" clId="Web-{1A20DB58-FC2C-E55D-B8A3-3CE3BF7A24A8}" dt="2024-02-22T18:53:39.624" v="91"/>
          <ac:spMkLst>
            <pc:docMk/>
            <pc:sldMk cId="3763186579" sldId="257"/>
            <ac:spMk id="2" creationId="{93F0FD53-56E2-BA6B-C964-88F7BA5499E1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8:54:53.283" v="99" actId="14100"/>
          <ac:spMkLst>
            <pc:docMk/>
            <pc:sldMk cId="3763186579" sldId="257"/>
            <ac:spMk id="3" creationId="{DCBFA40F-26B9-3B0B-7867-9474CEA8D55E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8:53:39.624" v="91"/>
          <ac:spMkLst>
            <pc:docMk/>
            <pc:sldMk cId="3763186579" sldId="257"/>
            <ac:spMk id="9" creationId="{C0763A76-9F1C-4FC5-82B7-DD475DA461B2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8:53:39.593" v="90"/>
          <ac:spMkLst>
            <pc:docMk/>
            <pc:sldMk cId="3763186579" sldId="257"/>
            <ac:spMk id="10" creationId="{245A9F99-D9B1-4094-A2E2-B90AC1DB7B9C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8:53:39.624" v="91"/>
          <ac:spMkLst>
            <pc:docMk/>
            <pc:sldMk cId="3763186579" sldId="257"/>
            <ac:spMk id="11" creationId="{E81BF4F6-F2CF-4984-9D14-D6966D92F99F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8:53:39.593" v="90"/>
          <ac:spMkLst>
            <pc:docMk/>
            <pc:sldMk cId="3763186579" sldId="257"/>
            <ac:spMk id="12" creationId="{B7FAF607-473A-4A43-A23D-BBFF5C4117BB}"/>
          </ac:spMkLst>
        </pc:spChg>
        <pc:grpChg chg="add del">
          <ac:chgData name="Adriana-Isabela Trefas (2242075)" userId="S::2242075@student.uwtsd.ac.uk::dc9e9ddb-c1d7-469a-a6f7-7beef23a6b70" providerId="AD" clId="Web-{1A20DB58-FC2C-E55D-B8A3-3CE3BF7A24A8}" dt="2024-02-22T18:53:39.593" v="90"/>
          <ac:grpSpMkLst>
            <pc:docMk/>
            <pc:sldMk cId="3763186579" sldId="257"/>
            <ac:grpSpMk id="14" creationId="{C5F6476F-D303-44D3-B30F-1BA348F0F64A}"/>
          </ac:grpSpMkLst>
        </pc:grpChg>
        <pc:picChg chg="add">
          <ac:chgData name="Adriana-Isabela Trefas (2242075)" userId="S::2242075@student.uwtsd.ac.uk::dc9e9ddb-c1d7-469a-a6f7-7beef23a6b70" providerId="AD" clId="Web-{1A20DB58-FC2C-E55D-B8A3-3CE3BF7A24A8}" dt="2024-02-22T18:53:39.624" v="91"/>
          <ac:picMkLst>
            <pc:docMk/>
            <pc:sldMk cId="3763186579" sldId="257"/>
            <ac:picMk id="5" creationId="{A4CFF06A-4634-133F-905D-B4B670641672}"/>
          </ac:picMkLst>
        </pc:picChg>
        <pc:picChg chg="add del">
          <ac:chgData name="Adriana-Isabela Trefas (2242075)" userId="S::2242075@student.uwtsd.ac.uk::dc9e9ddb-c1d7-469a-a6f7-7beef23a6b70" providerId="AD" clId="Web-{1A20DB58-FC2C-E55D-B8A3-3CE3BF7A24A8}" dt="2024-02-22T18:53:39.593" v="90"/>
          <ac:picMkLst>
            <pc:docMk/>
            <pc:sldMk cId="3763186579" sldId="257"/>
            <ac:picMk id="7" creationId="{BC44D2DE-91F1-D99A-836F-D6500A9A071F}"/>
          </ac:picMkLst>
        </pc:picChg>
      </pc:sldChg>
      <pc:sldChg chg="addSp modSp new mod setBg">
        <pc:chgData name="Adriana-Isabela Trefas (2242075)" userId="S::2242075@student.uwtsd.ac.uk::dc9e9ddb-c1d7-469a-a6f7-7beef23a6b70" providerId="AD" clId="Web-{1A20DB58-FC2C-E55D-B8A3-3CE3BF7A24A8}" dt="2024-02-22T19:03:18.959" v="129" actId="20577"/>
        <pc:sldMkLst>
          <pc:docMk/>
          <pc:sldMk cId="3698451351" sldId="258"/>
        </pc:sldMkLst>
        <pc:spChg chg="mod">
          <ac:chgData name="Adriana-Isabela Trefas (2242075)" userId="S::2242075@student.uwtsd.ac.uk::dc9e9ddb-c1d7-469a-a6f7-7beef23a6b70" providerId="AD" clId="Web-{1A20DB58-FC2C-E55D-B8A3-3CE3BF7A24A8}" dt="2024-02-22T19:03:11.724" v="128" actId="14100"/>
          <ac:spMkLst>
            <pc:docMk/>
            <pc:sldMk cId="3698451351" sldId="258"/>
            <ac:spMk id="2" creationId="{9990AE2E-8A62-16E3-DDC5-8A6B23E1FAA3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03:18.959" v="129" actId="20577"/>
          <ac:spMkLst>
            <pc:docMk/>
            <pc:sldMk cId="3698451351" sldId="258"/>
            <ac:spMk id="3" creationId="{85C86FFF-458F-3DB1-D68D-135C615F1299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02:53.552" v="124"/>
          <ac:spMkLst>
            <pc:docMk/>
            <pc:sldMk cId="3698451351" sldId="258"/>
            <ac:spMk id="10" creationId="{245A9F99-D9B1-4094-A2E2-B90AC1DB7B9C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02:53.552" v="124"/>
          <ac:spMkLst>
            <pc:docMk/>
            <pc:sldMk cId="3698451351" sldId="258"/>
            <ac:spMk id="12" creationId="{B7FAF607-473A-4A43-A23D-BBFF5C4117BB}"/>
          </ac:spMkLst>
        </pc:spChg>
        <pc:grpChg chg="add">
          <ac:chgData name="Adriana-Isabela Trefas (2242075)" userId="S::2242075@student.uwtsd.ac.uk::dc9e9ddb-c1d7-469a-a6f7-7beef23a6b70" providerId="AD" clId="Web-{1A20DB58-FC2C-E55D-B8A3-3CE3BF7A24A8}" dt="2024-02-22T19:02:53.552" v="124"/>
          <ac:grpSpMkLst>
            <pc:docMk/>
            <pc:sldMk cId="3698451351" sldId="258"/>
            <ac:grpSpMk id="14" creationId="{C5F6476F-D303-44D3-B30F-1BA348F0F64A}"/>
          </ac:grpSpMkLst>
        </pc:grpChg>
        <pc:picChg chg="add">
          <ac:chgData name="Adriana-Isabela Trefas (2242075)" userId="S::2242075@student.uwtsd.ac.uk::dc9e9ddb-c1d7-469a-a6f7-7beef23a6b70" providerId="AD" clId="Web-{1A20DB58-FC2C-E55D-B8A3-3CE3BF7A24A8}" dt="2024-02-22T19:02:53.552" v="124"/>
          <ac:picMkLst>
            <pc:docMk/>
            <pc:sldMk cId="3698451351" sldId="258"/>
            <ac:picMk id="7" creationId="{0AEF8FD8-D2F3-BA4B-F031-825C630239BF}"/>
          </ac:picMkLst>
        </pc:picChg>
      </pc:sldChg>
      <pc:sldChg chg="addSp modSp new mod setBg">
        <pc:chgData name="Adriana-Isabela Trefas (2242075)" userId="S::2242075@student.uwtsd.ac.uk::dc9e9ddb-c1d7-469a-a6f7-7beef23a6b70" providerId="AD" clId="Web-{1A20DB58-FC2C-E55D-B8A3-3CE3BF7A24A8}" dt="2024-02-22T19:37:07.714" v="292" actId="20577"/>
        <pc:sldMkLst>
          <pc:docMk/>
          <pc:sldMk cId="1711504840" sldId="259"/>
        </pc:sldMkLst>
        <pc:spChg chg="mod">
          <ac:chgData name="Adriana-Isabela Trefas (2242075)" userId="S::2242075@student.uwtsd.ac.uk::dc9e9ddb-c1d7-469a-a6f7-7beef23a6b70" providerId="AD" clId="Web-{1A20DB58-FC2C-E55D-B8A3-3CE3BF7A24A8}" dt="2024-02-22T19:37:07.714" v="292" actId="20577"/>
          <ac:spMkLst>
            <pc:docMk/>
            <pc:sldMk cId="1711504840" sldId="259"/>
            <ac:spMk id="2" creationId="{7803E98D-5466-E45D-2631-E21BBEE23878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06:53.591" v="142" actId="20577"/>
          <ac:spMkLst>
            <pc:docMk/>
            <pc:sldMk cId="1711504840" sldId="259"/>
            <ac:spMk id="3" creationId="{33CA9859-0006-4503-7B43-41CBD68E5A01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06:26.934" v="137"/>
          <ac:spMkLst>
            <pc:docMk/>
            <pc:sldMk cId="1711504840" sldId="259"/>
            <ac:spMk id="9" creationId="{8181FC64-B306-4821-98E2-780662EFC486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06:26.934" v="137"/>
          <ac:spMkLst>
            <pc:docMk/>
            <pc:sldMk cId="1711504840" sldId="259"/>
            <ac:spMk id="11" creationId="{5871FC61-DD4E-47D4-81FD-8A7E7D12B371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06:26.934" v="137"/>
          <ac:spMkLst>
            <pc:docMk/>
            <pc:sldMk cId="1711504840" sldId="259"/>
            <ac:spMk id="13" creationId="{F9EC3F91-A75C-4F74-867E-E4C28C13546B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06:26.934" v="137"/>
          <ac:spMkLst>
            <pc:docMk/>
            <pc:sldMk cId="1711504840" sldId="259"/>
            <ac:spMk id="15" creationId="{829A1E2C-5AC8-40FC-99E9-832069D39792}"/>
          </ac:spMkLst>
        </pc:spChg>
        <pc:picChg chg="add">
          <ac:chgData name="Adriana-Isabela Trefas (2242075)" userId="S::2242075@student.uwtsd.ac.uk::dc9e9ddb-c1d7-469a-a6f7-7beef23a6b70" providerId="AD" clId="Web-{1A20DB58-FC2C-E55D-B8A3-3CE3BF7A24A8}" dt="2024-02-22T19:06:26.934" v="137"/>
          <ac:picMkLst>
            <pc:docMk/>
            <pc:sldMk cId="1711504840" sldId="259"/>
            <ac:picMk id="5" creationId="{A6956801-A4A5-2D2C-B42F-C93050BBA338}"/>
          </ac:picMkLst>
        </pc:picChg>
      </pc:sldChg>
      <pc:sldChg chg="addSp delSp modSp new mod setBg">
        <pc:chgData name="Adriana-Isabela Trefas (2242075)" userId="S::2242075@student.uwtsd.ac.uk::dc9e9ddb-c1d7-469a-a6f7-7beef23a6b70" providerId="AD" clId="Web-{1A20DB58-FC2C-E55D-B8A3-3CE3BF7A24A8}" dt="2024-02-22T19:21:25.449" v="169" actId="14100"/>
        <pc:sldMkLst>
          <pc:docMk/>
          <pc:sldMk cId="3151574875" sldId="260"/>
        </pc:sldMkLst>
        <pc:spChg chg="mod ord">
          <ac:chgData name="Adriana-Isabela Trefas (2242075)" userId="S::2242075@student.uwtsd.ac.uk::dc9e9ddb-c1d7-469a-a6f7-7beef23a6b70" providerId="AD" clId="Web-{1A20DB58-FC2C-E55D-B8A3-3CE3BF7A24A8}" dt="2024-02-22T19:21:20.855" v="168" actId="14100"/>
          <ac:spMkLst>
            <pc:docMk/>
            <pc:sldMk cId="3151574875" sldId="260"/>
            <ac:spMk id="2" creationId="{05A5F838-264D-F063-FA5D-6EC774D0F044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21:25.449" v="169" actId="14100"/>
          <ac:spMkLst>
            <pc:docMk/>
            <pc:sldMk cId="3151574875" sldId="260"/>
            <ac:spMk id="3" creationId="{64394D08-E914-FC5A-D4E5-478B4CC107E6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20:58.791" v="163"/>
          <ac:spMkLst>
            <pc:docMk/>
            <pc:sldMk cId="3151574875" sldId="260"/>
            <ac:spMk id="9" creationId="{79BB35BC-D5C2-4C8B-A22A-A71E6191913B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20:58.791" v="163"/>
          <ac:spMkLst>
            <pc:docMk/>
            <pc:sldMk cId="3151574875" sldId="260"/>
            <ac:spMk id="14" creationId="{04812C46-200A-4DEB-A05E-3ED6C68C2387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20:58.791" v="163"/>
          <ac:spMkLst>
            <pc:docMk/>
            <pc:sldMk cId="3151574875" sldId="260"/>
            <ac:spMk id="16" creationId="{D1EA859B-E555-4109-94F3-6700E046E008}"/>
          </ac:spMkLst>
        </pc:spChg>
        <pc:picChg chg="add mod">
          <ac:chgData name="Adriana-Isabela Trefas (2242075)" userId="S::2242075@student.uwtsd.ac.uk::dc9e9ddb-c1d7-469a-a6f7-7beef23a6b70" providerId="AD" clId="Web-{1A20DB58-FC2C-E55D-B8A3-3CE3BF7A24A8}" dt="2024-02-22T19:20:58.791" v="163"/>
          <ac:picMkLst>
            <pc:docMk/>
            <pc:sldMk cId="3151574875" sldId="260"/>
            <ac:picMk id="5" creationId="{38EB605D-76B1-5694-369D-7FA4DC229D5B}"/>
          </ac:picMkLst>
        </pc:picChg>
      </pc:sldChg>
      <pc:sldChg chg="addSp delSp modSp new mod setBg">
        <pc:chgData name="Adriana-Isabela Trefas (2242075)" userId="S::2242075@student.uwtsd.ac.uk::dc9e9ddb-c1d7-469a-a6f7-7beef23a6b70" providerId="AD" clId="Web-{1A20DB58-FC2C-E55D-B8A3-3CE3BF7A24A8}" dt="2024-02-22T19:24:28.580" v="183" actId="20577"/>
        <pc:sldMkLst>
          <pc:docMk/>
          <pc:sldMk cId="1478627826" sldId="261"/>
        </pc:sldMkLst>
        <pc:spChg chg="mod ord">
          <ac:chgData name="Adriana-Isabela Trefas (2242075)" userId="S::2242075@student.uwtsd.ac.uk::dc9e9ddb-c1d7-469a-a6f7-7beef23a6b70" providerId="AD" clId="Web-{1A20DB58-FC2C-E55D-B8A3-3CE3BF7A24A8}" dt="2024-02-22T19:24:21.392" v="182"/>
          <ac:spMkLst>
            <pc:docMk/>
            <pc:sldMk cId="1478627826" sldId="261"/>
            <ac:spMk id="2" creationId="{5754D68E-AFFE-6B31-6A6E-77A138AE6AA9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24:28.580" v="183" actId="20577"/>
          <ac:spMkLst>
            <pc:docMk/>
            <pc:sldMk cId="1478627826" sldId="261"/>
            <ac:spMk id="3" creationId="{507B62F8-D087-9772-1D4C-9D5D6ED9CD0A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24:21.392" v="182"/>
          <ac:spMkLst>
            <pc:docMk/>
            <pc:sldMk cId="1478627826" sldId="261"/>
            <ac:spMk id="10" creationId="{245A9F99-D9B1-4094-A2E2-B90AC1DB7B9C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24:21.392" v="182"/>
          <ac:spMkLst>
            <pc:docMk/>
            <pc:sldMk cId="1478627826" sldId="261"/>
            <ac:spMk id="12" creationId="{B7FAF607-473A-4A43-A23D-BBFF5C4117BB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24:21.392" v="182"/>
          <ac:spMkLst>
            <pc:docMk/>
            <pc:sldMk cId="1478627826" sldId="261"/>
            <ac:spMk id="22" creationId="{5A0118C5-4F8D-4CF4-BADD-53FEACC6C42A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24:21.392" v="182"/>
          <ac:spMkLst>
            <pc:docMk/>
            <pc:sldMk cId="1478627826" sldId="261"/>
            <ac:spMk id="28" creationId="{CAEBFCD5-5356-4326-8D39-8235A46CD7B2}"/>
          </ac:spMkLst>
        </pc:spChg>
        <pc:grpChg chg="add del">
          <ac:chgData name="Adriana-Isabela Trefas (2242075)" userId="S::2242075@student.uwtsd.ac.uk::dc9e9ddb-c1d7-469a-a6f7-7beef23a6b70" providerId="AD" clId="Web-{1A20DB58-FC2C-E55D-B8A3-3CE3BF7A24A8}" dt="2024-02-22T19:24:21.392" v="182"/>
          <ac:grpSpMkLst>
            <pc:docMk/>
            <pc:sldMk cId="1478627826" sldId="261"/>
            <ac:grpSpMk id="14" creationId="{C5F6476F-D303-44D3-B30F-1BA348F0F64A}"/>
          </ac:grpSpMkLst>
        </pc:grpChg>
        <pc:grpChg chg="add">
          <ac:chgData name="Adriana-Isabela Trefas (2242075)" userId="S::2242075@student.uwtsd.ac.uk::dc9e9ddb-c1d7-469a-a6f7-7beef23a6b70" providerId="AD" clId="Web-{1A20DB58-FC2C-E55D-B8A3-3CE3BF7A24A8}" dt="2024-02-22T19:24:21.392" v="182"/>
          <ac:grpSpMkLst>
            <pc:docMk/>
            <pc:sldMk cId="1478627826" sldId="261"/>
            <ac:grpSpMk id="24" creationId="{134CC3FF-7AA4-46F4-8B24-2F9383D86DBD}"/>
          </ac:grpSpMkLst>
        </pc:grpChg>
        <pc:grpChg chg="add">
          <ac:chgData name="Adriana-Isabela Trefas (2242075)" userId="S::2242075@student.uwtsd.ac.uk::dc9e9ddb-c1d7-469a-a6f7-7beef23a6b70" providerId="AD" clId="Web-{1A20DB58-FC2C-E55D-B8A3-3CE3BF7A24A8}" dt="2024-02-22T19:24:21.392" v="182"/>
          <ac:grpSpMkLst>
            <pc:docMk/>
            <pc:sldMk cId="1478627826" sldId="261"/>
            <ac:grpSpMk id="30" creationId="{5F2AA49C-5AC0-41C7-BFAF-74B8D8293C8F}"/>
          </ac:grpSpMkLst>
        </pc:grpChg>
        <pc:grpChg chg="add">
          <ac:chgData name="Adriana-Isabela Trefas (2242075)" userId="S::2242075@student.uwtsd.ac.uk::dc9e9ddb-c1d7-469a-a6f7-7beef23a6b70" providerId="AD" clId="Web-{1A20DB58-FC2C-E55D-B8A3-3CE3BF7A24A8}" dt="2024-02-22T19:24:21.392" v="182"/>
          <ac:grpSpMkLst>
            <pc:docMk/>
            <pc:sldMk cId="1478627826" sldId="261"/>
            <ac:grpSpMk id="45" creationId="{BB32367D-C4F2-49D5-A586-298C7CA821B0}"/>
          </ac:grpSpMkLst>
        </pc:grpChg>
        <pc:picChg chg="add mod">
          <ac:chgData name="Adriana-Isabela Trefas (2242075)" userId="S::2242075@student.uwtsd.ac.uk::dc9e9ddb-c1d7-469a-a6f7-7beef23a6b70" providerId="AD" clId="Web-{1A20DB58-FC2C-E55D-B8A3-3CE3BF7A24A8}" dt="2024-02-22T19:24:21.392" v="182"/>
          <ac:picMkLst>
            <pc:docMk/>
            <pc:sldMk cId="1478627826" sldId="261"/>
            <ac:picMk id="7" creationId="{FE90E02B-8B7C-B139-3D7F-46A2530428AA}"/>
          </ac:picMkLst>
        </pc:picChg>
      </pc:sldChg>
      <pc:sldChg chg="addSp modSp new mod setBg">
        <pc:chgData name="Adriana-Isabela Trefas (2242075)" userId="S::2242075@student.uwtsd.ac.uk::dc9e9ddb-c1d7-469a-a6f7-7beef23a6b70" providerId="AD" clId="Web-{1A20DB58-FC2C-E55D-B8A3-3CE3BF7A24A8}" dt="2024-02-22T19:27:05.897" v="206" actId="20577"/>
        <pc:sldMkLst>
          <pc:docMk/>
          <pc:sldMk cId="293019681" sldId="262"/>
        </pc:sldMkLst>
        <pc:spChg chg="mod">
          <ac:chgData name="Adriana-Isabela Trefas (2242075)" userId="S::2242075@student.uwtsd.ac.uk::dc9e9ddb-c1d7-469a-a6f7-7beef23a6b70" providerId="AD" clId="Web-{1A20DB58-FC2C-E55D-B8A3-3CE3BF7A24A8}" dt="2024-02-22T19:26:52.991" v="202" actId="14100"/>
          <ac:spMkLst>
            <pc:docMk/>
            <pc:sldMk cId="293019681" sldId="262"/>
            <ac:spMk id="2" creationId="{48C739B0-E851-9B85-A701-8950C4E05409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27:05.897" v="206" actId="20577"/>
          <ac:spMkLst>
            <pc:docMk/>
            <pc:sldMk cId="293019681" sldId="262"/>
            <ac:spMk id="3" creationId="{C35CF19A-8149-26E5-9B49-73C5E7CE345D}"/>
          </ac:spMkLst>
        </pc:spChg>
        <pc:grpChg chg="add">
          <ac:chgData name="Adriana-Isabela Trefas (2242075)" userId="S::2242075@student.uwtsd.ac.uk::dc9e9ddb-c1d7-469a-a6f7-7beef23a6b70" providerId="AD" clId="Web-{1A20DB58-FC2C-E55D-B8A3-3CE3BF7A24A8}" dt="2024-02-22T19:26:31.928" v="196"/>
          <ac:grpSpMkLst>
            <pc:docMk/>
            <pc:sldMk cId="293019681" sldId="262"/>
            <ac:grpSpMk id="9" creationId="{5EFBDE31-BB3E-6CFC-23CD-B5976DA38438}"/>
          </ac:grpSpMkLst>
        </pc:grpChg>
        <pc:picChg chg="add">
          <ac:chgData name="Adriana-Isabela Trefas (2242075)" userId="S::2242075@student.uwtsd.ac.uk::dc9e9ddb-c1d7-469a-a6f7-7beef23a6b70" providerId="AD" clId="Web-{1A20DB58-FC2C-E55D-B8A3-3CE3BF7A24A8}" dt="2024-02-22T19:26:31.928" v="196"/>
          <ac:picMkLst>
            <pc:docMk/>
            <pc:sldMk cId="293019681" sldId="262"/>
            <ac:picMk id="5" creationId="{6A81E6C8-C7D7-8015-4F91-2C85396385DE}"/>
          </ac:picMkLst>
        </pc:picChg>
      </pc:sldChg>
      <pc:sldChg chg="addSp modSp new mod setBg">
        <pc:chgData name="Adriana-Isabela Trefas (2242075)" userId="S::2242075@student.uwtsd.ac.uk::dc9e9ddb-c1d7-469a-a6f7-7beef23a6b70" providerId="AD" clId="Web-{1A20DB58-FC2C-E55D-B8A3-3CE3BF7A24A8}" dt="2024-02-22T19:29:19.949" v="222" actId="20577"/>
        <pc:sldMkLst>
          <pc:docMk/>
          <pc:sldMk cId="1954798858" sldId="263"/>
        </pc:sldMkLst>
        <pc:spChg chg="mod">
          <ac:chgData name="Adriana-Isabela Trefas (2242075)" userId="S::2242075@student.uwtsd.ac.uk::dc9e9ddb-c1d7-469a-a6f7-7beef23a6b70" providerId="AD" clId="Web-{1A20DB58-FC2C-E55D-B8A3-3CE3BF7A24A8}" dt="2024-02-22T19:29:13.652" v="221" actId="20577"/>
          <ac:spMkLst>
            <pc:docMk/>
            <pc:sldMk cId="1954798858" sldId="263"/>
            <ac:spMk id="2" creationId="{514C3D06-FF6F-45AD-F23D-5B2BBC51A29A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29:19.949" v="222" actId="20577"/>
          <ac:spMkLst>
            <pc:docMk/>
            <pc:sldMk cId="1954798858" sldId="263"/>
            <ac:spMk id="3" creationId="{9FE06C8D-308F-51E8-BCF0-2E865B9D52AB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28:36.291" v="215"/>
          <ac:spMkLst>
            <pc:docMk/>
            <pc:sldMk cId="1954798858" sldId="263"/>
            <ac:spMk id="10" creationId="{EDDBB197-D710-4A4F-A9CA-FD2177498BE8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28:36.291" v="215"/>
          <ac:spMkLst>
            <pc:docMk/>
            <pc:sldMk cId="1954798858" sldId="263"/>
            <ac:spMk id="12" creationId="{975D1CFA-2CDB-4B64-BD9F-85744E8DA12F}"/>
          </ac:spMkLst>
        </pc:spChg>
        <pc:grpChg chg="add">
          <ac:chgData name="Adriana-Isabela Trefas (2242075)" userId="S::2242075@student.uwtsd.ac.uk::dc9e9ddb-c1d7-469a-a6f7-7beef23a6b70" providerId="AD" clId="Web-{1A20DB58-FC2C-E55D-B8A3-3CE3BF7A24A8}" dt="2024-02-22T19:28:36.291" v="215"/>
          <ac:grpSpMkLst>
            <pc:docMk/>
            <pc:sldMk cId="1954798858" sldId="263"/>
            <ac:grpSpMk id="14" creationId="{25EE5136-01F1-466C-962D-BA9B4C6757AA}"/>
          </ac:grpSpMkLst>
        </pc:grpChg>
        <pc:picChg chg="add">
          <ac:chgData name="Adriana-Isabela Trefas (2242075)" userId="S::2242075@student.uwtsd.ac.uk::dc9e9ddb-c1d7-469a-a6f7-7beef23a6b70" providerId="AD" clId="Web-{1A20DB58-FC2C-E55D-B8A3-3CE3BF7A24A8}" dt="2024-02-22T19:28:36.291" v="215"/>
          <ac:picMkLst>
            <pc:docMk/>
            <pc:sldMk cId="1954798858" sldId="263"/>
            <ac:picMk id="7" creationId="{67773F11-F441-8DEB-2F75-D02623A13D36}"/>
          </ac:picMkLst>
        </pc:picChg>
      </pc:sldChg>
      <pc:sldChg chg="addSp modSp new mod setBg">
        <pc:chgData name="Adriana-Isabela Trefas (2242075)" userId="S::2242075@student.uwtsd.ac.uk::dc9e9ddb-c1d7-469a-a6f7-7beef23a6b70" providerId="AD" clId="Web-{1A20DB58-FC2C-E55D-B8A3-3CE3BF7A24A8}" dt="2024-02-22T19:31:55.688" v="245" actId="14100"/>
        <pc:sldMkLst>
          <pc:docMk/>
          <pc:sldMk cId="2850890590" sldId="264"/>
        </pc:sldMkLst>
        <pc:spChg chg="mod">
          <ac:chgData name="Adriana-Isabela Trefas (2242075)" userId="S::2242075@student.uwtsd.ac.uk::dc9e9ddb-c1d7-469a-a6f7-7beef23a6b70" providerId="AD" clId="Web-{1A20DB58-FC2C-E55D-B8A3-3CE3BF7A24A8}" dt="2024-02-22T19:31:55.688" v="245" actId="14100"/>
          <ac:spMkLst>
            <pc:docMk/>
            <pc:sldMk cId="2850890590" sldId="264"/>
            <ac:spMk id="2" creationId="{691F73B3-93B9-682F-DFE1-ACEAAFC85A26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31:41.547" v="241" actId="20577"/>
          <ac:spMkLst>
            <pc:docMk/>
            <pc:sldMk cId="2850890590" sldId="264"/>
            <ac:spMk id="3" creationId="{C1F37A3F-B961-9D26-5B6C-F3FA1B2ECB53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31:19.515" v="237"/>
          <ac:spMkLst>
            <pc:docMk/>
            <pc:sldMk cId="2850890590" sldId="264"/>
            <ac:spMk id="10" creationId="{245A9F99-D9B1-4094-A2E2-B90AC1DB7B9C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31:19.515" v="237"/>
          <ac:spMkLst>
            <pc:docMk/>
            <pc:sldMk cId="2850890590" sldId="264"/>
            <ac:spMk id="12" creationId="{B7FAF607-473A-4A43-A23D-BBFF5C4117BB}"/>
          </ac:spMkLst>
        </pc:spChg>
        <pc:grpChg chg="add">
          <ac:chgData name="Adriana-Isabela Trefas (2242075)" userId="S::2242075@student.uwtsd.ac.uk::dc9e9ddb-c1d7-469a-a6f7-7beef23a6b70" providerId="AD" clId="Web-{1A20DB58-FC2C-E55D-B8A3-3CE3BF7A24A8}" dt="2024-02-22T19:31:19.515" v="237"/>
          <ac:grpSpMkLst>
            <pc:docMk/>
            <pc:sldMk cId="2850890590" sldId="264"/>
            <ac:grpSpMk id="14" creationId="{C5F6476F-D303-44D3-B30F-1BA348F0F64A}"/>
          </ac:grpSpMkLst>
        </pc:grpChg>
        <pc:picChg chg="add">
          <ac:chgData name="Adriana-Isabela Trefas (2242075)" userId="S::2242075@student.uwtsd.ac.uk::dc9e9ddb-c1d7-469a-a6f7-7beef23a6b70" providerId="AD" clId="Web-{1A20DB58-FC2C-E55D-B8A3-3CE3BF7A24A8}" dt="2024-02-22T19:31:19.515" v="237"/>
          <ac:picMkLst>
            <pc:docMk/>
            <pc:sldMk cId="2850890590" sldId="264"/>
            <ac:picMk id="7" creationId="{1CF19CCE-2480-D0DA-5394-F83BF73FA727}"/>
          </ac:picMkLst>
        </pc:picChg>
      </pc:sldChg>
      <pc:sldChg chg="addSp modSp new mod setBg">
        <pc:chgData name="Adriana-Isabela Trefas (2242075)" userId="S::2242075@student.uwtsd.ac.uk::dc9e9ddb-c1d7-469a-a6f7-7beef23a6b70" providerId="AD" clId="Web-{1A20DB58-FC2C-E55D-B8A3-3CE3BF7A24A8}" dt="2024-02-22T19:33:43.551" v="262" actId="20577"/>
        <pc:sldMkLst>
          <pc:docMk/>
          <pc:sldMk cId="1522141640" sldId="265"/>
        </pc:sldMkLst>
        <pc:spChg chg="mod">
          <ac:chgData name="Adriana-Isabela Trefas (2242075)" userId="S::2242075@student.uwtsd.ac.uk::dc9e9ddb-c1d7-469a-a6f7-7beef23a6b70" providerId="AD" clId="Web-{1A20DB58-FC2C-E55D-B8A3-3CE3BF7A24A8}" dt="2024-02-22T19:33:31.410" v="261"/>
          <ac:spMkLst>
            <pc:docMk/>
            <pc:sldMk cId="1522141640" sldId="265"/>
            <ac:spMk id="2" creationId="{1067CBF9-9142-5E72-8899-09C0826AD5A4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33:43.551" v="262" actId="20577"/>
          <ac:spMkLst>
            <pc:docMk/>
            <pc:sldMk cId="1522141640" sldId="265"/>
            <ac:spMk id="3" creationId="{081B06BE-BE5C-E1DD-F521-5957A3AABDD2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33:31.410" v="261"/>
          <ac:spMkLst>
            <pc:docMk/>
            <pc:sldMk cId="1522141640" sldId="265"/>
            <ac:spMk id="10" creationId="{EDDBB197-D710-4A4F-A9CA-FD2177498BE8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33:31.410" v="261"/>
          <ac:spMkLst>
            <pc:docMk/>
            <pc:sldMk cId="1522141640" sldId="265"/>
            <ac:spMk id="12" creationId="{975D1CFA-2CDB-4B64-BD9F-85744E8DA12F}"/>
          </ac:spMkLst>
        </pc:spChg>
        <pc:grpChg chg="add">
          <ac:chgData name="Adriana-Isabela Trefas (2242075)" userId="S::2242075@student.uwtsd.ac.uk::dc9e9ddb-c1d7-469a-a6f7-7beef23a6b70" providerId="AD" clId="Web-{1A20DB58-FC2C-E55D-B8A3-3CE3BF7A24A8}" dt="2024-02-22T19:33:31.410" v="261"/>
          <ac:grpSpMkLst>
            <pc:docMk/>
            <pc:sldMk cId="1522141640" sldId="265"/>
            <ac:grpSpMk id="14" creationId="{25EE5136-01F1-466C-962D-BA9B4C6757AA}"/>
          </ac:grpSpMkLst>
        </pc:grpChg>
        <pc:picChg chg="add">
          <ac:chgData name="Adriana-Isabela Trefas (2242075)" userId="S::2242075@student.uwtsd.ac.uk::dc9e9ddb-c1d7-469a-a6f7-7beef23a6b70" providerId="AD" clId="Web-{1A20DB58-FC2C-E55D-B8A3-3CE3BF7A24A8}" dt="2024-02-22T19:33:31.410" v="261"/>
          <ac:picMkLst>
            <pc:docMk/>
            <pc:sldMk cId="1522141640" sldId="265"/>
            <ac:picMk id="7" creationId="{C1A2B0CF-6602-F85F-9AEE-E09B80B42593}"/>
          </ac:picMkLst>
        </pc:picChg>
      </pc:sldChg>
      <pc:sldChg chg="addSp delSp modSp new mod setBg">
        <pc:chgData name="Adriana-Isabela Trefas (2242075)" userId="S::2242075@student.uwtsd.ac.uk::dc9e9ddb-c1d7-469a-a6f7-7beef23a6b70" providerId="AD" clId="Web-{1A20DB58-FC2C-E55D-B8A3-3CE3BF7A24A8}" dt="2024-02-22T19:36:16.447" v="289" actId="14100"/>
        <pc:sldMkLst>
          <pc:docMk/>
          <pc:sldMk cId="2655571478" sldId="266"/>
        </pc:sldMkLst>
        <pc:spChg chg="mod ord">
          <ac:chgData name="Adriana-Isabela Trefas (2242075)" userId="S::2242075@student.uwtsd.ac.uk::dc9e9ddb-c1d7-469a-a6f7-7beef23a6b70" providerId="AD" clId="Web-{1A20DB58-FC2C-E55D-B8A3-3CE3BF7A24A8}" dt="2024-02-22T19:36:16.447" v="289" actId="14100"/>
          <ac:spMkLst>
            <pc:docMk/>
            <pc:sldMk cId="2655571478" sldId="266"/>
            <ac:spMk id="2" creationId="{0033818E-5B82-475B-3CBB-C242B6EF333C}"/>
          </ac:spMkLst>
        </pc:spChg>
        <pc:spChg chg="mod">
          <ac:chgData name="Adriana-Isabela Trefas (2242075)" userId="S::2242075@student.uwtsd.ac.uk::dc9e9ddb-c1d7-469a-a6f7-7beef23a6b70" providerId="AD" clId="Web-{1A20DB58-FC2C-E55D-B8A3-3CE3BF7A24A8}" dt="2024-02-22T19:36:08.509" v="287" actId="14100"/>
          <ac:spMkLst>
            <pc:docMk/>
            <pc:sldMk cId="2655571478" sldId="266"/>
            <ac:spMk id="3" creationId="{F4336683-5E58-2B11-4631-C77EA327C0F7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11.992" v="278"/>
          <ac:spMkLst>
            <pc:docMk/>
            <pc:sldMk cId="2655571478" sldId="266"/>
            <ac:spMk id="9" creationId="{3ECBE1F1-D69B-4AFA-ABD5-8E41720EF6DE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11.992" v="278"/>
          <ac:spMkLst>
            <pc:docMk/>
            <pc:sldMk cId="2655571478" sldId="266"/>
            <ac:spMk id="11" creationId="{603A6265-E10C-4B85-9C20-E75FCAF9CC63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09.429" v="275"/>
          <ac:spMkLst>
            <pc:docMk/>
            <pc:sldMk cId="2655571478" sldId="266"/>
            <ac:spMk id="16" creationId="{04812C46-200A-4DEB-A05E-3ED6C68C2387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09.429" v="275"/>
          <ac:spMkLst>
            <pc:docMk/>
            <pc:sldMk cId="2655571478" sldId="266"/>
            <ac:spMk id="18" creationId="{D1EA859B-E555-4109-94F3-6700E046E008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7.509" v="285"/>
          <ac:spMkLst>
            <pc:docMk/>
            <pc:sldMk cId="2655571478" sldId="266"/>
            <ac:spMk id="23" creationId="{B210AC1D-4063-4C6E-9528-FA9C4C0C18E6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7.509" v="285"/>
          <ac:spMkLst>
            <pc:docMk/>
            <pc:sldMk cId="2655571478" sldId="266"/>
            <ac:spMk id="24" creationId="{02F8C595-E68C-4306-AED8-DC7826A0A506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1.102" v="282"/>
          <ac:spMkLst>
            <pc:docMk/>
            <pc:sldMk cId="2655571478" sldId="266"/>
            <ac:spMk id="29" creationId="{327D73B4-9F5C-4A64-A179-51B9500CB8B5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1.102" v="282"/>
          <ac:spMkLst>
            <pc:docMk/>
            <pc:sldMk cId="2655571478" sldId="266"/>
            <ac:spMk id="31" creationId="{C1F06963-6374-4B48-844F-071A9BAAAE02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1.102" v="282"/>
          <ac:spMkLst>
            <pc:docMk/>
            <pc:sldMk cId="2655571478" sldId="266"/>
            <ac:spMk id="33" creationId="{6CB927A4-E432-4310-9CD5-E89FF5063179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1.102" v="282"/>
          <ac:spMkLst>
            <pc:docMk/>
            <pc:sldMk cId="2655571478" sldId="266"/>
            <ac:spMk id="35" creationId="{1453BF6C-B012-48B7-B4E8-6D7AC7C27D02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1.102" v="282"/>
          <ac:spMkLst>
            <pc:docMk/>
            <pc:sldMk cId="2655571478" sldId="266"/>
            <ac:spMk id="37" creationId="{E3020543-B24B-4EC4-8FFC-8DD88EEA91A8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7.509" v="284"/>
          <ac:spMkLst>
            <pc:docMk/>
            <pc:sldMk cId="2655571478" sldId="266"/>
            <ac:spMk id="41" creationId="{327D73B4-9F5C-4A64-A179-51B9500CB8B5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7.509" v="284"/>
          <ac:spMkLst>
            <pc:docMk/>
            <pc:sldMk cId="2655571478" sldId="266"/>
            <ac:spMk id="42" creationId="{C1F06963-6374-4B48-844F-071A9BAAAE02}"/>
          </ac:spMkLst>
        </pc:spChg>
        <pc:spChg chg="add del">
          <ac:chgData name="Adriana-Isabela Trefas (2242075)" userId="S::2242075@student.uwtsd.ac.uk::dc9e9ddb-c1d7-469a-a6f7-7beef23a6b70" providerId="AD" clId="Web-{1A20DB58-FC2C-E55D-B8A3-3CE3BF7A24A8}" dt="2024-02-22T19:35:57.509" v="284"/>
          <ac:spMkLst>
            <pc:docMk/>
            <pc:sldMk cId="2655571478" sldId="266"/>
            <ac:spMk id="45" creationId="{E3020543-B24B-4EC4-8FFC-8DD88EEA91A8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35:57.509" v="285"/>
          <ac:spMkLst>
            <pc:docMk/>
            <pc:sldMk cId="2655571478" sldId="266"/>
            <ac:spMk id="48" creationId="{04812C46-200A-4DEB-A05E-3ED6C68C2387}"/>
          </ac:spMkLst>
        </pc:spChg>
        <pc:spChg chg="add">
          <ac:chgData name="Adriana-Isabela Trefas (2242075)" userId="S::2242075@student.uwtsd.ac.uk::dc9e9ddb-c1d7-469a-a6f7-7beef23a6b70" providerId="AD" clId="Web-{1A20DB58-FC2C-E55D-B8A3-3CE3BF7A24A8}" dt="2024-02-22T19:35:57.509" v="285"/>
          <ac:spMkLst>
            <pc:docMk/>
            <pc:sldMk cId="2655571478" sldId="266"/>
            <ac:spMk id="49" creationId="{D1EA859B-E555-4109-94F3-6700E046E008}"/>
          </ac:spMkLst>
        </pc:spChg>
        <pc:grpChg chg="add del">
          <ac:chgData name="Adriana-Isabela Trefas (2242075)" userId="S::2242075@student.uwtsd.ac.uk::dc9e9ddb-c1d7-469a-a6f7-7beef23a6b70" providerId="AD" clId="Web-{1A20DB58-FC2C-E55D-B8A3-3CE3BF7A24A8}" dt="2024-02-22T19:35:11.992" v="277"/>
          <ac:grpSpMkLst>
            <pc:docMk/>
            <pc:sldMk cId="2655571478" sldId="266"/>
            <ac:grpSpMk id="20" creationId="{5EFBDE31-BB3E-6CFC-23CD-B5976DA38438}"/>
          </ac:grpSpMkLst>
        </pc:grpChg>
        <pc:grpChg chg="add del">
          <ac:chgData name="Adriana-Isabela Trefas (2242075)" userId="S::2242075@student.uwtsd.ac.uk::dc9e9ddb-c1d7-469a-a6f7-7beef23a6b70" providerId="AD" clId="Web-{1A20DB58-FC2C-E55D-B8A3-3CE3BF7A24A8}" dt="2024-02-22T19:35:57.509" v="284"/>
          <ac:grpSpMkLst>
            <pc:docMk/>
            <pc:sldMk cId="2655571478" sldId="266"/>
            <ac:grpSpMk id="43" creationId="{5614C7C0-FA1D-4105-8345-1DF76F9870A8}"/>
          </ac:grpSpMkLst>
        </pc:grpChg>
        <pc:picChg chg="add mod ord">
          <ac:chgData name="Adriana-Isabela Trefas (2242075)" userId="S::2242075@student.uwtsd.ac.uk::dc9e9ddb-c1d7-469a-a6f7-7beef23a6b70" providerId="AD" clId="Web-{1A20DB58-FC2C-E55D-B8A3-3CE3BF7A24A8}" dt="2024-02-22T19:35:57.509" v="285"/>
          <ac:picMkLst>
            <pc:docMk/>
            <pc:sldMk cId="2655571478" sldId="266"/>
            <ac:picMk id="5" creationId="{38A30BA9-8517-D060-2DB1-04B4D733D22E}"/>
          </ac:picMkLst>
        </pc:picChg>
        <pc:cxnChg chg="add del">
          <ac:chgData name="Adriana-Isabela Trefas (2242075)" userId="S::2242075@student.uwtsd.ac.uk::dc9e9ddb-c1d7-469a-a6f7-7beef23a6b70" providerId="AD" clId="Web-{1A20DB58-FC2C-E55D-B8A3-3CE3BF7A24A8}" dt="2024-02-22T19:35:51.102" v="282"/>
          <ac:cxnSpMkLst>
            <pc:docMk/>
            <pc:sldMk cId="2655571478" sldId="266"/>
            <ac:cxnSpMk id="39" creationId="{C49DA8F6-BCC1-4447-B54C-57856834B94B}"/>
          </ac:cxnSpMkLst>
        </pc:cxnChg>
        <pc:cxnChg chg="add del">
          <ac:chgData name="Adriana-Isabela Trefas (2242075)" userId="S::2242075@student.uwtsd.ac.uk::dc9e9ddb-c1d7-469a-a6f7-7beef23a6b70" providerId="AD" clId="Web-{1A20DB58-FC2C-E55D-B8A3-3CE3BF7A24A8}" dt="2024-02-22T19:35:57.509" v="284"/>
          <ac:cxnSpMkLst>
            <pc:docMk/>
            <pc:sldMk cId="2655571478" sldId="266"/>
            <ac:cxnSpMk id="46" creationId="{C49DA8F6-BCC1-4447-B54C-57856834B94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endParaRPr lang="en-GB" sz="5400" b="1">
              <a:cs typeface="Calibri Light"/>
            </a:endParaRPr>
          </a:p>
          <a:p>
            <a:pPr algn="l"/>
            <a:endParaRPr lang="en-GB" sz="54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1886524"/>
            <a:ext cx="6251111" cy="432225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b="1" dirty="0">
                <a:cs typeface="Calibri"/>
              </a:rPr>
              <a:t>Student Name: Adriana-Isabela </a:t>
            </a:r>
            <a:r>
              <a:rPr lang="en-GB" b="1" err="1">
                <a:cs typeface="Calibri"/>
              </a:rPr>
              <a:t>Trefas</a:t>
            </a:r>
            <a:endParaRPr lang="en-GB" b="1">
              <a:cs typeface="Calibri"/>
            </a:endParaRPr>
          </a:p>
          <a:p>
            <a:pPr algn="l"/>
            <a:r>
              <a:rPr lang="en-GB" b="1" dirty="0">
                <a:cs typeface="Calibri"/>
              </a:rPr>
              <a:t>Module no: </a:t>
            </a:r>
            <a:r>
              <a:rPr lang="en-GB" b="1" dirty="0">
                <a:ea typeface="+mn-lt"/>
                <a:cs typeface="+mn-lt"/>
              </a:rPr>
              <a:t>BMIH4006</a:t>
            </a:r>
          </a:p>
          <a:p>
            <a:pPr algn="l"/>
            <a:r>
              <a:rPr lang="en-GB" b="1" dirty="0">
                <a:cs typeface="Calibri"/>
              </a:rPr>
              <a:t>Module name: </a:t>
            </a:r>
            <a:r>
              <a:rPr lang="en-GB" b="1" dirty="0">
                <a:ea typeface="+mn-lt"/>
                <a:cs typeface="+mn-lt"/>
              </a:rPr>
              <a:t>Hotel Placement – Operating Hotel Facilities</a:t>
            </a:r>
          </a:p>
          <a:p>
            <a:pPr algn="l"/>
            <a:r>
              <a:rPr lang="en-GB" b="1" dirty="0">
                <a:cs typeface="Calibri"/>
              </a:rPr>
              <a:t>Lecturer: Scott James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579D21-9892-5FB9-CA94-22537718B3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9" r="61192" b="-5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0FD53-56E2-BA6B-C964-88F7BA549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marL="285750" indent="-285750">
              <a:buFont typeface="Arial"/>
              <a:buChar char="•"/>
            </a:pPr>
            <a:endParaRPr lang="en-GB" sz="4000">
              <a:cs typeface="Calibri Light"/>
            </a:endParaRPr>
          </a:p>
          <a:p>
            <a:endParaRPr lang="en-GB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FA40F-26B9-3B0B-7867-9474CEA8D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83" y="1124933"/>
            <a:ext cx="5911667" cy="52314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cs typeface="Calibri"/>
              </a:rPr>
              <a:t>Health and Safety Training for Housekeeping Team</a:t>
            </a:r>
            <a:endParaRPr lang="en-US" sz="2400" b="1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b="1" dirty="0">
                <a:cs typeface="Calibri"/>
              </a:rPr>
              <a:t>Creating a Safe and Secure Environment</a:t>
            </a:r>
          </a:p>
          <a:p>
            <a:pPr marL="0" indent="0">
              <a:buNone/>
            </a:pPr>
            <a:r>
              <a:rPr lang="en-GB" sz="2400" b="1" dirty="0">
                <a:cs typeface="Calibri"/>
              </a:rPr>
              <a:t>Delta Hotel by Marriott</a:t>
            </a: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Fire extinguisher and hose reel in hotel corridor">
            <a:extLst>
              <a:ext uri="{FF2B5EF4-FFF2-40B4-BE49-F238E27FC236}">
                <a16:creationId xmlns:a16="http://schemas.microsoft.com/office/drawing/2014/main" id="{A4CFF06A-4634-133F-905D-B4B6706416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49" r="27738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186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0AE2E-8A62-16E3-DDC5-8A6B23E1F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-61168"/>
            <a:ext cx="4977976" cy="23181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cs typeface="Calibri Light"/>
              </a:rPr>
              <a:t>Welcome to Delta Hotel by Marriott</a:t>
            </a:r>
            <a:endParaRPr lang="en-GB" sz="3600" b="1">
              <a:solidFill>
                <a:schemeClr val="tx2"/>
              </a:solidFill>
            </a:endParaRPr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0AEF8FD8-D2F3-BA4B-F031-825C630239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86FFF-458F-3DB1-D68D-135C615F1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Today, we're talking about how important it is to keep things safe and sound in our housekeeping work. Training is like our superhero tool – it keeps us safe and helps us do our job super well. When we keep things clean, we're not just making our hotel awesome; we're making our guests happy too. So, let's chat about how we can do all this together! Ready? Let's go!</a:t>
            </a:r>
            <a:endParaRPr lang="en-GB" sz="2400" b="1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698451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6956801-A4A5-2D2C-B42F-C93050BBA3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7" r="2358" b="-3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3E98D-5466-E45D-2631-E21BBEE2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86925"/>
            <a:ext cx="3492344" cy="1036280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ea typeface="+mj-lt"/>
                <a:cs typeface="+mj-lt"/>
              </a:rPr>
              <a:t>Importance of Health and Safety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A9859-0006-4503-7B43-41CBD68E5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4719" y="1702194"/>
            <a:ext cx="4926425" cy="3965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ea typeface="+mn-lt"/>
                <a:cs typeface="+mn-lt"/>
              </a:rPr>
              <a:t>Ensuring everyone's safety isn't just a rule – it's our shared responsibility. At Delta Hotel, our commitment to health and safety goes beyond guidelines; it's the heartbeat of our operation. A safe team means a happy team, and that happiness ripples through to our guests' experiences. Let's explore why it matters so much.</a:t>
            </a:r>
            <a:endParaRPr lang="en-GB" sz="24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11504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38EB605D-76B1-5694-369D-7FA4DC229D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6" r="876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5F838-264D-F063-FA5D-6EC774D0F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-169060"/>
            <a:ext cx="3822189" cy="1585685"/>
          </a:xfrm>
        </p:spPr>
        <p:txBody>
          <a:bodyPr>
            <a:normAutofit fontScale="90000"/>
          </a:bodyPr>
          <a:lstStyle/>
          <a:p>
            <a:r>
              <a:rPr lang="en-GB" sz="4000" b="1">
                <a:ea typeface="+mj-lt"/>
                <a:cs typeface="+mj-lt"/>
              </a:rPr>
              <a:t>Personal Protective Equipment (PPE) </a:t>
            </a:r>
            <a:endParaRPr lang="en-US" sz="400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94D08-E914-FC5A-D4E5-478B4CC10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271562"/>
            <a:ext cx="3822189" cy="49054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ea typeface="+mn-lt"/>
                <a:cs typeface="+mn-lt"/>
              </a:rPr>
              <a:t>Isn't just about looking the part; it's about being protected. From gloves to eyewear, each piece is your shield. At Delta Hotel, we prioritize your well-being, and PPE is our frontline </a:t>
            </a:r>
            <a:r>
              <a:rPr lang="en-GB" sz="2400" b="1" err="1">
                <a:ea typeface="+mn-lt"/>
                <a:cs typeface="+mn-lt"/>
              </a:rPr>
              <a:t>defense</a:t>
            </a:r>
            <a:r>
              <a:rPr lang="en-GB" sz="2400" b="1" dirty="0">
                <a:ea typeface="+mn-lt"/>
                <a:cs typeface="+mn-lt"/>
              </a:rPr>
              <a:t>. Join us in understanding why wearing these safety superheroes isn't just a requirement; it's a shared commitment to keeping each other secure and ensuring every room shines with cleanliness and safety.</a:t>
            </a:r>
            <a:endParaRPr lang="en-GB" sz="2400" b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51574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Mop and bucket">
            <a:extLst>
              <a:ext uri="{FF2B5EF4-FFF2-40B4-BE49-F238E27FC236}">
                <a16:creationId xmlns:a16="http://schemas.microsoft.com/office/drawing/2014/main" id="{FE90E02B-8B7C-B139-3D7F-46A2530428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4D68E-AFFE-6B31-6A6E-77A138AE6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ea typeface="+mj-lt"/>
                <a:cs typeface="+mj-lt"/>
              </a:rPr>
              <a:t>Precautions - Chemical Handling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5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B62F8-D087-9772-1D4C-9D5D6ED9C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  <a:ea typeface="+mn-lt"/>
                <a:cs typeface="+mn-lt"/>
              </a:rPr>
              <a:t>Navigating the world of cleaning chemicals requires expertise. At Delta Hotel, we prioritize your safety. This slide unfolds the importance of proper chemical handling, ensuring a secure environment. Let's understand the dos and don'ts, making sure our housekeeping team handles chemicals with knowledge and confidence.</a:t>
            </a:r>
            <a:endParaRPr lang="en-GB" sz="3200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7862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739B0-E851-9B85-A701-8950C4E05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160072"/>
            <a:ext cx="4491821" cy="1317688"/>
          </a:xfrm>
        </p:spPr>
        <p:txBody>
          <a:bodyPr anchor="b">
            <a:normAutofit/>
          </a:bodyPr>
          <a:lstStyle/>
          <a:p>
            <a:r>
              <a:rPr lang="en-GB" sz="3200" b="1">
                <a:ea typeface="+mj-lt"/>
                <a:cs typeface="+mj-lt"/>
              </a:rPr>
              <a:t>Procedures - Room Inspection and Ventilation</a:t>
            </a:r>
            <a:endParaRPr lang="en-US" sz="3200"/>
          </a:p>
        </p:txBody>
      </p:sp>
      <p:pic>
        <p:nvPicPr>
          <p:cNvPr id="5" name="Picture 4" descr="Hand spraying sanitiser">
            <a:extLst>
              <a:ext uri="{FF2B5EF4-FFF2-40B4-BE49-F238E27FC236}">
                <a16:creationId xmlns:a16="http://schemas.microsoft.com/office/drawing/2014/main" id="{6A81E6C8-C7D7-8015-4F91-2C8539638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54" r="33016" b="4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CF19A-8149-26E5-9B49-73C5E7CE3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1724343"/>
            <a:ext cx="4491820" cy="50268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Before we dive into cleaning, let's talk about setting the stage. Room inspection isn't just a routine; it's our first line of </a:t>
            </a:r>
            <a:r>
              <a:rPr lang="en-GB" b="1" err="1">
                <a:ea typeface="+mn-lt"/>
                <a:cs typeface="+mn-lt"/>
              </a:rPr>
              <a:t>defense</a:t>
            </a:r>
            <a:r>
              <a:rPr lang="en-GB" b="1" dirty="0">
                <a:ea typeface="+mn-lt"/>
                <a:cs typeface="+mn-lt"/>
              </a:rPr>
              <a:t>. Learn how to spot potential hazards and ensure proper ventilation. Together, these procedures guarantee not just cleanliness but a safe, breathable environment for our guests.</a:t>
            </a:r>
            <a:endParaRPr lang="en-GB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3019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C3D06-FF6F-45AD-F23D-5B2BBC51A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solidFill>
                  <a:schemeClr val="tx2"/>
                </a:solidFill>
                <a:ea typeface="+mj-lt"/>
                <a:cs typeface="+mj-lt"/>
              </a:rPr>
              <a:t>Procedures - Scheduled Breaks and Emergency Protocols</a:t>
            </a:r>
            <a:endParaRPr lang="en-US" sz="2800" dirty="0">
              <a:solidFill>
                <a:schemeClr val="tx2"/>
              </a:solidFill>
            </a:endParaRPr>
          </a:p>
          <a:p>
            <a:br>
              <a:rPr lang="en-US" sz="2300" dirty="0"/>
            </a:br>
            <a:endParaRPr lang="en-US" sz="23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06C8D-308F-51E8-BCF0-2E865B9D5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Our team's well-being is non-negotiable. Discover the significance of scheduled breaks to prevent fatigue and the protocols that guide us in emergencies. These practices ensure a team ready to tackle any challenge while prioritizing safety at Delta Hotel.</a:t>
            </a:r>
            <a:endParaRPr lang="en-GB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7773F11-F441-8DEB-2F75-D02623A13D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798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F73B3-93B9-682F-DFE1-ACEAAFC8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5635702" cy="1454051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chemeClr val="tx2"/>
                </a:solidFill>
                <a:ea typeface="+mj-lt"/>
                <a:cs typeface="+mj-lt"/>
              </a:rPr>
              <a:t>Equipment - Essential Cleaning Tools</a:t>
            </a:r>
            <a:endParaRPr lang="en-US" sz="3200" dirty="0">
              <a:solidFill>
                <a:schemeClr val="tx2"/>
              </a:solidFill>
              <a:cs typeface="Calibri Light"/>
            </a:endParaRPr>
          </a:p>
          <a:p>
            <a:br>
              <a:rPr lang="en-US" sz="2500" dirty="0"/>
            </a:br>
            <a:endParaRPr lang="en-US" sz="2500">
              <a:solidFill>
                <a:schemeClr val="tx2"/>
              </a:solidFill>
            </a:endParaRPr>
          </a:p>
        </p:txBody>
      </p:sp>
      <p:pic>
        <p:nvPicPr>
          <p:cNvPr id="7" name="Graphic 6" descr="Mop and bucket">
            <a:extLst>
              <a:ext uri="{FF2B5EF4-FFF2-40B4-BE49-F238E27FC236}">
                <a16:creationId xmlns:a16="http://schemas.microsoft.com/office/drawing/2014/main" id="{1CF19CCE-2480-D0DA-5394-F83BF73FA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37A3F-B961-9D26-5B6C-F3FA1B2EC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Equip yourself for success! Explore the arsenal of essential cleaning tools that define our efficiency. From mops to vacuums, these tools are more than gadgets – they're the secret to maintaining Delta Hotel's pristine standards. Let's uncover the tools of our trade!</a:t>
            </a:r>
            <a:endParaRPr lang="en-GB" sz="2400" b="1" dirty="0">
              <a:solidFill>
                <a:schemeClr val="tx2"/>
              </a:solidFill>
              <a:cs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50890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7CBF9-9142-5E72-8899-09C0826AD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  <a:ea typeface="+mj-lt"/>
                <a:cs typeface="+mj-lt"/>
              </a:rPr>
              <a:t>Hazard Mitigation - Spill Response and Emergency Procedures</a:t>
            </a:r>
            <a:endParaRPr lang="en-US" sz="33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B06BE-BE5C-E1DD-F521-5957A3AAB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  <a:ea typeface="+mn-lt"/>
                <a:cs typeface="+mn-lt"/>
              </a:rPr>
              <a:t>When spills happen, be prepared! Learn the swift response techniques and emergency procedures that keep us in control. Delta Hotel's commitment to safety extends to every spill, ensuring a clean, secure, and well-handled environment for both team members and guests.</a:t>
            </a:r>
            <a:endParaRPr lang="en-GB" sz="2400" b="1" dirty="0">
              <a:solidFill>
                <a:schemeClr val="tx2"/>
              </a:solidFill>
              <a:cs typeface="Calibri" panose="020F0502020204030204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Flammable">
            <a:extLst>
              <a:ext uri="{FF2B5EF4-FFF2-40B4-BE49-F238E27FC236}">
                <a16:creationId xmlns:a16="http://schemas.microsoft.com/office/drawing/2014/main" id="{C1A2B0CF-6602-F85F-9AEE-E09B80B425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41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38A30BA9-8517-D060-2DB1-04B4D733D2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91" r="2" b="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3818E-5B82-475B-3CBB-C242B6EF3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4578" y="365125"/>
            <a:ext cx="1929221" cy="905302"/>
          </a:xfrm>
        </p:spPr>
        <p:txBody>
          <a:bodyPr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36683-5E58-2B11-4631-C77EA327C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147" y="2434201"/>
            <a:ext cx="10094652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dirty="0">
                <a:cs typeface="Calibri"/>
              </a:rPr>
              <a:t>Thank you! :)</a:t>
            </a:r>
          </a:p>
        </p:txBody>
      </p:sp>
    </p:spTree>
    <p:extLst>
      <p:ext uri="{BB962C8B-B14F-4D97-AF65-F5344CB8AC3E}">
        <p14:creationId xmlns:p14="http://schemas.microsoft.com/office/powerpoint/2010/main" val="2655571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</vt:lpstr>
      <vt:lpstr> </vt:lpstr>
      <vt:lpstr>Welcome to Delta Hotel by Marriott</vt:lpstr>
      <vt:lpstr>Importance of Health and Safety</vt:lpstr>
      <vt:lpstr>Personal Protective Equipment (PPE) </vt:lpstr>
      <vt:lpstr>Precautions - Chemical Handling</vt:lpstr>
      <vt:lpstr>Procedures - Room Inspection and Ventilation</vt:lpstr>
      <vt:lpstr>Procedures - Scheduled Breaks and Emergency Protocols  </vt:lpstr>
      <vt:lpstr>Equipment - Essential Cleaning Tools  </vt:lpstr>
      <vt:lpstr>Hazard Mitigation - Spill Response and Emergency Procedures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167</cp:revision>
  <dcterms:created xsi:type="dcterms:W3CDTF">2024-02-22T18:42:44Z</dcterms:created>
  <dcterms:modified xsi:type="dcterms:W3CDTF">2024-02-22T19:55:32Z</dcterms:modified>
</cp:coreProperties>
</file>