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7DEAEC-6302-F84C-B89A-882EA9A334E8}" v="25" dt="2020-10-25T15:35:16.780"/>
    <p1510:client id="{D460F778-E19B-488A-BE0E-080978C221FA}" v="1202" dt="2020-10-25T15:50:52.8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YL STANLEY JONES" userId="ef377c0b-cf3a-4e19-820d-75497a665909" providerId="ADAL" clId="{C08B751F-99C0-4E04-85BA-D0D51F29FA7F}"/>
    <pc:docChg chg="modSld">
      <pc:chgData name="DARYL STANLEY JONES" userId="ef377c0b-cf3a-4e19-820d-75497a665909" providerId="ADAL" clId="{C08B751F-99C0-4E04-85BA-D0D51F29FA7F}" dt="2020-10-12T16:32:53.656" v="35" actId="20577"/>
      <pc:docMkLst>
        <pc:docMk/>
      </pc:docMkLst>
      <pc:sldChg chg="modSp mod">
        <pc:chgData name="DARYL STANLEY JONES" userId="ef377c0b-cf3a-4e19-820d-75497a665909" providerId="ADAL" clId="{C08B751F-99C0-4E04-85BA-D0D51F29FA7F}" dt="2020-10-12T16:32:53.656" v="35" actId="20577"/>
        <pc:sldMkLst>
          <pc:docMk/>
          <pc:sldMk cId="2921837864" sldId="256"/>
        </pc:sldMkLst>
        <pc:spChg chg="mod">
          <ac:chgData name="DARYL STANLEY JONES" userId="ef377c0b-cf3a-4e19-820d-75497a665909" providerId="ADAL" clId="{C08B751F-99C0-4E04-85BA-D0D51F29FA7F}" dt="2020-10-12T16:32:53.656" v="35" actId="20577"/>
          <ac:spMkLst>
            <pc:docMk/>
            <pc:sldMk cId="2921837864" sldId="256"/>
            <ac:spMk id="3" creationId="{9FD6FEEC-7CC1-8D4F-994B-8F410B9DCECB}"/>
          </ac:spMkLst>
        </pc:spChg>
      </pc:sldChg>
    </pc:docChg>
  </pc:docChgLst>
  <pc:docChgLst>
    <pc:chgData name="DARYL STANLEY JONES" userId="ef377c0b-cf3a-4e19-820d-75497a665909" providerId="ADAL" clId="{D460F778-E19B-488A-BE0E-080978C221FA}"/>
    <pc:docChg chg="undo custSel addSld modSld">
      <pc:chgData name="DARYL STANLEY JONES" userId="ef377c0b-cf3a-4e19-820d-75497a665909" providerId="ADAL" clId="{D460F778-E19B-488A-BE0E-080978C221FA}" dt="2020-10-26T13:47:50.483" v="3785" actId="114"/>
      <pc:docMkLst>
        <pc:docMk/>
      </pc:docMkLst>
      <pc:sldChg chg="delSp modSp mod">
        <pc:chgData name="DARYL STANLEY JONES" userId="ef377c0b-cf3a-4e19-820d-75497a665909" providerId="ADAL" clId="{D460F778-E19B-488A-BE0E-080978C221FA}" dt="2020-10-26T13:47:50.483" v="3785" actId="114"/>
        <pc:sldMkLst>
          <pc:docMk/>
          <pc:sldMk cId="2921837864" sldId="256"/>
        </pc:sldMkLst>
        <pc:spChg chg="mod">
          <ac:chgData name="DARYL STANLEY JONES" userId="ef377c0b-cf3a-4e19-820d-75497a665909" providerId="ADAL" clId="{D460F778-E19B-488A-BE0E-080978C221FA}" dt="2020-10-25T15:52:14.843" v="3784" actId="20577"/>
          <ac:spMkLst>
            <pc:docMk/>
            <pc:sldMk cId="2921837864" sldId="256"/>
            <ac:spMk id="3" creationId="{9FD6FEEC-7CC1-8D4F-994B-8F410B9DCECB}"/>
          </ac:spMkLst>
        </pc:spChg>
        <pc:spChg chg="mod">
          <ac:chgData name="DARYL STANLEY JONES" userId="ef377c0b-cf3a-4e19-820d-75497a665909" providerId="ADAL" clId="{D460F778-E19B-488A-BE0E-080978C221FA}" dt="2020-10-24T15:09:44.311" v="2396" actId="20577"/>
          <ac:spMkLst>
            <pc:docMk/>
            <pc:sldMk cId="2921837864" sldId="256"/>
            <ac:spMk id="4" creationId="{487F80D9-0112-1340-842D-0F983953B6D8}"/>
          </ac:spMkLst>
        </pc:spChg>
        <pc:spChg chg="mod">
          <ac:chgData name="DARYL STANLEY JONES" userId="ef377c0b-cf3a-4e19-820d-75497a665909" providerId="ADAL" clId="{D460F778-E19B-488A-BE0E-080978C221FA}" dt="2020-10-25T15:36:53.597" v="2637" actId="6549"/>
          <ac:spMkLst>
            <pc:docMk/>
            <pc:sldMk cId="2921837864" sldId="256"/>
            <ac:spMk id="6" creationId="{40EC70E0-A5A5-9849-B2EC-514E78B5064C}"/>
          </ac:spMkLst>
        </pc:spChg>
        <pc:spChg chg="mod">
          <ac:chgData name="DARYL STANLEY JONES" userId="ef377c0b-cf3a-4e19-820d-75497a665909" providerId="ADAL" clId="{D460F778-E19B-488A-BE0E-080978C221FA}" dt="2020-10-26T13:47:50.483" v="3785" actId="114"/>
          <ac:spMkLst>
            <pc:docMk/>
            <pc:sldMk cId="2921837864" sldId="256"/>
            <ac:spMk id="8" creationId="{F6CCEF0C-7B84-EA45-A062-67713FC8CA6E}"/>
          </ac:spMkLst>
        </pc:spChg>
        <pc:spChg chg="mod">
          <ac:chgData name="DARYL STANLEY JONES" userId="ef377c0b-cf3a-4e19-820d-75497a665909" providerId="ADAL" clId="{D460F778-E19B-488A-BE0E-080978C221FA}" dt="2020-10-25T15:50:52.886" v="3733" actId="114"/>
          <ac:spMkLst>
            <pc:docMk/>
            <pc:sldMk cId="2921837864" sldId="256"/>
            <ac:spMk id="10" creationId="{2B2F18FB-BB34-9B46-ABFB-3C63B951E6FD}"/>
          </ac:spMkLst>
        </pc:spChg>
        <pc:spChg chg="del">
          <ac:chgData name="DARYL STANLEY JONES" userId="ef377c0b-cf3a-4e19-820d-75497a665909" providerId="ADAL" clId="{D460F778-E19B-488A-BE0E-080978C221FA}" dt="2020-10-24T12:31:28.307" v="295" actId="478"/>
          <ac:spMkLst>
            <pc:docMk/>
            <pc:sldMk cId="2921837864" sldId="256"/>
            <ac:spMk id="12" creationId="{18CCD4F3-54BD-C14E-979E-9554E9A716C6}"/>
          </ac:spMkLst>
        </pc:spChg>
        <pc:spChg chg="mod">
          <ac:chgData name="DARYL STANLEY JONES" userId="ef377c0b-cf3a-4e19-820d-75497a665909" providerId="ADAL" clId="{D460F778-E19B-488A-BE0E-080978C221FA}" dt="2020-10-24T14:34:33.812" v="1078" actId="20577"/>
          <ac:spMkLst>
            <pc:docMk/>
            <pc:sldMk cId="2921837864" sldId="256"/>
            <ac:spMk id="14" creationId="{6CCB04E3-4F19-FF41-88E0-C9833E221DB5}"/>
          </ac:spMkLst>
        </pc:spChg>
        <pc:spChg chg="mod">
          <ac:chgData name="DARYL STANLEY JONES" userId="ef377c0b-cf3a-4e19-820d-75497a665909" providerId="ADAL" clId="{D460F778-E19B-488A-BE0E-080978C221FA}" dt="2020-10-24T14:17:05.435" v="745" actId="1076"/>
          <ac:spMkLst>
            <pc:docMk/>
            <pc:sldMk cId="2921837864" sldId="256"/>
            <ac:spMk id="21" creationId="{758AC278-853B-ED4D-803B-84B87CD7101B}"/>
          </ac:spMkLst>
        </pc:spChg>
      </pc:sldChg>
      <pc:sldChg chg="modSp new mod">
        <pc:chgData name="DARYL STANLEY JONES" userId="ef377c0b-cf3a-4e19-820d-75497a665909" providerId="ADAL" clId="{D460F778-E19B-488A-BE0E-080978C221FA}" dt="2020-10-24T12:32:29.312" v="394" actId="20577"/>
        <pc:sldMkLst>
          <pc:docMk/>
          <pc:sldMk cId="253291863" sldId="257"/>
        </pc:sldMkLst>
        <pc:spChg chg="mod">
          <ac:chgData name="DARYL STANLEY JONES" userId="ef377c0b-cf3a-4e19-820d-75497a665909" providerId="ADAL" clId="{D460F778-E19B-488A-BE0E-080978C221FA}" dt="2020-10-24T12:32:13.469" v="374" actId="20577"/>
          <ac:spMkLst>
            <pc:docMk/>
            <pc:sldMk cId="253291863" sldId="257"/>
            <ac:spMk id="2" creationId="{048B3A4B-DB3D-479F-A596-33095DDC419F}"/>
          </ac:spMkLst>
        </pc:spChg>
        <pc:spChg chg="mod">
          <ac:chgData name="DARYL STANLEY JONES" userId="ef377c0b-cf3a-4e19-820d-75497a665909" providerId="ADAL" clId="{D460F778-E19B-488A-BE0E-080978C221FA}" dt="2020-10-24T12:32:29.312" v="394" actId="20577"/>
          <ac:spMkLst>
            <pc:docMk/>
            <pc:sldMk cId="253291863" sldId="257"/>
            <ac:spMk id="3" creationId="{BD42DF53-9D08-4B92-AA1A-065905C83CF7}"/>
          </ac:spMkLst>
        </pc:spChg>
      </pc:sldChg>
    </pc:docChg>
  </pc:docChgLst>
  <pc:docChgLst>
    <pc:chgData name="DARYL STANLEY JONES" userId="ef377c0b-cf3a-4e19-820d-75497a665909" providerId="ADAL" clId="{237DEAEC-6302-F84C-B89A-882EA9A334E8}"/>
    <pc:docChg chg="undo custSel modSld addMainMaster delMainMaster modMainMaster">
      <pc:chgData name="DARYL STANLEY JONES" userId="ef377c0b-cf3a-4e19-820d-75497a665909" providerId="ADAL" clId="{237DEAEC-6302-F84C-B89A-882EA9A334E8}" dt="2020-10-25T15:35:16.781" v="975" actId="22"/>
      <pc:docMkLst>
        <pc:docMk/>
      </pc:docMkLst>
      <pc:sldChg chg="addSp delSp modSp mod modTransition setBg">
        <pc:chgData name="DARYL STANLEY JONES" userId="ef377c0b-cf3a-4e19-820d-75497a665909" providerId="ADAL" clId="{237DEAEC-6302-F84C-B89A-882EA9A334E8}" dt="2020-10-10T18:58:00.535" v="949" actId="20577"/>
        <pc:sldMkLst>
          <pc:docMk/>
          <pc:sldMk cId="2921837864" sldId="256"/>
        </pc:sldMkLst>
        <pc:spChg chg="del mod">
          <ac:chgData name="DARYL STANLEY JONES" userId="ef377c0b-cf3a-4e19-820d-75497a665909" providerId="ADAL" clId="{237DEAEC-6302-F84C-B89A-882EA9A334E8}" dt="2020-10-10T18:32:57.938" v="5" actId="478"/>
          <ac:spMkLst>
            <pc:docMk/>
            <pc:sldMk cId="2921837864" sldId="256"/>
            <ac:spMk id="2" creationId="{09EEBC8A-5546-6740-8AB6-0D9E0E0ABF4F}"/>
          </ac:spMkLst>
        </pc:spChg>
        <pc:spChg chg="add del">
          <ac:chgData name="DARYL STANLEY JONES" userId="ef377c0b-cf3a-4e19-820d-75497a665909" providerId="ADAL" clId="{237DEAEC-6302-F84C-B89A-882EA9A334E8}" dt="2020-10-10T18:33:24.940" v="9" actId="478"/>
          <ac:spMkLst>
            <pc:docMk/>
            <pc:sldMk cId="2921837864" sldId="256"/>
            <ac:spMk id="2" creationId="{D176840F-B5CE-2747-B199-6BB7FAAA3C27}"/>
          </ac:spMkLst>
        </pc:spChg>
        <pc:spChg chg="del mod">
          <ac:chgData name="DARYL STANLEY JONES" userId="ef377c0b-cf3a-4e19-820d-75497a665909" providerId="ADAL" clId="{237DEAEC-6302-F84C-B89A-882EA9A334E8}" dt="2020-10-10T18:33:00.046" v="7" actId="478"/>
          <ac:spMkLst>
            <pc:docMk/>
            <pc:sldMk cId="2921837864" sldId="256"/>
            <ac:spMk id="3" creationId="{6C930BFA-DF5B-D745-8A78-80FDBDABF9A7}"/>
          </ac:spMkLst>
        </pc:spChg>
        <pc:spChg chg="add mod">
          <ac:chgData name="DARYL STANLEY JONES" userId="ef377c0b-cf3a-4e19-820d-75497a665909" providerId="ADAL" clId="{237DEAEC-6302-F84C-B89A-882EA9A334E8}" dt="2020-10-10T18:57:00.297" v="653" actId="13822"/>
          <ac:spMkLst>
            <pc:docMk/>
            <pc:sldMk cId="2921837864" sldId="256"/>
            <ac:spMk id="3" creationId="{9FD6FEEC-7CC1-8D4F-994B-8F410B9DCECB}"/>
          </ac:spMkLst>
        </pc:spChg>
        <pc:spChg chg="add mod">
          <ac:chgData name="DARYL STANLEY JONES" userId="ef377c0b-cf3a-4e19-820d-75497a665909" providerId="ADAL" clId="{237DEAEC-6302-F84C-B89A-882EA9A334E8}" dt="2020-10-10T18:58:00.535" v="949" actId="20577"/>
          <ac:spMkLst>
            <pc:docMk/>
            <pc:sldMk cId="2921837864" sldId="256"/>
            <ac:spMk id="4" creationId="{487F80D9-0112-1340-842D-0F983953B6D8}"/>
          </ac:spMkLst>
        </pc:spChg>
        <pc:spChg chg="add mod">
          <ac:chgData name="DARYL STANLEY JONES" userId="ef377c0b-cf3a-4e19-820d-75497a665909" providerId="ADAL" clId="{237DEAEC-6302-F84C-B89A-882EA9A334E8}" dt="2020-10-10T18:56:11.242" v="645" actId="13822"/>
          <ac:spMkLst>
            <pc:docMk/>
            <pc:sldMk cId="2921837864" sldId="256"/>
            <ac:spMk id="6" creationId="{40EC70E0-A5A5-9849-B2EC-514E78B5064C}"/>
          </ac:spMkLst>
        </pc:spChg>
        <pc:spChg chg="add mod">
          <ac:chgData name="DARYL STANLEY JONES" userId="ef377c0b-cf3a-4e19-820d-75497a665909" providerId="ADAL" clId="{237DEAEC-6302-F84C-B89A-882EA9A334E8}" dt="2020-10-10T18:56:17.925" v="646" actId="13822"/>
          <ac:spMkLst>
            <pc:docMk/>
            <pc:sldMk cId="2921837864" sldId="256"/>
            <ac:spMk id="8" creationId="{F6CCEF0C-7B84-EA45-A062-67713FC8CA6E}"/>
          </ac:spMkLst>
        </pc:spChg>
        <pc:spChg chg="add mod">
          <ac:chgData name="DARYL STANLEY JONES" userId="ef377c0b-cf3a-4e19-820d-75497a665909" providerId="ADAL" clId="{237DEAEC-6302-F84C-B89A-882EA9A334E8}" dt="2020-10-10T18:55:22.407" v="639" actId="13822"/>
          <ac:spMkLst>
            <pc:docMk/>
            <pc:sldMk cId="2921837864" sldId="256"/>
            <ac:spMk id="10" creationId="{2B2F18FB-BB34-9B46-ABFB-3C63B951E6FD}"/>
          </ac:spMkLst>
        </pc:spChg>
        <pc:spChg chg="add mod">
          <ac:chgData name="DARYL STANLEY JONES" userId="ef377c0b-cf3a-4e19-820d-75497a665909" providerId="ADAL" clId="{237DEAEC-6302-F84C-B89A-882EA9A334E8}" dt="2020-10-10T18:55:47.114" v="642" actId="13822"/>
          <ac:spMkLst>
            <pc:docMk/>
            <pc:sldMk cId="2921837864" sldId="256"/>
            <ac:spMk id="12" creationId="{18CCD4F3-54BD-C14E-979E-9554E9A716C6}"/>
          </ac:spMkLst>
        </pc:spChg>
        <pc:spChg chg="add mod">
          <ac:chgData name="DARYL STANLEY JONES" userId="ef377c0b-cf3a-4e19-820d-75497a665909" providerId="ADAL" clId="{237DEAEC-6302-F84C-B89A-882EA9A334E8}" dt="2020-10-10T18:56:49.110" v="651" actId="13822"/>
          <ac:spMkLst>
            <pc:docMk/>
            <pc:sldMk cId="2921837864" sldId="256"/>
            <ac:spMk id="14" creationId="{6CCB04E3-4F19-FF41-88E0-C9833E221DB5}"/>
          </ac:spMkLst>
        </pc:spChg>
        <pc:spChg chg="add mod">
          <ac:chgData name="DARYL STANLEY JONES" userId="ef377c0b-cf3a-4e19-820d-75497a665909" providerId="ADAL" clId="{237DEAEC-6302-F84C-B89A-882EA9A334E8}" dt="2020-10-10T18:56:54.169" v="652" actId="13822"/>
          <ac:spMkLst>
            <pc:docMk/>
            <pc:sldMk cId="2921837864" sldId="256"/>
            <ac:spMk id="15" creationId="{957B50D8-787A-3643-A530-FA6986A20EAB}"/>
          </ac:spMkLst>
        </pc:spChg>
        <pc:spChg chg="add mod">
          <ac:chgData name="DARYL STANLEY JONES" userId="ef377c0b-cf3a-4e19-820d-75497a665909" providerId="ADAL" clId="{237DEAEC-6302-F84C-B89A-882EA9A334E8}" dt="2020-10-10T18:56:23.256" v="647" actId="13822"/>
          <ac:spMkLst>
            <pc:docMk/>
            <pc:sldMk cId="2921837864" sldId="256"/>
            <ac:spMk id="17" creationId="{5FB065E6-0746-4642-9090-EF177DE8FBC5}"/>
          </ac:spMkLst>
        </pc:spChg>
        <pc:spChg chg="add mod">
          <ac:chgData name="DARYL STANLEY JONES" userId="ef377c0b-cf3a-4e19-820d-75497a665909" providerId="ADAL" clId="{237DEAEC-6302-F84C-B89A-882EA9A334E8}" dt="2020-10-10T18:56:27.714" v="648" actId="13822"/>
          <ac:spMkLst>
            <pc:docMk/>
            <pc:sldMk cId="2921837864" sldId="256"/>
            <ac:spMk id="19" creationId="{310A6F6B-CD44-6648-89B1-02361B5DB653}"/>
          </ac:spMkLst>
        </pc:spChg>
        <pc:spChg chg="add mod">
          <ac:chgData name="DARYL STANLEY JONES" userId="ef377c0b-cf3a-4e19-820d-75497a665909" providerId="ADAL" clId="{237DEAEC-6302-F84C-B89A-882EA9A334E8}" dt="2020-10-10T18:56:43.963" v="650" actId="13822"/>
          <ac:spMkLst>
            <pc:docMk/>
            <pc:sldMk cId="2921837864" sldId="256"/>
            <ac:spMk id="21" creationId="{758AC278-853B-ED4D-803B-84B87CD7101B}"/>
          </ac:spMkLst>
        </pc:spChg>
      </pc:sldChg>
      <pc:sldChg chg="modSp">
        <pc:chgData name="DARYL STANLEY JONES" userId="ef377c0b-cf3a-4e19-820d-75497a665909" providerId="ADAL" clId="{237DEAEC-6302-F84C-B89A-882EA9A334E8}" dt="2020-10-25T15:35:16.781" v="975" actId="22"/>
        <pc:sldMkLst>
          <pc:docMk/>
          <pc:sldMk cId="253291863" sldId="257"/>
        </pc:sldMkLst>
        <pc:spChg chg="mod">
          <ac:chgData name="DARYL STANLEY JONES" userId="ef377c0b-cf3a-4e19-820d-75497a665909" providerId="ADAL" clId="{237DEAEC-6302-F84C-B89A-882EA9A334E8}" dt="2020-10-25T15:35:16.781" v="975" actId="22"/>
          <ac:spMkLst>
            <pc:docMk/>
            <pc:sldMk cId="253291863" sldId="257"/>
            <ac:spMk id="3" creationId="{BD42DF53-9D08-4B92-AA1A-065905C83CF7}"/>
          </ac:spMkLst>
        </pc:spChg>
      </pc:sldChg>
      <pc:sldMasterChg chg="modTransition modSldLayout">
        <pc:chgData name="DARYL STANLEY JONES" userId="ef377c0b-cf3a-4e19-820d-75497a665909" providerId="ADAL" clId="{237DEAEC-6302-F84C-B89A-882EA9A334E8}" dt="2020-10-10T18:44:40.347" v="104" actId="12563"/>
        <pc:sldMasterMkLst>
          <pc:docMk/>
          <pc:sldMasterMk cId="4051872697" sldId="2147483747"/>
        </pc:sldMasterMkLst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723354131" sldId="2147483748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1745166595" sldId="2147483749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785362005" sldId="2147483750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2230416657" sldId="2147483751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1481245490" sldId="2147483752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3761084838" sldId="2147483753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822992419" sldId="2147483754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2968222415" sldId="2147483755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1420915393" sldId="2147483756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4060233214" sldId="2147483757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2494357825" sldId="2147483758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135460848" sldId="2147483759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65084564" sldId="2147483760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72242411" sldId="2147483761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1337538841" sldId="2147483762"/>
          </pc:sldLayoutMkLst>
        </pc:sldLayoutChg>
        <pc:sldLayoutChg chg="modTransition">
          <pc:chgData name="DARYL STANLEY JONES" userId="ef377c0b-cf3a-4e19-820d-75497a665909" providerId="ADAL" clId="{237DEAEC-6302-F84C-B89A-882EA9A334E8}" dt="2020-10-10T18:44:40.347" v="104" actId="12563"/>
          <pc:sldLayoutMkLst>
            <pc:docMk/>
            <pc:sldMasterMk cId="4051872697" sldId="2147483747"/>
            <pc:sldLayoutMk cId="3427514278" sldId="214748376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4482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329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648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736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180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5380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501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712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404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050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1047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366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945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277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752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3424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676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29334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  <p:sldLayoutId id="2147483868" r:id="rId14"/>
    <p:sldLayoutId id="2147483869" r:id="rId15"/>
    <p:sldLayoutId id="2147483870" r:id="rId16"/>
    <p:sldLayoutId id="2147483871" r:id="rId17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FD6FEEC-7CC1-8D4F-994B-8F410B9DCECB}"/>
              </a:ext>
            </a:extLst>
          </p:cNvPr>
          <p:cNvSpPr/>
          <p:nvPr/>
        </p:nvSpPr>
        <p:spPr>
          <a:xfrm>
            <a:off x="99580" y="167987"/>
            <a:ext cx="11992840" cy="71957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/>
              <a:t>Academic Essay Writing. How do you get started?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87F80D9-0112-1340-842D-0F983953B6D8}"/>
              </a:ext>
            </a:extLst>
          </p:cNvPr>
          <p:cNvSpPr/>
          <p:nvPr/>
        </p:nvSpPr>
        <p:spPr>
          <a:xfrm>
            <a:off x="88756" y="996012"/>
            <a:ext cx="2465676" cy="2795588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Academic writing can be wide ranging and is usually simplified by calling them essays. All essays share the same criteria. They should: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Be concise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Include References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Show knowledge and understanding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Have a word limit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Show evidence for an argument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0EC70E0-A5A5-9849-B2EC-514E78B5064C}"/>
              </a:ext>
            </a:extLst>
          </p:cNvPr>
          <p:cNvSpPr/>
          <p:nvPr/>
        </p:nvSpPr>
        <p:spPr>
          <a:xfrm>
            <a:off x="3077008" y="1017660"/>
            <a:ext cx="2465676" cy="556324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There is a spectrum of ideas of the best way to write essays from planning the essay out to a more spontaneous approach.</a:t>
            </a:r>
          </a:p>
          <a:p>
            <a:pPr algn="ctr"/>
            <a:r>
              <a:rPr lang="en-US" sz="1400" dirty="0"/>
              <a:t>Two approaches worth noting are: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The 5-minute approach moving into a more spontaneous writing style(Reading, writing and reasoning a guide for students)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Planned essay writing(The study skills handbook) </a:t>
            </a:r>
          </a:p>
          <a:p>
            <a:pPr algn="ctr"/>
            <a:endParaRPr lang="en-US" sz="140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6CCEF0C-7B84-EA45-A062-67713FC8CA6E}"/>
              </a:ext>
            </a:extLst>
          </p:cNvPr>
          <p:cNvSpPr/>
          <p:nvPr/>
        </p:nvSpPr>
        <p:spPr>
          <a:xfrm>
            <a:off x="6054436" y="1017660"/>
            <a:ext cx="2465676" cy="556324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The 5-minute approach: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Write for 5 minutes nonstop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Builds spontaneous writing.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Do everyday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Redraft and evaluate once complete</a:t>
            </a:r>
          </a:p>
          <a:p>
            <a:pPr algn="ctr"/>
            <a:r>
              <a:rPr lang="en-US" sz="1400" b="1" dirty="0"/>
              <a:t>Planned Essays with time percentage: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Clarify &amp; plan 5%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Research 40%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Organize &amp; link 5%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Reflect and evaluate 10%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Write outline 10%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Review and redraft 25%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Final checks 5% </a:t>
            </a:r>
          </a:p>
          <a:p>
            <a:pPr algn="ctr"/>
            <a:r>
              <a:rPr lang="en-US" sz="1400" i="1" dirty="0"/>
              <a:t>Each method is a personal choice and can be used on a spectrum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B2F18FB-BB34-9B46-ABFB-3C63B951E6FD}"/>
              </a:ext>
            </a:extLst>
          </p:cNvPr>
          <p:cNvSpPr/>
          <p:nvPr/>
        </p:nvSpPr>
        <p:spPr>
          <a:xfrm>
            <a:off x="9031863" y="1017660"/>
            <a:ext cx="2935863" cy="556324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i="1" dirty="0"/>
              <a:t>Things to consider in academic writing: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Plagiarism (must be avoided at all costs).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Use primary sources (if possible)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Check the reliability of a source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Reference fully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Do you understand the work? Does it show in your work?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Draft and proofread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Link ideas together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/>
              <a:t>Manage your time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endParaRPr lang="en-US" sz="1400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CCB04E3-4F19-FF41-88E0-C9833E221DB5}"/>
              </a:ext>
            </a:extLst>
          </p:cNvPr>
          <p:cNvSpPr/>
          <p:nvPr/>
        </p:nvSpPr>
        <p:spPr>
          <a:xfrm>
            <a:off x="99580" y="4318722"/>
            <a:ext cx="2357437" cy="2262187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Essays can be difficult for the person writing regardless of their experience. The hardest part is usually the first part and that is just getting started.</a:t>
            </a:r>
          </a:p>
        </p:txBody>
      </p:sp>
      <p:sp>
        <p:nvSpPr>
          <p:cNvPr id="15" name="Callout: Right Arrow 14">
            <a:extLst>
              <a:ext uri="{FF2B5EF4-FFF2-40B4-BE49-F238E27FC236}">
                <a16:creationId xmlns:a16="http://schemas.microsoft.com/office/drawing/2014/main" id="{957B50D8-787A-3643-A530-FA6986A20EAB}"/>
              </a:ext>
            </a:extLst>
          </p:cNvPr>
          <p:cNvSpPr/>
          <p:nvPr/>
        </p:nvSpPr>
        <p:spPr>
          <a:xfrm>
            <a:off x="2457016" y="4946640"/>
            <a:ext cx="511753" cy="1006350"/>
          </a:xfrm>
          <a:prstGeom prst="rightArrowCallout">
            <a:avLst>
              <a:gd name="adj1" fmla="val 15507"/>
              <a:gd name="adj2" fmla="val 21804"/>
              <a:gd name="adj3" fmla="val 36076"/>
              <a:gd name="adj4" fmla="val 49154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Callout: Right Arrow 16">
            <a:extLst>
              <a:ext uri="{FF2B5EF4-FFF2-40B4-BE49-F238E27FC236}">
                <a16:creationId xmlns:a16="http://schemas.microsoft.com/office/drawing/2014/main" id="{5FB065E6-0746-4642-9090-EF177DE8FBC5}"/>
              </a:ext>
            </a:extLst>
          </p:cNvPr>
          <p:cNvSpPr/>
          <p:nvPr/>
        </p:nvSpPr>
        <p:spPr>
          <a:xfrm>
            <a:off x="5542682" y="3172500"/>
            <a:ext cx="511753" cy="1006350"/>
          </a:xfrm>
          <a:prstGeom prst="rightArrowCallout">
            <a:avLst>
              <a:gd name="adj1" fmla="val 15507"/>
              <a:gd name="adj2" fmla="val 21804"/>
              <a:gd name="adj3" fmla="val 36076"/>
              <a:gd name="adj4" fmla="val 4915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allout: Right Arrow 18">
            <a:extLst>
              <a:ext uri="{FF2B5EF4-FFF2-40B4-BE49-F238E27FC236}">
                <a16:creationId xmlns:a16="http://schemas.microsoft.com/office/drawing/2014/main" id="{310A6F6B-CD44-6648-89B1-02361B5DB653}"/>
              </a:ext>
            </a:extLst>
          </p:cNvPr>
          <p:cNvSpPr/>
          <p:nvPr/>
        </p:nvSpPr>
        <p:spPr>
          <a:xfrm>
            <a:off x="8520109" y="3193552"/>
            <a:ext cx="511753" cy="1006350"/>
          </a:xfrm>
          <a:prstGeom prst="rightArrowCallout">
            <a:avLst>
              <a:gd name="adj1" fmla="val 15507"/>
              <a:gd name="adj2" fmla="val 21804"/>
              <a:gd name="adj3" fmla="val 36076"/>
              <a:gd name="adj4" fmla="val 4915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allout: Right Arrow 20">
            <a:extLst>
              <a:ext uri="{FF2B5EF4-FFF2-40B4-BE49-F238E27FC236}">
                <a16:creationId xmlns:a16="http://schemas.microsoft.com/office/drawing/2014/main" id="{758AC278-853B-ED4D-803B-84B87CD7101B}"/>
              </a:ext>
            </a:extLst>
          </p:cNvPr>
          <p:cNvSpPr/>
          <p:nvPr/>
        </p:nvSpPr>
        <p:spPr>
          <a:xfrm rot="5400000">
            <a:off x="1065717" y="3551986"/>
            <a:ext cx="511753" cy="1006350"/>
          </a:xfrm>
          <a:prstGeom prst="rightArrowCallout">
            <a:avLst>
              <a:gd name="adj1" fmla="val 15507"/>
              <a:gd name="adj2" fmla="val 21804"/>
              <a:gd name="adj3" fmla="val 36076"/>
              <a:gd name="adj4" fmla="val 49154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18378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0">
        <p159:morph option="byObject"/>
      </p:transition>
    </mc:Choice>
    <mc:Fallback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B3A4B-DB3D-479F-A596-33095DDC4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2DF53-9D08-4B92-AA1A-065905C83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Cottrell, S. (2019). The study skills handbook (5th ed.).</a:t>
            </a:r>
          </a:p>
          <a:p>
            <a:r>
              <a:rPr lang="en-GB"/>
              <a:t>Fairbairn, G., &amp; Winch, C. (2011). Reading, writing, and reasoning a guide for students (3rd ed.). Open University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918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1342</TotalTime>
  <Words>309</Words>
  <Application>Microsoft Office PowerPoint</Application>
  <PresentationFormat>Widescreen</PresentationFormat>
  <Paragraphs>38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</vt:lpstr>
      <vt:lpstr>Mesh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DARYL STANLEY JONES</dc:creator>
  <cp:lastModifiedBy>DARYL STANLEY JONES</cp:lastModifiedBy>
  <cp:revision>3</cp:revision>
  <dcterms:created xsi:type="dcterms:W3CDTF">2020-10-10T17:52:26Z</dcterms:created>
  <dcterms:modified xsi:type="dcterms:W3CDTF">2020-10-26T13:48:16Z</dcterms:modified>
</cp:coreProperties>
</file>