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56" r:id="rId2"/>
    <p:sldId id="257" r:id="rId3"/>
    <p:sldId id="258" r:id="rId4"/>
    <p:sldId id="260" r:id="rId5"/>
    <p:sldId id="259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11E02D-9DB9-4DB7-B1A1-464BC2933F59}" type="datetimeFigureOut">
              <a:rPr lang="en-US" smtClean="0"/>
              <a:t>9/24/2011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D2083B-097D-4570-A8BE-81EB8C6596E2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A3EDEF-D5E5-49A6-B37F-38D88C44D39B}" type="datetimeFigureOut">
              <a:rPr lang="en-US" smtClean="0"/>
              <a:t>9/24/2011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A3DC19-5753-4C63-B1DC-18D9E0E10D6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A93CA4-63DA-40E8-BD5E-F114E2BBF80A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D9AD1-A3FF-429F-B641-52E07119B2C5}" type="datetimeFigureOut">
              <a:rPr lang="en-US" smtClean="0"/>
              <a:t>9/24/2011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1512-B23A-4B85-8CD3-972448F32F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D9AD1-A3FF-429F-B641-52E07119B2C5}" type="datetimeFigureOut">
              <a:rPr lang="en-US" smtClean="0"/>
              <a:t>9/24/2011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1512-B23A-4B85-8CD3-972448F32F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D9AD1-A3FF-429F-B641-52E07119B2C5}" type="datetimeFigureOut">
              <a:rPr lang="en-US" smtClean="0"/>
              <a:t>9/24/2011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1512-B23A-4B85-8CD3-972448F32F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D9AD1-A3FF-429F-B641-52E07119B2C5}" type="datetimeFigureOut">
              <a:rPr lang="en-US" smtClean="0"/>
              <a:t>9/24/2011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1512-B23A-4B85-8CD3-972448F32F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D9AD1-A3FF-429F-B641-52E07119B2C5}" type="datetimeFigureOut">
              <a:rPr lang="en-US" smtClean="0"/>
              <a:t>9/24/2011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1512-B23A-4B85-8CD3-972448F32F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D9AD1-A3FF-429F-B641-52E07119B2C5}" type="datetimeFigureOut">
              <a:rPr lang="en-US" smtClean="0"/>
              <a:t>9/24/2011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1512-B23A-4B85-8CD3-972448F32F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D9AD1-A3FF-429F-B641-52E07119B2C5}" type="datetimeFigureOut">
              <a:rPr lang="en-US" smtClean="0"/>
              <a:t>9/24/2011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1512-B23A-4B85-8CD3-972448F32F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D9AD1-A3FF-429F-B641-52E07119B2C5}" type="datetimeFigureOut">
              <a:rPr lang="en-US" smtClean="0"/>
              <a:t>9/24/2011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1512-B23A-4B85-8CD3-972448F32F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D9AD1-A3FF-429F-B641-52E07119B2C5}" type="datetimeFigureOut">
              <a:rPr lang="en-US" smtClean="0"/>
              <a:t>9/24/2011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1512-B23A-4B85-8CD3-972448F32F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D9AD1-A3FF-429F-B641-52E07119B2C5}" type="datetimeFigureOut">
              <a:rPr lang="en-US" smtClean="0"/>
              <a:t>9/24/2011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1512-B23A-4B85-8CD3-972448F32F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D9AD1-A3FF-429F-B641-52E07119B2C5}" type="datetimeFigureOut">
              <a:rPr lang="en-US" smtClean="0"/>
              <a:t>9/24/2011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51512-B23A-4B85-8CD3-972448F32F4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AD9AD1-A3FF-429F-B641-52E07119B2C5}" type="datetimeFigureOut">
              <a:rPr lang="en-US" smtClean="0"/>
              <a:t>9/24/2011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F51512-B23A-4B85-8CD3-972448F32F4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Collecting Primary Data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the information that you collect by doing  your own research</a:t>
            </a:r>
          </a:p>
          <a:p>
            <a:r>
              <a:rPr lang="en-GB" dirty="0" smtClean="0"/>
              <a:t>It is not data you </a:t>
            </a:r>
            <a:r>
              <a:rPr lang="en-GB" dirty="0" err="1" smtClean="0"/>
              <a:t>anaylse</a:t>
            </a:r>
            <a:r>
              <a:rPr lang="en-GB" dirty="0" smtClean="0"/>
              <a:t> from pre-collected information </a:t>
            </a:r>
            <a:r>
              <a:rPr lang="en-GB" dirty="0" err="1" smtClean="0"/>
              <a:t>eg</a:t>
            </a:r>
            <a:r>
              <a:rPr lang="en-GB" dirty="0" smtClean="0"/>
              <a:t>. A </a:t>
            </a:r>
            <a:r>
              <a:rPr lang="en-GB" dirty="0" err="1" smtClean="0"/>
              <a:t>compnay</a:t>
            </a:r>
            <a:r>
              <a:rPr lang="en-GB" dirty="0" smtClean="0"/>
              <a:t> survey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 of collecting primary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Questionnaires</a:t>
            </a:r>
          </a:p>
          <a:p>
            <a:r>
              <a:rPr lang="en-GB" dirty="0" smtClean="0"/>
              <a:t>Focus groups</a:t>
            </a:r>
          </a:p>
          <a:p>
            <a:r>
              <a:rPr lang="en-GB" dirty="0" smtClean="0"/>
              <a:t>Interviews</a:t>
            </a:r>
          </a:p>
          <a:p>
            <a:endParaRPr lang="en-GB" dirty="0"/>
          </a:p>
          <a:p>
            <a:r>
              <a:rPr lang="en-GB" dirty="0" smtClean="0"/>
              <a:t>When would you use each method?</a:t>
            </a:r>
          </a:p>
          <a:p>
            <a:r>
              <a:rPr lang="en-GB" dirty="0" smtClean="0"/>
              <a:t>What are the strengths and weaknesses of each method?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Quantitative </a:t>
            </a:r>
            <a:r>
              <a:rPr lang="en-GB" dirty="0" smtClean="0"/>
              <a:t>v qualitative methods</a:t>
            </a:r>
            <a:endParaRPr lang="en-GB" dirty="0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Quantitative</a:t>
            </a:r>
          </a:p>
          <a:p>
            <a:pPr lvl="1" eaLnBrk="1" hangingPunct="1"/>
            <a:r>
              <a:rPr lang="en-GB" dirty="0" smtClean="0"/>
              <a:t>Collect large volumes of data</a:t>
            </a:r>
          </a:p>
          <a:p>
            <a:pPr lvl="1" eaLnBrk="1" hangingPunct="1"/>
            <a:r>
              <a:rPr lang="en-GB" dirty="0" smtClean="0"/>
              <a:t>“what?”, comparison</a:t>
            </a:r>
          </a:p>
          <a:p>
            <a:pPr eaLnBrk="1" hangingPunct="1">
              <a:buFontTx/>
              <a:buNone/>
            </a:pPr>
            <a:r>
              <a:rPr lang="en-GB" dirty="0" smtClean="0"/>
              <a:t>Qualitative</a:t>
            </a:r>
          </a:p>
          <a:p>
            <a:pPr eaLnBrk="1" hangingPunct="1">
              <a:buFontTx/>
              <a:buNone/>
            </a:pPr>
            <a:r>
              <a:rPr lang="en-GB" dirty="0" smtClean="0"/>
              <a:t>	smaller samples</a:t>
            </a:r>
          </a:p>
          <a:p>
            <a:pPr eaLnBrk="1" hangingPunct="1">
              <a:buFontTx/>
              <a:buNone/>
            </a:pPr>
            <a:r>
              <a:rPr lang="en-GB" dirty="0" smtClean="0"/>
              <a:t>	“why?”, to explain, richer, depth</a:t>
            </a:r>
          </a:p>
          <a:p>
            <a:pPr eaLnBrk="1" hangingPunct="1">
              <a:buFontTx/>
              <a:buNone/>
            </a:pPr>
            <a:r>
              <a:rPr lang="en-GB" dirty="0" smtClean="0"/>
              <a:t>Often combine both strategies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Presenting Findings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Quantitative</a:t>
            </a:r>
          </a:p>
          <a:p>
            <a:pPr lvl="1"/>
            <a:r>
              <a:rPr lang="en-GB" dirty="0" smtClean="0"/>
              <a:t>Graphs</a:t>
            </a:r>
          </a:p>
          <a:p>
            <a:pPr lvl="1"/>
            <a:r>
              <a:rPr lang="en-GB" dirty="0" smtClean="0"/>
              <a:t>Charts</a:t>
            </a:r>
          </a:p>
          <a:p>
            <a:pPr lvl="1"/>
            <a:r>
              <a:rPr lang="en-GB" dirty="0" smtClean="0"/>
              <a:t>Figures/ percentages</a:t>
            </a:r>
          </a:p>
          <a:p>
            <a:r>
              <a:rPr lang="en-GB" dirty="0" smtClean="0"/>
              <a:t>Qualitative</a:t>
            </a:r>
          </a:p>
          <a:p>
            <a:pPr lvl="1"/>
            <a:r>
              <a:rPr lang="en-GB" dirty="0" smtClean="0"/>
              <a:t>Description</a:t>
            </a:r>
          </a:p>
          <a:p>
            <a:pPr lvl="1"/>
            <a:r>
              <a:rPr lang="en-GB" smtClean="0"/>
              <a:t>Quotations</a:t>
            </a:r>
          </a:p>
          <a:p>
            <a:pPr lvl="1">
              <a:buNone/>
            </a:pP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84</Words>
  <Application>Microsoft Office PowerPoint</Application>
  <PresentationFormat>On-screen Show (4:3)</PresentationFormat>
  <Paragraphs>29</Paragraphs>
  <Slides>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Collecting Primary Data</vt:lpstr>
      <vt:lpstr>Primary data</vt:lpstr>
      <vt:lpstr>Methods of collecting primary data</vt:lpstr>
      <vt:lpstr>Quantitative v qualitative methods</vt:lpstr>
      <vt:lpstr>Presenting Findings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Collecting Primary Data</dc:title>
  <dc:creator>Dr Maggie Inman</dc:creator>
  <cp:lastModifiedBy>Dr Maggie Inman</cp:lastModifiedBy>
  <cp:revision>1</cp:revision>
  <dcterms:created xsi:type="dcterms:W3CDTF">2011-09-24T10:40:15Z</dcterms:created>
  <dcterms:modified xsi:type="dcterms:W3CDTF">2011-09-24T10:46:25Z</dcterms:modified>
</cp:coreProperties>
</file>