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BDB133-B40E-4E14-A7D5-A1B6AEC8DD13}" v="163" dt="2024-03-14T12:50:04.3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1022" y="2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lyth Mair (2311578)" userId="S::2311578@student.uwtsd.ac.uk::edc35835-8800-4354-9e66-076626fab68b" providerId="AD" clId="Web-{6D0B4A18-30A8-9606-5296-005B9948AFE4}"/>
    <pc:docChg chg="addSld modSld">
      <pc:chgData name="Delyth Mair (2311578)" userId="S::2311578@student.uwtsd.ac.uk::edc35835-8800-4354-9e66-076626fab68b" providerId="AD" clId="Web-{6D0B4A18-30A8-9606-5296-005B9948AFE4}" dt="2024-03-15T20:16:13.964" v="169" actId="20577"/>
      <pc:docMkLst>
        <pc:docMk/>
      </pc:docMkLst>
      <pc:sldChg chg="addSp delSp modSp new mod setBg modClrScheme chgLayout">
        <pc:chgData name="Delyth Mair (2311578)" userId="S::2311578@student.uwtsd.ac.uk::edc35835-8800-4354-9e66-076626fab68b" providerId="AD" clId="Web-{6D0B4A18-30A8-9606-5296-005B9948AFE4}" dt="2024-03-15T20:16:13.964" v="169" actId="20577"/>
        <pc:sldMkLst>
          <pc:docMk/>
          <pc:sldMk cId="3282278321" sldId="256"/>
        </pc:sldMkLst>
        <pc:spChg chg="mod ord">
          <ac:chgData name="Delyth Mair (2311578)" userId="S::2311578@student.uwtsd.ac.uk::edc35835-8800-4354-9e66-076626fab68b" providerId="AD" clId="Web-{6D0B4A18-30A8-9606-5296-005B9948AFE4}" dt="2024-03-15T20:16:13.964" v="169" actId="20577"/>
          <ac:spMkLst>
            <pc:docMk/>
            <pc:sldMk cId="3282278321" sldId="256"/>
            <ac:spMk id="2" creationId="{30003C9B-50DC-CA66-B6A3-27F6A0470F04}"/>
          </ac:spMkLst>
        </pc:spChg>
        <pc:spChg chg="del mod ord">
          <ac:chgData name="Delyth Mair (2311578)" userId="S::2311578@student.uwtsd.ac.uk::edc35835-8800-4354-9e66-076626fab68b" providerId="AD" clId="Web-{6D0B4A18-30A8-9606-5296-005B9948AFE4}" dt="2024-03-14T12:34:18.088" v="2"/>
          <ac:spMkLst>
            <pc:docMk/>
            <pc:sldMk cId="3282278321" sldId="256"/>
            <ac:spMk id="3" creationId="{D6CBD9C6-973A-9B92-47CA-3FC420416DFF}"/>
          </ac:spMkLst>
        </pc:spChg>
        <pc:spChg chg="add mod ord">
          <ac:chgData name="Delyth Mair (2311578)" userId="S::2311578@student.uwtsd.ac.uk::edc35835-8800-4354-9e66-076626fab68b" providerId="AD" clId="Web-{6D0B4A18-30A8-9606-5296-005B9948AFE4}" dt="2024-03-15T20:15:43.994" v="164" actId="20577"/>
          <ac:spMkLst>
            <pc:docMk/>
            <pc:sldMk cId="3282278321" sldId="256"/>
            <ac:spMk id="4" creationId="{A7ECE767-FB21-B3D4-D25D-12AC02A3CB34}"/>
          </ac:spMkLst>
        </pc:spChg>
        <pc:spChg chg="add">
          <ac:chgData name="Delyth Mair (2311578)" userId="S::2311578@student.uwtsd.ac.uk::edc35835-8800-4354-9e66-076626fab68b" providerId="AD" clId="Web-{6D0B4A18-30A8-9606-5296-005B9948AFE4}" dt="2024-03-14T12:40:03.523" v="60"/>
          <ac:spMkLst>
            <pc:docMk/>
            <pc:sldMk cId="3282278321" sldId="256"/>
            <ac:spMk id="6" creationId="{BDF7BA19-2378-7FE1-6F5A-84E92D81AD13}"/>
          </ac:spMkLst>
        </pc:spChg>
        <pc:spChg chg="add del">
          <ac:chgData name="Delyth Mair (2311578)" userId="S::2311578@student.uwtsd.ac.uk::edc35835-8800-4354-9e66-076626fab68b" providerId="AD" clId="Web-{6D0B4A18-30A8-9606-5296-005B9948AFE4}" dt="2024-03-14T12:34:52.543" v="6"/>
          <ac:spMkLst>
            <pc:docMk/>
            <pc:sldMk cId="3282278321" sldId="256"/>
            <ac:spMk id="10" creationId="{201CC55D-ED54-4C5C-95E6-10947BD1103B}"/>
          </ac:spMkLst>
        </pc:spChg>
        <pc:spChg chg="add del">
          <ac:chgData name="Delyth Mair (2311578)" userId="S::2311578@student.uwtsd.ac.uk::edc35835-8800-4354-9e66-076626fab68b" providerId="AD" clId="Web-{6D0B4A18-30A8-9606-5296-005B9948AFE4}" dt="2024-03-14T12:34:52.543" v="6"/>
          <ac:spMkLst>
            <pc:docMk/>
            <pc:sldMk cId="3282278321" sldId="256"/>
            <ac:spMk id="16" creationId="{3873B707-463F-40B0-8227-E8CC6C67EB25}"/>
          </ac:spMkLst>
        </pc:spChg>
        <pc:spChg chg="add del">
          <ac:chgData name="Delyth Mair (2311578)" userId="S::2311578@student.uwtsd.ac.uk::edc35835-8800-4354-9e66-076626fab68b" providerId="AD" clId="Web-{6D0B4A18-30A8-9606-5296-005B9948AFE4}" dt="2024-03-14T12:34:52.543" v="6"/>
          <ac:spMkLst>
            <pc:docMk/>
            <pc:sldMk cId="3282278321" sldId="256"/>
            <ac:spMk id="18" creationId="{C13237C8-E62C-4F0D-A318-BD6FB6C2D138}"/>
          </ac:spMkLst>
        </pc:spChg>
        <pc:spChg chg="add del">
          <ac:chgData name="Delyth Mair (2311578)" userId="S::2311578@student.uwtsd.ac.uk::edc35835-8800-4354-9e66-076626fab68b" providerId="AD" clId="Web-{6D0B4A18-30A8-9606-5296-005B9948AFE4}" dt="2024-03-14T12:34:52.543" v="6"/>
          <ac:spMkLst>
            <pc:docMk/>
            <pc:sldMk cId="3282278321" sldId="256"/>
            <ac:spMk id="20" creationId="{19C9EAEA-39D0-4B0E-A0EB-51E7B26740B1}"/>
          </ac:spMkLst>
        </pc:spChg>
        <pc:spChg chg="add">
          <ac:chgData name="Delyth Mair (2311578)" userId="S::2311578@student.uwtsd.ac.uk::edc35835-8800-4354-9e66-076626fab68b" providerId="AD" clId="Web-{6D0B4A18-30A8-9606-5296-005B9948AFE4}" dt="2024-03-14T12:34:52.543" v="7"/>
          <ac:spMkLst>
            <pc:docMk/>
            <pc:sldMk cId="3282278321" sldId="256"/>
            <ac:spMk id="22" creationId="{04812C46-200A-4DEB-A05E-3ED6C68C2387}"/>
          </ac:spMkLst>
        </pc:spChg>
        <pc:spChg chg="add">
          <ac:chgData name="Delyth Mair (2311578)" userId="S::2311578@student.uwtsd.ac.uk::edc35835-8800-4354-9e66-076626fab68b" providerId="AD" clId="Web-{6D0B4A18-30A8-9606-5296-005B9948AFE4}" dt="2024-03-14T12:34:52.543" v="7"/>
          <ac:spMkLst>
            <pc:docMk/>
            <pc:sldMk cId="3282278321" sldId="256"/>
            <ac:spMk id="23" creationId="{D1EA859B-E555-4109-94F3-6700E046E008}"/>
          </ac:spMkLst>
        </pc:spChg>
        <pc:grpChg chg="add del">
          <ac:chgData name="Delyth Mair (2311578)" userId="S::2311578@student.uwtsd.ac.uk::edc35835-8800-4354-9e66-076626fab68b" providerId="AD" clId="Web-{6D0B4A18-30A8-9606-5296-005B9948AFE4}" dt="2024-03-14T12:34:52.543" v="6"/>
          <ac:grpSpMkLst>
            <pc:docMk/>
            <pc:sldMk cId="3282278321" sldId="256"/>
            <ac:grpSpMk id="12" creationId="{1DE889C7-FAD6-4397-98E2-05D503484459}"/>
          </ac:grpSpMkLst>
        </pc:grpChg>
        <pc:picChg chg="add mod ord">
          <ac:chgData name="Delyth Mair (2311578)" userId="S::2311578@student.uwtsd.ac.uk::edc35835-8800-4354-9e66-076626fab68b" providerId="AD" clId="Web-{6D0B4A18-30A8-9606-5296-005B9948AFE4}" dt="2024-03-15T20:07:35.971" v="75" actId="1076"/>
          <ac:picMkLst>
            <pc:docMk/>
            <pc:sldMk cId="3282278321" sldId="256"/>
            <ac:picMk id="5" creationId="{0FA4578B-33EA-B20B-12F2-9D4241036223}"/>
          </ac:picMkLst>
        </pc:picChg>
      </pc:sldChg>
    </pc:docChg>
  </pc:docChgLst>
  <pc:docChgLst>
    <pc:chgData name="Delyth Mair (2311578)" userId="edc35835-8800-4354-9e66-076626fab68b" providerId="ADAL" clId="{89BDB133-B40E-4E14-A7D5-A1B6AEC8DD13}"/>
    <pc:docChg chg="undo custSel modSld">
      <pc:chgData name="Delyth Mair (2311578)" userId="edc35835-8800-4354-9e66-076626fab68b" providerId="ADAL" clId="{89BDB133-B40E-4E14-A7D5-A1B6AEC8DD13}" dt="2024-03-17T15:49:05.256" v="1239" actId="20577"/>
      <pc:docMkLst>
        <pc:docMk/>
      </pc:docMkLst>
      <pc:sldChg chg="addSp delSp modSp mod">
        <pc:chgData name="Delyth Mair (2311578)" userId="edc35835-8800-4354-9e66-076626fab68b" providerId="ADAL" clId="{89BDB133-B40E-4E14-A7D5-A1B6AEC8DD13}" dt="2024-03-17T15:49:05.256" v="1239" actId="20577"/>
        <pc:sldMkLst>
          <pc:docMk/>
          <pc:sldMk cId="3282278321" sldId="256"/>
        </pc:sldMkLst>
        <pc:spChg chg="mod">
          <ac:chgData name="Delyth Mair (2311578)" userId="edc35835-8800-4354-9e66-076626fab68b" providerId="ADAL" clId="{89BDB133-B40E-4E14-A7D5-A1B6AEC8DD13}" dt="2024-03-17T15:32:53.197" v="1003" actId="27636"/>
          <ac:spMkLst>
            <pc:docMk/>
            <pc:sldMk cId="3282278321" sldId="256"/>
            <ac:spMk id="2" creationId="{30003C9B-50DC-CA66-B6A3-27F6A0470F04}"/>
          </ac:spMkLst>
        </pc:spChg>
        <pc:spChg chg="mod">
          <ac:chgData name="Delyth Mair (2311578)" userId="edc35835-8800-4354-9e66-076626fab68b" providerId="ADAL" clId="{89BDB133-B40E-4E14-A7D5-A1B6AEC8DD13}" dt="2024-03-17T15:49:05.256" v="1239" actId="20577"/>
          <ac:spMkLst>
            <pc:docMk/>
            <pc:sldMk cId="3282278321" sldId="256"/>
            <ac:spMk id="4" creationId="{A7ECE767-FB21-B3D4-D25D-12AC02A3CB34}"/>
          </ac:spMkLst>
        </pc:spChg>
        <pc:spChg chg="mod">
          <ac:chgData name="Delyth Mair (2311578)" userId="edc35835-8800-4354-9e66-076626fab68b" providerId="ADAL" clId="{89BDB133-B40E-4E14-A7D5-A1B6AEC8DD13}" dt="2024-03-17T15:34:16.488" v="1011" actId="1076"/>
          <ac:spMkLst>
            <pc:docMk/>
            <pc:sldMk cId="3282278321" sldId="256"/>
            <ac:spMk id="6" creationId="{BDF7BA19-2378-7FE1-6F5A-84E92D81AD13}"/>
          </ac:spMkLst>
        </pc:spChg>
        <pc:spChg chg="add del">
          <ac:chgData name="Delyth Mair (2311578)" userId="edc35835-8800-4354-9e66-076626fab68b" providerId="ADAL" clId="{89BDB133-B40E-4E14-A7D5-A1B6AEC8DD13}" dt="2024-03-14T12:41:32.009" v="1" actId="22"/>
          <ac:spMkLst>
            <pc:docMk/>
            <pc:sldMk cId="3282278321" sldId="256"/>
            <ac:spMk id="7" creationId="{481B30C4-8FAA-B06D-E1C4-54373E197E32}"/>
          </ac:spMkLst>
        </pc:spChg>
        <pc:picChg chg="mod">
          <ac:chgData name="Delyth Mair (2311578)" userId="edc35835-8800-4354-9e66-076626fab68b" providerId="ADAL" clId="{89BDB133-B40E-4E14-A7D5-A1B6AEC8DD13}" dt="2024-03-17T15:32:34.882" v="999" actId="1076"/>
          <ac:picMkLst>
            <pc:docMk/>
            <pc:sldMk cId="3282278321" sldId="256"/>
            <ac:picMk id="5" creationId="{0FA4578B-33EA-B20B-12F2-9D424103622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011AA4-DB3D-45FA-90D3-9F0DABB582FD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4B3717-DA52-4F65-B67D-C026B0FA8E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95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4B3717-DA52-4F65-B67D-C026B0FA8E9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1525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www.ecosia.org/images?q=Grave%20images&amp;addon=opensearch#id=92E46B10AD8F3675126D87EA173B23414FCB107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emetery with many headstones&#10;&#10;Description automatically generated">
            <a:extLst>
              <a:ext uri="{FF2B5EF4-FFF2-40B4-BE49-F238E27FC236}">
                <a16:creationId xmlns:a16="http://schemas.microsoft.com/office/drawing/2014/main" id="{0FA4578B-33EA-B20B-12F2-9D42410362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7387" r="4489"/>
          <a:stretch/>
        </p:blipFill>
        <p:spPr>
          <a:xfrm>
            <a:off x="-2005780" y="-66504"/>
            <a:ext cx="9669656" cy="685800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003C9B-50DC-CA66-B6A3-27F6A0470F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22555" y="-420169"/>
            <a:ext cx="3549446" cy="278974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rial Rounded MT Bold"/>
                <a:ea typeface="Calibri Light"/>
                <a:cs typeface="Calibri Light"/>
              </a:rPr>
              <a:t>THE HIDDEN LANGUAGE OF GRAVES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ECE767-FB21-B3D4-D25D-12AC02A3CB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843791" y="68827"/>
            <a:ext cx="4348494" cy="67226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endParaRPr lang="en-US" sz="3000" dirty="0">
              <a:latin typeface="Arial"/>
              <a:ea typeface="Calibri" panose="020F0502020204030204"/>
              <a:cs typeface="Arial"/>
            </a:endParaRPr>
          </a:p>
          <a:p>
            <a:pPr marL="342900" indent="-342900">
              <a:buChar char="•"/>
            </a:pPr>
            <a:r>
              <a:rPr lang="en-US" sz="2800" dirty="0">
                <a:latin typeface="Arial"/>
                <a:ea typeface="Calibri" panose="020F0502020204030204"/>
                <a:cs typeface="Arial"/>
              </a:rPr>
              <a:t>St Lucia Church</a:t>
            </a:r>
            <a:endParaRPr lang="en-US" sz="2800" dirty="0">
              <a:latin typeface="Arial"/>
              <a:cs typeface="Arial"/>
            </a:endParaRPr>
          </a:p>
          <a:p>
            <a:r>
              <a:rPr lang="en-US" sz="2400" dirty="0">
                <a:latin typeface="Arial"/>
                <a:ea typeface="Calibri" panose="020F0502020204030204"/>
                <a:cs typeface="Arial"/>
              </a:rPr>
              <a:t>          	- </a:t>
            </a:r>
            <a:r>
              <a:rPr lang="en-US" sz="2200" dirty="0">
                <a:latin typeface="Arial"/>
                <a:ea typeface="Calibri" panose="020F0502020204030204"/>
                <a:cs typeface="Arial"/>
              </a:rPr>
              <a:t>site of data collection	  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Arial"/>
                <a:ea typeface="Calibri" panose="020F0502020204030204"/>
                <a:cs typeface="Arial"/>
              </a:rPr>
              <a:t>19</a:t>
            </a:r>
            <a:r>
              <a:rPr lang="en-US" sz="2800" baseline="30000" dirty="0">
                <a:latin typeface="Arial"/>
                <a:ea typeface="Calibri" panose="020F0502020204030204"/>
                <a:cs typeface="Arial"/>
              </a:rPr>
              <a:t>th</a:t>
            </a:r>
            <a:r>
              <a:rPr lang="en-US" sz="2800" dirty="0">
                <a:latin typeface="Arial"/>
                <a:ea typeface="Calibri" panose="020F0502020204030204"/>
                <a:cs typeface="Arial"/>
              </a:rPr>
              <a:t> and 21</a:t>
            </a:r>
            <a:r>
              <a:rPr lang="en-US" sz="2800" baseline="30000" dirty="0">
                <a:latin typeface="Arial"/>
                <a:ea typeface="Calibri" panose="020F0502020204030204"/>
                <a:cs typeface="Arial"/>
              </a:rPr>
              <a:t>st </a:t>
            </a:r>
            <a:r>
              <a:rPr lang="en-US" sz="2800" dirty="0">
                <a:latin typeface="Arial"/>
                <a:ea typeface="Calibri" panose="020F0502020204030204"/>
                <a:cs typeface="Arial"/>
              </a:rPr>
              <a:t>Century   </a:t>
            </a:r>
            <a:r>
              <a:rPr lang="en-US" sz="3000" dirty="0">
                <a:latin typeface="Arial"/>
                <a:ea typeface="Calibri" panose="020F0502020204030204"/>
                <a:cs typeface="Arial"/>
              </a:rPr>
              <a:t>	</a:t>
            </a:r>
            <a:r>
              <a:rPr lang="en-US" sz="2200" dirty="0">
                <a:latin typeface="Arial"/>
                <a:ea typeface="Calibri" panose="020F0502020204030204"/>
                <a:cs typeface="Arial"/>
              </a:rPr>
              <a:t>- evolving through  	 	  the ages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Arial"/>
                <a:ea typeface="Calibri" panose="020F0502020204030204"/>
                <a:cs typeface="Arial"/>
              </a:rPr>
              <a:t>Gender mortality</a:t>
            </a:r>
            <a:r>
              <a:rPr lang="en-US" sz="3200" dirty="0">
                <a:latin typeface="Arial"/>
                <a:ea typeface="Calibri" panose="020F0502020204030204"/>
                <a:cs typeface="Arial"/>
              </a:rPr>
              <a:t>  </a:t>
            </a:r>
            <a:endParaRPr lang="en-US" sz="2200" dirty="0">
              <a:latin typeface="Arial"/>
              <a:ea typeface="Calibri" panose="020F0502020204030204"/>
              <a:cs typeface="Arial"/>
            </a:endParaRPr>
          </a:p>
          <a:p>
            <a:r>
              <a:rPr lang="en-US" sz="2200" dirty="0">
                <a:latin typeface="Arial"/>
                <a:ea typeface="Calibri" panose="020F0502020204030204"/>
                <a:cs typeface="Arial"/>
              </a:rPr>
              <a:t> 	</a:t>
            </a:r>
            <a:r>
              <a:rPr lang="en-US" sz="2200">
                <a:latin typeface="Arial"/>
                <a:ea typeface="Calibri" panose="020F0502020204030204"/>
                <a:cs typeface="Arial"/>
              </a:rPr>
              <a:t>- differential </a:t>
            </a:r>
            <a:r>
              <a:rPr lang="en-US" sz="2200" dirty="0">
                <a:latin typeface="Arial"/>
                <a:ea typeface="Calibri" panose="020F0502020204030204"/>
                <a:cs typeface="Arial"/>
              </a:rPr>
              <a:t>in life   	 	  expectancy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Arial"/>
                <a:ea typeface="Calibri" panose="020F0502020204030204"/>
                <a:cs typeface="Arial"/>
              </a:rPr>
              <a:t>Gender status 	</a:t>
            </a:r>
          </a:p>
          <a:p>
            <a:r>
              <a:rPr lang="en-US" sz="2200" dirty="0">
                <a:latin typeface="Arial"/>
                <a:ea typeface="Calibri" panose="020F0502020204030204"/>
                <a:cs typeface="Arial"/>
              </a:rPr>
              <a:t>    	 -placement on headstone</a:t>
            </a:r>
            <a:endParaRPr lang="en-US" sz="2200" dirty="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marL="342900" indent="-342900">
              <a:buChar char="•"/>
            </a:pPr>
            <a:endParaRPr lang="en-US" sz="3200" dirty="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marL="342900" indent="-342900">
              <a:buChar char="•"/>
            </a:pPr>
            <a:endParaRPr lang="en-US" sz="3200" dirty="0">
              <a:ea typeface="Calibri" panose="020F0502020204030204"/>
              <a:cs typeface="Calibri" panose="020F0502020204030204"/>
            </a:endParaRPr>
          </a:p>
          <a:p>
            <a:pPr marL="342900" indent="-342900">
              <a:buChar char="•"/>
            </a:pPr>
            <a:endParaRPr lang="en-US" sz="2000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F7BA19-2378-7FE1-6F5A-84E92D81AD13}"/>
              </a:ext>
            </a:extLst>
          </p:cNvPr>
          <p:cNvSpPr txBox="1"/>
          <p:nvPr/>
        </p:nvSpPr>
        <p:spPr>
          <a:xfrm>
            <a:off x="-2008826" y="6405900"/>
            <a:ext cx="8869391" cy="5186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u="sng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Image source</a:t>
            </a:r>
            <a:r>
              <a:rPr lang="en-GB" sz="1000" u="sng" kern="100" dirty="0">
                <a:solidFill>
                  <a:schemeClr val="bg1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</a:t>
            </a:r>
            <a:r>
              <a:rPr lang="en-GB" sz="1000" u="sng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https://www.ecosia.org/images?q=Grave%20images&amp;addon=opensearch#id=92E46B10AD8F3675126D87EA173B23414FCB107E</a:t>
            </a:r>
            <a:endParaRPr lang="en-GB" sz="10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2822783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82</Words>
  <Application>Microsoft Office PowerPoint</Application>
  <PresentationFormat>Widescreen</PresentationFormat>
  <Paragraphs>13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</vt:lpstr>
      <vt:lpstr>Arial</vt:lpstr>
      <vt:lpstr>Arial Rounded MT Bold</vt:lpstr>
      <vt:lpstr>Calibri</vt:lpstr>
      <vt:lpstr>Calibri Light</vt:lpstr>
      <vt:lpstr>office theme</vt:lpstr>
      <vt:lpstr>THE HIDDEN LANGUAGE OF GRAVES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Delyth Mair (2311578)</cp:lastModifiedBy>
  <cp:revision>51</cp:revision>
  <dcterms:created xsi:type="dcterms:W3CDTF">2013-07-15T20:26:40Z</dcterms:created>
  <dcterms:modified xsi:type="dcterms:W3CDTF">2024-03-17T15:49:12Z</dcterms:modified>
</cp:coreProperties>
</file>