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56" r:id="rId2"/>
    <p:sldId id="257" r:id="rId3"/>
    <p:sldId id="263" r:id="rId4"/>
    <p:sldId id="264" r:id="rId5"/>
    <p:sldId id="265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83" d="100"/>
          <a:sy n="83" d="100"/>
        </p:scale>
        <p:origin x="686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3FEAD7-E614-477C-B29D-4C093FAF90B4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B1154-D19A-4903-B7B0-AE274FA614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06235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Read LO’s…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6B1154-D19A-4903-B7B0-AE274FA614F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25223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C4B5CD18-74D5-4CED-BF10-D91CE9BEB5E4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F081BD27-4967-4158-A13E-CE86F2ACB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896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5CD18-74D5-4CED-BF10-D91CE9BEB5E4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81BD27-4967-4158-A13E-CE86F2ACB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81599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4B5CD18-74D5-4CED-BF10-D91CE9BEB5E4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F081BD27-4967-4158-A13E-CE86F2ACB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1388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5CD18-74D5-4CED-BF10-D91CE9BEB5E4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81BD27-4967-4158-A13E-CE86F2ACB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81875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5CD18-74D5-4CED-BF10-D91CE9BEB5E4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81BD27-4967-4158-A13E-CE86F2ACB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3998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5CD18-74D5-4CED-BF10-D91CE9BEB5E4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81BD27-4967-4158-A13E-CE86F2ACB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12684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5CD18-74D5-4CED-BF10-D91CE9BEB5E4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81BD27-4967-4158-A13E-CE86F2ACB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99674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5CD18-74D5-4CED-BF10-D91CE9BEB5E4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81BD27-4967-4158-A13E-CE86F2ACB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5125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5CD18-74D5-4CED-BF10-D91CE9BEB5E4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81BD27-4967-4158-A13E-CE86F2ACB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87158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5CD18-74D5-4CED-BF10-D91CE9BEB5E4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81BD27-4967-4158-A13E-CE86F2ACB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74037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4B5CD18-74D5-4CED-BF10-D91CE9BEB5E4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F081BD27-4967-4158-A13E-CE86F2ACB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05635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4B5CD18-74D5-4CED-BF10-D91CE9BEB5E4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F081BD27-4967-4158-A13E-CE86F2ACB8E0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3925254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4B5CD18-74D5-4CED-BF10-D91CE9BEB5E4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F081BD27-4967-4158-A13E-CE86F2ACB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41402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5CD18-74D5-4CED-BF10-D91CE9BEB5E4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81BD27-4967-4158-A13E-CE86F2ACB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13138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5CD18-74D5-4CED-BF10-D91CE9BEB5E4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81BD27-4967-4158-A13E-CE86F2ACB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43447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5CD18-74D5-4CED-BF10-D91CE9BEB5E4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81BD27-4967-4158-A13E-CE86F2ACB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73282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4B5CD18-74D5-4CED-BF10-D91CE9BEB5E4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F081BD27-4967-4158-A13E-CE86F2ACB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39060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B5CD18-74D5-4CED-BF10-D91CE9BEB5E4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81BD27-4967-4158-A13E-CE86F2ACB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777779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BMSW4003 Digital Skills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Professional Research Methods 2 – Oh C.R.A.A.P!!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6736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48246" y="2438400"/>
            <a:ext cx="8876211" cy="4024125"/>
          </a:xfrm>
        </p:spPr>
        <p:txBody>
          <a:bodyPr/>
          <a:lstStyle/>
          <a:p>
            <a:r>
              <a:rPr lang="en-GB" dirty="0" smtClean="0"/>
              <a:t>Understand the difference between primary &amp; secondary research and how to achieve both.</a:t>
            </a:r>
          </a:p>
          <a:p>
            <a:r>
              <a:rPr lang="en-GB" dirty="0" smtClean="0"/>
              <a:t>Show knowledge of qualitative and quantitative data</a:t>
            </a:r>
          </a:p>
          <a:p>
            <a:endParaRPr lang="en-GB" dirty="0"/>
          </a:p>
        </p:txBody>
      </p:sp>
      <p:pic>
        <p:nvPicPr>
          <p:cNvPr id="1026" name="Picture 2" descr="18 pessimistic opinions on the next 10 years of fake news (and 5 ...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870"/>
            <a:ext cx="12192000" cy="7064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2735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-184727" y="-92364"/>
            <a:ext cx="12496800" cy="7185891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050" name="Picture 2" descr="Information Information everywhere - Buzz and Woody (Toy Story ..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491" y="128336"/>
            <a:ext cx="11954156" cy="6515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1292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570182" y="3168073"/>
            <a:ext cx="89869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HOW DO WE EVALUATE OUR SOURCES?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997036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00036" y="1807105"/>
            <a:ext cx="9448800" cy="1825096"/>
          </a:xfrm>
        </p:spPr>
        <p:txBody>
          <a:bodyPr/>
          <a:lstStyle/>
          <a:p>
            <a:r>
              <a:rPr lang="en-GB" dirty="0" smtClean="0"/>
              <a:t>WE FOLLOW THE C.R.A.A.P TEST!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6841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94</TotalTime>
  <Words>49</Words>
  <Application>Microsoft Office PowerPoint</Application>
  <PresentationFormat>Widescreen</PresentationFormat>
  <Paragraphs>8</Paragraphs>
  <Slides>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Century Gothic</vt:lpstr>
      <vt:lpstr>Vapor Trail</vt:lpstr>
      <vt:lpstr>BMSW4003 Digital Skills</vt:lpstr>
      <vt:lpstr>PowerPoint Presentation</vt:lpstr>
      <vt:lpstr>PowerPoint Presentation</vt:lpstr>
      <vt:lpstr>PowerPoint Presentation</vt:lpstr>
      <vt:lpstr>WE FOLLOW THE C.R.A.A.P TEST!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BMSW4003 Digital Skills</dc:title>
  <dc:creator>Christian Felices</dc:creator>
  <cp:lastModifiedBy>Christian Felices</cp:lastModifiedBy>
  <cp:revision>2</cp:revision>
  <dcterms:created xsi:type="dcterms:W3CDTF">2020-05-10T18:11:35Z</dcterms:created>
  <dcterms:modified xsi:type="dcterms:W3CDTF">2020-05-10T19:45:50Z</dcterms:modified>
</cp:coreProperties>
</file>