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4325600" cy="8051800"/>
  <p:notesSz cx="14325600" cy="80518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F703F"/>
    <a:srgbClr val="2C2C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714" y="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74420" y="2496058"/>
            <a:ext cx="12176760" cy="169087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rgbClr val="F3F3F3"/>
                </a:solidFill>
                <a:latin typeface="Roboto"/>
                <a:cs typeface="Robo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148840" y="4509008"/>
            <a:ext cx="10027920" cy="20129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5/12/2025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rgbClr val="F3F3F3"/>
                </a:solidFill>
                <a:latin typeface="Roboto"/>
                <a:cs typeface="Robo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5/12/2025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rgbClr val="F3F3F3"/>
                </a:solidFill>
                <a:latin typeface="Roboto"/>
                <a:cs typeface="Robo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716280" y="1851914"/>
            <a:ext cx="6231636" cy="531418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7377684" y="1851914"/>
            <a:ext cx="6231636" cy="531418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5/12/2025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rgbClr val="F3F3F3"/>
                </a:solidFill>
                <a:latin typeface="Roboto"/>
                <a:cs typeface="Robo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5/12/2025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5/12/2025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C2C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4325600" cy="8051800"/>
          </a:xfrm>
          <a:custGeom>
            <a:avLst/>
            <a:gdLst/>
            <a:ahLst/>
            <a:cxnLst/>
            <a:rect l="l" t="t" r="r" b="b"/>
            <a:pathLst>
              <a:path w="14325600" h="8051800">
                <a:moveTo>
                  <a:pt x="14325600" y="0"/>
                </a:moveTo>
                <a:lnTo>
                  <a:pt x="0" y="0"/>
                </a:lnTo>
                <a:lnTo>
                  <a:pt x="0" y="8051800"/>
                </a:lnTo>
                <a:lnTo>
                  <a:pt x="14325600" y="8051800"/>
                </a:lnTo>
                <a:lnTo>
                  <a:pt x="14325600" y="0"/>
                </a:lnTo>
                <a:close/>
              </a:path>
            </a:pathLst>
          </a:custGeom>
          <a:solidFill>
            <a:srgbClr val="2C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267961" y="658288"/>
            <a:ext cx="5875020" cy="52281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rgbClr val="F3F3F3"/>
                </a:solidFill>
                <a:latin typeface="Roboto"/>
                <a:cs typeface="Robo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16280" y="1851914"/>
            <a:ext cx="12893040" cy="531418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870704" y="7488174"/>
            <a:ext cx="4584192" cy="4025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716280" y="7488174"/>
            <a:ext cx="3294888" cy="4025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5/12/2025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0314432" y="7488174"/>
            <a:ext cx="3294888" cy="4025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6957276" y="1818152"/>
            <a:ext cx="281305" cy="130175"/>
          </a:xfrm>
          <a:custGeom>
            <a:avLst/>
            <a:gdLst/>
            <a:ahLst/>
            <a:cxnLst/>
            <a:rect l="l" t="t" r="r" b="b"/>
            <a:pathLst>
              <a:path w="281304" h="130175">
                <a:moveTo>
                  <a:pt x="281172" y="129867"/>
                </a:moveTo>
                <a:lnTo>
                  <a:pt x="0" y="129867"/>
                </a:lnTo>
                <a:lnTo>
                  <a:pt x="140586" y="0"/>
                </a:lnTo>
                <a:lnTo>
                  <a:pt x="281172" y="129867"/>
                </a:lnTo>
                <a:close/>
              </a:path>
            </a:pathLst>
          </a:custGeom>
          <a:solidFill>
            <a:srgbClr val="40725A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7022106" y="1937198"/>
          <a:ext cx="779780" cy="50628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01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96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4897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B7B7B7"/>
                      </a:solidFill>
                      <a:prstDash val="solid"/>
                    </a:lnL>
                    <a:lnR w="28575">
                      <a:solidFill>
                        <a:srgbClr val="B7B7B7"/>
                      </a:solidFill>
                      <a:prstDash val="solid"/>
                    </a:lnR>
                    <a:lnB w="28575">
                      <a:solidFill>
                        <a:srgbClr val="B7B7B7"/>
                      </a:solidFill>
                      <a:prstDash val="solid"/>
                    </a:lnB>
                    <a:solidFill>
                      <a:srgbClr val="40725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B7B7B7"/>
                      </a:solidFill>
                      <a:prstDash val="solid"/>
                    </a:lnL>
                    <a:lnB w="28575">
                      <a:solidFill>
                        <a:srgbClr val="B7B7B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7914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B7B7B7"/>
                      </a:solidFill>
                      <a:prstDash val="solid"/>
                    </a:lnL>
                    <a:lnR w="28575">
                      <a:solidFill>
                        <a:srgbClr val="B7B7B7"/>
                      </a:solidFill>
                      <a:prstDash val="solid"/>
                    </a:lnR>
                    <a:lnB w="28575">
                      <a:solidFill>
                        <a:srgbClr val="B7B7B7"/>
                      </a:solidFill>
                      <a:prstDash val="solid"/>
                    </a:lnB>
                    <a:solidFill>
                      <a:srgbClr val="40725A"/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B7B7B7"/>
                      </a:solidFill>
                      <a:prstDash val="solid"/>
                    </a:lnL>
                    <a:lnT w="28575">
                      <a:solidFill>
                        <a:srgbClr val="B7B7B7"/>
                      </a:solidFill>
                      <a:prstDash val="solid"/>
                    </a:lnT>
                    <a:lnB w="28575">
                      <a:solidFill>
                        <a:srgbClr val="B7B7B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943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B7B7B7"/>
                      </a:solidFill>
                      <a:prstDash val="solid"/>
                    </a:lnL>
                    <a:lnR w="28575">
                      <a:solidFill>
                        <a:srgbClr val="B7B7B7"/>
                      </a:solidFill>
                      <a:prstDash val="solid"/>
                    </a:lnR>
                    <a:lnT w="28575">
                      <a:solidFill>
                        <a:srgbClr val="B7B7B7"/>
                      </a:solidFill>
                      <a:prstDash val="solid"/>
                    </a:lnT>
                    <a:lnB w="28575">
                      <a:solidFill>
                        <a:srgbClr val="B7B7B7"/>
                      </a:solidFill>
                      <a:prstDash val="solid"/>
                    </a:lnB>
                    <a:solidFill>
                      <a:srgbClr val="416397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B7B7B7"/>
                      </a:solidFill>
                      <a:prstDash val="solid"/>
                    </a:lnL>
                    <a:lnT w="28575">
                      <a:solidFill>
                        <a:srgbClr val="B7B7B7"/>
                      </a:solidFill>
                      <a:prstDash val="solid"/>
                    </a:lnT>
                    <a:lnB w="28575">
                      <a:solidFill>
                        <a:srgbClr val="B7B7B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943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B7B7B7"/>
                      </a:solidFill>
                      <a:prstDash val="solid"/>
                    </a:lnL>
                    <a:lnR w="28575">
                      <a:solidFill>
                        <a:srgbClr val="B7B7B7"/>
                      </a:solidFill>
                      <a:prstDash val="solid"/>
                    </a:lnR>
                    <a:lnT w="28575">
                      <a:solidFill>
                        <a:srgbClr val="B7B7B7"/>
                      </a:solidFill>
                      <a:prstDash val="solid"/>
                    </a:lnT>
                    <a:lnB w="28575">
                      <a:solidFill>
                        <a:srgbClr val="B7B7B7"/>
                      </a:solidFill>
                      <a:prstDash val="solid"/>
                    </a:lnB>
                    <a:solidFill>
                      <a:srgbClr val="416397"/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B7B7B7"/>
                      </a:solidFill>
                      <a:prstDash val="solid"/>
                    </a:lnL>
                    <a:lnT w="28575">
                      <a:solidFill>
                        <a:srgbClr val="B7B7B7"/>
                      </a:solidFill>
                      <a:prstDash val="solid"/>
                    </a:lnT>
                    <a:lnB w="28575">
                      <a:solidFill>
                        <a:srgbClr val="B7B7B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897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B7B7B7"/>
                      </a:solidFill>
                      <a:prstDash val="solid"/>
                    </a:lnL>
                    <a:lnR w="28575">
                      <a:solidFill>
                        <a:srgbClr val="B7B7B7"/>
                      </a:solidFill>
                      <a:prstDash val="solid"/>
                    </a:lnR>
                    <a:lnT w="28575">
                      <a:solidFill>
                        <a:srgbClr val="B7B7B7"/>
                      </a:solidFill>
                      <a:prstDash val="solid"/>
                    </a:lnT>
                    <a:lnB w="28575">
                      <a:solidFill>
                        <a:srgbClr val="B7B7B7"/>
                      </a:solidFill>
                      <a:prstDash val="solid"/>
                    </a:lnB>
                    <a:solidFill>
                      <a:srgbClr val="336678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B7B7B7"/>
                      </a:solidFill>
                      <a:prstDash val="solid"/>
                    </a:lnL>
                    <a:lnT w="28575">
                      <a:solidFill>
                        <a:srgbClr val="B7B7B7"/>
                      </a:solidFill>
                      <a:prstDash val="solid"/>
                    </a:lnT>
                    <a:lnB w="28575">
                      <a:solidFill>
                        <a:srgbClr val="B7B7B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897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B7B7B7"/>
                      </a:solidFill>
                      <a:prstDash val="solid"/>
                    </a:lnL>
                    <a:lnR w="28575">
                      <a:solidFill>
                        <a:srgbClr val="B7B7B7"/>
                      </a:solidFill>
                      <a:prstDash val="solid"/>
                    </a:lnR>
                    <a:lnT w="28575">
                      <a:solidFill>
                        <a:srgbClr val="B7B7B7"/>
                      </a:solidFill>
                      <a:prstDash val="solid"/>
                    </a:lnT>
                    <a:lnB w="28575">
                      <a:solidFill>
                        <a:srgbClr val="B7B7B7"/>
                      </a:solidFill>
                      <a:prstDash val="solid"/>
                    </a:lnB>
                    <a:solidFill>
                      <a:srgbClr val="336678"/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B7B7B7"/>
                      </a:solidFill>
                      <a:prstDash val="solid"/>
                    </a:lnL>
                    <a:lnT w="28575">
                      <a:solidFill>
                        <a:srgbClr val="B7B7B7"/>
                      </a:solidFill>
                      <a:prstDash val="solid"/>
                    </a:lnT>
                    <a:lnB w="28575">
                      <a:solidFill>
                        <a:srgbClr val="B7B7B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4897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B7B7B7"/>
                      </a:solidFill>
                      <a:prstDash val="solid"/>
                    </a:lnL>
                    <a:lnR w="28575">
                      <a:solidFill>
                        <a:srgbClr val="B7B7B7"/>
                      </a:solidFill>
                      <a:prstDash val="solid"/>
                    </a:lnR>
                    <a:lnT w="28575">
                      <a:solidFill>
                        <a:srgbClr val="B7B7B7"/>
                      </a:solidFill>
                      <a:prstDash val="solid"/>
                    </a:lnT>
                    <a:lnB w="28575">
                      <a:solidFill>
                        <a:srgbClr val="B7B7B7"/>
                      </a:solidFill>
                      <a:prstDash val="solid"/>
                    </a:lnB>
                    <a:solidFill>
                      <a:srgbClr val="5F703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B7B7B7"/>
                      </a:solidFill>
                      <a:prstDash val="solid"/>
                    </a:lnL>
                    <a:lnT w="28575">
                      <a:solidFill>
                        <a:srgbClr val="B7B7B7"/>
                      </a:solidFill>
                      <a:prstDash val="solid"/>
                    </a:lnT>
                    <a:lnB w="28575">
                      <a:solidFill>
                        <a:srgbClr val="B7B7B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4897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B7B7B7"/>
                      </a:solidFill>
                      <a:prstDash val="solid"/>
                    </a:lnL>
                    <a:lnR w="28575">
                      <a:solidFill>
                        <a:srgbClr val="B7B7B7"/>
                      </a:solidFill>
                      <a:prstDash val="solid"/>
                    </a:lnR>
                    <a:lnT w="28575">
                      <a:solidFill>
                        <a:srgbClr val="B7B7B7"/>
                      </a:solidFill>
                      <a:prstDash val="solid"/>
                    </a:lnT>
                    <a:lnB w="28575">
                      <a:solidFill>
                        <a:srgbClr val="B7B7B7"/>
                      </a:solidFill>
                      <a:prstDash val="solid"/>
                    </a:lnB>
                    <a:solidFill>
                      <a:srgbClr val="5F703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B7B7B7"/>
                      </a:solidFill>
                      <a:prstDash val="solid"/>
                    </a:lnL>
                    <a:lnT w="28575">
                      <a:solidFill>
                        <a:srgbClr val="B7B7B7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63855">
              <a:lnSpc>
                <a:spcPct val="100000"/>
              </a:lnSpc>
              <a:spcBef>
                <a:spcPts val="130"/>
              </a:spcBef>
            </a:pPr>
            <a:r>
              <a:rPr sz="2100" spc="-95" dirty="0">
                <a:latin typeface="Arial Black"/>
                <a:cs typeface="Arial Black"/>
              </a:rPr>
              <a:t>FinSecure</a:t>
            </a:r>
            <a:r>
              <a:rPr sz="2100" spc="-65" dirty="0">
                <a:latin typeface="Arial Black"/>
                <a:cs typeface="Arial Black"/>
              </a:rPr>
              <a:t> </a:t>
            </a:r>
            <a:r>
              <a:rPr sz="2100" spc="-40" dirty="0">
                <a:latin typeface="Arial Black"/>
                <a:cs typeface="Arial Black"/>
              </a:rPr>
              <a:t>Cybersecurity</a:t>
            </a:r>
            <a:r>
              <a:rPr sz="2100" spc="-65" dirty="0">
                <a:latin typeface="Arial Black"/>
                <a:cs typeface="Arial Black"/>
              </a:rPr>
              <a:t> </a:t>
            </a:r>
            <a:r>
              <a:rPr sz="2100" spc="-10" dirty="0">
                <a:latin typeface="Arial Black"/>
                <a:cs typeface="Arial Black"/>
              </a:rPr>
              <a:t>Framework</a:t>
            </a:r>
            <a:endParaRPr sz="2100">
              <a:latin typeface="Arial Black"/>
              <a:cs typeface="Arial Black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950946" y="1920169"/>
            <a:ext cx="1964689" cy="49345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685800">
              <a:lnSpc>
                <a:spcPct val="100000"/>
              </a:lnSpc>
              <a:spcBef>
                <a:spcPts val="105"/>
              </a:spcBef>
            </a:pPr>
            <a:r>
              <a:rPr sz="1700" spc="-10" dirty="0">
                <a:solidFill>
                  <a:srgbClr val="43DD92"/>
                </a:solidFill>
                <a:latin typeface="Arial Black"/>
                <a:cs typeface="Arial Black"/>
              </a:rPr>
              <a:t>Security </a:t>
            </a:r>
            <a:r>
              <a:rPr sz="1700" spc="-55" dirty="0">
                <a:solidFill>
                  <a:srgbClr val="43DD92"/>
                </a:solidFill>
                <a:latin typeface="Arial Black"/>
                <a:cs typeface="Arial Black"/>
              </a:rPr>
              <a:t>Awareness</a:t>
            </a:r>
            <a:endParaRPr sz="1700" dirty="0">
              <a:latin typeface="Arial Black"/>
              <a:cs typeface="Arial Black"/>
            </a:endParaRPr>
          </a:p>
          <a:p>
            <a:pPr marL="12700" marR="370205">
              <a:lnSpc>
                <a:spcPct val="102299"/>
              </a:lnSpc>
              <a:spcBef>
                <a:spcPts val="1325"/>
              </a:spcBef>
            </a:pPr>
            <a:r>
              <a:rPr sz="1250" dirty="0">
                <a:solidFill>
                  <a:srgbClr val="F3F3F3"/>
                </a:solidFill>
                <a:latin typeface="Lucida Sans Unicode"/>
                <a:cs typeface="Lucida Sans Unicode"/>
              </a:rPr>
              <a:t>Fosters</a:t>
            </a:r>
            <a:r>
              <a:rPr sz="1250" spc="185" dirty="0">
                <a:solidFill>
                  <a:srgbClr val="F3F3F3"/>
                </a:solidFill>
                <a:latin typeface="Lucida Sans Unicode"/>
                <a:cs typeface="Lucida Sans Unicode"/>
              </a:rPr>
              <a:t> </a:t>
            </a:r>
            <a:r>
              <a:rPr sz="1250" spc="100" dirty="0">
                <a:solidFill>
                  <a:srgbClr val="F3F3F3"/>
                </a:solidFill>
                <a:latin typeface="Lucida Sans Unicode"/>
                <a:cs typeface="Lucida Sans Unicode"/>
              </a:rPr>
              <a:t>a</a:t>
            </a:r>
            <a:r>
              <a:rPr sz="1250" spc="185" dirty="0">
                <a:solidFill>
                  <a:srgbClr val="F3F3F3"/>
                </a:solidFill>
                <a:latin typeface="Lucida Sans Unicode"/>
                <a:cs typeface="Lucida Sans Unicode"/>
              </a:rPr>
              <a:t> </a:t>
            </a:r>
            <a:r>
              <a:rPr sz="1250" dirty="0">
                <a:solidFill>
                  <a:srgbClr val="F3F3F3"/>
                </a:solidFill>
                <a:latin typeface="Lucida Sans Unicode"/>
                <a:cs typeface="Lucida Sans Unicode"/>
              </a:rPr>
              <a:t>culture</a:t>
            </a:r>
            <a:r>
              <a:rPr sz="1250" spc="185" dirty="0">
                <a:solidFill>
                  <a:srgbClr val="F3F3F3"/>
                </a:solidFill>
                <a:latin typeface="Lucida Sans Unicode"/>
                <a:cs typeface="Lucida Sans Unicode"/>
              </a:rPr>
              <a:t> </a:t>
            </a:r>
            <a:r>
              <a:rPr sz="1250" spc="-25" dirty="0">
                <a:solidFill>
                  <a:srgbClr val="F3F3F3"/>
                </a:solidFill>
                <a:latin typeface="Lucida Sans Unicode"/>
                <a:cs typeface="Lucida Sans Unicode"/>
              </a:rPr>
              <a:t>of </a:t>
            </a:r>
            <a:r>
              <a:rPr sz="1250" dirty="0">
                <a:solidFill>
                  <a:srgbClr val="F3F3F3"/>
                </a:solidFill>
                <a:latin typeface="Lucida Sans Unicode"/>
                <a:cs typeface="Lucida Sans Unicode"/>
              </a:rPr>
              <a:t>security</a:t>
            </a:r>
            <a:r>
              <a:rPr sz="1250" spc="275" dirty="0">
                <a:solidFill>
                  <a:srgbClr val="F3F3F3"/>
                </a:solidFill>
                <a:latin typeface="Lucida Sans Unicode"/>
                <a:cs typeface="Lucida Sans Unicode"/>
              </a:rPr>
              <a:t> </a:t>
            </a:r>
            <a:r>
              <a:rPr sz="1250" spc="-10" dirty="0">
                <a:solidFill>
                  <a:srgbClr val="F3F3F3"/>
                </a:solidFill>
                <a:latin typeface="Lucida Sans Unicode"/>
                <a:cs typeface="Lucida Sans Unicode"/>
              </a:rPr>
              <a:t>among employees</a:t>
            </a:r>
            <a:endParaRPr sz="1250" dirty="0">
              <a:latin typeface="Lucida Sans Unicode"/>
              <a:cs typeface="Lucida Sans Unicode"/>
            </a:endParaRPr>
          </a:p>
          <a:p>
            <a:pPr>
              <a:lnSpc>
                <a:spcPct val="100000"/>
              </a:lnSpc>
              <a:spcBef>
                <a:spcPts val="340"/>
              </a:spcBef>
            </a:pPr>
            <a:endParaRPr sz="1250" dirty="0">
              <a:latin typeface="Lucida Sans Unicode"/>
              <a:cs typeface="Lucida Sans Unicode"/>
            </a:endParaRPr>
          </a:p>
          <a:p>
            <a:pPr marL="12700">
              <a:lnSpc>
                <a:spcPct val="100000"/>
              </a:lnSpc>
            </a:pPr>
            <a:r>
              <a:rPr sz="1700" spc="-50" dirty="0">
                <a:solidFill>
                  <a:srgbClr val="4E91FC"/>
                </a:solidFill>
                <a:latin typeface="Arial Black"/>
                <a:cs typeface="Arial Black"/>
              </a:rPr>
              <a:t>Risk</a:t>
            </a:r>
            <a:r>
              <a:rPr sz="1700" spc="-70" dirty="0">
                <a:solidFill>
                  <a:srgbClr val="4E91FC"/>
                </a:solidFill>
                <a:latin typeface="Arial Black"/>
                <a:cs typeface="Arial Black"/>
              </a:rPr>
              <a:t> </a:t>
            </a:r>
            <a:r>
              <a:rPr sz="1700" spc="-10" dirty="0">
                <a:solidFill>
                  <a:srgbClr val="4E91FC"/>
                </a:solidFill>
                <a:latin typeface="Arial Black"/>
                <a:cs typeface="Arial Black"/>
              </a:rPr>
              <a:t>Mitigation</a:t>
            </a:r>
            <a:endParaRPr sz="1700" dirty="0">
              <a:latin typeface="Arial Black"/>
              <a:cs typeface="Arial Black"/>
            </a:endParaRPr>
          </a:p>
          <a:p>
            <a:pPr marL="12700" marR="5080">
              <a:lnSpc>
                <a:spcPct val="102299"/>
              </a:lnSpc>
              <a:spcBef>
                <a:spcPts val="1070"/>
              </a:spcBef>
            </a:pPr>
            <a:r>
              <a:rPr sz="1250" spc="50" dirty="0">
                <a:solidFill>
                  <a:srgbClr val="F3F3F3"/>
                </a:solidFill>
                <a:latin typeface="Lucida Sans Unicode"/>
                <a:cs typeface="Lucida Sans Unicode"/>
              </a:rPr>
              <a:t>Identifies</a:t>
            </a:r>
            <a:r>
              <a:rPr sz="1250" spc="110" dirty="0">
                <a:solidFill>
                  <a:srgbClr val="F3F3F3"/>
                </a:solidFill>
                <a:latin typeface="Lucida Sans Unicode"/>
                <a:cs typeface="Lucida Sans Unicode"/>
              </a:rPr>
              <a:t> </a:t>
            </a:r>
            <a:r>
              <a:rPr sz="1250" dirty="0">
                <a:solidFill>
                  <a:srgbClr val="F3F3F3"/>
                </a:solidFill>
                <a:latin typeface="Lucida Sans Unicode"/>
                <a:cs typeface="Lucida Sans Unicode"/>
              </a:rPr>
              <a:t>and</a:t>
            </a:r>
            <a:r>
              <a:rPr sz="1250" spc="110" dirty="0">
                <a:solidFill>
                  <a:srgbClr val="F3F3F3"/>
                </a:solidFill>
                <a:latin typeface="Lucida Sans Unicode"/>
                <a:cs typeface="Lucida Sans Unicode"/>
              </a:rPr>
              <a:t> </a:t>
            </a:r>
            <a:r>
              <a:rPr sz="1250" spc="-10" dirty="0">
                <a:solidFill>
                  <a:srgbClr val="F3F3F3"/>
                </a:solidFill>
                <a:latin typeface="Lucida Sans Unicode"/>
                <a:cs typeface="Lucida Sans Unicode"/>
              </a:rPr>
              <a:t>mitigates </a:t>
            </a:r>
            <a:r>
              <a:rPr sz="1250" dirty="0">
                <a:solidFill>
                  <a:srgbClr val="F3F3F3"/>
                </a:solidFill>
                <a:latin typeface="Lucida Sans Unicode"/>
                <a:cs typeface="Lucida Sans Unicode"/>
              </a:rPr>
              <a:t>potential</a:t>
            </a:r>
            <a:r>
              <a:rPr sz="1250" spc="254" dirty="0">
                <a:solidFill>
                  <a:srgbClr val="F3F3F3"/>
                </a:solidFill>
                <a:latin typeface="Lucida Sans Unicode"/>
                <a:cs typeface="Lucida Sans Unicode"/>
              </a:rPr>
              <a:t> </a:t>
            </a:r>
            <a:r>
              <a:rPr sz="1250" dirty="0">
                <a:solidFill>
                  <a:srgbClr val="F3F3F3"/>
                </a:solidFill>
                <a:latin typeface="Lucida Sans Unicode"/>
                <a:cs typeface="Lucida Sans Unicode"/>
              </a:rPr>
              <a:t>cyber</a:t>
            </a:r>
            <a:r>
              <a:rPr sz="1250" spc="254" dirty="0">
                <a:solidFill>
                  <a:srgbClr val="F3F3F3"/>
                </a:solidFill>
                <a:latin typeface="Lucida Sans Unicode"/>
                <a:cs typeface="Lucida Sans Unicode"/>
              </a:rPr>
              <a:t> </a:t>
            </a:r>
            <a:r>
              <a:rPr sz="1250" spc="50" dirty="0">
                <a:solidFill>
                  <a:srgbClr val="F3F3F3"/>
                </a:solidFill>
                <a:latin typeface="Lucida Sans Unicode"/>
                <a:cs typeface="Lucida Sans Unicode"/>
              </a:rPr>
              <a:t>threats</a:t>
            </a:r>
            <a:endParaRPr sz="1250" dirty="0">
              <a:latin typeface="Lucida Sans Unicode"/>
              <a:cs typeface="Lucida Sans Unicode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1250" dirty="0">
              <a:latin typeface="Lucida Sans Unicode"/>
              <a:cs typeface="Lucida Sans Unicode"/>
            </a:endParaRPr>
          </a:p>
          <a:p>
            <a:pPr marL="12700" marR="746125">
              <a:lnSpc>
                <a:spcPct val="100000"/>
              </a:lnSpc>
            </a:pPr>
            <a:r>
              <a:rPr sz="1700" spc="-10" dirty="0">
                <a:solidFill>
                  <a:srgbClr val="19C3FA"/>
                </a:solidFill>
                <a:latin typeface="Arial Black"/>
                <a:cs typeface="Arial Black"/>
              </a:rPr>
              <a:t>Industry Standards</a:t>
            </a:r>
            <a:endParaRPr sz="1700" dirty="0">
              <a:latin typeface="Arial Black"/>
              <a:cs typeface="Arial Black"/>
            </a:endParaRPr>
          </a:p>
          <a:p>
            <a:pPr marL="12700" marR="66040">
              <a:lnSpc>
                <a:spcPct val="102299"/>
              </a:lnSpc>
              <a:spcBef>
                <a:spcPts val="1075"/>
              </a:spcBef>
            </a:pPr>
            <a:r>
              <a:rPr sz="1250" dirty="0">
                <a:solidFill>
                  <a:srgbClr val="F3F3F3"/>
                </a:solidFill>
                <a:latin typeface="Lucida Sans Unicode"/>
                <a:cs typeface="Lucida Sans Unicode"/>
              </a:rPr>
              <a:t>Aligns</a:t>
            </a:r>
            <a:r>
              <a:rPr sz="1250" spc="70" dirty="0">
                <a:solidFill>
                  <a:srgbClr val="F3F3F3"/>
                </a:solidFill>
                <a:latin typeface="Lucida Sans Unicode"/>
                <a:cs typeface="Lucida Sans Unicode"/>
              </a:rPr>
              <a:t> </a:t>
            </a:r>
            <a:r>
              <a:rPr sz="1250" spc="60" dirty="0">
                <a:solidFill>
                  <a:srgbClr val="F3F3F3"/>
                </a:solidFill>
                <a:latin typeface="Lucida Sans Unicode"/>
                <a:cs typeface="Lucida Sans Unicode"/>
              </a:rPr>
              <a:t>with</a:t>
            </a:r>
            <a:r>
              <a:rPr sz="1250" spc="70" dirty="0">
                <a:solidFill>
                  <a:srgbClr val="F3F3F3"/>
                </a:solidFill>
                <a:latin typeface="Lucida Sans Unicode"/>
                <a:cs typeface="Lucida Sans Unicode"/>
              </a:rPr>
              <a:t> </a:t>
            </a:r>
            <a:r>
              <a:rPr sz="1250" spc="100" dirty="0">
                <a:solidFill>
                  <a:srgbClr val="F3F3F3"/>
                </a:solidFill>
                <a:latin typeface="Lucida Sans Unicode"/>
                <a:cs typeface="Lucida Sans Unicode"/>
              </a:rPr>
              <a:t>ISO</a:t>
            </a:r>
            <a:r>
              <a:rPr sz="1250" spc="70" dirty="0">
                <a:solidFill>
                  <a:srgbClr val="F3F3F3"/>
                </a:solidFill>
                <a:latin typeface="Lucida Sans Unicode"/>
                <a:cs typeface="Lucida Sans Unicode"/>
              </a:rPr>
              <a:t> </a:t>
            </a:r>
            <a:r>
              <a:rPr sz="1250" spc="-10" dirty="0">
                <a:solidFill>
                  <a:srgbClr val="F3F3F3"/>
                </a:solidFill>
                <a:latin typeface="Lucida Sans Unicode"/>
                <a:cs typeface="Lucida Sans Unicode"/>
              </a:rPr>
              <a:t>27001, </a:t>
            </a:r>
            <a:r>
              <a:rPr sz="1250" spc="65" dirty="0">
                <a:solidFill>
                  <a:srgbClr val="F3F3F3"/>
                </a:solidFill>
                <a:latin typeface="Lucida Sans Unicode"/>
                <a:cs typeface="Lucida Sans Unicode"/>
              </a:rPr>
              <a:t>NIST,</a:t>
            </a:r>
            <a:r>
              <a:rPr sz="1250" spc="114" dirty="0">
                <a:solidFill>
                  <a:srgbClr val="F3F3F3"/>
                </a:solidFill>
                <a:latin typeface="Lucida Sans Unicode"/>
                <a:cs typeface="Lucida Sans Unicode"/>
              </a:rPr>
              <a:t> </a:t>
            </a:r>
            <a:r>
              <a:rPr sz="1250" dirty="0">
                <a:solidFill>
                  <a:srgbClr val="F3F3F3"/>
                </a:solidFill>
                <a:latin typeface="Lucida Sans Unicode"/>
                <a:cs typeface="Lucida Sans Unicode"/>
              </a:rPr>
              <a:t>and</a:t>
            </a:r>
            <a:r>
              <a:rPr sz="1250" spc="120" dirty="0">
                <a:solidFill>
                  <a:srgbClr val="F3F3F3"/>
                </a:solidFill>
                <a:latin typeface="Lucida Sans Unicode"/>
                <a:cs typeface="Lucida Sans Unicode"/>
              </a:rPr>
              <a:t> </a:t>
            </a:r>
            <a:r>
              <a:rPr sz="1250" spc="-20" dirty="0">
                <a:solidFill>
                  <a:srgbClr val="F3F3F3"/>
                </a:solidFill>
                <a:latin typeface="Lucida Sans Unicode"/>
                <a:cs typeface="Lucida Sans Unicode"/>
              </a:rPr>
              <a:t>GDPR</a:t>
            </a:r>
            <a:endParaRPr sz="1250" dirty="0">
              <a:latin typeface="Lucida Sans Unicode"/>
              <a:cs typeface="Lucida Sans Unicode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1250" dirty="0">
              <a:latin typeface="Lucida Sans Unicode"/>
              <a:cs typeface="Lucida Sans Unicode"/>
            </a:endParaRPr>
          </a:p>
          <a:p>
            <a:pPr marL="12700">
              <a:lnSpc>
                <a:spcPct val="100000"/>
              </a:lnSpc>
            </a:pPr>
            <a:r>
              <a:rPr sz="1700" dirty="0">
                <a:solidFill>
                  <a:srgbClr val="A5D937"/>
                </a:solidFill>
                <a:latin typeface="Arial Black"/>
                <a:cs typeface="Arial Black"/>
              </a:rPr>
              <a:t>Data</a:t>
            </a:r>
            <a:r>
              <a:rPr sz="1700" spc="15" dirty="0">
                <a:solidFill>
                  <a:srgbClr val="A5D937"/>
                </a:solidFill>
                <a:latin typeface="Arial Black"/>
                <a:cs typeface="Arial Black"/>
              </a:rPr>
              <a:t> </a:t>
            </a:r>
            <a:r>
              <a:rPr sz="1700" spc="-10" dirty="0">
                <a:solidFill>
                  <a:srgbClr val="A5D937"/>
                </a:solidFill>
                <a:latin typeface="Arial Black"/>
                <a:cs typeface="Arial Black"/>
              </a:rPr>
              <a:t>Protection</a:t>
            </a:r>
            <a:endParaRPr sz="1700" dirty="0">
              <a:latin typeface="Arial Black"/>
              <a:cs typeface="Arial Black"/>
            </a:endParaRPr>
          </a:p>
          <a:p>
            <a:pPr marL="12700" marR="66675">
              <a:lnSpc>
                <a:spcPct val="102299"/>
              </a:lnSpc>
              <a:spcBef>
                <a:spcPts val="1325"/>
              </a:spcBef>
            </a:pPr>
            <a:r>
              <a:rPr sz="1250" dirty="0">
                <a:solidFill>
                  <a:srgbClr val="F3F3F3"/>
                </a:solidFill>
                <a:latin typeface="Lucida Sans Unicode"/>
                <a:cs typeface="Lucida Sans Unicode"/>
              </a:rPr>
              <a:t>Ensures</a:t>
            </a:r>
            <a:r>
              <a:rPr sz="1250" spc="225" dirty="0">
                <a:solidFill>
                  <a:srgbClr val="F3F3F3"/>
                </a:solidFill>
                <a:latin typeface="Lucida Sans Unicode"/>
                <a:cs typeface="Lucida Sans Unicode"/>
              </a:rPr>
              <a:t> </a:t>
            </a:r>
            <a:r>
              <a:rPr sz="1250" spc="-10" dirty="0">
                <a:solidFill>
                  <a:srgbClr val="F3F3F3"/>
                </a:solidFill>
                <a:latin typeface="Lucida Sans Unicode"/>
                <a:cs typeface="Lucida Sans Unicode"/>
              </a:rPr>
              <a:t>confidentiality, </a:t>
            </a:r>
            <a:r>
              <a:rPr sz="1250" dirty="0">
                <a:solidFill>
                  <a:srgbClr val="F3F3F3"/>
                </a:solidFill>
                <a:latin typeface="Lucida Sans Unicode"/>
                <a:cs typeface="Lucida Sans Unicode"/>
              </a:rPr>
              <a:t>integrity,</a:t>
            </a:r>
            <a:r>
              <a:rPr sz="1250" spc="365" dirty="0">
                <a:solidFill>
                  <a:srgbClr val="F3F3F3"/>
                </a:solidFill>
                <a:latin typeface="Lucida Sans Unicode"/>
                <a:cs typeface="Lucida Sans Unicode"/>
              </a:rPr>
              <a:t> </a:t>
            </a:r>
            <a:r>
              <a:rPr sz="1250" spc="-25" dirty="0">
                <a:solidFill>
                  <a:srgbClr val="F3F3F3"/>
                </a:solidFill>
                <a:latin typeface="Lucida Sans Unicode"/>
                <a:cs typeface="Lucida Sans Unicode"/>
              </a:rPr>
              <a:t>and </a:t>
            </a:r>
            <a:r>
              <a:rPr sz="1250" spc="10" dirty="0">
                <a:solidFill>
                  <a:srgbClr val="F3F3F3"/>
                </a:solidFill>
                <a:latin typeface="Lucida Sans Unicode"/>
                <a:cs typeface="Lucida Sans Unicode"/>
              </a:rPr>
              <a:t>availability</a:t>
            </a:r>
            <a:r>
              <a:rPr sz="1250" spc="229" dirty="0">
                <a:solidFill>
                  <a:srgbClr val="F3F3F3"/>
                </a:solidFill>
                <a:latin typeface="Lucida Sans Unicode"/>
                <a:cs typeface="Lucida Sans Unicode"/>
              </a:rPr>
              <a:t> </a:t>
            </a:r>
            <a:r>
              <a:rPr sz="1250" spc="10" dirty="0">
                <a:solidFill>
                  <a:srgbClr val="F3F3F3"/>
                </a:solidFill>
                <a:latin typeface="Lucida Sans Unicode"/>
                <a:cs typeface="Lucida Sans Unicode"/>
              </a:rPr>
              <a:t>of</a:t>
            </a:r>
            <a:r>
              <a:rPr sz="1250" spc="235" dirty="0">
                <a:solidFill>
                  <a:srgbClr val="F3F3F3"/>
                </a:solidFill>
                <a:latin typeface="Lucida Sans Unicode"/>
                <a:cs typeface="Lucida Sans Unicode"/>
              </a:rPr>
              <a:t> </a:t>
            </a:r>
            <a:r>
              <a:rPr sz="1250" spc="55" dirty="0">
                <a:solidFill>
                  <a:srgbClr val="F3F3F3"/>
                </a:solidFill>
                <a:latin typeface="Lucida Sans Unicode"/>
                <a:cs typeface="Lucida Sans Unicode"/>
              </a:rPr>
              <a:t>data</a:t>
            </a:r>
            <a:endParaRPr sz="1250" dirty="0">
              <a:latin typeface="Lucida Sans Unicode"/>
              <a:cs typeface="Lucida Sans Unicode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6957256" y="1818152"/>
            <a:ext cx="281305" cy="130175"/>
          </a:xfrm>
          <a:custGeom>
            <a:avLst/>
            <a:gdLst/>
            <a:ahLst/>
            <a:cxnLst/>
            <a:rect l="l" t="t" r="r" b="b"/>
            <a:pathLst>
              <a:path w="281304" h="130175">
                <a:moveTo>
                  <a:pt x="194695" y="129867"/>
                </a:moveTo>
                <a:lnTo>
                  <a:pt x="281172" y="129867"/>
                </a:lnTo>
                <a:lnTo>
                  <a:pt x="140586" y="0"/>
                </a:lnTo>
                <a:lnTo>
                  <a:pt x="0" y="129867"/>
                </a:lnTo>
                <a:lnTo>
                  <a:pt x="86472" y="129867"/>
                </a:lnTo>
              </a:path>
            </a:pathLst>
          </a:custGeom>
          <a:ln w="21644">
            <a:solidFill>
              <a:srgbClr val="B7B7B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7D03FF0D-C52D-39E1-AE41-98D68796E53E}"/>
              </a:ext>
            </a:extLst>
          </p:cNvPr>
          <p:cNvGrpSpPr/>
          <p:nvPr/>
        </p:nvGrpSpPr>
        <p:grpSpPr>
          <a:xfrm>
            <a:off x="4435575" y="1688284"/>
            <a:ext cx="2338070" cy="5779523"/>
            <a:chOff x="4435575" y="1688284"/>
            <a:chExt cx="2338070" cy="5779523"/>
          </a:xfrm>
        </p:grpSpPr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A75B8556-C9F8-5FF4-F1DB-8E8AC6174844}"/>
                </a:ext>
              </a:extLst>
            </p:cNvPr>
            <p:cNvGrpSpPr/>
            <p:nvPr/>
          </p:nvGrpSpPr>
          <p:grpSpPr>
            <a:xfrm>
              <a:off x="4435575" y="1688284"/>
              <a:ext cx="2338070" cy="5779522"/>
              <a:chOff x="4435575" y="1688284"/>
              <a:chExt cx="2338070" cy="5779522"/>
            </a:xfrm>
          </p:grpSpPr>
          <p:sp>
            <p:nvSpPr>
              <p:cNvPr id="2" name="object 2"/>
              <p:cNvSpPr/>
              <p:nvPr/>
            </p:nvSpPr>
            <p:spPr>
              <a:xfrm>
                <a:off x="5214781" y="1688284"/>
                <a:ext cx="779780" cy="1818639"/>
              </a:xfrm>
              <a:custGeom>
                <a:avLst/>
                <a:gdLst/>
                <a:ahLst/>
                <a:cxnLst/>
                <a:rect l="l" t="t" r="r" b="b"/>
                <a:pathLst>
                  <a:path w="779779" h="1818639">
                    <a:moveTo>
                      <a:pt x="389603" y="1818147"/>
                    </a:moveTo>
                    <a:lnTo>
                      <a:pt x="0" y="1688279"/>
                    </a:lnTo>
                    <a:lnTo>
                      <a:pt x="0" y="129867"/>
                    </a:lnTo>
                    <a:lnTo>
                      <a:pt x="389603" y="0"/>
                    </a:lnTo>
                    <a:lnTo>
                      <a:pt x="779206" y="129867"/>
                    </a:lnTo>
                    <a:lnTo>
                      <a:pt x="779206" y="1688279"/>
                    </a:lnTo>
                    <a:lnTo>
                      <a:pt x="389603" y="1818147"/>
                    </a:lnTo>
                    <a:close/>
                  </a:path>
                </a:pathLst>
              </a:custGeom>
              <a:solidFill>
                <a:srgbClr val="40725A"/>
              </a:solidFill>
            </p:spPr>
            <p:txBody>
              <a:bodyPr wrap="square" lIns="0" tIns="0" rIns="0" bIns="0" rtlCol="0"/>
              <a:lstStyle/>
              <a:p>
                <a:endParaRPr dirty="0"/>
              </a:p>
            </p:txBody>
          </p:sp>
          <p:grpSp>
            <p:nvGrpSpPr>
              <p:cNvPr id="5" name="object 5"/>
              <p:cNvGrpSpPr/>
              <p:nvPr/>
            </p:nvGrpSpPr>
            <p:grpSpPr>
              <a:xfrm>
                <a:off x="4435575" y="1688285"/>
                <a:ext cx="2338070" cy="5779521"/>
                <a:chOff x="4435575" y="1688285"/>
                <a:chExt cx="2338070" cy="5779521"/>
              </a:xfrm>
            </p:grpSpPr>
            <p:sp>
              <p:nvSpPr>
                <p:cNvPr id="6" name="object 6"/>
                <p:cNvSpPr/>
                <p:nvPr/>
              </p:nvSpPr>
              <p:spPr>
                <a:xfrm>
                  <a:off x="4955046" y="3279163"/>
                  <a:ext cx="1299210" cy="13747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99210" h="1374775">
                      <a:moveTo>
                        <a:pt x="649338" y="1374432"/>
                      </a:moveTo>
                      <a:lnTo>
                        <a:pt x="0" y="1137733"/>
                      </a:lnTo>
                      <a:lnTo>
                        <a:pt x="0" y="98032"/>
                      </a:lnTo>
                      <a:lnTo>
                        <a:pt x="259735" y="0"/>
                      </a:lnTo>
                      <a:lnTo>
                        <a:pt x="259735" y="98032"/>
                      </a:lnTo>
                      <a:lnTo>
                        <a:pt x="649338" y="228743"/>
                      </a:lnTo>
                      <a:lnTo>
                        <a:pt x="1298676" y="228743"/>
                      </a:lnTo>
                      <a:lnTo>
                        <a:pt x="1298676" y="1137733"/>
                      </a:lnTo>
                      <a:lnTo>
                        <a:pt x="649338" y="1374432"/>
                      </a:lnTo>
                      <a:close/>
                    </a:path>
                    <a:path w="1299210" h="1374775">
                      <a:moveTo>
                        <a:pt x="1298676" y="228743"/>
                      </a:moveTo>
                      <a:lnTo>
                        <a:pt x="649338" y="228743"/>
                      </a:lnTo>
                      <a:lnTo>
                        <a:pt x="1038941" y="98032"/>
                      </a:lnTo>
                      <a:lnTo>
                        <a:pt x="1038941" y="0"/>
                      </a:lnTo>
                      <a:lnTo>
                        <a:pt x="1298676" y="98032"/>
                      </a:lnTo>
                      <a:lnTo>
                        <a:pt x="1298676" y="228743"/>
                      </a:lnTo>
                      <a:close/>
                    </a:path>
                  </a:pathLst>
                </a:custGeom>
                <a:solidFill>
                  <a:srgbClr val="416397"/>
                </a:solidFill>
              </p:spPr>
              <p:txBody>
                <a:bodyPr wrap="square" lIns="0" tIns="0" rIns="0" bIns="0" rtlCol="0"/>
                <a:lstStyle/>
                <a:p>
                  <a:endParaRPr/>
                </a:p>
              </p:txBody>
            </p:sp>
            <p:sp>
              <p:nvSpPr>
                <p:cNvPr id="7" name="object 7"/>
                <p:cNvSpPr/>
                <p:nvPr/>
              </p:nvSpPr>
              <p:spPr>
                <a:xfrm>
                  <a:off x="4695310" y="4318105"/>
                  <a:ext cx="1818639" cy="174243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18640" h="1742439">
                      <a:moveTo>
                        <a:pt x="909073" y="1742391"/>
                      </a:moveTo>
                      <a:lnTo>
                        <a:pt x="0" y="1396077"/>
                      </a:lnTo>
                      <a:lnTo>
                        <a:pt x="0" y="97400"/>
                      </a:lnTo>
                      <a:lnTo>
                        <a:pt x="259735" y="0"/>
                      </a:lnTo>
                      <a:lnTo>
                        <a:pt x="259735" y="97400"/>
                      </a:lnTo>
                      <a:lnTo>
                        <a:pt x="909073" y="335491"/>
                      </a:lnTo>
                      <a:lnTo>
                        <a:pt x="1818147" y="335491"/>
                      </a:lnTo>
                      <a:lnTo>
                        <a:pt x="1818147" y="1396077"/>
                      </a:lnTo>
                      <a:lnTo>
                        <a:pt x="909073" y="1742391"/>
                      </a:lnTo>
                      <a:close/>
                    </a:path>
                    <a:path w="1818640" h="1742439">
                      <a:moveTo>
                        <a:pt x="1818147" y="335491"/>
                      </a:moveTo>
                      <a:lnTo>
                        <a:pt x="909073" y="335491"/>
                      </a:lnTo>
                      <a:lnTo>
                        <a:pt x="1558412" y="97400"/>
                      </a:lnTo>
                      <a:lnTo>
                        <a:pt x="1558412" y="0"/>
                      </a:lnTo>
                      <a:lnTo>
                        <a:pt x="1818147" y="97400"/>
                      </a:lnTo>
                      <a:lnTo>
                        <a:pt x="1818147" y="335491"/>
                      </a:lnTo>
                      <a:close/>
                    </a:path>
                  </a:pathLst>
                </a:custGeom>
                <a:solidFill>
                  <a:srgbClr val="336678"/>
                </a:solidFill>
              </p:spPr>
              <p:txBody>
                <a:bodyPr wrap="square" lIns="0" tIns="0" rIns="0" bIns="0" rtlCol="0"/>
                <a:lstStyle/>
                <a:p>
                  <a:endParaRPr/>
                </a:p>
              </p:txBody>
            </p:sp>
            <p:sp>
              <p:nvSpPr>
                <p:cNvPr id="8" name="object 8"/>
                <p:cNvSpPr/>
                <p:nvPr/>
              </p:nvSpPr>
              <p:spPr>
                <a:xfrm>
                  <a:off x="4435575" y="5616781"/>
                  <a:ext cx="2338070" cy="1851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8070" h="1851025">
                      <a:moveTo>
                        <a:pt x="1168809" y="1850614"/>
                      </a:moveTo>
                      <a:lnTo>
                        <a:pt x="0" y="1396077"/>
                      </a:lnTo>
                      <a:lnTo>
                        <a:pt x="0" y="100322"/>
                      </a:lnTo>
                      <a:lnTo>
                        <a:pt x="259735" y="0"/>
                      </a:lnTo>
                      <a:lnTo>
                        <a:pt x="259735" y="100322"/>
                      </a:lnTo>
                      <a:lnTo>
                        <a:pt x="1168809" y="444409"/>
                      </a:lnTo>
                      <a:lnTo>
                        <a:pt x="2337618" y="444409"/>
                      </a:lnTo>
                      <a:lnTo>
                        <a:pt x="2337618" y="1266209"/>
                      </a:lnTo>
                      <a:lnTo>
                        <a:pt x="1168809" y="1266209"/>
                      </a:lnTo>
                      <a:lnTo>
                        <a:pt x="1168809" y="1850614"/>
                      </a:lnTo>
                      <a:close/>
                    </a:path>
                    <a:path w="2338070" h="1851025">
                      <a:moveTo>
                        <a:pt x="2337618" y="444409"/>
                      </a:moveTo>
                      <a:lnTo>
                        <a:pt x="1168809" y="444409"/>
                      </a:lnTo>
                      <a:lnTo>
                        <a:pt x="2077882" y="100322"/>
                      </a:lnTo>
                      <a:lnTo>
                        <a:pt x="2077882" y="0"/>
                      </a:lnTo>
                      <a:lnTo>
                        <a:pt x="2337618" y="100322"/>
                      </a:lnTo>
                      <a:lnTo>
                        <a:pt x="2337618" y="444409"/>
                      </a:lnTo>
                      <a:close/>
                    </a:path>
                  </a:pathLst>
                </a:custGeom>
                <a:solidFill>
                  <a:srgbClr val="5F703F"/>
                </a:solidFill>
              </p:spPr>
              <p:txBody>
                <a:bodyPr wrap="square" lIns="0" tIns="0" rIns="0" bIns="0" rtlCol="0"/>
                <a:lstStyle/>
                <a:p>
                  <a:endParaRPr dirty="0"/>
                </a:p>
              </p:txBody>
            </p:sp>
            <p:sp>
              <p:nvSpPr>
                <p:cNvPr id="9" name="object 9"/>
                <p:cNvSpPr/>
                <p:nvPr/>
              </p:nvSpPr>
              <p:spPr>
                <a:xfrm>
                  <a:off x="5214781" y="1688285"/>
                  <a:ext cx="779780" cy="181863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79779" h="1818639">
                      <a:moveTo>
                        <a:pt x="779205" y="129867"/>
                      </a:moveTo>
                      <a:lnTo>
                        <a:pt x="389602" y="259735"/>
                      </a:lnTo>
                      <a:lnTo>
                        <a:pt x="0" y="129867"/>
                      </a:lnTo>
                    </a:path>
                    <a:path w="779779" h="1818639">
                      <a:moveTo>
                        <a:pt x="779205" y="129867"/>
                      </a:moveTo>
                      <a:lnTo>
                        <a:pt x="389602" y="0"/>
                      </a:lnTo>
                      <a:lnTo>
                        <a:pt x="0" y="129867"/>
                      </a:lnTo>
                    </a:path>
                    <a:path w="779779" h="1818639">
                      <a:moveTo>
                        <a:pt x="779205" y="129867"/>
                      </a:moveTo>
                      <a:lnTo>
                        <a:pt x="779205" y="259735"/>
                      </a:lnTo>
                    </a:path>
                    <a:path w="779779" h="1818639">
                      <a:moveTo>
                        <a:pt x="0" y="129867"/>
                      </a:moveTo>
                      <a:lnTo>
                        <a:pt x="0" y="259735"/>
                      </a:lnTo>
                    </a:path>
                    <a:path w="779779" h="1818639">
                      <a:moveTo>
                        <a:pt x="389602" y="259735"/>
                      </a:moveTo>
                      <a:lnTo>
                        <a:pt x="389602" y="1580056"/>
                      </a:lnTo>
                    </a:path>
                    <a:path w="779779" h="1818639">
                      <a:moveTo>
                        <a:pt x="779205" y="259735"/>
                      </a:moveTo>
                      <a:lnTo>
                        <a:pt x="779205" y="1580056"/>
                      </a:lnTo>
                    </a:path>
                    <a:path w="779779" h="1818639">
                      <a:moveTo>
                        <a:pt x="0" y="259735"/>
                      </a:moveTo>
                      <a:lnTo>
                        <a:pt x="0" y="1580056"/>
                      </a:lnTo>
                    </a:path>
                    <a:path w="779779" h="1818639">
                      <a:moveTo>
                        <a:pt x="389602" y="1818147"/>
                      </a:moveTo>
                      <a:lnTo>
                        <a:pt x="779205" y="1688279"/>
                      </a:lnTo>
                      <a:lnTo>
                        <a:pt x="779205" y="1580056"/>
                      </a:lnTo>
                    </a:path>
                    <a:path w="779779" h="1818639">
                      <a:moveTo>
                        <a:pt x="389602" y="1818147"/>
                      </a:moveTo>
                      <a:lnTo>
                        <a:pt x="335419" y="1800086"/>
                      </a:lnTo>
                      <a:lnTo>
                        <a:pt x="285935" y="1783591"/>
                      </a:lnTo>
                      <a:lnTo>
                        <a:pt x="239585" y="1768141"/>
                      </a:lnTo>
                      <a:lnTo>
                        <a:pt x="194801" y="1753213"/>
                      </a:lnTo>
                      <a:lnTo>
                        <a:pt x="150017" y="1738285"/>
                      </a:lnTo>
                      <a:lnTo>
                        <a:pt x="103667" y="1722835"/>
                      </a:lnTo>
                      <a:lnTo>
                        <a:pt x="54183" y="1706340"/>
                      </a:lnTo>
                      <a:lnTo>
                        <a:pt x="0" y="1688279"/>
                      </a:lnTo>
                      <a:lnTo>
                        <a:pt x="0" y="1580056"/>
                      </a:lnTo>
                    </a:path>
                    <a:path w="779779" h="1818639">
                      <a:moveTo>
                        <a:pt x="389602" y="1818147"/>
                      </a:moveTo>
                      <a:lnTo>
                        <a:pt x="389602" y="1580056"/>
                      </a:lnTo>
                    </a:path>
                  </a:pathLst>
                </a:custGeom>
                <a:ln w="21644">
                  <a:solidFill>
                    <a:srgbClr val="2A2D2C"/>
                  </a:solidFill>
                </a:ln>
              </p:spPr>
              <p:txBody>
                <a:bodyPr wrap="square" lIns="0" tIns="0" rIns="0" bIns="0" rtlCol="0"/>
                <a:lstStyle/>
                <a:p>
                  <a:endParaRPr/>
                </a:p>
              </p:txBody>
            </p:sp>
            <p:sp>
              <p:nvSpPr>
                <p:cNvPr id="10" name="object 10"/>
                <p:cNvSpPr/>
                <p:nvPr/>
              </p:nvSpPr>
              <p:spPr>
                <a:xfrm>
                  <a:off x="4955046" y="3279163"/>
                  <a:ext cx="1299210" cy="13747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99210" h="1374775">
                      <a:moveTo>
                        <a:pt x="1298676" y="98032"/>
                      </a:moveTo>
                      <a:lnTo>
                        <a:pt x="649338" y="335490"/>
                      </a:lnTo>
                      <a:lnTo>
                        <a:pt x="0" y="98032"/>
                      </a:lnTo>
                      <a:lnTo>
                        <a:pt x="259735" y="0"/>
                      </a:lnTo>
                      <a:lnTo>
                        <a:pt x="259735" y="98032"/>
                      </a:lnTo>
                      <a:lnTo>
                        <a:pt x="649338" y="228743"/>
                      </a:lnTo>
                      <a:lnTo>
                        <a:pt x="1038941" y="98032"/>
                      </a:lnTo>
                      <a:lnTo>
                        <a:pt x="1038941" y="0"/>
                      </a:lnTo>
                      <a:lnTo>
                        <a:pt x="1298676" y="98032"/>
                      </a:lnTo>
                      <a:close/>
                    </a:path>
                    <a:path w="1299210" h="1374775">
                      <a:moveTo>
                        <a:pt x="1298676" y="98032"/>
                      </a:moveTo>
                      <a:lnTo>
                        <a:pt x="1298676" y="335491"/>
                      </a:lnTo>
                    </a:path>
                    <a:path w="1299210" h="1374775">
                      <a:moveTo>
                        <a:pt x="0" y="98032"/>
                      </a:moveTo>
                      <a:lnTo>
                        <a:pt x="0" y="335491"/>
                      </a:lnTo>
                    </a:path>
                    <a:path w="1299210" h="1374775">
                      <a:moveTo>
                        <a:pt x="1298676" y="1006474"/>
                      </a:moveTo>
                      <a:lnTo>
                        <a:pt x="1298676" y="335491"/>
                      </a:lnTo>
                    </a:path>
                    <a:path w="1299210" h="1374775">
                      <a:moveTo>
                        <a:pt x="649338" y="1006474"/>
                      </a:moveTo>
                      <a:lnTo>
                        <a:pt x="649338" y="335491"/>
                      </a:lnTo>
                    </a:path>
                    <a:path w="1299210" h="1374775">
                      <a:moveTo>
                        <a:pt x="0" y="1006474"/>
                      </a:moveTo>
                      <a:lnTo>
                        <a:pt x="0" y="335491"/>
                      </a:lnTo>
                    </a:path>
                    <a:path w="1299210" h="1374775">
                      <a:moveTo>
                        <a:pt x="649338" y="1374432"/>
                      </a:moveTo>
                      <a:lnTo>
                        <a:pt x="1298676" y="1137733"/>
                      </a:lnTo>
                      <a:lnTo>
                        <a:pt x="1298676" y="1006474"/>
                      </a:lnTo>
                    </a:path>
                    <a:path w="1299210" h="1374775">
                      <a:moveTo>
                        <a:pt x="649338" y="1374432"/>
                      </a:moveTo>
                      <a:lnTo>
                        <a:pt x="649338" y="1006474"/>
                      </a:lnTo>
                    </a:path>
                    <a:path w="1299210" h="1374775">
                      <a:moveTo>
                        <a:pt x="649338" y="1374432"/>
                      </a:moveTo>
                      <a:lnTo>
                        <a:pt x="0" y="1137733"/>
                      </a:lnTo>
                      <a:lnTo>
                        <a:pt x="0" y="1006474"/>
                      </a:lnTo>
                    </a:path>
                  </a:pathLst>
                </a:custGeom>
                <a:ln w="21644">
                  <a:solidFill>
                    <a:srgbClr val="2B2C31"/>
                  </a:solidFill>
                </a:ln>
              </p:spPr>
              <p:txBody>
                <a:bodyPr wrap="square" lIns="0" tIns="0" rIns="0" bIns="0" rtlCol="0"/>
                <a:lstStyle/>
                <a:p>
                  <a:endParaRPr/>
                </a:p>
              </p:txBody>
            </p:sp>
            <p:sp>
              <p:nvSpPr>
                <p:cNvPr id="11" name="object 11"/>
                <p:cNvSpPr/>
                <p:nvPr/>
              </p:nvSpPr>
              <p:spPr>
                <a:xfrm>
                  <a:off x="4695310" y="4318105"/>
                  <a:ext cx="1818639" cy="174243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18640" h="1742439">
                      <a:moveTo>
                        <a:pt x="1818147" y="97400"/>
                      </a:moveTo>
                      <a:lnTo>
                        <a:pt x="909073" y="443714"/>
                      </a:lnTo>
                      <a:lnTo>
                        <a:pt x="0" y="97400"/>
                      </a:lnTo>
                      <a:lnTo>
                        <a:pt x="259735" y="0"/>
                      </a:lnTo>
                      <a:lnTo>
                        <a:pt x="259735" y="97400"/>
                      </a:lnTo>
                      <a:lnTo>
                        <a:pt x="909073" y="335491"/>
                      </a:lnTo>
                      <a:lnTo>
                        <a:pt x="1558411" y="97400"/>
                      </a:lnTo>
                      <a:lnTo>
                        <a:pt x="1558411" y="0"/>
                      </a:lnTo>
                      <a:lnTo>
                        <a:pt x="1818147" y="97400"/>
                      </a:lnTo>
                      <a:close/>
                    </a:path>
                    <a:path w="1818640" h="1742439">
                      <a:moveTo>
                        <a:pt x="1818147" y="97400"/>
                      </a:moveTo>
                      <a:lnTo>
                        <a:pt x="1818147" y="443714"/>
                      </a:lnTo>
                    </a:path>
                    <a:path w="1818640" h="1742439">
                      <a:moveTo>
                        <a:pt x="0" y="97400"/>
                      </a:moveTo>
                      <a:lnTo>
                        <a:pt x="0" y="443714"/>
                      </a:lnTo>
                    </a:path>
                    <a:path w="1818640" h="1742439">
                      <a:moveTo>
                        <a:pt x="909073" y="443714"/>
                      </a:moveTo>
                      <a:lnTo>
                        <a:pt x="909073" y="1266209"/>
                      </a:lnTo>
                    </a:path>
                    <a:path w="1818640" h="1742439">
                      <a:moveTo>
                        <a:pt x="0" y="443714"/>
                      </a:moveTo>
                      <a:lnTo>
                        <a:pt x="0" y="1266209"/>
                      </a:lnTo>
                    </a:path>
                    <a:path w="1818640" h="1742439">
                      <a:moveTo>
                        <a:pt x="1818147" y="443714"/>
                      </a:moveTo>
                      <a:lnTo>
                        <a:pt x="1818147" y="1266209"/>
                      </a:lnTo>
                    </a:path>
                    <a:path w="1818640" h="1742439">
                      <a:moveTo>
                        <a:pt x="909073" y="1742391"/>
                      </a:moveTo>
                      <a:lnTo>
                        <a:pt x="1818147" y="1396077"/>
                      </a:lnTo>
                      <a:lnTo>
                        <a:pt x="1818147" y="1266209"/>
                      </a:lnTo>
                    </a:path>
                    <a:path w="1818640" h="1742439">
                      <a:moveTo>
                        <a:pt x="909073" y="1742391"/>
                      </a:moveTo>
                      <a:lnTo>
                        <a:pt x="0" y="1396077"/>
                      </a:lnTo>
                      <a:lnTo>
                        <a:pt x="0" y="1266209"/>
                      </a:lnTo>
                    </a:path>
                    <a:path w="1818640" h="1742439">
                      <a:moveTo>
                        <a:pt x="909073" y="1742391"/>
                      </a:moveTo>
                      <a:lnTo>
                        <a:pt x="909073" y="1266209"/>
                      </a:lnTo>
                    </a:path>
                  </a:pathLst>
                </a:custGeom>
                <a:ln w="21644">
                  <a:solidFill>
                    <a:srgbClr val="282C2E"/>
                  </a:solidFill>
                </a:ln>
              </p:spPr>
              <p:txBody>
                <a:bodyPr wrap="square" lIns="0" tIns="0" rIns="0" bIns="0" rtlCol="0"/>
                <a:lstStyle/>
                <a:p>
                  <a:endParaRPr/>
                </a:p>
              </p:txBody>
            </p:sp>
            <p:sp>
              <p:nvSpPr>
                <p:cNvPr id="12" name="object 12"/>
                <p:cNvSpPr/>
                <p:nvPr/>
              </p:nvSpPr>
              <p:spPr>
                <a:xfrm>
                  <a:off x="4435575" y="5616781"/>
                  <a:ext cx="2338070" cy="1851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8070" h="1851025">
                      <a:moveTo>
                        <a:pt x="2337617" y="97399"/>
                      </a:moveTo>
                      <a:lnTo>
                        <a:pt x="1168808" y="551936"/>
                      </a:lnTo>
                      <a:lnTo>
                        <a:pt x="0" y="97399"/>
                      </a:lnTo>
                      <a:lnTo>
                        <a:pt x="259735" y="0"/>
                      </a:lnTo>
                      <a:lnTo>
                        <a:pt x="259735" y="97399"/>
                      </a:lnTo>
                      <a:lnTo>
                        <a:pt x="1168808" y="443713"/>
                      </a:lnTo>
                      <a:lnTo>
                        <a:pt x="2077882" y="97399"/>
                      </a:lnTo>
                      <a:lnTo>
                        <a:pt x="2077882" y="0"/>
                      </a:lnTo>
                      <a:lnTo>
                        <a:pt x="2337617" y="97399"/>
                      </a:lnTo>
                      <a:close/>
                    </a:path>
                    <a:path w="2338070" h="1851025">
                      <a:moveTo>
                        <a:pt x="2337617" y="97399"/>
                      </a:moveTo>
                      <a:lnTo>
                        <a:pt x="2337617" y="551937"/>
                      </a:lnTo>
                    </a:path>
                    <a:path w="2338070" h="1851025">
                      <a:moveTo>
                        <a:pt x="0" y="97399"/>
                      </a:moveTo>
                      <a:lnTo>
                        <a:pt x="0" y="551937"/>
                      </a:lnTo>
                    </a:path>
                    <a:path w="2338070" h="1851025">
                      <a:moveTo>
                        <a:pt x="2337617" y="1266209"/>
                      </a:moveTo>
                      <a:lnTo>
                        <a:pt x="2337617" y="551937"/>
                      </a:lnTo>
                    </a:path>
                    <a:path w="2338070" h="1851025">
                      <a:moveTo>
                        <a:pt x="1168808" y="1266209"/>
                      </a:moveTo>
                      <a:lnTo>
                        <a:pt x="1168808" y="551937"/>
                      </a:lnTo>
                    </a:path>
                    <a:path w="2338070" h="1851025">
                      <a:moveTo>
                        <a:pt x="0" y="1266209"/>
                      </a:moveTo>
                      <a:lnTo>
                        <a:pt x="0" y="551937"/>
                      </a:lnTo>
                    </a:path>
                    <a:path w="2338070" h="1851025">
                      <a:moveTo>
                        <a:pt x="2337617" y="1266209"/>
                      </a:moveTo>
                      <a:lnTo>
                        <a:pt x="2337617" y="1396077"/>
                      </a:lnTo>
                      <a:lnTo>
                        <a:pt x="1168808" y="1850614"/>
                      </a:lnTo>
                    </a:path>
                    <a:path w="2338070" h="1851025">
                      <a:moveTo>
                        <a:pt x="1168808" y="1850614"/>
                      </a:moveTo>
                      <a:lnTo>
                        <a:pt x="0" y="1396077"/>
                      </a:lnTo>
                      <a:lnTo>
                        <a:pt x="0" y="1266209"/>
                      </a:lnTo>
                    </a:path>
                    <a:path w="2338070" h="1851025">
                      <a:moveTo>
                        <a:pt x="1168808" y="1850614"/>
                      </a:moveTo>
                      <a:lnTo>
                        <a:pt x="1168808" y="1266209"/>
                      </a:lnTo>
                    </a:path>
                  </a:pathLst>
                </a:custGeom>
                <a:ln w="21644">
                  <a:solidFill>
                    <a:srgbClr val="2C2D28"/>
                  </a:solidFill>
                </a:ln>
              </p:spPr>
              <p:txBody>
                <a:bodyPr wrap="square" lIns="0" tIns="0" rIns="0" bIns="0" rtlCol="0"/>
                <a:lstStyle/>
                <a:p>
                  <a:endParaRPr dirty="0"/>
                </a:p>
              </p:txBody>
            </p:sp>
          </p:grpSp>
        </p:grpSp>
        <p:sp>
          <p:nvSpPr>
            <p:cNvPr id="37" name="Right Triangle 36">
              <a:extLst>
                <a:ext uri="{FF2B5EF4-FFF2-40B4-BE49-F238E27FC236}">
                  <a16:creationId xmlns:a16="http://schemas.microsoft.com/office/drawing/2014/main" id="{38BCE0FE-88DF-B64C-0B10-16348872E326}"/>
                </a:ext>
              </a:extLst>
            </p:cNvPr>
            <p:cNvSpPr/>
            <p:nvPr/>
          </p:nvSpPr>
          <p:spPr>
            <a:xfrm flipV="1">
              <a:off x="5604610" y="6871725"/>
              <a:ext cx="1134845" cy="596082"/>
            </a:xfrm>
            <a:prstGeom prst="rtTriangle">
              <a:avLst/>
            </a:prstGeom>
            <a:solidFill>
              <a:srgbClr val="5F703F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396634" y="4285638"/>
            <a:ext cx="3571875" cy="1350010"/>
          </a:xfrm>
          <a:custGeom>
            <a:avLst/>
            <a:gdLst/>
            <a:ahLst/>
            <a:cxnLst/>
            <a:rect l="l" t="t" r="r" b="b"/>
            <a:pathLst>
              <a:path w="3571875" h="1350010">
                <a:moveTo>
                  <a:pt x="3571360" y="1349801"/>
                </a:moveTo>
                <a:lnTo>
                  <a:pt x="3523217" y="1342032"/>
                </a:lnTo>
                <a:lnTo>
                  <a:pt x="3475652" y="1332598"/>
                </a:lnTo>
                <a:lnTo>
                  <a:pt x="3428697" y="1321530"/>
                </a:lnTo>
                <a:lnTo>
                  <a:pt x="3382381" y="1308860"/>
                </a:lnTo>
                <a:lnTo>
                  <a:pt x="3336737" y="1294618"/>
                </a:lnTo>
                <a:lnTo>
                  <a:pt x="3291795" y="1278835"/>
                </a:lnTo>
                <a:lnTo>
                  <a:pt x="3247587" y="1261542"/>
                </a:lnTo>
                <a:lnTo>
                  <a:pt x="3204143" y="1242771"/>
                </a:lnTo>
                <a:lnTo>
                  <a:pt x="3161494" y="1222553"/>
                </a:lnTo>
                <a:lnTo>
                  <a:pt x="3119672" y="1200918"/>
                </a:lnTo>
                <a:lnTo>
                  <a:pt x="3078708" y="1177897"/>
                </a:lnTo>
                <a:lnTo>
                  <a:pt x="3038632" y="1153523"/>
                </a:lnTo>
                <a:lnTo>
                  <a:pt x="2999476" y="1127824"/>
                </a:lnTo>
                <a:lnTo>
                  <a:pt x="2961270" y="1100834"/>
                </a:lnTo>
                <a:lnTo>
                  <a:pt x="2924047" y="1072582"/>
                </a:lnTo>
                <a:lnTo>
                  <a:pt x="2887836" y="1043100"/>
                </a:lnTo>
                <a:lnTo>
                  <a:pt x="2852669" y="1012420"/>
                </a:lnTo>
                <a:lnTo>
                  <a:pt x="2818577" y="980571"/>
                </a:lnTo>
                <a:lnTo>
                  <a:pt x="2785591" y="947584"/>
                </a:lnTo>
                <a:lnTo>
                  <a:pt x="2753742" y="913492"/>
                </a:lnTo>
                <a:lnTo>
                  <a:pt x="2723061" y="878325"/>
                </a:lnTo>
                <a:lnTo>
                  <a:pt x="2693579" y="842115"/>
                </a:lnTo>
                <a:lnTo>
                  <a:pt x="2665327" y="804891"/>
                </a:lnTo>
                <a:lnTo>
                  <a:pt x="2638337" y="766686"/>
                </a:lnTo>
                <a:lnTo>
                  <a:pt x="2612639" y="727529"/>
                </a:lnTo>
                <a:lnTo>
                  <a:pt x="2588264" y="687454"/>
                </a:lnTo>
                <a:lnTo>
                  <a:pt x="2565243" y="646489"/>
                </a:lnTo>
                <a:lnTo>
                  <a:pt x="2543608" y="604667"/>
                </a:lnTo>
                <a:lnTo>
                  <a:pt x="2523390" y="562018"/>
                </a:lnTo>
                <a:lnTo>
                  <a:pt x="2504619" y="518574"/>
                </a:lnTo>
                <a:lnTo>
                  <a:pt x="2487326" y="474366"/>
                </a:lnTo>
                <a:lnTo>
                  <a:pt x="2471544" y="429424"/>
                </a:lnTo>
                <a:lnTo>
                  <a:pt x="2457301" y="383780"/>
                </a:lnTo>
                <a:lnTo>
                  <a:pt x="2444631" y="337464"/>
                </a:lnTo>
                <a:lnTo>
                  <a:pt x="2433563" y="290509"/>
                </a:lnTo>
                <a:lnTo>
                  <a:pt x="2424129" y="242944"/>
                </a:lnTo>
                <a:lnTo>
                  <a:pt x="2416361" y="194801"/>
                </a:lnTo>
                <a:lnTo>
                  <a:pt x="0" y="194801"/>
                </a:lnTo>
                <a:lnTo>
                  <a:pt x="0" y="0"/>
                </a:lnTo>
                <a:lnTo>
                  <a:pt x="2597353" y="0"/>
                </a:lnTo>
                <a:lnTo>
                  <a:pt x="2598378" y="49393"/>
                </a:lnTo>
                <a:lnTo>
                  <a:pt x="2601425" y="98264"/>
                </a:lnTo>
                <a:lnTo>
                  <a:pt x="2606454" y="146571"/>
                </a:lnTo>
                <a:lnTo>
                  <a:pt x="2613425" y="194276"/>
                </a:lnTo>
                <a:lnTo>
                  <a:pt x="2622297" y="241336"/>
                </a:lnTo>
                <a:lnTo>
                  <a:pt x="2633029" y="287712"/>
                </a:lnTo>
                <a:lnTo>
                  <a:pt x="2645582" y="333363"/>
                </a:lnTo>
                <a:lnTo>
                  <a:pt x="2659913" y="378248"/>
                </a:lnTo>
                <a:lnTo>
                  <a:pt x="2675984" y="422327"/>
                </a:lnTo>
                <a:lnTo>
                  <a:pt x="2693752" y="465560"/>
                </a:lnTo>
                <a:lnTo>
                  <a:pt x="2713179" y="507905"/>
                </a:lnTo>
                <a:lnTo>
                  <a:pt x="2734223" y="549323"/>
                </a:lnTo>
                <a:lnTo>
                  <a:pt x="2756843" y="589772"/>
                </a:lnTo>
                <a:lnTo>
                  <a:pt x="2781000" y="629212"/>
                </a:lnTo>
                <a:lnTo>
                  <a:pt x="2806652" y="667604"/>
                </a:lnTo>
                <a:lnTo>
                  <a:pt x="2833759" y="704905"/>
                </a:lnTo>
                <a:lnTo>
                  <a:pt x="2862281" y="741076"/>
                </a:lnTo>
                <a:lnTo>
                  <a:pt x="2892177" y="776076"/>
                </a:lnTo>
                <a:lnTo>
                  <a:pt x="2923407" y="809864"/>
                </a:lnTo>
                <a:lnTo>
                  <a:pt x="2955929" y="842401"/>
                </a:lnTo>
                <a:lnTo>
                  <a:pt x="2989704" y="873645"/>
                </a:lnTo>
                <a:lnTo>
                  <a:pt x="3024691" y="903556"/>
                </a:lnTo>
                <a:lnTo>
                  <a:pt x="3060849" y="932093"/>
                </a:lnTo>
                <a:lnTo>
                  <a:pt x="3098138" y="959216"/>
                </a:lnTo>
                <a:lnTo>
                  <a:pt x="3136517" y="984885"/>
                </a:lnTo>
                <a:lnTo>
                  <a:pt x="3175947" y="1009058"/>
                </a:lnTo>
                <a:lnTo>
                  <a:pt x="3216385" y="1031696"/>
                </a:lnTo>
                <a:lnTo>
                  <a:pt x="3257792" y="1052758"/>
                </a:lnTo>
                <a:lnTo>
                  <a:pt x="3300127" y="1072202"/>
                </a:lnTo>
                <a:lnTo>
                  <a:pt x="3343350" y="1089989"/>
                </a:lnTo>
                <a:lnTo>
                  <a:pt x="3387420" y="1106079"/>
                </a:lnTo>
                <a:lnTo>
                  <a:pt x="3432297" y="1120430"/>
                </a:lnTo>
                <a:lnTo>
                  <a:pt x="3477939" y="1133002"/>
                </a:lnTo>
                <a:lnTo>
                  <a:pt x="3524307" y="1143755"/>
                </a:lnTo>
                <a:lnTo>
                  <a:pt x="3571360" y="1152648"/>
                </a:lnTo>
                <a:lnTo>
                  <a:pt x="3571360" y="1349801"/>
                </a:lnTo>
                <a:close/>
              </a:path>
            </a:pathLst>
          </a:custGeom>
          <a:solidFill>
            <a:srgbClr val="5B48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097862" y="4415505"/>
            <a:ext cx="1423035" cy="2857500"/>
          </a:xfrm>
          <a:custGeom>
            <a:avLst/>
            <a:gdLst/>
            <a:ahLst/>
            <a:cxnLst/>
            <a:rect l="l" t="t" r="r" b="b"/>
            <a:pathLst>
              <a:path w="1423034" h="2857500">
                <a:moveTo>
                  <a:pt x="194801" y="2857088"/>
                </a:moveTo>
                <a:lnTo>
                  <a:pt x="0" y="2857088"/>
                </a:lnTo>
                <a:lnTo>
                  <a:pt x="0" y="1037168"/>
                </a:lnTo>
                <a:lnTo>
                  <a:pt x="16150" y="1037941"/>
                </a:lnTo>
                <a:lnTo>
                  <a:pt x="32356" y="1038496"/>
                </a:lnTo>
                <a:lnTo>
                  <a:pt x="48618" y="1038829"/>
                </a:lnTo>
                <a:lnTo>
                  <a:pt x="64933" y="1038941"/>
                </a:lnTo>
                <a:lnTo>
                  <a:pt x="113474" y="1037951"/>
                </a:lnTo>
                <a:lnTo>
                  <a:pt x="161511" y="1035008"/>
                </a:lnTo>
                <a:lnTo>
                  <a:pt x="209006" y="1030149"/>
                </a:lnTo>
                <a:lnTo>
                  <a:pt x="255920" y="1023414"/>
                </a:lnTo>
                <a:lnTo>
                  <a:pt x="302215" y="1014840"/>
                </a:lnTo>
                <a:lnTo>
                  <a:pt x="347853" y="1004467"/>
                </a:lnTo>
                <a:lnTo>
                  <a:pt x="392794" y="992332"/>
                </a:lnTo>
                <a:lnTo>
                  <a:pt x="437001" y="978474"/>
                </a:lnTo>
                <a:lnTo>
                  <a:pt x="480435" y="962931"/>
                </a:lnTo>
                <a:lnTo>
                  <a:pt x="523058" y="945743"/>
                </a:lnTo>
                <a:lnTo>
                  <a:pt x="564830" y="926947"/>
                </a:lnTo>
                <a:lnTo>
                  <a:pt x="605714" y="906582"/>
                </a:lnTo>
                <a:lnTo>
                  <a:pt x="645672" y="884687"/>
                </a:lnTo>
                <a:lnTo>
                  <a:pt x="684664" y="861299"/>
                </a:lnTo>
                <a:lnTo>
                  <a:pt x="722652" y="836457"/>
                </a:lnTo>
                <a:lnTo>
                  <a:pt x="759599" y="810201"/>
                </a:lnTo>
                <a:lnTo>
                  <a:pt x="795464" y="782567"/>
                </a:lnTo>
                <a:lnTo>
                  <a:pt x="830211" y="753595"/>
                </a:lnTo>
                <a:lnTo>
                  <a:pt x="863800" y="723323"/>
                </a:lnTo>
                <a:lnTo>
                  <a:pt x="896192" y="691790"/>
                </a:lnTo>
                <a:lnTo>
                  <a:pt x="927351" y="659034"/>
                </a:lnTo>
                <a:lnTo>
                  <a:pt x="957236" y="625094"/>
                </a:lnTo>
                <a:lnTo>
                  <a:pt x="985810" y="590007"/>
                </a:lnTo>
                <a:lnTo>
                  <a:pt x="1013034" y="553813"/>
                </a:lnTo>
                <a:lnTo>
                  <a:pt x="1038870" y="516550"/>
                </a:lnTo>
                <a:lnTo>
                  <a:pt x="1063279" y="478256"/>
                </a:lnTo>
                <a:lnTo>
                  <a:pt x="1086223" y="438970"/>
                </a:lnTo>
                <a:lnTo>
                  <a:pt x="1107663" y="398730"/>
                </a:lnTo>
                <a:lnTo>
                  <a:pt x="1127561" y="357575"/>
                </a:lnTo>
                <a:lnTo>
                  <a:pt x="1145878" y="315543"/>
                </a:lnTo>
                <a:lnTo>
                  <a:pt x="1162576" y="272672"/>
                </a:lnTo>
                <a:lnTo>
                  <a:pt x="1177616" y="229002"/>
                </a:lnTo>
                <a:lnTo>
                  <a:pt x="1190961" y="184571"/>
                </a:lnTo>
                <a:lnTo>
                  <a:pt x="1202571" y="139416"/>
                </a:lnTo>
                <a:lnTo>
                  <a:pt x="1212408" y="93577"/>
                </a:lnTo>
                <a:lnTo>
                  <a:pt x="1220434" y="47092"/>
                </a:lnTo>
                <a:lnTo>
                  <a:pt x="1226609" y="0"/>
                </a:lnTo>
                <a:lnTo>
                  <a:pt x="1422440" y="0"/>
                </a:lnTo>
                <a:lnTo>
                  <a:pt x="1416989" y="48454"/>
                </a:lnTo>
                <a:lnTo>
                  <a:pt x="1409861" y="96381"/>
                </a:lnTo>
                <a:lnTo>
                  <a:pt x="1401084" y="143750"/>
                </a:lnTo>
                <a:lnTo>
                  <a:pt x="1390691" y="190531"/>
                </a:lnTo>
                <a:lnTo>
                  <a:pt x="1378711" y="236693"/>
                </a:lnTo>
                <a:lnTo>
                  <a:pt x="1365174" y="282207"/>
                </a:lnTo>
                <a:lnTo>
                  <a:pt x="1350110" y="327043"/>
                </a:lnTo>
                <a:lnTo>
                  <a:pt x="1333550" y="371169"/>
                </a:lnTo>
                <a:lnTo>
                  <a:pt x="1315525" y="414555"/>
                </a:lnTo>
                <a:lnTo>
                  <a:pt x="1296063" y="457172"/>
                </a:lnTo>
                <a:lnTo>
                  <a:pt x="1275197" y="498989"/>
                </a:lnTo>
                <a:lnTo>
                  <a:pt x="1252955" y="539976"/>
                </a:lnTo>
                <a:lnTo>
                  <a:pt x="1229369" y="580102"/>
                </a:lnTo>
                <a:lnTo>
                  <a:pt x="1204468" y="619338"/>
                </a:lnTo>
                <a:lnTo>
                  <a:pt x="1178282" y="657652"/>
                </a:lnTo>
                <a:lnTo>
                  <a:pt x="1150843" y="695015"/>
                </a:lnTo>
                <a:lnTo>
                  <a:pt x="1122180" y="731397"/>
                </a:lnTo>
                <a:lnTo>
                  <a:pt x="1092324" y="766767"/>
                </a:lnTo>
                <a:lnTo>
                  <a:pt x="1061304" y="801094"/>
                </a:lnTo>
                <a:lnTo>
                  <a:pt x="1029151" y="834350"/>
                </a:lnTo>
                <a:lnTo>
                  <a:pt x="995896" y="866502"/>
                </a:lnTo>
                <a:lnTo>
                  <a:pt x="961568" y="897522"/>
                </a:lnTo>
                <a:lnTo>
                  <a:pt x="926199" y="927379"/>
                </a:lnTo>
                <a:lnTo>
                  <a:pt x="889817" y="956042"/>
                </a:lnTo>
                <a:lnTo>
                  <a:pt x="852454" y="983481"/>
                </a:lnTo>
                <a:lnTo>
                  <a:pt x="814139" y="1009666"/>
                </a:lnTo>
                <a:lnTo>
                  <a:pt x="774904" y="1034567"/>
                </a:lnTo>
                <a:lnTo>
                  <a:pt x="734777" y="1058154"/>
                </a:lnTo>
                <a:lnTo>
                  <a:pt x="693791" y="1080395"/>
                </a:lnTo>
                <a:lnTo>
                  <a:pt x="651974" y="1101262"/>
                </a:lnTo>
                <a:lnTo>
                  <a:pt x="609357" y="1120723"/>
                </a:lnTo>
                <a:lnTo>
                  <a:pt x="565970" y="1138749"/>
                </a:lnTo>
                <a:lnTo>
                  <a:pt x="521844" y="1155308"/>
                </a:lnTo>
                <a:lnTo>
                  <a:pt x="477009" y="1170372"/>
                </a:lnTo>
                <a:lnTo>
                  <a:pt x="431495" y="1183909"/>
                </a:lnTo>
                <a:lnTo>
                  <a:pt x="385332" y="1195889"/>
                </a:lnTo>
                <a:lnTo>
                  <a:pt x="338551" y="1206283"/>
                </a:lnTo>
                <a:lnTo>
                  <a:pt x="291182" y="1215059"/>
                </a:lnTo>
                <a:lnTo>
                  <a:pt x="243255" y="1222188"/>
                </a:lnTo>
                <a:lnTo>
                  <a:pt x="194801" y="1227639"/>
                </a:lnTo>
                <a:lnTo>
                  <a:pt x="194801" y="2857088"/>
                </a:lnTo>
                <a:close/>
              </a:path>
            </a:pathLst>
          </a:custGeom>
          <a:solidFill>
            <a:srgbClr val="53502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292664" y="2928135"/>
            <a:ext cx="3636645" cy="1357630"/>
          </a:xfrm>
          <a:custGeom>
            <a:avLst/>
            <a:gdLst/>
            <a:ahLst/>
            <a:cxnLst/>
            <a:rect l="l" t="t" r="r" b="b"/>
            <a:pathLst>
              <a:path w="3636645" h="1357629">
                <a:moveTo>
                  <a:pt x="3636294" y="1357506"/>
                </a:moveTo>
                <a:lnTo>
                  <a:pt x="1038941" y="1357506"/>
                </a:lnTo>
                <a:lnTo>
                  <a:pt x="1037951" y="1308965"/>
                </a:lnTo>
                <a:lnTo>
                  <a:pt x="1035008" y="1260928"/>
                </a:lnTo>
                <a:lnTo>
                  <a:pt x="1030149" y="1213433"/>
                </a:lnTo>
                <a:lnTo>
                  <a:pt x="1023414" y="1166519"/>
                </a:lnTo>
                <a:lnTo>
                  <a:pt x="1014840" y="1120224"/>
                </a:lnTo>
                <a:lnTo>
                  <a:pt x="1004467" y="1074587"/>
                </a:lnTo>
                <a:lnTo>
                  <a:pt x="992332" y="1029645"/>
                </a:lnTo>
                <a:lnTo>
                  <a:pt x="978474" y="985438"/>
                </a:lnTo>
                <a:lnTo>
                  <a:pt x="962931" y="942004"/>
                </a:lnTo>
                <a:lnTo>
                  <a:pt x="945743" y="899382"/>
                </a:lnTo>
                <a:lnTo>
                  <a:pt x="926947" y="857609"/>
                </a:lnTo>
                <a:lnTo>
                  <a:pt x="906582" y="816725"/>
                </a:lnTo>
                <a:lnTo>
                  <a:pt x="884687" y="776768"/>
                </a:lnTo>
                <a:lnTo>
                  <a:pt x="861299" y="737776"/>
                </a:lnTo>
                <a:lnTo>
                  <a:pt x="836457" y="699787"/>
                </a:lnTo>
                <a:lnTo>
                  <a:pt x="810201" y="662841"/>
                </a:lnTo>
                <a:lnTo>
                  <a:pt x="782567" y="626975"/>
                </a:lnTo>
                <a:lnTo>
                  <a:pt x="753595" y="592229"/>
                </a:lnTo>
                <a:lnTo>
                  <a:pt x="723323" y="558640"/>
                </a:lnTo>
                <a:lnTo>
                  <a:pt x="691790" y="526247"/>
                </a:lnTo>
                <a:lnTo>
                  <a:pt x="659034" y="495089"/>
                </a:lnTo>
                <a:lnTo>
                  <a:pt x="625094" y="465204"/>
                </a:lnTo>
                <a:lnTo>
                  <a:pt x="590007" y="436630"/>
                </a:lnTo>
                <a:lnTo>
                  <a:pt x="553813" y="409406"/>
                </a:lnTo>
                <a:lnTo>
                  <a:pt x="516550" y="383570"/>
                </a:lnTo>
                <a:lnTo>
                  <a:pt x="478256" y="359161"/>
                </a:lnTo>
                <a:lnTo>
                  <a:pt x="438970" y="336217"/>
                </a:lnTo>
                <a:lnTo>
                  <a:pt x="398730" y="314777"/>
                </a:lnTo>
                <a:lnTo>
                  <a:pt x="357575" y="294880"/>
                </a:lnTo>
                <a:lnTo>
                  <a:pt x="315543" y="276562"/>
                </a:lnTo>
                <a:lnTo>
                  <a:pt x="272672" y="259864"/>
                </a:lnTo>
                <a:lnTo>
                  <a:pt x="229002" y="244824"/>
                </a:lnTo>
                <a:lnTo>
                  <a:pt x="184571" y="231480"/>
                </a:lnTo>
                <a:lnTo>
                  <a:pt x="139416" y="219870"/>
                </a:lnTo>
                <a:lnTo>
                  <a:pt x="93577" y="210033"/>
                </a:lnTo>
                <a:lnTo>
                  <a:pt x="47092" y="202007"/>
                </a:lnTo>
                <a:lnTo>
                  <a:pt x="0" y="195831"/>
                </a:lnTo>
                <a:lnTo>
                  <a:pt x="0" y="0"/>
                </a:lnTo>
                <a:lnTo>
                  <a:pt x="49288" y="5559"/>
                </a:lnTo>
                <a:lnTo>
                  <a:pt x="98029" y="12855"/>
                </a:lnTo>
                <a:lnTo>
                  <a:pt x="146192" y="21855"/>
                </a:lnTo>
                <a:lnTo>
                  <a:pt x="193745" y="32527"/>
                </a:lnTo>
                <a:lnTo>
                  <a:pt x="240656" y="44839"/>
                </a:lnTo>
                <a:lnTo>
                  <a:pt x="286893" y="58759"/>
                </a:lnTo>
                <a:lnTo>
                  <a:pt x="332425" y="74256"/>
                </a:lnTo>
                <a:lnTo>
                  <a:pt x="377218" y="91297"/>
                </a:lnTo>
                <a:lnTo>
                  <a:pt x="421242" y="109851"/>
                </a:lnTo>
                <a:lnTo>
                  <a:pt x="464465" y="129886"/>
                </a:lnTo>
                <a:lnTo>
                  <a:pt x="506854" y="151370"/>
                </a:lnTo>
                <a:lnTo>
                  <a:pt x="548378" y="174271"/>
                </a:lnTo>
                <a:lnTo>
                  <a:pt x="589005" y="198558"/>
                </a:lnTo>
                <a:lnTo>
                  <a:pt x="628704" y="224197"/>
                </a:lnTo>
                <a:lnTo>
                  <a:pt x="667441" y="251158"/>
                </a:lnTo>
                <a:lnTo>
                  <a:pt x="705186" y="279409"/>
                </a:lnTo>
                <a:lnTo>
                  <a:pt x="741906" y="308918"/>
                </a:lnTo>
                <a:lnTo>
                  <a:pt x="777570" y="339652"/>
                </a:lnTo>
                <a:lnTo>
                  <a:pt x="812146" y="371581"/>
                </a:lnTo>
                <a:lnTo>
                  <a:pt x="845601" y="404672"/>
                </a:lnTo>
                <a:lnTo>
                  <a:pt x="877905" y="438893"/>
                </a:lnTo>
                <a:lnTo>
                  <a:pt x="909025" y="474212"/>
                </a:lnTo>
                <a:lnTo>
                  <a:pt x="938929" y="510598"/>
                </a:lnTo>
                <a:lnTo>
                  <a:pt x="967585" y="548019"/>
                </a:lnTo>
                <a:lnTo>
                  <a:pt x="994962" y="586442"/>
                </a:lnTo>
                <a:lnTo>
                  <a:pt x="1021028" y="625837"/>
                </a:lnTo>
                <a:lnTo>
                  <a:pt x="1045751" y="666170"/>
                </a:lnTo>
                <a:lnTo>
                  <a:pt x="1069098" y="707411"/>
                </a:lnTo>
                <a:lnTo>
                  <a:pt x="1091039" y="749527"/>
                </a:lnTo>
                <a:lnTo>
                  <a:pt x="1111540" y="792487"/>
                </a:lnTo>
                <a:lnTo>
                  <a:pt x="1130571" y="836258"/>
                </a:lnTo>
                <a:lnTo>
                  <a:pt x="1148100" y="880809"/>
                </a:lnTo>
                <a:lnTo>
                  <a:pt x="1164094" y="926108"/>
                </a:lnTo>
                <a:lnTo>
                  <a:pt x="1178522" y="972123"/>
                </a:lnTo>
                <a:lnTo>
                  <a:pt x="1191352" y="1018822"/>
                </a:lnTo>
                <a:lnTo>
                  <a:pt x="1202551" y="1066173"/>
                </a:lnTo>
                <a:lnTo>
                  <a:pt x="1212089" y="1114145"/>
                </a:lnTo>
                <a:lnTo>
                  <a:pt x="1219933" y="1162705"/>
                </a:lnTo>
                <a:lnTo>
                  <a:pt x="3636294" y="1162705"/>
                </a:lnTo>
                <a:lnTo>
                  <a:pt x="3636294" y="1357506"/>
                </a:lnTo>
                <a:close/>
              </a:path>
            </a:pathLst>
          </a:custGeom>
          <a:solidFill>
            <a:srgbClr val="3A5548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" name="object 5"/>
          <p:cNvGrpSpPr/>
          <p:nvPr/>
        </p:nvGrpSpPr>
        <p:grpSpPr>
          <a:xfrm>
            <a:off x="5604384" y="1287859"/>
            <a:ext cx="1569720" cy="2879090"/>
            <a:chOff x="5604384" y="1287859"/>
            <a:chExt cx="1569720" cy="2879090"/>
          </a:xfrm>
        </p:grpSpPr>
        <p:sp>
          <p:nvSpPr>
            <p:cNvPr id="6" name="object 6"/>
            <p:cNvSpPr/>
            <p:nvPr/>
          </p:nvSpPr>
          <p:spPr>
            <a:xfrm>
              <a:off x="5805289" y="1298681"/>
              <a:ext cx="1357630" cy="2857500"/>
            </a:xfrm>
            <a:custGeom>
              <a:avLst/>
              <a:gdLst/>
              <a:ahLst/>
              <a:cxnLst/>
              <a:rect l="l" t="t" r="r" b="b"/>
              <a:pathLst>
                <a:path w="1357629" h="2857500">
                  <a:moveTo>
                    <a:pt x="195831" y="2857088"/>
                  </a:moveTo>
                  <a:lnTo>
                    <a:pt x="0" y="2857088"/>
                  </a:lnTo>
                  <a:lnTo>
                    <a:pt x="5559" y="2807800"/>
                  </a:lnTo>
                  <a:lnTo>
                    <a:pt x="12855" y="2759058"/>
                  </a:lnTo>
                  <a:lnTo>
                    <a:pt x="21855" y="2710895"/>
                  </a:lnTo>
                  <a:lnTo>
                    <a:pt x="32527" y="2663342"/>
                  </a:lnTo>
                  <a:lnTo>
                    <a:pt x="44839" y="2616431"/>
                  </a:lnTo>
                  <a:lnTo>
                    <a:pt x="58759" y="2570194"/>
                  </a:lnTo>
                  <a:lnTo>
                    <a:pt x="74256" y="2524662"/>
                  </a:lnTo>
                  <a:lnTo>
                    <a:pt x="91297" y="2479869"/>
                  </a:lnTo>
                  <a:lnTo>
                    <a:pt x="109851" y="2435845"/>
                  </a:lnTo>
                  <a:lnTo>
                    <a:pt x="129886" y="2392622"/>
                  </a:lnTo>
                  <a:lnTo>
                    <a:pt x="151370" y="2350233"/>
                  </a:lnTo>
                  <a:lnTo>
                    <a:pt x="174271" y="2308709"/>
                  </a:lnTo>
                  <a:lnTo>
                    <a:pt x="198558" y="2268082"/>
                  </a:lnTo>
                  <a:lnTo>
                    <a:pt x="224197" y="2228384"/>
                  </a:lnTo>
                  <a:lnTo>
                    <a:pt x="251158" y="2189646"/>
                  </a:lnTo>
                  <a:lnTo>
                    <a:pt x="279409" y="2151901"/>
                  </a:lnTo>
                  <a:lnTo>
                    <a:pt x="308918" y="2115181"/>
                  </a:lnTo>
                  <a:lnTo>
                    <a:pt x="339652" y="2079517"/>
                  </a:lnTo>
                  <a:lnTo>
                    <a:pt x="371581" y="2044941"/>
                  </a:lnTo>
                  <a:lnTo>
                    <a:pt x="404672" y="2011486"/>
                  </a:lnTo>
                  <a:lnTo>
                    <a:pt x="438893" y="1979182"/>
                  </a:lnTo>
                  <a:lnTo>
                    <a:pt x="474212" y="1948062"/>
                  </a:lnTo>
                  <a:lnTo>
                    <a:pt x="510598" y="1918158"/>
                  </a:lnTo>
                  <a:lnTo>
                    <a:pt x="548019" y="1889502"/>
                  </a:lnTo>
                  <a:lnTo>
                    <a:pt x="586442" y="1862125"/>
                  </a:lnTo>
                  <a:lnTo>
                    <a:pt x="625837" y="1836059"/>
                  </a:lnTo>
                  <a:lnTo>
                    <a:pt x="666170" y="1811337"/>
                  </a:lnTo>
                  <a:lnTo>
                    <a:pt x="707411" y="1787989"/>
                  </a:lnTo>
                  <a:lnTo>
                    <a:pt x="749527" y="1766049"/>
                  </a:lnTo>
                  <a:lnTo>
                    <a:pt x="792487" y="1745547"/>
                  </a:lnTo>
                  <a:lnTo>
                    <a:pt x="836258" y="1726516"/>
                  </a:lnTo>
                  <a:lnTo>
                    <a:pt x="880809" y="1708988"/>
                  </a:lnTo>
                  <a:lnTo>
                    <a:pt x="926108" y="1692994"/>
                  </a:lnTo>
                  <a:lnTo>
                    <a:pt x="972123" y="1678566"/>
                  </a:lnTo>
                  <a:lnTo>
                    <a:pt x="1018822" y="1665736"/>
                  </a:lnTo>
                  <a:lnTo>
                    <a:pt x="1066173" y="1654536"/>
                  </a:lnTo>
                  <a:lnTo>
                    <a:pt x="1114145" y="1644999"/>
                  </a:lnTo>
                  <a:lnTo>
                    <a:pt x="1162705" y="1637155"/>
                  </a:lnTo>
                  <a:lnTo>
                    <a:pt x="1162705" y="0"/>
                  </a:lnTo>
                  <a:lnTo>
                    <a:pt x="1357506" y="0"/>
                  </a:lnTo>
                  <a:lnTo>
                    <a:pt x="1357506" y="1818147"/>
                  </a:lnTo>
                  <a:lnTo>
                    <a:pt x="1308965" y="1819136"/>
                  </a:lnTo>
                  <a:lnTo>
                    <a:pt x="1260928" y="1822080"/>
                  </a:lnTo>
                  <a:lnTo>
                    <a:pt x="1213433" y="1826938"/>
                  </a:lnTo>
                  <a:lnTo>
                    <a:pt x="1166519" y="1833674"/>
                  </a:lnTo>
                  <a:lnTo>
                    <a:pt x="1120224" y="1842247"/>
                  </a:lnTo>
                  <a:lnTo>
                    <a:pt x="1074587" y="1852621"/>
                  </a:lnTo>
                  <a:lnTo>
                    <a:pt x="1029645" y="1864756"/>
                  </a:lnTo>
                  <a:lnTo>
                    <a:pt x="985438" y="1878614"/>
                  </a:lnTo>
                  <a:lnTo>
                    <a:pt x="942004" y="1894156"/>
                  </a:lnTo>
                  <a:lnTo>
                    <a:pt x="899382" y="1911344"/>
                  </a:lnTo>
                  <a:lnTo>
                    <a:pt x="857609" y="1930140"/>
                  </a:lnTo>
                  <a:lnTo>
                    <a:pt x="816725" y="1950505"/>
                  </a:lnTo>
                  <a:lnTo>
                    <a:pt x="776768" y="1972401"/>
                  </a:lnTo>
                  <a:lnTo>
                    <a:pt x="737776" y="1995789"/>
                  </a:lnTo>
                  <a:lnTo>
                    <a:pt x="699787" y="2020630"/>
                  </a:lnTo>
                  <a:lnTo>
                    <a:pt x="662841" y="2046887"/>
                  </a:lnTo>
                  <a:lnTo>
                    <a:pt x="626975" y="2074521"/>
                  </a:lnTo>
                  <a:lnTo>
                    <a:pt x="592229" y="2103492"/>
                  </a:lnTo>
                  <a:lnTo>
                    <a:pt x="558640" y="2133764"/>
                  </a:lnTo>
                  <a:lnTo>
                    <a:pt x="526247" y="2165297"/>
                  </a:lnTo>
                  <a:lnTo>
                    <a:pt x="495089" y="2198053"/>
                  </a:lnTo>
                  <a:lnTo>
                    <a:pt x="465204" y="2231994"/>
                  </a:lnTo>
                  <a:lnTo>
                    <a:pt x="436630" y="2267081"/>
                  </a:lnTo>
                  <a:lnTo>
                    <a:pt x="409406" y="2303275"/>
                  </a:lnTo>
                  <a:lnTo>
                    <a:pt x="383570" y="2340538"/>
                  </a:lnTo>
                  <a:lnTo>
                    <a:pt x="359161" y="2378832"/>
                  </a:lnTo>
                  <a:lnTo>
                    <a:pt x="336217" y="2418118"/>
                  </a:lnTo>
                  <a:lnTo>
                    <a:pt x="314777" y="2458358"/>
                  </a:lnTo>
                  <a:lnTo>
                    <a:pt x="294880" y="2499513"/>
                  </a:lnTo>
                  <a:lnTo>
                    <a:pt x="276562" y="2541545"/>
                  </a:lnTo>
                  <a:lnTo>
                    <a:pt x="259864" y="2584415"/>
                  </a:lnTo>
                  <a:lnTo>
                    <a:pt x="244824" y="2628085"/>
                  </a:lnTo>
                  <a:lnTo>
                    <a:pt x="231480" y="2672517"/>
                  </a:lnTo>
                  <a:lnTo>
                    <a:pt x="219870" y="2717671"/>
                  </a:lnTo>
                  <a:lnTo>
                    <a:pt x="210033" y="2763510"/>
                  </a:lnTo>
                  <a:lnTo>
                    <a:pt x="202007" y="2809995"/>
                  </a:lnTo>
                  <a:lnTo>
                    <a:pt x="195831" y="2857088"/>
                  </a:lnTo>
                  <a:close/>
                </a:path>
              </a:pathLst>
            </a:custGeom>
            <a:solidFill>
              <a:srgbClr val="4B52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805289" y="1298681"/>
              <a:ext cx="1357630" cy="2857500"/>
            </a:xfrm>
            <a:custGeom>
              <a:avLst/>
              <a:gdLst/>
              <a:ahLst/>
              <a:cxnLst/>
              <a:rect l="l" t="t" r="r" b="b"/>
              <a:pathLst>
                <a:path w="1357629" h="2857500">
                  <a:moveTo>
                    <a:pt x="1357506" y="0"/>
                  </a:moveTo>
                  <a:lnTo>
                    <a:pt x="1357506" y="1818147"/>
                  </a:lnTo>
                  <a:lnTo>
                    <a:pt x="1308965" y="1819136"/>
                  </a:lnTo>
                  <a:lnTo>
                    <a:pt x="1260928" y="1822080"/>
                  </a:lnTo>
                  <a:lnTo>
                    <a:pt x="1213433" y="1826938"/>
                  </a:lnTo>
                  <a:lnTo>
                    <a:pt x="1166519" y="1833674"/>
                  </a:lnTo>
                  <a:lnTo>
                    <a:pt x="1120224" y="1842247"/>
                  </a:lnTo>
                  <a:lnTo>
                    <a:pt x="1074587" y="1852621"/>
                  </a:lnTo>
                  <a:lnTo>
                    <a:pt x="1029645" y="1864756"/>
                  </a:lnTo>
                  <a:lnTo>
                    <a:pt x="985438" y="1878614"/>
                  </a:lnTo>
                  <a:lnTo>
                    <a:pt x="942004" y="1894156"/>
                  </a:lnTo>
                  <a:lnTo>
                    <a:pt x="899382" y="1911344"/>
                  </a:lnTo>
                  <a:lnTo>
                    <a:pt x="857609" y="1930140"/>
                  </a:lnTo>
                  <a:lnTo>
                    <a:pt x="816725" y="1950505"/>
                  </a:lnTo>
                  <a:lnTo>
                    <a:pt x="776768" y="1972401"/>
                  </a:lnTo>
                  <a:lnTo>
                    <a:pt x="737776" y="1995789"/>
                  </a:lnTo>
                  <a:lnTo>
                    <a:pt x="699787" y="2020630"/>
                  </a:lnTo>
                  <a:lnTo>
                    <a:pt x="662841" y="2046887"/>
                  </a:lnTo>
                  <a:lnTo>
                    <a:pt x="626975" y="2074521"/>
                  </a:lnTo>
                  <a:lnTo>
                    <a:pt x="592229" y="2103492"/>
                  </a:lnTo>
                  <a:lnTo>
                    <a:pt x="558640" y="2133764"/>
                  </a:lnTo>
                  <a:lnTo>
                    <a:pt x="526247" y="2165297"/>
                  </a:lnTo>
                  <a:lnTo>
                    <a:pt x="495089" y="2198053"/>
                  </a:lnTo>
                  <a:lnTo>
                    <a:pt x="465204" y="2231994"/>
                  </a:lnTo>
                  <a:lnTo>
                    <a:pt x="436630" y="2267081"/>
                  </a:lnTo>
                  <a:lnTo>
                    <a:pt x="409406" y="2303275"/>
                  </a:lnTo>
                  <a:lnTo>
                    <a:pt x="383570" y="2340538"/>
                  </a:lnTo>
                  <a:lnTo>
                    <a:pt x="359161" y="2378832"/>
                  </a:lnTo>
                  <a:lnTo>
                    <a:pt x="336217" y="2418118"/>
                  </a:lnTo>
                  <a:lnTo>
                    <a:pt x="314777" y="2458358"/>
                  </a:lnTo>
                  <a:lnTo>
                    <a:pt x="294880" y="2499513"/>
                  </a:lnTo>
                  <a:lnTo>
                    <a:pt x="276562" y="2541545"/>
                  </a:lnTo>
                  <a:lnTo>
                    <a:pt x="259864" y="2584415"/>
                  </a:lnTo>
                  <a:lnTo>
                    <a:pt x="244824" y="2628085"/>
                  </a:lnTo>
                  <a:lnTo>
                    <a:pt x="231480" y="2672517"/>
                  </a:lnTo>
                  <a:lnTo>
                    <a:pt x="219870" y="2717671"/>
                  </a:lnTo>
                  <a:lnTo>
                    <a:pt x="210033" y="2763510"/>
                  </a:lnTo>
                  <a:lnTo>
                    <a:pt x="202007" y="2809995"/>
                  </a:lnTo>
                  <a:lnTo>
                    <a:pt x="195831" y="2857088"/>
                  </a:lnTo>
                  <a:lnTo>
                    <a:pt x="0" y="2857088"/>
                  </a:lnTo>
                  <a:lnTo>
                    <a:pt x="5559" y="2807800"/>
                  </a:lnTo>
                  <a:lnTo>
                    <a:pt x="12855" y="2759058"/>
                  </a:lnTo>
                  <a:lnTo>
                    <a:pt x="21855" y="2710895"/>
                  </a:lnTo>
                  <a:lnTo>
                    <a:pt x="32527" y="2663342"/>
                  </a:lnTo>
                  <a:lnTo>
                    <a:pt x="44839" y="2616431"/>
                  </a:lnTo>
                  <a:lnTo>
                    <a:pt x="58759" y="2570194"/>
                  </a:lnTo>
                  <a:lnTo>
                    <a:pt x="74256" y="2524662"/>
                  </a:lnTo>
                  <a:lnTo>
                    <a:pt x="91297" y="2479869"/>
                  </a:lnTo>
                  <a:lnTo>
                    <a:pt x="109851" y="2435845"/>
                  </a:lnTo>
                  <a:lnTo>
                    <a:pt x="129886" y="2392622"/>
                  </a:lnTo>
                  <a:lnTo>
                    <a:pt x="151370" y="2350233"/>
                  </a:lnTo>
                  <a:lnTo>
                    <a:pt x="174271" y="2308709"/>
                  </a:lnTo>
                  <a:lnTo>
                    <a:pt x="198558" y="2268082"/>
                  </a:lnTo>
                  <a:lnTo>
                    <a:pt x="224197" y="2228384"/>
                  </a:lnTo>
                  <a:lnTo>
                    <a:pt x="251158" y="2189646"/>
                  </a:lnTo>
                  <a:lnTo>
                    <a:pt x="279409" y="2151901"/>
                  </a:lnTo>
                  <a:lnTo>
                    <a:pt x="308918" y="2115181"/>
                  </a:lnTo>
                  <a:lnTo>
                    <a:pt x="339652" y="2079517"/>
                  </a:lnTo>
                  <a:lnTo>
                    <a:pt x="371581" y="2044941"/>
                  </a:lnTo>
                  <a:lnTo>
                    <a:pt x="404672" y="2011486"/>
                  </a:lnTo>
                  <a:lnTo>
                    <a:pt x="438893" y="1979182"/>
                  </a:lnTo>
                  <a:lnTo>
                    <a:pt x="474212" y="1948062"/>
                  </a:lnTo>
                  <a:lnTo>
                    <a:pt x="510598" y="1918158"/>
                  </a:lnTo>
                  <a:lnTo>
                    <a:pt x="548019" y="1889502"/>
                  </a:lnTo>
                  <a:lnTo>
                    <a:pt x="586442" y="1862125"/>
                  </a:lnTo>
                  <a:lnTo>
                    <a:pt x="625837" y="1836059"/>
                  </a:lnTo>
                  <a:lnTo>
                    <a:pt x="666170" y="1811337"/>
                  </a:lnTo>
                  <a:lnTo>
                    <a:pt x="707411" y="1787989"/>
                  </a:lnTo>
                  <a:lnTo>
                    <a:pt x="749527" y="1766049"/>
                  </a:lnTo>
                  <a:lnTo>
                    <a:pt x="792487" y="1745547"/>
                  </a:lnTo>
                  <a:lnTo>
                    <a:pt x="836258" y="1726516"/>
                  </a:lnTo>
                  <a:lnTo>
                    <a:pt x="880809" y="1708988"/>
                  </a:lnTo>
                  <a:lnTo>
                    <a:pt x="926108" y="1692994"/>
                  </a:lnTo>
                  <a:lnTo>
                    <a:pt x="972123" y="1678566"/>
                  </a:lnTo>
                  <a:lnTo>
                    <a:pt x="1018822" y="1665736"/>
                  </a:lnTo>
                  <a:lnTo>
                    <a:pt x="1066173" y="1654536"/>
                  </a:lnTo>
                  <a:lnTo>
                    <a:pt x="1114145" y="1644999"/>
                  </a:lnTo>
                  <a:lnTo>
                    <a:pt x="1162705" y="1637155"/>
                  </a:lnTo>
                  <a:lnTo>
                    <a:pt x="1162705" y="0"/>
                  </a:lnTo>
                  <a:lnTo>
                    <a:pt x="1357506" y="0"/>
                  </a:lnTo>
                  <a:close/>
                </a:path>
              </a:pathLst>
            </a:custGeom>
            <a:ln w="21644">
              <a:solidFill>
                <a:srgbClr val="A5D93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615206" y="2694903"/>
              <a:ext cx="498475" cy="281305"/>
            </a:xfrm>
            <a:custGeom>
              <a:avLst/>
              <a:gdLst/>
              <a:ahLst/>
              <a:cxnLst/>
              <a:rect l="l" t="t" r="r" b="b"/>
              <a:pathLst>
                <a:path w="498475" h="281305">
                  <a:moveTo>
                    <a:pt x="216446" y="151369"/>
                  </a:moveTo>
                  <a:lnTo>
                    <a:pt x="0" y="151369"/>
                  </a:lnTo>
                  <a:lnTo>
                    <a:pt x="1772" y="128255"/>
                  </a:lnTo>
                  <a:lnTo>
                    <a:pt x="15593" y="84418"/>
                  </a:lnTo>
                  <a:lnTo>
                    <a:pt x="42107" y="46549"/>
                  </a:lnTo>
                  <a:lnTo>
                    <a:pt x="78572" y="18567"/>
                  </a:lnTo>
                  <a:lnTo>
                    <a:pt x="122012" y="2755"/>
                  </a:lnTo>
                  <a:lnTo>
                    <a:pt x="144895" y="0"/>
                  </a:lnTo>
                  <a:lnTo>
                    <a:pt x="167932" y="747"/>
                  </a:lnTo>
                  <a:lnTo>
                    <a:pt x="190718" y="5015"/>
                  </a:lnTo>
                  <a:lnTo>
                    <a:pt x="212585" y="12709"/>
                  </a:lnTo>
                  <a:lnTo>
                    <a:pt x="232911" y="23578"/>
                  </a:lnTo>
                  <a:lnTo>
                    <a:pt x="251354" y="37404"/>
                  </a:lnTo>
                  <a:lnTo>
                    <a:pt x="267570" y="53968"/>
                  </a:lnTo>
                </a:path>
                <a:path w="498475" h="281305">
                  <a:moveTo>
                    <a:pt x="367958" y="173012"/>
                  </a:moveTo>
                  <a:lnTo>
                    <a:pt x="367958" y="108078"/>
                  </a:lnTo>
                </a:path>
                <a:path w="498475" h="281305">
                  <a:moveTo>
                    <a:pt x="386096" y="43146"/>
                  </a:moveTo>
                  <a:lnTo>
                    <a:pt x="371683" y="32270"/>
                  </a:lnTo>
                  <a:lnTo>
                    <a:pt x="367958" y="32270"/>
                  </a:lnTo>
                  <a:lnTo>
                    <a:pt x="364233" y="32270"/>
                  </a:lnTo>
                  <a:lnTo>
                    <a:pt x="240385" y="251692"/>
                  </a:lnTo>
                  <a:lnTo>
                    <a:pt x="238768" y="254763"/>
                  </a:lnTo>
                  <a:lnTo>
                    <a:pt x="237980" y="258203"/>
                  </a:lnTo>
                  <a:lnTo>
                    <a:pt x="238097" y="261672"/>
                  </a:lnTo>
                  <a:lnTo>
                    <a:pt x="238216" y="265140"/>
                  </a:lnTo>
                  <a:lnTo>
                    <a:pt x="255027" y="281176"/>
                  </a:lnTo>
                  <a:lnTo>
                    <a:pt x="258523" y="281172"/>
                  </a:lnTo>
                  <a:lnTo>
                    <a:pt x="477393" y="281172"/>
                  </a:lnTo>
                  <a:lnTo>
                    <a:pt x="497936" y="258203"/>
                  </a:lnTo>
                  <a:lnTo>
                    <a:pt x="497148" y="254763"/>
                  </a:lnTo>
                  <a:lnTo>
                    <a:pt x="495531" y="251692"/>
                  </a:lnTo>
                  <a:lnTo>
                    <a:pt x="386096" y="43146"/>
                  </a:lnTo>
                  <a:close/>
                </a:path>
              </a:pathLst>
            </a:custGeom>
            <a:ln w="21644">
              <a:solidFill>
                <a:srgbClr val="A5D93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663906" y="2467490"/>
              <a:ext cx="205623" cy="205623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5977753" y="2911205"/>
              <a:ext cx="11430" cy="11430"/>
            </a:xfrm>
            <a:custGeom>
              <a:avLst/>
              <a:gdLst/>
              <a:ahLst/>
              <a:cxnLst/>
              <a:rect l="l" t="t" r="r" b="b"/>
              <a:pathLst>
                <a:path w="11429" h="11430">
                  <a:moveTo>
                    <a:pt x="5411" y="10822"/>
                  </a:moveTo>
                  <a:lnTo>
                    <a:pt x="2422" y="10822"/>
                  </a:lnTo>
                  <a:lnTo>
                    <a:pt x="0" y="8400"/>
                  </a:lnTo>
                  <a:lnTo>
                    <a:pt x="0" y="5411"/>
                  </a:lnTo>
                  <a:lnTo>
                    <a:pt x="0" y="2422"/>
                  </a:lnTo>
                  <a:lnTo>
                    <a:pt x="2422" y="0"/>
                  </a:lnTo>
                  <a:lnTo>
                    <a:pt x="5411" y="0"/>
                  </a:lnTo>
                </a:path>
                <a:path w="11429" h="11430">
                  <a:moveTo>
                    <a:pt x="5411" y="10822"/>
                  </a:moveTo>
                  <a:lnTo>
                    <a:pt x="8400" y="10822"/>
                  </a:lnTo>
                  <a:lnTo>
                    <a:pt x="10822" y="8400"/>
                  </a:lnTo>
                  <a:lnTo>
                    <a:pt x="10822" y="5411"/>
                  </a:lnTo>
                  <a:lnTo>
                    <a:pt x="10822" y="2422"/>
                  </a:lnTo>
                  <a:lnTo>
                    <a:pt x="8400" y="0"/>
                  </a:lnTo>
                  <a:lnTo>
                    <a:pt x="5411" y="0"/>
                  </a:lnTo>
                </a:path>
              </a:pathLst>
            </a:custGeom>
            <a:ln w="21644">
              <a:solidFill>
                <a:srgbClr val="A5D93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5008795" y="627089"/>
            <a:ext cx="4303395" cy="285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700" spc="-20" dirty="0">
                <a:solidFill>
                  <a:srgbClr val="F3F3F3"/>
                </a:solidFill>
                <a:latin typeface="Roboto"/>
                <a:cs typeface="Roboto"/>
              </a:rPr>
              <a:t>Cybersecurity</a:t>
            </a:r>
            <a:r>
              <a:rPr sz="1700" spc="-4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700" spc="-10" dirty="0">
                <a:solidFill>
                  <a:srgbClr val="F3F3F3"/>
                </a:solidFill>
                <a:latin typeface="Roboto"/>
                <a:cs typeface="Roboto"/>
              </a:rPr>
              <a:t>Policy</a:t>
            </a:r>
            <a:r>
              <a:rPr sz="1700" spc="-3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700" spc="-10" dirty="0">
                <a:solidFill>
                  <a:srgbClr val="F3F3F3"/>
                </a:solidFill>
                <a:latin typeface="Roboto"/>
                <a:cs typeface="Roboto"/>
              </a:rPr>
              <a:t>Objectives</a:t>
            </a:r>
            <a:r>
              <a:rPr sz="1700" spc="-3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700" spc="-10" dirty="0">
                <a:solidFill>
                  <a:srgbClr val="F3F3F3"/>
                </a:solidFill>
                <a:latin typeface="Roboto"/>
                <a:cs typeface="Roboto"/>
              </a:rPr>
              <a:t>Prioritization</a:t>
            </a:r>
            <a:endParaRPr sz="1700">
              <a:latin typeface="Roboto"/>
              <a:cs typeface="Roboto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920612" y="4847788"/>
            <a:ext cx="1550035" cy="19761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33705" marR="5080" indent="207010" algn="r">
              <a:lnSpc>
                <a:spcPct val="100000"/>
              </a:lnSpc>
              <a:spcBef>
                <a:spcPts val="105"/>
              </a:spcBef>
            </a:pPr>
            <a:r>
              <a:rPr sz="1700" b="1" spc="-10" dirty="0">
                <a:solidFill>
                  <a:srgbClr val="F79338"/>
                </a:solidFill>
                <a:latin typeface="Roboto"/>
                <a:cs typeface="Roboto"/>
              </a:rPr>
              <a:t>Establish incident response procedures</a:t>
            </a:r>
            <a:endParaRPr sz="1700">
              <a:latin typeface="Roboto"/>
              <a:cs typeface="Roboto"/>
            </a:endParaRPr>
          </a:p>
          <a:p>
            <a:pPr marL="12700" marR="8255" indent="24130" algn="r">
              <a:lnSpc>
                <a:spcPct val="102299"/>
              </a:lnSpc>
              <a:spcBef>
                <a:spcPts val="1050"/>
              </a:spcBef>
            </a:pP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Establishing</a:t>
            </a:r>
            <a:r>
              <a:rPr sz="1250" spc="-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incident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response</a:t>
            </a:r>
            <a:r>
              <a:rPr sz="1250" spc="1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procedures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is</a:t>
            </a:r>
            <a:r>
              <a:rPr sz="1250" spc="1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complex</a:t>
            </a:r>
            <a:r>
              <a:rPr sz="1250" spc="1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yet</a:t>
            </a:r>
            <a:r>
              <a:rPr sz="1250" spc="1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spc="-20" dirty="0">
                <a:solidFill>
                  <a:srgbClr val="F3F3F3"/>
                </a:solidFill>
                <a:latin typeface="Roboto"/>
                <a:cs typeface="Roboto"/>
              </a:rPr>
              <a:t>less</a:t>
            </a:r>
            <a:endParaRPr sz="1250">
              <a:latin typeface="Roboto"/>
              <a:cs typeface="Roboto"/>
            </a:endParaRPr>
          </a:p>
          <a:p>
            <a:pPr marR="10795" algn="r">
              <a:lnSpc>
                <a:spcPct val="100000"/>
              </a:lnSpc>
              <a:spcBef>
                <a:spcPts val="35"/>
              </a:spcBef>
            </a:pP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impactful.</a:t>
            </a:r>
            <a:endParaRPr sz="1250">
              <a:latin typeface="Roboto"/>
              <a:cs typeface="Robo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860020" y="5172457"/>
            <a:ext cx="2035175" cy="12941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1700" b="1" dirty="0">
                <a:solidFill>
                  <a:srgbClr val="FFE611"/>
                </a:solidFill>
                <a:latin typeface="Roboto"/>
                <a:cs typeface="Roboto"/>
              </a:rPr>
              <a:t>Identify</a:t>
            </a:r>
            <a:r>
              <a:rPr sz="1700" b="1" spc="-45" dirty="0">
                <a:solidFill>
                  <a:srgbClr val="FFE611"/>
                </a:solidFill>
                <a:latin typeface="Roboto"/>
                <a:cs typeface="Roboto"/>
              </a:rPr>
              <a:t> </a:t>
            </a:r>
            <a:r>
              <a:rPr sz="1700" b="1" dirty="0">
                <a:solidFill>
                  <a:srgbClr val="FFE611"/>
                </a:solidFill>
                <a:latin typeface="Roboto"/>
                <a:cs typeface="Roboto"/>
              </a:rPr>
              <a:t>and</a:t>
            </a:r>
            <a:r>
              <a:rPr sz="1700" b="1" spc="-35" dirty="0">
                <a:solidFill>
                  <a:srgbClr val="FFE611"/>
                </a:solidFill>
                <a:latin typeface="Roboto"/>
                <a:cs typeface="Roboto"/>
              </a:rPr>
              <a:t> </a:t>
            </a:r>
            <a:r>
              <a:rPr sz="1700" b="1" spc="-10" dirty="0">
                <a:solidFill>
                  <a:srgbClr val="FFE611"/>
                </a:solidFill>
                <a:latin typeface="Roboto"/>
                <a:cs typeface="Roboto"/>
              </a:rPr>
              <a:t>mitigate threats</a:t>
            </a:r>
            <a:endParaRPr sz="1700">
              <a:latin typeface="Roboto"/>
              <a:cs typeface="Roboto"/>
            </a:endParaRPr>
          </a:p>
          <a:p>
            <a:pPr marL="12700" marR="181610" algn="just">
              <a:lnSpc>
                <a:spcPct val="102299"/>
              </a:lnSpc>
              <a:spcBef>
                <a:spcPts val="1295"/>
              </a:spcBef>
            </a:pP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Identifying and</a:t>
            </a:r>
            <a:r>
              <a:rPr sz="1250" spc="-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mitigating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threats</a:t>
            </a:r>
            <a:r>
              <a:rPr sz="1250" spc="-2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is</a:t>
            </a:r>
            <a:r>
              <a:rPr sz="1250" spc="-2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crucial</a:t>
            </a:r>
            <a:r>
              <a:rPr sz="1250" spc="-2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but</a:t>
            </a:r>
            <a:r>
              <a:rPr sz="1250" spc="-20" dirty="0">
                <a:solidFill>
                  <a:srgbClr val="F3F3F3"/>
                </a:solidFill>
                <a:latin typeface="Roboto"/>
                <a:cs typeface="Roboto"/>
              </a:rPr>
              <a:t> less </a:t>
            </a: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impactful.</a:t>
            </a:r>
            <a:endParaRPr sz="1250">
              <a:latin typeface="Roboto"/>
              <a:cs typeface="Roboto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870843" y="1730964"/>
            <a:ext cx="1526540" cy="19761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461645">
              <a:lnSpc>
                <a:spcPct val="100000"/>
              </a:lnSpc>
              <a:spcBef>
                <a:spcPts val="105"/>
              </a:spcBef>
            </a:pPr>
            <a:r>
              <a:rPr sz="1700" b="1" spc="-10" dirty="0">
                <a:solidFill>
                  <a:srgbClr val="43DD92"/>
                </a:solidFill>
                <a:latin typeface="Roboto"/>
                <a:cs typeface="Roboto"/>
              </a:rPr>
              <a:t>Implement industry- standard controls</a:t>
            </a:r>
            <a:endParaRPr sz="1700">
              <a:latin typeface="Roboto"/>
              <a:cs typeface="Roboto"/>
            </a:endParaRPr>
          </a:p>
          <a:p>
            <a:pPr marL="12700" marR="5080">
              <a:lnSpc>
                <a:spcPct val="102299"/>
              </a:lnSpc>
              <a:spcBef>
                <a:spcPts val="1050"/>
              </a:spcBef>
            </a:pP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Implementing </a:t>
            </a:r>
            <a:r>
              <a:rPr sz="1250" spc="-30" dirty="0">
                <a:solidFill>
                  <a:srgbClr val="F3F3F3"/>
                </a:solidFill>
                <a:latin typeface="Roboto"/>
                <a:cs typeface="Roboto"/>
              </a:rPr>
              <a:t>industry-</a:t>
            </a: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standard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controls</a:t>
            </a:r>
            <a:r>
              <a:rPr sz="1250" spc="-3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significantly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enhances</a:t>
            </a:r>
            <a:r>
              <a:rPr sz="1250" spc="1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security.</a:t>
            </a:r>
            <a:endParaRPr sz="1250">
              <a:latin typeface="Roboto"/>
              <a:cs typeface="Roboto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32735" y="1860832"/>
            <a:ext cx="1646555" cy="17164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65760" marR="5080" indent="-353695" algn="r">
              <a:lnSpc>
                <a:spcPct val="100000"/>
              </a:lnSpc>
              <a:spcBef>
                <a:spcPts val="105"/>
              </a:spcBef>
            </a:pPr>
            <a:r>
              <a:rPr sz="1700" b="1" dirty="0">
                <a:solidFill>
                  <a:srgbClr val="A5D937"/>
                </a:solidFill>
                <a:latin typeface="Roboto"/>
                <a:cs typeface="Roboto"/>
              </a:rPr>
              <a:t>Train</a:t>
            </a:r>
            <a:r>
              <a:rPr sz="1700" b="1" spc="55" dirty="0">
                <a:solidFill>
                  <a:srgbClr val="A5D937"/>
                </a:solidFill>
                <a:latin typeface="Roboto"/>
                <a:cs typeface="Roboto"/>
              </a:rPr>
              <a:t> </a:t>
            </a:r>
            <a:r>
              <a:rPr sz="1700" b="1" spc="-10" dirty="0">
                <a:solidFill>
                  <a:srgbClr val="A5D937"/>
                </a:solidFill>
                <a:latin typeface="Roboto"/>
                <a:cs typeface="Roboto"/>
              </a:rPr>
              <a:t>employees </a:t>
            </a:r>
            <a:r>
              <a:rPr sz="1700" b="1" dirty="0">
                <a:solidFill>
                  <a:srgbClr val="A5D937"/>
                </a:solidFill>
                <a:latin typeface="Roboto"/>
                <a:cs typeface="Roboto"/>
              </a:rPr>
              <a:t>on</a:t>
            </a:r>
            <a:r>
              <a:rPr sz="1700" b="1" spc="-5" dirty="0">
                <a:solidFill>
                  <a:srgbClr val="A5D937"/>
                </a:solidFill>
                <a:latin typeface="Roboto"/>
                <a:cs typeface="Roboto"/>
              </a:rPr>
              <a:t> </a:t>
            </a:r>
            <a:r>
              <a:rPr sz="1700" b="1" dirty="0">
                <a:solidFill>
                  <a:srgbClr val="A5D937"/>
                </a:solidFill>
                <a:latin typeface="Roboto"/>
                <a:cs typeface="Roboto"/>
              </a:rPr>
              <a:t>cyber</a:t>
            </a:r>
            <a:r>
              <a:rPr sz="1700" b="1" spc="-5" dirty="0">
                <a:solidFill>
                  <a:srgbClr val="A5D937"/>
                </a:solidFill>
                <a:latin typeface="Roboto"/>
                <a:cs typeface="Roboto"/>
              </a:rPr>
              <a:t> </a:t>
            </a:r>
            <a:r>
              <a:rPr sz="1700" b="1" spc="-20" dirty="0">
                <a:solidFill>
                  <a:srgbClr val="A5D937"/>
                </a:solidFill>
                <a:latin typeface="Roboto"/>
                <a:cs typeface="Roboto"/>
              </a:rPr>
              <a:t>risk </a:t>
            </a:r>
            <a:r>
              <a:rPr sz="1700" b="1" spc="-10" dirty="0">
                <a:solidFill>
                  <a:srgbClr val="A5D937"/>
                </a:solidFill>
                <a:latin typeface="Roboto"/>
                <a:cs typeface="Roboto"/>
              </a:rPr>
              <a:t>prevention</a:t>
            </a:r>
            <a:endParaRPr sz="1700">
              <a:latin typeface="Roboto"/>
              <a:cs typeface="Roboto"/>
            </a:endParaRPr>
          </a:p>
          <a:p>
            <a:pPr marL="85725" marR="8890" indent="130810" algn="r">
              <a:lnSpc>
                <a:spcPct val="102299"/>
              </a:lnSpc>
              <a:spcBef>
                <a:spcPts val="1045"/>
              </a:spcBef>
            </a:pP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Training</a:t>
            </a:r>
            <a:r>
              <a:rPr sz="1250" spc="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employees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effectively</a:t>
            </a:r>
            <a:r>
              <a:rPr sz="1250" spc="6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boosts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security</a:t>
            </a:r>
            <a:r>
              <a:rPr sz="1250" spc="-4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with</a:t>
            </a:r>
            <a:r>
              <a:rPr sz="1250" spc="-3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minimal</a:t>
            </a:r>
            <a:endParaRPr sz="1250">
              <a:latin typeface="Roboto"/>
              <a:cs typeface="Roboto"/>
            </a:endParaRPr>
          </a:p>
          <a:p>
            <a:pPr marR="22860" algn="r">
              <a:lnSpc>
                <a:spcPct val="100000"/>
              </a:lnSpc>
              <a:spcBef>
                <a:spcPts val="35"/>
              </a:spcBef>
            </a:pP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effort.</a:t>
            </a:r>
            <a:endParaRPr sz="1250">
              <a:latin typeface="Roboto"/>
              <a:cs typeface="Roboto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3385811" y="4274815"/>
            <a:ext cx="3593465" cy="1829435"/>
            <a:chOff x="3385811" y="4274815"/>
            <a:chExt cx="3593465" cy="1829435"/>
          </a:xfrm>
        </p:grpSpPr>
        <p:sp>
          <p:nvSpPr>
            <p:cNvPr id="17" name="object 17"/>
            <p:cNvSpPr/>
            <p:nvPr/>
          </p:nvSpPr>
          <p:spPr>
            <a:xfrm>
              <a:off x="3396634" y="4285637"/>
              <a:ext cx="3571875" cy="1350010"/>
            </a:xfrm>
            <a:custGeom>
              <a:avLst/>
              <a:gdLst/>
              <a:ahLst/>
              <a:cxnLst/>
              <a:rect l="l" t="t" r="r" b="b"/>
              <a:pathLst>
                <a:path w="3571875" h="1350010">
                  <a:moveTo>
                    <a:pt x="0" y="0"/>
                  </a:moveTo>
                  <a:lnTo>
                    <a:pt x="2597353" y="0"/>
                  </a:lnTo>
                  <a:lnTo>
                    <a:pt x="2598378" y="49393"/>
                  </a:lnTo>
                  <a:lnTo>
                    <a:pt x="2601425" y="98264"/>
                  </a:lnTo>
                  <a:lnTo>
                    <a:pt x="2606454" y="146571"/>
                  </a:lnTo>
                  <a:lnTo>
                    <a:pt x="2613425" y="194276"/>
                  </a:lnTo>
                  <a:lnTo>
                    <a:pt x="2622297" y="241336"/>
                  </a:lnTo>
                  <a:lnTo>
                    <a:pt x="2633029" y="287712"/>
                  </a:lnTo>
                  <a:lnTo>
                    <a:pt x="2645582" y="333363"/>
                  </a:lnTo>
                  <a:lnTo>
                    <a:pt x="2659913" y="378248"/>
                  </a:lnTo>
                  <a:lnTo>
                    <a:pt x="2675984" y="422327"/>
                  </a:lnTo>
                  <a:lnTo>
                    <a:pt x="2693752" y="465560"/>
                  </a:lnTo>
                  <a:lnTo>
                    <a:pt x="2713179" y="507905"/>
                  </a:lnTo>
                  <a:lnTo>
                    <a:pt x="2734223" y="549323"/>
                  </a:lnTo>
                  <a:lnTo>
                    <a:pt x="2756843" y="589772"/>
                  </a:lnTo>
                  <a:lnTo>
                    <a:pt x="2781000" y="629212"/>
                  </a:lnTo>
                  <a:lnTo>
                    <a:pt x="2806652" y="667604"/>
                  </a:lnTo>
                  <a:lnTo>
                    <a:pt x="2833759" y="704905"/>
                  </a:lnTo>
                  <a:lnTo>
                    <a:pt x="2862281" y="741076"/>
                  </a:lnTo>
                  <a:lnTo>
                    <a:pt x="2892177" y="776076"/>
                  </a:lnTo>
                  <a:lnTo>
                    <a:pt x="2923407" y="809864"/>
                  </a:lnTo>
                  <a:lnTo>
                    <a:pt x="2955929" y="842401"/>
                  </a:lnTo>
                  <a:lnTo>
                    <a:pt x="2989704" y="873645"/>
                  </a:lnTo>
                  <a:lnTo>
                    <a:pt x="3024691" y="903556"/>
                  </a:lnTo>
                  <a:lnTo>
                    <a:pt x="3060849" y="932093"/>
                  </a:lnTo>
                  <a:lnTo>
                    <a:pt x="3098138" y="959216"/>
                  </a:lnTo>
                  <a:lnTo>
                    <a:pt x="3136517" y="984885"/>
                  </a:lnTo>
                  <a:lnTo>
                    <a:pt x="3175947" y="1009058"/>
                  </a:lnTo>
                  <a:lnTo>
                    <a:pt x="3216385" y="1031696"/>
                  </a:lnTo>
                  <a:lnTo>
                    <a:pt x="3257792" y="1052758"/>
                  </a:lnTo>
                  <a:lnTo>
                    <a:pt x="3300127" y="1072202"/>
                  </a:lnTo>
                  <a:lnTo>
                    <a:pt x="3343350" y="1089989"/>
                  </a:lnTo>
                  <a:lnTo>
                    <a:pt x="3387420" y="1106079"/>
                  </a:lnTo>
                  <a:lnTo>
                    <a:pt x="3432297" y="1120430"/>
                  </a:lnTo>
                  <a:lnTo>
                    <a:pt x="3477939" y="1133002"/>
                  </a:lnTo>
                  <a:lnTo>
                    <a:pt x="3524307" y="1143755"/>
                  </a:lnTo>
                  <a:lnTo>
                    <a:pt x="3571360" y="1152648"/>
                  </a:lnTo>
                  <a:lnTo>
                    <a:pt x="3571360" y="1349801"/>
                  </a:lnTo>
                  <a:lnTo>
                    <a:pt x="3523217" y="1342032"/>
                  </a:lnTo>
                  <a:lnTo>
                    <a:pt x="3475652" y="1332598"/>
                  </a:lnTo>
                  <a:lnTo>
                    <a:pt x="3428697" y="1321530"/>
                  </a:lnTo>
                  <a:lnTo>
                    <a:pt x="3382381" y="1308860"/>
                  </a:lnTo>
                  <a:lnTo>
                    <a:pt x="3336737" y="1294618"/>
                  </a:lnTo>
                  <a:lnTo>
                    <a:pt x="3291795" y="1278835"/>
                  </a:lnTo>
                  <a:lnTo>
                    <a:pt x="3247587" y="1261542"/>
                  </a:lnTo>
                  <a:lnTo>
                    <a:pt x="3204143" y="1242771"/>
                  </a:lnTo>
                  <a:lnTo>
                    <a:pt x="3161494" y="1222553"/>
                  </a:lnTo>
                  <a:lnTo>
                    <a:pt x="3119672" y="1200918"/>
                  </a:lnTo>
                  <a:lnTo>
                    <a:pt x="3078708" y="1177897"/>
                  </a:lnTo>
                  <a:lnTo>
                    <a:pt x="3038632" y="1153523"/>
                  </a:lnTo>
                  <a:lnTo>
                    <a:pt x="2999476" y="1127824"/>
                  </a:lnTo>
                  <a:lnTo>
                    <a:pt x="2961270" y="1100834"/>
                  </a:lnTo>
                  <a:lnTo>
                    <a:pt x="2924047" y="1072582"/>
                  </a:lnTo>
                  <a:lnTo>
                    <a:pt x="2887836" y="1043100"/>
                  </a:lnTo>
                  <a:lnTo>
                    <a:pt x="2852669" y="1012420"/>
                  </a:lnTo>
                  <a:lnTo>
                    <a:pt x="2818577" y="980571"/>
                  </a:lnTo>
                  <a:lnTo>
                    <a:pt x="2785591" y="947584"/>
                  </a:lnTo>
                  <a:lnTo>
                    <a:pt x="2753742" y="913492"/>
                  </a:lnTo>
                  <a:lnTo>
                    <a:pt x="2723061" y="878325"/>
                  </a:lnTo>
                  <a:lnTo>
                    <a:pt x="2693579" y="842115"/>
                  </a:lnTo>
                  <a:lnTo>
                    <a:pt x="2665327" y="804891"/>
                  </a:lnTo>
                  <a:lnTo>
                    <a:pt x="2638337" y="766686"/>
                  </a:lnTo>
                  <a:lnTo>
                    <a:pt x="2612639" y="727529"/>
                  </a:lnTo>
                  <a:lnTo>
                    <a:pt x="2588264" y="687454"/>
                  </a:lnTo>
                  <a:lnTo>
                    <a:pt x="2565243" y="646489"/>
                  </a:lnTo>
                  <a:lnTo>
                    <a:pt x="2543608" y="604667"/>
                  </a:lnTo>
                  <a:lnTo>
                    <a:pt x="2523390" y="562018"/>
                  </a:lnTo>
                  <a:lnTo>
                    <a:pt x="2504619" y="518574"/>
                  </a:lnTo>
                  <a:lnTo>
                    <a:pt x="2487326" y="474366"/>
                  </a:lnTo>
                  <a:lnTo>
                    <a:pt x="2471544" y="429424"/>
                  </a:lnTo>
                  <a:lnTo>
                    <a:pt x="2457301" y="383780"/>
                  </a:lnTo>
                  <a:lnTo>
                    <a:pt x="2444631" y="337464"/>
                  </a:lnTo>
                  <a:lnTo>
                    <a:pt x="2433563" y="290509"/>
                  </a:lnTo>
                  <a:lnTo>
                    <a:pt x="2424129" y="242944"/>
                  </a:lnTo>
                  <a:lnTo>
                    <a:pt x="2416361" y="194801"/>
                  </a:lnTo>
                  <a:lnTo>
                    <a:pt x="0" y="194801"/>
                  </a:lnTo>
                  <a:lnTo>
                    <a:pt x="0" y="0"/>
                  </a:lnTo>
                  <a:close/>
                </a:path>
              </a:pathLst>
            </a:custGeom>
            <a:ln w="21644">
              <a:solidFill>
                <a:srgbClr val="F7933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5615206" y="5595136"/>
              <a:ext cx="499109" cy="497840"/>
            </a:xfrm>
            <a:custGeom>
              <a:avLst/>
              <a:gdLst/>
              <a:ahLst/>
              <a:cxnLst/>
              <a:rect l="l" t="t" r="r" b="b"/>
              <a:pathLst>
                <a:path w="499110" h="497839">
                  <a:moveTo>
                    <a:pt x="367958" y="432892"/>
                  </a:moveTo>
                  <a:lnTo>
                    <a:pt x="364969" y="432892"/>
                  </a:lnTo>
                  <a:lnTo>
                    <a:pt x="362547" y="435314"/>
                  </a:lnTo>
                  <a:lnTo>
                    <a:pt x="362547" y="438303"/>
                  </a:lnTo>
                  <a:lnTo>
                    <a:pt x="362547" y="441291"/>
                  </a:lnTo>
                  <a:lnTo>
                    <a:pt x="364969" y="443714"/>
                  </a:lnTo>
                  <a:lnTo>
                    <a:pt x="367958" y="443714"/>
                  </a:lnTo>
                  <a:lnTo>
                    <a:pt x="370946" y="443714"/>
                  </a:lnTo>
                  <a:lnTo>
                    <a:pt x="373369" y="441291"/>
                  </a:lnTo>
                  <a:lnTo>
                    <a:pt x="373369" y="438303"/>
                  </a:lnTo>
                  <a:lnTo>
                    <a:pt x="373369" y="435314"/>
                  </a:lnTo>
                  <a:lnTo>
                    <a:pt x="370946" y="432892"/>
                  </a:lnTo>
                  <a:lnTo>
                    <a:pt x="367958" y="432892"/>
                  </a:lnTo>
                </a:path>
                <a:path w="499110" h="497839">
                  <a:moveTo>
                    <a:pt x="367958" y="389602"/>
                  </a:moveTo>
                  <a:lnTo>
                    <a:pt x="367958" y="324669"/>
                  </a:lnTo>
                </a:path>
                <a:path w="499110" h="497839">
                  <a:moveTo>
                    <a:pt x="386096" y="259735"/>
                  </a:moveTo>
                  <a:lnTo>
                    <a:pt x="382521" y="253040"/>
                  </a:lnTo>
                  <a:lnTo>
                    <a:pt x="375548" y="248858"/>
                  </a:lnTo>
                  <a:lnTo>
                    <a:pt x="367958" y="248858"/>
                  </a:lnTo>
                  <a:lnTo>
                    <a:pt x="360368" y="248858"/>
                  </a:lnTo>
                  <a:lnTo>
                    <a:pt x="353395" y="253040"/>
                  </a:lnTo>
                  <a:lnTo>
                    <a:pt x="349820" y="259735"/>
                  </a:lnTo>
                  <a:lnTo>
                    <a:pt x="240385" y="468259"/>
                  </a:lnTo>
                  <a:lnTo>
                    <a:pt x="237096" y="474508"/>
                  </a:lnTo>
                  <a:lnTo>
                    <a:pt x="237351" y="482030"/>
                  </a:lnTo>
                  <a:lnTo>
                    <a:pt x="241056" y="488042"/>
                  </a:lnTo>
                  <a:lnTo>
                    <a:pt x="244797" y="494094"/>
                  </a:lnTo>
                  <a:lnTo>
                    <a:pt x="251408" y="497772"/>
                  </a:lnTo>
                  <a:lnTo>
                    <a:pt x="258523" y="497761"/>
                  </a:lnTo>
                  <a:lnTo>
                    <a:pt x="477393" y="497761"/>
                  </a:lnTo>
                  <a:lnTo>
                    <a:pt x="498820" y="474530"/>
                  </a:lnTo>
                  <a:lnTo>
                    <a:pt x="495531" y="468281"/>
                  </a:lnTo>
                  <a:lnTo>
                    <a:pt x="386096" y="259735"/>
                  </a:lnTo>
                  <a:close/>
                </a:path>
                <a:path w="499110" h="497839">
                  <a:moveTo>
                    <a:pt x="108223" y="432892"/>
                  </a:moveTo>
                  <a:lnTo>
                    <a:pt x="173156" y="432892"/>
                  </a:lnTo>
                </a:path>
                <a:path w="499110" h="497839">
                  <a:moveTo>
                    <a:pt x="173178" y="324669"/>
                  </a:moveTo>
                  <a:lnTo>
                    <a:pt x="173178" y="432892"/>
                  </a:lnTo>
                </a:path>
                <a:path w="499110" h="497839">
                  <a:moveTo>
                    <a:pt x="59522" y="422069"/>
                  </a:moveTo>
                  <a:lnTo>
                    <a:pt x="56534" y="422069"/>
                  </a:lnTo>
                  <a:lnTo>
                    <a:pt x="54111" y="424492"/>
                  </a:lnTo>
                  <a:lnTo>
                    <a:pt x="54111" y="427481"/>
                  </a:lnTo>
                  <a:lnTo>
                    <a:pt x="54111" y="430469"/>
                  </a:lnTo>
                  <a:lnTo>
                    <a:pt x="56534" y="432892"/>
                  </a:lnTo>
                  <a:lnTo>
                    <a:pt x="59522" y="432892"/>
                  </a:lnTo>
                  <a:lnTo>
                    <a:pt x="62511" y="432892"/>
                  </a:lnTo>
                  <a:lnTo>
                    <a:pt x="64933" y="430469"/>
                  </a:lnTo>
                  <a:lnTo>
                    <a:pt x="64933" y="427481"/>
                  </a:lnTo>
                  <a:lnTo>
                    <a:pt x="64933" y="424492"/>
                  </a:lnTo>
                  <a:lnTo>
                    <a:pt x="62511" y="422069"/>
                  </a:lnTo>
                  <a:lnTo>
                    <a:pt x="59522" y="422069"/>
                  </a:lnTo>
                </a:path>
                <a:path w="499110" h="497839">
                  <a:moveTo>
                    <a:pt x="5411" y="422069"/>
                  </a:moveTo>
                  <a:lnTo>
                    <a:pt x="2422" y="422069"/>
                  </a:lnTo>
                  <a:lnTo>
                    <a:pt x="0" y="424492"/>
                  </a:lnTo>
                  <a:lnTo>
                    <a:pt x="0" y="427481"/>
                  </a:lnTo>
                  <a:lnTo>
                    <a:pt x="0" y="430469"/>
                  </a:lnTo>
                  <a:lnTo>
                    <a:pt x="2422" y="432892"/>
                  </a:lnTo>
                  <a:lnTo>
                    <a:pt x="5411" y="432892"/>
                  </a:lnTo>
                  <a:lnTo>
                    <a:pt x="8399" y="432892"/>
                  </a:lnTo>
                  <a:lnTo>
                    <a:pt x="10822" y="430469"/>
                  </a:lnTo>
                  <a:lnTo>
                    <a:pt x="10822" y="427481"/>
                  </a:lnTo>
                  <a:lnTo>
                    <a:pt x="10822" y="424492"/>
                  </a:lnTo>
                  <a:lnTo>
                    <a:pt x="8399" y="422069"/>
                  </a:lnTo>
                  <a:lnTo>
                    <a:pt x="5411" y="422069"/>
                  </a:lnTo>
                </a:path>
                <a:path w="499110" h="497839">
                  <a:moveTo>
                    <a:pt x="81167" y="265146"/>
                  </a:moveTo>
                  <a:lnTo>
                    <a:pt x="78178" y="265146"/>
                  </a:lnTo>
                  <a:lnTo>
                    <a:pt x="75756" y="267569"/>
                  </a:lnTo>
                  <a:lnTo>
                    <a:pt x="75756" y="270557"/>
                  </a:lnTo>
                  <a:lnTo>
                    <a:pt x="75756" y="273546"/>
                  </a:lnTo>
                  <a:lnTo>
                    <a:pt x="78178" y="275968"/>
                  </a:lnTo>
                  <a:lnTo>
                    <a:pt x="81167" y="275968"/>
                  </a:lnTo>
                  <a:lnTo>
                    <a:pt x="84155" y="275968"/>
                  </a:lnTo>
                  <a:lnTo>
                    <a:pt x="86578" y="273546"/>
                  </a:lnTo>
                  <a:lnTo>
                    <a:pt x="86578" y="270557"/>
                  </a:lnTo>
                  <a:lnTo>
                    <a:pt x="86578" y="267569"/>
                  </a:lnTo>
                  <a:lnTo>
                    <a:pt x="84155" y="265146"/>
                  </a:lnTo>
                  <a:lnTo>
                    <a:pt x="81167" y="265146"/>
                  </a:lnTo>
                </a:path>
                <a:path w="499110" h="497839">
                  <a:moveTo>
                    <a:pt x="135278" y="265146"/>
                  </a:moveTo>
                  <a:lnTo>
                    <a:pt x="132290" y="265146"/>
                  </a:lnTo>
                  <a:lnTo>
                    <a:pt x="129867" y="267569"/>
                  </a:lnTo>
                  <a:lnTo>
                    <a:pt x="129867" y="270557"/>
                  </a:lnTo>
                  <a:lnTo>
                    <a:pt x="129867" y="273546"/>
                  </a:lnTo>
                  <a:lnTo>
                    <a:pt x="132290" y="275968"/>
                  </a:lnTo>
                  <a:lnTo>
                    <a:pt x="135278" y="275968"/>
                  </a:lnTo>
                  <a:lnTo>
                    <a:pt x="138267" y="275968"/>
                  </a:lnTo>
                  <a:lnTo>
                    <a:pt x="140689" y="273546"/>
                  </a:lnTo>
                  <a:lnTo>
                    <a:pt x="140689" y="270557"/>
                  </a:lnTo>
                  <a:lnTo>
                    <a:pt x="140689" y="267569"/>
                  </a:lnTo>
                  <a:lnTo>
                    <a:pt x="138267" y="265146"/>
                  </a:lnTo>
                  <a:lnTo>
                    <a:pt x="135278" y="265146"/>
                  </a:lnTo>
                </a:path>
                <a:path w="499110" h="497839">
                  <a:moveTo>
                    <a:pt x="303024" y="216446"/>
                  </a:moveTo>
                  <a:lnTo>
                    <a:pt x="54111" y="216446"/>
                  </a:lnTo>
                  <a:lnTo>
                    <a:pt x="33048" y="220698"/>
                  </a:lnTo>
                  <a:lnTo>
                    <a:pt x="15848" y="232295"/>
                  </a:lnTo>
                  <a:lnTo>
                    <a:pt x="4252" y="249495"/>
                  </a:lnTo>
                  <a:lnTo>
                    <a:pt x="0" y="270557"/>
                  </a:lnTo>
                  <a:lnTo>
                    <a:pt x="4252" y="291620"/>
                  </a:lnTo>
                  <a:lnTo>
                    <a:pt x="15848" y="308820"/>
                  </a:lnTo>
                  <a:lnTo>
                    <a:pt x="33048" y="320416"/>
                  </a:lnTo>
                  <a:lnTo>
                    <a:pt x="54111" y="324669"/>
                  </a:lnTo>
                  <a:lnTo>
                    <a:pt x="238090" y="324669"/>
                  </a:lnTo>
                </a:path>
                <a:path w="499110" h="497839">
                  <a:moveTo>
                    <a:pt x="81167" y="156923"/>
                  </a:moveTo>
                  <a:lnTo>
                    <a:pt x="78178" y="156923"/>
                  </a:lnTo>
                  <a:lnTo>
                    <a:pt x="75756" y="159346"/>
                  </a:lnTo>
                  <a:lnTo>
                    <a:pt x="75756" y="162334"/>
                  </a:lnTo>
                  <a:lnTo>
                    <a:pt x="75756" y="165323"/>
                  </a:lnTo>
                  <a:lnTo>
                    <a:pt x="78178" y="167745"/>
                  </a:lnTo>
                  <a:lnTo>
                    <a:pt x="81167" y="167745"/>
                  </a:lnTo>
                  <a:lnTo>
                    <a:pt x="84155" y="167745"/>
                  </a:lnTo>
                  <a:lnTo>
                    <a:pt x="86578" y="165323"/>
                  </a:lnTo>
                  <a:lnTo>
                    <a:pt x="86578" y="162334"/>
                  </a:lnTo>
                  <a:lnTo>
                    <a:pt x="86578" y="159346"/>
                  </a:lnTo>
                  <a:lnTo>
                    <a:pt x="84155" y="156923"/>
                  </a:lnTo>
                  <a:lnTo>
                    <a:pt x="81167" y="156923"/>
                  </a:lnTo>
                </a:path>
                <a:path w="499110" h="497839">
                  <a:moveTo>
                    <a:pt x="135278" y="156923"/>
                  </a:moveTo>
                  <a:lnTo>
                    <a:pt x="132290" y="156923"/>
                  </a:lnTo>
                  <a:lnTo>
                    <a:pt x="129867" y="159346"/>
                  </a:lnTo>
                  <a:lnTo>
                    <a:pt x="129867" y="162334"/>
                  </a:lnTo>
                  <a:lnTo>
                    <a:pt x="129867" y="165323"/>
                  </a:lnTo>
                  <a:lnTo>
                    <a:pt x="132290" y="167745"/>
                  </a:lnTo>
                  <a:lnTo>
                    <a:pt x="135278" y="167745"/>
                  </a:lnTo>
                  <a:lnTo>
                    <a:pt x="138267" y="167745"/>
                  </a:lnTo>
                  <a:lnTo>
                    <a:pt x="140689" y="165323"/>
                  </a:lnTo>
                  <a:lnTo>
                    <a:pt x="140689" y="162334"/>
                  </a:lnTo>
                  <a:lnTo>
                    <a:pt x="140689" y="159346"/>
                  </a:lnTo>
                  <a:lnTo>
                    <a:pt x="138267" y="156923"/>
                  </a:lnTo>
                  <a:lnTo>
                    <a:pt x="135278" y="156923"/>
                  </a:lnTo>
                </a:path>
                <a:path w="499110" h="497839">
                  <a:moveTo>
                    <a:pt x="367958" y="162334"/>
                  </a:moveTo>
                  <a:lnTo>
                    <a:pt x="363706" y="141271"/>
                  </a:lnTo>
                  <a:lnTo>
                    <a:pt x="352109" y="124071"/>
                  </a:lnTo>
                  <a:lnTo>
                    <a:pt x="334909" y="112475"/>
                  </a:lnTo>
                  <a:lnTo>
                    <a:pt x="313846" y="108223"/>
                  </a:lnTo>
                  <a:lnTo>
                    <a:pt x="54111" y="108223"/>
                  </a:lnTo>
                  <a:lnTo>
                    <a:pt x="33048" y="112475"/>
                  </a:lnTo>
                  <a:lnTo>
                    <a:pt x="15848" y="124071"/>
                  </a:lnTo>
                  <a:lnTo>
                    <a:pt x="4252" y="141271"/>
                  </a:lnTo>
                  <a:lnTo>
                    <a:pt x="0" y="162334"/>
                  </a:lnTo>
                  <a:lnTo>
                    <a:pt x="4252" y="183397"/>
                  </a:lnTo>
                  <a:lnTo>
                    <a:pt x="15848" y="200597"/>
                  </a:lnTo>
                  <a:lnTo>
                    <a:pt x="33048" y="212193"/>
                  </a:lnTo>
                  <a:lnTo>
                    <a:pt x="54111" y="216446"/>
                  </a:lnTo>
                  <a:lnTo>
                    <a:pt x="303024" y="216446"/>
                  </a:lnTo>
                </a:path>
                <a:path w="499110" h="497839">
                  <a:moveTo>
                    <a:pt x="81167" y="48700"/>
                  </a:moveTo>
                  <a:lnTo>
                    <a:pt x="78178" y="48700"/>
                  </a:lnTo>
                  <a:lnTo>
                    <a:pt x="75756" y="51123"/>
                  </a:lnTo>
                  <a:lnTo>
                    <a:pt x="75756" y="54111"/>
                  </a:lnTo>
                  <a:lnTo>
                    <a:pt x="75756" y="57099"/>
                  </a:lnTo>
                  <a:lnTo>
                    <a:pt x="78178" y="59522"/>
                  </a:lnTo>
                  <a:lnTo>
                    <a:pt x="81167" y="59522"/>
                  </a:lnTo>
                  <a:lnTo>
                    <a:pt x="84155" y="59522"/>
                  </a:lnTo>
                  <a:lnTo>
                    <a:pt x="86578" y="57099"/>
                  </a:lnTo>
                  <a:lnTo>
                    <a:pt x="86578" y="54111"/>
                  </a:lnTo>
                  <a:lnTo>
                    <a:pt x="86578" y="51123"/>
                  </a:lnTo>
                  <a:lnTo>
                    <a:pt x="84155" y="48700"/>
                  </a:lnTo>
                  <a:lnTo>
                    <a:pt x="81167" y="48700"/>
                  </a:lnTo>
                </a:path>
                <a:path w="499110" h="497839">
                  <a:moveTo>
                    <a:pt x="135278" y="48700"/>
                  </a:moveTo>
                  <a:lnTo>
                    <a:pt x="132290" y="48700"/>
                  </a:lnTo>
                  <a:lnTo>
                    <a:pt x="129867" y="51123"/>
                  </a:lnTo>
                  <a:lnTo>
                    <a:pt x="129867" y="54111"/>
                  </a:lnTo>
                  <a:lnTo>
                    <a:pt x="129867" y="57099"/>
                  </a:lnTo>
                  <a:lnTo>
                    <a:pt x="132290" y="59522"/>
                  </a:lnTo>
                  <a:lnTo>
                    <a:pt x="135278" y="59522"/>
                  </a:lnTo>
                  <a:lnTo>
                    <a:pt x="138267" y="59522"/>
                  </a:lnTo>
                  <a:lnTo>
                    <a:pt x="140689" y="57099"/>
                  </a:lnTo>
                  <a:lnTo>
                    <a:pt x="140689" y="54111"/>
                  </a:lnTo>
                  <a:lnTo>
                    <a:pt x="140689" y="51123"/>
                  </a:lnTo>
                  <a:lnTo>
                    <a:pt x="138267" y="48700"/>
                  </a:lnTo>
                  <a:lnTo>
                    <a:pt x="135278" y="48700"/>
                  </a:lnTo>
                </a:path>
                <a:path w="499110" h="497839">
                  <a:moveTo>
                    <a:pt x="367958" y="54111"/>
                  </a:moveTo>
                  <a:lnTo>
                    <a:pt x="363706" y="33048"/>
                  </a:lnTo>
                  <a:lnTo>
                    <a:pt x="352109" y="15848"/>
                  </a:lnTo>
                  <a:lnTo>
                    <a:pt x="334909" y="4252"/>
                  </a:lnTo>
                  <a:lnTo>
                    <a:pt x="313846" y="0"/>
                  </a:lnTo>
                  <a:lnTo>
                    <a:pt x="54111" y="0"/>
                  </a:lnTo>
                  <a:lnTo>
                    <a:pt x="33048" y="4252"/>
                  </a:lnTo>
                  <a:lnTo>
                    <a:pt x="15848" y="15848"/>
                  </a:lnTo>
                  <a:lnTo>
                    <a:pt x="4252" y="33048"/>
                  </a:lnTo>
                  <a:lnTo>
                    <a:pt x="0" y="54111"/>
                  </a:lnTo>
                  <a:lnTo>
                    <a:pt x="4252" y="75174"/>
                  </a:lnTo>
                  <a:lnTo>
                    <a:pt x="15848" y="92374"/>
                  </a:lnTo>
                  <a:lnTo>
                    <a:pt x="33048" y="103970"/>
                  </a:lnTo>
                  <a:lnTo>
                    <a:pt x="54111" y="108223"/>
                  </a:lnTo>
                  <a:lnTo>
                    <a:pt x="313846" y="108223"/>
                  </a:lnTo>
                  <a:lnTo>
                    <a:pt x="334909" y="103970"/>
                  </a:lnTo>
                  <a:lnTo>
                    <a:pt x="352109" y="92374"/>
                  </a:lnTo>
                  <a:lnTo>
                    <a:pt x="363706" y="75174"/>
                  </a:lnTo>
                  <a:lnTo>
                    <a:pt x="367958" y="54111"/>
                  </a:lnTo>
                  <a:close/>
                </a:path>
              </a:pathLst>
            </a:custGeom>
            <a:ln w="21644">
              <a:solidFill>
                <a:srgbClr val="F7933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9" name="object 19"/>
          <p:cNvGrpSpPr/>
          <p:nvPr/>
        </p:nvGrpSpPr>
        <p:grpSpPr>
          <a:xfrm>
            <a:off x="7281841" y="2472297"/>
            <a:ext cx="3658235" cy="1824355"/>
            <a:chOff x="7281841" y="2472297"/>
            <a:chExt cx="3658235" cy="1824355"/>
          </a:xfrm>
        </p:grpSpPr>
        <p:sp>
          <p:nvSpPr>
            <p:cNvPr id="20" name="object 20"/>
            <p:cNvSpPr/>
            <p:nvPr/>
          </p:nvSpPr>
          <p:spPr>
            <a:xfrm>
              <a:off x="7292663" y="2928136"/>
              <a:ext cx="3636645" cy="1357630"/>
            </a:xfrm>
            <a:custGeom>
              <a:avLst/>
              <a:gdLst/>
              <a:ahLst/>
              <a:cxnLst/>
              <a:rect l="l" t="t" r="r" b="b"/>
              <a:pathLst>
                <a:path w="3636645" h="1357629">
                  <a:moveTo>
                    <a:pt x="1038941" y="1357506"/>
                  </a:moveTo>
                  <a:lnTo>
                    <a:pt x="1037951" y="1308965"/>
                  </a:lnTo>
                  <a:lnTo>
                    <a:pt x="1035008" y="1260928"/>
                  </a:lnTo>
                  <a:lnTo>
                    <a:pt x="1030149" y="1213433"/>
                  </a:lnTo>
                  <a:lnTo>
                    <a:pt x="1023414" y="1166519"/>
                  </a:lnTo>
                  <a:lnTo>
                    <a:pt x="1014840" y="1120224"/>
                  </a:lnTo>
                  <a:lnTo>
                    <a:pt x="1004467" y="1074587"/>
                  </a:lnTo>
                  <a:lnTo>
                    <a:pt x="992332" y="1029645"/>
                  </a:lnTo>
                  <a:lnTo>
                    <a:pt x="978474" y="985438"/>
                  </a:lnTo>
                  <a:lnTo>
                    <a:pt x="962931" y="942004"/>
                  </a:lnTo>
                  <a:lnTo>
                    <a:pt x="945743" y="899382"/>
                  </a:lnTo>
                  <a:lnTo>
                    <a:pt x="926947" y="857609"/>
                  </a:lnTo>
                  <a:lnTo>
                    <a:pt x="906582" y="816725"/>
                  </a:lnTo>
                  <a:lnTo>
                    <a:pt x="884687" y="776768"/>
                  </a:lnTo>
                  <a:lnTo>
                    <a:pt x="861299" y="737776"/>
                  </a:lnTo>
                  <a:lnTo>
                    <a:pt x="836457" y="699787"/>
                  </a:lnTo>
                  <a:lnTo>
                    <a:pt x="810201" y="662841"/>
                  </a:lnTo>
                  <a:lnTo>
                    <a:pt x="782567" y="626975"/>
                  </a:lnTo>
                  <a:lnTo>
                    <a:pt x="753595" y="592229"/>
                  </a:lnTo>
                  <a:lnTo>
                    <a:pt x="723323" y="558640"/>
                  </a:lnTo>
                  <a:lnTo>
                    <a:pt x="691790" y="526247"/>
                  </a:lnTo>
                  <a:lnTo>
                    <a:pt x="659034" y="495089"/>
                  </a:lnTo>
                  <a:lnTo>
                    <a:pt x="625094" y="465204"/>
                  </a:lnTo>
                  <a:lnTo>
                    <a:pt x="590007" y="436630"/>
                  </a:lnTo>
                  <a:lnTo>
                    <a:pt x="553813" y="409406"/>
                  </a:lnTo>
                  <a:lnTo>
                    <a:pt x="516550" y="383570"/>
                  </a:lnTo>
                  <a:lnTo>
                    <a:pt x="478256" y="359161"/>
                  </a:lnTo>
                  <a:lnTo>
                    <a:pt x="438970" y="336217"/>
                  </a:lnTo>
                  <a:lnTo>
                    <a:pt x="398730" y="314777"/>
                  </a:lnTo>
                  <a:lnTo>
                    <a:pt x="357575" y="294880"/>
                  </a:lnTo>
                  <a:lnTo>
                    <a:pt x="315543" y="276562"/>
                  </a:lnTo>
                  <a:lnTo>
                    <a:pt x="272672" y="259864"/>
                  </a:lnTo>
                  <a:lnTo>
                    <a:pt x="229002" y="244824"/>
                  </a:lnTo>
                  <a:lnTo>
                    <a:pt x="184571" y="231480"/>
                  </a:lnTo>
                  <a:lnTo>
                    <a:pt x="139416" y="219870"/>
                  </a:lnTo>
                  <a:lnTo>
                    <a:pt x="93577" y="210033"/>
                  </a:lnTo>
                  <a:lnTo>
                    <a:pt x="47092" y="202007"/>
                  </a:lnTo>
                  <a:lnTo>
                    <a:pt x="0" y="195831"/>
                  </a:lnTo>
                  <a:lnTo>
                    <a:pt x="0" y="0"/>
                  </a:lnTo>
                  <a:lnTo>
                    <a:pt x="49288" y="5559"/>
                  </a:lnTo>
                  <a:lnTo>
                    <a:pt x="98029" y="12855"/>
                  </a:lnTo>
                  <a:lnTo>
                    <a:pt x="146192" y="21855"/>
                  </a:lnTo>
                  <a:lnTo>
                    <a:pt x="193745" y="32527"/>
                  </a:lnTo>
                  <a:lnTo>
                    <a:pt x="240656" y="44839"/>
                  </a:lnTo>
                  <a:lnTo>
                    <a:pt x="286893" y="58759"/>
                  </a:lnTo>
                  <a:lnTo>
                    <a:pt x="332425" y="74256"/>
                  </a:lnTo>
                  <a:lnTo>
                    <a:pt x="377218" y="91297"/>
                  </a:lnTo>
                  <a:lnTo>
                    <a:pt x="421242" y="109851"/>
                  </a:lnTo>
                  <a:lnTo>
                    <a:pt x="464465" y="129886"/>
                  </a:lnTo>
                  <a:lnTo>
                    <a:pt x="506854" y="151370"/>
                  </a:lnTo>
                  <a:lnTo>
                    <a:pt x="548378" y="174271"/>
                  </a:lnTo>
                  <a:lnTo>
                    <a:pt x="589005" y="198558"/>
                  </a:lnTo>
                  <a:lnTo>
                    <a:pt x="628704" y="224197"/>
                  </a:lnTo>
                  <a:lnTo>
                    <a:pt x="667441" y="251158"/>
                  </a:lnTo>
                  <a:lnTo>
                    <a:pt x="705186" y="279409"/>
                  </a:lnTo>
                  <a:lnTo>
                    <a:pt x="741906" y="308918"/>
                  </a:lnTo>
                  <a:lnTo>
                    <a:pt x="777570" y="339652"/>
                  </a:lnTo>
                  <a:lnTo>
                    <a:pt x="812146" y="371581"/>
                  </a:lnTo>
                  <a:lnTo>
                    <a:pt x="845601" y="404672"/>
                  </a:lnTo>
                  <a:lnTo>
                    <a:pt x="877905" y="438893"/>
                  </a:lnTo>
                  <a:lnTo>
                    <a:pt x="909025" y="474212"/>
                  </a:lnTo>
                  <a:lnTo>
                    <a:pt x="938929" y="510598"/>
                  </a:lnTo>
                  <a:lnTo>
                    <a:pt x="967585" y="548019"/>
                  </a:lnTo>
                  <a:lnTo>
                    <a:pt x="994962" y="586442"/>
                  </a:lnTo>
                  <a:lnTo>
                    <a:pt x="1021028" y="625837"/>
                  </a:lnTo>
                  <a:lnTo>
                    <a:pt x="1045751" y="666170"/>
                  </a:lnTo>
                  <a:lnTo>
                    <a:pt x="1069098" y="707411"/>
                  </a:lnTo>
                  <a:lnTo>
                    <a:pt x="1091039" y="749527"/>
                  </a:lnTo>
                  <a:lnTo>
                    <a:pt x="1111540" y="792487"/>
                  </a:lnTo>
                  <a:lnTo>
                    <a:pt x="1130571" y="836258"/>
                  </a:lnTo>
                  <a:lnTo>
                    <a:pt x="1148100" y="880809"/>
                  </a:lnTo>
                  <a:lnTo>
                    <a:pt x="1164094" y="926108"/>
                  </a:lnTo>
                  <a:lnTo>
                    <a:pt x="1178522" y="972123"/>
                  </a:lnTo>
                  <a:lnTo>
                    <a:pt x="1191352" y="1018822"/>
                  </a:lnTo>
                  <a:lnTo>
                    <a:pt x="1202551" y="1066173"/>
                  </a:lnTo>
                  <a:lnTo>
                    <a:pt x="1212089" y="1114145"/>
                  </a:lnTo>
                  <a:lnTo>
                    <a:pt x="1219933" y="1162705"/>
                  </a:lnTo>
                  <a:lnTo>
                    <a:pt x="3636294" y="1162705"/>
                  </a:lnTo>
                  <a:lnTo>
                    <a:pt x="3636294" y="1357506"/>
                  </a:lnTo>
                  <a:lnTo>
                    <a:pt x="1038941" y="1357506"/>
                  </a:lnTo>
                  <a:close/>
                </a:path>
              </a:pathLst>
            </a:custGeom>
            <a:ln w="21644">
              <a:solidFill>
                <a:srgbClr val="43DD9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8228197" y="2483119"/>
              <a:ext cx="487680" cy="487680"/>
            </a:xfrm>
            <a:custGeom>
              <a:avLst/>
              <a:gdLst/>
              <a:ahLst/>
              <a:cxnLst/>
              <a:rect l="l" t="t" r="r" b="b"/>
              <a:pathLst>
                <a:path w="487679" h="487680">
                  <a:moveTo>
                    <a:pt x="357731" y="438907"/>
                  </a:moveTo>
                  <a:lnTo>
                    <a:pt x="353249" y="438907"/>
                  </a:lnTo>
                  <a:lnTo>
                    <a:pt x="349615" y="435273"/>
                  </a:lnTo>
                  <a:lnTo>
                    <a:pt x="349615" y="430790"/>
                  </a:lnTo>
                  <a:lnTo>
                    <a:pt x="349615" y="426308"/>
                  </a:lnTo>
                  <a:lnTo>
                    <a:pt x="353249" y="422674"/>
                  </a:lnTo>
                  <a:lnTo>
                    <a:pt x="357731" y="422674"/>
                  </a:lnTo>
                </a:path>
                <a:path w="487679" h="487680">
                  <a:moveTo>
                    <a:pt x="357731" y="438907"/>
                  </a:moveTo>
                  <a:lnTo>
                    <a:pt x="362214" y="438907"/>
                  </a:lnTo>
                  <a:lnTo>
                    <a:pt x="365848" y="435273"/>
                  </a:lnTo>
                  <a:lnTo>
                    <a:pt x="365848" y="430790"/>
                  </a:lnTo>
                  <a:lnTo>
                    <a:pt x="365848" y="426308"/>
                  </a:lnTo>
                  <a:lnTo>
                    <a:pt x="362214" y="422674"/>
                  </a:lnTo>
                  <a:lnTo>
                    <a:pt x="357731" y="422674"/>
                  </a:lnTo>
                </a:path>
                <a:path w="487679" h="487680">
                  <a:moveTo>
                    <a:pt x="357731" y="373973"/>
                  </a:moveTo>
                  <a:lnTo>
                    <a:pt x="357731" y="309040"/>
                  </a:lnTo>
                </a:path>
                <a:path w="487679" h="487680">
                  <a:moveTo>
                    <a:pt x="483551" y="432046"/>
                  </a:moveTo>
                  <a:lnTo>
                    <a:pt x="486773" y="441312"/>
                  </a:lnTo>
                  <a:lnTo>
                    <a:pt x="487548" y="450940"/>
                  </a:lnTo>
                  <a:lnTo>
                    <a:pt x="485899" y="460457"/>
                  </a:lnTo>
                  <a:lnTo>
                    <a:pt x="449201" y="487608"/>
                  </a:lnTo>
                  <a:lnTo>
                    <a:pt x="266261" y="487608"/>
                  </a:lnTo>
                  <a:lnTo>
                    <a:pt x="229564" y="460457"/>
                  </a:lnTo>
                  <a:lnTo>
                    <a:pt x="227915" y="450940"/>
                  </a:lnTo>
                  <a:lnTo>
                    <a:pt x="228690" y="441312"/>
                  </a:lnTo>
                  <a:lnTo>
                    <a:pt x="323381" y="249106"/>
                  </a:lnTo>
                  <a:lnTo>
                    <a:pt x="357731" y="227841"/>
                  </a:lnTo>
                  <a:lnTo>
                    <a:pt x="368327" y="229331"/>
                  </a:lnTo>
                  <a:lnTo>
                    <a:pt x="377931" y="233587"/>
                  </a:lnTo>
                  <a:lnTo>
                    <a:pt x="386023" y="240286"/>
                  </a:lnTo>
                  <a:lnTo>
                    <a:pt x="392081" y="249106"/>
                  </a:lnTo>
                  <a:lnTo>
                    <a:pt x="483551" y="432046"/>
                  </a:lnTo>
                  <a:close/>
                </a:path>
                <a:path w="487679" h="487680">
                  <a:moveTo>
                    <a:pt x="308446" y="183241"/>
                  </a:moveTo>
                  <a:lnTo>
                    <a:pt x="298890" y="165875"/>
                  </a:lnTo>
                  <a:lnTo>
                    <a:pt x="298988" y="161856"/>
                  </a:lnTo>
                  <a:lnTo>
                    <a:pt x="298923" y="157830"/>
                  </a:lnTo>
                  <a:lnTo>
                    <a:pt x="299724" y="153848"/>
                  </a:lnTo>
                  <a:lnTo>
                    <a:pt x="301369" y="150168"/>
                  </a:lnTo>
                  <a:lnTo>
                    <a:pt x="302992" y="146488"/>
                  </a:lnTo>
                  <a:lnTo>
                    <a:pt x="305416" y="143177"/>
                  </a:lnTo>
                  <a:lnTo>
                    <a:pt x="308446" y="140450"/>
                  </a:lnTo>
                  <a:lnTo>
                    <a:pt x="323879" y="127182"/>
                  </a:lnTo>
                  <a:lnTo>
                    <a:pt x="328267" y="123362"/>
                  </a:lnTo>
                  <a:lnTo>
                    <a:pt x="331342" y="118258"/>
                  </a:lnTo>
                  <a:lnTo>
                    <a:pt x="332667" y="112593"/>
                  </a:lnTo>
                  <a:lnTo>
                    <a:pt x="333981" y="106952"/>
                  </a:lnTo>
                  <a:lnTo>
                    <a:pt x="333466" y="101039"/>
                  </a:lnTo>
                  <a:lnTo>
                    <a:pt x="309086" y="78159"/>
                  </a:lnTo>
                  <a:lnTo>
                    <a:pt x="303165" y="78438"/>
                  </a:lnTo>
                  <a:lnTo>
                    <a:pt x="282451" y="79498"/>
                  </a:lnTo>
                  <a:lnTo>
                    <a:pt x="274365" y="79912"/>
                  </a:lnTo>
                  <a:lnTo>
                    <a:pt x="254118" y="61642"/>
                  </a:lnTo>
                  <a:lnTo>
                    <a:pt x="252674" y="57998"/>
                  </a:lnTo>
                  <a:lnTo>
                    <a:pt x="252039" y="54084"/>
                  </a:lnTo>
                  <a:lnTo>
                    <a:pt x="252257" y="50170"/>
                  </a:lnTo>
                  <a:lnTo>
                    <a:pt x="252257" y="30300"/>
                  </a:lnTo>
                  <a:lnTo>
                    <a:pt x="234747" y="2747"/>
                  </a:lnTo>
                  <a:lnTo>
                    <a:pt x="229213" y="505"/>
                  </a:lnTo>
                  <a:lnTo>
                    <a:pt x="223129" y="0"/>
                  </a:lnTo>
                  <a:lnTo>
                    <a:pt x="217301" y="1296"/>
                  </a:lnTo>
                  <a:lnTo>
                    <a:pt x="211457" y="2595"/>
                  </a:lnTo>
                  <a:lnTo>
                    <a:pt x="206197" y="5625"/>
                  </a:lnTo>
                  <a:lnTo>
                    <a:pt x="202236" y="9954"/>
                  </a:lnTo>
                  <a:lnTo>
                    <a:pt x="188362" y="24932"/>
                  </a:lnTo>
                  <a:lnTo>
                    <a:pt x="182778" y="30757"/>
                  </a:lnTo>
                  <a:lnTo>
                    <a:pt x="175058" y="34051"/>
                  </a:lnTo>
                  <a:lnTo>
                    <a:pt x="166988" y="34051"/>
                  </a:lnTo>
                  <a:lnTo>
                    <a:pt x="158919" y="34051"/>
                  </a:lnTo>
                  <a:lnTo>
                    <a:pt x="151199" y="30757"/>
                  </a:lnTo>
                  <a:lnTo>
                    <a:pt x="145614" y="24932"/>
                  </a:lnTo>
                  <a:lnTo>
                    <a:pt x="131740" y="9976"/>
                  </a:lnTo>
                  <a:lnTo>
                    <a:pt x="127730" y="5607"/>
                  </a:lnTo>
                  <a:lnTo>
                    <a:pt x="122469" y="2584"/>
                  </a:lnTo>
                  <a:lnTo>
                    <a:pt x="116675" y="1318"/>
                  </a:lnTo>
                  <a:lnTo>
                    <a:pt x="110848" y="21"/>
                  </a:lnTo>
                  <a:lnTo>
                    <a:pt x="104763" y="527"/>
                  </a:lnTo>
                  <a:lnTo>
                    <a:pt x="99230" y="2768"/>
                  </a:lnTo>
                  <a:lnTo>
                    <a:pt x="93710" y="4998"/>
                  </a:lnTo>
                  <a:lnTo>
                    <a:pt x="89057" y="8850"/>
                  </a:lnTo>
                  <a:lnTo>
                    <a:pt x="85918" y="13807"/>
                  </a:lnTo>
                  <a:lnTo>
                    <a:pt x="82788" y="18713"/>
                  </a:lnTo>
                  <a:lnTo>
                    <a:pt x="81316" y="24495"/>
                  </a:lnTo>
                  <a:lnTo>
                    <a:pt x="81719" y="30300"/>
                  </a:lnTo>
                  <a:lnTo>
                    <a:pt x="81719" y="50192"/>
                  </a:lnTo>
                  <a:lnTo>
                    <a:pt x="82194" y="58148"/>
                  </a:lnTo>
                  <a:lnTo>
                    <a:pt x="79138" y="65909"/>
                  </a:lnTo>
                  <a:lnTo>
                    <a:pt x="73364" y="71403"/>
                  </a:lnTo>
                  <a:lnTo>
                    <a:pt x="67502" y="76995"/>
                  </a:lnTo>
                  <a:lnTo>
                    <a:pt x="59594" y="79923"/>
                  </a:lnTo>
                  <a:lnTo>
                    <a:pt x="51503" y="79498"/>
                  </a:lnTo>
                  <a:lnTo>
                    <a:pt x="30811" y="78416"/>
                  </a:lnTo>
                  <a:lnTo>
                    <a:pt x="24888" y="78143"/>
                  </a:lnTo>
                  <a:lnTo>
                    <a:pt x="19020" y="79659"/>
                  </a:lnTo>
                  <a:lnTo>
                    <a:pt x="13972" y="82767"/>
                  </a:lnTo>
                  <a:lnTo>
                    <a:pt x="8990" y="85826"/>
                  </a:lnTo>
                  <a:lnTo>
                    <a:pt x="5080" y="90356"/>
                  </a:lnTo>
                  <a:lnTo>
                    <a:pt x="2781" y="95732"/>
                  </a:lnTo>
                  <a:lnTo>
                    <a:pt x="515" y="101054"/>
                  </a:lnTo>
                  <a:lnTo>
                    <a:pt x="0" y="106959"/>
                  </a:lnTo>
                  <a:lnTo>
                    <a:pt x="1309" y="112593"/>
                  </a:lnTo>
                  <a:lnTo>
                    <a:pt x="2608" y="118221"/>
                  </a:lnTo>
                  <a:lnTo>
                    <a:pt x="5682" y="123307"/>
                  </a:lnTo>
                  <a:lnTo>
                    <a:pt x="10097" y="127182"/>
                  </a:lnTo>
                  <a:lnTo>
                    <a:pt x="25530" y="140450"/>
                  </a:lnTo>
                  <a:lnTo>
                    <a:pt x="28560" y="143177"/>
                  </a:lnTo>
                  <a:lnTo>
                    <a:pt x="30984" y="146467"/>
                  </a:lnTo>
                  <a:lnTo>
                    <a:pt x="32608" y="150168"/>
                  </a:lnTo>
                  <a:lnTo>
                    <a:pt x="34253" y="153848"/>
                  </a:lnTo>
                  <a:lnTo>
                    <a:pt x="35053" y="157830"/>
                  </a:lnTo>
                  <a:lnTo>
                    <a:pt x="34988" y="161856"/>
                  </a:lnTo>
                  <a:lnTo>
                    <a:pt x="35097" y="165860"/>
                  </a:lnTo>
                  <a:lnTo>
                    <a:pt x="34296" y="169865"/>
                  </a:lnTo>
                  <a:lnTo>
                    <a:pt x="32651" y="173544"/>
                  </a:lnTo>
                  <a:lnTo>
                    <a:pt x="31027" y="177224"/>
                  </a:lnTo>
                  <a:lnTo>
                    <a:pt x="28582" y="180535"/>
                  </a:lnTo>
                  <a:lnTo>
                    <a:pt x="25508" y="183241"/>
                  </a:lnTo>
                  <a:lnTo>
                    <a:pt x="10097" y="196704"/>
                  </a:lnTo>
                  <a:lnTo>
                    <a:pt x="5703" y="200600"/>
                  </a:lnTo>
                  <a:lnTo>
                    <a:pt x="2630" y="205687"/>
                  </a:lnTo>
                  <a:lnTo>
                    <a:pt x="1331" y="211314"/>
                  </a:lnTo>
                  <a:lnTo>
                    <a:pt x="32" y="216942"/>
                  </a:lnTo>
                  <a:lnTo>
                    <a:pt x="552" y="222829"/>
                  </a:lnTo>
                  <a:lnTo>
                    <a:pt x="24902" y="245578"/>
                  </a:lnTo>
                  <a:lnTo>
                    <a:pt x="30811" y="245274"/>
                  </a:lnTo>
                  <a:lnTo>
                    <a:pt x="51525" y="245274"/>
                  </a:lnTo>
                  <a:lnTo>
                    <a:pt x="82136" y="266635"/>
                  </a:lnTo>
                  <a:lnTo>
                    <a:pt x="81719" y="274581"/>
                  </a:lnTo>
                  <a:lnTo>
                    <a:pt x="81719" y="294473"/>
                  </a:lnTo>
                  <a:lnTo>
                    <a:pt x="110918" y="324515"/>
                  </a:lnTo>
                  <a:lnTo>
                    <a:pt x="116718" y="323217"/>
                  </a:lnTo>
                  <a:lnTo>
                    <a:pt x="122541" y="321918"/>
                  </a:lnTo>
                  <a:lnTo>
                    <a:pt x="127757" y="318888"/>
                  </a:lnTo>
                  <a:lnTo>
                    <a:pt x="131740" y="314559"/>
                  </a:lnTo>
                  <a:lnTo>
                    <a:pt x="145614" y="299819"/>
                  </a:lnTo>
                  <a:lnTo>
                    <a:pt x="148338" y="296913"/>
                  </a:lnTo>
                  <a:lnTo>
                    <a:pt x="151632" y="294600"/>
                  </a:lnTo>
                  <a:lnTo>
                    <a:pt x="155289" y="293023"/>
                  </a:lnTo>
                  <a:lnTo>
                    <a:pt x="164051" y="290777"/>
                  </a:lnTo>
                  <a:lnTo>
                    <a:pt x="172889" y="291245"/>
                  </a:lnTo>
                  <a:lnTo>
                    <a:pt x="181195" y="294300"/>
                  </a:lnTo>
                  <a:lnTo>
                    <a:pt x="188362" y="299819"/>
                  </a:lnTo>
                  <a:lnTo>
                    <a:pt x="202236" y="314581"/>
                  </a:lnTo>
                  <a:lnTo>
                    <a:pt x="206197" y="318909"/>
                  </a:lnTo>
                  <a:lnTo>
                    <a:pt x="211435" y="321918"/>
                  </a:lnTo>
                  <a:lnTo>
                    <a:pt x="217236" y="323217"/>
                  </a:lnTo>
                </a:path>
              </a:pathLst>
            </a:custGeom>
            <a:ln w="21644">
              <a:solidFill>
                <a:srgbClr val="43DD9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330176" y="2580908"/>
              <a:ext cx="130019" cy="126837"/>
            </a:xfrm>
            <a:prstGeom prst="rect">
              <a:avLst/>
            </a:prstGeom>
          </p:spPr>
        </p:pic>
      </p:grpSp>
      <p:grpSp>
        <p:nvGrpSpPr>
          <p:cNvPr id="23" name="object 23"/>
          <p:cNvGrpSpPr/>
          <p:nvPr/>
        </p:nvGrpSpPr>
        <p:grpSpPr>
          <a:xfrm>
            <a:off x="7087040" y="4404683"/>
            <a:ext cx="1629410" cy="2879090"/>
            <a:chOff x="7087040" y="4404683"/>
            <a:chExt cx="1629410" cy="2879090"/>
          </a:xfrm>
        </p:grpSpPr>
        <p:sp>
          <p:nvSpPr>
            <p:cNvPr id="24" name="object 24"/>
            <p:cNvSpPr/>
            <p:nvPr/>
          </p:nvSpPr>
          <p:spPr>
            <a:xfrm>
              <a:off x="7097862" y="4415505"/>
              <a:ext cx="1423035" cy="2857500"/>
            </a:xfrm>
            <a:custGeom>
              <a:avLst/>
              <a:gdLst/>
              <a:ahLst/>
              <a:cxnLst/>
              <a:rect l="l" t="t" r="r" b="b"/>
              <a:pathLst>
                <a:path w="1423034" h="2857500">
                  <a:moveTo>
                    <a:pt x="0" y="2857088"/>
                  </a:moveTo>
                  <a:lnTo>
                    <a:pt x="194801" y="2857088"/>
                  </a:lnTo>
                  <a:lnTo>
                    <a:pt x="194801" y="1227639"/>
                  </a:lnTo>
                  <a:lnTo>
                    <a:pt x="243255" y="1222188"/>
                  </a:lnTo>
                  <a:lnTo>
                    <a:pt x="291182" y="1215059"/>
                  </a:lnTo>
                  <a:lnTo>
                    <a:pt x="338551" y="1206283"/>
                  </a:lnTo>
                  <a:lnTo>
                    <a:pt x="385332" y="1195889"/>
                  </a:lnTo>
                  <a:lnTo>
                    <a:pt x="431495" y="1183909"/>
                  </a:lnTo>
                  <a:lnTo>
                    <a:pt x="477009" y="1170372"/>
                  </a:lnTo>
                  <a:lnTo>
                    <a:pt x="521844" y="1155308"/>
                  </a:lnTo>
                  <a:lnTo>
                    <a:pt x="565970" y="1138749"/>
                  </a:lnTo>
                  <a:lnTo>
                    <a:pt x="609357" y="1120723"/>
                  </a:lnTo>
                  <a:lnTo>
                    <a:pt x="651974" y="1101262"/>
                  </a:lnTo>
                  <a:lnTo>
                    <a:pt x="693791" y="1080395"/>
                  </a:lnTo>
                  <a:lnTo>
                    <a:pt x="734777" y="1058154"/>
                  </a:lnTo>
                  <a:lnTo>
                    <a:pt x="774904" y="1034567"/>
                  </a:lnTo>
                  <a:lnTo>
                    <a:pt x="814139" y="1009666"/>
                  </a:lnTo>
                  <a:lnTo>
                    <a:pt x="852454" y="983481"/>
                  </a:lnTo>
                  <a:lnTo>
                    <a:pt x="889817" y="956042"/>
                  </a:lnTo>
                  <a:lnTo>
                    <a:pt x="926199" y="927379"/>
                  </a:lnTo>
                  <a:lnTo>
                    <a:pt x="961568" y="897522"/>
                  </a:lnTo>
                  <a:lnTo>
                    <a:pt x="995896" y="866502"/>
                  </a:lnTo>
                  <a:lnTo>
                    <a:pt x="1029151" y="834350"/>
                  </a:lnTo>
                  <a:lnTo>
                    <a:pt x="1061304" y="801094"/>
                  </a:lnTo>
                  <a:lnTo>
                    <a:pt x="1092324" y="766767"/>
                  </a:lnTo>
                  <a:lnTo>
                    <a:pt x="1122180" y="731397"/>
                  </a:lnTo>
                  <a:lnTo>
                    <a:pt x="1150843" y="695015"/>
                  </a:lnTo>
                  <a:lnTo>
                    <a:pt x="1178282" y="657652"/>
                  </a:lnTo>
                  <a:lnTo>
                    <a:pt x="1204468" y="619338"/>
                  </a:lnTo>
                  <a:lnTo>
                    <a:pt x="1229369" y="580102"/>
                  </a:lnTo>
                  <a:lnTo>
                    <a:pt x="1252955" y="539976"/>
                  </a:lnTo>
                  <a:lnTo>
                    <a:pt x="1275197" y="498989"/>
                  </a:lnTo>
                  <a:lnTo>
                    <a:pt x="1296063" y="457172"/>
                  </a:lnTo>
                  <a:lnTo>
                    <a:pt x="1315525" y="414555"/>
                  </a:lnTo>
                  <a:lnTo>
                    <a:pt x="1333550" y="371169"/>
                  </a:lnTo>
                  <a:lnTo>
                    <a:pt x="1350110" y="327043"/>
                  </a:lnTo>
                  <a:lnTo>
                    <a:pt x="1365174" y="282207"/>
                  </a:lnTo>
                  <a:lnTo>
                    <a:pt x="1378711" y="236693"/>
                  </a:lnTo>
                  <a:lnTo>
                    <a:pt x="1390691" y="190531"/>
                  </a:lnTo>
                  <a:lnTo>
                    <a:pt x="1401084" y="143750"/>
                  </a:lnTo>
                  <a:lnTo>
                    <a:pt x="1409861" y="96381"/>
                  </a:lnTo>
                  <a:lnTo>
                    <a:pt x="1416989" y="48454"/>
                  </a:lnTo>
                  <a:lnTo>
                    <a:pt x="1422440" y="0"/>
                  </a:lnTo>
                  <a:lnTo>
                    <a:pt x="1226609" y="0"/>
                  </a:lnTo>
                  <a:lnTo>
                    <a:pt x="1220434" y="47092"/>
                  </a:lnTo>
                  <a:lnTo>
                    <a:pt x="1212408" y="93577"/>
                  </a:lnTo>
                  <a:lnTo>
                    <a:pt x="1202571" y="139416"/>
                  </a:lnTo>
                  <a:lnTo>
                    <a:pt x="1190961" y="184571"/>
                  </a:lnTo>
                  <a:lnTo>
                    <a:pt x="1177616" y="229002"/>
                  </a:lnTo>
                  <a:lnTo>
                    <a:pt x="1162576" y="272672"/>
                  </a:lnTo>
                  <a:lnTo>
                    <a:pt x="1145878" y="315543"/>
                  </a:lnTo>
                  <a:lnTo>
                    <a:pt x="1127561" y="357575"/>
                  </a:lnTo>
                  <a:lnTo>
                    <a:pt x="1107663" y="398730"/>
                  </a:lnTo>
                  <a:lnTo>
                    <a:pt x="1086223" y="438970"/>
                  </a:lnTo>
                  <a:lnTo>
                    <a:pt x="1063279" y="478256"/>
                  </a:lnTo>
                  <a:lnTo>
                    <a:pt x="1038870" y="516550"/>
                  </a:lnTo>
                  <a:lnTo>
                    <a:pt x="1013034" y="553813"/>
                  </a:lnTo>
                  <a:lnTo>
                    <a:pt x="985810" y="590007"/>
                  </a:lnTo>
                  <a:lnTo>
                    <a:pt x="957236" y="625094"/>
                  </a:lnTo>
                  <a:lnTo>
                    <a:pt x="927351" y="659034"/>
                  </a:lnTo>
                  <a:lnTo>
                    <a:pt x="896192" y="691790"/>
                  </a:lnTo>
                  <a:lnTo>
                    <a:pt x="863800" y="723323"/>
                  </a:lnTo>
                  <a:lnTo>
                    <a:pt x="830211" y="753595"/>
                  </a:lnTo>
                  <a:lnTo>
                    <a:pt x="795464" y="782567"/>
                  </a:lnTo>
                  <a:lnTo>
                    <a:pt x="759599" y="810201"/>
                  </a:lnTo>
                  <a:lnTo>
                    <a:pt x="722652" y="836457"/>
                  </a:lnTo>
                  <a:lnTo>
                    <a:pt x="684664" y="861299"/>
                  </a:lnTo>
                  <a:lnTo>
                    <a:pt x="645672" y="884687"/>
                  </a:lnTo>
                  <a:lnTo>
                    <a:pt x="605714" y="906582"/>
                  </a:lnTo>
                  <a:lnTo>
                    <a:pt x="564830" y="926947"/>
                  </a:lnTo>
                  <a:lnTo>
                    <a:pt x="523058" y="945743"/>
                  </a:lnTo>
                  <a:lnTo>
                    <a:pt x="480435" y="962931"/>
                  </a:lnTo>
                  <a:lnTo>
                    <a:pt x="437001" y="978474"/>
                  </a:lnTo>
                  <a:lnTo>
                    <a:pt x="392794" y="992332"/>
                  </a:lnTo>
                  <a:lnTo>
                    <a:pt x="347853" y="1004467"/>
                  </a:lnTo>
                  <a:lnTo>
                    <a:pt x="302215" y="1014840"/>
                  </a:lnTo>
                  <a:lnTo>
                    <a:pt x="255920" y="1023414"/>
                  </a:lnTo>
                  <a:lnTo>
                    <a:pt x="209006" y="1030149"/>
                  </a:lnTo>
                  <a:lnTo>
                    <a:pt x="161511" y="1035008"/>
                  </a:lnTo>
                  <a:lnTo>
                    <a:pt x="113474" y="1037951"/>
                  </a:lnTo>
                  <a:lnTo>
                    <a:pt x="64933" y="1038941"/>
                  </a:lnTo>
                  <a:lnTo>
                    <a:pt x="48618" y="1038829"/>
                  </a:lnTo>
                  <a:lnTo>
                    <a:pt x="32356" y="1038496"/>
                  </a:lnTo>
                  <a:lnTo>
                    <a:pt x="16150" y="1037941"/>
                  </a:lnTo>
                  <a:lnTo>
                    <a:pt x="0" y="1037168"/>
                  </a:lnTo>
                  <a:lnTo>
                    <a:pt x="0" y="2857088"/>
                  </a:lnTo>
                  <a:close/>
                </a:path>
              </a:pathLst>
            </a:custGeom>
            <a:ln w="21644">
              <a:solidFill>
                <a:srgbClr val="FFE61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207148" y="5676303"/>
              <a:ext cx="422069" cy="322506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>
              <a:off x="8269918" y="5734745"/>
              <a:ext cx="299085" cy="353060"/>
            </a:xfrm>
            <a:custGeom>
              <a:avLst/>
              <a:gdLst/>
              <a:ahLst/>
              <a:cxnLst/>
              <a:rect l="l" t="t" r="r" b="b"/>
              <a:pathLst>
                <a:path w="299084" h="353060">
                  <a:moveTo>
                    <a:pt x="298695" y="352807"/>
                  </a:moveTo>
                  <a:lnTo>
                    <a:pt x="267141" y="326563"/>
                  </a:lnTo>
                  <a:lnTo>
                    <a:pt x="231326" y="306813"/>
                  </a:lnTo>
                  <a:lnTo>
                    <a:pt x="191858" y="294367"/>
                  </a:lnTo>
                  <a:lnTo>
                    <a:pt x="149347" y="290038"/>
                  </a:lnTo>
                  <a:lnTo>
                    <a:pt x="106836" y="294367"/>
                  </a:lnTo>
                  <a:lnTo>
                    <a:pt x="67368" y="306813"/>
                  </a:lnTo>
                  <a:lnTo>
                    <a:pt x="31553" y="326563"/>
                  </a:lnTo>
                  <a:lnTo>
                    <a:pt x="0" y="352807"/>
                  </a:lnTo>
                </a:path>
                <a:path w="299084" h="353060">
                  <a:moveTo>
                    <a:pt x="151511" y="0"/>
                  </a:moveTo>
                  <a:lnTo>
                    <a:pt x="151511" y="225104"/>
                  </a:lnTo>
                </a:path>
                <a:path w="299084" h="353060">
                  <a:moveTo>
                    <a:pt x="36796" y="110385"/>
                  </a:moveTo>
                  <a:lnTo>
                    <a:pt x="179649" y="110385"/>
                  </a:lnTo>
                </a:path>
              </a:pathLst>
            </a:custGeom>
            <a:ln w="21644">
              <a:solidFill>
                <a:srgbClr val="FFE61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" name="object 2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475978" y="5589725"/>
              <a:ext cx="239849" cy="238631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396634" y="4285638"/>
            <a:ext cx="3571875" cy="1350010"/>
          </a:xfrm>
          <a:custGeom>
            <a:avLst/>
            <a:gdLst/>
            <a:ahLst/>
            <a:cxnLst/>
            <a:rect l="l" t="t" r="r" b="b"/>
            <a:pathLst>
              <a:path w="3571875" h="1350010">
                <a:moveTo>
                  <a:pt x="3571360" y="1349801"/>
                </a:moveTo>
                <a:lnTo>
                  <a:pt x="3523217" y="1342032"/>
                </a:lnTo>
                <a:lnTo>
                  <a:pt x="3475652" y="1332598"/>
                </a:lnTo>
                <a:lnTo>
                  <a:pt x="3428697" y="1321530"/>
                </a:lnTo>
                <a:lnTo>
                  <a:pt x="3382381" y="1308860"/>
                </a:lnTo>
                <a:lnTo>
                  <a:pt x="3336737" y="1294618"/>
                </a:lnTo>
                <a:lnTo>
                  <a:pt x="3291795" y="1278835"/>
                </a:lnTo>
                <a:lnTo>
                  <a:pt x="3247587" y="1261542"/>
                </a:lnTo>
                <a:lnTo>
                  <a:pt x="3204143" y="1242771"/>
                </a:lnTo>
                <a:lnTo>
                  <a:pt x="3161494" y="1222553"/>
                </a:lnTo>
                <a:lnTo>
                  <a:pt x="3119672" y="1200918"/>
                </a:lnTo>
                <a:lnTo>
                  <a:pt x="3078708" y="1177897"/>
                </a:lnTo>
                <a:lnTo>
                  <a:pt x="3038632" y="1153523"/>
                </a:lnTo>
                <a:lnTo>
                  <a:pt x="2999476" y="1127824"/>
                </a:lnTo>
                <a:lnTo>
                  <a:pt x="2961270" y="1100834"/>
                </a:lnTo>
                <a:lnTo>
                  <a:pt x="2924047" y="1072582"/>
                </a:lnTo>
                <a:lnTo>
                  <a:pt x="2887836" y="1043100"/>
                </a:lnTo>
                <a:lnTo>
                  <a:pt x="2852669" y="1012420"/>
                </a:lnTo>
                <a:lnTo>
                  <a:pt x="2818577" y="980571"/>
                </a:lnTo>
                <a:lnTo>
                  <a:pt x="2785591" y="947584"/>
                </a:lnTo>
                <a:lnTo>
                  <a:pt x="2753742" y="913492"/>
                </a:lnTo>
                <a:lnTo>
                  <a:pt x="2723061" y="878325"/>
                </a:lnTo>
                <a:lnTo>
                  <a:pt x="2693579" y="842115"/>
                </a:lnTo>
                <a:lnTo>
                  <a:pt x="2665327" y="804891"/>
                </a:lnTo>
                <a:lnTo>
                  <a:pt x="2638337" y="766686"/>
                </a:lnTo>
                <a:lnTo>
                  <a:pt x="2612639" y="727529"/>
                </a:lnTo>
                <a:lnTo>
                  <a:pt x="2588264" y="687454"/>
                </a:lnTo>
                <a:lnTo>
                  <a:pt x="2565243" y="646489"/>
                </a:lnTo>
                <a:lnTo>
                  <a:pt x="2543608" y="604667"/>
                </a:lnTo>
                <a:lnTo>
                  <a:pt x="2523390" y="562018"/>
                </a:lnTo>
                <a:lnTo>
                  <a:pt x="2504619" y="518574"/>
                </a:lnTo>
                <a:lnTo>
                  <a:pt x="2487326" y="474366"/>
                </a:lnTo>
                <a:lnTo>
                  <a:pt x="2471544" y="429424"/>
                </a:lnTo>
                <a:lnTo>
                  <a:pt x="2457301" y="383780"/>
                </a:lnTo>
                <a:lnTo>
                  <a:pt x="2444631" y="337464"/>
                </a:lnTo>
                <a:lnTo>
                  <a:pt x="2433563" y="290509"/>
                </a:lnTo>
                <a:lnTo>
                  <a:pt x="2424129" y="242944"/>
                </a:lnTo>
                <a:lnTo>
                  <a:pt x="2416361" y="194801"/>
                </a:lnTo>
                <a:lnTo>
                  <a:pt x="0" y="194801"/>
                </a:lnTo>
                <a:lnTo>
                  <a:pt x="0" y="0"/>
                </a:lnTo>
                <a:lnTo>
                  <a:pt x="2597353" y="0"/>
                </a:lnTo>
                <a:lnTo>
                  <a:pt x="2598378" y="49393"/>
                </a:lnTo>
                <a:lnTo>
                  <a:pt x="2601425" y="98264"/>
                </a:lnTo>
                <a:lnTo>
                  <a:pt x="2606454" y="146571"/>
                </a:lnTo>
                <a:lnTo>
                  <a:pt x="2613425" y="194276"/>
                </a:lnTo>
                <a:lnTo>
                  <a:pt x="2622297" y="241336"/>
                </a:lnTo>
                <a:lnTo>
                  <a:pt x="2633029" y="287712"/>
                </a:lnTo>
                <a:lnTo>
                  <a:pt x="2645582" y="333363"/>
                </a:lnTo>
                <a:lnTo>
                  <a:pt x="2659913" y="378248"/>
                </a:lnTo>
                <a:lnTo>
                  <a:pt x="2675984" y="422327"/>
                </a:lnTo>
                <a:lnTo>
                  <a:pt x="2693752" y="465560"/>
                </a:lnTo>
                <a:lnTo>
                  <a:pt x="2713179" y="507905"/>
                </a:lnTo>
                <a:lnTo>
                  <a:pt x="2734223" y="549323"/>
                </a:lnTo>
                <a:lnTo>
                  <a:pt x="2756843" y="589772"/>
                </a:lnTo>
                <a:lnTo>
                  <a:pt x="2781000" y="629212"/>
                </a:lnTo>
                <a:lnTo>
                  <a:pt x="2806652" y="667604"/>
                </a:lnTo>
                <a:lnTo>
                  <a:pt x="2833759" y="704905"/>
                </a:lnTo>
                <a:lnTo>
                  <a:pt x="2862281" y="741076"/>
                </a:lnTo>
                <a:lnTo>
                  <a:pt x="2892177" y="776076"/>
                </a:lnTo>
                <a:lnTo>
                  <a:pt x="2923407" y="809864"/>
                </a:lnTo>
                <a:lnTo>
                  <a:pt x="2955929" y="842401"/>
                </a:lnTo>
                <a:lnTo>
                  <a:pt x="2989704" y="873645"/>
                </a:lnTo>
                <a:lnTo>
                  <a:pt x="3024691" y="903556"/>
                </a:lnTo>
                <a:lnTo>
                  <a:pt x="3060849" y="932093"/>
                </a:lnTo>
                <a:lnTo>
                  <a:pt x="3098138" y="959216"/>
                </a:lnTo>
                <a:lnTo>
                  <a:pt x="3136517" y="984885"/>
                </a:lnTo>
                <a:lnTo>
                  <a:pt x="3175947" y="1009058"/>
                </a:lnTo>
                <a:lnTo>
                  <a:pt x="3216385" y="1031696"/>
                </a:lnTo>
                <a:lnTo>
                  <a:pt x="3257792" y="1052758"/>
                </a:lnTo>
                <a:lnTo>
                  <a:pt x="3300127" y="1072202"/>
                </a:lnTo>
                <a:lnTo>
                  <a:pt x="3343350" y="1089989"/>
                </a:lnTo>
                <a:lnTo>
                  <a:pt x="3387420" y="1106079"/>
                </a:lnTo>
                <a:lnTo>
                  <a:pt x="3432297" y="1120430"/>
                </a:lnTo>
                <a:lnTo>
                  <a:pt x="3477939" y="1133002"/>
                </a:lnTo>
                <a:lnTo>
                  <a:pt x="3524307" y="1143755"/>
                </a:lnTo>
                <a:lnTo>
                  <a:pt x="3571360" y="1152648"/>
                </a:lnTo>
                <a:lnTo>
                  <a:pt x="3571360" y="1349801"/>
                </a:lnTo>
                <a:close/>
              </a:path>
            </a:pathLst>
          </a:custGeom>
          <a:solidFill>
            <a:srgbClr val="6841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097862" y="4415505"/>
            <a:ext cx="1423035" cy="2857500"/>
          </a:xfrm>
          <a:custGeom>
            <a:avLst/>
            <a:gdLst/>
            <a:ahLst/>
            <a:cxnLst/>
            <a:rect l="l" t="t" r="r" b="b"/>
            <a:pathLst>
              <a:path w="1423034" h="2857500">
                <a:moveTo>
                  <a:pt x="194801" y="2857088"/>
                </a:moveTo>
                <a:lnTo>
                  <a:pt x="0" y="2857088"/>
                </a:lnTo>
                <a:lnTo>
                  <a:pt x="0" y="1037168"/>
                </a:lnTo>
                <a:lnTo>
                  <a:pt x="16150" y="1037941"/>
                </a:lnTo>
                <a:lnTo>
                  <a:pt x="32356" y="1038496"/>
                </a:lnTo>
                <a:lnTo>
                  <a:pt x="48618" y="1038829"/>
                </a:lnTo>
                <a:lnTo>
                  <a:pt x="64933" y="1038941"/>
                </a:lnTo>
                <a:lnTo>
                  <a:pt x="113474" y="1037951"/>
                </a:lnTo>
                <a:lnTo>
                  <a:pt x="161511" y="1035008"/>
                </a:lnTo>
                <a:lnTo>
                  <a:pt x="209006" y="1030149"/>
                </a:lnTo>
                <a:lnTo>
                  <a:pt x="255920" y="1023414"/>
                </a:lnTo>
                <a:lnTo>
                  <a:pt x="302215" y="1014840"/>
                </a:lnTo>
                <a:lnTo>
                  <a:pt x="347853" y="1004467"/>
                </a:lnTo>
                <a:lnTo>
                  <a:pt x="392794" y="992332"/>
                </a:lnTo>
                <a:lnTo>
                  <a:pt x="437001" y="978474"/>
                </a:lnTo>
                <a:lnTo>
                  <a:pt x="480435" y="962931"/>
                </a:lnTo>
                <a:lnTo>
                  <a:pt x="523058" y="945743"/>
                </a:lnTo>
                <a:lnTo>
                  <a:pt x="564830" y="926947"/>
                </a:lnTo>
                <a:lnTo>
                  <a:pt x="605714" y="906582"/>
                </a:lnTo>
                <a:lnTo>
                  <a:pt x="645672" y="884687"/>
                </a:lnTo>
                <a:lnTo>
                  <a:pt x="684664" y="861299"/>
                </a:lnTo>
                <a:lnTo>
                  <a:pt x="722652" y="836457"/>
                </a:lnTo>
                <a:lnTo>
                  <a:pt x="759599" y="810201"/>
                </a:lnTo>
                <a:lnTo>
                  <a:pt x="795464" y="782567"/>
                </a:lnTo>
                <a:lnTo>
                  <a:pt x="830211" y="753595"/>
                </a:lnTo>
                <a:lnTo>
                  <a:pt x="863800" y="723323"/>
                </a:lnTo>
                <a:lnTo>
                  <a:pt x="896192" y="691790"/>
                </a:lnTo>
                <a:lnTo>
                  <a:pt x="927351" y="659034"/>
                </a:lnTo>
                <a:lnTo>
                  <a:pt x="957236" y="625094"/>
                </a:lnTo>
                <a:lnTo>
                  <a:pt x="985810" y="590007"/>
                </a:lnTo>
                <a:lnTo>
                  <a:pt x="1013034" y="553813"/>
                </a:lnTo>
                <a:lnTo>
                  <a:pt x="1038870" y="516550"/>
                </a:lnTo>
                <a:lnTo>
                  <a:pt x="1063279" y="478256"/>
                </a:lnTo>
                <a:lnTo>
                  <a:pt x="1086223" y="438970"/>
                </a:lnTo>
                <a:lnTo>
                  <a:pt x="1107663" y="398730"/>
                </a:lnTo>
                <a:lnTo>
                  <a:pt x="1127561" y="357575"/>
                </a:lnTo>
                <a:lnTo>
                  <a:pt x="1145878" y="315543"/>
                </a:lnTo>
                <a:lnTo>
                  <a:pt x="1162576" y="272672"/>
                </a:lnTo>
                <a:lnTo>
                  <a:pt x="1177616" y="229002"/>
                </a:lnTo>
                <a:lnTo>
                  <a:pt x="1190961" y="184571"/>
                </a:lnTo>
                <a:lnTo>
                  <a:pt x="1202571" y="139416"/>
                </a:lnTo>
                <a:lnTo>
                  <a:pt x="1212408" y="93577"/>
                </a:lnTo>
                <a:lnTo>
                  <a:pt x="1220434" y="47092"/>
                </a:lnTo>
                <a:lnTo>
                  <a:pt x="1226609" y="0"/>
                </a:lnTo>
                <a:lnTo>
                  <a:pt x="1422440" y="0"/>
                </a:lnTo>
                <a:lnTo>
                  <a:pt x="1416989" y="48454"/>
                </a:lnTo>
                <a:lnTo>
                  <a:pt x="1409861" y="96381"/>
                </a:lnTo>
                <a:lnTo>
                  <a:pt x="1401084" y="143750"/>
                </a:lnTo>
                <a:lnTo>
                  <a:pt x="1390691" y="190531"/>
                </a:lnTo>
                <a:lnTo>
                  <a:pt x="1378711" y="236693"/>
                </a:lnTo>
                <a:lnTo>
                  <a:pt x="1365174" y="282207"/>
                </a:lnTo>
                <a:lnTo>
                  <a:pt x="1350110" y="327043"/>
                </a:lnTo>
                <a:lnTo>
                  <a:pt x="1333550" y="371169"/>
                </a:lnTo>
                <a:lnTo>
                  <a:pt x="1315525" y="414555"/>
                </a:lnTo>
                <a:lnTo>
                  <a:pt x="1296063" y="457172"/>
                </a:lnTo>
                <a:lnTo>
                  <a:pt x="1275197" y="498989"/>
                </a:lnTo>
                <a:lnTo>
                  <a:pt x="1252955" y="539976"/>
                </a:lnTo>
                <a:lnTo>
                  <a:pt x="1229369" y="580102"/>
                </a:lnTo>
                <a:lnTo>
                  <a:pt x="1204468" y="619338"/>
                </a:lnTo>
                <a:lnTo>
                  <a:pt x="1178282" y="657652"/>
                </a:lnTo>
                <a:lnTo>
                  <a:pt x="1150843" y="695015"/>
                </a:lnTo>
                <a:lnTo>
                  <a:pt x="1122180" y="731397"/>
                </a:lnTo>
                <a:lnTo>
                  <a:pt x="1092324" y="766767"/>
                </a:lnTo>
                <a:lnTo>
                  <a:pt x="1061304" y="801094"/>
                </a:lnTo>
                <a:lnTo>
                  <a:pt x="1029151" y="834350"/>
                </a:lnTo>
                <a:lnTo>
                  <a:pt x="995896" y="866502"/>
                </a:lnTo>
                <a:lnTo>
                  <a:pt x="961568" y="897522"/>
                </a:lnTo>
                <a:lnTo>
                  <a:pt x="926199" y="927379"/>
                </a:lnTo>
                <a:lnTo>
                  <a:pt x="889817" y="956042"/>
                </a:lnTo>
                <a:lnTo>
                  <a:pt x="852454" y="983481"/>
                </a:lnTo>
                <a:lnTo>
                  <a:pt x="814139" y="1009666"/>
                </a:lnTo>
                <a:lnTo>
                  <a:pt x="774904" y="1034567"/>
                </a:lnTo>
                <a:lnTo>
                  <a:pt x="734777" y="1058154"/>
                </a:lnTo>
                <a:lnTo>
                  <a:pt x="693791" y="1080395"/>
                </a:lnTo>
                <a:lnTo>
                  <a:pt x="651974" y="1101262"/>
                </a:lnTo>
                <a:lnTo>
                  <a:pt x="609357" y="1120723"/>
                </a:lnTo>
                <a:lnTo>
                  <a:pt x="565970" y="1138749"/>
                </a:lnTo>
                <a:lnTo>
                  <a:pt x="521844" y="1155308"/>
                </a:lnTo>
                <a:lnTo>
                  <a:pt x="477009" y="1170372"/>
                </a:lnTo>
                <a:lnTo>
                  <a:pt x="431495" y="1183909"/>
                </a:lnTo>
                <a:lnTo>
                  <a:pt x="385332" y="1195889"/>
                </a:lnTo>
                <a:lnTo>
                  <a:pt x="338551" y="1206283"/>
                </a:lnTo>
                <a:lnTo>
                  <a:pt x="291182" y="1215059"/>
                </a:lnTo>
                <a:lnTo>
                  <a:pt x="243255" y="1222188"/>
                </a:lnTo>
                <a:lnTo>
                  <a:pt x="194801" y="1227639"/>
                </a:lnTo>
                <a:lnTo>
                  <a:pt x="194801" y="2857088"/>
                </a:lnTo>
                <a:close/>
              </a:path>
            </a:pathLst>
          </a:custGeom>
          <a:solidFill>
            <a:srgbClr val="53502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292664" y="2928135"/>
            <a:ext cx="3636645" cy="1357630"/>
          </a:xfrm>
          <a:custGeom>
            <a:avLst/>
            <a:gdLst/>
            <a:ahLst/>
            <a:cxnLst/>
            <a:rect l="l" t="t" r="r" b="b"/>
            <a:pathLst>
              <a:path w="3636645" h="1357629">
                <a:moveTo>
                  <a:pt x="3636294" y="1357506"/>
                </a:moveTo>
                <a:lnTo>
                  <a:pt x="1038941" y="1357506"/>
                </a:lnTo>
                <a:lnTo>
                  <a:pt x="1037951" y="1308965"/>
                </a:lnTo>
                <a:lnTo>
                  <a:pt x="1035008" y="1260928"/>
                </a:lnTo>
                <a:lnTo>
                  <a:pt x="1030149" y="1213433"/>
                </a:lnTo>
                <a:lnTo>
                  <a:pt x="1023414" y="1166519"/>
                </a:lnTo>
                <a:lnTo>
                  <a:pt x="1014840" y="1120224"/>
                </a:lnTo>
                <a:lnTo>
                  <a:pt x="1004467" y="1074587"/>
                </a:lnTo>
                <a:lnTo>
                  <a:pt x="992332" y="1029645"/>
                </a:lnTo>
                <a:lnTo>
                  <a:pt x="978474" y="985438"/>
                </a:lnTo>
                <a:lnTo>
                  <a:pt x="962931" y="942004"/>
                </a:lnTo>
                <a:lnTo>
                  <a:pt x="945743" y="899382"/>
                </a:lnTo>
                <a:lnTo>
                  <a:pt x="926947" y="857609"/>
                </a:lnTo>
                <a:lnTo>
                  <a:pt x="906582" y="816725"/>
                </a:lnTo>
                <a:lnTo>
                  <a:pt x="884687" y="776768"/>
                </a:lnTo>
                <a:lnTo>
                  <a:pt x="861299" y="737776"/>
                </a:lnTo>
                <a:lnTo>
                  <a:pt x="836457" y="699787"/>
                </a:lnTo>
                <a:lnTo>
                  <a:pt x="810201" y="662841"/>
                </a:lnTo>
                <a:lnTo>
                  <a:pt x="782567" y="626975"/>
                </a:lnTo>
                <a:lnTo>
                  <a:pt x="753595" y="592229"/>
                </a:lnTo>
                <a:lnTo>
                  <a:pt x="723323" y="558640"/>
                </a:lnTo>
                <a:lnTo>
                  <a:pt x="691790" y="526247"/>
                </a:lnTo>
                <a:lnTo>
                  <a:pt x="659034" y="495089"/>
                </a:lnTo>
                <a:lnTo>
                  <a:pt x="625094" y="465204"/>
                </a:lnTo>
                <a:lnTo>
                  <a:pt x="590007" y="436630"/>
                </a:lnTo>
                <a:lnTo>
                  <a:pt x="553813" y="409406"/>
                </a:lnTo>
                <a:lnTo>
                  <a:pt x="516550" y="383570"/>
                </a:lnTo>
                <a:lnTo>
                  <a:pt x="478256" y="359161"/>
                </a:lnTo>
                <a:lnTo>
                  <a:pt x="438970" y="336217"/>
                </a:lnTo>
                <a:lnTo>
                  <a:pt x="398730" y="314777"/>
                </a:lnTo>
                <a:lnTo>
                  <a:pt x="357575" y="294880"/>
                </a:lnTo>
                <a:lnTo>
                  <a:pt x="315543" y="276562"/>
                </a:lnTo>
                <a:lnTo>
                  <a:pt x="272672" y="259864"/>
                </a:lnTo>
                <a:lnTo>
                  <a:pt x="229002" y="244824"/>
                </a:lnTo>
                <a:lnTo>
                  <a:pt x="184571" y="231480"/>
                </a:lnTo>
                <a:lnTo>
                  <a:pt x="139416" y="219870"/>
                </a:lnTo>
                <a:lnTo>
                  <a:pt x="93577" y="210033"/>
                </a:lnTo>
                <a:lnTo>
                  <a:pt x="47092" y="202007"/>
                </a:lnTo>
                <a:lnTo>
                  <a:pt x="0" y="195831"/>
                </a:lnTo>
                <a:lnTo>
                  <a:pt x="0" y="0"/>
                </a:lnTo>
                <a:lnTo>
                  <a:pt x="49288" y="5559"/>
                </a:lnTo>
                <a:lnTo>
                  <a:pt x="98029" y="12855"/>
                </a:lnTo>
                <a:lnTo>
                  <a:pt x="146192" y="21855"/>
                </a:lnTo>
                <a:lnTo>
                  <a:pt x="193745" y="32527"/>
                </a:lnTo>
                <a:lnTo>
                  <a:pt x="240656" y="44839"/>
                </a:lnTo>
                <a:lnTo>
                  <a:pt x="286893" y="58759"/>
                </a:lnTo>
                <a:lnTo>
                  <a:pt x="332425" y="74256"/>
                </a:lnTo>
                <a:lnTo>
                  <a:pt x="377218" y="91297"/>
                </a:lnTo>
                <a:lnTo>
                  <a:pt x="421242" y="109851"/>
                </a:lnTo>
                <a:lnTo>
                  <a:pt x="464465" y="129886"/>
                </a:lnTo>
                <a:lnTo>
                  <a:pt x="506854" y="151370"/>
                </a:lnTo>
                <a:lnTo>
                  <a:pt x="548378" y="174271"/>
                </a:lnTo>
                <a:lnTo>
                  <a:pt x="589005" y="198558"/>
                </a:lnTo>
                <a:lnTo>
                  <a:pt x="628704" y="224197"/>
                </a:lnTo>
                <a:lnTo>
                  <a:pt x="667441" y="251158"/>
                </a:lnTo>
                <a:lnTo>
                  <a:pt x="705186" y="279409"/>
                </a:lnTo>
                <a:lnTo>
                  <a:pt x="741906" y="308918"/>
                </a:lnTo>
                <a:lnTo>
                  <a:pt x="777570" y="339652"/>
                </a:lnTo>
                <a:lnTo>
                  <a:pt x="812146" y="371581"/>
                </a:lnTo>
                <a:lnTo>
                  <a:pt x="845601" y="404672"/>
                </a:lnTo>
                <a:lnTo>
                  <a:pt x="877905" y="438893"/>
                </a:lnTo>
                <a:lnTo>
                  <a:pt x="909025" y="474212"/>
                </a:lnTo>
                <a:lnTo>
                  <a:pt x="938929" y="510598"/>
                </a:lnTo>
                <a:lnTo>
                  <a:pt x="967585" y="548019"/>
                </a:lnTo>
                <a:lnTo>
                  <a:pt x="994962" y="586442"/>
                </a:lnTo>
                <a:lnTo>
                  <a:pt x="1021028" y="625837"/>
                </a:lnTo>
                <a:lnTo>
                  <a:pt x="1045751" y="666170"/>
                </a:lnTo>
                <a:lnTo>
                  <a:pt x="1069098" y="707411"/>
                </a:lnTo>
                <a:lnTo>
                  <a:pt x="1091039" y="749527"/>
                </a:lnTo>
                <a:lnTo>
                  <a:pt x="1111540" y="792487"/>
                </a:lnTo>
                <a:lnTo>
                  <a:pt x="1130571" y="836258"/>
                </a:lnTo>
                <a:lnTo>
                  <a:pt x="1148100" y="880809"/>
                </a:lnTo>
                <a:lnTo>
                  <a:pt x="1164094" y="926108"/>
                </a:lnTo>
                <a:lnTo>
                  <a:pt x="1178522" y="972123"/>
                </a:lnTo>
                <a:lnTo>
                  <a:pt x="1191352" y="1018822"/>
                </a:lnTo>
                <a:lnTo>
                  <a:pt x="1202551" y="1066173"/>
                </a:lnTo>
                <a:lnTo>
                  <a:pt x="1212089" y="1114145"/>
                </a:lnTo>
                <a:lnTo>
                  <a:pt x="1219933" y="1162705"/>
                </a:lnTo>
                <a:lnTo>
                  <a:pt x="3636294" y="1162705"/>
                </a:lnTo>
                <a:lnTo>
                  <a:pt x="3636294" y="1357506"/>
                </a:lnTo>
                <a:close/>
              </a:path>
            </a:pathLst>
          </a:custGeom>
          <a:solidFill>
            <a:srgbClr val="673F3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" name="object 5"/>
          <p:cNvGrpSpPr/>
          <p:nvPr/>
        </p:nvGrpSpPr>
        <p:grpSpPr>
          <a:xfrm>
            <a:off x="5604384" y="1287859"/>
            <a:ext cx="1569720" cy="2879090"/>
            <a:chOff x="5604384" y="1287859"/>
            <a:chExt cx="1569720" cy="2879090"/>
          </a:xfrm>
        </p:grpSpPr>
        <p:sp>
          <p:nvSpPr>
            <p:cNvPr id="6" name="object 6"/>
            <p:cNvSpPr/>
            <p:nvPr/>
          </p:nvSpPr>
          <p:spPr>
            <a:xfrm>
              <a:off x="5805289" y="1298681"/>
              <a:ext cx="1357630" cy="2857500"/>
            </a:xfrm>
            <a:custGeom>
              <a:avLst/>
              <a:gdLst/>
              <a:ahLst/>
              <a:cxnLst/>
              <a:rect l="l" t="t" r="r" b="b"/>
              <a:pathLst>
                <a:path w="1357629" h="2857500">
                  <a:moveTo>
                    <a:pt x="195831" y="2857088"/>
                  </a:moveTo>
                  <a:lnTo>
                    <a:pt x="0" y="2857088"/>
                  </a:lnTo>
                  <a:lnTo>
                    <a:pt x="5559" y="2807800"/>
                  </a:lnTo>
                  <a:lnTo>
                    <a:pt x="12855" y="2759058"/>
                  </a:lnTo>
                  <a:lnTo>
                    <a:pt x="21855" y="2710895"/>
                  </a:lnTo>
                  <a:lnTo>
                    <a:pt x="32527" y="2663342"/>
                  </a:lnTo>
                  <a:lnTo>
                    <a:pt x="44839" y="2616431"/>
                  </a:lnTo>
                  <a:lnTo>
                    <a:pt x="58759" y="2570194"/>
                  </a:lnTo>
                  <a:lnTo>
                    <a:pt x="74256" y="2524662"/>
                  </a:lnTo>
                  <a:lnTo>
                    <a:pt x="91297" y="2479869"/>
                  </a:lnTo>
                  <a:lnTo>
                    <a:pt x="109851" y="2435845"/>
                  </a:lnTo>
                  <a:lnTo>
                    <a:pt x="129886" y="2392622"/>
                  </a:lnTo>
                  <a:lnTo>
                    <a:pt x="151370" y="2350233"/>
                  </a:lnTo>
                  <a:lnTo>
                    <a:pt x="174271" y="2308709"/>
                  </a:lnTo>
                  <a:lnTo>
                    <a:pt x="198558" y="2268082"/>
                  </a:lnTo>
                  <a:lnTo>
                    <a:pt x="224197" y="2228384"/>
                  </a:lnTo>
                  <a:lnTo>
                    <a:pt x="251158" y="2189646"/>
                  </a:lnTo>
                  <a:lnTo>
                    <a:pt x="279409" y="2151901"/>
                  </a:lnTo>
                  <a:lnTo>
                    <a:pt x="308918" y="2115181"/>
                  </a:lnTo>
                  <a:lnTo>
                    <a:pt x="339652" y="2079517"/>
                  </a:lnTo>
                  <a:lnTo>
                    <a:pt x="371581" y="2044941"/>
                  </a:lnTo>
                  <a:lnTo>
                    <a:pt x="404672" y="2011486"/>
                  </a:lnTo>
                  <a:lnTo>
                    <a:pt x="438893" y="1979182"/>
                  </a:lnTo>
                  <a:lnTo>
                    <a:pt x="474212" y="1948062"/>
                  </a:lnTo>
                  <a:lnTo>
                    <a:pt x="510598" y="1918158"/>
                  </a:lnTo>
                  <a:lnTo>
                    <a:pt x="548019" y="1889502"/>
                  </a:lnTo>
                  <a:lnTo>
                    <a:pt x="586442" y="1862125"/>
                  </a:lnTo>
                  <a:lnTo>
                    <a:pt x="625837" y="1836059"/>
                  </a:lnTo>
                  <a:lnTo>
                    <a:pt x="666170" y="1811337"/>
                  </a:lnTo>
                  <a:lnTo>
                    <a:pt x="707411" y="1787989"/>
                  </a:lnTo>
                  <a:lnTo>
                    <a:pt x="749527" y="1766049"/>
                  </a:lnTo>
                  <a:lnTo>
                    <a:pt x="792487" y="1745547"/>
                  </a:lnTo>
                  <a:lnTo>
                    <a:pt x="836258" y="1726516"/>
                  </a:lnTo>
                  <a:lnTo>
                    <a:pt x="880809" y="1708988"/>
                  </a:lnTo>
                  <a:lnTo>
                    <a:pt x="926108" y="1692994"/>
                  </a:lnTo>
                  <a:lnTo>
                    <a:pt x="972123" y="1678566"/>
                  </a:lnTo>
                  <a:lnTo>
                    <a:pt x="1018822" y="1665736"/>
                  </a:lnTo>
                  <a:lnTo>
                    <a:pt x="1066173" y="1654536"/>
                  </a:lnTo>
                  <a:lnTo>
                    <a:pt x="1114145" y="1644999"/>
                  </a:lnTo>
                  <a:lnTo>
                    <a:pt x="1162705" y="1637155"/>
                  </a:lnTo>
                  <a:lnTo>
                    <a:pt x="1162705" y="0"/>
                  </a:lnTo>
                  <a:lnTo>
                    <a:pt x="1357506" y="0"/>
                  </a:lnTo>
                  <a:lnTo>
                    <a:pt x="1357506" y="1818147"/>
                  </a:lnTo>
                  <a:lnTo>
                    <a:pt x="1308965" y="1819136"/>
                  </a:lnTo>
                  <a:lnTo>
                    <a:pt x="1260928" y="1822080"/>
                  </a:lnTo>
                  <a:lnTo>
                    <a:pt x="1213433" y="1826938"/>
                  </a:lnTo>
                  <a:lnTo>
                    <a:pt x="1166519" y="1833674"/>
                  </a:lnTo>
                  <a:lnTo>
                    <a:pt x="1120224" y="1842247"/>
                  </a:lnTo>
                  <a:lnTo>
                    <a:pt x="1074587" y="1852621"/>
                  </a:lnTo>
                  <a:lnTo>
                    <a:pt x="1029645" y="1864756"/>
                  </a:lnTo>
                  <a:lnTo>
                    <a:pt x="985438" y="1878614"/>
                  </a:lnTo>
                  <a:lnTo>
                    <a:pt x="942004" y="1894156"/>
                  </a:lnTo>
                  <a:lnTo>
                    <a:pt x="899382" y="1911344"/>
                  </a:lnTo>
                  <a:lnTo>
                    <a:pt x="857609" y="1930140"/>
                  </a:lnTo>
                  <a:lnTo>
                    <a:pt x="816725" y="1950505"/>
                  </a:lnTo>
                  <a:lnTo>
                    <a:pt x="776768" y="1972401"/>
                  </a:lnTo>
                  <a:lnTo>
                    <a:pt x="737776" y="1995789"/>
                  </a:lnTo>
                  <a:lnTo>
                    <a:pt x="699787" y="2020630"/>
                  </a:lnTo>
                  <a:lnTo>
                    <a:pt x="662841" y="2046887"/>
                  </a:lnTo>
                  <a:lnTo>
                    <a:pt x="626975" y="2074521"/>
                  </a:lnTo>
                  <a:lnTo>
                    <a:pt x="592229" y="2103492"/>
                  </a:lnTo>
                  <a:lnTo>
                    <a:pt x="558640" y="2133764"/>
                  </a:lnTo>
                  <a:lnTo>
                    <a:pt x="526247" y="2165297"/>
                  </a:lnTo>
                  <a:lnTo>
                    <a:pt x="495089" y="2198053"/>
                  </a:lnTo>
                  <a:lnTo>
                    <a:pt x="465204" y="2231994"/>
                  </a:lnTo>
                  <a:lnTo>
                    <a:pt x="436630" y="2267081"/>
                  </a:lnTo>
                  <a:lnTo>
                    <a:pt x="409406" y="2303275"/>
                  </a:lnTo>
                  <a:lnTo>
                    <a:pt x="383570" y="2340538"/>
                  </a:lnTo>
                  <a:lnTo>
                    <a:pt x="359161" y="2378832"/>
                  </a:lnTo>
                  <a:lnTo>
                    <a:pt x="336217" y="2418118"/>
                  </a:lnTo>
                  <a:lnTo>
                    <a:pt x="314777" y="2458358"/>
                  </a:lnTo>
                  <a:lnTo>
                    <a:pt x="294880" y="2499513"/>
                  </a:lnTo>
                  <a:lnTo>
                    <a:pt x="276562" y="2541545"/>
                  </a:lnTo>
                  <a:lnTo>
                    <a:pt x="259864" y="2584415"/>
                  </a:lnTo>
                  <a:lnTo>
                    <a:pt x="244824" y="2628085"/>
                  </a:lnTo>
                  <a:lnTo>
                    <a:pt x="231480" y="2672517"/>
                  </a:lnTo>
                  <a:lnTo>
                    <a:pt x="219870" y="2717671"/>
                  </a:lnTo>
                  <a:lnTo>
                    <a:pt x="210033" y="2763510"/>
                  </a:lnTo>
                  <a:lnTo>
                    <a:pt x="202007" y="2809995"/>
                  </a:lnTo>
                  <a:lnTo>
                    <a:pt x="195831" y="2857088"/>
                  </a:lnTo>
                  <a:close/>
                </a:path>
              </a:pathLst>
            </a:custGeom>
            <a:solidFill>
              <a:srgbClr val="5B483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805289" y="1298681"/>
              <a:ext cx="1357630" cy="2857500"/>
            </a:xfrm>
            <a:custGeom>
              <a:avLst/>
              <a:gdLst/>
              <a:ahLst/>
              <a:cxnLst/>
              <a:rect l="l" t="t" r="r" b="b"/>
              <a:pathLst>
                <a:path w="1357629" h="2857500">
                  <a:moveTo>
                    <a:pt x="1357506" y="0"/>
                  </a:moveTo>
                  <a:lnTo>
                    <a:pt x="1357506" y="1818147"/>
                  </a:lnTo>
                  <a:lnTo>
                    <a:pt x="1308965" y="1819136"/>
                  </a:lnTo>
                  <a:lnTo>
                    <a:pt x="1260928" y="1822080"/>
                  </a:lnTo>
                  <a:lnTo>
                    <a:pt x="1213433" y="1826938"/>
                  </a:lnTo>
                  <a:lnTo>
                    <a:pt x="1166519" y="1833674"/>
                  </a:lnTo>
                  <a:lnTo>
                    <a:pt x="1120224" y="1842247"/>
                  </a:lnTo>
                  <a:lnTo>
                    <a:pt x="1074587" y="1852621"/>
                  </a:lnTo>
                  <a:lnTo>
                    <a:pt x="1029645" y="1864756"/>
                  </a:lnTo>
                  <a:lnTo>
                    <a:pt x="985438" y="1878614"/>
                  </a:lnTo>
                  <a:lnTo>
                    <a:pt x="942004" y="1894156"/>
                  </a:lnTo>
                  <a:lnTo>
                    <a:pt x="899382" y="1911344"/>
                  </a:lnTo>
                  <a:lnTo>
                    <a:pt x="857609" y="1930140"/>
                  </a:lnTo>
                  <a:lnTo>
                    <a:pt x="816725" y="1950505"/>
                  </a:lnTo>
                  <a:lnTo>
                    <a:pt x="776768" y="1972401"/>
                  </a:lnTo>
                  <a:lnTo>
                    <a:pt x="737776" y="1995789"/>
                  </a:lnTo>
                  <a:lnTo>
                    <a:pt x="699787" y="2020630"/>
                  </a:lnTo>
                  <a:lnTo>
                    <a:pt x="662841" y="2046887"/>
                  </a:lnTo>
                  <a:lnTo>
                    <a:pt x="626975" y="2074521"/>
                  </a:lnTo>
                  <a:lnTo>
                    <a:pt x="592229" y="2103492"/>
                  </a:lnTo>
                  <a:lnTo>
                    <a:pt x="558640" y="2133764"/>
                  </a:lnTo>
                  <a:lnTo>
                    <a:pt x="526247" y="2165297"/>
                  </a:lnTo>
                  <a:lnTo>
                    <a:pt x="495089" y="2198053"/>
                  </a:lnTo>
                  <a:lnTo>
                    <a:pt x="465204" y="2231994"/>
                  </a:lnTo>
                  <a:lnTo>
                    <a:pt x="436630" y="2267081"/>
                  </a:lnTo>
                  <a:lnTo>
                    <a:pt x="409406" y="2303275"/>
                  </a:lnTo>
                  <a:lnTo>
                    <a:pt x="383570" y="2340538"/>
                  </a:lnTo>
                  <a:lnTo>
                    <a:pt x="359161" y="2378832"/>
                  </a:lnTo>
                  <a:lnTo>
                    <a:pt x="336217" y="2418118"/>
                  </a:lnTo>
                  <a:lnTo>
                    <a:pt x="314777" y="2458358"/>
                  </a:lnTo>
                  <a:lnTo>
                    <a:pt x="294880" y="2499513"/>
                  </a:lnTo>
                  <a:lnTo>
                    <a:pt x="276562" y="2541545"/>
                  </a:lnTo>
                  <a:lnTo>
                    <a:pt x="259864" y="2584415"/>
                  </a:lnTo>
                  <a:lnTo>
                    <a:pt x="244824" y="2628085"/>
                  </a:lnTo>
                  <a:lnTo>
                    <a:pt x="231480" y="2672517"/>
                  </a:lnTo>
                  <a:lnTo>
                    <a:pt x="219870" y="2717671"/>
                  </a:lnTo>
                  <a:lnTo>
                    <a:pt x="210033" y="2763510"/>
                  </a:lnTo>
                  <a:lnTo>
                    <a:pt x="202007" y="2809995"/>
                  </a:lnTo>
                  <a:lnTo>
                    <a:pt x="195831" y="2857088"/>
                  </a:lnTo>
                  <a:lnTo>
                    <a:pt x="0" y="2857088"/>
                  </a:lnTo>
                  <a:lnTo>
                    <a:pt x="5559" y="2807800"/>
                  </a:lnTo>
                  <a:lnTo>
                    <a:pt x="12855" y="2759058"/>
                  </a:lnTo>
                  <a:lnTo>
                    <a:pt x="21855" y="2710895"/>
                  </a:lnTo>
                  <a:lnTo>
                    <a:pt x="32527" y="2663342"/>
                  </a:lnTo>
                  <a:lnTo>
                    <a:pt x="44839" y="2616431"/>
                  </a:lnTo>
                  <a:lnTo>
                    <a:pt x="58759" y="2570194"/>
                  </a:lnTo>
                  <a:lnTo>
                    <a:pt x="74256" y="2524662"/>
                  </a:lnTo>
                  <a:lnTo>
                    <a:pt x="91297" y="2479869"/>
                  </a:lnTo>
                  <a:lnTo>
                    <a:pt x="109851" y="2435845"/>
                  </a:lnTo>
                  <a:lnTo>
                    <a:pt x="129886" y="2392622"/>
                  </a:lnTo>
                  <a:lnTo>
                    <a:pt x="151370" y="2350233"/>
                  </a:lnTo>
                  <a:lnTo>
                    <a:pt x="174271" y="2308709"/>
                  </a:lnTo>
                  <a:lnTo>
                    <a:pt x="198558" y="2268082"/>
                  </a:lnTo>
                  <a:lnTo>
                    <a:pt x="224197" y="2228384"/>
                  </a:lnTo>
                  <a:lnTo>
                    <a:pt x="251158" y="2189646"/>
                  </a:lnTo>
                  <a:lnTo>
                    <a:pt x="279409" y="2151901"/>
                  </a:lnTo>
                  <a:lnTo>
                    <a:pt x="308918" y="2115181"/>
                  </a:lnTo>
                  <a:lnTo>
                    <a:pt x="339652" y="2079517"/>
                  </a:lnTo>
                  <a:lnTo>
                    <a:pt x="371581" y="2044941"/>
                  </a:lnTo>
                  <a:lnTo>
                    <a:pt x="404672" y="2011486"/>
                  </a:lnTo>
                  <a:lnTo>
                    <a:pt x="438893" y="1979182"/>
                  </a:lnTo>
                  <a:lnTo>
                    <a:pt x="474212" y="1948062"/>
                  </a:lnTo>
                  <a:lnTo>
                    <a:pt x="510598" y="1918158"/>
                  </a:lnTo>
                  <a:lnTo>
                    <a:pt x="548019" y="1889502"/>
                  </a:lnTo>
                  <a:lnTo>
                    <a:pt x="586442" y="1862125"/>
                  </a:lnTo>
                  <a:lnTo>
                    <a:pt x="625837" y="1836059"/>
                  </a:lnTo>
                  <a:lnTo>
                    <a:pt x="666170" y="1811337"/>
                  </a:lnTo>
                  <a:lnTo>
                    <a:pt x="707411" y="1787989"/>
                  </a:lnTo>
                  <a:lnTo>
                    <a:pt x="749527" y="1766049"/>
                  </a:lnTo>
                  <a:lnTo>
                    <a:pt x="792487" y="1745547"/>
                  </a:lnTo>
                  <a:lnTo>
                    <a:pt x="836258" y="1726516"/>
                  </a:lnTo>
                  <a:lnTo>
                    <a:pt x="880809" y="1708988"/>
                  </a:lnTo>
                  <a:lnTo>
                    <a:pt x="926108" y="1692994"/>
                  </a:lnTo>
                  <a:lnTo>
                    <a:pt x="972123" y="1678566"/>
                  </a:lnTo>
                  <a:lnTo>
                    <a:pt x="1018822" y="1665736"/>
                  </a:lnTo>
                  <a:lnTo>
                    <a:pt x="1066173" y="1654536"/>
                  </a:lnTo>
                  <a:lnTo>
                    <a:pt x="1114145" y="1644999"/>
                  </a:lnTo>
                  <a:lnTo>
                    <a:pt x="1162705" y="1637155"/>
                  </a:lnTo>
                  <a:lnTo>
                    <a:pt x="1162705" y="0"/>
                  </a:lnTo>
                  <a:lnTo>
                    <a:pt x="1357506" y="0"/>
                  </a:lnTo>
                  <a:close/>
                </a:path>
              </a:pathLst>
            </a:custGeom>
            <a:ln w="21644">
              <a:solidFill>
                <a:srgbClr val="F7933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615206" y="2478312"/>
              <a:ext cx="498475" cy="497840"/>
            </a:xfrm>
            <a:custGeom>
              <a:avLst/>
              <a:gdLst/>
              <a:ahLst/>
              <a:cxnLst/>
              <a:rect l="l" t="t" r="r" b="b"/>
              <a:pathLst>
                <a:path w="498475" h="497839">
                  <a:moveTo>
                    <a:pt x="367958" y="389602"/>
                  </a:moveTo>
                  <a:lnTo>
                    <a:pt x="367958" y="324669"/>
                  </a:lnTo>
                </a:path>
                <a:path w="498475" h="497839">
                  <a:moveTo>
                    <a:pt x="386096" y="259739"/>
                  </a:moveTo>
                  <a:lnTo>
                    <a:pt x="371685" y="248839"/>
                  </a:lnTo>
                  <a:lnTo>
                    <a:pt x="367958" y="248839"/>
                  </a:lnTo>
                  <a:lnTo>
                    <a:pt x="364231" y="248839"/>
                  </a:lnTo>
                  <a:lnTo>
                    <a:pt x="360573" y="249854"/>
                  </a:lnTo>
                  <a:lnTo>
                    <a:pt x="357378" y="251774"/>
                  </a:lnTo>
                  <a:lnTo>
                    <a:pt x="354181" y="253694"/>
                  </a:lnTo>
                  <a:lnTo>
                    <a:pt x="351569" y="256447"/>
                  </a:lnTo>
                  <a:lnTo>
                    <a:pt x="349820" y="259739"/>
                  </a:lnTo>
                  <a:lnTo>
                    <a:pt x="240385" y="468263"/>
                  </a:lnTo>
                  <a:lnTo>
                    <a:pt x="238768" y="471335"/>
                  </a:lnTo>
                  <a:lnTo>
                    <a:pt x="237980" y="474774"/>
                  </a:lnTo>
                  <a:lnTo>
                    <a:pt x="238097" y="478244"/>
                  </a:lnTo>
                  <a:lnTo>
                    <a:pt x="238216" y="481713"/>
                  </a:lnTo>
                  <a:lnTo>
                    <a:pt x="255027" y="497750"/>
                  </a:lnTo>
                  <a:lnTo>
                    <a:pt x="258523" y="497743"/>
                  </a:lnTo>
                  <a:lnTo>
                    <a:pt x="477393" y="497743"/>
                  </a:lnTo>
                  <a:lnTo>
                    <a:pt x="480889" y="497750"/>
                  </a:lnTo>
                  <a:lnTo>
                    <a:pt x="484330" y="496862"/>
                  </a:lnTo>
                  <a:lnTo>
                    <a:pt x="487386" y="495165"/>
                  </a:lnTo>
                  <a:lnTo>
                    <a:pt x="490443" y="493468"/>
                  </a:lnTo>
                  <a:lnTo>
                    <a:pt x="497936" y="474774"/>
                  </a:lnTo>
                  <a:lnTo>
                    <a:pt x="497148" y="471335"/>
                  </a:lnTo>
                  <a:lnTo>
                    <a:pt x="495531" y="468263"/>
                  </a:lnTo>
                  <a:lnTo>
                    <a:pt x="386096" y="259739"/>
                  </a:lnTo>
                  <a:close/>
                </a:path>
                <a:path w="498475" h="497839">
                  <a:moveTo>
                    <a:pt x="248913" y="346313"/>
                  </a:moveTo>
                  <a:lnTo>
                    <a:pt x="0" y="346313"/>
                  </a:lnTo>
                  <a:lnTo>
                    <a:pt x="1124" y="327844"/>
                  </a:lnTo>
                  <a:lnTo>
                    <a:pt x="15151" y="274410"/>
                  </a:lnTo>
                  <a:lnTo>
                    <a:pt x="53565" y="245896"/>
                  </a:lnTo>
                  <a:lnTo>
                    <a:pt x="125776" y="217853"/>
                  </a:lnTo>
                  <a:lnTo>
                    <a:pt x="133983" y="208371"/>
                  </a:lnTo>
                  <a:lnTo>
                    <a:pt x="136872" y="192407"/>
                  </a:lnTo>
                  <a:lnTo>
                    <a:pt x="135690" y="176113"/>
                  </a:lnTo>
                  <a:lnTo>
                    <a:pt x="131685" y="165646"/>
                  </a:lnTo>
                  <a:lnTo>
                    <a:pt x="124197" y="156638"/>
                  </a:lnTo>
                  <a:lnTo>
                    <a:pt x="117715" y="146920"/>
                  </a:lnTo>
                  <a:lnTo>
                    <a:pt x="102885" y="102884"/>
                  </a:lnTo>
                  <a:lnTo>
                    <a:pt x="102167" y="91224"/>
                  </a:lnTo>
                  <a:lnTo>
                    <a:pt x="102682" y="79522"/>
                  </a:lnTo>
                  <a:lnTo>
                    <a:pt x="102350" y="72072"/>
                  </a:lnTo>
                  <a:lnTo>
                    <a:pt x="115961" y="30251"/>
                  </a:lnTo>
                  <a:lnTo>
                    <a:pt x="151257" y="3951"/>
                  </a:lnTo>
                  <a:lnTo>
                    <a:pt x="173156" y="0"/>
                  </a:lnTo>
                  <a:lnTo>
                    <a:pt x="180592" y="566"/>
                  </a:lnTo>
                  <a:lnTo>
                    <a:pt x="220474" y="19105"/>
                  </a:lnTo>
                  <a:lnTo>
                    <a:pt x="242341" y="57306"/>
                  </a:lnTo>
                  <a:lnTo>
                    <a:pt x="243963" y="72072"/>
                  </a:lnTo>
                  <a:lnTo>
                    <a:pt x="243631" y="79522"/>
                  </a:lnTo>
                  <a:lnTo>
                    <a:pt x="244155" y="91220"/>
                  </a:lnTo>
                  <a:lnTo>
                    <a:pt x="234075" y="136565"/>
                  </a:lnTo>
                  <a:lnTo>
                    <a:pt x="214714" y="165646"/>
                  </a:lnTo>
                  <a:lnTo>
                    <a:pt x="210709" y="176113"/>
                  </a:lnTo>
                  <a:lnTo>
                    <a:pt x="209527" y="192407"/>
                  </a:lnTo>
                  <a:lnTo>
                    <a:pt x="212416" y="208371"/>
                  </a:lnTo>
                  <a:lnTo>
                    <a:pt x="220623" y="217853"/>
                  </a:lnTo>
                  <a:lnTo>
                    <a:pt x="240723" y="225254"/>
                  </a:lnTo>
                  <a:lnTo>
                    <a:pt x="259524" y="232257"/>
                  </a:lnTo>
                  <a:lnTo>
                    <a:pt x="276775" y="239001"/>
                  </a:lnTo>
                  <a:lnTo>
                    <a:pt x="292223" y="245623"/>
                  </a:lnTo>
                </a:path>
                <a:path w="498475" h="497839">
                  <a:moveTo>
                    <a:pt x="367958" y="443714"/>
                  </a:moveTo>
                  <a:lnTo>
                    <a:pt x="364969" y="443714"/>
                  </a:lnTo>
                  <a:lnTo>
                    <a:pt x="362547" y="441292"/>
                  </a:lnTo>
                  <a:lnTo>
                    <a:pt x="362547" y="438303"/>
                  </a:lnTo>
                  <a:lnTo>
                    <a:pt x="362547" y="435314"/>
                  </a:lnTo>
                  <a:lnTo>
                    <a:pt x="364969" y="432892"/>
                  </a:lnTo>
                  <a:lnTo>
                    <a:pt x="367958" y="432892"/>
                  </a:lnTo>
                </a:path>
                <a:path w="498475" h="497839">
                  <a:moveTo>
                    <a:pt x="367958" y="443714"/>
                  </a:moveTo>
                  <a:lnTo>
                    <a:pt x="370947" y="443714"/>
                  </a:lnTo>
                  <a:lnTo>
                    <a:pt x="373369" y="441292"/>
                  </a:lnTo>
                  <a:lnTo>
                    <a:pt x="373369" y="438303"/>
                  </a:lnTo>
                  <a:lnTo>
                    <a:pt x="373369" y="435314"/>
                  </a:lnTo>
                  <a:lnTo>
                    <a:pt x="370947" y="432892"/>
                  </a:lnTo>
                  <a:lnTo>
                    <a:pt x="367958" y="432892"/>
                  </a:lnTo>
                </a:path>
              </a:pathLst>
            </a:custGeom>
            <a:ln w="21644">
              <a:solidFill>
                <a:srgbClr val="F7933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911737" y="5172457"/>
            <a:ext cx="1560830" cy="12941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41605" marR="5080" indent="834390">
              <a:lnSpc>
                <a:spcPct val="100000"/>
              </a:lnSpc>
              <a:spcBef>
                <a:spcPts val="105"/>
              </a:spcBef>
            </a:pPr>
            <a:r>
              <a:rPr sz="1700" b="1" spc="-10" dirty="0">
                <a:solidFill>
                  <a:srgbClr val="F266BA"/>
                </a:solidFill>
                <a:latin typeface="Roboto"/>
                <a:cs typeface="Roboto"/>
              </a:rPr>
              <a:t>Cloud Vulnerabilities</a:t>
            </a:r>
            <a:endParaRPr sz="1700">
              <a:latin typeface="Roboto"/>
              <a:cs typeface="Roboto"/>
            </a:endParaRPr>
          </a:p>
          <a:p>
            <a:pPr marL="12700" marR="12700" indent="73660" algn="r">
              <a:lnSpc>
                <a:spcPct val="102299"/>
              </a:lnSpc>
              <a:spcBef>
                <a:spcPts val="1295"/>
              </a:spcBef>
            </a:pP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Cloud</a:t>
            </a:r>
            <a:r>
              <a:rPr sz="1250" spc="1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vulnerabilities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are an</a:t>
            </a:r>
            <a:r>
              <a:rPr sz="1250" spc="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external</a:t>
            </a:r>
            <a:r>
              <a:rPr sz="1250" spc="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threat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with</a:t>
            </a:r>
            <a:r>
              <a:rPr sz="1250" spc="-1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low</a:t>
            </a:r>
            <a:r>
              <a:rPr sz="1250" spc="-1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impact.</a:t>
            </a:r>
            <a:endParaRPr sz="1250">
              <a:latin typeface="Roboto"/>
              <a:cs typeface="Roboto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603913" y="627089"/>
            <a:ext cx="3119120" cy="285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700" spc="-20" dirty="0">
                <a:solidFill>
                  <a:srgbClr val="F3F3F3"/>
                </a:solidFill>
                <a:latin typeface="Roboto"/>
                <a:cs typeface="Roboto"/>
              </a:rPr>
              <a:t>Cybersecurity</a:t>
            </a:r>
            <a:r>
              <a:rPr sz="1700" spc="-4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700" spc="-10" dirty="0">
                <a:solidFill>
                  <a:srgbClr val="F3F3F3"/>
                </a:solidFill>
                <a:latin typeface="Roboto"/>
                <a:cs typeface="Roboto"/>
              </a:rPr>
              <a:t>Threat</a:t>
            </a:r>
            <a:r>
              <a:rPr sz="1700" spc="-4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700" spc="-10" dirty="0">
                <a:solidFill>
                  <a:srgbClr val="F3F3F3"/>
                </a:solidFill>
                <a:latin typeface="Roboto"/>
                <a:cs typeface="Roboto"/>
              </a:rPr>
              <a:t>Landscape</a:t>
            </a:r>
            <a:endParaRPr sz="1700">
              <a:latin typeface="Roboto"/>
              <a:cs typeface="Roboto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870843" y="2120567"/>
            <a:ext cx="1396365" cy="11969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700" b="1" spc="-10" dirty="0">
                <a:solidFill>
                  <a:srgbClr val="FA6661"/>
                </a:solidFill>
                <a:latin typeface="Roboto"/>
                <a:cs typeface="Roboto"/>
              </a:rPr>
              <a:t>Phishing</a:t>
            </a:r>
            <a:endParaRPr sz="1700">
              <a:latin typeface="Roboto"/>
              <a:cs typeface="Roboto"/>
            </a:endParaRPr>
          </a:p>
          <a:p>
            <a:pPr marL="12700" marR="5080">
              <a:lnSpc>
                <a:spcPct val="102299"/>
              </a:lnSpc>
              <a:spcBef>
                <a:spcPts val="1035"/>
              </a:spcBef>
            </a:pP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Phishing</a:t>
            </a:r>
            <a:r>
              <a:rPr sz="1250" spc="-1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poses</a:t>
            </a:r>
            <a:r>
              <a:rPr sz="1250" spc="-2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spc="-50" dirty="0">
                <a:solidFill>
                  <a:srgbClr val="F3F3F3"/>
                </a:solidFill>
                <a:latin typeface="Roboto"/>
                <a:cs typeface="Roboto"/>
              </a:rPr>
              <a:t>a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significant</a:t>
            </a:r>
            <a:r>
              <a:rPr sz="1250" spc="-5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external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threat</a:t>
            </a:r>
            <a:r>
              <a:rPr sz="1250" spc="-3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with</a:t>
            </a:r>
            <a:r>
              <a:rPr sz="1250" spc="-3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spc="-20" dirty="0">
                <a:solidFill>
                  <a:srgbClr val="F3F3F3"/>
                </a:solidFill>
                <a:latin typeface="Roboto"/>
                <a:cs typeface="Roboto"/>
              </a:rPr>
              <a:t>high </a:t>
            </a: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impact.</a:t>
            </a:r>
            <a:endParaRPr sz="1250">
              <a:latin typeface="Roboto"/>
              <a:cs typeface="Roboto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928728" y="1990699"/>
            <a:ext cx="1537970" cy="145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5"/>
              </a:spcBef>
            </a:pPr>
            <a:r>
              <a:rPr sz="1700" b="1" spc="-10" dirty="0">
                <a:solidFill>
                  <a:srgbClr val="F79338"/>
                </a:solidFill>
                <a:latin typeface="Roboto"/>
                <a:cs typeface="Roboto"/>
              </a:rPr>
              <a:t>Unauthorized</a:t>
            </a:r>
            <a:endParaRPr sz="1700">
              <a:latin typeface="Roboto"/>
              <a:cs typeface="Roboto"/>
            </a:endParaRPr>
          </a:p>
          <a:p>
            <a:pPr marR="5080" algn="r">
              <a:lnSpc>
                <a:spcPct val="100000"/>
              </a:lnSpc>
              <a:spcBef>
                <a:spcPts val="5"/>
              </a:spcBef>
            </a:pPr>
            <a:r>
              <a:rPr sz="1700" b="1" spc="-10" dirty="0">
                <a:solidFill>
                  <a:srgbClr val="F79338"/>
                </a:solidFill>
                <a:latin typeface="Roboto"/>
                <a:cs typeface="Roboto"/>
              </a:rPr>
              <a:t>Access</a:t>
            </a:r>
            <a:endParaRPr sz="1700">
              <a:latin typeface="Roboto"/>
              <a:cs typeface="Roboto"/>
            </a:endParaRPr>
          </a:p>
          <a:p>
            <a:pPr marL="165735" marR="6350" indent="-153670" algn="r">
              <a:lnSpc>
                <a:spcPct val="102299"/>
              </a:lnSpc>
              <a:spcBef>
                <a:spcPts val="1035"/>
              </a:spcBef>
            </a:pP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Unauthorized</a:t>
            </a:r>
            <a:r>
              <a:rPr sz="1250" spc="-5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access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is</a:t>
            </a:r>
            <a:r>
              <a:rPr sz="1250" spc="-1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a</a:t>
            </a: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critical</a:t>
            </a: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 internal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threat</a:t>
            </a:r>
            <a:r>
              <a:rPr sz="1250" spc="-3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with</a:t>
            </a:r>
            <a:r>
              <a:rPr sz="1250" spc="-3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spc="-20" dirty="0">
                <a:solidFill>
                  <a:srgbClr val="F3F3F3"/>
                </a:solidFill>
                <a:latin typeface="Roboto"/>
                <a:cs typeface="Roboto"/>
              </a:rPr>
              <a:t>high</a:t>
            </a:r>
            <a:endParaRPr sz="1250">
              <a:latin typeface="Roboto"/>
              <a:cs typeface="Roboto"/>
            </a:endParaRPr>
          </a:p>
          <a:p>
            <a:pPr marR="6350" algn="r">
              <a:lnSpc>
                <a:spcPct val="100000"/>
              </a:lnSpc>
              <a:spcBef>
                <a:spcPts val="35"/>
              </a:spcBef>
            </a:pP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impact.</a:t>
            </a:r>
            <a:endParaRPr sz="1250">
              <a:latin typeface="Roboto"/>
              <a:cs typeface="Robo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860020" y="5302325"/>
            <a:ext cx="2056130" cy="10344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700" b="1" dirty="0">
                <a:solidFill>
                  <a:srgbClr val="FFE611"/>
                </a:solidFill>
                <a:latin typeface="Roboto"/>
                <a:cs typeface="Roboto"/>
              </a:rPr>
              <a:t>Weak</a:t>
            </a:r>
            <a:r>
              <a:rPr sz="1700" b="1" spc="-15" dirty="0">
                <a:solidFill>
                  <a:srgbClr val="FFE611"/>
                </a:solidFill>
                <a:latin typeface="Roboto"/>
                <a:cs typeface="Roboto"/>
              </a:rPr>
              <a:t> </a:t>
            </a:r>
            <a:r>
              <a:rPr sz="1700" b="1" spc="-10" dirty="0">
                <a:solidFill>
                  <a:srgbClr val="FFE611"/>
                </a:solidFill>
                <a:latin typeface="Roboto"/>
                <a:cs typeface="Roboto"/>
              </a:rPr>
              <a:t>Passwords</a:t>
            </a:r>
            <a:endParaRPr sz="1700">
              <a:latin typeface="Roboto"/>
              <a:cs typeface="Roboto"/>
            </a:endParaRPr>
          </a:p>
          <a:p>
            <a:pPr marL="12700" marR="5080">
              <a:lnSpc>
                <a:spcPct val="102299"/>
              </a:lnSpc>
              <a:spcBef>
                <a:spcPts val="1290"/>
              </a:spcBef>
            </a:pP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Weak</a:t>
            </a:r>
            <a:r>
              <a:rPr sz="1250" spc="3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passwords</a:t>
            </a:r>
            <a:r>
              <a:rPr sz="1250" spc="3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are</a:t>
            </a:r>
            <a:r>
              <a:rPr sz="1250" spc="3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spc="-60" dirty="0">
                <a:solidFill>
                  <a:srgbClr val="F3F3F3"/>
                </a:solidFill>
                <a:latin typeface="Roboto"/>
                <a:cs typeface="Roboto"/>
              </a:rPr>
              <a:t>a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common internal</a:t>
            </a:r>
            <a:r>
              <a:rPr sz="1250" spc="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threat</a:t>
            </a:r>
            <a:r>
              <a:rPr sz="1250" spc="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spc="-20" dirty="0">
                <a:solidFill>
                  <a:srgbClr val="F3F3F3"/>
                </a:solidFill>
                <a:latin typeface="Roboto"/>
                <a:cs typeface="Roboto"/>
              </a:rPr>
              <a:t>with </a:t>
            </a:r>
            <a:r>
              <a:rPr sz="1250" dirty="0">
                <a:solidFill>
                  <a:srgbClr val="F3F3F3"/>
                </a:solidFill>
                <a:latin typeface="Roboto"/>
                <a:cs typeface="Roboto"/>
              </a:rPr>
              <a:t>low</a:t>
            </a:r>
            <a:r>
              <a:rPr sz="1250" spc="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250" spc="-10" dirty="0">
                <a:solidFill>
                  <a:srgbClr val="F3F3F3"/>
                </a:solidFill>
                <a:latin typeface="Roboto"/>
                <a:cs typeface="Roboto"/>
              </a:rPr>
              <a:t>impact.</a:t>
            </a:r>
            <a:endParaRPr sz="1250">
              <a:latin typeface="Roboto"/>
              <a:cs typeface="Robo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7087040" y="4404683"/>
            <a:ext cx="1634489" cy="2879090"/>
            <a:chOff x="7087040" y="4404683"/>
            <a:chExt cx="1634489" cy="2879090"/>
          </a:xfrm>
        </p:grpSpPr>
        <p:sp>
          <p:nvSpPr>
            <p:cNvPr id="15" name="object 15"/>
            <p:cNvSpPr/>
            <p:nvPr/>
          </p:nvSpPr>
          <p:spPr>
            <a:xfrm>
              <a:off x="7097862" y="4415505"/>
              <a:ext cx="1423035" cy="2857500"/>
            </a:xfrm>
            <a:custGeom>
              <a:avLst/>
              <a:gdLst/>
              <a:ahLst/>
              <a:cxnLst/>
              <a:rect l="l" t="t" r="r" b="b"/>
              <a:pathLst>
                <a:path w="1423034" h="2857500">
                  <a:moveTo>
                    <a:pt x="0" y="2857088"/>
                  </a:moveTo>
                  <a:lnTo>
                    <a:pt x="194801" y="2857088"/>
                  </a:lnTo>
                  <a:lnTo>
                    <a:pt x="194801" y="1227639"/>
                  </a:lnTo>
                  <a:lnTo>
                    <a:pt x="243255" y="1222188"/>
                  </a:lnTo>
                  <a:lnTo>
                    <a:pt x="291182" y="1215059"/>
                  </a:lnTo>
                  <a:lnTo>
                    <a:pt x="338551" y="1206283"/>
                  </a:lnTo>
                  <a:lnTo>
                    <a:pt x="385332" y="1195889"/>
                  </a:lnTo>
                  <a:lnTo>
                    <a:pt x="431495" y="1183909"/>
                  </a:lnTo>
                  <a:lnTo>
                    <a:pt x="477009" y="1170372"/>
                  </a:lnTo>
                  <a:lnTo>
                    <a:pt x="521844" y="1155308"/>
                  </a:lnTo>
                  <a:lnTo>
                    <a:pt x="565970" y="1138749"/>
                  </a:lnTo>
                  <a:lnTo>
                    <a:pt x="609357" y="1120723"/>
                  </a:lnTo>
                  <a:lnTo>
                    <a:pt x="651974" y="1101262"/>
                  </a:lnTo>
                  <a:lnTo>
                    <a:pt x="693791" y="1080395"/>
                  </a:lnTo>
                  <a:lnTo>
                    <a:pt x="734777" y="1058154"/>
                  </a:lnTo>
                  <a:lnTo>
                    <a:pt x="774904" y="1034567"/>
                  </a:lnTo>
                  <a:lnTo>
                    <a:pt x="814139" y="1009666"/>
                  </a:lnTo>
                  <a:lnTo>
                    <a:pt x="852454" y="983481"/>
                  </a:lnTo>
                  <a:lnTo>
                    <a:pt x="889817" y="956042"/>
                  </a:lnTo>
                  <a:lnTo>
                    <a:pt x="926199" y="927379"/>
                  </a:lnTo>
                  <a:lnTo>
                    <a:pt x="961568" y="897522"/>
                  </a:lnTo>
                  <a:lnTo>
                    <a:pt x="995896" y="866502"/>
                  </a:lnTo>
                  <a:lnTo>
                    <a:pt x="1029151" y="834350"/>
                  </a:lnTo>
                  <a:lnTo>
                    <a:pt x="1061304" y="801094"/>
                  </a:lnTo>
                  <a:lnTo>
                    <a:pt x="1092324" y="766767"/>
                  </a:lnTo>
                  <a:lnTo>
                    <a:pt x="1122180" y="731397"/>
                  </a:lnTo>
                  <a:lnTo>
                    <a:pt x="1150843" y="695015"/>
                  </a:lnTo>
                  <a:lnTo>
                    <a:pt x="1178282" y="657652"/>
                  </a:lnTo>
                  <a:lnTo>
                    <a:pt x="1204468" y="619338"/>
                  </a:lnTo>
                  <a:lnTo>
                    <a:pt x="1229369" y="580102"/>
                  </a:lnTo>
                  <a:lnTo>
                    <a:pt x="1252955" y="539976"/>
                  </a:lnTo>
                  <a:lnTo>
                    <a:pt x="1275197" y="498989"/>
                  </a:lnTo>
                  <a:lnTo>
                    <a:pt x="1296063" y="457172"/>
                  </a:lnTo>
                  <a:lnTo>
                    <a:pt x="1315525" y="414555"/>
                  </a:lnTo>
                  <a:lnTo>
                    <a:pt x="1333550" y="371169"/>
                  </a:lnTo>
                  <a:lnTo>
                    <a:pt x="1350110" y="327043"/>
                  </a:lnTo>
                  <a:lnTo>
                    <a:pt x="1365174" y="282207"/>
                  </a:lnTo>
                  <a:lnTo>
                    <a:pt x="1378711" y="236693"/>
                  </a:lnTo>
                  <a:lnTo>
                    <a:pt x="1390691" y="190531"/>
                  </a:lnTo>
                  <a:lnTo>
                    <a:pt x="1401084" y="143750"/>
                  </a:lnTo>
                  <a:lnTo>
                    <a:pt x="1409861" y="96381"/>
                  </a:lnTo>
                  <a:lnTo>
                    <a:pt x="1416989" y="48454"/>
                  </a:lnTo>
                  <a:lnTo>
                    <a:pt x="1422440" y="0"/>
                  </a:lnTo>
                  <a:lnTo>
                    <a:pt x="1226609" y="0"/>
                  </a:lnTo>
                  <a:lnTo>
                    <a:pt x="1220434" y="47092"/>
                  </a:lnTo>
                  <a:lnTo>
                    <a:pt x="1212408" y="93577"/>
                  </a:lnTo>
                  <a:lnTo>
                    <a:pt x="1202571" y="139416"/>
                  </a:lnTo>
                  <a:lnTo>
                    <a:pt x="1190961" y="184571"/>
                  </a:lnTo>
                  <a:lnTo>
                    <a:pt x="1177616" y="229002"/>
                  </a:lnTo>
                  <a:lnTo>
                    <a:pt x="1162576" y="272672"/>
                  </a:lnTo>
                  <a:lnTo>
                    <a:pt x="1145878" y="315543"/>
                  </a:lnTo>
                  <a:lnTo>
                    <a:pt x="1127561" y="357575"/>
                  </a:lnTo>
                  <a:lnTo>
                    <a:pt x="1107663" y="398730"/>
                  </a:lnTo>
                  <a:lnTo>
                    <a:pt x="1086223" y="438970"/>
                  </a:lnTo>
                  <a:lnTo>
                    <a:pt x="1063279" y="478256"/>
                  </a:lnTo>
                  <a:lnTo>
                    <a:pt x="1038870" y="516550"/>
                  </a:lnTo>
                  <a:lnTo>
                    <a:pt x="1013034" y="553813"/>
                  </a:lnTo>
                  <a:lnTo>
                    <a:pt x="985810" y="590007"/>
                  </a:lnTo>
                  <a:lnTo>
                    <a:pt x="957236" y="625094"/>
                  </a:lnTo>
                  <a:lnTo>
                    <a:pt x="927351" y="659034"/>
                  </a:lnTo>
                  <a:lnTo>
                    <a:pt x="896192" y="691790"/>
                  </a:lnTo>
                  <a:lnTo>
                    <a:pt x="863800" y="723323"/>
                  </a:lnTo>
                  <a:lnTo>
                    <a:pt x="830211" y="753595"/>
                  </a:lnTo>
                  <a:lnTo>
                    <a:pt x="795464" y="782567"/>
                  </a:lnTo>
                  <a:lnTo>
                    <a:pt x="759599" y="810201"/>
                  </a:lnTo>
                  <a:lnTo>
                    <a:pt x="722652" y="836457"/>
                  </a:lnTo>
                  <a:lnTo>
                    <a:pt x="684664" y="861299"/>
                  </a:lnTo>
                  <a:lnTo>
                    <a:pt x="645672" y="884687"/>
                  </a:lnTo>
                  <a:lnTo>
                    <a:pt x="605714" y="906582"/>
                  </a:lnTo>
                  <a:lnTo>
                    <a:pt x="564830" y="926947"/>
                  </a:lnTo>
                  <a:lnTo>
                    <a:pt x="523058" y="945743"/>
                  </a:lnTo>
                  <a:lnTo>
                    <a:pt x="480435" y="962931"/>
                  </a:lnTo>
                  <a:lnTo>
                    <a:pt x="437001" y="978474"/>
                  </a:lnTo>
                  <a:lnTo>
                    <a:pt x="392794" y="992332"/>
                  </a:lnTo>
                  <a:lnTo>
                    <a:pt x="347853" y="1004467"/>
                  </a:lnTo>
                  <a:lnTo>
                    <a:pt x="302215" y="1014840"/>
                  </a:lnTo>
                  <a:lnTo>
                    <a:pt x="255920" y="1023414"/>
                  </a:lnTo>
                  <a:lnTo>
                    <a:pt x="209006" y="1030149"/>
                  </a:lnTo>
                  <a:lnTo>
                    <a:pt x="161511" y="1035008"/>
                  </a:lnTo>
                  <a:lnTo>
                    <a:pt x="113474" y="1037951"/>
                  </a:lnTo>
                  <a:lnTo>
                    <a:pt x="64933" y="1038941"/>
                  </a:lnTo>
                  <a:lnTo>
                    <a:pt x="48618" y="1038829"/>
                  </a:lnTo>
                  <a:lnTo>
                    <a:pt x="32356" y="1038496"/>
                  </a:lnTo>
                  <a:lnTo>
                    <a:pt x="16150" y="1037941"/>
                  </a:lnTo>
                  <a:lnTo>
                    <a:pt x="0" y="1037168"/>
                  </a:lnTo>
                  <a:lnTo>
                    <a:pt x="0" y="2857088"/>
                  </a:lnTo>
                  <a:close/>
                </a:path>
              </a:pathLst>
            </a:custGeom>
            <a:ln w="21644">
              <a:solidFill>
                <a:srgbClr val="FFE61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8212560" y="5681715"/>
              <a:ext cx="497840" cy="411480"/>
            </a:xfrm>
            <a:custGeom>
              <a:avLst/>
              <a:gdLst/>
              <a:ahLst/>
              <a:cxnLst/>
              <a:rect l="l" t="t" r="r" b="b"/>
              <a:pathLst>
                <a:path w="497840" h="411479">
                  <a:moveTo>
                    <a:pt x="194801" y="194801"/>
                  </a:moveTo>
                  <a:lnTo>
                    <a:pt x="21644" y="194801"/>
                  </a:lnTo>
                  <a:lnTo>
                    <a:pt x="13219" y="193100"/>
                  </a:lnTo>
                  <a:lnTo>
                    <a:pt x="6339" y="188461"/>
                  </a:lnTo>
                  <a:lnTo>
                    <a:pt x="1700" y="181581"/>
                  </a:lnTo>
                  <a:lnTo>
                    <a:pt x="0" y="173156"/>
                  </a:lnTo>
                  <a:lnTo>
                    <a:pt x="0" y="21644"/>
                  </a:lnTo>
                  <a:lnTo>
                    <a:pt x="1700" y="13219"/>
                  </a:lnTo>
                  <a:lnTo>
                    <a:pt x="6339" y="6339"/>
                  </a:lnTo>
                  <a:lnTo>
                    <a:pt x="13219" y="1700"/>
                  </a:lnTo>
                  <a:lnTo>
                    <a:pt x="21644" y="0"/>
                  </a:lnTo>
                  <a:lnTo>
                    <a:pt x="476181" y="0"/>
                  </a:lnTo>
                  <a:lnTo>
                    <a:pt x="484606" y="1700"/>
                  </a:lnTo>
                  <a:lnTo>
                    <a:pt x="491486" y="6339"/>
                  </a:lnTo>
                  <a:lnTo>
                    <a:pt x="496125" y="13219"/>
                  </a:lnTo>
                  <a:lnTo>
                    <a:pt x="497826" y="21644"/>
                  </a:lnTo>
                  <a:lnTo>
                    <a:pt x="497826" y="130322"/>
                  </a:lnTo>
                </a:path>
                <a:path w="497840" h="411479">
                  <a:moveTo>
                    <a:pt x="86578" y="54111"/>
                  </a:moveTo>
                  <a:lnTo>
                    <a:pt x="86578" y="140689"/>
                  </a:lnTo>
                </a:path>
                <a:path w="497840" h="411479">
                  <a:moveTo>
                    <a:pt x="122789" y="73656"/>
                  </a:moveTo>
                  <a:lnTo>
                    <a:pt x="50388" y="121144"/>
                  </a:lnTo>
                </a:path>
                <a:path w="497840" h="411479">
                  <a:moveTo>
                    <a:pt x="122595" y="121426"/>
                  </a:moveTo>
                  <a:lnTo>
                    <a:pt x="50561" y="73375"/>
                  </a:lnTo>
                </a:path>
                <a:path w="497840" h="411479">
                  <a:moveTo>
                    <a:pt x="216446" y="54111"/>
                  </a:moveTo>
                  <a:lnTo>
                    <a:pt x="216446" y="140689"/>
                  </a:lnTo>
                </a:path>
                <a:path w="497840" h="411479">
                  <a:moveTo>
                    <a:pt x="252657" y="73656"/>
                  </a:moveTo>
                  <a:lnTo>
                    <a:pt x="180256" y="121144"/>
                  </a:lnTo>
                </a:path>
                <a:path w="497840" h="411479">
                  <a:moveTo>
                    <a:pt x="252462" y="121426"/>
                  </a:moveTo>
                  <a:lnTo>
                    <a:pt x="180429" y="73375"/>
                  </a:lnTo>
                </a:path>
                <a:path w="497840" h="411479">
                  <a:moveTo>
                    <a:pt x="238090" y="281379"/>
                  </a:moveTo>
                  <a:lnTo>
                    <a:pt x="248296" y="331930"/>
                  </a:lnTo>
                  <a:lnTo>
                    <a:pt x="276128" y="373210"/>
                  </a:lnTo>
                  <a:lnTo>
                    <a:pt x="317408" y="401041"/>
                  </a:lnTo>
                  <a:lnTo>
                    <a:pt x="367958" y="411247"/>
                  </a:lnTo>
                  <a:lnTo>
                    <a:pt x="418508" y="401041"/>
                  </a:lnTo>
                  <a:lnTo>
                    <a:pt x="459788" y="373210"/>
                  </a:lnTo>
                  <a:lnTo>
                    <a:pt x="487620" y="331930"/>
                  </a:lnTo>
                  <a:lnTo>
                    <a:pt x="497826" y="281379"/>
                  </a:lnTo>
                  <a:lnTo>
                    <a:pt x="487620" y="230829"/>
                  </a:lnTo>
                  <a:lnTo>
                    <a:pt x="459788" y="189549"/>
                  </a:lnTo>
                  <a:lnTo>
                    <a:pt x="418508" y="161717"/>
                  </a:lnTo>
                  <a:lnTo>
                    <a:pt x="367958" y="151512"/>
                  </a:lnTo>
                  <a:lnTo>
                    <a:pt x="317408" y="161717"/>
                  </a:lnTo>
                  <a:lnTo>
                    <a:pt x="276128" y="189549"/>
                  </a:lnTo>
                  <a:lnTo>
                    <a:pt x="248296" y="230829"/>
                  </a:lnTo>
                  <a:lnTo>
                    <a:pt x="238090" y="281379"/>
                  </a:lnTo>
                  <a:close/>
                </a:path>
                <a:path w="497840" h="411479">
                  <a:moveTo>
                    <a:pt x="413866" y="235471"/>
                  </a:moveTo>
                  <a:lnTo>
                    <a:pt x="322050" y="327288"/>
                  </a:lnTo>
                </a:path>
                <a:path w="497840" h="411479">
                  <a:moveTo>
                    <a:pt x="413866" y="327288"/>
                  </a:moveTo>
                  <a:lnTo>
                    <a:pt x="322050" y="235471"/>
                  </a:lnTo>
                </a:path>
              </a:pathLst>
            </a:custGeom>
            <a:ln w="21644">
              <a:solidFill>
                <a:srgbClr val="FFE61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7" name="object 17"/>
          <p:cNvGrpSpPr/>
          <p:nvPr/>
        </p:nvGrpSpPr>
        <p:grpSpPr>
          <a:xfrm>
            <a:off x="3385811" y="4274815"/>
            <a:ext cx="3593465" cy="1829435"/>
            <a:chOff x="3385811" y="4274815"/>
            <a:chExt cx="3593465" cy="1829435"/>
          </a:xfrm>
        </p:grpSpPr>
        <p:sp>
          <p:nvSpPr>
            <p:cNvPr id="18" name="object 18"/>
            <p:cNvSpPr/>
            <p:nvPr/>
          </p:nvSpPr>
          <p:spPr>
            <a:xfrm>
              <a:off x="3396634" y="4285637"/>
              <a:ext cx="3571875" cy="1350010"/>
            </a:xfrm>
            <a:custGeom>
              <a:avLst/>
              <a:gdLst/>
              <a:ahLst/>
              <a:cxnLst/>
              <a:rect l="l" t="t" r="r" b="b"/>
              <a:pathLst>
                <a:path w="3571875" h="1350010">
                  <a:moveTo>
                    <a:pt x="0" y="0"/>
                  </a:moveTo>
                  <a:lnTo>
                    <a:pt x="2597353" y="0"/>
                  </a:lnTo>
                  <a:lnTo>
                    <a:pt x="2598378" y="49393"/>
                  </a:lnTo>
                  <a:lnTo>
                    <a:pt x="2601425" y="98264"/>
                  </a:lnTo>
                  <a:lnTo>
                    <a:pt x="2606454" y="146571"/>
                  </a:lnTo>
                  <a:lnTo>
                    <a:pt x="2613425" y="194276"/>
                  </a:lnTo>
                  <a:lnTo>
                    <a:pt x="2622297" y="241336"/>
                  </a:lnTo>
                  <a:lnTo>
                    <a:pt x="2633029" y="287712"/>
                  </a:lnTo>
                  <a:lnTo>
                    <a:pt x="2645582" y="333363"/>
                  </a:lnTo>
                  <a:lnTo>
                    <a:pt x="2659913" y="378248"/>
                  </a:lnTo>
                  <a:lnTo>
                    <a:pt x="2675984" y="422327"/>
                  </a:lnTo>
                  <a:lnTo>
                    <a:pt x="2693752" y="465560"/>
                  </a:lnTo>
                  <a:lnTo>
                    <a:pt x="2713179" y="507905"/>
                  </a:lnTo>
                  <a:lnTo>
                    <a:pt x="2734223" y="549323"/>
                  </a:lnTo>
                  <a:lnTo>
                    <a:pt x="2756843" y="589772"/>
                  </a:lnTo>
                  <a:lnTo>
                    <a:pt x="2781000" y="629212"/>
                  </a:lnTo>
                  <a:lnTo>
                    <a:pt x="2806652" y="667604"/>
                  </a:lnTo>
                  <a:lnTo>
                    <a:pt x="2833759" y="704905"/>
                  </a:lnTo>
                  <a:lnTo>
                    <a:pt x="2862281" y="741076"/>
                  </a:lnTo>
                  <a:lnTo>
                    <a:pt x="2892177" y="776076"/>
                  </a:lnTo>
                  <a:lnTo>
                    <a:pt x="2923407" y="809864"/>
                  </a:lnTo>
                  <a:lnTo>
                    <a:pt x="2955929" y="842401"/>
                  </a:lnTo>
                  <a:lnTo>
                    <a:pt x="2989704" y="873645"/>
                  </a:lnTo>
                  <a:lnTo>
                    <a:pt x="3024691" y="903556"/>
                  </a:lnTo>
                  <a:lnTo>
                    <a:pt x="3060849" y="932093"/>
                  </a:lnTo>
                  <a:lnTo>
                    <a:pt x="3098138" y="959216"/>
                  </a:lnTo>
                  <a:lnTo>
                    <a:pt x="3136517" y="984885"/>
                  </a:lnTo>
                  <a:lnTo>
                    <a:pt x="3175947" y="1009058"/>
                  </a:lnTo>
                  <a:lnTo>
                    <a:pt x="3216385" y="1031696"/>
                  </a:lnTo>
                  <a:lnTo>
                    <a:pt x="3257792" y="1052758"/>
                  </a:lnTo>
                  <a:lnTo>
                    <a:pt x="3300127" y="1072202"/>
                  </a:lnTo>
                  <a:lnTo>
                    <a:pt x="3343350" y="1089989"/>
                  </a:lnTo>
                  <a:lnTo>
                    <a:pt x="3387420" y="1106079"/>
                  </a:lnTo>
                  <a:lnTo>
                    <a:pt x="3432297" y="1120430"/>
                  </a:lnTo>
                  <a:lnTo>
                    <a:pt x="3477939" y="1133002"/>
                  </a:lnTo>
                  <a:lnTo>
                    <a:pt x="3524307" y="1143755"/>
                  </a:lnTo>
                  <a:lnTo>
                    <a:pt x="3571360" y="1152648"/>
                  </a:lnTo>
                  <a:lnTo>
                    <a:pt x="3571360" y="1349801"/>
                  </a:lnTo>
                  <a:lnTo>
                    <a:pt x="3523217" y="1342032"/>
                  </a:lnTo>
                  <a:lnTo>
                    <a:pt x="3475652" y="1332598"/>
                  </a:lnTo>
                  <a:lnTo>
                    <a:pt x="3428697" y="1321530"/>
                  </a:lnTo>
                  <a:lnTo>
                    <a:pt x="3382381" y="1308860"/>
                  </a:lnTo>
                  <a:lnTo>
                    <a:pt x="3336737" y="1294618"/>
                  </a:lnTo>
                  <a:lnTo>
                    <a:pt x="3291795" y="1278835"/>
                  </a:lnTo>
                  <a:lnTo>
                    <a:pt x="3247587" y="1261542"/>
                  </a:lnTo>
                  <a:lnTo>
                    <a:pt x="3204143" y="1242771"/>
                  </a:lnTo>
                  <a:lnTo>
                    <a:pt x="3161494" y="1222553"/>
                  </a:lnTo>
                  <a:lnTo>
                    <a:pt x="3119672" y="1200918"/>
                  </a:lnTo>
                  <a:lnTo>
                    <a:pt x="3078708" y="1177897"/>
                  </a:lnTo>
                  <a:lnTo>
                    <a:pt x="3038632" y="1153523"/>
                  </a:lnTo>
                  <a:lnTo>
                    <a:pt x="2999476" y="1127824"/>
                  </a:lnTo>
                  <a:lnTo>
                    <a:pt x="2961270" y="1100834"/>
                  </a:lnTo>
                  <a:lnTo>
                    <a:pt x="2924047" y="1072582"/>
                  </a:lnTo>
                  <a:lnTo>
                    <a:pt x="2887836" y="1043100"/>
                  </a:lnTo>
                  <a:lnTo>
                    <a:pt x="2852669" y="1012420"/>
                  </a:lnTo>
                  <a:lnTo>
                    <a:pt x="2818577" y="980571"/>
                  </a:lnTo>
                  <a:lnTo>
                    <a:pt x="2785591" y="947584"/>
                  </a:lnTo>
                  <a:lnTo>
                    <a:pt x="2753742" y="913492"/>
                  </a:lnTo>
                  <a:lnTo>
                    <a:pt x="2723061" y="878325"/>
                  </a:lnTo>
                  <a:lnTo>
                    <a:pt x="2693579" y="842115"/>
                  </a:lnTo>
                  <a:lnTo>
                    <a:pt x="2665327" y="804891"/>
                  </a:lnTo>
                  <a:lnTo>
                    <a:pt x="2638337" y="766686"/>
                  </a:lnTo>
                  <a:lnTo>
                    <a:pt x="2612639" y="727529"/>
                  </a:lnTo>
                  <a:lnTo>
                    <a:pt x="2588264" y="687454"/>
                  </a:lnTo>
                  <a:lnTo>
                    <a:pt x="2565243" y="646489"/>
                  </a:lnTo>
                  <a:lnTo>
                    <a:pt x="2543608" y="604667"/>
                  </a:lnTo>
                  <a:lnTo>
                    <a:pt x="2523390" y="562018"/>
                  </a:lnTo>
                  <a:lnTo>
                    <a:pt x="2504619" y="518574"/>
                  </a:lnTo>
                  <a:lnTo>
                    <a:pt x="2487326" y="474366"/>
                  </a:lnTo>
                  <a:lnTo>
                    <a:pt x="2471544" y="429424"/>
                  </a:lnTo>
                  <a:lnTo>
                    <a:pt x="2457301" y="383780"/>
                  </a:lnTo>
                  <a:lnTo>
                    <a:pt x="2444631" y="337464"/>
                  </a:lnTo>
                  <a:lnTo>
                    <a:pt x="2433563" y="290509"/>
                  </a:lnTo>
                  <a:lnTo>
                    <a:pt x="2424129" y="242944"/>
                  </a:lnTo>
                  <a:lnTo>
                    <a:pt x="2416361" y="194801"/>
                  </a:lnTo>
                  <a:lnTo>
                    <a:pt x="0" y="194801"/>
                  </a:lnTo>
                  <a:lnTo>
                    <a:pt x="0" y="0"/>
                  </a:lnTo>
                  <a:close/>
                </a:path>
              </a:pathLst>
            </a:custGeom>
            <a:ln w="21644">
              <a:solidFill>
                <a:srgbClr val="F266B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626029" y="5596598"/>
              <a:ext cx="476250" cy="496570"/>
            </a:xfrm>
            <a:custGeom>
              <a:avLst/>
              <a:gdLst/>
              <a:ahLst/>
              <a:cxnLst/>
              <a:rect l="l" t="t" r="r" b="b"/>
              <a:pathLst>
                <a:path w="476250" h="496570">
                  <a:moveTo>
                    <a:pt x="233004" y="496364"/>
                  </a:moveTo>
                  <a:lnTo>
                    <a:pt x="233004" y="204357"/>
                  </a:lnTo>
                </a:path>
                <a:path w="476250" h="496570">
                  <a:moveTo>
                    <a:pt x="168113" y="280048"/>
                  </a:moveTo>
                  <a:lnTo>
                    <a:pt x="168113" y="463919"/>
                  </a:lnTo>
                  <a:lnTo>
                    <a:pt x="114045" y="463919"/>
                  </a:lnTo>
                  <a:lnTo>
                    <a:pt x="114045" y="496364"/>
                  </a:lnTo>
                </a:path>
                <a:path w="476250" h="496570">
                  <a:moveTo>
                    <a:pt x="38332" y="496364"/>
                  </a:moveTo>
                  <a:lnTo>
                    <a:pt x="38332" y="399028"/>
                  </a:lnTo>
                  <a:lnTo>
                    <a:pt x="103223" y="399028"/>
                  </a:lnTo>
                  <a:lnTo>
                    <a:pt x="103223" y="312493"/>
                  </a:lnTo>
                </a:path>
                <a:path w="476250" h="496570">
                  <a:moveTo>
                    <a:pt x="297894" y="280048"/>
                  </a:moveTo>
                  <a:lnTo>
                    <a:pt x="297894" y="463919"/>
                  </a:lnTo>
                  <a:lnTo>
                    <a:pt x="351984" y="463919"/>
                  </a:lnTo>
                  <a:lnTo>
                    <a:pt x="351984" y="496364"/>
                  </a:lnTo>
                </a:path>
                <a:path w="476250" h="496570">
                  <a:moveTo>
                    <a:pt x="427697" y="496364"/>
                  </a:moveTo>
                  <a:lnTo>
                    <a:pt x="427697" y="399028"/>
                  </a:lnTo>
                  <a:lnTo>
                    <a:pt x="362806" y="399028"/>
                  </a:lnTo>
                  <a:lnTo>
                    <a:pt x="362806" y="312493"/>
                  </a:lnTo>
                </a:path>
                <a:path w="476250" h="496570">
                  <a:moveTo>
                    <a:pt x="400425" y="284247"/>
                  </a:moveTo>
                  <a:lnTo>
                    <a:pt x="431478" y="270417"/>
                  </a:lnTo>
                  <a:lnTo>
                    <a:pt x="455603" y="247737"/>
                  </a:lnTo>
                  <a:lnTo>
                    <a:pt x="471077" y="218463"/>
                  </a:lnTo>
                  <a:lnTo>
                    <a:pt x="476181" y="184855"/>
                  </a:lnTo>
                  <a:lnTo>
                    <a:pt x="474092" y="164105"/>
                  </a:lnTo>
                  <a:lnTo>
                    <a:pt x="458026" y="126285"/>
                  </a:lnTo>
                  <a:lnTo>
                    <a:pt x="428140" y="97497"/>
                  </a:lnTo>
                  <a:lnTo>
                    <a:pt x="389745" y="82857"/>
                  </a:lnTo>
                  <a:lnTo>
                    <a:pt x="368932" y="81545"/>
                  </a:lnTo>
                  <a:lnTo>
                    <a:pt x="341427" y="41969"/>
                  </a:lnTo>
                  <a:lnTo>
                    <a:pt x="303539" y="14196"/>
                  </a:lnTo>
                  <a:lnTo>
                    <a:pt x="258758" y="0"/>
                  </a:lnTo>
                  <a:lnTo>
                    <a:pt x="210577" y="1152"/>
                  </a:lnTo>
                  <a:lnTo>
                    <a:pt x="165437" y="18039"/>
                  </a:lnTo>
                  <a:lnTo>
                    <a:pt x="129173" y="47902"/>
                  </a:lnTo>
                  <a:lnTo>
                    <a:pt x="104365" y="87794"/>
                  </a:lnTo>
                  <a:lnTo>
                    <a:pt x="93591" y="134769"/>
                  </a:lnTo>
                  <a:lnTo>
                    <a:pt x="76360" y="133117"/>
                  </a:lnTo>
                  <a:lnTo>
                    <a:pt x="28733" y="150436"/>
                  </a:lnTo>
                  <a:lnTo>
                    <a:pt x="1945" y="193455"/>
                  </a:lnTo>
                  <a:lnTo>
                    <a:pt x="0" y="210655"/>
                  </a:lnTo>
                  <a:lnTo>
                    <a:pt x="3318" y="236604"/>
                  </a:lnTo>
                  <a:lnTo>
                    <a:pt x="15264" y="258994"/>
                  </a:lnTo>
                  <a:lnTo>
                    <a:pt x="34258" y="275824"/>
                  </a:lnTo>
                  <a:lnTo>
                    <a:pt x="58721" y="285091"/>
                  </a:lnTo>
                </a:path>
              </a:pathLst>
            </a:custGeom>
            <a:ln w="21644">
              <a:solidFill>
                <a:srgbClr val="F266B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0" name="object 20"/>
          <p:cNvGrpSpPr/>
          <p:nvPr/>
        </p:nvGrpSpPr>
        <p:grpSpPr>
          <a:xfrm>
            <a:off x="7281841" y="2467490"/>
            <a:ext cx="3658235" cy="1829435"/>
            <a:chOff x="7281841" y="2467490"/>
            <a:chExt cx="3658235" cy="1829435"/>
          </a:xfrm>
        </p:grpSpPr>
        <p:sp>
          <p:nvSpPr>
            <p:cNvPr id="21" name="object 21"/>
            <p:cNvSpPr/>
            <p:nvPr/>
          </p:nvSpPr>
          <p:spPr>
            <a:xfrm>
              <a:off x="7292663" y="2928136"/>
              <a:ext cx="3636645" cy="1357630"/>
            </a:xfrm>
            <a:custGeom>
              <a:avLst/>
              <a:gdLst/>
              <a:ahLst/>
              <a:cxnLst/>
              <a:rect l="l" t="t" r="r" b="b"/>
              <a:pathLst>
                <a:path w="3636645" h="1357629">
                  <a:moveTo>
                    <a:pt x="1038941" y="1357506"/>
                  </a:moveTo>
                  <a:lnTo>
                    <a:pt x="1037951" y="1308965"/>
                  </a:lnTo>
                  <a:lnTo>
                    <a:pt x="1035008" y="1260928"/>
                  </a:lnTo>
                  <a:lnTo>
                    <a:pt x="1030149" y="1213433"/>
                  </a:lnTo>
                  <a:lnTo>
                    <a:pt x="1023414" y="1166519"/>
                  </a:lnTo>
                  <a:lnTo>
                    <a:pt x="1014840" y="1120224"/>
                  </a:lnTo>
                  <a:lnTo>
                    <a:pt x="1004467" y="1074587"/>
                  </a:lnTo>
                  <a:lnTo>
                    <a:pt x="992332" y="1029645"/>
                  </a:lnTo>
                  <a:lnTo>
                    <a:pt x="978474" y="985438"/>
                  </a:lnTo>
                  <a:lnTo>
                    <a:pt x="962931" y="942004"/>
                  </a:lnTo>
                  <a:lnTo>
                    <a:pt x="945743" y="899382"/>
                  </a:lnTo>
                  <a:lnTo>
                    <a:pt x="926947" y="857609"/>
                  </a:lnTo>
                  <a:lnTo>
                    <a:pt x="906582" y="816725"/>
                  </a:lnTo>
                  <a:lnTo>
                    <a:pt x="884687" y="776768"/>
                  </a:lnTo>
                  <a:lnTo>
                    <a:pt x="861299" y="737776"/>
                  </a:lnTo>
                  <a:lnTo>
                    <a:pt x="836457" y="699787"/>
                  </a:lnTo>
                  <a:lnTo>
                    <a:pt x="810201" y="662841"/>
                  </a:lnTo>
                  <a:lnTo>
                    <a:pt x="782567" y="626975"/>
                  </a:lnTo>
                  <a:lnTo>
                    <a:pt x="753595" y="592229"/>
                  </a:lnTo>
                  <a:lnTo>
                    <a:pt x="723323" y="558640"/>
                  </a:lnTo>
                  <a:lnTo>
                    <a:pt x="691790" y="526247"/>
                  </a:lnTo>
                  <a:lnTo>
                    <a:pt x="659034" y="495089"/>
                  </a:lnTo>
                  <a:lnTo>
                    <a:pt x="625094" y="465204"/>
                  </a:lnTo>
                  <a:lnTo>
                    <a:pt x="590007" y="436630"/>
                  </a:lnTo>
                  <a:lnTo>
                    <a:pt x="553813" y="409406"/>
                  </a:lnTo>
                  <a:lnTo>
                    <a:pt x="516550" y="383570"/>
                  </a:lnTo>
                  <a:lnTo>
                    <a:pt x="478256" y="359161"/>
                  </a:lnTo>
                  <a:lnTo>
                    <a:pt x="438970" y="336217"/>
                  </a:lnTo>
                  <a:lnTo>
                    <a:pt x="398730" y="314777"/>
                  </a:lnTo>
                  <a:lnTo>
                    <a:pt x="357575" y="294880"/>
                  </a:lnTo>
                  <a:lnTo>
                    <a:pt x="315543" y="276562"/>
                  </a:lnTo>
                  <a:lnTo>
                    <a:pt x="272672" y="259864"/>
                  </a:lnTo>
                  <a:lnTo>
                    <a:pt x="229002" y="244824"/>
                  </a:lnTo>
                  <a:lnTo>
                    <a:pt x="184571" y="231480"/>
                  </a:lnTo>
                  <a:lnTo>
                    <a:pt x="139416" y="219870"/>
                  </a:lnTo>
                  <a:lnTo>
                    <a:pt x="93577" y="210033"/>
                  </a:lnTo>
                  <a:lnTo>
                    <a:pt x="47092" y="202007"/>
                  </a:lnTo>
                  <a:lnTo>
                    <a:pt x="0" y="195831"/>
                  </a:lnTo>
                  <a:lnTo>
                    <a:pt x="0" y="0"/>
                  </a:lnTo>
                  <a:lnTo>
                    <a:pt x="49288" y="5559"/>
                  </a:lnTo>
                  <a:lnTo>
                    <a:pt x="98029" y="12855"/>
                  </a:lnTo>
                  <a:lnTo>
                    <a:pt x="146192" y="21855"/>
                  </a:lnTo>
                  <a:lnTo>
                    <a:pt x="193745" y="32527"/>
                  </a:lnTo>
                  <a:lnTo>
                    <a:pt x="240656" y="44839"/>
                  </a:lnTo>
                  <a:lnTo>
                    <a:pt x="286893" y="58759"/>
                  </a:lnTo>
                  <a:lnTo>
                    <a:pt x="332425" y="74256"/>
                  </a:lnTo>
                  <a:lnTo>
                    <a:pt x="377218" y="91297"/>
                  </a:lnTo>
                  <a:lnTo>
                    <a:pt x="421242" y="109851"/>
                  </a:lnTo>
                  <a:lnTo>
                    <a:pt x="464465" y="129886"/>
                  </a:lnTo>
                  <a:lnTo>
                    <a:pt x="506854" y="151370"/>
                  </a:lnTo>
                  <a:lnTo>
                    <a:pt x="548378" y="174271"/>
                  </a:lnTo>
                  <a:lnTo>
                    <a:pt x="589005" y="198558"/>
                  </a:lnTo>
                  <a:lnTo>
                    <a:pt x="628704" y="224197"/>
                  </a:lnTo>
                  <a:lnTo>
                    <a:pt x="667441" y="251158"/>
                  </a:lnTo>
                  <a:lnTo>
                    <a:pt x="705186" y="279409"/>
                  </a:lnTo>
                  <a:lnTo>
                    <a:pt x="741906" y="308918"/>
                  </a:lnTo>
                  <a:lnTo>
                    <a:pt x="777570" y="339652"/>
                  </a:lnTo>
                  <a:lnTo>
                    <a:pt x="812146" y="371581"/>
                  </a:lnTo>
                  <a:lnTo>
                    <a:pt x="845601" y="404672"/>
                  </a:lnTo>
                  <a:lnTo>
                    <a:pt x="877905" y="438893"/>
                  </a:lnTo>
                  <a:lnTo>
                    <a:pt x="909025" y="474212"/>
                  </a:lnTo>
                  <a:lnTo>
                    <a:pt x="938929" y="510598"/>
                  </a:lnTo>
                  <a:lnTo>
                    <a:pt x="967585" y="548019"/>
                  </a:lnTo>
                  <a:lnTo>
                    <a:pt x="994962" y="586442"/>
                  </a:lnTo>
                  <a:lnTo>
                    <a:pt x="1021028" y="625837"/>
                  </a:lnTo>
                  <a:lnTo>
                    <a:pt x="1045751" y="666170"/>
                  </a:lnTo>
                  <a:lnTo>
                    <a:pt x="1069098" y="707411"/>
                  </a:lnTo>
                  <a:lnTo>
                    <a:pt x="1091039" y="749527"/>
                  </a:lnTo>
                  <a:lnTo>
                    <a:pt x="1111540" y="792487"/>
                  </a:lnTo>
                  <a:lnTo>
                    <a:pt x="1130571" y="836258"/>
                  </a:lnTo>
                  <a:lnTo>
                    <a:pt x="1148100" y="880809"/>
                  </a:lnTo>
                  <a:lnTo>
                    <a:pt x="1164094" y="926108"/>
                  </a:lnTo>
                  <a:lnTo>
                    <a:pt x="1178522" y="972123"/>
                  </a:lnTo>
                  <a:lnTo>
                    <a:pt x="1191352" y="1018822"/>
                  </a:lnTo>
                  <a:lnTo>
                    <a:pt x="1202551" y="1066173"/>
                  </a:lnTo>
                  <a:lnTo>
                    <a:pt x="1212089" y="1114145"/>
                  </a:lnTo>
                  <a:lnTo>
                    <a:pt x="1219933" y="1162705"/>
                  </a:lnTo>
                  <a:lnTo>
                    <a:pt x="3636294" y="1162705"/>
                  </a:lnTo>
                  <a:lnTo>
                    <a:pt x="3636294" y="1357506"/>
                  </a:lnTo>
                  <a:lnTo>
                    <a:pt x="1038941" y="1357506"/>
                  </a:lnTo>
                  <a:close/>
                </a:path>
              </a:pathLst>
            </a:custGeom>
            <a:ln w="21644">
              <a:solidFill>
                <a:srgbClr val="FA666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8223382" y="2478312"/>
              <a:ext cx="497840" cy="497840"/>
            </a:xfrm>
            <a:custGeom>
              <a:avLst/>
              <a:gdLst/>
              <a:ahLst/>
              <a:cxnLst/>
              <a:rect l="l" t="t" r="r" b="b"/>
              <a:pathLst>
                <a:path w="497840" h="497839">
                  <a:moveTo>
                    <a:pt x="411247" y="178568"/>
                  </a:moveTo>
                  <a:lnTo>
                    <a:pt x="497826" y="238090"/>
                  </a:lnTo>
                  <a:lnTo>
                    <a:pt x="497826" y="465359"/>
                  </a:lnTo>
                  <a:lnTo>
                    <a:pt x="495274" y="477996"/>
                  </a:lnTo>
                  <a:lnTo>
                    <a:pt x="488316" y="488316"/>
                  </a:lnTo>
                  <a:lnTo>
                    <a:pt x="477996" y="495274"/>
                  </a:lnTo>
                  <a:lnTo>
                    <a:pt x="465359" y="497826"/>
                  </a:lnTo>
                  <a:lnTo>
                    <a:pt x="32466" y="497826"/>
                  </a:lnTo>
                  <a:lnTo>
                    <a:pt x="19829" y="495274"/>
                  </a:lnTo>
                  <a:lnTo>
                    <a:pt x="9509" y="488316"/>
                  </a:lnTo>
                  <a:lnTo>
                    <a:pt x="2551" y="477996"/>
                  </a:lnTo>
                  <a:lnTo>
                    <a:pt x="0" y="465359"/>
                  </a:lnTo>
                  <a:lnTo>
                    <a:pt x="0" y="238090"/>
                  </a:lnTo>
                  <a:lnTo>
                    <a:pt x="86578" y="178568"/>
                  </a:lnTo>
                </a:path>
                <a:path w="497840" h="497839">
                  <a:moveTo>
                    <a:pt x="64933" y="432892"/>
                  </a:moveTo>
                  <a:lnTo>
                    <a:pt x="173156" y="346313"/>
                  </a:lnTo>
                  <a:lnTo>
                    <a:pt x="324669" y="346313"/>
                  </a:lnTo>
                  <a:lnTo>
                    <a:pt x="432892" y="432892"/>
                  </a:lnTo>
                </a:path>
                <a:path w="497840" h="497839">
                  <a:moveTo>
                    <a:pt x="497826" y="238090"/>
                  </a:moveTo>
                  <a:lnTo>
                    <a:pt x="367958" y="324669"/>
                  </a:lnTo>
                </a:path>
                <a:path w="497840" h="497839">
                  <a:moveTo>
                    <a:pt x="0" y="238090"/>
                  </a:moveTo>
                  <a:lnTo>
                    <a:pt x="129867" y="324669"/>
                  </a:lnTo>
                </a:path>
                <a:path w="497840" h="497839">
                  <a:moveTo>
                    <a:pt x="411247" y="295816"/>
                  </a:moveTo>
                  <a:lnTo>
                    <a:pt x="411247" y="21644"/>
                  </a:lnTo>
                  <a:lnTo>
                    <a:pt x="409546" y="13219"/>
                  </a:lnTo>
                  <a:lnTo>
                    <a:pt x="404908" y="6339"/>
                  </a:lnTo>
                  <a:lnTo>
                    <a:pt x="398028" y="1700"/>
                  </a:lnTo>
                  <a:lnTo>
                    <a:pt x="389602" y="0"/>
                  </a:lnTo>
                  <a:lnTo>
                    <a:pt x="108223" y="0"/>
                  </a:lnTo>
                  <a:lnTo>
                    <a:pt x="99797" y="1700"/>
                  </a:lnTo>
                  <a:lnTo>
                    <a:pt x="92917" y="6339"/>
                  </a:lnTo>
                  <a:lnTo>
                    <a:pt x="88279" y="13219"/>
                  </a:lnTo>
                  <a:lnTo>
                    <a:pt x="86578" y="21644"/>
                  </a:lnTo>
                  <a:lnTo>
                    <a:pt x="86578" y="295816"/>
                  </a:lnTo>
                </a:path>
              </a:pathLst>
            </a:custGeom>
            <a:ln w="21644">
              <a:solidFill>
                <a:srgbClr val="FA666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3" name="object 2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74917" y="2532478"/>
              <a:ext cx="194754" cy="216391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966713" y="6238835"/>
            <a:ext cx="1895475" cy="9232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02870">
              <a:lnSpc>
                <a:spcPct val="100000"/>
              </a:lnSpc>
              <a:spcBef>
                <a:spcPts val="105"/>
              </a:spcBef>
            </a:pPr>
            <a:r>
              <a:rPr sz="1950" b="1" dirty="0">
                <a:solidFill>
                  <a:srgbClr val="43DD92"/>
                </a:solidFill>
                <a:latin typeface="Roboto"/>
                <a:cs typeface="Roboto"/>
              </a:rPr>
              <a:t>Data</a:t>
            </a:r>
            <a:r>
              <a:rPr sz="1950" b="1" spc="-60" dirty="0">
                <a:solidFill>
                  <a:srgbClr val="43DD92"/>
                </a:solidFill>
                <a:latin typeface="Roboto"/>
                <a:cs typeface="Roboto"/>
              </a:rPr>
              <a:t> </a:t>
            </a:r>
            <a:r>
              <a:rPr sz="1950" b="1" spc="-10" dirty="0">
                <a:solidFill>
                  <a:srgbClr val="43DD92"/>
                </a:solidFill>
                <a:latin typeface="Roboto"/>
                <a:cs typeface="Roboto"/>
              </a:rPr>
              <a:t>Protection</a:t>
            </a:r>
            <a:endParaRPr sz="1950">
              <a:latin typeface="Roboto"/>
              <a:cs typeface="Roboto"/>
            </a:endParaRPr>
          </a:p>
          <a:p>
            <a:pPr marL="25400" marR="5080" indent="-13335">
              <a:lnSpc>
                <a:spcPct val="101200"/>
              </a:lnSpc>
              <a:spcBef>
                <a:spcPts val="1195"/>
              </a:spcBef>
            </a:pPr>
            <a:r>
              <a:rPr sz="1450" dirty="0">
                <a:solidFill>
                  <a:srgbClr val="F3F3F3"/>
                </a:solidFill>
                <a:latin typeface="Roboto"/>
                <a:cs typeface="Roboto"/>
              </a:rPr>
              <a:t>Focuses</a:t>
            </a:r>
            <a:r>
              <a:rPr sz="1450" spc="-3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450" dirty="0">
                <a:solidFill>
                  <a:srgbClr val="F3F3F3"/>
                </a:solidFill>
                <a:latin typeface="Roboto"/>
                <a:cs typeface="Roboto"/>
              </a:rPr>
              <a:t>on</a:t>
            </a:r>
            <a:r>
              <a:rPr sz="1450" spc="-2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450" spc="-10" dirty="0">
                <a:solidFill>
                  <a:srgbClr val="F3F3F3"/>
                </a:solidFill>
                <a:latin typeface="Roboto"/>
                <a:cs typeface="Roboto"/>
              </a:rPr>
              <a:t>encryption </a:t>
            </a:r>
            <a:r>
              <a:rPr sz="1450" dirty="0">
                <a:solidFill>
                  <a:srgbClr val="F3F3F3"/>
                </a:solidFill>
                <a:latin typeface="Roboto"/>
                <a:cs typeface="Roboto"/>
              </a:rPr>
              <a:t>and</a:t>
            </a:r>
            <a:r>
              <a:rPr sz="1450" spc="-4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450" dirty="0">
                <a:solidFill>
                  <a:srgbClr val="F3F3F3"/>
                </a:solidFill>
                <a:latin typeface="Roboto"/>
                <a:cs typeface="Roboto"/>
              </a:rPr>
              <a:t>GDPR</a:t>
            </a:r>
            <a:r>
              <a:rPr sz="1450" spc="-4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450" spc="-10" dirty="0">
                <a:solidFill>
                  <a:srgbClr val="F3F3F3"/>
                </a:solidFill>
                <a:latin typeface="Roboto"/>
                <a:cs typeface="Roboto"/>
              </a:rPr>
              <a:t>compliance</a:t>
            </a:r>
            <a:endParaRPr sz="1450">
              <a:latin typeface="Roboto"/>
              <a:cs typeface="Roboto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125021" y="2081262"/>
            <a:ext cx="3610969" cy="374635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288109" y="2212912"/>
            <a:ext cx="1551305" cy="14820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36245" marR="5080" indent="197485">
              <a:lnSpc>
                <a:spcPct val="100000"/>
              </a:lnSpc>
              <a:spcBef>
                <a:spcPts val="105"/>
              </a:spcBef>
            </a:pPr>
            <a:r>
              <a:rPr sz="1950" b="1" spc="-10" dirty="0">
                <a:solidFill>
                  <a:srgbClr val="F79338"/>
                </a:solidFill>
                <a:latin typeface="Roboto"/>
                <a:cs typeface="Roboto"/>
              </a:rPr>
              <a:t>Incident Response</a:t>
            </a:r>
            <a:endParaRPr sz="1950">
              <a:latin typeface="Roboto"/>
              <a:cs typeface="Roboto"/>
            </a:endParaRPr>
          </a:p>
          <a:p>
            <a:pPr marL="12700" marR="5080" indent="267335" algn="r">
              <a:lnSpc>
                <a:spcPct val="101200"/>
              </a:lnSpc>
              <a:spcBef>
                <a:spcPts val="1495"/>
              </a:spcBef>
            </a:pPr>
            <a:r>
              <a:rPr sz="1450" dirty="0">
                <a:solidFill>
                  <a:srgbClr val="F3F3F3"/>
                </a:solidFill>
                <a:latin typeface="Roboto"/>
                <a:cs typeface="Roboto"/>
              </a:rPr>
              <a:t>Four</a:t>
            </a:r>
            <a:r>
              <a:rPr sz="1450" spc="-6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450" dirty="0">
                <a:solidFill>
                  <a:srgbClr val="F3F3F3"/>
                </a:solidFill>
                <a:latin typeface="Roboto"/>
                <a:cs typeface="Roboto"/>
              </a:rPr>
              <a:t>stages</a:t>
            </a:r>
            <a:r>
              <a:rPr sz="1450" spc="-5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450" spc="-25" dirty="0">
                <a:solidFill>
                  <a:srgbClr val="F3F3F3"/>
                </a:solidFill>
                <a:latin typeface="Roboto"/>
                <a:cs typeface="Roboto"/>
              </a:rPr>
              <a:t>for </a:t>
            </a:r>
            <a:r>
              <a:rPr sz="1450" spc="-10" dirty="0">
                <a:solidFill>
                  <a:srgbClr val="F3F3F3"/>
                </a:solidFill>
                <a:latin typeface="Roboto"/>
                <a:cs typeface="Roboto"/>
              </a:rPr>
              <a:t>managing</a:t>
            </a:r>
            <a:r>
              <a:rPr sz="1450" spc="-2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450" spc="-10" dirty="0">
                <a:solidFill>
                  <a:srgbClr val="F3F3F3"/>
                </a:solidFill>
                <a:latin typeface="Roboto"/>
                <a:cs typeface="Roboto"/>
              </a:rPr>
              <a:t>security</a:t>
            </a:r>
            <a:endParaRPr sz="1450">
              <a:latin typeface="Roboto"/>
              <a:cs typeface="Roboto"/>
            </a:endParaRPr>
          </a:p>
          <a:p>
            <a:pPr marR="6985" algn="r">
              <a:lnSpc>
                <a:spcPct val="100000"/>
              </a:lnSpc>
              <a:spcBef>
                <a:spcPts val="20"/>
              </a:spcBef>
            </a:pPr>
            <a:r>
              <a:rPr sz="1450" spc="-10" dirty="0">
                <a:solidFill>
                  <a:srgbClr val="F3F3F3"/>
                </a:solidFill>
                <a:latin typeface="Roboto"/>
                <a:cs typeface="Roboto"/>
              </a:rPr>
              <a:t>incidents</a:t>
            </a:r>
            <a:endParaRPr sz="1450">
              <a:latin typeface="Roboto"/>
              <a:cs typeface="Roboto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38838" y="2511128"/>
            <a:ext cx="2008505" cy="9232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950" b="1" dirty="0">
                <a:solidFill>
                  <a:srgbClr val="4E91FC"/>
                </a:solidFill>
                <a:latin typeface="Roboto"/>
                <a:cs typeface="Roboto"/>
              </a:rPr>
              <a:t>Access</a:t>
            </a:r>
            <a:r>
              <a:rPr sz="1950" b="1" spc="100" dirty="0">
                <a:solidFill>
                  <a:srgbClr val="4E91FC"/>
                </a:solidFill>
                <a:latin typeface="Roboto"/>
                <a:cs typeface="Roboto"/>
              </a:rPr>
              <a:t> </a:t>
            </a:r>
            <a:r>
              <a:rPr sz="1950" b="1" spc="-10" dirty="0">
                <a:solidFill>
                  <a:srgbClr val="4E91FC"/>
                </a:solidFill>
                <a:latin typeface="Roboto"/>
                <a:cs typeface="Roboto"/>
              </a:rPr>
              <a:t>Control</a:t>
            </a:r>
            <a:endParaRPr sz="1950">
              <a:latin typeface="Roboto"/>
              <a:cs typeface="Roboto"/>
            </a:endParaRPr>
          </a:p>
          <a:p>
            <a:pPr marL="12700" marR="5080">
              <a:lnSpc>
                <a:spcPct val="101200"/>
              </a:lnSpc>
              <a:spcBef>
                <a:spcPts val="1195"/>
              </a:spcBef>
            </a:pPr>
            <a:r>
              <a:rPr sz="1450" dirty="0">
                <a:solidFill>
                  <a:srgbClr val="F3F3F3"/>
                </a:solidFill>
                <a:latin typeface="Roboto"/>
                <a:cs typeface="Roboto"/>
              </a:rPr>
              <a:t>Manages</a:t>
            </a:r>
            <a:r>
              <a:rPr sz="1450" spc="-4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450" dirty="0">
                <a:solidFill>
                  <a:srgbClr val="F3F3F3"/>
                </a:solidFill>
                <a:latin typeface="Roboto"/>
                <a:cs typeface="Roboto"/>
              </a:rPr>
              <a:t>user</a:t>
            </a:r>
            <a:r>
              <a:rPr sz="1450" spc="-4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450" dirty="0">
                <a:solidFill>
                  <a:srgbClr val="F3F3F3"/>
                </a:solidFill>
                <a:latin typeface="Roboto"/>
                <a:cs typeface="Roboto"/>
              </a:rPr>
              <a:t>roles</a:t>
            </a:r>
            <a:r>
              <a:rPr sz="1450" spc="-4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450" spc="-25" dirty="0">
                <a:solidFill>
                  <a:srgbClr val="F3F3F3"/>
                </a:solidFill>
                <a:latin typeface="Roboto"/>
                <a:cs typeface="Roboto"/>
              </a:rPr>
              <a:t>and </a:t>
            </a:r>
            <a:r>
              <a:rPr sz="1450" spc="-10" dirty="0">
                <a:solidFill>
                  <a:srgbClr val="F3F3F3"/>
                </a:solidFill>
                <a:latin typeface="Roboto"/>
                <a:cs typeface="Roboto"/>
              </a:rPr>
              <a:t>authentication</a:t>
            </a:r>
            <a:endParaRPr sz="1450">
              <a:latin typeface="Roboto"/>
              <a:cs typeface="Roboto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6877" rIns="0" bIns="0" rtlCol="0">
            <a:spAutoFit/>
          </a:bodyPr>
          <a:lstStyle/>
          <a:p>
            <a:pPr marL="812165">
              <a:lnSpc>
                <a:spcPct val="100000"/>
              </a:lnSpc>
              <a:spcBef>
                <a:spcPts val="105"/>
              </a:spcBef>
            </a:pPr>
            <a:r>
              <a:rPr sz="1950" b="1" dirty="0">
                <a:latin typeface="Roboto"/>
                <a:cs typeface="Roboto"/>
              </a:rPr>
              <a:t>Security</a:t>
            </a:r>
            <a:r>
              <a:rPr sz="1950" b="1" spc="-45" dirty="0">
                <a:latin typeface="Roboto"/>
                <a:cs typeface="Roboto"/>
              </a:rPr>
              <a:t> </a:t>
            </a:r>
            <a:r>
              <a:rPr sz="1950" b="1" dirty="0">
                <a:latin typeface="Roboto"/>
                <a:cs typeface="Roboto"/>
              </a:rPr>
              <a:t>Framework</a:t>
            </a:r>
            <a:r>
              <a:rPr sz="1950" b="1" spc="-35" dirty="0">
                <a:latin typeface="Roboto"/>
                <a:cs typeface="Roboto"/>
              </a:rPr>
              <a:t> </a:t>
            </a:r>
            <a:r>
              <a:rPr sz="1950" b="1" spc="-10" dirty="0">
                <a:latin typeface="Roboto"/>
                <a:cs typeface="Roboto"/>
              </a:rPr>
              <a:t>Components</a:t>
            </a:r>
            <a:endParaRPr sz="1950">
              <a:latin typeface="Roboto"/>
              <a:cs typeface="Roboto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62998" y="2678314"/>
            <a:ext cx="3390912" cy="337149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047042" y="1587755"/>
            <a:ext cx="1767839" cy="11017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886460" marR="5080" indent="-245110">
              <a:lnSpc>
                <a:spcPct val="100600"/>
              </a:lnSpc>
              <a:spcBef>
                <a:spcPts val="95"/>
              </a:spcBef>
            </a:pPr>
            <a:r>
              <a:rPr sz="1750" b="1" spc="-10" dirty="0">
                <a:solidFill>
                  <a:srgbClr val="F79338"/>
                </a:solidFill>
                <a:latin typeface="Roboto"/>
                <a:cs typeface="Roboto"/>
              </a:rPr>
              <a:t>Automated Backups</a:t>
            </a:r>
            <a:endParaRPr sz="1750">
              <a:latin typeface="Roboto"/>
              <a:cs typeface="Roboto"/>
            </a:endParaRPr>
          </a:p>
          <a:p>
            <a:pPr marL="333375" marR="7620" indent="-321310">
              <a:lnSpc>
                <a:spcPct val="101600"/>
              </a:lnSpc>
              <a:spcBef>
                <a:spcPts val="1075"/>
              </a:spcBef>
            </a:pP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Automatically</a:t>
            </a:r>
            <a:r>
              <a:rPr sz="1300" spc="-2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backs</a:t>
            </a:r>
            <a:r>
              <a:rPr sz="1300" spc="-25" dirty="0">
                <a:solidFill>
                  <a:srgbClr val="F3F3F3"/>
                </a:solidFill>
                <a:latin typeface="Roboto"/>
                <a:cs typeface="Roboto"/>
              </a:rPr>
              <a:t> up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data</a:t>
            </a:r>
            <a:r>
              <a:rPr sz="1300" spc="-1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and</a:t>
            </a:r>
            <a:r>
              <a:rPr sz="1300" spc="-10" dirty="0">
                <a:solidFill>
                  <a:srgbClr val="F3F3F3"/>
                </a:solidFill>
                <a:latin typeface="Roboto"/>
                <a:cs typeface="Roboto"/>
              </a:rPr>
              <a:t> incidents.</a:t>
            </a:r>
            <a:endParaRPr sz="1300">
              <a:latin typeface="Roboto"/>
              <a:cs typeface="Robo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067718" y="648373"/>
            <a:ext cx="2194560" cy="2940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750" b="1" dirty="0">
                <a:solidFill>
                  <a:srgbClr val="F3F3F3"/>
                </a:solidFill>
                <a:latin typeface="Roboto"/>
                <a:cs typeface="Roboto"/>
              </a:rPr>
              <a:t>Key</a:t>
            </a:r>
            <a:r>
              <a:rPr sz="1750" b="1" spc="-2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750" b="1" dirty="0">
                <a:solidFill>
                  <a:srgbClr val="F3F3F3"/>
                </a:solidFill>
                <a:latin typeface="Roboto"/>
                <a:cs typeface="Roboto"/>
              </a:rPr>
              <a:t>Security</a:t>
            </a:r>
            <a:r>
              <a:rPr sz="1750" b="1" spc="-2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750" b="1" spc="-10" dirty="0">
                <a:solidFill>
                  <a:srgbClr val="F3F3F3"/>
                </a:solidFill>
                <a:latin typeface="Roboto"/>
                <a:cs typeface="Roboto"/>
              </a:rPr>
              <a:t>Controls</a:t>
            </a:r>
            <a:endParaRPr sz="1750">
              <a:latin typeface="Roboto"/>
              <a:cs typeface="Roboto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514471" y="1587755"/>
            <a:ext cx="1701800" cy="11017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352425">
              <a:lnSpc>
                <a:spcPct val="100600"/>
              </a:lnSpc>
              <a:spcBef>
                <a:spcPts val="95"/>
              </a:spcBef>
            </a:pPr>
            <a:r>
              <a:rPr sz="1750" b="1" dirty="0">
                <a:solidFill>
                  <a:srgbClr val="4E91FC"/>
                </a:solidFill>
                <a:latin typeface="Roboto"/>
                <a:cs typeface="Roboto"/>
              </a:rPr>
              <a:t>Firewalls</a:t>
            </a:r>
            <a:r>
              <a:rPr sz="1750" b="1" spc="30" dirty="0">
                <a:solidFill>
                  <a:srgbClr val="4E91FC"/>
                </a:solidFill>
                <a:latin typeface="Roboto"/>
                <a:cs typeface="Roboto"/>
              </a:rPr>
              <a:t> </a:t>
            </a:r>
            <a:r>
              <a:rPr sz="1750" b="1" spc="-25" dirty="0">
                <a:solidFill>
                  <a:srgbClr val="4E91FC"/>
                </a:solidFill>
                <a:latin typeface="Roboto"/>
                <a:cs typeface="Roboto"/>
              </a:rPr>
              <a:t>and </a:t>
            </a:r>
            <a:r>
              <a:rPr sz="1750" b="1" spc="-10" dirty="0">
                <a:solidFill>
                  <a:srgbClr val="4E91FC"/>
                </a:solidFill>
                <a:latin typeface="Roboto"/>
                <a:cs typeface="Roboto"/>
              </a:rPr>
              <a:t>Filtering</a:t>
            </a:r>
            <a:endParaRPr sz="1750">
              <a:latin typeface="Roboto"/>
              <a:cs typeface="Roboto"/>
            </a:endParaRPr>
          </a:p>
          <a:p>
            <a:pPr marL="12700" marR="5080">
              <a:lnSpc>
                <a:spcPct val="101600"/>
              </a:lnSpc>
              <a:spcBef>
                <a:spcPts val="1075"/>
              </a:spcBef>
            </a:pP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Protects</a:t>
            </a:r>
            <a:r>
              <a:rPr sz="1300" spc="-1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networks</a:t>
            </a:r>
            <a:r>
              <a:rPr sz="1300" spc="-1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spc="-25" dirty="0">
                <a:solidFill>
                  <a:srgbClr val="F3F3F3"/>
                </a:solidFill>
                <a:latin typeface="Roboto"/>
                <a:cs typeface="Roboto"/>
              </a:rPr>
              <a:t>and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filters </a:t>
            </a:r>
            <a:r>
              <a:rPr sz="1300" spc="-10" dirty="0">
                <a:solidFill>
                  <a:srgbClr val="F3F3F3"/>
                </a:solidFill>
                <a:latin typeface="Roboto"/>
                <a:cs typeface="Roboto"/>
              </a:rPr>
              <a:t>email.</a:t>
            </a:r>
            <a:endParaRPr sz="1300">
              <a:latin typeface="Roboto"/>
              <a:cs typeface="Roboto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222939" y="6418859"/>
            <a:ext cx="1856105" cy="833119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3495" algn="ctr">
              <a:lnSpc>
                <a:spcPct val="100000"/>
              </a:lnSpc>
              <a:spcBef>
                <a:spcPts val="110"/>
              </a:spcBef>
            </a:pPr>
            <a:r>
              <a:rPr sz="1750" b="1" dirty="0">
                <a:solidFill>
                  <a:srgbClr val="8668FD"/>
                </a:solidFill>
                <a:latin typeface="Roboto"/>
                <a:cs typeface="Roboto"/>
              </a:rPr>
              <a:t>SIEM</a:t>
            </a:r>
            <a:r>
              <a:rPr sz="1750" b="1" spc="-25" dirty="0">
                <a:solidFill>
                  <a:srgbClr val="8668FD"/>
                </a:solidFill>
                <a:latin typeface="Roboto"/>
                <a:cs typeface="Roboto"/>
              </a:rPr>
              <a:t> </a:t>
            </a:r>
            <a:r>
              <a:rPr sz="1750" b="1" spc="-10" dirty="0">
                <a:solidFill>
                  <a:srgbClr val="8668FD"/>
                </a:solidFill>
                <a:latin typeface="Roboto"/>
                <a:cs typeface="Roboto"/>
              </a:rPr>
              <a:t>Monitoring</a:t>
            </a:r>
            <a:endParaRPr sz="1750">
              <a:latin typeface="Roboto"/>
              <a:cs typeface="Roboto"/>
            </a:endParaRPr>
          </a:p>
          <a:p>
            <a:pPr marL="12065" marR="5080" algn="ctr">
              <a:lnSpc>
                <a:spcPct val="101600"/>
              </a:lnSpc>
              <a:spcBef>
                <a:spcPts val="1075"/>
              </a:spcBef>
            </a:pP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Monitors</a:t>
            </a:r>
            <a:r>
              <a:rPr sz="1300" spc="-6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security</a:t>
            </a:r>
            <a:r>
              <a:rPr sz="1300" spc="-6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spc="-10" dirty="0">
                <a:solidFill>
                  <a:srgbClr val="F3F3F3"/>
                </a:solidFill>
                <a:latin typeface="Roboto"/>
                <a:cs typeface="Roboto"/>
              </a:rPr>
              <a:t>events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and</a:t>
            </a:r>
            <a:r>
              <a:rPr sz="1300" spc="-10" dirty="0">
                <a:solidFill>
                  <a:srgbClr val="F3F3F3"/>
                </a:solidFill>
                <a:latin typeface="Roboto"/>
                <a:cs typeface="Roboto"/>
              </a:rPr>
              <a:t> information.</a:t>
            </a:r>
            <a:endParaRPr sz="1300">
              <a:latin typeface="Roboto"/>
              <a:cs typeface="Roboto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438345" y="4271701"/>
            <a:ext cx="1847214" cy="833119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R="15875" algn="r">
              <a:lnSpc>
                <a:spcPct val="100000"/>
              </a:lnSpc>
              <a:spcBef>
                <a:spcPts val="110"/>
              </a:spcBef>
            </a:pPr>
            <a:r>
              <a:rPr sz="1750" b="1" spc="-20" dirty="0">
                <a:solidFill>
                  <a:srgbClr val="CB67F8"/>
                </a:solidFill>
                <a:latin typeface="Roboto"/>
                <a:cs typeface="Roboto"/>
              </a:rPr>
              <a:t>UEBA</a:t>
            </a:r>
            <a:endParaRPr sz="1750">
              <a:latin typeface="Roboto"/>
              <a:cs typeface="Roboto"/>
            </a:endParaRPr>
          </a:p>
          <a:p>
            <a:pPr marR="17780" algn="r">
              <a:lnSpc>
                <a:spcPct val="100000"/>
              </a:lnSpc>
              <a:spcBef>
                <a:spcPts val="1100"/>
              </a:spcBef>
            </a:pP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Analyzes</a:t>
            </a:r>
            <a:r>
              <a:rPr sz="1300" spc="-2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user</a:t>
            </a:r>
            <a:r>
              <a:rPr sz="1300" spc="-2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and</a:t>
            </a:r>
            <a:r>
              <a:rPr sz="1300" spc="-2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spc="-10" dirty="0">
                <a:solidFill>
                  <a:srgbClr val="F3F3F3"/>
                </a:solidFill>
                <a:latin typeface="Roboto"/>
                <a:cs typeface="Roboto"/>
              </a:rPr>
              <a:t>entity</a:t>
            </a:r>
            <a:endParaRPr sz="1300">
              <a:latin typeface="Roboto"/>
              <a:cs typeface="Roboto"/>
            </a:endParaRPr>
          </a:p>
          <a:p>
            <a:pPr marR="5080" algn="r">
              <a:lnSpc>
                <a:spcPct val="100000"/>
              </a:lnSpc>
              <a:spcBef>
                <a:spcPts val="25"/>
              </a:spcBef>
            </a:pPr>
            <a:r>
              <a:rPr sz="1300" spc="-10" dirty="0">
                <a:solidFill>
                  <a:srgbClr val="F3F3F3"/>
                </a:solidFill>
                <a:latin typeface="Roboto"/>
                <a:cs typeface="Roboto"/>
              </a:rPr>
              <a:t>behavior.</a:t>
            </a:r>
            <a:endParaRPr sz="1300">
              <a:latin typeface="Roboto"/>
              <a:cs typeface="Roboto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051260" y="4003307"/>
            <a:ext cx="1729105" cy="11017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385445">
              <a:lnSpc>
                <a:spcPct val="100600"/>
              </a:lnSpc>
              <a:spcBef>
                <a:spcPts val="95"/>
              </a:spcBef>
            </a:pPr>
            <a:r>
              <a:rPr sz="1750" b="1" spc="-10" dirty="0">
                <a:solidFill>
                  <a:srgbClr val="43DD92"/>
                </a:solidFill>
                <a:latin typeface="Roboto"/>
                <a:cs typeface="Roboto"/>
              </a:rPr>
              <a:t>Patch Management</a:t>
            </a:r>
            <a:endParaRPr sz="1750">
              <a:latin typeface="Roboto"/>
              <a:cs typeface="Roboto"/>
            </a:endParaRPr>
          </a:p>
          <a:p>
            <a:pPr marL="12700" marR="5080">
              <a:lnSpc>
                <a:spcPct val="101600"/>
              </a:lnSpc>
              <a:spcBef>
                <a:spcPts val="1075"/>
              </a:spcBef>
            </a:pP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Updates</a:t>
            </a:r>
            <a:r>
              <a:rPr sz="1300" spc="-2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systems</a:t>
            </a:r>
            <a:r>
              <a:rPr sz="1300" spc="-2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to</a:t>
            </a:r>
            <a:r>
              <a:rPr sz="1300" spc="-2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spc="-25" dirty="0">
                <a:solidFill>
                  <a:srgbClr val="F3F3F3"/>
                </a:solidFill>
                <a:latin typeface="Roboto"/>
                <a:cs typeface="Roboto"/>
              </a:rPr>
              <a:t>fix </a:t>
            </a:r>
            <a:r>
              <a:rPr sz="1300" spc="-10" dirty="0">
                <a:solidFill>
                  <a:srgbClr val="F3F3F3"/>
                </a:solidFill>
                <a:latin typeface="Roboto"/>
                <a:cs typeface="Roboto"/>
              </a:rPr>
              <a:t>vulnerabilities.</a:t>
            </a:r>
            <a:endParaRPr sz="1300">
              <a:latin typeface="Roboto"/>
              <a:cs typeface="Roboto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43000" y="1828800"/>
            <a:ext cx="2286000" cy="4876800"/>
          </a:xfrm>
          <a:custGeom>
            <a:avLst/>
            <a:gdLst/>
            <a:ahLst/>
            <a:cxnLst/>
            <a:rect l="l" t="t" r="r" b="b"/>
            <a:pathLst>
              <a:path w="2286000" h="4876800">
                <a:moveTo>
                  <a:pt x="1981200" y="4876800"/>
                </a:moveTo>
                <a:lnTo>
                  <a:pt x="304800" y="4876800"/>
                </a:lnTo>
                <a:lnTo>
                  <a:pt x="256830" y="4873274"/>
                </a:lnTo>
                <a:lnTo>
                  <a:pt x="210475" y="4862906"/>
                </a:lnTo>
                <a:lnTo>
                  <a:pt x="166551" y="4846012"/>
                </a:lnTo>
                <a:lnTo>
                  <a:pt x="125877" y="4822906"/>
                </a:lnTo>
                <a:lnTo>
                  <a:pt x="89273" y="4793903"/>
                </a:lnTo>
                <a:lnTo>
                  <a:pt x="58039" y="4759913"/>
                </a:lnTo>
                <a:lnTo>
                  <a:pt x="33155" y="4722145"/>
                </a:lnTo>
                <a:lnTo>
                  <a:pt x="14962" y="4681359"/>
                </a:lnTo>
                <a:lnTo>
                  <a:pt x="3797" y="4638314"/>
                </a:lnTo>
                <a:lnTo>
                  <a:pt x="0" y="4593771"/>
                </a:lnTo>
                <a:lnTo>
                  <a:pt x="0" y="304800"/>
                </a:lnTo>
                <a:lnTo>
                  <a:pt x="3797" y="256830"/>
                </a:lnTo>
                <a:lnTo>
                  <a:pt x="14962" y="210475"/>
                </a:lnTo>
                <a:lnTo>
                  <a:pt x="33155" y="166551"/>
                </a:lnTo>
                <a:lnTo>
                  <a:pt x="58039" y="125877"/>
                </a:lnTo>
                <a:lnTo>
                  <a:pt x="89273" y="89273"/>
                </a:lnTo>
                <a:lnTo>
                  <a:pt x="125877" y="58039"/>
                </a:lnTo>
                <a:lnTo>
                  <a:pt x="166551" y="33155"/>
                </a:lnTo>
                <a:lnTo>
                  <a:pt x="210475" y="14962"/>
                </a:lnTo>
                <a:lnTo>
                  <a:pt x="256830" y="3797"/>
                </a:lnTo>
                <a:lnTo>
                  <a:pt x="304800" y="0"/>
                </a:lnTo>
                <a:lnTo>
                  <a:pt x="1981200" y="0"/>
                </a:lnTo>
                <a:lnTo>
                  <a:pt x="2029169" y="3797"/>
                </a:lnTo>
                <a:lnTo>
                  <a:pt x="2075524" y="14962"/>
                </a:lnTo>
                <a:lnTo>
                  <a:pt x="2119448" y="33155"/>
                </a:lnTo>
                <a:lnTo>
                  <a:pt x="2160122" y="58039"/>
                </a:lnTo>
                <a:lnTo>
                  <a:pt x="2196726" y="89273"/>
                </a:lnTo>
                <a:lnTo>
                  <a:pt x="2227960" y="125877"/>
                </a:lnTo>
                <a:lnTo>
                  <a:pt x="2252844" y="166551"/>
                </a:lnTo>
                <a:lnTo>
                  <a:pt x="2271037" y="210475"/>
                </a:lnTo>
                <a:lnTo>
                  <a:pt x="2282202" y="256830"/>
                </a:lnTo>
                <a:lnTo>
                  <a:pt x="2286000" y="304800"/>
                </a:lnTo>
                <a:lnTo>
                  <a:pt x="2286000" y="4593771"/>
                </a:lnTo>
                <a:lnTo>
                  <a:pt x="2282202" y="4638314"/>
                </a:lnTo>
                <a:lnTo>
                  <a:pt x="2271037" y="4681359"/>
                </a:lnTo>
                <a:lnTo>
                  <a:pt x="2252844" y="4722145"/>
                </a:lnTo>
                <a:lnTo>
                  <a:pt x="2227960" y="4759913"/>
                </a:lnTo>
                <a:lnTo>
                  <a:pt x="2196726" y="4793903"/>
                </a:lnTo>
                <a:lnTo>
                  <a:pt x="2160122" y="4822906"/>
                </a:lnTo>
                <a:lnTo>
                  <a:pt x="2119448" y="4846012"/>
                </a:lnTo>
                <a:lnTo>
                  <a:pt x="2075524" y="4862906"/>
                </a:lnTo>
                <a:lnTo>
                  <a:pt x="2029169" y="4873274"/>
                </a:lnTo>
                <a:lnTo>
                  <a:pt x="1981200" y="4876800"/>
                </a:lnTo>
                <a:close/>
              </a:path>
            </a:pathLst>
          </a:custGeom>
          <a:solidFill>
            <a:srgbClr val="94464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581400" y="1828800"/>
            <a:ext cx="2286000" cy="4876800"/>
          </a:xfrm>
          <a:custGeom>
            <a:avLst/>
            <a:gdLst/>
            <a:ahLst/>
            <a:cxnLst/>
            <a:rect l="l" t="t" r="r" b="b"/>
            <a:pathLst>
              <a:path w="2286000" h="4876800">
                <a:moveTo>
                  <a:pt x="1981200" y="4876800"/>
                </a:moveTo>
                <a:lnTo>
                  <a:pt x="304800" y="4876800"/>
                </a:lnTo>
                <a:lnTo>
                  <a:pt x="256830" y="4873274"/>
                </a:lnTo>
                <a:lnTo>
                  <a:pt x="210475" y="4862906"/>
                </a:lnTo>
                <a:lnTo>
                  <a:pt x="166551" y="4846012"/>
                </a:lnTo>
                <a:lnTo>
                  <a:pt x="125877" y="4822906"/>
                </a:lnTo>
                <a:lnTo>
                  <a:pt x="89273" y="4793903"/>
                </a:lnTo>
                <a:lnTo>
                  <a:pt x="58039" y="4759913"/>
                </a:lnTo>
                <a:lnTo>
                  <a:pt x="33155" y="4722145"/>
                </a:lnTo>
                <a:lnTo>
                  <a:pt x="14962" y="4681359"/>
                </a:lnTo>
                <a:lnTo>
                  <a:pt x="3797" y="4638314"/>
                </a:lnTo>
                <a:lnTo>
                  <a:pt x="0" y="4593771"/>
                </a:lnTo>
                <a:lnTo>
                  <a:pt x="0" y="304800"/>
                </a:lnTo>
                <a:lnTo>
                  <a:pt x="3797" y="256830"/>
                </a:lnTo>
                <a:lnTo>
                  <a:pt x="14962" y="210475"/>
                </a:lnTo>
                <a:lnTo>
                  <a:pt x="33155" y="166551"/>
                </a:lnTo>
                <a:lnTo>
                  <a:pt x="58039" y="125877"/>
                </a:lnTo>
                <a:lnTo>
                  <a:pt x="89273" y="89273"/>
                </a:lnTo>
                <a:lnTo>
                  <a:pt x="125877" y="58039"/>
                </a:lnTo>
                <a:lnTo>
                  <a:pt x="166551" y="33155"/>
                </a:lnTo>
                <a:lnTo>
                  <a:pt x="210475" y="14962"/>
                </a:lnTo>
                <a:lnTo>
                  <a:pt x="256830" y="3797"/>
                </a:lnTo>
                <a:lnTo>
                  <a:pt x="304800" y="0"/>
                </a:lnTo>
                <a:lnTo>
                  <a:pt x="1981200" y="0"/>
                </a:lnTo>
                <a:lnTo>
                  <a:pt x="2029169" y="3797"/>
                </a:lnTo>
                <a:lnTo>
                  <a:pt x="2075524" y="14962"/>
                </a:lnTo>
                <a:lnTo>
                  <a:pt x="2119448" y="33155"/>
                </a:lnTo>
                <a:lnTo>
                  <a:pt x="2160122" y="58039"/>
                </a:lnTo>
                <a:lnTo>
                  <a:pt x="2196726" y="89273"/>
                </a:lnTo>
                <a:lnTo>
                  <a:pt x="2227960" y="125877"/>
                </a:lnTo>
                <a:lnTo>
                  <a:pt x="2252844" y="166551"/>
                </a:lnTo>
                <a:lnTo>
                  <a:pt x="2271037" y="210475"/>
                </a:lnTo>
                <a:lnTo>
                  <a:pt x="2282202" y="256830"/>
                </a:lnTo>
                <a:lnTo>
                  <a:pt x="2286000" y="304800"/>
                </a:lnTo>
                <a:lnTo>
                  <a:pt x="2286000" y="4593771"/>
                </a:lnTo>
                <a:lnTo>
                  <a:pt x="2282202" y="4638314"/>
                </a:lnTo>
                <a:lnTo>
                  <a:pt x="2271037" y="4681359"/>
                </a:lnTo>
                <a:lnTo>
                  <a:pt x="2252844" y="4722145"/>
                </a:lnTo>
                <a:lnTo>
                  <a:pt x="2227960" y="4759913"/>
                </a:lnTo>
                <a:lnTo>
                  <a:pt x="2196726" y="4793903"/>
                </a:lnTo>
                <a:lnTo>
                  <a:pt x="2160122" y="4822906"/>
                </a:lnTo>
                <a:lnTo>
                  <a:pt x="2119448" y="4846012"/>
                </a:lnTo>
                <a:lnTo>
                  <a:pt x="2075524" y="4862906"/>
                </a:lnTo>
                <a:lnTo>
                  <a:pt x="2029169" y="4873274"/>
                </a:lnTo>
                <a:lnTo>
                  <a:pt x="1981200" y="4876800"/>
                </a:lnTo>
                <a:close/>
              </a:path>
            </a:pathLst>
          </a:custGeom>
          <a:solidFill>
            <a:srgbClr val="805D3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019800" y="1828800"/>
            <a:ext cx="2286000" cy="4876800"/>
          </a:xfrm>
          <a:custGeom>
            <a:avLst/>
            <a:gdLst/>
            <a:ahLst/>
            <a:cxnLst/>
            <a:rect l="l" t="t" r="r" b="b"/>
            <a:pathLst>
              <a:path w="2286000" h="4876800">
                <a:moveTo>
                  <a:pt x="1981200" y="4876800"/>
                </a:moveTo>
                <a:lnTo>
                  <a:pt x="304800" y="4876800"/>
                </a:lnTo>
                <a:lnTo>
                  <a:pt x="256830" y="4873274"/>
                </a:lnTo>
                <a:lnTo>
                  <a:pt x="210475" y="4862906"/>
                </a:lnTo>
                <a:lnTo>
                  <a:pt x="166551" y="4846012"/>
                </a:lnTo>
                <a:lnTo>
                  <a:pt x="125877" y="4822906"/>
                </a:lnTo>
                <a:lnTo>
                  <a:pt x="89273" y="4793903"/>
                </a:lnTo>
                <a:lnTo>
                  <a:pt x="58039" y="4759913"/>
                </a:lnTo>
                <a:lnTo>
                  <a:pt x="33155" y="4722145"/>
                </a:lnTo>
                <a:lnTo>
                  <a:pt x="14962" y="4681359"/>
                </a:lnTo>
                <a:lnTo>
                  <a:pt x="3797" y="4638314"/>
                </a:lnTo>
                <a:lnTo>
                  <a:pt x="0" y="4593771"/>
                </a:lnTo>
                <a:lnTo>
                  <a:pt x="0" y="304800"/>
                </a:lnTo>
                <a:lnTo>
                  <a:pt x="3797" y="256830"/>
                </a:lnTo>
                <a:lnTo>
                  <a:pt x="14962" y="210475"/>
                </a:lnTo>
                <a:lnTo>
                  <a:pt x="33155" y="166551"/>
                </a:lnTo>
                <a:lnTo>
                  <a:pt x="58039" y="125877"/>
                </a:lnTo>
                <a:lnTo>
                  <a:pt x="89273" y="89273"/>
                </a:lnTo>
                <a:lnTo>
                  <a:pt x="125877" y="58039"/>
                </a:lnTo>
                <a:lnTo>
                  <a:pt x="166551" y="33155"/>
                </a:lnTo>
                <a:lnTo>
                  <a:pt x="210475" y="14962"/>
                </a:lnTo>
                <a:lnTo>
                  <a:pt x="256830" y="3797"/>
                </a:lnTo>
                <a:lnTo>
                  <a:pt x="304800" y="0"/>
                </a:lnTo>
                <a:lnTo>
                  <a:pt x="1981200" y="0"/>
                </a:lnTo>
                <a:lnTo>
                  <a:pt x="2029169" y="3797"/>
                </a:lnTo>
                <a:lnTo>
                  <a:pt x="2075524" y="14962"/>
                </a:lnTo>
                <a:lnTo>
                  <a:pt x="2119448" y="33155"/>
                </a:lnTo>
                <a:lnTo>
                  <a:pt x="2160122" y="58039"/>
                </a:lnTo>
                <a:lnTo>
                  <a:pt x="2196726" y="89273"/>
                </a:lnTo>
                <a:lnTo>
                  <a:pt x="2227960" y="125877"/>
                </a:lnTo>
                <a:lnTo>
                  <a:pt x="2252844" y="166551"/>
                </a:lnTo>
                <a:lnTo>
                  <a:pt x="2271037" y="210475"/>
                </a:lnTo>
                <a:lnTo>
                  <a:pt x="2282202" y="256830"/>
                </a:lnTo>
                <a:lnTo>
                  <a:pt x="2286000" y="304800"/>
                </a:lnTo>
                <a:lnTo>
                  <a:pt x="2286000" y="4593771"/>
                </a:lnTo>
                <a:lnTo>
                  <a:pt x="2282202" y="4638314"/>
                </a:lnTo>
                <a:lnTo>
                  <a:pt x="2271037" y="4681359"/>
                </a:lnTo>
                <a:lnTo>
                  <a:pt x="2252844" y="4722145"/>
                </a:lnTo>
                <a:lnTo>
                  <a:pt x="2227960" y="4759913"/>
                </a:lnTo>
                <a:lnTo>
                  <a:pt x="2196726" y="4793903"/>
                </a:lnTo>
                <a:lnTo>
                  <a:pt x="2160122" y="4822906"/>
                </a:lnTo>
                <a:lnTo>
                  <a:pt x="2119448" y="4846012"/>
                </a:lnTo>
                <a:lnTo>
                  <a:pt x="2075524" y="4862906"/>
                </a:lnTo>
                <a:lnTo>
                  <a:pt x="2029169" y="4873274"/>
                </a:lnTo>
                <a:lnTo>
                  <a:pt x="1981200" y="4876800"/>
                </a:lnTo>
                <a:close/>
              </a:path>
            </a:pathLst>
          </a:custGeom>
          <a:solidFill>
            <a:srgbClr val="776E3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458200" y="1828800"/>
            <a:ext cx="2286000" cy="4876800"/>
          </a:xfrm>
          <a:custGeom>
            <a:avLst/>
            <a:gdLst/>
            <a:ahLst/>
            <a:cxnLst/>
            <a:rect l="l" t="t" r="r" b="b"/>
            <a:pathLst>
              <a:path w="2286000" h="4876800">
                <a:moveTo>
                  <a:pt x="1981200" y="4876800"/>
                </a:moveTo>
                <a:lnTo>
                  <a:pt x="304800" y="4876800"/>
                </a:lnTo>
                <a:lnTo>
                  <a:pt x="256830" y="4873274"/>
                </a:lnTo>
                <a:lnTo>
                  <a:pt x="210475" y="4862906"/>
                </a:lnTo>
                <a:lnTo>
                  <a:pt x="166551" y="4846012"/>
                </a:lnTo>
                <a:lnTo>
                  <a:pt x="125877" y="4822906"/>
                </a:lnTo>
                <a:lnTo>
                  <a:pt x="89273" y="4793903"/>
                </a:lnTo>
                <a:lnTo>
                  <a:pt x="58039" y="4759913"/>
                </a:lnTo>
                <a:lnTo>
                  <a:pt x="33155" y="4722145"/>
                </a:lnTo>
                <a:lnTo>
                  <a:pt x="14962" y="4681359"/>
                </a:lnTo>
                <a:lnTo>
                  <a:pt x="3797" y="4638314"/>
                </a:lnTo>
                <a:lnTo>
                  <a:pt x="0" y="4593771"/>
                </a:lnTo>
                <a:lnTo>
                  <a:pt x="0" y="304800"/>
                </a:lnTo>
                <a:lnTo>
                  <a:pt x="3797" y="256830"/>
                </a:lnTo>
                <a:lnTo>
                  <a:pt x="14962" y="210475"/>
                </a:lnTo>
                <a:lnTo>
                  <a:pt x="33155" y="166551"/>
                </a:lnTo>
                <a:lnTo>
                  <a:pt x="58039" y="125877"/>
                </a:lnTo>
                <a:lnTo>
                  <a:pt x="89273" y="89273"/>
                </a:lnTo>
                <a:lnTo>
                  <a:pt x="125877" y="58039"/>
                </a:lnTo>
                <a:lnTo>
                  <a:pt x="166551" y="33155"/>
                </a:lnTo>
                <a:lnTo>
                  <a:pt x="210475" y="14962"/>
                </a:lnTo>
                <a:lnTo>
                  <a:pt x="256830" y="3797"/>
                </a:lnTo>
                <a:lnTo>
                  <a:pt x="304800" y="0"/>
                </a:lnTo>
                <a:lnTo>
                  <a:pt x="1981200" y="0"/>
                </a:lnTo>
                <a:lnTo>
                  <a:pt x="2029169" y="3797"/>
                </a:lnTo>
                <a:lnTo>
                  <a:pt x="2075524" y="14962"/>
                </a:lnTo>
                <a:lnTo>
                  <a:pt x="2119448" y="33155"/>
                </a:lnTo>
                <a:lnTo>
                  <a:pt x="2160122" y="58039"/>
                </a:lnTo>
                <a:lnTo>
                  <a:pt x="2196726" y="89273"/>
                </a:lnTo>
                <a:lnTo>
                  <a:pt x="2227960" y="125877"/>
                </a:lnTo>
                <a:lnTo>
                  <a:pt x="2252844" y="166551"/>
                </a:lnTo>
                <a:lnTo>
                  <a:pt x="2271037" y="210475"/>
                </a:lnTo>
                <a:lnTo>
                  <a:pt x="2282202" y="256830"/>
                </a:lnTo>
                <a:lnTo>
                  <a:pt x="2286000" y="304800"/>
                </a:lnTo>
                <a:lnTo>
                  <a:pt x="2286000" y="4593771"/>
                </a:lnTo>
                <a:lnTo>
                  <a:pt x="2282202" y="4638314"/>
                </a:lnTo>
                <a:lnTo>
                  <a:pt x="2271037" y="4681359"/>
                </a:lnTo>
                <a:lnTo>
                  <a:pt x="2252844" y="4722145"/>
                </a:lnTo>
                <a:lnTo>
                  <a:pt x="2227960" y="4759913"/>
                </a:lnTo>
                <a:lnTo>
                  <a:pt x="2196726" y="4793903"/>
                </a:lnTo>
                <a:lnTo>
                  <a:pt x="2160122" y="4822906"/>
                </a:lnTo>
                <a:lnTo>
                  <a:pt x="2119448" y="4846012"/>
                </a:lnTo>
                <a:lnTo>
                  <a:pt x="2075524" y="4862906"/>
                </a:lnTo>
                <a:lnTo>
                  <a:pt x="2029169" y="4873274"/>
                </a:lnTo>
                <a:lnTo>
                  <a:pt x="1981200" y="4876800"/>
                </a:lnTo>
                <a:close/>
              </a:path>
            </a:pathLst>
          </a:custGeom>
          <a:solidFill>
            <a:srgbClr val="4072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0896600" y="1828800"/>
            <a:ext cx="2286000" cy="4876800"/>
          </a:xfrm>
          <a:custGeom>
            <a:avLst/>
            <a:gdLst/>
            <a:ahLst/>
            <a:cxnLst/>
            <a:rect l="l" t="t" r="r" b="b"/>
            <a:pathLst>
              <a:path w="2286000" h="4876800">
                <a:moveTo>
                  <a:pt x="1981200" y="4876800"/>
                </a:moveTo>
                <a:lnTo>
                  <a:pt x="304800" y="4876800"/>
                </a:lnTo>
                <a:lnTo>
                  <a:pt x="256830" y="4873274"/>
                </a:lnTo>
                <a:lnTo>
                  <a:pt x="210475" y="4862906"/>
                </a:lnTo>
                <a:lnTo>
                  <a:pt x="166551" y="4846012"/>
                </a:lnTo>
                <a:lnTo>
                  <a:pt x="125877" y="4822906"/>
                </a:lnTo>
                <a:lnTo>
                  <a:pt x="89273" y="4793903"/>
                </a:lnTo>
                <a:lnTo>
                  <a:pt x="58039" y="4759913"/>
                </a:lnTo>
                <a:lnTo>
                  <a:pt x="33155" y="4722145"/>
                </a:lnTo>
                <a:lnTo>
                  <a:pt x="14962" y="4681359"/>
                </a:lnTo>
                <a:lnTo>
                  <a:pt x="3797" y="4638314"/>
                </a:lnTo>
                <a:lnTo>
                  <a:pt x="0" y="4593771"/>
                </a:lnTo>
                <a:lnTo>
                  <a:pt x="0" y="304800"/>
                </a:lnTo>
                <a:lnTo>
                  <a:pt x="3797" y="256830"/>
                </a:lnTo>
                <a:lnTo>
                  <a:pt x="14962" y="210475"/>
                </a:lnTo>
                <a:lnTo>
                  <a:pt x="33155" y="166551"/>
                </a:lnTo>
                <a:lnTo>
                  <a:pt x="58039" y="125877"/>
                </a:lnTo>
                <a:lnTo>
                  <a:pt x="89273" y="89273"/>
                </a:lnTo>
                <a:lnTo>
                  <a:pt x="125877" y="58039"/>
                </a:lnTo>
                <a:lnTo>
                  <a:pt x="166551" y="33155"/>
                </a:lnTo>
                <a:lnTo>
                  <a:pt x="210475" y="14962"/>
                </a:lnTo>
                <a:lnTo>
                  <a:pt x="256830" y="3797"/>
                </a:lnTo>
                <a:lnTo>
                  <a:pt x="304800" y="0"/>
                </a:lnTo>
                <a:lnTo>
                  <a:pt x="1981200" y="0"/>
                </a:lnTo>
                <a:lnTo>
                  <a:pt x="2029169" y="3797"/>
                </a:lnTo>
                <a:lnTo>
                  <a:pt x="2075524" y="14962"/>
                </a:lnTo>
                <a:lnTo>
                  <a:pt x="2119448" y="33155"/>
                </a:lnTo>
                <a:lnTo>
                  <a:pt x="2160122" y="58039"/>
                </a:lnTo>
                <a:lnTo>
                  <a:pt x="2196726" y="89273"/>
                </a:lnTo>
                <a:lnTo>
                  <a:pt x="2227960" y="125877"/>
                </a:lnTo>
                <a:lnTo>
                  <a:pt x="2252844" y="166551"/>
                </a:lnTo>
                <a:lnTo>
                  <a:pt x="2271037" y="210475"/>
                </a:lnTo>
                <a:lnTo>
                  <a:pt x="2282202" y="256830"/>
                </a:lnTo>
                <a:lnTo>
                  <a:pt x="2286000" y="304800"/>
                </a:lnTo>
                <a:lnTo>
                  <a:pt x="2286000" y="4593771"/>
                </a:lnTo>
                <a:lnTo>
                  <a:pt x="2282202" y="4638314"/>
                </a:lnTo>
                <a:lnTo>
                  <a:pt x="2271037" y="4681359"/>
                </a:lnTo>
                <a:lnTo>
                  <a:pt x="2252844" y="4722145"/>
                </a:lnTo>
                <a:lnTo>
                  <a:pt x="2227960" y="4759913"/>
                </a:lnTo>
                <a:lnTo>
                  <a:pt x="2196726" y="4793903"/>
                </a:lnTo>
                <a:lnTo>
                  <a:pt x="2160122" y="4822906"/>
                </a:lnTo>
                <a:lnTo>
                  <a:pt x="2119448" y="4846012"/>
                </a:lnTo>
                <a:lnTo>
                  <a:pt x="2075524" y="4862906"/>
                </a:lnTo>
                <a:lnTo>
                  <a:pt x="2029169" y="4873274"/>
                </a:lnTo>
                <a:lnTo>
                  <a:pt x="1981200" y="4876800"/>
                </a:lnTo>
                <a:close/>
              </a:path>
            </a:pathLst>
          </a:custGeom>
          <a:solidFill>
            <a:srgbClr val="5F703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3774059" y="2407920"/>
            <a:ext cx="1880870" cy="1252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47980" marR="396875" algn="ctr">
              <a:lnSpc>
                <a:spcPct val="100000"/>
              </a:lnSpc>
              <a:spcBef>
                <a:spcPts val="100"/>
              </a:spcBef>
            </a:pPr>
            <a:r>
              <a:rPr sz="2000" spc="-85" dirty="0">
                <a:solidFill>
                  <a:srgbClr val="F79338"/>
                </a:solidFill>
                <a:latin typeface="Arial Black"/>
                <a:cs typeface="Arial Black"/>
              </a:rPr>
              <a:t>Detect</a:t>
            </a:r>
            <a:r>
              <a:rPr sz="2000" spc="-60" dirty="0">
                <a:solidFill>
                  <a:srgbClr val="F79338"/>
                </a:solidFill>
                <a:latin typeface="Arial Black"/>
                <a:cs typeface="Arial Black"/>
              </a:rPr>
              <a:t> </a:t>
            </a:r>
            <a:r>
              <a:rPr sz="2000" spc="-50" dirty="0">
                <a:solidFill>
                  <a:srgbClr val="F79338"/>
                </a:solidFill>
                <a:latin typeface="Arial Black"/>
                <a:cs typeface="Arial Black"/>
              </a:rPr>
              <a:t>L </a:t>
            </a:r>
            <a:r>
              <a:rPr sz="2000" spc="-10" dirty="0">
                <a:solidFill>
                  <a:srgbClr val="F79338"/>
                </a:solidFill>
                <a:latin typeface="Arial Black"/>
                <a:cs typeface="Arial Black"/>
              </a:rPr>
              <a:t>Triage</a:t>
            </a:r>
            <a:endParaRPr sz="2000">
              <a:latin typeface="Arial Black"/>
              <a:cs typeface="Arial Black"/>
            </a:endParaRPr>
          </a:p>
          <a:p>
            <a:pPr marL="12700" marR="5080" algn="ctr">
              <a:lnSpc>
                <a:spcPct val="100000"/>
              </a:lnSpc>
              <a:spcBef>
                <a:spcPts val="1260"/>
              </a:spcBef>
            </a:pPr>
            <a:r>
              <a:rPr sz="1500" spc="60" dirty="0">
                <a:solidFill>
                  <a:srgbClr val="F79338"/>
                </a:solidFill>
                <a:latin typeface="Lucida Sans Unicode"/>
                <a:cs typeface="Lucida Sans Unicode"/>
              </a:rPr>
              <a:t>Identify</a:t>
            </a:r>
            <a:r>
              <a:rPr sz="1500" spc="80" dirty="0">
                <a:solidFill>
                  <a:srgbClr val="F79338"/>
                </a:solidFill>
                <a:latin typeface="Lucida Sans Unicode"/>
                <a:cs typeface="Lucida Sans Unicode"/>
              </a:rPr>
              <a:t> </a:t>
            </a:r>
            <a:r>
              <a:rPr sz="1500" dirty="0">
                <a:solidFill>
                  <a:srgbClr val="F79338"/>
                </a:solidFill>
                <a:latin typeface="Lucida Sans Unicode"/>
                <a:cs typeface="Lucida Sans Unicode"/>
              </a:rPr>
              <a:t>and</a:t>
            </a:r>
            <a:r>
              <a:rPr sz="1500" spc="80" dirty="0">
                <a:solidFill>
                  <a:srgbClr val="F79338"/>
                </a:solidFill>
                <a:latin typeface="Lucida Sans Unicode"/>
                <a:cs typeface="Lucida Sans Unicode"/>
              </a:rPr>
              <a:t> </a:t>
            </a:r>
            <a:r>
              <a:rPr sz="1500" spc="-10" dirty="0">
                <a:solidFill>
                  <a:srgbClr val="F79338"/>
                </a:solidFill>
                <a:latin typeface="Lucida Sans Unicode"/>
                <a:cs typeface="Lucida Sans Unicode"/>
              </a:rPr>
              <a:t>assess </a:t>
            </a:r>
            <a:r>
              <a:rPr sz="1500" dirty="0">
                <a:solidFill>
                  <a:srgbClr val="F79338"/>
                </a:solidFill>
                <a:latin typeface="Lucida Sans Unicode"/>
                <a:cs typeface="Lucida Sans Unicode"/>
              </a:rPr>
              <a:t>the</a:t>
            </a:r>
            <a:r>
              <a:rPr sz="1500" spc="150" dirty="0">
                <a:solidFill>
                  <a:srgbClr val="F79338"/>
                </a:solidFill>
                <a:latin typeface="Lucida Sans Unicode"/>
                <a:cs typeface="Lucida Sans Unicode"/>
              </a:rPr>
              <a:t> </a:t>
            </a:r>
            <a:r>
              <a:rPr sz="1500" spc="-10" dirty="0">
                <a:solidFill>
                  <a:srgbClr val="F79338"/>
                </a:solidFill>
                <a:latin typeface="Lucida Sans Unicode"/>
                <a:cs typeface="Lucida Sans Unicode"/>
              </a:rPr>
              <a:t>incident</a:t>
            </a:r>
            <a:endParaRPr sz="1500">
              <a:latin typeface="Lucida Sans Unicode"/>
              <a:cs typeface="Lucida Sans Unicode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9111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500" dirty="0">
                <a:latin typeface="Arial Black"/>
                <a:cs typeface="Arial Black"/>
              </a:rPr>
              <a:t>Incident</a:t>
            </a:r>
            <a:r>
              <a:rPr sz="2500" spc="-10" dirty="0">
                <a:latin typeface="Arial Black"/>
                <a:cs typeface="Arial Black"/>
              </a:rPr>
              <a:t> </a:t>
            </a:r>
            <a:r>
              <a:rPr sz="2500" spc="-125" dirty="0">
                <a:latin typeface="Arial Black"/>
                <a:cs typeface="Arial Black"/>
              </a:rPr>
              <a:t>Response</a:t>
            </a:r>
            <a:r>
              <a:rPr sz="2500" spc="-5" dirty="0">
                <a:latin typeface="Arial Black"/>
                <a:cs typeface="Arial Black"/>
              </a:rPr>
              <a:t> </a:t>
            </a:r>
            <a:r>
              <a:rPr sz="2500" spc="-10" dirty="0">
                <a:latin typeface="Arial Black"/>
                <a:cs typeface="Arial Black"/>
              </a:rPr>
              <a:t>Transformation</a:t>
            </a:r>
            <a:endParaRPr sz="2500">
              <a:latin typeface="Arial Black"/>
              <a:cs typeface="Arial Blac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191250" y="2407920"/>
            <a:ext cx="1936750" cy="1252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7485" marR="163195" indent="-5715" algn="ctr">
              <a:lnSpc>
                <a:spcPct val="100000"/>
              </a:lnSpc>
              <a:spcBef>
                <a:spcPts val="100"/>
              </a:spcBef>
            </a:pPr>
            <a:r>
              <a:rPr sz="2000" spc="-30" dirty="0">
                <a:solidFill>
                  <a:srgbClr val="FFE611"/>
                </a:solidFill>
                <a:latin typeface="Arial Black"/>
                <a:cs typeface="Arial Black"/>
              </a:rPr>
              <a:t>Contain</a:t>
            </a:r>
            <a:r>
              <a:rPr sz="2000" spc="-110" dirty="0">
                <a:solidFill>
                  <a:srgbClr val="FFE611"/>
                </a:solidFill>
                <a:latin typeface="Arial Black"/>
                <a:cs typeface="Arial Black"/>
              </a:rPr>
              <a:t> </a:t>
            </a:r>
            <a:r>
              <a:rPr sz="2000" spc="-50" dirty="0">
                <a:solidFill>
                  <a:srgbClr val="FFE611"/>
                </a:solidFill>
                <a:latin typeface="Arial Black"/>
                <a:cs typeface="Arial Black"/>
              </a:rPr>
              <a:t>L </a:t>
            </a:r>
            <a:r>
              <a:rPr sz="2000" spc="-10" dirty="0">
                <a:solidFill>
                  <a:srgbClr val="FFE611"/>
                </a:solidFill>
                <a:latin typeface="Arial Black"/>
                <a:cs typeface="Arial Black"/>
              </a:rPr>
              <a:t>Investigate</a:t>
            </a:r>
            <a:endParaRPr sz="2000">
              <a:latin typeface="Arial Black"/>
              <a:cs typeface="Arial Black"/>
            </a:endParaRPr>
          </a:p>
          <a:p>
            <a:pPr marL="12700" marR="5080" algn="ctr">
              <a:lnSpc>
                <a:spcPct val="100000"/>
              </a:lnSpc>
              <a:spcBef>
                <a:spcPts val="1260"/>
              </a:spcBef>
            </a:pPr>
            <a:r>
              <a:rPr sz="1500" spc="80" dirty="0">
                <a:solidFill>
                  <a:srgbClr val="FFE611"/>
                </a:solidFill>
                <a:latin typeface="Lucida Sans Unicode"/>
                <a:cs typeface="Lucida Sans Unicode"/>
              </a:rPr>
              <a:t>Isolate </a:t>
            </a:r>
            <a:r>
              <a:rPr sz="1500" dirty="0">
                <a:solidFill>
                  <a:srgbClr val="FFE611"/>
                </a:solidFill>
                <a:latin typeface="Lucida Sans Unicode"/>
                <a:cs typeface="Lucida Sans Unicode"/>
              </a:rPr>
              <a:t>and</a:t>
            </a:r>
            <a:r>
              <a:rPr sz="1500" spc="85" dirty="0">
                <a:solidFill>
                  <a:srgbClr val="FFE611"/>
                </a:solidFill>
                <a:latin typeface="Lucida Sans Unicode"/>
                <a:cs typeface="Lucida Sans Unicode"/>
              </a:rPr>
              <a:t> </a:t>
            </a:r>
            <a:r>
              <a:rPr sz="1500" spc="-10" dirty="0">
                <a:solidFill>
                  <a:srgbClr val="FFE611"/>
                </a:solidFill>
                <a:latin typeface="Lucida Sans Unicode"/>
                <a:cs typeface="Lucida Sans Unicode"/>
              </a:rPr>
              <a:t>analyze </a:t>
            </a:r>
            <a:r>
              <a:rPr sz="1500" dirty="0">
                <a:solidFill>
                  <a:srgbClr val="FFE611"/>
                </a:solidFill>
                <a:latin typeface="Lucida Sans Unicode"/>
                <a:cs typeface="Lucida Sans Unicode"/>
              </a:rPr>
              <a:t>the</a:t>
            </a:r>
            <a:r>
              <a:rPr sz="1500" spc="150" dirty="0">
                <a:solidFill>
                  <a:srgbClr val="FFE611"/>
                </a:solidFill>
                <a:latin typeface="Lucida Sans Unicode"/>
                <a:cs typeface="Lucida Sans Unicode"/>
              </a:rPr>
              <a:t> </a:t>
            </a:r>
            <a:r>
              <a:rPr sz="1500" spc="50" dirty="0">
                <a:solidFill>
                  <a:srgbClr val="FFE611"/>
                </a:solidFill>
                <a:latin typeface="Lucida Sans Unicode"/>
                <a:cs typeface="Lucida Sans Unicode"/>
              </a:rPr>
              <a:t>threat</a:t>
            </a:r>
            <a:endParaRPr sz="1500">
              <a:latin typeface="Lucida Sans Unicode"/>
              <a:cs typeface="Lucida Sans Unicode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724645" y="2407920"/>
            <a:ext cx="1822450" cy="1252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6860" marR="298450" indent="-107314">
              <a:lnSpc>
                <a:spcPct val="100000"/>
              </a:lnSpc>
              <a:spcBef>
                <a:spcPts val="100"/>
              </a:spcBef>
            </a:pPr>
            <a:r>
              <a:rPr sz="2000" spc="-60" dirty="0">
                <a:solidFill>
                  <a:srgbClr val="43DD92"/>
                </a:solidFill>
                <a:latin typeface="Arial Black"/>
                <a:cs typeface="Arial Black"/>
              </a:rPr>
              <a:t>Recover</a:t>
            </a:r>
            <a:r>
              <a:rPr sz="2000" spc="-105" dirty="0">
                <a:solidFill>
                  <a:srgbClr val="43DD92"/>
                </a:solidFill>
                <a:latin typeface="Arial Black"/>
                <a:cs typeface="Arial Black"/>
              </a:rPr>
              <a:t> </a:t>
            </a:r>
            <a:r>
              <a:rPr sz="2000" spc="-50" dirty="0">
                <a:solidFill>
                  <a:srgbClr val="43DD92"/>
                </a:solidFill>
                <a:latin typeface="Arial Black"/>
                <a:cs typeface="Arial Black"/>
              </a:rPr>
              <a:t>L </a:t>
            </a:r>
            <a:r>
              <a:rPr sz="2000" spc="-10" dirty="0">
                <a:solidFill>
                  <a:srgbClr val="43DD92"/>
                </a:solidFill>
                <a:latin typeface="Arial Black"/>
                <a:cs typeface="Arial Black"/>
              </a:rPr>
              <a:t>Improve</a:t>
            </a:r>
            <a:endParaRPr sz="2000">
              <a:latin typeface="Arial Black"/>
              <a:cs typeface="Arial Black"/>
            </a:endParaRPr>
          </a:p>
          <a:p>
            <a:pPr marL="12700" marR="5080" indent="95250">
              <a:lnSpc>
                <a:spcPct val="100000"/>
              </a:lnSpc>
              <a:spcBef>
                <a:spcPts val="1260"/>
              </a:spcBef>
            </a:pPr>
            <a:r>
              <a:rPr sz="1500" dirty="0">
                <a:solidFill>
                  <a:srgbClr val="43DD92"/>
                </a:solidFill>
                <a:latin typeface="Lucida Sans Unicode"/>
                <a:cs typeface="Lucida Sans Unicode"/>
              </a:rPr>
              <a:t>Restore</a:t>
            </a:r>
            <a:r>
              <a:rPr sz="1500" spc="250" dirty="0">
                <a:solidFill>
                  <a:srgbClr val="43DD92"/>
                </a:solidFill>
                <a:latin typeface="Lucida Sans Unicode"/>
                <a:cs typeface="Lucida Sans Unicode"/>
              </a:rPr>
              <a:t> </a:t>
            </a:r>
            <a:r>
              <a:rPr sz="1500" spc="-10" dirty="0">
                <a:solidFill>
                  <a:srgbClr val="43DD92"/>
                </a:solidFill>
                <a:latin typeface="Lucida Sans Unicode"/>
                <a:cs typeface="Lucida Sans Unicode"/>
              </a:rPr>
              <a:t>systems, </a:t>
            </a:r>
            <a:r>
              <a:rPr sz="1500" dirty="0">
                <a:solidFill>
                  <a:srgbClr val="43DD92"/>
                </a:solidFill>
                <a:latin typeface="Lucida Sans Unicode"/>
                <a:cs typeface="Lucida Sans Unicode"/>
              </a:rPr>
              <a:t>prevent</a:t>
            </a:r>
            <a:r>
              <a:rPr sz="1500" spc="145" dirty="0">
                <a:solidFill>
                  <a:srgbClr val="43DD92"/>
                </a:solidFill>
                <a:latin typeface="Lucida Sans Unicode"/>
                <a:cs typeface="Lucida Sans Unicode"/>
              </a:rPr>
              <a:t> </a:t>
            </a:r>
            <a:r>
              <a:rPr sz="1500" spc="-10" dirty="0">
                <a:solidFill>
                  <a:srgbClr val="43DD92"/>
                </a:solidFill>
                <a:latin typeface="Lucida Sans Unicode"/>
                <a:cs typeface="Lucida Sans Unicode"/>
              </a:rPr>
              <a:t>recurrence</a:t>
            </a:r>
            <a:endParaRPr sz="1500">
              <a:latin typeface="Lucida Sans Unicode"/>
              <a:cs typeface="Lucida Sans Unicode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180826" y="2407920"/>
            <a:ext cx="1774825" cy="1557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7495" marR="337185" indent="-57785" algn="just">
              <a:lnSpc>
                <a:spcPct val="100000"/>
              </a:lnSpc>
              <a:spcBef>
                <a:spcPts val="100"/>
              </a:spcBef>
            </a:pPr>
            <a:r>
              <a:rPr sz="2000" spc="-75" dirty="0">
                <a:solidFill>
                  <a:srgbClr val="A5D937"/>
                </a:solidFill>
                <a:latin typeface="Arial Black"/>
                <a:cs typeface="Arial Black"/>
              </a:rPr>
              <a:t>Resolved </a:t>
            </a:r>
            <a:r>
              <a:rPr sz="2000" spc="-20" dirty="0">
                <a:solidFill>
                  <a:srgbClr val="A5D937"/>
                </a:solidFill>
                <a:latin typeface="Arial Black"/>
                <a:cs typeface="Arial Black"/>
              </a:rPr>
              <a:t>Security </a:t>
            </a:r>
            <a:r>
              <a:rPr sz="2000" spc="-10" dirty="0">
                <a:solidFill>
                  <a:srgbClr val="A5D937"/>
                </a:solidFill>
                <a:latin typeface="Arial Black"/>
                <a:cs typeface="Arial Black"/>
              </a:rPr>
              <a:t>Posture</a:t>
            </a:r>
            <a:endParaRPr sz="2000">
              <a:latin typeface="Arial Black"/>
              <a:cs typeface="Arial Black"/>
            </a:endParaRPr>
          </a:p>
          <a:p>
            <a:pPr marL="12700" marR="5080" indent="174625">
              <a:lnSpc>
                <a:spcPct val="100000"/>
              </a:lnSpc>
              <a:spcBef>
                <a:spcPts val="1260"/>
              </a:spcBef>
            </a:pPr>
            <a:r>
              <a:rPr sz="1500" dirty="0">
                <a:solidFill>
                  <a:srgbClr val="A5D937"/>
                </a:solidFill>
                <a:latin typeface="Lucida Sans Unicode"/>
                <a:cs typeface="Lucida Sans Unicode"/>
              </a:rPr>
              <a:t>Secure</a:t>
            </a:r>
            <a:r>
              <a:rPr sz="1500" spc="80" dirty="0">
                <a:solidFill>
                  <a:srgbClr val="A5D937"/>
                </a:solidFill>
                <a:latin typeface="Lucida Sans Unicode"/>
                <a:cs typeface="Lucida Sans Unicode"/>
              </a:rPr>
              <a:t> </a:t>
            </a:r>
            <a:r>
              <a:rPr sz="1500" spc="-10" dirty="0">
                <a:solidFill>
                  <a:srgbClr val="A5D937"/>
                </a:solidFill>
                <a:latin typeface="Lucida Sans Unicode"/>
                <a:cs typeface="Lucida Sans Unicode"/>
              </a:rPr>
              <a:t>system, </a:t>
            </a:r>
            <a:r>
              <a:rPr sz="1500" spc="60" dirty="0">
                <a:solidFill>
                  <a:srgbClr val="A5D937"/>
                </a:solidFill>
                <a:latin typeface="Lucida Sans Unicode"/>
                <a:cs typeface="Lucida Sans Unicode"/>
              </a:rPr>
              <a:t>threat </a:t>
            </a:r>
            <a:r>
              <a:rPr sz="1500" spc="-10" dirty="0">
                <a:solidFill>
                  <a:srgbClr val="A5D937"/>
                </a:solidFill>
                <a:latin typeface="Lucida Sans Unicode"/>
                <a:cs typeface="Lucida Sans Unicode"/>
              </a:rPr>
              <a:t>neutralized</a:t>
            </a:r>
            <a:endParaRPr sz="1500">
              <a:latin typeface="Lucida Sans Unicode"/>
              <a:cs typeface="Lucida Sans Unicode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321053" y="2407920"/>
            <a:ext cx="1973580" cy="1557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6870" marR="278765" indent="-171450">
              <a:lnSpc>
                <a:spcPct val="100000"/>
              </a:lnSpc>
              <a:spcBef>
                <a:spcPts val="100"/>
              </a:spcBef>
            </a:pPr>
            <a:r>
              <a:rPr sz="2000" spc="-65" dirty="0">
                <a:solidFill>
                  <a:srgbClr val="FA6661"/>
                </a:solidFill>
                <a:latin typeface="Arial Black"/>
                <a:cs typeface="Arial Black"/>
              </a:rPr>
              <a:t>Unresolved </a:t>
            </a:r>
            <a:r>
              <a:rPr sz="2000" spc="-10" dirty="0">
                <a:solidFill>
                  <a:srgbClr val="FA6661"/>
                </a:solidFill>
                <a:latin typeface="Arial Black"/>
                <a:cs typeface="Arial Black"/>
              </a:rPr>
              <a:t>Security Incident</a:t>
            </a:r>
            <a:endParaRPr sz="2000">
              <a:latin typeface="Arial Black"/>
              <a:cs typeface="Arial Black"/>
            </a:endParaRPr>
          </a:p>
          <a:p>
            <a:pPr marL="12700" marR="5080" indent="323850">
              <a:lnSpc>
                <a:spcPct val="100000"/>
              </a:lnSpc>
              <a:spcBef>
                <a:spcPts val="1260"/>
              </a:spcBef>
            </a:pPr>
            <a:r>
              <a:rPr sz="1500" dirty="0">
                <a:solidFill>
                  <a:srgbClr val="FA6661"/>
                </a:solidFill>
                <a:latin typeface="Lucida Sans Unicode"/>
                <a:cs typeface="Lucida Sans Unicode"/>
              </a:rPr>
              <a:t>Active</a:t>
            </a:r>
            <a:r>
              <a:rPr sz="1500" spc="210" dirty="0">
                <a:solidFill>
                  <a:srgbClr val="FA6661"/>
                </a:solidFill>
                <a:latin typeface="Lucida Sans Unicode"/>
                <a:cs typeface="Lucida Sans Unicode"/>
              </a:rPr>
              <a:t> </a:t>
            </a:r>
            <a:r>
              <a:rPr sz="1500" spc="-10" dirty="0">
                <a:solidFill>
                  <a:srgbClr val="FA6661"/>
                </a:solidFill>
                <a:latin typeface="Lucida Sans Unicode"/>
                <a:cs typeface="Lucida Sans Unicode"/>
              </a:rPr>
              <a:t>threat, </a:t>
            </a:r>
            <a:r>
              <a:rPr sz="1500" dirty="0">
                <a:solidFill>
                  <a:srgbClr val="FA6661"/>
                </a:solidFill>
                <a:latin typeface="Lucida Sans Unicode"/>
                <a:cs typeface="Lucida Sans Unicode"/>
              </a:rPr>
              <a:t>system</a:t>
            </a:r>
            <a:r>
              <a:rPr sz="1500" spc="35" dirty="0">
                <a:solidFill>
                  <a:srgbClr val="FA6661"/>
                </a:solidFill>
                <a:latin typeface="Lucida Sans Unicode"/>
                <a:cs typeface="Lucida Sans Unicode"/>
              </a:rPr>
              <a:t> </a:t>
            </a:r>
            <a:r>
              <a:rPr sz="1500" spc="-35" dirty="0">
                <a:solidFill>
                  <a:srgbClr val="FA6661"/>
                </a:solidFill>
                <a:latin typeface="Lucida Sans Unicode"/>
                <a:cs typeface="Lucida Sans Unicode"/>
              </a:rPr>
              <a:t>compromised</a:t>
            </a:r>
            <a:endParaRPr sz="1500">
              <a:latin typeface="Lucida Sans Unicode"/>
              <a:cs typeface="Lucida Sans Unicode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685800" y="1816100"/>
            <a:ext cx="12954000" cy="4902200"/>
            <a:chOff x="685800" y="1816100"/>
            <a:chExt cx="12954000" cy="4902200"/>
          </a:xfrm>
        </p:grpSpPr>
        <p:sp>
          <p:nvSpPr>
            <p:cNvPr id="14" name="object 14"/>
            <p:cNvSpPr/>
            <p:nvPr/>
          </p:nvSpPr>
          <p:spPr>
            <a:xfrm>
              <a:off x="1143000" y="1828800"/>
              <a:ext cx="2286000" cy="4876800"/>
            </a:xfrm>
            <a:custGeom>
              <a:avLst/>
              <a:gdLst/>
              <a:ahLst/>
              <a:cxnLst/>
              <a:rect l="l" t="t" r="r" b="b"/>
              <a:pathLst>
                <a:path w="2286000" h="4876800">
                  <a:moveTo>
                    <a:pt x="2286000" y="457200"/>
                  </a:moveTo>
                  <a:lnTo>
                    <a:pt x="2286000" y="304800"/>
                  </a:lnTo>
                  <a:lnTo>
                    <a:pt x="2282202" y="256830"/>
                  </a:lnTo>
                  <a:lnTo>
                    <a:pt x="2271037" y="210475"/>
                  </a:lnTo>
                  <a:lnTo>
                    <a:pt x="2252844" y="166551"/>
                  </a:lnTo>
                  <a:lnTo>
                    <a:pt x="2227960" y="125877"/>
                  </a:lnTo>
                  <a:lnTo>
                    <a:pt x="2196726" y="89273"/>
                  </a:lnTo>
                  <a:lnTo>
                    <a:pt x="2160122" y="58039"/>
                  </a:lnTo>
                  <a:lnTo>
                    <a:pt x="2119448" y="33155"/>
                  </a:lnTo>
                  <a:lnTo>
                    <a:pt x="2075524" y="14962"/>
                  </a:lnTo>
                  <a:lnTo>
                    <a:pt x="2029169" y="3797"/>
                  </a:lnTo>
                  <a:lnTo>
                    <a:pt x="1981200" y="0"/>
                  </a:lnTo>
                  <a:lnTo>
                    <a:pt x="304800" y="0"/>
                  </a:lnTo>
                  <a:lnTo>
                    <a:pt x="256830" y="3797"/>
                  </a:lnTo>
                  <a:lnTo>
                    <a:pt x="210475" y="14962"/>
                  </a:lnTo>
                  <a:lnTo>
                    <a:pt x="166551" y="33155"/>
                  </a:lnTo>
                  <a:lnTo>
                    <a:pt x="125877" y="58039"/>
                  </a:lnTo>
                  <a:lnTo>
                    <a:pt x="89273" y="89273"/>
                  </a:lnTo>
                  <a:lnTo>
                    <a:pt x="58039" y="125877"/>
                  </a:lnTo>
                  <a:lnTo>
                    <a:pt x="33155" y="166551"/>
                  </a:lnTo>
                  <a:lnTo>
                    <a:pt x="14962" y="210475"/>
                  </a:lnTo>
                  <a:lnTo>
                    <a:pt x="3797" y="256830"/>
                  </a:lnTo>
                  <a:lnTo>
                    <a:pt x="0" y="304800"/>
                  </a:lnTo>
                  <a:lnTo>
                    <a:pt x="0" y="457200"/>
                  </a:lnTo>
                </a:path>
                <a:path w="2286000" h="4876800">
                  <a:moveTo>
                    <a:pt x="2286000" y="2895600"/>
                  </a:moveTo>
                  <a:lnTo>
                    <a:pt x="2286000" y="457200"/>
                  </a:lnTo>
                </a:path>
                <a:path w="2286000" h="4876800">
                  <a:moveTo>
                    <a:pt x="0" y="457200"/>
                  </a:moveTo>
                  <a:lnTo>
                    <a:pt x="0" y="2895600"/>
                  </a:lnTo>
                </a:path>
                <a:path w="2286000" h="4876800">
                  <a:moveTo>
                    <a:pt x="2286000" y="2895600"/>
                  </a:moveTo>
                  <a:lnTo>
                    <a:pt x="2286000" y="4593771"/>
                  </a:lnTo>
                  <a:lnTo>
                    <a:pt x="2282202" y="4638314"/>
                  </a:lnTo>
                  <a:lnTo>
                    <a:pt x="2271037" y="4681359"/>
                  </a:lnTo>
                  <a:lnTo>
                    <a:pt x="2252844" y="4722145"/>
                  </a:lnTo>
                  <a:lnTo>
                    <a:pt x="2227960" y="4759913"/>
                  </a:lnTo>
                  <a:lnTo>
                    <a:pt x="2196726" y="4793903"/>
                  </a:lnTo>
                  <a:lnTo>
                    <a:pt x="2160122" y="4822906"/>
                  </a:lnTo>
                  <a:lnTo>
                    <a:pt x="2119448" y="4846012"/>
                  </a:lnTo>
                  <a:lnTo>
                    <a:pt x="2075524" y="4862906"/>
                  </a:lnTo>
                  <a:lnTo>
                    <a:pt x="2029169" y="4873274"/>
                  </a:lnTo>
                  <a:lnTo>
                    <a:pt x="1981200" y="4876800"/>
                  </a:lnTo>
                  <a:lnTo>
                    <a:pt x="304800" y="4876800"/>
                  </a:lnTo>
                  <a:lnTo>
                    <a:pt x="256830" y="4873274"/>
                  </a:lnTo>
                  <a:lnTo>
                    <a:pt x="210475" y="4862906"/>
                  </a:lnTo>
                  <a:lnTo>
                    <a:pt x="166551" y="4846012"/>
                  </a:lnTo>
                  <a:lnTo>
                    <a:pt x="125877" y="4822906"/>
                  </a:lnTo>
                  <a:lnTo>
                    <a:pt x="89273" y="4793903"/>
                  </a:lnTo>
                  <a:lnTo>
                    <a:pt x="58039" y="4759913"/>
                  </a:lnTo>
                  <a:lnTo>
                    <a:pt x="33155" y="4722145"/>
                  </a:lnTo>
                  <a:lnTo>
                    <a:pt x="14962" y="4681359"/>
                  </a:lnTo>
                  <a:lnTo>
                    <a:pt x="3797" y="4638314"/>
                  </a:lnTo>
                  <a:lnTo>
                    <a:pt x="0" y="4593771"/>
                  </a:lnTo>
                  <a:lnTo>
                    <a:pt x="0" y="2895600"/>
                  </a:lnTo>
                </a:path>
              </a:pathLst>
            </a:custGeom>
            <a:ln w="25400">
              <a:solidFill>
                <a:srgbClr val="302B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581400" y="1828800"/>
              <a:ext cx="2286000" cy="4876800"/>
            </a:xfrm>
            <a:custGeom>
              <a:avLst/>
              <a:gdLst/>
              <a:ahLst/>
              <a:cxnLst/>
              <a:rect l="l" t="t" r="r" b="b"/>
              <a:pathLst>
                <a:path w="2286000" h="4876800">
                  <a:moveTo>
                    <a:pt x="2286000" y="2895600"/>
                  </a:moveTo>
                  <a:lnTo>
                    <a:pt x="2286000" y="457200"/>
                  </a:lnTo>
                </a:path>
                <a:path w="2286000" h="4876800">
                  <a:moveTo>
                    <a:pt x="0" y="457200"/>
                  </a:moveTo>
                  <a:lnTo>
                    <a:pt x="0" y="2895600"/>
                  </a:lnTo>
                </a:path>
                <a:path w="2286000" h="4876800">
                  <a:moveTo>
                    <a:pt x="2286000" y="2895600"/>
                  </a:moveTo>
                  <a:lnTo>
                    <a:pt x="2286000" y="4593771"/>
                  </a:lnTo>
                  <a:lnTo>
                    <a:pt x="2282202" y="4638314"/>
                  </a:lnTo>
                  <a:lnTo>
                    <a:pt x="2271037" y="4681359"/>
                  </a:lnTo>
                  <a:lnTo>
                    <a:pt x="2252844" y="4722145"/>
                  </a:lnTo>
                  <a:lnTo>
                    <a:pt x="2227960" y="4759913"/>
                  </a:lnTo>
                  <a:lnTo>
                    <a:pt x="2196726" y="4793903"/>
                  </a:lnTo>
                  <a:lnTo>
                    <a:pt x="2160122" y="4822906"/>
                  </a:lnTo>
                  <a:lnTo>
                    <a:pt x="2119448" y="4846012"/>
                  </a:lnTo>
                  <a:lnTo>
                    <a:pt x="2075524" y="4862906"/>
                  </a:lnTo>
                  <a:lnTo>
                    <a:pt x="2029169" y="4873274"/>
                  </a:lnTo>
                  <a:lnTo>
                    <a:pt x="1981200" y="4876800"/>
                  </a:lnTo>
                  <a:lnTo>
                    <a:pt x="304800" y="4876800"/>
                  </a:lnTo>
                  <a:lnTo>
                    <a:pt x="256830" y="4873274"/>
                  </a:lnTo>
                  <a:lnTo>
                    <a:pt x="210475" y="4862906"/>
                  </a:lnTo>
                  <a:lnTo>
                    <a:pt x="166551" y="4846012"/>
                  </a:lnTo>
                  <a:lnTo>
                    <a:pt x="125877" y="4822906"/>
                  </a:lnTo>
                  <a:lnTo>
                    <a:pt x="89273" y="4793903"/>
                  </a:lnTo>
                  <a:lnTo>
                    <a:pt x="58039" y="4759913"/>
                  </a:lnTo>
                  <a:lnTo>
                    <a:pt x="33155" y="4722145"/>
                  </a:lnTo>
                  <a:lnTo>
                    <a:pt x="14962" y="4681359"/>
                  </a:lnTo>
                  <a:lnTo>
                    <a:pt x="3797" y="4638314"/>
                  </a:lnTo>
                  <a:lnTo>
                    <a:pt x="0" y="4593771"/>
                  </a:lnTo>
                  <a:lnTo>
                    <a:pt x="0" y="2895600"/>
                  </a:lnTo>
                </a:path>
                <a:path w="2286000" h="4876800">
                  <a:moveTo>
                    <a:pt x="2286000" y="457200"/>
                  </a:moveTo>
                  <a:lnTo>
                    <a:pt x="2286000" y="304800"/>
                  </a:lnTo>
                  <a:lnTo>
                    <a:pt x="2282202" y="256830"/>
                  </a:lnTo>
                  <a:lnTo>
                    <a:pt x="2271037" y="210475"/>
                  </a:lnTo>
                  <a:lnTo>
                    <a:pt x="2252844" y="166551"/>
                  </a:lnTo>
                  <a:lnTo>
                    <a:pt x="2227960" y="125877"/>
                  </a:lnTo>
                  <a:lnTo>
                    <a:pt x="2196726" y="89273"/>
                  </a:lnTo>
                  <a:lnTo>
                    <a:pt x="2160122" y="58039"/>
                  </a:lnTo>
                  <a:lnTo>
                    <a:pt x="2119448" y="33155"/>
                  </a:lnTo>
                  <a:lnTo>
                    <a:pt x="2075524" y="14962"/>
                  </a:lnTo>
                  <a:lnTo>
                    <a:pt x="2029169" y="3797"/>
                  </a:lnTo>
                  <a:lnTo>
                    <a:pt x="1981200" y="0"/>
                  </a:lnTo>
                  <a:lnTo>
                    <a:pt x="304800" y="0"/>
                  </a:lnTo>
                  <a:lnTo>
                    <a:pt x="256830" y="3797"/>
                  </a:lnTo>
                  <a:lnTo>
                    <a:pt x="210475" y="14962"/>
                  </a:lnTo>
                  <a:lnTo>
                    <a:pt x="166551" y="33155"/>
                  </a:lnTo>
                  <a:lnTo>
                    <a:pt x="125877" y="58039"/>
                  </a:lnTo>
                  <a:lnTo>
                    <a:pt x="89273" y="89273"/>
                  </a:lnTo>
                  <a:lnTo>
                    <a:pt x="58039" y="125877"/>
                  </a:lnTo>
                  <a:lnTo>
                    <a:pt x="33155" y="166551"/>
                  </a:lnTo>
                  <a:lnTo>
                    <a:pt x="14962" y="210475"/>
                  </a:lnTo>
                  <a:lnTo>
                    <a:pt x="3797" y="256830"/>
                  </a:lnTo>
                  <a:lnTo>
                    <a:pt x="0" y="304800"/>
                  </a:lnTo>
                  <a:lnTo>
                    <a:pt x="0" y="457200"/>
                  </a:lnTo>
                </a:path>
              </a:pathLst>
            </a:custGeom>
            <a:ln w="25400">
              <a:solidFill>
                <a:srgbClr val="2E2C2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019800" y="1828800"/>
              <a:ext cx="2286000" cy="4876800"/>
            </a:xfrm>
            <a:custGeom>
              <a:avLst/>
              <a:gdLst/>
              <a:ahLst/>
              <a:cxnLst/>
              <a:rect l="l" t="t" r="r" b="b"/>
              <a:pathLst>
                <a:path w="2286000" h="4876800">
                  <a:moveTo>
                    <a:pt x="2286000" y="457200"/>
                  </a:moveTo>
                  <a:lnTo>
                    <a:pt x="2286000" y="304800"/>
                  </a:lnTo>
                  <a:lnTo>
                    <a:pt x="2282202" y="256830"/>
                  </a:lnTo>
                  <a:lnTo>
                    <a:pt x="2271037" y="210475"/>
                  </a:lnTo>
                  <a:lnTo>
                    <a:pt x="2252844" y="166551"/>
                  </a:lnTo>
                  <a:lnTo>
                    <a:pt x="2227960" y="125877"/>
                  </a:lnTo>
                  <a:lnTo>
                    <a:pt x="2196726" y="89273"/>
                  </a:lnTo>
                  <a:lnTo>
                    <a:pt x="2160122" y="58039"/>
                  </a:lnTo>
                  <a:lnTo>
                    <a:pt x="2119448" y="33155"/>
                  </a:lnTo>
                  <a:lnTo>
                    <a:pt x="2075524" y="14962"/>
                  </a:lnTo>
                  <a:lnTo>
                    <a:pt x="2029169" y="3797"/>
                  </a:lnTo>
                  <a:lnTo>
                    <a:pt x="1981200" y="0"/>
                  </a:lnTo>
                  <a:lnTo>
                    <a:pt x="304800" y="0"/>
                  </a:lnTo>
                  <a:lnTo>
                    <a:pt x="256830" y="3797"/>
                  </a:lnTo>
                  <a:lnTo>
                    <a:pt x="210475" y="14962"/>
                  </a:lnTo>
                  <a:lnTo>
                    <a:pt x="166551" y="33155"/>
                  </a:lnTo>
                  <a:lnTo>
                    <a:pt x="125877" y="58039"/>
                  </a:lnTo>
                  <a:lnTo>
                    <a:pt x="89273" y="89273"/>
                  </a:lnTo>
                  <a:lnTo>
                    <a:pt x="58039" y="125877"/>
                  </a:lnTo>
                  <a:lnTo>
                    <a:pt x="33155" y="166551"/>
                  </a:lnTo>
                  <a:lnTo>
                    <a:pt x="14962" y="210475"/>
                  </a:lnTo>
                  <a:lnTo>
                    <a:pt x="3797" y="256830"/>
                  </a:lnTo>
                  <a:lnTo>
                    <a:pt x="0" y="304800"/>
                  </a:lnTo>
                  <a:lnTo>
                    <a:pt x="0" y="457200"/>
                  </a:lnTo>
                </a:path>
                <a:path w="2286000" h="4876800">
                  <a:moveTo>
                    <a:pt x="2286000" y="2895600"/>
                  </a:moveTo>
                  <a:lnTo>
                    <a:pt x="2286000" y="457200"/>
                  </a:lnTo>
                </a:path>
                <a:path w="2286000" h="4876800">
                  <a:moveTo>
                    <a:pt x="0" y="457200"/>
                  </a:moveTo>
                  <a:lnTo>
                    <a:pt x="0" y="2895600"/>
                  </a:lnTo>
                </a:path>
                <a:path w="2286000" h="4876800">
                  <a:moveTo>
                    <a:pt x="2286000" y="2895600"/>
                  </a:moveTo>
                  <a:lnTo>
                    <a:pt x="2286000" y="4593771"/>
                  </a:lnTo>
                  <a:lnTo>
                    <a:pt x="2282202" y="4638314"/>
                  </a:lnTo>
                  <a:lnTo>
                    <a:pt x="2271037" y="4681359"/>
                  </a:lnTo>
                  <a:lnTo>
                    <a:pt x="2252844" y="4722145"/>
                  </a:lnTo>
                  <a:lnTo>
                    <a:pt x="2227960" y="4759913"/>
                  </a:lnTo>
                  <a:lnTo>
                    <a:pt x="2196726" y="4793903"/>
                  </a:lnTo>
                  <a:lnTo>
                    <a:pt x="2160122" y="4822906"/>
                  </a:lnTo>
                  <a:lnTo>
                    <a:pt x="2119448" y="4846012"/>
                  </a:lnTo>
                  <a:lnTo>
                    <a:pt x="2075524" y="4862906"/>
                  </a:lnTo>
                  <a:lnTo>
                    <a:pt x="2029169" y="4873274"/>
                  </a:lnTo>
                  <a:lnTo>
                    <a:pt x="1981200" y="4876800"/>
                  </a:lnTo>
                  <a:lnTo>
                    <a:pt x="304800" y="4876800"/>
                  </a:lnTo>
                  <a:lnTo>
                    <a:pt x="256830" y="4873274"/>
                  </a:lnTo>
                  <a:lnTo>
                    <a:pt x="210475" y="4862906"/>
                  </a:lnTo>
                  <a:lnTo>
                    <a:pt x="166551" y="4846012"/>
                  </a:lnTo>
                  <a:lnTo>
                    <a:pt x="125877" y="4822906"/>
                  </a:lnTo>
                  <a:lnTo>
                    <a:pt x="89273" y="4793903"/>
                  </a:lnTo>
                  <a:lnTo>
                    <a:pt x="58039" y="4759913"/>
                  </a:lnTo>
                  <a:lnTo>
                    <a:pt x="33155" y="4722145"/>
                  </a:lnTo>
                  <a:lnTo>
                    <a:pt x="14962" y="4681359"/>
                  </a:lnTo>
                  <a:lnTo>
                    <a:pt x="3797" y="4638314"/>
                  </a:lnTo>
                  <a:lnTo>
                    <a:pt x="0" y="4593771"/>
                  </a:lnTo>
                  <a:lnTo>
                    <a:pt x="0" y="2895600"/>
                  </a:lnTo>
                </a:path>
              </a:pathLst>
            </a:custGeom>
            <a:ln w="25400">
              <a:solidFill>
                <a:srgbClr val="2D2D2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8458200" y="1828800"/>
              <a:ext cx="2286000" cy="4876800"/>
            </a:xfrm>
            <a:custGeom>
              <a:avLst/>
              <a:gdLst/>
              <a:ahLst/>
              <a:cxnLst/>
              <a:rect l="l" t="t" r="r" b="b"/>
              <a:pathLst>
                <a:path w="2286000" h="4876800">
                  <a:moveTo>
                    <a:pt x="2286000" y="457200"/>
                  </a:moveTo>
                  <a:lnTo>
                    <a:pt x="2286000" y="304800"/>
                  </a:lnTo>
                  <a:lnTo>
                    <a:pt x="2282202" y="256830"/>
                  </a:lnTo>
                  <a:lnTo>
                    <a:pt x="2271037" y="210475"/>
                  </a:lnTo>
                  <a:lnTo>
                    <a:pt x="2252844" y="166551"/>
                  </a:lnTo>
                  <a:lnTo>
                    <a:pt x="2227960" y="125877"/>
                  </a:lnTo>
                  <a:lnTo>
                    <a:pt x="2196726" y="89273"/>
                  </a:lnTo>
                  <a:lnTo>
                    <a:pt x="2160122" y="58039"/>
                  </a:lnTo>
                  <a:lnTo>
                    <a:pt x="2119448" y="33155"/>
                  </a:lnTo>
                  <a:lnTo>
                    <a:pt x="2075524" y="14962"/>
                  </a:lnTo>
                  <a:lnTo>
                    <a:pt x="2029169" y="3797"/>
                  </a:lnTo>
                  <a:lnTo>
                    <a:pt x="1981200" y="0"/>
                  </a:lnTo>
                  <a:lnTo>
                    <a:pt x="304800" y="0"/>
                  </a:lnTo>
                  <a:lnTo>
                    <a:pt x="256830" y="3797"/>
                  </a:lnTo>
                  <a:lnTo>
                    <a:pt x="210475" y="14962"/>
                  </a:lnTo>
                  <a:lnTo>
                    <a:pt x="166551" y="33155"/>
                  </a:lnTo>
                  <a:lnTo>
                    <a:pt x="125877" y="58039"/>
                  </a:lnTo>
                  <a:lnTo>
                    <a:pt x="89273" y="89273"/>
                  </a:lnTo>
                  <a:lnTo>
                    <a:pt x="58039" y="125877"/>
                  </a:lnTo>
                  <a:lnTo>
                    <a:pt x="33155" y="166551"/>
                  </a:lnTo>
                  <a:lnTo>
                    <a:pt x="14962" y="210475"/>
                  </a:lnTo>
                  <a:lnTo>
                    <a:pt x="3797" y="256830"/>
                  </a:lnTo>
                  <a:lnTo>
                    <a:pt x="0" y="304800"/>
                  </a:lnTo>
                  <a:lnTo>
                    <a:pt x="0" y="457200"/>
                  </a:lnTo>
                </a:path>
                <a:path w="2286000" h="4876800">
                  <a:moveTo>
                    <a:pt x="2286000" y="2895600"/>
                  </a:moveTo>
                  <a:lnTo>
                    <a:pt x="2286000" y="457200"/>
                  </a:lnTo>
                </a:path>
                <a:path w="2286000" h="4876800">
                  <a:moveTo>
                    <a:pt x="0" y="457200"/>
                  </a:moveTo>
                  <a:lnTo>
                    <a:pt x="0" y="2895600"/>
                  </a:lnTo>
                </a:path>
                <a:path w="2286000" h="4876800">
                  <a:moveTo>
                    <a:pt x="2286000" y="2895600"/>
                  </a:moveTo>
                  <a:lnTo>
                    <a:pt x="2286000" y="4593771"/>
                  </a:lnTo>
                  <a:lnTo>
                    <a:pt x="2282202" y="4638314"/>
                  </a:lnTo>
                  <a:lnTo>
                    <a:pt x="2271037" y="4681359"/>
                  </a:lnTo>
                  <a:lnTo>
                    <a:pt x="2252844" y="4722145"/>
                  </a:lnTo>
                  <a:lnTo>
                    <a:pt x="2227960" y="4759913"/>
                  </a:lnTo>
                  <a:lnTo>
                    <a:pt x="2196726" y="4793903"/>
                  </a:lnTo>
                  <a:lnTo>
                    <a:pt x="2160122" y="4822906"/>
                  </a:lnTo>
                  <a:lnTo>
                    <a:pt x="2119448" y="4846012"/>
                  </a:lnTo>
                  <a:lnTo>
                    <a:pt x="2075524" y="4862906"/>
                  </a:lnTo>
                  <a:lnTo>
                    <a:pt x="2029169" y="4873274"/>
                  </a:lnTo>
                  <a:lnTo>
                    <a:pt x="1981200" y="4876800"/>
                  </a:lnTo>
                  <a:lnTo>
                    <a:pt x="304800" y="4876800"/>
                  </a:lnTo>
                  <a:lnTo>
                    <a:pt x="256830" y="4873274"/>
                  </a:lnTo>
                  <a:lnTo>
                    <a:pt x="210475" y="4862906"/>
                  </a:lnTo>
                  <a:lnTo>
                    <a:pt x="166551" y="4846012"/>
                  </a:lnTo>
                  <a:lnTo>
                    <a:pt x="125877" y="4822906"/>
                  </a:lnTo>
                  <a:lnTo>
                    <a:pt x="89273" y="4793903"/>
                  </a:lnTo>
                  <a:lnTo>
                    <a:pt x="58039" y="4759913"/>
                  </a:lnTo>
                  <a:lnTo>
                    <a:pt x="33155" y="4722145"/>
                  </a:lnTo>
                  <a:lnTo>
                    <a:pt x="14962" y="4681359"/>
                  </a:lnTo>
                  <a:lnTo>
                    <a:pt x="3797" y="4638314"/>
                  </a:lnTo>
                  <a:lnTo>
                    <a:pt x="0" y="4593771"/>
                  </a:lnTo>
                  <a:lnTo>
                    <a:pt x="0" y="2895600"/>
                  </a:lnTo>
                </a:path>
              </a:pathLst>
            </a:custGeom>
            <a:ln w="25400">
              <a:solidFill>
                <a:srgbClr val="2A2D2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10896600" y="1828800"/>
              <a:ext cx="2286000" cy="4876800"/>
            </a:xfrm>
            <a:custGeom>
              <a:avLst/>
              <a:gdLst/>
              <a:ahLst/>
              <a:cxnLst/>
              <a:rect l="l" t="t" r="r" b="b"/>
              <a:pathLst>
                <a:path w="2286000" h="4876800">
                  <a:moveTo>
                    <a:pt x="2286000" y="457200"/>
                  </a:moveTo>
                  <a:lnTo>
                    <a:pt x="2286000" y="304800"/>
                  </a:lnTo>
                  <a:lnTo>
                    <a:pt x="2282202" y="256830"/>
                  </a:lnTo>
                  <a:lnTo>
                    <a:pt x="2271037" y="210475"/>
                  </a:lnTo>
                  <a:lnTo>
                    <a:pt x="2252844" y="166551"/>
                  </a:lnTo>
                  <a:lnTo>
                    <a:pt x="2227960" y="125877"/>
                  </a:lnTo>
                  <a:lnTo>
                    <a:pt x="2196726" y="89273"/>
                  </a:lnTo>
                  <a:lnTo>
                    <a:pt x="2160122" y="58039"/>
                  </a:lnTo>
                  <a:lnTo>
                    <a:pt x="2119448" y="33155"/>
                  </a:lnTo>
                  <a:lnTo>
                    <a:pt x="2075524" y="14962"/>
                  </a:lnTo>
                  <a:lnTo>
                    <a:pt x="2029169" y="3797"/>
                  </a:lnTo>
                  <a:lnTo>
                    <a:pt x="1981200" y="0"/>
                  </a:lnTo>
                  <a:lnTo>
                    <a:pt x="304800" y="0"/>
                  </a:lnTo>
                  <a:lnTo>
                    <a:pt x="256830" y="3797"/>
                  </a:lnTo>
                  <a:lnTo>
                    <a:pt x="210475" y="14962"/>
                  </a:lnTo>
                  <a:lnTo>
                    <a:pt x="166551" y="33155"/>
                  </a:lnTo>
                  <a:lnTo>
                    <a:pt x="125877" y="58039"/>
                  </a:lnTo>
                  <a:lnTo>
                    <a:pt x="89273" y="89273"/>
                  </a:lnTo>
                  <a:lnTo>
                    <a:pt x="58039" y="125877"/>
                  </a:lnTo>
                  <a:lnTo>
                    <a:pt x="33155" y="166551"/>
                  </a:lnTo>
                  <a:lnTo>
                    <a:pt x="14962" y="210475"/>
                  </a:lnTo>
                  <a:lnTo>
                    <a:pt x="3797" y="256830"/>
                  </a:lnTo>
                  <a:lnTo>
                    <a:pt x="0" y="304800"/>
                  </a:lnTo>
                  <a:lnTo>
                    <a:pt x="0" y="457200"/>
                  </a:lnTo>
                </a:path>
                <a:path w="2286000" h="4876800">
                  <a:moveTo>
                    <a:pt x="2286000" y="2895600"/>
                  </a:moveTo>
                  <a:lnTo>
                    <a:pt x="2286000" y="457200"/>
                  </a:lnTo>
                </a:path>
                <a:path w="2286000" h="4876800">
                  <a:moveTo>
                    <a:pt x="0" y="457200"/>
                  </a:moveTo>
                  <a:lnTo>
                    <a:pt x="0" y="2895600"/>
                  </a:lnTo>
                </a:path>
                <a:path w="2286000" h="4876800">
                  <a:moveTo>
                    <a:pt x="2286000" y="2895600"/>
                  </a:moveTo>
                  <a:lnTo>
                    <a:pt x="2286000" y="4593771"/>
                  </a:lnTo>
                  <a:lnTo>
                    <a:pt x="2282202" y="4638314"/>
                  </a:lnTo>
                  <a:lnTo>
                    <a:pt x="2271037" y="4681359"/>
                  </a:lnTo>
                  <a:lnTo>
                    <a:pt x="2252844" y="4722145"/>
                  </a:lnTo>
                  <a:lnTo>
                    <a:pt x="2227960" y="4759913"/>
                  </a:lnTo>
                  <a:lnTo>
                    <a:pt x="2196726" y="4793903"/>
                  </a:lnTo>
                  <a:lnTo>
                    <a:pt x="2160122" y="4822906"/>
                  </a:lnTo>
                  <a:lnTo>
                    <a:pt x="2119448" y="4846012"/>
                  </a:lnTo>
                  <a:lnTo>
                    <a:pt x="2075524" y="4862906"/>
                  </a:lnTo>
                  <a:lnTo>
                    <a:pt x="2029169" y="4873274"/>
                  </a:lnTo>
                  <a:lnTo>
                    <a:pt x="1981200" y="4876800"/>
                  </a:lnTo>
                  <a:lnTo>
                    <a:pt x="304800" y="4876800"/>
                  </a:lnTo>
                  <a:lnTo>
                    <a:pt x="256830" y="4873274"/>
                  </a:lnTo>
                  <a:lnTo>
                    <a:pt x="210475" y="4862906"/>
                  </a:lnTo>
                  <a:lnTo>
                    <a:pt x="166551" y="4846012"/>
                  </a:lnTo>
                  <a:lnTo>
                    <a:pt x="125877" y="4822906"/>
                  </a:lnTo>
                  <a:lnTo>
                    <a:pt x="89273" y="4793903"/>
                  </a:lnTo>
                  <a:lnTo>
                    <a:pt x="58039" y="4759913"/>
                  </a:lnTo>
                  <a:lnTo>
                    <a:pt x="33155" y="4722145"/>
                  </a:lnTo>
                  <a:lnTo>
                    <a:pt x="14962" y="4681359"/>
                  </a:lnTo>
                  <a:lnTo>
                    <a:pt x="3797" y="4638314"/>
                  </a:lnTo>
                  <a:lnTo>
                    <a:pt x="0" y="4593771"/>
                  </a:lnTo>
                  <a:lnTo>
                    <a:pt x="0" y="2895600"/>
                  </a:lnTo>
                </a:path>
              </a:pathLst>
            </a:custGeom>
            <a:ln w="25400">
              <a:solidFill>
                <a:srgbClr val="2C2D2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85800" y="4267200"/>
              <a:ext cx="12954000" cy="1829435"/>
            </a:xfrm>
            <a:custGeom>
              <a:avLst/>
              <a:gdLst/>
              <a:ahLst/>
              <a:cxnLst/>
              <a:rect l="l" t="t" r="r" b="b"/>
              <a:pathLst>
                <a:path w="12954000" h="1829435">
                  <a:moveTo>
                    <a:pt x="12712700" y="1638300"/>
                  </a:moveTo>
                  <a:lnTo>
                    <a:pt x="12801600" y="1739900"/>
                  </a:lnTo>
                  <a:lnTo>
                    <a:pt x="12890500" y="1638300"/>
                  </a:lnTo>
                </a:path>
                <a:path w="12954000" h="1829435">
                  <a:moveTo>
                    <a:pt x="12712700" y="1638300"/>
                  </a:moveTo>
                  <a:lnTo>
                    <a:pt x="12801600" y="1739900"/>
                  </a:lnTo>
                  <a:lnTo>
                    <a:pt x="12890500" y="1638300"/>
                  </a:lnTo>
                </a:path>
                <a:path w="12954000" h="1829435">
                  <a:moveTo>
                    <a:pt x="12433300" y="1358900"/>
                  </a:moveTo>
                  <a:lnTo>
                    <a:pt x="12344400" y="1257300"/>
                  </a:lnTo>
                  <a:lnTo>
                    <a:pt x="12255500" y="1358900"/>
                  </a:lnTo>
                </a:path>
                <a:path w="12954000" h="1829435">
                  <a:moveTo>
                    <a:pt x="12433300" y="1358900"/>
                  </a:moveTo>
                  <a:lnTo>
                    <a:pt x="12344400" y="1257300"/>
                  </a:lnTo>
                  <a:lnTo>
                    <a:pt x="12255500" y="1358900"/>
                  </a:lnTo>
                </a:path>
                <a:path w="12954000" h="1829435">
                  <a:moveTo>
                    <a:pt x="12433300" y="1511300"/>
                  </a:moveTo>
                  <a:lnTo>
                    <a:pt x="12344400" y="1409700"/>
                  </a:lnTo>
                  <a:lnTo>
                    <a:pt x="12255500" y="1511300"/>
                  </a:lnTo>
                </a:path>
                <a:path w="12954000" h="1829435">
                  <a:moveTo>
                    <a:pt x="12433300" y="1511300"/>
                  </a:moveTo>
                  <a:lnTo>
                    <a:pt x="12344400" y="1409700"/>
                  </a:lnTo>
                  <a:lnTo>
                    <a:pt x="12255500" y="1511300"/>
                  </a:lnTo>
                </a:path>
                <a:path w="12954000" h="1829435">
                  <a:moveTo>
                    <a:pt x="12433300" y="1663700"/>
                  </a:moveTo>
                  <a:lnTo>
                    <a:pt x="12344400" y="1562100"/>
                  </a:lnTo>
                  <a:lnTo>
                    <a:pt x="12255500" y="1663700"/>
                  </a:lnTo>
                </a:path>
                <a:path w="12954000" h="1829435">
                  <a:moveTo>
                    <a:pt x="12433300" y="1663700"/>
                  </a:moveTo>
                  <a:lnTo>
                    <a:pt x="12344400" y="1562100"/>
                  </a:lnTo>
                  <a:lnTo>
                    <a:pt x="12255500" y="1663700"/>
                  </a:lnTo>
                </a:path>
                <a:path w="12954000" h="1829435">
                  <a:moveTo>
                    <a:pt x="12090400" y="1069728"/>
                  </a:moveTo>
                  <a:lnTo>
                    <a:pt x="11887200" y="905644"/>
                  </a:lnTo>
                  <a:lnTo>
                    <a:pt x="11684000" y="1069728"/>
                  </a:lnTo>
                </a:path>
                <a:path w="12954000" h="1829435">
                  <a:moveTo>
                    <a:pt x="12090400" y="1069728"/>
                  </a:moveTo>
                  <a:lnTo>
                    <a:pt x="11887200" y="905644"/>
                  </a:lnTo>
                  <a:lnTo>
                    <a:pt x="11684000" y="1069728"/>
                  </a:lnTo>
                </a:path>
                <a:path w="12954000" h="1829435">
                  <a:moveTo>
                    <a:pt x="12090400" y="1315966"/>
                  </a:moveTo>
                  <a:lnTo>
                    <a:pt x="11887200" y="1151756"/>
                  </a:lnTo>
                  <a:lnTo>
                    <a:pt x="11684000" y="1315966"/>
                  </a:lnTo>
                </a:path>
                <a:path w="12954000" h="1829435">
                  <a:moveTo>
                    <a:pt x="12090400" y="1315966"/>
                  </a:moveTo>
                  <a:lnTo>
                    <a:pt x="11887200" y="1151756"/>
                  </a:lnTo>
                  <a:lnTo>
                    <a:pt x="11684000" y="1315966"/>
                  </a:lnTo>
                </a:path>
                <a:path w="12954000" h="1829435">
                  <a:moveTo>
                    <a:pt x="12090400" y="1562101"/>
                  </a:moveTo>
                  <a:lnTo>
                    <a:pt x="11887200" y="1398017"/>
                  </a:lnTo>
                  <a:lnTo>
                    <a:pt x="11684000" y="1562101"/>
                  </a:lnTo>
                </a:path>
                <a:path w="12954000" h="1829435">
                  <a:moveTo>
                    <a:pt x="12090400" y="1562101"/>
                  </a:moveTo>
                  <a:lnTo>
                    <a:pt x="11887200" y="1398017"/>
                  </a:lnTo>
                  <a:lnTo>
                    <a:pt x="11684000" y="1562101"/>
                  </a:lnTo>
                </a:path>
                <a:path w="12954000" h="1829435">
                  <a:moveTo>
                    <a:pt x="2032000" y="1069728"/>
                  </a:moveTo>
                  <a:lnTo>
                    <a:pt x="1828800" y="905644"/>
                  </a:lnTo>
                  <a:lnTo>
                    <a:pt x="1625600" y="1069728"/>
                  </a:lnTo>
                </a:path>
                <a:path w="12954000" h="1829435">
                  <a:moveTo>
                    <a:pt x="2032000" y="1069728"/>
                  </a:moveTo>
                  <a:lnTo>
                    <a:pt x="1828800" y="905644"/>
                  </a:lnTo>
                  <a:lnTo>
                    <a:pt x="1625600" y="1069728"/>
                  </a:lnTo>
                </a:path>
                <a:path w="12954000" h="1829435">
                  <a:moveTo>
                    <a:pt x="2032000" y="1315966"/>
                  </a:moveTo>
                  <a:lnTo>
                    <a:pt x="1828800" y="1151756"/>
                  </a:lnTo>
                  <a:lnTo>
                    <a:pt x="1625600" y="1315966"/>
                  </a:lnTo>
                </a:path>
                <a:path w="12954000" h="1829435">
                  <a:moveTo>
                    <a:pt x="2032000" y="1315966"/>
                  </a:moveTo>
                  <a:lnTo>
                    <a:pt x="1828800" y="1151756"/>
                  </a:lnTo>
                  <a:lnTo>
                    <a:pt x="1625600" y="1315966"/>
                  </a:lnTo>
                </a:path>
                <a:path w="12954000" h="1829435">
                  <a:moveTo>
                    <a:pt x="2032000" y="1562101"/>
                  </a:moveTo>
                  <a:lnTo>
                    <a:pt x="1828800" y="1398017"/>
                  </a:lnTo>
                  <a:lnTo>
                    <a:pt x="1625600" y="1562101"/>
                  </a:lnTo>
                </a:path>
                <a:path w="12954000" h="1829435">
                  <a:moveTo>
                    <a:pt x="2032000" y="1562101"/>
                  </a:moveTo>
                  <a:lnTo>
                    <a:pt x="1828800" y="1398017"/>
                  </a:lnTo>
                  <a:lnTo>
                    <a:pt x="1625600" y="1562101"/>
                  </a:lnTo>
                </a:path>
                <a:path w="12954000" h="1829435">
                  <a:moveTo>
                    <a:pt x="1270000" y="1069728"/>
                  </a:moveTo>
                  <a:lnTo>
                    <a:pt x="1066800" y="905644"/>
                  </a:lnTo>
                  <a:lnTo>
                    <a:pt x="863600" y="1069728"/>
                  </a:lnTo>
                </a:path>
                <a:path w="12954000" h="1829435">
                  <a:moveTo>
                    <a:pt x="1270000" y="1069728"/>
                  </a:moveTo>
                  <a:lnTo>
                    <a:pt x="1066800" y="905644"/>
                  </a:lnTo>
                  <a:lnTo>
                    <a:pt x="863600" y="1069728"/>
                  </a:lnTo>
                </a:path>
                <a:path w="12954000" h="1829435">
                  <a:moveTo>
                    <a:pt x="1270000" y="1315966"/>
                  </a:moveTo>
                  <a:lnTo>
                    <a:pt x="1066800" y="1151756"/>
                  </a:lnTo>
                  <a:lnTo>
                    <a:pt x="863600" y="1315966"/>
                  </a:lnTo>
                </a:path>
                <a:path w="12954000" h="1829435">
                  <a:moveTo>
                    <a:pt x="1270000" y="1315966"/>
                  </a:moveTo>
                  <a:lnTo>
                    <a:pt x="1066800" y="1151756"/>
                  </a:lnTo>
                  <a:lnTo>
                    <a:pt x="863600" y="1315966"/>
                  </a:lnTo>
                </a:path>
                <a:path w="12954000" h="1829435">
                  <a:moveTo>
                    <a:pt x="1270000" y="1562101"/>
                  </a:moveTo>
                  <a:lnTo>
                    <a:pt x="1066800" y="1398017"/>
                  </a:lnTo>
                  <a:lnTo>
                    <a:pt x="863600" y="1562101"/>
                  </a:lnTo>
                </a:path>
                <a:path w="12954000" h="1829435">
                  <a:moveTo>
                    <a:pt x="1270000" y="1562101"/>
                  </a:moveTo>
                  <a:lnTo>
                    <a:pt x="1066800" y="1398017"/>
                  </a:lnTo>
                  <a:lnTo>
                    <a:pt x="863600" y="1562101"/>
                  </a:lnTo>
                </a:path>
                <a:path w="12954000" h="1829435">
                  <a:moveTo>
                    <a:pt x="723900" y="1395107"/>
                  </a:moveTo>
                  <a:lnTo>
                    <a:pt x="607822" y="1301253"/>
                  </a:lnTo>
                  <a:lnTo>
                    <a:pt x="491617" y="1395107"/>
                  </a:lnTo>
                </a:path>
                <a:path w="12954000" h="1829435">
                  <a:moveTo>
                    <a:pt x="723900" y="1395107"/>
                  </a:moveTo>
                  <a:lnTo>
                    <a:pt x="607822" y="1301253"/>
                  </a:lnTo>
                  <a:lnTo>
                    <a:pt x="491617" y="1395107"/>
                  </a:lnTo>
                </a:path>
                <a:path w="12954000" h="1829435">
                  <a:moveTo>
                    <a:pt x="723900" y="1535672"/>
                  </a:moveTo>
                  <a:lnTo>
                    <a:pt x="607822" y="1441946"/>
                  </a:lnTo>
                  <a:lnTo>
                    <a:pt x="491617" y="1535672"/>
                  </a:lnTo>
                </a:path>
                <a:path w="12954000" h="1829435">
                  <a:moveTo>
                    <a:pt x="723900" y="1535672"/>
                  </a:moveTo>
                  <a:lnTo>
                    <a:pt x="607822" y="1441946"/>
                  </a:lnTo>
                  <a:lnTo>
                    <a:pt x="491617" y="1535672"/>
                  </a:lnTo>
                </a:path>
                <a:path w="12954000" h="1829435">
                  <a:moveTo>
                    <a:pt x="723900" y="1676388"/>
                  </a:moveTo>
                  <a:lnTo>
                    <a:pt x="607822" y="1582662"/>
                  </a:lnTo>
                  <a:lnTo>
                    <a:pt x="491617" y="1676388"/>
                  </a:lnTo>
                </a:path>
                <a:path w="12954000" h="1829435">
                  <a:moveTo>
                    <a:pt x="723900" y="1676388"/>
                  </a:moveTo>
                  <a:lnTo>
                    <a:pt x="607822" y="1582662"/>
                  </a:lnTo>
                  <a:lnTo>
                    <a:pt x="491617" y="1676388"/>
                  </a:lnTo>
                </a:path>
                <a:path w="12954000" h="1829435">
                  <a:moveTo>
                    <a:pt x="11493500" y="1638300"/>
                  </a:moveTo>
                  <a:lnTo>
                    <a:pt x="11582400" y="1739900"/>
                  </a:lnTo>
                  <a:lnTo>
                    <a:pt x="11671300" y="1638300"/>
                  </a:lnTo>
                </a:path>
                <a:path w="12954000" h="1829435">
                  <a:moveTo>
                    <a:pt x="11493500" y="1638300"/>
                  </a:moveTo>
                  <a:lnTo>
                    <a:pt x="11582400" y="1739900"/>
                  </a:lnTo>
                  <a:lnTo>
                    <a:pt x="11671300" y="1638300"/>
                  </a:lnTo>
                </a:path>
                <a:path w="12954000" h="1829435">
                  <a:moveTo>
                    <a:pt x="4025900" y="1638300"/>
                  </a:moveTo>
                  <a:lnTo>
                    <a:pt x="4114800" y="1739900"/>
                  </a:lnTo>
                  <a:lnTo>
                    <a:pt x="4203700" y="1638300"/>
                  </a:lnTo>
                </a:path>
                <a:path w="12954000" h="1829435">
                  <a:moveTo>
                    <a:pt x="4025900" y="1638300"/>
                  </a:moveTo>
                  <a:lnTo>
                    <a:pt x="4114800" y="1739900"/>
                  </a:lnTo>
                  <a:lnTo>
                    <a:pt x="4203700" y="1638300"/>
                  </a:lnTo>
                </a:path>
                <a:path w="12954000" h="1829435">
                  <a:moveTo>
                    <a:pt x="3721100" y="1638300"/>
                  </a:moveTo>
                  <a:lnTo>
                    <a:pt x="3810000" y="1739900"/>
                  </a:lnTo>
                  <a:lnTo>
                    <a:pt x="3898900" y="1638300"/>
                  </a:lnTo>
                </a:path>
                <a:path w="12954000" h="1829435">
                  <a:moveTo>
                    <a:pt x="3721100" y="1638300"/>
                  </a:moveTo>
                  <a:lnTo>
                    <a:pt x="3810000" y="1739900"/>
                  </a:lnTo>
                  <a:lnTo>
                    <a:pt x="3898900" y="1638300"/>
                  </a:lnTo>
                </a:path>
                <a:path w="12954000" h="1829435">
                  <a:moveTo>
                    <a:pt x="3416300" y="1638300"/>
                  </a:moveTo>
                  <a:lnTo>
                    <a:pt x="3505200" y="1739900"/>
                  </a:lnTo>
                  <a:lnTo>
                    <a:pt x="3594100" y="1638300"/>
                  </a:lnTo>
                </a:path>
                <a:path w="12954000" h="1829435">
                  <a:moveTo>
                    <a:pt x="3416300" y="1638300"/>
                  </a:moveTo>
                  <a:lnTo>
                    <a:pt x="3505200" y="1739900"/>
                  </a:lnTo>
                  <a:lnTo>
                    <a:pt x="3594100" y="1638300"/>
                  </a:lnTo>
                </a:path>
                <a:path w="12954000" h="1829435">
                  <a:moveTo>
                    <a:pt x="1282700" y="1638300"/>
                  </a:moveTo>
                  <a:lnTo>
                    <a:pt x="1371600" y="1739900"/>
                  </a:lnTo>
                  <a:lnTo>
                    <a:pt x="1460500" y="1638300"/>
                  </a:lnTo>
                </a:path>
                <a:path w="12954000" h="1829435">
                  <a:moveTo>
                    <a:pt x="1282700" y="1638300"/>
                  </a:moveTo>
                  <a:lnTo>
                    <a:pt x="1371600" y="1739900"/>
                  </a:lnTo>
                  <a:lnTo>
                    <a:pt x="1460500" y="1638300"/>
                  </a:lnTo>
                </a:path>
                <a:path w="12954000" h="1829435">
                  <a:moveTo>
                    <a:pt x="63500" y="1638300"/>
                  </a:moveTo>
                  <a:lnTo>
                    <a:pt x="152400" y="1739900"/>
                  </a:lnTo>
                  <a:lnTo>
                    <a:pt x="241300" y="1638300"/>
                  </a:lnTo>
                </a:path>
                <a:path w="12954000" h="1829435">
                  <a:moveTo>
                    <a:pt x="63500" y="1638300"/>
                  </a:moveTo>
                  <a:lnTo>
                    <a:pt x="152400" y="1739900"/>
                  </a:lnTo>
                  <a:lnTo>
                    <a:pt x="241300" y="1638300"/>
                  </a:lnTo>
                </a:path>
                <a:path w="12954000" h="1829435">
                  <a:moveTo>
                    <a:pt x="3644902" y="1587500"/>
                  </a:moveTo>
                  <a:lnTo>
                    <a:pt x="3387855" y="1436878"/>
                  </a:lnTo>
                  <a:lnTo>
                    <a:pt x="3347347" y="1411656"/>
                  </a:lnTo>
                  <a:lnTo>
                    <a:pt x="3308328" y="1384308"/>
                  </a:lnTo>
                  <a:lnTo>
                    <a:pt x="3270881" y="1354903"/>
                  </a:lnTo>
                  <a:lnTo>
                    <a:pt x="3235086" y="1323507"/>
                  </a:lnTo>
                  <a:lnTo>
                    <a:pt x="3201025" y="1290188"/>
                  </a:lnTo>
                  <a:lnTo>
                    <a:pt x="3168779" y="1255014"/>
                  </a:lnTo>
                  <a:lnTo>
                    <a:pt x="2905254" y="951103"/>
                  </a:lnTo>
                  <a:lnTo>
                    <a:pt x="2892840" y="939089"/>
                  </a:lnTo>
                  <a:lnTo>
                    <a:pt x="2878617" y="929519"/>
                  </a:lnTo>
                  <a:lnTo>
                    <a:pt x="2862938" y="922586"/>
                  </a:lnTo>
                  <a:lnTo>
                    <a:pt x="2846157" y="918485"/>
                  </a:lnTo>
                  <a:lnTo>
                    <a:pt x="2828915" y="917410"/>
                  </a:lnTo>
                  <a:lnTo>
                    <a:pt x="2811883" y="919367"/>
                  </a:lnTo>
                  <a:lnTo>
                    <a:pt x="2795457" y="924275"/>
                  </a:lnTo>
                  <a:lnTo>
                    <a:pt x="2780032" y="932053"/>
                  </a:lnTo>
                  <a:lnTo>
                    <a:pt x="2672336" y="998856"/>
                  </a:lnTo>
                  <a:lnTo>
                    <a:pt x="2656041" y="1007786"/>
                  </a:lnTo>
                  <a:lnTo>
                    <a:pt x="2638939" y="1014915"/>
                  </a:lnTo>
                  <a:lnTo>
                    <a:pt x="2621176" y="1020191"/>
                  </a:lnTo>
                  <a:lnTo>
                    <a:pt x="2602903" y="1023560"/>
                  </a:lnTo>
                  <a:lnTo>
                    <a:pt x="2584374" y="1024967"/>
                  </a:lnTo>
                  <a:lnTo>
                    <a:pt x="2565853" y="1024400"/>
                  </a:lnTo>
                  <a:lnTo>
                    <a:pt x="2547496" y="1021872"/>
                  </a:lnTo>
                  <a:lnTo>
                    <a:pt x="2529461" y="1017397"/>
                  </a:lnTo>
                  <a:lnTo>
                    <a:pt x="2510341" y="1012704"/>
                  </a:lnTo>
                  <a:lnTo>
                    <a:pt x="2490875" y="1010203"/>
                  </a:lnTo>
                  <a:lnTo>
                    <a:pt x="2471251" y="1009907"/>
                  </a:lnTo>
                  <a:lnTo>
                    <a:pt x="2451657" y="1011829"/>
                  </a:lnTo>
                  <a:lnTo>
                    <a:pt x="2413799" y="1022191"/>
                  </a:lnTo>
                  <a:lnTo>
                    <a:pt x="2379220" y="1040765"/>
                  </a:lnTo>
                  <a:lnTo>
                    <a:pt x="2236345" y="1139445"/>
                  </a:lnTo>
                  <a:lnTo>
                    <a:pt x="2215755" y="1152169"/>
                  </a:lnTo>
                  <a:lnTo>
                    <a:pt x="2171344" y="1170957"/>
                  </a:lnTo>
                  <a:lnTo>
                    <a:pt x="2123921" y="1180357"/>
                  </a:lnTo>
                  <a:lnTo>
                    <a:pt x="2099800" y="1181375"/>
                  </a:lnTo>
                  <a:lnTo>
                    <a:pt x="2075701" y="1179930"/>
                  </a:lnTo>
                  <a:lnTo>
                    <a:pt x="2051814" y="1176021"/>
                  </a:lnTo>
                  <a:lnTo>
                    <a:pt x="2025525" y="1170178"/>
                  </a:lnTo>
                </a:path>
                <a:path w="12954000" h="1829435">
                  <a:moveTo>
                    <a:pt x="2817111" y="1178811"/>
                  </a:moveTo>
                  <a:lnTo>
                    <a:pt x="2912615" y="1123185"/>
                  </a:lnTo>
                  <a:lnTo>
                    <a:pt x="2951825" y="1110677"/>
                  </a:lnTo>
                  <a:lnTo>
                    <a:pt x="2962202" y="1110329"/>
                  </a:lnTo>
                  <a:lnTo>
                    <a:pt x="2972523" y="1111120"/>
                  </a:lnTo>
                  <a:lnTo>
                    <a:pt x="3019398" y="1126559"/>
                  </a:lnTo>
                  <a:lnTo>
                    <a:pt x="3070296" y="1153089"/>
                  </a:lnTo>
                  <a:lnTo>
                    <a:pt x="3094225" y="1169032"/>
                  </a:lnTo>
                </a:path>
                <a:path w="12954000" h="1829435">
                  <a:moveTo>
                    <a:pt x="2977132" y="1028700"/>
                  </a:moveTo>
                  <a:lnTo>
                    <a:pt x="3015232" y="1034669"/>
                  </a:lnTo>
                </a:path>
                <a:path w="12954000" h="1829435">
                  <a:moveTo>
                    <a:pt x="9791700" y="1022222"/>
                  </a:moveTo>
                  <a:lnTo>
                    <a:pt x="9829800" y="1016000"/>
                  </a:lnTo>
                </a:path>
                <a:path w="12954000" h="1829435">
                  <a:moveTo>
                    <a:pt x="2971800" y="914400"/>
                  </a:moveTo>
                  <a:lnTo>
                    <a:pt x="2971800" y="1027684"/>
                  </a:lnTo>
                  <a:lnTo>
                    <a:pt x="2977132" y="1028700"/>
                  </a:lnTo>
                </a:path>
                <a:path w="12954000" h="1829435">
                  <a:moveTo>
                    <a:pt x="3050918" y="1704859"/>
                  </a:moveTo>
                  <a:lnTo>
                    <a:pt x="2911218" y="1505343"/>
                  </a:lnTo>
                  <a:lnTo>
                    <a:pt x="2859478" y="1481080"/>
                  </a:lnTo>
                  <a:lnTo>
                    <a:pt x="2836325" y="1474616"/>
                  </a:lnTo>
                  <a:lnTo>
                    <a:pt x="2813472" y="1467164"/>
                  </a:lnTo>
                  <a:lnTo>
                    <a:pt x="2790949" y="1458733"/>
                  </a:lnTo>
                  <a:lnTo>
                    <a:pt x="2783850" y="1456407"/>
                  </a:lnTo>
                  <a:lnTo>
                    <a:pt x="2776518" y="1455252"/>
                  </a:lnTo>
                  <a:lnTo>
                    <a:pt x="2769095" y="1455279"/>
                  </a:lnTo>
                  <a:lnTo>
                    <a:pt x="2761725" y="1456499"/>
                  </a:lnTo>
                  <a:lnTo>
                    <a:pt x="2754646" y="1458883"/>
                  </a:lnTo>
                  <a:lnTo>
                    <a:pt x="2748080" y="1462345"/>
                  </a:lnTo>
                  <a:lnTo>
                    <a:pt x="2742149" y="1466808"/>
                  </a:lnTo>
                  <a:lnTo>
                    <a:pt x="2736974" y="1472195"/>
                  </a:lnTo>
                  <a:lnTo>
                    <a:pt x="2652011" y="1576844"/>
                  </a:lnTo>
                </a:path>
                <a:path w="12954000" h="1829435">
                  <a:moveTo>
                    <a:pt x="2710308" y="1504812"/>
                  </a:moveTo>
                  <a:lnTo>
                    <a:pt x="2614931" y="1452488"/>
                  </a:lnTo>
                  <a:lnTo>
                    <a:pt x="2605356" y="1448120"/>
                  </a:lnTo>
                  <a:lnTo>
                    <a:pt x="2595285" y="1445286"/>
                  </a:lnTo>
                  <a:lnTo>
                    <a:pt x="2584899" y="1444022"/>
                  </a:lnTo>
                  <a:lnTo>
                    <a:pt x="2574381" y="1444367"/>
                  </a:lnTo>
                  <a:lnTo>
                    <a:pt x="2564040" y="1446321"/>
                  </a:lnTo>
                  <a:lnTo>
                    <a:pt x="2554178" y="1449816"/>
                  </a:lnTo>
                  <a:lnTo>
                    <a:pt x="2544965" y="1454776"/>
                  </a:lnTo>
                  <a:lnTo>
                    <a:pt x="2536572" y="1461124"/>
                  </a:lnTo>
                  <a:lnTo>
                    <a:pt x="2421129" y="1562724"/>
                  </a:lnTo>
                </a:path>
                <a:path w="12954000" h="1829435">
                  <a:moveTo>
                    <a:pt x="10146538" y="1828810"/>
                  </a:moveTo>
                  <a:lnTo>
                    <a:pt x="10019538" y="1591702"/>
                  </a:lnTo>
                  <a:lnTo>
                    <a:pt x="9975115" y="1533723"/>
                  </a:lnTo>
                  <a:lnTo>
                    <a:pt x="9914382" y="1493149"/>
                  </a:lnTo>
                  <a:lnTo>
                    <a:pt x="9827895" y="1453906"/>
                  </a:lnTo>
                  <a:lnTo>
                    <a:pt x="9796874" y="1437014"/>
                  </a:lnTo>
                  <a:lnTo>
                    <a:pt x="9744359" y="1390646"/>
                  </a:lnTo>
                  <a:lnTo>
                    <a:pt x="9647555" y="1237626"/>
                  </a:lnTo>
                  <a:lnTo>
                    <a:pt x="9644199" y="1232110"/>
                  </a:lnTo>
                  <a:lnTo>
                    <a:pt x="9639611" y="1227448"/>
                  </a:lnTo>
                  <a:lnTo>
                    <a:pt x="9609658" y="1217124"/>
                  </a:lnTo>
                  <a:lnTo>
                    <a:pt x="9603172" y="1217969"/>
                  </a:lnTo>
                  <a:lnTo>
                    <a:pt x="9597130" y="1220245"/>
                  </a:lnTo>
                  <a:lnTo>
                    <a:pt x="9591089" y="1222521"/>
                  </a:lnTo>
                  <a:lnTo>
                    <a:pt x="9507855" y="1309889"/>
                  </a:lnTo>
                  <a:lnTo>
                    <a:pt x="9478456" y="1342697"/>
                  </a:lnTo>
                  <a:lnTo>
                    <a:pt x="9450245" y="1376514"/>
                  </a:lnTo>
                  <a:lnTo>
                    <a:pt x="9423248" y="1411309"/>
                  </a:lnTo>
                  <a:lnTo>
                    <a:pt x="9397492" y="1447048"/>
                  </a:lnTo>
                  <a:lnTo>
                    <a:pt x="9370395" y="1487857"/>
                  </a:lnTo>
                  <a:lnTo>
                    <a:pt x="9344940" y="1529687"/>
                  </a:lnTo>
                  <a:lnTo>
                    <a:pt x="9321154" y="1572489"/>
                  </a:lnTo>
                  <a:lnTo>
                    <a:pt x="9299067" y="1616213"/>
                  </a:lnTo>
                  <a:lnTo>
                    <a:pt x="9271000" y="1676410"/>
                  </a:lnTo>
                </a:path>
                <a:path w="12954000" h="1829435">
                  <a:moveTo>
                    <a:pt x="9848217" y="1628278"/>
                  </a:moveTo>
                  <a:lnTo>
                    <a:pt x="9860802" y="1616602"/>
                  </a:lnTo>
                  <a:lnTo>
                    <a:pt x="9892889" y="1589733"/>
                  </a:lnTo>
                  <a:lnTo>
                    <a:pt x="9935978" y="1559912"/>
                  </a:lnTo>
                  <a:lnTo>
                    <a:pt x="9981567" y="1539378"/>
                  </a:lnTo>
                </a:path>
                <a:path w="12954000" h="1829435">
                  <a:moveTo>
                    <a:pt x="10494261" y="1354204"/>
                  </a:moveTo>
                  <a:lnTo>
                    <a:pt x="10650217" y="1222759"/>
                  </a:lnTo>
                  <a:lnTo>
                    <a:pt x="10696727" y="1198640"/>
                  </a:lnTo>
                  <a:lnTo>
                    <a:pt x="10731744" y="1194902"/>
                  </a:lnTo>
                  <a:lnTo>
                    <a:pt x="10749185" y="1196952"/>
                  </a:lnTo>
                  <a:lnTo>
                    <a:pt x="10766132" y="1201557"/>
                  </a:lnTo>
                  <a:lnTo>
                    <a:pt x="10782297" y="1208662"/>
                  </a:lnTo>
                  <a:lnTo>
                    <a:pt x="10878436" y="1259462"/>
                  </a:lnTo>
                  <a:lnTo>
                    <a:pt x="10911061" y="1273611"/>
                  </a:lnTo>
                  <a:lnTo>
                    <a:pt x="10945319" y="1282257"/>
                  </a:lnTo>
                  <a:lnTo>
                    <a:pt x="10980520" y="1285284"/>
                  </a:lnTo>
                  <a:lnTo>
                    <a:pt x="11015977" y="1282576"/>
                  </a:lnTo>
                  <a:lnTo>
                    <a:pt x="11094876" y="1268320"/>
                  </a:lnTo>
                  <a:lnTo>
                    <a:pt x="11142683" y="1254925"/>
                  </a:lnTo>
                  <a:lnTo>
                    <a:pt x="11189272" y="1237767"/>
                  </a:lnTo>
                  <a:lnTo>
                    <a:pt x="11234417" y="1216917"/>
                  </a:lnTo>
                  <a:lnTo>
                    <a:pt x="11438760" y="1112015"/>
                  </a:lnTo>
                  <a:lnTo>
                    <a:pt x="11445823" y="1109050"/>
                  </a:lnTo>
                  <a:lnTo>
                    <a:pt x="11453219" y="1107241"/>
                  </a:lnTo>
                  <a:lnTo>
                    <a:pt x="11460807" y="1106612"/>
                  </a:lnTo>
                  <a:lnTo>
                    <a:pt x="11468446" y="1107184"/>
                  </a:lnTo>
                  <a:lnTo>
                    <a:pt x="11475900" y="1108952"/>
                  </a:lnTo>
                  <a:lnTo>
                    <a:pt x="11482941" y="1111850"/>
                  </a:lnTo>
                  <a:lnTo>
                    <a:pt x="11489441" y="1115813"/>
                  </a:lnTo>
                  <a:lnTo>
                    <a:pt x="11495275" y="1120778"/>
                  </a:lnTo>
                  <a:lnTo>
                    <a:pt x="11554584" y="1180087"/>
                  </a:lnTo>
                </a:path>
                <a:path w="12954000" h="1829435">
                  <a:moveTo>
                    <a:pt x="9658096" y="1253481"/>
                  </a:moveTo>
                  <a:lnTo>
                    <a:pt x="9829800" y="1018785"/>
                  </a:lnTo>
                  <a:lnTo>
                    <a:pt x="9994900" y="792471"/>
                  </a:lnTo>
                  <a:lnTo>
                    <a:pt x="10006574" y="778564"/>
                  </a:lnTo>
                  <a:lnTo>
                    <a:pt x="10050941" y="747795"/>
                  </a:lnTo>
                  <a:lnTo>
                    <a:pt x="10103774" y="736670"/>
                  </a:lnTo>
                  <a:lnTo>
                    <a:pt x="10121900" y="737734"/>
                  </a:lnTo>
                  <a:lnTo>
                    <a:pt x="10287000" y="758435"/>
                  </a:lnTo>
                  <a:lnTo>
                    <a:pt x="10303614" y="759594"/>
                  </a:lnTo>
                  <a:lnTo>
                    <a:pt x="10352736" y="752234"/>
                  </a:lnTo>
                  <a:lnTo>
                    <a:pt x="10396883" y="729470"/>
                  </a:lnTo>
                  <a:lnTo>
                    <a:pt x="10485882" y="648072"/>
                  </a:lnTo>
                  <a:lnTo>
                    <a:pt x="10523228" y="615458"/>
                  </a:lnTo>
                  <a:lnTo>
                    <a:pt x="10562557" y="585349"/>
                  </a:lnTo>
                  <a:lnTo>
                    <a:pt x="10603745" y="557837"/>
                  </a:lnTo>
                  <a:lnTo>
                    <a:pt x="10646664" y="533010"/>
                  </a:lnTo>
                  <a:lnTo>
                    <a:pt x="10687314" y="516147"/>
                  </a:lnTo>
                  <a:lnTo>
                    <a:pt x="10722452" y="511663"/>
                  </a:lnTo>
                  <a:lnTo>
                    <a:pt x="10740201" y="512644"/>
                  </a:lnTo>
                  <a:lnTo>
                    <a:pt x="10757638" y="515755"/>
                  </a:lnTo>
                  <a:lnTo>
                    <a:pt x="10774570" y="520950"/>
                  </a:lnTo>
                  <a:lnTo>
                    <a:pt x="10790809" y="528184"/>
                  </a:lnTo>
                  <a:lnTo>
                    <a:pt x="10837164" y="552314"/>
                  </a:lnTo>
                  <a:lnTo>
                    <a:pt x="10855308" y="560222"/>
                  </a:lnTo>
                  <a:lnTo>
                    <a:pt x="10874267" y="565590"/>
                  </a:lnTo>
                  <a:lnTo>
                    <a:pt x="10893775" y="568362"/>
                  </a:lnTo>
                  <a:lnTo>
                    <a:pt x="10913568" y="568482"/>
                  </a:lnTo>
                  <a:lnTo>
                    <a:pt x="10933196" y="565929"/>
                  </a:lnTo>
                  <a:lnTo>
                    <a:pt x="10952215" y="560780"/>
                  </a:lnTo>
                  <a:lnTo>
                    <a:pt x="10970370" y="553121"/>
                  </a:lnTo>
                  <a:lnTo>
                    <a:pt x="10987405" y="543043"/>
                  </a:lnTo>
                  <a:lnTo>
                    <a:pt x="11144504" y="435093"/>
                  </a:lnTo>
                  <a:lnTo>
                    <a:pt x="11165461" y="422894"/>
                  </a:lnTo>
                  <a:lnTo>
                    <a:pt x="11187885" y="414026"/>
                  </a:lnTo>
                  <a:lnTo>
                    <a:pt x="11211383" y="408611"/>
                  </a:lnTo>
                  <a:lnTo>
                    <a:pt x="11235563" y="406772"/>
                  </a:lnTo>
                  <a:lnTo>
                    <a:pt x="11428730" y="406772"/>
                  </a:lnTo>
                  <a:lnTo>
                    <a:pt x="11456185" y="409156"/>
                  </a:lnTo>
                  <a:lnTo>
                    <a:pt x="11482648" y="416118"/>
                  </a:lnTo>
                  <a:lnTo>
                    <a:pt x="11507551" y="427455"/>
                  </a:lnTo>
                  <a:lnTo>
                    <a:pt x="11530330" y="442967"/>
                  </a:lnTo>
                  <a:lnTo>
                    <a:pt x="11734800" y="609591"/>
                  </a:lnTo>
                </a:path>
                <a:path w="12954000" h="1829435">
                  <a:moveTo>
                    <a:pt x="11288520" y="729626"/>
                  </a:moveTo>
                  <a:lnTo>
                    <a:pt x="11324715" y="645170"/>
                  </a:lnTo>
                  <a:lnTo>
                    <a:pt x="11356248" y="591044"/>
                  </a:lnTo>
                  <a:lnTo>
                    <a:pt x="11400153" y="546365"/>
                  </a:lnTo>
                  <a:lnTo>
                    <a:pt x="11530455" y="442987"/>
                  </a:lnTo>
                </a:path>
                <a:path w="12954000" h="1829435">
                  <a:moveTo>
                    <a:pt x="10952227" y="1070745"/>
                  </a:moveTo>
                  <a:lnTo>
                    <a:pt x="10845801" y="979051"/>
                  </a:lnTo>
                  <a:lnTo>
                    <a:pt x="10797253" y="951427"/>
                  </a:lnTo>
                  <a:lnTo>
                    <a:pt x="10741807" y="944071"/>
                  </a:lnTo>
                  <a:lnTo>
                    <a:pt x="10723256" y="946403"/>
                  </a:lnTo>
                  <a:lnTo>
                    <a:pt x="10705084" y="951111"/>
                  </a:lnTo>
                  <a:lnTo>
                    <a:pt x="10599929" y="985528"/>
                  </a:lnTo>
                  <a:lnTo>
                    <a:pt x="10578932" y="990718"/>
                  </a:lnTo>
                  <a:lnTo>
                    <a:pt x="10557515" y="992748"/>
                  </a:lnTo>
                  <a:lnTo>
                    <a:pt x="10536033" y="991610"/>
                  </a:lnTo>
                  <a:lnTo>
                    <a:pt x="10514839" y="987296"/>
                  </a:lnTo>
                  <a:lnTo>
                    <a:pt x="10494513" y="979901"/>
                  </a:lnTo>
                  <a:lnTo>
                    <a:pt x="10475602" y="969648"/>
                  </a:lnTo>
                  <a:lnTo>
                    <a:pt x="10458401" y="956728"/>
                  </a:lnTo>
                  <a:lnTo>
                    <a:pt x="10443210" y="941332"/>
                  </a:lnTo>
                  <a:lnTo>
                    <a:pt x="10287763" y="758452"/>
                  </a:lnTo>
                </a:path>
                <a:path w="12954000" h="1829435">
                  <a:moveTo>
                    <a:pt x="0" y="1828800"/>
                  </a:moveTo>
                  <a:lnTo>
                    <a:pt x="12954000" y="1828800"/>
                  </a:lnTo>
                </a:path>
                <a:path w="12954000" h="1829435">
                  <a:moveTo>
                    <a:pt x="12801600" y="1828800"/>
                  </a:moveTo>
                  <a:lnTo>
                    <a:pt x="12801600" y="1600200"/>
                  </a:lnTo>
                </a:path>
                <a:path w="12954000" h="1829435">
                  <a:moveTo>
                    <a:pt x="12344400" y="1168400"/>
                  </a:moveTo>
                  <a:lnTo>
                    <a:pt x="12344400" y="1828800"/>
                  </a:lnTo>
                </a:path>
                <a:path w="12954000" h="1829435">
                  <a:moveTo>
                    <a:pt x="11887200" y="762000"/>
                  </a:moveTo>
                  <a:lnTo>
                    <a:pt x="11887200" y="1828800"/>
                  </a:lnTo>
                </a:path>
                <a:path w="12954000" h="1829435">
                  <a:moveTo>
                    <a:pt x="1828800" y="762000"/>
                  </a:moveTo>
                  <a:lnTo>
                    <a:pt x="1828800" y="1828800"/>
                  </a:lnTo>
                </a:path>
                <a:path w="12954000" h="1829435">
                  <a:moveTo>
                    <a:pt x="1066800" y="762000"/>
                  </a:moveTo>
                  <a:lnTo>
                    <a:pt x="1066800" y="1828800"/>
                  </a:lnTo>
                </a:path>
                <a:path w="12954000" h="1829435">
                  <a:moveTo>
                    <a:pt x="607820" y="1219200"/>
                  </a:moveTo>
                  <a:lnTo>
                    <a:pt x="607820" y="1828800"/>
                  </a:lnTo>
                </a:path>
                <a:path w="12954000" h="1829435">
                  <a:moveTo>
                    <a:pt x="11582400" y="1828800"/>
                  </a:moveTo>
                  <a:lnTo>
                    <a:pt x="11582400" y="1600200"/>
                  </a:lnTo>
                </a:path>
                <a:path w="12954000" h="1829435">
                  <a:moveTo>
                    <a:pt x="4114800" y="1828800"/>
                  </a:moveTo>
                  <a:lnTo>
                    <a:pt x="4114800" y="1600200"/>
                  </a:lnTo>
                </a:path>
                <a:path w="12954000" h="1829435">
                  <a:moveTo>
                    <a:pt x="3810000" y="1828800"/>
                  </a:moveTo>
                  <a:lnTo>
                    <a:pt x="3810000" y="1600200"/>
                  </a:lnTo>
                </a:path>
                <a:path w="12954000" h="1829435">
                  <a:moveTo>
                    <a:pt x="3505200" y="1828800"/>
                  </a:moveTo>
                  <a:lnTo>
                    <a:pt x="3505200" y="1600200"/>
                  </a:lnTo>
                </a:path>
                <a:path w="12954000" h="1829435">
                  <a:moveTo>
                    <a:pt x="1371600" y="1828800"/>
                  </a:moveTo>
                  <a:lnTo>
                    <a:pt x="1371600" y="1600200"/>
                  </a:lnTo>
                </a:path>
                <a:path w="12954000" h="1829435">
                  <a:moveTo>
                    <a:pt x="152400" y="1828800"/>
                  </a:moveTo>
                  <a:lnTo>
                    <a:pt x="152400" y="1600200"/>
                  </a:lnTo>
                </a:path>
                <a:path w="12954000" h="1829435">
                  <a:moveTo>
                    <a:pt x="9829800" y="914400"/>
                  </a:moveTo>
                  <a:lnTo>
                    <a:pt x="9829800" y="1018921"/>
                  </a:lnTo>
                </a:path>
                <a:path w="12954000" h="1829435">
                  <a:moveTo>
                    <a:pt x="10897235" y="228219"/>
                  </a:moveTo>
                  <a:lnTo>
                    <a:pt x="10668000" y="228219"/>
                  </a:lnTo>
                  <a:lnTo>
                    <a:pt x="10668000" y="76200"/>
                  </a:lnTo>
                  <a:lnTo>
                    <a:pt x="10897235" y="76200"/>
                  </a:lnTo>
                  <a:lnTo>
                    <a:pt x="10859135" y="152272"/>
                  </a:lnTo>
                  <a:lnTo>
                    <a:pt x="10897235" y="228219"/>
                  </a:lnTo>
                  <a:close/>
                </a:path>
                <a:path w="12954000" h="1829435">
                  <a:moveTo>
                    <a:pt x="10668000" y="0"/>
                  </a:moveTo>
                  <a:lnTo>
                    <a:pt x="10668000" y="522605"/>
                  </a:lnTo>
                </a:path>
              </a:pathLst>
            </a:custGeom>
            <a:ln w="25400">
              <a:solidFill>
                <a:srgbClr val="F3F3F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241800" y="4800600"/>
              <a:ext cx="130301" cy="268157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4235670" y="5095378"/>
              <a:ext cx="140335" cy="274320"/>
            </a:xfrm>
            <a:custGeom>
              <a:avLst/>
              <a:gdLst/>
              <a:ahLst/>
              <a:cxnLst/>
              <a:rect l="l" t="t" r="r" b="b"/>
              <a:pathLst>
                <a:path w="140335" h="274320">
                  <a:moveTo>
                    <a:pt x="34" y="0"/>
                  </a:moveTo>
                  <a:lnTo>
                    <a:pt x="34" y="33147"/>
                  </a:lnTo>
                  <a:lnTo>
                    <a:pt x="0" y="37508"/>
                  </a:lnTo>
                  <a:lnTo>
                    <a:pt x="1167" y="41793"/>
                  </a:lnTo>
                  <a:lnTo>
                    <a:pt x="3407" y="45534"/>
                  </a:lnTo>
                  <a:lnTo>
                    <a:pt x="5647" y="49274"/>
                  </a:lnTo>
                  <a:lnTo>
                    <a:pt x="8874" y="52327"/>
                  </a:lnTo>
                  <a:lnTo>
                    <a:pt x="12734" y="54356"/>
                  </a:lnTo>
                  <a:lnTo>
                    <a:pt x="32054" y="65982"/>
                  </a:lnTo>
                  <a:lnTo>
                    <a:pt x="56299" y="85607"/>
                  </a:lnTo>
                  <a:lnTo>
                    <a:pt x="82330" y="114728"/>
                  </a:lnTo>
                  <a:lnTo>
                    <a:pt x="107005" y="154845"/>
                  </a:lnTo>
                  <a:lnTo>
                    <a:pt x="127187" y="207458"/>
                  </a:lnTo>
                  <a:lnTo>
                    <a:pt x="139734" y="274066"/>
                  </a:lnTo>
                </a:path>
              </a:pathLst>
            </a:custGeom>
            <a:ln w="25400">
              <a:solidFill>
                <a:srgbClr val="F3F3F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84547" y="4893518"/>
              <a:ext cx="159011" cy="236808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4143250" y="5206107"/>
              <a:ext cx="92710" cy="137160"/>
            </a:xfrm>
            <a:custGeom>
              <a:avLst/>
              <a:gdLst/>
              <a:ahLst/>
              <a:cxnLst/>
              <a:rect l="l" t="t" r="r" b="b"/>
              <a:pathLst>
                <a:path w="92710" h="137160">
                  <a:moveTo>
                    <a:pt x="92456" y="0"/>
                  </a:moveTo>
                  <a:lnTo>
                    <a:pt x="0" y="136905"/>
                  </a:lnTo>
                </a:path>
              </a:pathLst>
            </a:custGeom>
            <a:ln w="25400">
              <a:solidFill>
                <a:srgbClr val="F3F3F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3767708" y="5296272"/>
              <a:ext cx="6667500" cy="165100"/>
            </a:xfrm>
            <a:custGeom>
              <a:avLst/>
              <a:gdLst/>
              <a:ahLst/>
              <a:cxnLst/>
              <a:rect l="l" t="t" r="r" b="b"/>
              <a:pathLst>
                <a:path w="6667500" h="165100">
                  <a:moveTo>
                    <a:pt x="0" y="18341"/>
                  </a:moveTo>
                  <a:lnTo>
                    <a:pt x="54169" y="23412"/>
                  </a:lnTo>
                  <a:lnTo>
                    <a:pt x="93880" y="27044"/>
                  </a:lnTo>
                  <a:lnTo>
                    <a:pt x="136421" y="30857"/>
                  </a:lnTo>
                  <a:lnTo>
                    <a:pt x="181751" y="34839"/>
                  </a:lnTo>
                  <a:lnTo>
                    <a:pt x="229829" y="38974"/>
                  </a:lnTo>
                  <a:lnTo>
                    <a:pt x="280616" y="43248"/>
                  </a:lnTo>
                  <a:lnTo>
                    <a:pt x="334069" y="47645"/>
                  </a:lnTo>
                  <a:lnTo>
                    <a:pt x="390147" y="52150"/>
                  </a:lnTo>
                  <a:lnTo>
                    <a:pt x="448811" y="56750"/>
                  </a:lnTo>
                  <a:lnTo>
                    <a:pt x="510019" y="61428"/>
                  </a:lnTo>
                  <a:lnTo>
                    <a:pt x="573730" y="66171"/>
                  </a:lnTo>
                  <a:lnTo>
                    <a:pt x="639903" y="70963"/>
                  </a:lnTo>
                  <a:lnTo>
                    <a:pt x="708498" y="75790"/>
                  </a:lnTo>
                  <a:lnTo>
                    <a:pt x="779473" y="80637"/>
                  </a:lnTo>
                  <a:lnTo>
                    <a:pt x="852788" y="85489"/>
                  </a:lnTo>
                  <a:lnTo>
                    <a:pt x="928402" y="90331"/>
                  </a:lnTo>
                  <a:lnTo>
                    <a:pt x="967058" y="92744"/>
                  </a:lnTo>
                  <a:lnTo>
                    <a:pt x="1006274" y="95149"/>
                  </a:lnTo>
                  <a:lnTo>
                    <a:pt x="1046043" y="97544"/>
                  </a:lnTo>
                  <a:lnTo>
                    <a:pt x="1086363" y="99927"/>
                  </a:lnTo>
                  <a:lnTo>
                    <a:pt x="1127226" y="102296"/>
                  </a:lnTo>
                  <a:lnTo>
                    <a:pt x="1168628" y="104651"/>
                  </a:lnTo>
                  <a:lnTo>
                    <a:pt x="1210563" y="106988"/>
                  </a:lnTo>
                  <a:lnTo>
                    <a:pt x="1253028" y="109306"/>
                  </a:lnTo>
                  <a:lnTo>
                    <a:pt x="1296016" y="111602"/>
                  </a:lnTo>
                  <a:lnTo>
                    <a:pt x="1339523" y="113877"/>
                  </a:lnTo>
                  <a:lnTo>
                    <a:pt x="1383543" y="116126"/>
                  </a:lnTo>
                  <a:lnTo>
                    <a:pt x="1428071" y="118349"/>
                  </a:lnTo>
                  <a:lnTo>
                    <a:pt x="1473103" y="120544"/>
                  </a:lnTo>
                  <a:lnTo>
                    <a:pt x="1518632" y="122708"/>
                  </a:lnTo>
                  <a:lnTo>
                    <a:pt x="1564655" y="124840"/>
                  </a:lnTo>
                  <a:lnTo>
                    <a:pt x="1611165" y="126939"/>
                  </a:lnTo>
                  <a:lnTo>
                    <a:pt x="1658158" y="129001"/>
                  </a:lnTo>
                  <a:lnTo>
                    <a:pt x="1705629" y="131026"/>
                  </a:lnTo>
                  <a:lnTo>
                    <a:pt x="1753572" y="133012"/>
                  </a:lnTo>
                  <a:lnTo>
                    <a:pt x="1801983" y="134956"/>
                  </a:lnTo>
                  <a:lnTo>
                    <a:pt x="1850856" y="136857"/>
                  </a:lnTo>
                  <a:lnTo>
                    <a:pt x="1900186" y="138713"/>
                  </a:lnTo>
                  <a:lnTo>
                    <a:pt x="1949968" y="140522"/>
                  </a:lnTo>
                  <a:lnTo>
                    <a:pt x="2000198" y="142282"/>
                  </a:lnTo>
                  <a:lnTo>
                    <a:pt x="2050869" y="143992"/>
                  </a:lnTo>
                  <a:lnTo>
                    <a:pt x="2101977" y="145650"/>
                  </a:lnTo>
                  <a:lnTo>
                    <a:pt x="2153516" y="147253"/>
                  </a:lnTo>
                  <a:lnTo>
                    <a:pt x="2205482" y="148800"/>
                  </a:lnTo>
                  <a:lnTo>
                    <a:pt x="2257870" y="150289"/>
                  </a:lnTo>
                  <a:lnTo>
                    <a:pt x="2310673" y="151718"/>
                  </a:lnTo>
                  <a:lnTo>
                    <a:pt x="2363888" y="153085"/>
                  </a:lnTo>
                  <a:lnTo>
                    <a:pt x="2417509" y="154389"/>
                  </a:lnTo>
                  <a:lnTo>
                    <a:pt x="2471531" y="155628"/>
                  </a:lnTo>
                  <a:lnTo>
                    <a:pt x="2525949" y="156799"/>
                  </a:lnTo>
                  <a:lnTo>
                    <a:pt x="2580758" y="157901"/>
                  </a:lnTo>
                  <a:lnTo>
                    <a:pt x="2635952" y="158932"/>
                  </a:lnTo>
                  <a:lnTo>
                    <a:pt x="2691527" y="159891"/>
                  </a:lnTo>
                  <a:lnTo>
                    <a:pt x="2747477" y="160774"/>
                  </a:lnTo>
                  <a:lnTo>
                    <a:pt x="2803798" y="161582"/>
                  </a:lnTo>
                  <a:lnTo>
                    <a:pt x="2860484" y="162311"/>
                  </a:lnTo>
                  <a:lnTo>
                    <a:pt x="2917530" y="162959"/>
                  </a:lnTo>
                  <a:lnTo>
                    <a:pt x="2974931" y="163526"/>
                  </a:lnTo>
                  <a:lnTo>
                    <a:pt x="3032682" y="164009"/>
                  </a:lnTo>
                  <a:lnTo>
                    <a:pt x="3090777" y="164406"/>
                  </a:lnTo>
                  <a:lnTo>
                    <a:pt x="3149213" y="164715"/>
                  </a:lnTo>
                  <a:lnTo>
                    <a:pt x="3207983" y="164935"/>
                  </a:lnTo>
                  <a:lnTo>
                    <a:pt x="3267082" y="165064"/>
                  </a:lnTo>
                  <a:lnTo>
                    <a:pt x="3326506" y="165099"/>
                  </a:lnTo>
                  <a:lnTo>
                    <a:pt x="3386248" y="165039"/>
                  </a:lnTo>
                  <a:lnTo>
                    <a:pt x="3446305" y="164883"/>
                  </a:lnTo>
                  <a:lnTo>
                    <a:pt x="3506672" y="164628"/>
                  </a:lnTo>
                  <a:lnTo>
                    <a:pt x="3567341" y="164272"/>
                  </a:lnTo>
                  <a:lnTo>
                    <a:pt x="3628310" y="163814"/>
                  </a:lnTo>
                  <a:lnTo>
                    <a:pt x="3689573" y="163251"/>
                  </a:lnTo>
                  <a:lnTo>
                    <a:pt x="3751124" y="162583"/>
                  </a:lnTo>
                  <a:lnTo>
                    <a:pt x="3812958" y="161806"/>
                  </a:lnTo>
                  <a:lnTo>
                    <a:pt x="3875071" y="160920"/>
                  </a:lnTo>
                  <a:lnTo>
                    <a:pt x="3937457" y="159922"/>
                  </a:lnTo>
                  <a:lnTo>
                    <a:pt x="4000111" y="158810"/>
                  </a:lnTo>
                  <a:lnTo>
                    <a:pt x="4063029" y="157584"/>
                  </a:lnTo>
                  <a:lnTo>
                    <a:pt x="4126204" y="156239"/>
                  </a:lnTo>
                  <a:lnTo>
                    <a:pt x="4189632" y="154776"/>
                  </a:lnTo>
                  <a:lnTo>
                    <a:pt x="4253308" y="153192"/>
                  </a:lnTo>
                  <a:lnTo>
                    <a:pt x="4317226" y="151485"/>
                  </a:lnTo>
                  <a:lnTo>
                    <a:pt x="4381382" y="149653"/>
                  </a:lnTo>
                  <a:lnTo>
                    <a:pt x="4445770" y="147695"/>
                  </a:lnTo>
                  <a:lnTo>
                    <a:pt x="4510385" y="145609"/>
                  </a:lnTo>
                  <a:lnTo>
                    <a:pt x="4575223" y="143392"/>
                  </a:lnTo>
                  <a:lnTo>
                    <a:pt x="4640277" y="141043"/>
                  </a:lnTo>
                  <a:lnTo>
                    <a:pt x="4705544" y="138561"/>
                  </a:lnTo>
                  <a:lnTo>
                    <a:pt x="4771017" y="135943"/>
                  </a:lnTo>
                  <a:lnTo>
                    <a:pt x="4836692" y="133187"/>
                  </a:lnTo>
                  <a:lnTo>
                    <a:pt x="4902564" y="130291"/>
                  </a:lnTo>
                  <a:lnTo>
                    <a:pt x="4968627" y="127255"/>
                  </a:lnTo>
                  <a:lnTo>
                    <a:pt x="5034877" y="124075"/>
                  </a:lnTo>
                  <a:lnTo>
                    <a:pt x="5101308" y="120750"/>
                  </a:lnTo>
                  <a:lnTo>
                    <a:pt x="5167915" y="117278"/>
                  </a:lnTo>
                  <a:lnTo>
                    <a:pt x="5234693" y="113658"/>
                  </a:lnTo>
                  <a:lnTo>
                    <a:pt x="5301637" y="109887"/>
                  </a:lnTo>
                  <a:lnTo>
                    <a:pt x="5368742" y="105964"/>
                  </a:lnTo>
                  <a:lnTo>
                    <a:pt x="5436003" y="101886"/>
                  </a:lnTo>
                  <a:lnTo>
                    <a:pt x="5503414" y="97652"/>
                  </a:lnTo>
                  <a:lnTo>
                    <a:pt x="5570971" y="93261"/>
                  </a:lnTo>
                  <a:lnTo>
                    <a:pt x="5638668" y="88709"/>
                  </a:lnTo>
                  <a:lnTo>
                    <a:pt x="5706500" y="83996"/>
                  </a:lnTo>
                  <a:lnTo>
                    <a:pt x="5774463" y="79119"/>
                  </a:lnTo>
                  <a:lnTo>
                    <a:pt x="5842551" y="74077"/>
                  </a:lnTo>
                  <a:lnTo>
                    <a:pt x="5910758" y="68868"/>
                  </a:lnTo>
                  <a:lnTo>
                    <a:pt x="5979081" y="63489"/>
                  </a:lnTo>
                  <a:lnTo>
                    <a:pt x="6047513" y="57940"/>
                  </a:lnTo>
                  <a:lnTo>
                    <a:pt x="6116050" y="52218"/>
                  </a:lnTo>
                  <a:lnTo>
                    <a:pt x="6184687" y="46321"/>
                  </a:lnTo>
                  <a:lnTo>
                    <a:pt x="6253418" y="40248"/>
                  </a:lnTo>
                  <a:lnTo>
                    <a:pt x="6322238" y="33997"/>
                  </a:lnTo>
                  <a:lnTo>
                    <a:pt x="6391142" y="27565"/>
                  </a:lnTo>
                  <a:lnTo>
                    <a:pt x="6460126" y="20951"/>
                  </a:lnTo>
                  <a:lnTo>
                    <a:pt x="6529183" y="14154"/>
                  </a:lnTo>
                  <a:lnTo>
                    <a:pt x="6598309" y="7170"/>
                  </a:lnTo>
                  <a:lnTo>
                    <a:pt x="6667500" y="0"/>
                  </a:lnTo>
                </a:path>
              </a:pathLst>
            </a:custGeom>
            <a:ln w="25400">
              <a:solidFill>
                <a:srgbClr val="F3F3F3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43000" y="1676400"/>
            <a:ext cx="2286000" cy="4572000"/>
          </a:xfrm>
          <a:custGeom>
            <a:avLst/>
            <a:gdLst/>
            <a:ahLst/>
            <a:cxnLst/>
            <a:rect l="l" t="t" r="r" b="b"/>
            <a:pathLst>
              <a:path w="2286000" h="4572000">
                <a:moveTo>
                  <a:pt x="1981200" y="4572000"/>
                </a:moveTo>
                <a:lnTo>
                  <a:pt x="304800" y="4572000"/>
                </a:lnTo>
                <a:lnTo>
                  <a:pt x="256830" y="4568474"/>
                </a:lnTo>
                <a:lnTo>
                  <a:pt x="210475" y="4558106"/>
                </a:lnTo>
                <a:lnTo>
                  <a:pt x="166551" y="4541212"/>
                </a:lnTo>
                <a:lnTo>
                  <a:pt x="125877" y="4518106"/>
                </a:lnTo>
                <a:lnTo>
                  <a:pt x="89273" y="4489103"/>
                </a:lnTo>
                <a:lnTo>
                  <a:pt x="58039" y="4455113"/>
                </a:lnTo>
                <a:lnTo>
                  <a:pt x="33155" y="4417345"/>
                </a:lnTo>
                <a:lnTo>
                  <a:pt x="14962" y="4376558"/>
                </a:lnTo>
                <a:lnTo>
                  <a:pt x="3797" y="4333514"/>
                </a:lnTo>
                <a:lnTo>
                  <a:pt x="0" y="4288971"/>
                </a:lnTo>
                <a:lnTo>
                  <a:pt x="0" y="304800"/>
                </a:lnTo>
                <a:lnTo>
                  <a:pt x="3797" y="256830"/>
                </a:lnTo>
                <a:lnTo>
                  <a:pt x="14962" y="210475"/>
                </a:lnTo>
                <a:lnTo>
                  <a:pt x="33155" y="166551"/>
                </a:lnTo>
                <a:lnTo>
                  <a:pt x="58039" y="125877"/>
                </a:lnTo>
                <a:lnTo>
                  <a:pt x="89273" y="89273"/>
                </a:lnTo>
                <a:lnTo>
                  <a:pt x="125877" y="58039"/>
                </a:lnTo>
                <a:lnTo>
                  <a:pt x="166551" y="33155"/>
                </a:lnTo>
                <a:lnTo>
                  <a:pt x="210475" y="14962"/>
                </a:lnTo>
                <a:lnTo>
                  <a:pt x="256830" y="3797"/>
                </a:lnTo>
                <a:lnTo>
                  <a:pt x="304800" y="0"/>
                </a:lnTo>
                <a:lnTo>
                  <a:pt x="1981200" y="0"/>
                </a:lnTo>
                <a:lnTo>
                  <a:pt x="2029169" y="3797"/>
                </a:lnTo>
                <a:lnTo>
                  <a:pt x="2075524" y="14962"/>
                </a:lnTo>
                <a:lnTo>
                  <a:pt x="2119448" y="33155"/>
                </a:lnTo>
                <a:lnTo>
                  <a:pt x="2160122" y="58039"/>
                </a:lnTo>
                <a:lnTo>
                  <a:pt x="2196726" y="89273"/>
                </a:lnTo>
                <a:lnTo>
                  <a:pt x="2227960" y="125877"/>
                </a:lnTo>
                <a:lnTo>
                  <a:pt x="2252844" y="166551"/>
                </a:lnTo>
                <a:lnTo>
                  <a:pt x="2271037" y="210475"/>
                </a:lnTo>
                <a:lnTo>
                  <a:pt x="2282202" y="256830"/>
                </a:lnTo>
                <a:lnTo>
                  <a:pt x="2286000" y="304800"/>
                </a:lnTo>
                <a:lnTo>
                  <a:pt x="2286000" y="4288971"/>
                </a:lnTo>
                <a:lnTo>
                  <a:pt x="2282202" y="4333514"/>
                </a:lnTo>
                <a:lnTo>
                  <a:pt x="2271037" y="4376558"/>
                </a:lnTo>
                <a:lnTo>
                  <a:pt x="2252844" y="4417345"/>
                </a:lnTo>
                <a:lnTo>
                  <a:pt x="2227960" y="4455113"/>
                </a:lnTo>
                <a:lnTo>
                  <a:pt x="2196726" y="4489103"/>
                </a:lnTo>
                <a:lnTo>
                  <a:pt x="2160122" y="4518106"/>
                </a:lnTo>
                <a:lnTo>
                  <a:pt x="2119448" y="4541212"/>
                </a:lnTo>
                <a:lnTo>
                  <a:pt x="2075524" y="4558106"/>
                </a:lnTo>
                <a:lnTo>
                  <a:pt x="2029169" y="4568474"/>
                </a:lnTo>
                <a:lnTo>
                  <a:pt x="1981200" y="4572000"/>
                </a:lnTo>
                <a:close/>
              </a:path>
            </a:pathLst>
          </a:custGeom>
          <a:solidFill>
            <a:srgbClr val="673F3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581400" y="1676400"/>
            <a:ext cx="2286000" cy="4572000"/>
          </a:xfrm>
          <a:custGeom>
            <a:avLst/>
            <a:gdLst/>
            <a:ahLst/>
            <a:cxnLst/>
            <a:rect l="l" t="t" r="r" b="b"/>
            <a:pathLst>
              <a:path w="2286000" h="4572000">
                <a:moveTo>
                  <a:pt x="1981200" y="4572000"/>
                </a:moveTo>
                <a:lnTo>
                  <a:pt x="304800" y="4572000"/>
                </a:lnTo>
                <a:lnTo>
                  <a:pt x="256830" y="4568474"/>
                </a:lnTo>
                <a:lnTo>
                  <a:pt x="210475" y="4558106"/>
                </a:lnTo>
                <a:lnTo>
                  <a:pt x="166551" y="4541212"/>
                </a:lnTo>
                <a:lnTo>
                  <a:pt x="125877" y="4518106"/>
                </a:lnTo>
                <a:lnTo>
                  <a:pt x="89273" y="4489103"/>
                </a:lnTo>
                <a:lnTo>
                  <a:pt x="58039" y="4455113"/>
                </a:lnTo>
                <a:lnTo>
                  <a:pt x="33155" y="4417345"/>
                </a:lnTo>
                <a:lnTo>
                  <a:pt x="14962" y="4376558"/>
                </a:lnTo>
                <a:lnTo>
                  <a:pt x="3797" y="4333514"/>
                </a:lnTo>
                <a:lnTo>
                  <a:pt x="0" y="4288971"/>
                </a:lnTo>
                <a:lnTo>
                  <a:pt x="0" y="304800"/>
                </a:lnTo>
                <a:lnTo>
                  <a:pt x="3797" y="256830"/>
                </a:lnTo>
                <a:lnTo>
                  <a:pt x="14962" y="210475"/>
                </a:lnTo>
                <a:lnTo>
                  <a:pt x="33155" y="166551"/>
                </a:lnTo>
                <a:lnTo>
                  <a:pt x="58039" y="125877"/>
                </a:lnTo>
                <a:lnTo>
                  <a:pt x="89273" y="89273"/>
                </a:lnTo>
                <a:lnTo>
                  <a:pt x="125877" y="58039"/>
                </a:lnTo>
                <a:lnTo>
                  <a:pt x="166551" y="33155"/>
                </a:lnTo>
                <a:lnTo>
                  <a:pt x="210475" y="14962"/>
                </a:lnTo>
                <a:lnTo>
                  <a:pt x="256830" y="3797"/>
                </a:lnTo>
                <a:lnTo>
                  <a:pt x="304800" y="0"/>
                </a:lnTo>
                <a:lnTo>
                  <a:pt x="1981200" y="0"/>
                </a:lnTo>
                <a:lnTo>
                  <a:pt x="2029169" y="3797"/>
                </a:lnTo>
                <a:lnTo>
                  <a:pt x="2075524" y="14962"/>
                </a:lnTo>
                <a:lnTo>
                  <a:pt x="2119448" y="33155"/>
                </a:lnTo>
                <a:lnTo>
                  <a:pt x="2160122" y="58039"/>
                </a:lnTo>
                <a:lnTo>
                  <a:pt x="2196726" y="89273"/>
                </a:lnTo>
                <a:lnTo>
                  <a:pt x="2227960" y="125877"/>
                </a:lnTo>
                <a:lnTo>
                  <a:pt x="2252844" y="166551"/>
                </a:lnTo>
                <a:lnTo>
                  <a:pt x="2271037" y="210475"/>
                </a:lnTo>
                <a:lnTo>
                  <a:pt x="2282202" y="256830"/>
                </a:lnTo>
                <a:lnTo>
                  <a:pt x="2286000" y="304800"/>
                </a:lnTo>
                <a:lnTo>
                  <a:pt x="2286000" y="4288971"/>
                </a:lnTo>
                <a:lnTo>
                  <a:pt x="2282202" y="4333514"/>
                </a:lnTo>
                <a:lnTo>
                  <a:pt x="2271037" y="4376558"/>
                </a:lnTo>
                <a:lnTo>
                  <a:pt x="2252844" y="4417345"/>
                </a:lnTo>
                <a:lnTo>
                  <a:pt x="2227960" y="4455113"/>
                </a:lnTo>
                <a:lnTo>
                  <a:pt x="2196726" y="4489103"/>
                </a:lnTo>
                <a:lnTo>
                  <a:pt x="2160122" y="4518106"/>
                </a:lnTo>
                <a:lnTo>
                  <a:pt x="2119448" y="4541212"/>
                </a:lnTo>
                <a:lnTo>
                  <a:pt x="2075524" y="4558106"/>
                </a:lnTo>
                <a:lnTo>
                  <a:pt x="2029169" y="4568474"/>
                </a:lnTo>
                <a:lnTo>
                  <a:pt x="1981200" y="4572000"/>
                </a:lnTo>
                <a:close/>
              </a:path>
            </a:pathLst>
          </a:custGeom>
          <a:solidFill>
            <a:srgbClr val="5B48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019800" y="1676400"/>
            <a:ext cx="2286000" cy="4572000"/>
          </a:xfrm>
          <a:custGeom>
            <a:avLst/>
            <a:gdLst/>
            <a:ahLst/>
            <a:cxnLst/>
            <a:rect l="l" t="t" r="r" b="b"/>
            <a:pathLst>
              <a:path w="2286000" h="4572000">
                <a:moveTo>
                  <a:pt x="1981200" y="4572000"/>
                </a:moveTo>
                <a:lnTo>
                  <a:pt x="304800" y="4572000"/>
                </a:lnTo>
                <a:lnTo>
                  <a:pt x="256830" y="4568474"/>
                </a:lnTo>
                <a:lnTo>
                  <a:pt x="210475" y="4558106"/>
                </a:lnTo>
                <a:lnTo>
                  <a:pt x="166551" y="4541212"/>
                </a:lnTo>
                <a:lnTo>
                  <a:pt x="125877" y="4518106"/>
                </a:lnTo>
                <a:lnTo>
                  <a:pt x="89273" y="4489103"/>
                </a:lnTo>
                <a:lnTo>
                  <a:pt x="58039" y="4455113"/>
                </a:lnTo>
                <a:lnTo>
                  <a:pt x="33155" y="4417345"/>
                </a:lnTo>
                <a:lnTo>
                  <a:pt x="14962" y="4376558"/>
                </a:lnTo>
                <a:lnTo>
                  <a:pt x="3797" y="4333514"/>
                </a:lnTo>
                <a:lnTo>
                  <a:pt x="0" y="4288971"/>
                </a:lnTo>
                <a:lnTo>
                  <a:pt x="0" y="304800"/>
                </a:lnTo>
                <a:lnTo>
                  <a:pt x="3797" y="256830"/>
                </a:lnTo>
                <a:lnTo>
                  <a:pt x="14962" y="210475"/>
                </a:lnTo>
                <a:lnTo>
                  <a:pt x="33155" y="166551"/>
                </a:lnTo>
                <a:lnTo>
                  <a:pt x="58039" y="125877"/>
                </a:lnTo>
                <a:lnTo>
                  <a:pt x="89273" y="89273"/>
                </a:lnTo>
                <a:lnTo>
                  <a:pt x="125877" y="58039"/>
                </a:lnTo>
                <a:lnTo>
                  <a:pt x="166551" y="33155"/>
                </a:lnTo>
                <a:lnTo>
                  <a:pt x="210475" y="14962"/>
                </a:lnTo>
                <a:lnTo>
                  <a:pt x="256830" y="3797"/>
                </a:lnTo>
                <a:lnTo>
                  <a:pt x="304800" y="0"/>
                </a:lnTo>
                <a:lnTo>
                  <a:pt x="1981200" y="0"/>
                </a:lnTo>
                <a:lnTo>
                  <a:pt x="2029169" y="3797"/>
                </a:lnTo>
                <a:lnTo>
                  <a:pt x="2075524" y="14962"/>
                </a:lnTo>
                <a:lnTo>
                  <a:pt x="2119448" y="33155"/>
                </a:lnTo>
                <a:lnTo>
                  <a:pt x="2160122" y="58039"/>
                </a:lnTo>
                <a:lnTo>
                  <a:pt x="2196726" y="89273"/>
                </a:lnTo>
                <a:lnTo>
                  <a:pt x="2227960" y="125877"/>
                </a:lnTo>
                <a:lnTo>
                  <a:pt x="2252844" y="166551"/>
                </a:lnTo>
                <a:lnTo>
                  <a:pt x="2271037" y="210475"/>
                </a:lnTo>
                <a:lnTo>
                  <a:pt x="2282202" y="256830"/>
                </a:lnTo>
                <a:lnTo>
                  <a:pt x="2286000" y="304800"/>
                </a:lnTo>
                <a:lnTo>
                  <a:pt x="2286000" y="4288971"/>
                </a:lnTo>
                <a:lnTo>
                  <a:pt x="2282202" y="4333514"/>
                </a:lnTo>
                <a:lnTo>
                  <a:pt x="2271037" y="4376558"/>
                </a:lnTo>
                <a:lnTo>
                  <a:pt x="2252844" y="4417345"/>
                </a:lnTo>
                <a:lnTo>
                  <a:pt x="2227960" y="4455113"/>
                </a:lnTo>
                <a:lnTo>
                  <a:pt x="2196726" y="4489103"/>
                </a:lnTo>
                <a:lnTo>
                  <a:pt x="2160122" y="4518106"/>
                </a:lnTo>
                <a:lnTo>
                  <a:pt x="2119448" y="4541212"/>
                </a:lnTo>
                <a:lnTo>
                  <a:pt x="2075524" y="4558106"/>
                </a:lnTo>
                <a:lnTo>
                  <a:pt x="2029169" y="4568474"/>
                </a:lnTo>
                <a:lnTo>
                  <a:pt x="1981200" y="4572000"/>
                </a:lnTo>
                <a:close/>
              </a:path>
            </a:pathLst>
          </a:custGeom>
          <a:solidFill>
            <a:srgbClr val="53502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458200" y="1676400"/>
            <a:ext cx="2286000" cy="4572000"/>
          </a:xfrm>
          <a:custGeom>
            <a:avLst/>
            <a:gdLst/>
            <a:ahLst/>
            <a:cxnLst/>
            <a:rect l="l" t="t" r="r" b="b"/>
            <a:pathLst>
              <a:path w="2286000" h="4572000">
                <a:moveTo>
                  <a:pt x="1981200" y="4572000"/>
                </a:moveTo>
                <a:lnTo>
                  <a:pt x="304800" y="4572000"/>
                </a:lnTo>
                <a:lnTo>
                  <a:pt x="256830" y="4568474"/>
                </a:lnTo>
                <a:lnTo>
                  <a:pt x="210475" y="4558106"/>
                </a:lnTo>
                <a:lnTo>
                  <a:pt x="166551" y="4541212"/>
                </a:lnTo>
                <a:lnTo>
                  <a:pt x="125877" y="4518106"/>
                </a:lnTo>
                <a:lnTo>
                  <a:pt x="89273" y="4489103"/>
                </a:lnTo>
                <a:lnTo>
                  <a:pt x="58039" y="4455113"/>
                </a:lnTo>
                <a:lnTo>
                  <a:pt x="33155" y="4417345"/>
                </a:lnTo>
                <a:lnTo>
                  <a:pt x="14962" y="4376558"/>
                </a:lnTo>
                <a:lnTo>
                  <a:pt x="3797" y="4333514"/>
                </a:lnTo>
                <a:lnTo>
                  <a:pt x="0" y="4288971"/>
                </a:lnTo>
                <a:lnTo>
                  <a:pt x="0" y="304800"/>
                </a:lnTo>
                <a:lnTo>
                  <a:pt x="3797" y="256830"/>
                </a:lnTo>
                <a:lnTo>
                  <a:pt x="14962" y="210475"/>
                </a:lnTo>
                <a:lnTo>
                  <a:pt x="33155" y="166551"/>
                </a:lnTo>
                <a:lnTo>
                  <a:pt x="58039" y="125877"/>
                </a:lnTo>
                <a:lnTo>
                  <a:pt x="89273" y="89273"/>
                </a:lnTo>
                <a:lnTo>
                  <a:pt x="125877" y="58039"/>
                </a:lnTo>
                <a:lnTo>
                  <a:pt x="166551" y="33155"/>
                </a:lnTo>
                <a:lnTo>
                  <a:pt x="210475" y="14962"/>
                </a:lnTo>
                <a:lnTo>
                  <a:pt x="256830" y="3797"/>
                </a:lnTo>
                <a:lnTo>
                  <a:pt x="304800" y="0"/>
                </a:lnTo>
                <a:lnTo>
                  <a:pt x="1981200" y="0"/>
                </a:lnTo>
                <a:lnTo>
                  <a:pt x="2029169" y="3797"/>
                </a:lnTo>
                <a:lnTo>
                  <a:pt x="2075524" y="14962"/>
                </a:lnTo>
                <a:lnTo>
                  <a:pt x="2119448" y="33155"/>
                </a:lnTo>
                <a:lnTo>
                  <a:pt x="2160122" y="58039"/>
                </a:lnTo>
                <a:lnTo>
                  <a:pt x="2196726" y="89273"/>
                </a:lnTo>
                <a:lnTo>
                  <a:pt x="2227960" y="125877"/>
                </a:lnTo>
                <a:lnTo>
                  <a:pt x="2252844" y="166551"/>
                </a:lnTo>
                <a:lnTo>
                  <a:pt x="2271037" y="210475"/>
                </a:lnTo>
                <a:lnTo>
                  <a:pt x="2282202" y="256830"/>
                </a:lnTo>
                <a:lnTo>
                  <a:pt x="2286000" y="304800"/>
                </a:lnTo>
                <a:lnTo>
                  <a:pt x="2286000" y="4288971"/>
                </a:lnTo>
                <a:lnTo>
                  <a:pt x="2282202" y="4333514"/>
                </a:lnTo>
                <a:lnTo>
                  <a:pt x="2271037" y="4376558"/>
                </a:lnTo>
                <a:lnTo>
                  <a:pt x="2252844" y="4417345"/>
                </a:lnTo>
                <a:lnTo>
                  <a:pt x="2227960" y="4455113"/>
                </a:lnTo>
                <a:lnTo>
                  <a:pt x="2196726" y="4489103"/>
                </a:lnTo>
                <a:lnTo>
                  <a:pt x="2160122" y="4518106"/>
                </a:lnTo>
                <a:lnTo>
                  <a:pt x="2119448" y="4541212"/>
                </a:lnTo>
                <a:lnTo>
                  <a:pt x="2075524" y="4558106"/>
                </a:lnTo>
                <a:lnTo>
                  <a:pt x="2029169" y="4568474"/>
                </a:lnTo>
                <a:lnTo>
                  <a:pt x="1981200" y="4572000"/>
                </a:lnTo>
                <a:close/>
              </a:path>
            </a:pathLst>
          </a:custGeom>
          <a:solidFill>
            <a:srgbClr val="4B523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0896600" y="1676400"/>
            <a:ext cx="2286000" cy="4572000"/>
          </a:xfrm>
          <a:custGeom>
            <a:avLst/>
            <a:gdLst/>
            <a:ahLst/>
            <a:cxnLst/>
            <a:rect l="l" t="t" r="r" b="b"/>
            <a:pathLst>
              <a:path w="2286000" h="4572000">
                <a:moveTo>
                  <a:pt x="1981200" y="4572000"/>
                </a:moveTo>
                <a:lnTo>
                  <a:pt x="304800" y="4572000"/>
                </a:lnTo>
                <a:lnTo>
                  <a:pt x="256830" y="4568474"/>
                </a:lnTo>
                <a:lnTo>
                  <a:pt x="210475" y="4558106"/>
                </a:lnTo>
                <a:lnTo>
                  <a:pt x="166551" y="4541212"/>
                </a:lnTo>
                <a:lnTo>
                  <a:pt x="125877" y="4518106"/>
                </a:lnTo>
                <a:lnTo>
                  <a:pt x="89273" y="4489103"/>
                </a:lnTo>
                <a:lnTo>
                  <a:pt x="58039" y="4455113"/>
                </a:lnTo>
                <a:lnTo>
                  <a:pt x="33155" y="4417345"/>
                </a:lnTo>
                <a:lnTo>
                  <a:pt x="14962" y="4376558"/>
                </a:lnTo>
                <a:lnTo>
                  <a:pt x="3797" y="4333514"/>
                </a:lnTo>
                <a:lnTo>
                  <a:pt x="0" y="4288971"/>
                </a:lnTo>
                <a:lnTo>
                  <a:pt x="0" y="304800"/>
                </a:lnTo>
                <a:lnTo>
                  <a:pt x="3797" y="256830"/>
                </a:lnTo>
                <a:lnTo>
                  <a:pt x="14962" y="210475"/>
                </a:lnTo>
                <a:lnTo>
                  <a:pt x="33155" y="166551"/>
                </a:lnTo>
                <a:lnTo>
                  <a:pt x="58039" y="125877"/>
                </a:lnTo>
                <a:lnTo>
                  <a:pt x="89273" y="89273"/>
                </a:lnTo>
                <a:lnTo>
                  <a:pt x="125877" y="58039"/>
                </a:lnTo>
                <a:lnTo>
                  <a:pt x="166551" y="33155"/>
                </a:lnTo>
                <a:lnTo>
                  <a:pt x="210475" y="14962"/>
                </a:lnTo>
                <a:lnTo>
                  <a:pt x="256830" y="3797"/>
                </a:lnTo>
                <a:lnTo>
                  <a:pt x="304800" y="0"/>
                </a:lnTo>
                <a:lnTo>
                  <a:pt x="1981200" y="0"/>
                </a:lnTo>
                <a:lnTo>
                  <a:pt x="2029169" y="3797"/>
                </a:lnTo>
                <a:lnTo>
                  <a:pt x="2075524" y="14962"/>
                </a:lnTo>
                <a:lnTo>
                  <a:pt x="2119448" y="33155"/>
                </a:lnTo>
                <a:lnTo>
                  <a:pt x="2160122" y="58039"/>
                </a:lnTo>
                <a:lnTo>
                  <a:pt x="2196726" y="89273"/>
                </a:lnTo>
                <a:lnTo>
                  <a:pt x="2227960" y="125877"/>
                </a:lnTo>
                <a:lnTo>
                  <a:pt x="2252844" y="166551"/>
                </a:lnTo>
                <a:lnTo>
                  <a:pt x="2271037" y="210475"/>
                </a:lnTo>
                <a:lnTo>
                  <a:pt x="2282202" y="256830"/>
                </a:lnTo>
                <a:lnTo>
                  <a:pt x="2286000" y="304800"/>
                </a:lnTo>
                <a:lnTo>
                  <a:pt x="2286000" y="4288971"/>
                </a:lnTo>
                <a:lnTo>
                  <a:pt x="2282202" y="4333514"/>
                </a:lnTo>
                <a:lnTo>
                  <a:pt x="2271037" y="4376558"/>
                </a:lnTo>
                <a:lnTo>
                  <a:pt x="2252844" y="4417345"/>
                </a:lnTo>
                <a:lnTo>
                  <a:pt x="2227960" y="4455113"/>
                </a:lnTo>
                <a:lnTo>
                  <a:pt x="2196726" y="4489103"/>
                </a:lnTo>
                <a:lnTo>
                  <a:pt x="2160122" y="4518106"/>
                </a:lnTo>
                <a:lnTo>
                  <a:pt x="2119448" y="4541212"/>
                </a:lnTo>
                <a:lnTo>
                  <a:pt x="2075524" y="4558106"/>
                </a:lnTo>
                <a:lnTo>
                  <a:pt x="2029169" y="4568474"/>
                </a:lnTo>
                <a:lnTo>
                  <a:pt x="1981200" y="4572000"/>
                </a:lnTo>
                <a:close/>
              </a:path>
            </a:pathLst>
          </a:custGeom>
          <a:solidFill>
            <a:srgbClr val="3A554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92500" rIns="0" bIns="0" rtlCol="0">
            <a:spAutoFit/>
          </a:bodyPr>
          <a:lstStyle/>
          <a:p>
            <a:pPr marL="882015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Enhanced</a:t>
            </a:r>
            <a:r>
              <a:rPr spc="-50" dirty="0"/>
              <a:t> </a:t>
            </a:r>
            <a:r>
              <a:rPr spc="-20" dirty="0"/>
              <a:t>Cybersecurity</a:t>
            </a:r>
            <a:r>
              <a:rPr spc="-50" dirty="0"/>
              <a:t> </a:t>
            </a:r>
            <a:r>
              <a:rPr spc="-10" dirty="0"/>
              <a:t>Awareness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75075" y="2262088"/>
            <a:ext cx="1848485" cy="1247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9875" marR="212090" indent="-1905" algn="ctr">
              <a:lnSpc>
                <a:spcPct val="100000"/>
              </a:lnSpc>
              <a:spcBef>
                <a:spcPts val="100"/>
              </a:spcBef>
            </a:pPr>
            <a:r>
              <a:rPr sz="2000" b="1" spc="-10" dirty="0">
                <a:solidFill>
                  <a:srgbClr val="F79338"/>
                </a:solidFill>
                <a:latin typeface="Roboto"/>
                <a:cs typeface="Roboto"/>
              </a:rPr>
              <a:t>Phishing Simulations</a:t>
            </a:r>
            <a:endParaRPr sz="2000">
              <a:latin typeface="Roboto"/>
              <a:cs typeface="Roboto"/>
            </a:endParaRPr>
          </a:p>
          <a:p>
            <a:pPr marL="12700" marR="5080" algn="ctr">
              <a:lnSpc>
                <a:spcPct val="100000"/>
              </a:lnSpc>
              <a:spcBef>
                <a:spcPts val="1220"/>
              </a:spcBef>
            </a:pPr>
            <a:r>
              <a:rPr sz="1500" spc="-10" dirty="0">
                <a:solidFill>
                  <a:srgbClr val="F79338"/>
                </a:solidFill>
                <a:latin typeface="Roboto"/>
                <a:cs typeface="Roboto"/>
              </a:rPr>
              <a:t>Monthly</a:t>
            </a:r>
            <a:r>
              <a:rPr sz="1500" spc="-85" dirty="0">
                <a:solidFill>
                  <a:srgbClr val="F79338"/>
                </a:solidFill>
                <a:latin typeface="Roboto"/>
                <a:cs typeface="Roboto"/>
              </a:rPr>
              <a:t> </a:t>
            </a:r>
            <a:r>
              <a:rPr sz="1500" dirty="0">
                <a:solidFill>
                  <a:srgbClr val="F79338"/>
                </a:solidFill>
                <a:latin typeface="Roboto"/>
                <a:cs typeface="Roboto"/>
              </a:rPr>
              <a:t>tests</a:t>
            </a:r>
            <a:r>
              <a:rPr sz="1500" spc="-85" dirty="0">
                <a:solidFill>
                  <a:srgbClr val="F79338"/>
                </a:solidFill>
                <a:latin typeface="Roboto"/>
                <a:cs typeface="Roboto"/>
              </a:rPr>
              <a:t> </a:t>
            </a:r>
            <a:r>
              <a:rPr sz="1500" spc="-10" dirty="0">
                <a:solidFill>
                  <a:srgbClr val="F79338"/>
                </a:solidFill>
                <a:latin typeface="Roboto"/>
                <a:cs typeface="Roboto"/>
              </a:rPr>
              <a:t>identify weaknesses</a:t>
            </a:r>
            <a:endParaRPr sz="1500">
              <a:latin typeface="Roboto"/>
              <a:cs typeface="Roboto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1116182" y="2262088"/>
            <a:ext cx="1784985" cy="1247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2000" b="1" spc="-25" dirty="0">
                <a:solidFill>
                  <a:srgbClr val="3AC481"/>
                </a:solidFill>
                <a:latin typeface="Roboto"/>
                <a:cs typeface="Roboto"/>
              </a:rPr>
              <a:t>Cyber-</a:t>
            </a:r>
            <a:r>
              <a:rPr sz="2000" b="1" spc="-10" dirty="0">
                <a:solidFill>
                  <a:srgbClr val="3AC481"/>
                </a:solidFill>
                <a:latin typeface="Roboto"/>
                <a:cs typeface="Roboto"/>
              </a:rPr>
              <a:t>Resilient </a:t>
            </a:r>
            <a:r>
              <a:rPr sz="2000" b="1" spc="-20" dirty="0">
                <a:solidFill>
                  <a:srgbClr val="3AC481"/>
                </a:solidFill>
                <a:latin typeface="Roboto"/>
                <a:cs typeface="Roboto"/>
              </a:rPr>
              <a:t>Team</a:t>
            </a:r>
            <a:endParaRPr sz="2000">
              <a:latin typeface="Roboto"/>
              <a:cs typeface="Roboto"/>
            </a:endParaRPr>
          </a:p>
          <a:p>
            <a:pPr marL="139065" marR="114935" algn="ctr">
              <a:lnSpc>
                <a:spcPct val="100000"/>
              </a:lnSpc>
              <a:spcBef>
                <a:spcPts val="1220"/>
              </a:spcBef>
            </a:pPr>
            <a:r>
              <a:rPr sz="1500" spc="-10" dirty="0">
                <a:solidFill>
                  <a:srgbClr val="43DD92"/>
                </a:solidFill>
                <a:latin typeface="Roboto"/>
                <a:cs typeface="Roboto"/>
              </a:rPr>
              <a:t>Proactive</a:t>
            </a:r>
            <a:r>
              <a:rPr sz="1500" spc="-85" dirty="0">
                <a:solidFill>
                  <a:srgbClr val="43DD92"/>
                </a:solidFill>
                <a:latin typeface="Roboto"/>
                <a:cs typeface="Roboto"/>
              </a:rPr>
              <a:t> </a:t>
            </a:r>
            <a:r>
              <a:rPr sz="1500" spc="-10" dirty="0">
                <a:solidFill>
                  <a:srgbClr val="43DD92"/>
                </a:solidFill>
                <a:latin typeface="Roboto"/>
                <a:cs typeface="Roboto"/>
              </a:rPr>
              <a:t>defense against</a:t>
            </a:r>
            <a:r>
              <a:rPr sz="1500" spc="-70" dirty="0">
                <a:solidFill>
                  <a:srgbClr val="43DD92"/>
                </a:solidFill>
                <a:latin typeface="Roboto"/>
                <a:cs typeface="Roboto"/>
              </a:rPr>
              <a:t> </a:t>
            </a:r>
            <a:r>
              <a:rPr sz="1500" spc="-10" dirty="0">
                <a:solidFill>
                  <a:srgbClr val="43DD92"/>
                </a:solidFill>
                <a:latin typeface="Roboto"/>
                <a:cs typeface="Roboto"/>
              </a:rPr>
              <a:t>attacks</a:t>
            </a:r>
            <a:endParaRPr sz="1500">
              <a:latin typeface="Roboto"/>
              <a:cs typeface="Roboto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338951" y="2262088"/>
            <a:ext cx="1593215" cy="1247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3515" marR="117475" indent="-6985" algn="ctr">
              <a:lnSpc>
                <a:spcPct val="100000"/>
              </a:lnSpc>
              <a:spcBef>
                <a:spcPts val="100"/>
              </a:spcBef>
            </a:pPr>
            <a:r>
              <a:rPr sz="2000" b="1" spc="-10" dirty="0">
                <a:solidFill>
                  <a:srgbClr val="FFE611"/>
                </a:solidFill>
                <a:latin typeface="Roboto"/>
                <a:cs typeface="Roboto"/>
              </a:rPr>
              <a:t>Security Workshops</a:t>
            </a:r>
            <a:endParaRPr sz="2000">
              <a:latin typeface="Roboto"/>
              <a:cs typeface="Roboto"/>
            </a:endParaRPr>
          </a:p>
          <a:p>
            <a:pPr marL="12700" marR="5080" algn="ctr">
              <a:lnSpc>
                <a:spcPct val="100000"/>
              </a:lnSpc>
              <a:spcBef>
                <a:spcPts val="1220"/>
              </a:spcBef>
            </a:pPr>
            <a:r>
              <a:rPr sz="1500" spc="-25" dirty="0">
                <a:solidFill>
                  <a:srgbClr val="FFE611"/>
                </a:solidFill>
                <a:latin typeface="Roboto"/>
                <a:cs typeface="Roboto"/>
              </a:rPr>
              <a:t>Quarterly</a:t>
            </a:r>
            <a:r>
              <a:rPr sz="1500" spc="-10" dirty="0">
                <a:solidFill>
                  <a:srgbClr val="FFE611"/>
                </a:solidFill>
                <a:latin typeface="Roboto"/>
                <a:cs typeface="Roboto"/>
              </a:rPr>
              <a:t> sessions </a:t>
            </a:r>
            <a:r>
              <a:rPr sz="1500" dirty="0">
                <a:solidFill>
                  <a:srgbClr val="FFE611"/>
                </a:solidFill>
                <a:latin typeface="Roboto"/>
                <a:cs typeface="Roboto"/>
              </a:rPr>
              <a:t>build</a:t>
            </a:r>
            <a:r>
              <a:rPr sz="1500" spc="-95" dirty="0">
                <a:solidFill>
                  <a:srgbClr val="FFE611"/>
                </a:solidFill>
                <a:latin typeface="Roboto"/>
                <a:cs typeface="Roboto"/>
              </a:rPr>
              <a:t> </a:t>
            </a:r>
            <a:r>
              <a:rPr sz="1500" spc="-10" dirty="0">
                <a:solidFill>
                  <a:srgbClr val="FFE611"/>
                </a:solidFill>
                <a:latin typeface="Roboto"/>
                <a:cs typeface="Roboto"/>
              </a:rPr>
              <a:t>knowledge</a:t>
            </a:r>
            <a:endParaRPr sz="1500">
              <a:latin typeface="Roboto"/>
              <a:cs typeface="Roboto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735948" y="2262088"/>
            <a:ext cx="1691639" cy="1247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7665" marR="79375" indent="-298450">
              <a:lnSpc>
                <a:spcPct val="100000"/>
              </a:lnSpc>
              <a:spcBef>
                <a:spcPts val="100"/>
              </a:spcBef>
            </a:pPr>
            <a:r>
              <a:rPr sz="2000" b="1" spc="-20" dirty="0">
                <a:solidFill>
                  <a:srgbClr val="A5D937"/>
                </a:solidFill>
                <a:latin typeface="Roboto"/>
                <a:cs typeface="Roboto"/>
              </a:rPr>
              <a:t>Role-</a:t>
            </a:r>
            <a:r>
              <a:rPr sz="2000" b="1" spc="-10" dirty="0">
                <a:solidFill>
                  <a:srgbClr val="A5D937"/>
                </a:solidFill>
                <a:latin typeface="Roboto"/>
                <a:cs typeface="Roboto"/>
              </a:rPr>
              <a:t>Specific Training</a:t>
            </a:r>
            <a:endParaRPr sz="2000">
              <a:latin typeface="Roboto"/>
              <a:cs typeface="Roboto"/>
            </a:endParaRPr>
          </a:p>
          <a:p>
            <a:pPr marL="263525" marR="5080" indent="-251460">
              <a:lnSpc>
                <a:spcPct val="100000"/>
              </a:lnSpc>
              <a:spcBef>
                <a:spcPts val="1220"/>
              </a:spcBef>
            </a:pPr>
            <a:r>
              <a:rPr sz="1500" spc="-10" dirty="0">
                <a:solidFill>
                  <a:srgbClr val="A5D937"/>
                </a:solidFill>
                <a:latin typeface="Roboto"/>
                <a:cs typeface="Roboto"/>
              </a:rPr>
              <a:t>Tailored</a:t>
            </a:r>
            <a:r>
              <a:rPr sz="1500" spc="-45" dirty="0">
                <a:solidFill>
                  <a:srgbClr val="A5D937"/>
                </a:solidFill>
                <a:latin typeface="Roboto"/>
                <a:cs typeface="Roboto"/>
              </a:rPr>
              <a:t> </a:t>
            </a:r>
            <a:r>
              <a:rPr sz="1500" spc="-10" dirty="0">
                <a:solidFill>
                  <a:srgbClr val="A5D937"/>
                </a:solidFill>
                <a:latin typeface="Roboto"/>
                <a:cs typeface="Roboto"/>
              </a:rPr>
              <a:t>content</a:t>
            </a:r>
            <a:r>
              <a:rPr sz="1500" spc="-40" dirty="0">
                <a:solidFill>
                  <a:srgbClr val="A5D937"/>
                </a:solidFill>
                <a:latin typeface="Roboto"/>
                <a:cs typeface="Roboto"/>
              </a:rPr>
              <a:t> </a:t>
            </a:r>
            <a:r>
              <a:rPr sz="1500" spc="-25" dirty="0">
                <a:solidFill>
                  <a:srgbClr val="A5D937"/>
                </a:solidFill>
                <a:latin typeface="Roboto"/>
                <a:cs typeface="Roboto"/>
              </a:rPr>
              <a:t>for </a:t>
            </a:r>
            <a:r>
              <a:rPr sz="1500" dirty="0">
                <a:solidFill>
                  <a:srgbClr val="A5D937"/>
                </a:solidFill>
                <a:latin typeface="Roboto"/>
                <a:cs typeface="Roboto"/>
              </a:rPr>
              <a:t>each</a:t>
            </a:r>
            <a:r>
              <a:rPr sz="1500" spc="-55" dirty="0">
                <a:solidFill>
                  <a:srgbClr val="A5D937"/>
                </a:solidFill>
                <a:latin typeface="Roboto"/>
                <a:cs typeface="Roboto"/>
              </a:rPr>
              <a:t> </a:t>
            </a:r>
            <a:r>
              <a:rPr sz="1500" spc="-10" dirty="0">
                <a:solidFill>
                  <a:srgbClr val="A5D937"/>
                </a:solidFill>
                <a:latin typeface="Roboto"/>
                <a:cs typeface="Roboto"/>
              </a:rPr>
              <a:t>function</a:t>
            </a:r>
            <a:endParaRPr sz="1500">
              <a:latin typeface="Roboto"/>
              <a:cs typeface="Roboto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393063" y="2262088"/>
            <a:ext cx="1736725" cy="1247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8920" marR="248920" algn="ctr">
              <a:lnSpc>
                <a:spcPct val="100000"/>
              </a:lnSpc>
              <a:spcBef>
                <a:spcPts val="100"/>
              </a:spcBef>
            </a:pPr>
            <a:r>
              <a:rPr sz="2000" b="1" spc="-10" dirty="0">
                <a:solidFill>
                  <a:srgbClr val="E45752"/>
                </a:solidFill>
                <a:latin typeface="Roboto"/>
                <a:cs typeface="Roboto"/>
              </a:rPr>
              <a:t>Vulnerable Workforce</a:t>
            </a:r>
            <a:endParaRPr sz="2000">
              <a:latin typeface="Roboto"/>
              <a:cs typeface="Roboto"/>
            </a:endParaRPr>
          </a:p>
          <a:p>
            <a:pPr marL="12700" marR="5080" algn="ctr">
              <a:lnSpc>
                <a:spcPct val="100000"/>
              </a:lnSpc>
              <a:spcBef>
                <a:spcPts val="1220"/>
              </a:spcBef>
            </a:pPr>
            <a:r>
              <a:rPr sz="1500" spc="-20" dirty="0">
                <a:solidFill>
                  <a:srgbClr val="FA6661"/>
                </a:solidFill>
                <a:latin typeface="Roboto"/>
                <a:cs typeface="Roboto"/>
              </a:rPr>
              <a:t>Susceptible</a:t>
            </a:r>
            <a:r>
              <a:rPr sz="1500" spc="-10" dirty="0">
                <a:solidFill>
                  <a:srgbClr val="FA6661"/>
                </a:solidFill>
                <a:latin typeface="Roboto"/>
                <a:cs typeface="Roboto"/>
              </a:rPr>
              <a:t> </a:t>
            </a:r>
            <a:r>
              <a:rPr sz="1500" dirty="0">
                <a:solidFill>
                  <a:srgbClr val="FA6661"/>
                </a:solidFill>
                <a:latin typeface="Roboto"/>
                <a:cs typeface="Roboto"/>
              </a:rPr>
              <a:t>to</a:t>
            </a:r>
            <a:r>
              <a:rPr sz="1500" spc="-10" dirty="0">
                <a:solidFill>
                  <a:srgbClr val="FA6661"/>
                </a:solidFill>
                <a:latin typeface="Roboto"/>
                <a:cs typeface="Roboto"/>
              </a:rPr>
              <a:t> cyber threats</a:t>
            </a:r>
            <a:endParaRPr sz="1500">
              <a:latin typeface="Roboto"/>
              <a:cs typeface="Roboto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685800" y="1663700"/>
            <a:ext cx="12954000" cy="4597400"/>
            <a:chOff x="685800" y="1663700"/>
            <a:chExt cx="12954000" cy="4597400"/>
          </a:xfrm>
        </p:grpSpPr>
        <p:sp>
          <p:nvSpPr>
            <p:cNvPr id="14" name="object 14"/>
            <p:cNvSpPr/>
            <p:nvPr/>
          </p:nvSpPr>
          <p:spPr>
            <a:xfrm>
              <a:off x="1143000" y="1676400"/>
              <a:ext cx="2286000" cy="4572000"/>
            </a:xfrm>
            <a:custGeom>
              <a:avLst/>
              <a:gdLst/>
              <a:ahLst/>
              <a:cxnLst/>
              <a:rect l="l" t="t" r="r" b="b"/>
              <a:pathLst>
                <a:path w="2286000" h="4572000">
                  <a:moveTo>
                    <a:pt x="2286000" y="457200"/>
                  </a:moveTo>
                  <a:lnTo>
                    <a:pt x="2286000" y="304800"/>
                  </a:lnTo>
                  <a:lnTo>
                    <a:pt x="2282202" y="256830"/>
                  </a:lnTo>
                  <a:lnTo>
                    <a:pt x="2271037" y="210475"/>
                  </a:lnTo>
                  <a:lnTo>
                    <a:pt x="2252844" y="166551"/>
                  </a:lnTo>
                  <a:lnTo>
                    <a:pt x="2227960" y="125877"/>
                  </a:lnTo>
                  <a:lnTo>
                    <a:pt x="2196726" y="89273"/>
                  </a:lnTo>
                  <a:lnTo>
                    <a:pt x="2160122" y="58039"/>
                  </a:lnTo>
                  <a:lnTo>
                    <a:pt x="2119448" y="33155"/>
                  </a:lnTo>
                  <a:lnTo>
                    <a:pt x="2075524" y="14962"/>
                  </a:lnTo>
                  <a:lnTo>
                    <a:pt x="2029169" y="3797"/>
                  </a:lnTo>
                  <a:lnTo>
                    <a:pt x="1981200" y="0"/>
                  </a:lnTo>
                  <a:lnTo>
                    <a:pt x="304800" y="0"/>
                  </a:lnTo>
                  <a:lnTo>
                    <a:pt x="256830" y="3797"/>
                  </a:lnTo>
                  <a:lnTo>
                    <a:pt x="210475" y="14962"/>
                  </a:lnTo>
                  <a:lnTo>
                    <a:pt x="166551" y="33155"/>
                  </a:lnTo>
                  <a:lnTo>
                    <a:pt x="125877" y="58039"/>
                  </a:lnTo>
                  <a:lnTo>
                    <a:pt x="89273" y="89273"/>
                  </a:lnTo>
                  <a:lnTo>
                    <a:pt x="58039" y="125877"/>
                  </a:lnTo>
                  <a:lnTo>
                    <a:pt x="33155" y="166551"/>
                  </a:lnTo>
                  <a:lnTo>
                    <a:pt x="14962" y="210475"/>
                  </a:lnTo>
                  <a:lnTo>
                    <a:pt x="3797" y="256830"/>
                  </a:lnTo>
                  <a:lnTo>
                    <a:pt x="0" y="304800"/>
                  </a:lnTo>
                  <a:lnTo>
                    <a:pt x="0" y="457200"/>
                  </a:lnTo>
                </a:path>
                <a:path w="2286000" h="4572000">
                  <a:moveTo>
                    <a:pt x="2286000" y="2590800"/>
                  </a:moveTo>
                  <a:lnTo>
                    <a:pt x="2286000" y="457200"/>
                  </a:lnTo>
                </a:path>
                <a:path w="2286000" h="4572000">
                  <a:moveTo>
                    <a:pt x="0" y="457200"/>
                  </a:moveTo>
                  <a:lnTo>
                    <a:pt x="0" y="2590800"/>
                  </a:lnTo>
                </a:path>
                <a:path w="2286000" h="4572000">
                  <a:moveTo>
                    <a:pt x="2286000" y="2590800"/>
                  </a:moveTo>
                  <a:lnTo>
                    <a:pt x="2286000" y="4288971"/>
                  </a:lnTo>
                  <a:lnTo>
                    <a:pt x="2282202" y="4333514"/>
                  </a:lnTo>
                  <a:lnTo>
                    <a:pt x="2271037" y="4376558"/>
                  </a:lnTo>
                  <a:lnTo>
                    <a:pt x="2252844" y="4417345"/>
                  </a:lnTo>
                  <a:lnTo>
                    <a:pt x="2227960" y="4455113"/>
                  </a:lnTo>
                  <a:lnTo>
                    <a:pt x="2196726" y="4489103"/>
                  </a:lnTo>
                  <a:lnTo>
                    <a:pt x="2160122" y="4518106"/>
                  </a:lnTo>
                  <a:lnTo>
                    <a:pt x="2119448" y="4541212"/>
                  </a:lnTo>
                  <a:lnTo>
                    <a:pt x="2075524" y="4558106"/>
                  </a:lnTo>
                  <a:lnTo>
                    <a:pt x="2029169" y="4568474"/>
                  </a:lnTo>
                  <a:lnTo>
                    <a:pt x="1981200" y="4572000"/>
                  </a:lnTo>
                  <a:lnTo>
                    <a:pt x="304800" y="4572000"/>
                  </a:lnTo>
                  <a:lnTo>
                    <a:pt x="256830" y="4568474"/>
                  </a:lnTo>
                  <a:lnTo>
                    <a:pt x="210475" y="4558106"/>
                  </a:lnTo>
                  <a:lnTo>
                    <a:pt x="166551" y="4541212"/>
                  </a:lnTo>
                  <a:lnTo>
                    <a:pt x="125877" y="4518106"/>
                  </a:lnTo>
                  <a:lnTo>
                    <a:pt x="89273" y="4489103"/>
                  </a:lnTo>
                  <a:lnTo>
                    <a:pt x="58039" y="4455113"/>
                  </a:lnTo>
                  <a:lnTo>
                    <a:pt x="33155" y="4417345"/>
                  </a:lnTo>
                  <a:lnTo>
                    <a:pt x="14962" y="4376558"/>
                  </a:lnTo>
                  <a:lnTo>
                    <a:pt x="3797" y="4333514"/>
                  </a:lnTo>
                  <a:lnTo>
                    <a:pt x="0" y="4288971"/>
                  </a:lnTo>
                  <a:lnTo>
                    <a:pt x="0" y="2590800"/>
                  </a:lnTo>
                </a:path>
              </a:pathLst>
            </a:custGeom>
            <a:ln w="25400">
              <a:solidFill>
                <a:srgbClr val="FA666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581400" y="1676400"/>
              <a:ext cx="2286000" cy="4572000"/>
            </a:xfrm>
            <a:custGeom>
              <a:avLst/>
              <a:gdLst/>
              <a:ahLst/>
              <a:cxnLst/>
              <a:rect l="l" t="t" r="r" b="b"/>
              <a:pathLst>
                <a:path w="2286000" h="4572000">
                  <a:moveTo>
                    <a:pt x="2286000" y="2590800"/>
                  </a:moveTo>
                  <a:lnTo>
                    <a:pt x="2286000" y="457200"/>
                  </a:lnTo>
                </a:path>
                <a:path w="2286000" h="4572000">
                  <a:moveTo>
                    <a:pt x="0" y="457200"/>
                  </a:moveTo>
                  <a:lnTo>
                    <a:pt x="0" y="2590800"/>
                  </a:lnTo>
                </a:path>
                <a:path w="2286000" h="4572000">
                  <a:moveTo>
                    <a:pt x="2286000" y="2590800"/>
                  </a:moveTo>
                  <a:lnTo>
                    <a:pt x="2286000" y="4288971"/>
                  </a:lnTo>
                  <a:lnTo>
                    <a:pt x="2282202" y="4333514"/>
                  </a:lnTo>
                  <a:lnTo>
                    <a:pt x="2271037" y="4376558"/>
                  </a:lnTo>
                  <a:lnTo>
                    <a:pt x="2252844" y="4417345"/>
                  </a:lnTo>
                  <a:lnTo>
                    <a:pt x="2227960" y="4455113"/>
                  </a:lnTo>
                  <a:lnTo>
                    <a:pt x="2196726" y="4489103"/>
                  </a:lnTo>
                  <a:lnTo>
                    <a:pt x="2160122" y="4518106"/>
                  </a:lnTo>
                  <a:lnTo>
                    <a:pt x="2119448" y="4541212"/>
                  </a:lnTo>
                  <a:lnTo>
                    <a:pt x="2075524" y="4558106"/>
                  </a:lnTo>
                  <a:lnTo>
                    <a:pt x="2029169" y="4568474"/>
                  </a:lnTo>
                  <a:lnTo>
                    <a:pt x="1981200" y="4572000"/>
                  </a:lnTo>
                  <a:lnTo>
                    <a:pt x="304800" y="4572000"/>
                  </a:lnTo>
                  <a:lnTo>
                    <a:pt x="256830" y="4568474"/>
                  </a:lnTo>
                  <a:lnTo>
                    <a:pt x="210475" y="4558106"/>
                  </a:lnTo>
                  <a:lnTo>
                    <a:pt x="166551" y="4541212"/>
                  </a:lnTo>
                  <a:lnTo>
                    <a:pt x="125877" y="4518106"/>
                  </a:lnTo>
                  <a:lnTo>
                    <a:pt x="89273" y="4489103"/>
                  </a:lnTo>
                  <a:lnTo>
                    <a:pt x="58039" y="4455113"/>
                  </a:lnTo>
                  <a:lnTo>
                    <a:pt x="33155" y="4417345"/>
                  </a:lnTo>
                  <a:lnTo>
                    <a:pt x="14962" y="4376558"/>
                  </a:lnTo>
                  <a:lnTo>
                    <a:pt x="3797" y="4333514"/>
                  </a:lnTo>
                  <a:lnTo>
                    <a:pt x="0" y="4288971"/>
                  </a:lnTo>
                  <a:lnTo>
                    <a:pt x="0" y="2590800"/>
                  </a:lnTo>
                </a:path>
                <a:path w="2286000" h="4572000">
                  <a:moveTo>
                    <a:pt x="2286000" y="457200"/>
                  </a:moveTo>
                  <a:lnTo>
                    <a:pt x="2286000" y="304800"/>
                  </a:lnTo>
                  <a:lnTo>
                    <a:pt x="2282202" y="256830"/>
                  </a:lnTo>
                  <a:lnTo>
                    <a:pt x="2271037" y="210475"/>
                  </a:lnTo>
                  <a:lnTo>
                    <a:pt x="2252844" y="166551"/>
                  </a:lnTo>
                  <a:lnTo>
                    <a:pt x="2227960" y="125877"/>
                  </a:lnTo>
                  <a:lnTo>
                    <a:pt x="2196726" y="89273"/>
                  </a:lnTo>
                  <a:lnTo>
                    <a:pt x="2160122" y="58039"/>
                  </a:lnTo>
                  <a:lnTo>
                    <a:pt x="2119448" y="33155"/>
                  </a:lnTo>
                  <a:lnTo>
                    <a:pt x="2075524" y="14962"/>
                  </a:lnTo>
                  <a:lnTo>
                    <a:pt x="2029169" y="3797"/>
                  </a:lnTo>
                  <a:lnTo>
                    <a:pt x="1981200" y="0"/>
                  </a:lnTo>
                  <a:lnTo>
                    <a:pt x="304800" y="0"/>
                  </a:lnTo>
                  <a:lnTo>
                    <a:pt x="256830" y="3797"/>
                  </a:lnTo>
                  <a:lnTo>
                    <a:pt x="210475" y="14962"/>
                  </a:lnTo>
                  <a:lnTo>
                    <a:pt x="166551" y="33155"/>
                  </a:lnTo>
                  <a:lnTo>
                    <a:pt x="125877" y="58039"/>
                  </a:lnTo>
                  <a:lnTo>
                    <a:pt x="89273" y="89273"/>
                  </a:lnTo>
                  <a:lnTo>
                    <a:pt x="58039" y="125877"/>
                  </a:lnTo>
                  <a:lnTo>
                    <a:pt x="33155" y="166551"/>
                  </a:lnTo>
                  <a:lnTo>
                    <a:pt x="14962" y="210475"/>
                  </a:lnTo>
                  <a:lnTo>
                    <a:pt x="3797" y="256830"/>
                  </a:lnTo>
                  <a:lnTo>
                    <a:pt x="0" y="304800"/>
                  </a:lnTo>
                  <a:lnTo>
                    <a:pt x="0" y="457200"/>
                  </a:lnTo>
                </a:path>
              </a:pathLst>
            </a:custGeom>
            <a:ln w="25400">
              <a:solidFill>
                <a:srgbClr val="F7933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019800" y="1676400"/>
              <a:ext cx="2286000" cy="4572000"/>
            </a:xfrm>
            <a:custGeom>
              <a:avLst/>
              <a:gdLst/>
              <a:ahLst/>
              <a:cxnLst/>
              <a:rect l="l" t="t" r="r" b="b"/>
              <a:pathLst>
                <a:path w="2286000" h="4572000">
                  <a:moveTo>
                    <a:pt x="2286000" y="457200"/>
                  </a:moveTo>
                  <a:lnTo>
                    <a:pt x="2286000" y="304800"/>
                  </a:lnTo>
                  <a:lnTo>
                    <a:pt x="2282202" y="256830"/>
                  </a:lnTo>
                  <a:lnTo>
                    <a:pt x="2271037" y="210475"/>
                  </a:lnTo>
                  <a:lnTo>
                    <a:pt x="2252844" y="166551"/>
                  </a:lnTo>
                  <a:lnTo>
                    <a:pt x="2227960" y="125877"/>
                  </a:lnTo>
                  <a:lnTo>
                    <a:pt x="2196726" y="89273"/>
                  </a:lnTo>
                  <a:lnTo>
                    <a:pt x="2160122" y="58039"/>
                  </a:lnTo>
                  <a:lnTo>
                    <a:pt x="2119448" y="33155"/>
                  </a:lnTo>
                  <a:lnTo>
                    <a:pt x="2075524" y="14962"/>
                  </a:lnTo>
                  <a:lnTo>
                    <a:pt x="2029169" y="3797"/>
                  </a:lnTo>
                  <a:lnTo>
                    <a:pt x="1981200" y="0"/>
                  </a:lnTo>
                  <a:lnTo>
                    <a:pt x="304800" y="0"/>
                  </a:lnTo>
                  <a:lnTo>
                    <a:pt x="256830" y="3797"/>
                  </a:lnTo>
                  <a:lnTo>
                    <a:pt x="210475" y="14962"/>
                  </a:lnTo>
                  <a:lnTo>
                    <a:pt x="166551" y="33155"/>
                  </a:lnTo>
                  <a:lnTo>
                    <a:pt x="125877" y="58039"/>
                  </a:lnTo>
                  <a:lnTo>
                    <a:pt x="89273" y="89273"/>
                  </a:lnTo>
                  <a:lnTo>
                    <a:pt x="58039" y="125877"/>
                  </a:lnTo>
                  <a:lnTo>
                    <a:pt x="33155" y="166551"/>
                  </a:lnTo>
                  <a:lnTo>
                    <a:pt x="14962" y="210475"/>
                  </a:lnTo>
                  <a:lnTo>
                    <a:pt x="3797" y="256830"/>
                  </a:lnTo>
                  <a:lnTo>
                    <a:pt x="0" y="304800"/>
                  </a:lnTo>
                  <a:lnTo>
                    <a:pt x="0" y="457200"/>
                  </a:lnTo>
                </a:path>
                <a:path w="2286000" h="4572000">
                  <a:moveTo>
                    <a:pt x="2286000" y="2590800"/>
                  </a:moveTo>
                  <a:lnTo>
                    <a:pt x="2286000" y="457200"/>
                  </a:lnTo>
                </a:path>
                <a:path w="2286000" h="4572000">
                  <a:moveTo>
                    <a:pt x="0" y="457200"/>
                  </a:moveTo>
                  <a:lnTo>
                    <a:pt x="0" y="2590800"/>
                  </a:lnTo>
                </a:path>
                <a:path w="2286000" h="4572000">
                  <a:moveTo>
                    <a:pt x="2286000" y="2590800"/>
                  </a:moveTo>
                  <a:lnTo>
                    <a:pt x="2286000" y="4288971"/>
                  </a:lnTo>
                  <a:lnTo>
                    <a:pt x="2282202" y="4333514"/>
                  </a:lnTo>
                  <a:lnTo>
                    <a:pt x="2271037" y="4376558"/>
                  </a:lnTo>
                  <a:lnTo>
                    <a:pt x="2252844" y="4417345"/>
                  </a:lnTo>
                  <a:lnTo>
                    <a:pt x="2227960" y="4455113"/>
                  </a:lnTo>
                  <a:lnTo>
                    <a:pt x="2196726" y="4489103"/>
                  </a:lnTo>
                  <a:lnTo>
                    <a:pt x="2160122" y="4518106"/>
                  </a:lnTo>
                  <a:lnTo>
                    <a:pt x="2119448" y="4541212"/>
                  </a:lnTo>
                  <a:lnTo>
                    <a:pt x="2075524" y="4558106"/>
                  </a:lnTo>
                  <a:lnTo>
                    <a:pt x="2029169" y="4568474"/>
                  </a:lnTo>
                  <a:lnTo>
                    <a:pt x="1981200" y="4572000"/>
                  </a:lnTo>
                  <a:lnTo>
                    <a:pt x="304800" y="4572000"/>
                  </a:lnTo>
                  <a:lnTo>
                    <a:pt x="256830" y="4568474"/>
                  </a:lnTo>
                  <a:lnTo>
                    <a:pt x="210475" y="4558106"/>
                  </a:lnTo>
                  <a:lnTo>
                    <a:pt x="166551" y="4541212"/>
                  </a:lnTo>
                  <a:lnTo>
                    <a:pt x="125877" y="4518106"/>
                  </a:lnTo>
                  <a:lnTo>
                    <a:pt x="89273" y="4489103"/>
                  </a:lnTo>
                  <a:lnTo>
                    <a:pt x="58039" y="4455113"/>
                  </a:lnTo>
                  <a:lnTo>
                    <a:pt x="33155" y="4417345"/>
                  </a:lnTo>
                  <a:lnTo>
                    <a:pt x="14962" y="4376558"/>
                  </a:lnTo>
                  <a:lnTo>
                    <a:pt x="3797" y="4333514"/>
                  </a:lnTo>
                  <a:lnTo>
                    <a:pt x="0" y="4288971"/>
                  </a:lnTo>
                  <a:lnTo>
                    <a:pt x="0" y="2590800"/>
                  </a:lnTo>
                </a:path>
              </a:pathLst>
            </a:custGeom>
            <a:ln w="25400">
              <a:solidFill>
                <a:srgbClr val="FFE61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8458200" y="1676400"/>
              <a:ext cx="2286000" cy="4572000"/>
            </a:xfrm>
            <a:custGeom>
              <a:avLst/>
              <a:gdLst/>
              <a:ahLst/>
              <a:cxnLst/>
              <a:rect l="l" t="t" r="r" b="b"/>
              <a:pathLst>
                <a:path w="2286000" h="4572000">
                  <a:moveTo>
                    <a:pt x="2286000" y="457200"/>
                  </a:moveTo>
                  <a:lnTo>
                    <a:pt x="2286000" y="304800"/>
                  </a:lnTo>
                  <a:lnTo>
                    <a:pt x="2282202" y="256830"/>
                  </a:lnTo>
                  <a:lnTo>
                    <a:pt x="2271037" y="210475"/>
                  </a:lnTo>
                  <a:lnTo>
                    <a:pt x="2252844" y="166551"/>
                  </a:lnTo>
                  <a:lnTo>
                    <a:pt x="2227960" y="125877"/>
                  </a:lnTo>
                  <a:lnTo>
                    <a:pt x="2196726" y="89273"/>
                  </a:lnTo>
                  <a:lnTo>
                    <a:pt x="2160122" y="58039"/>
                  </a:lnTo>
                  <a:lnTo>
                    <a:pt x="2119448" y="33155"/>
                  </a:lnTo>
                  <a:lnTo>
                    <a:pt x="2075524" y="14962"/>
                  </a:lnTo>
                  <a:lnTo>
                    <a:pt x="2029169" y="3797"/>
                  </a:lnTo>
                  <a:lnTo>
                    <a:pt x="1981200" y="0"/>
                  </a:lnTo>
                  <a:lnTo>
                    <a:pt x="304800" y="0"/>
                  </a:lnTo>
                  <a:lnTo>
                    <a:pt x="256830" y="3797"/>
                  </a:lnTo>
                  <a:lnTo>
                    <a:pt x="210475" y="14962"/>
                  </a:lnTo>
                  <a:lnTo>
                    <a:pt x="166551" y="33155"/>
                  </a:lnTo>
                  <a:lnTo>
                    <a:pt x="125877" y="58039"/>
                  </a:lnTo>
                  <a:lnTo>
                    <a:pt x="89273" y="89273"/>
                  </a:lnTo>
                  <a:lnTo>
                    <a:pt x="58039" y="125877"/>
                  </a:lnTo>
                  <a:lnTo>
                    <a:pt x="33155" y="166551"/>
                  </a:lnTo>
                  <a:lnTo>
                    <a:pt x="14962" y="210475"/>
                  </a:lnTo>
                  <a:lnTo>
                    <a:pt x="3797" y="256830"/>
                  </a:lnTo>
                  <a:lnTo>
                    <a:pt x="0" y="304800"/>
                  </a:lnTo>
                  <a:lnTo>
                    <a:pt x="0" y="457200"/>
                  </a:lnTo>
                </a:path>
                <a:path w="2286000" h="4572000">
                  <a:moveTo>
                    <a:pt x="2286000" y="2590800"/>
                  </a:moveTo>
                  <a:lnTo>
                    <a:pt x="2286000" y="457200"/>
                  </a:lnTo>
                </a:path>
                <a:path w="2286000" h="4572000">
                  <a:moveTo>
                    <a:pt x="0" y="457200"/>
                  </a:moveTo>
                  <a:lnTo>
                    <a:pt x="0" y="2590800"/>
                  </a:lnTo>
                </a:path>
                <a:path w="2286000" h="4572000">
                  <a:moveTo>
                    <a:pt x="2286000" y="2590800"/>
                  </a:moveTo>
                  <a:lnTo>
                    <a:pt x="2286000" y="4288971"/>
                  </a:lnTo>
                  <a:lnTo>
                    <a:pt x="2282202" y="4333514"/>
                  </a:lnTo>
                  <a:lnTo>
                    <a:pt x="2271037" y="4376558"/>
                  </a:lnTo>
                  <a:lnTo>
                    <a:pt x="2252844" y="4417345"/>
                  </a:lnTo>
                  <a:lnTo>
                    <a:pt x="2227960" y="4455113"/>
                  </a:lnTo>
                  <a:lnTo>
                    <a:pt x="2196726" y="4489103"/>
                  </a:lnTo>
                  <a:lnTo>
                    <a:pt x="2160122" y="4518106"/>
                  </a:lnTo>
                  <a:lnTo>
                    <a:pt x="2119448" y="4541212"/>
                  </a:lnTo>
                  <a:lnTo>
                    <a:pt x="2075524" y="4558106"/>
                  </a:lnTo>
                  <a:lnTo>
                    <a:pt x="2029169" y="4568474"/>
                  </a:lnTo>
                  <a:lnTo>
                    <a:pt x="1981200" y="4572000"/>
                  </a:lnTo>
                  <a:lnTo>
                    <a:pt x="304800" y="4572000"/>
                  </a:lnTo>
                  <a:lnTo>
                    <a:pt x="256830" y="4568474"/>
                  </a:lnTo>
                  <a:lnTo>
                    <a:pt x="210475" y="4558106"/>
                  </a:lnTo>
                  <a:lnTo>
                    <a:pt x="166551" y="4541212"/>
                  </a:lnTo>
                  <a:lnTo>
                    <a:pt x="125877" y="4518106"/>
                  </a:lnTo>
                  <a:lnTo>
                    <a:pt x="89273" y="4489103"/>
                  </a:lnTo>
                  <a:lnTo>
                    <a:pt x="58039" y="4455113"/>
                  </a:lnTo>
                  <a:lnTo>
                    <a:pt x="33155" y="4417345"/>
                  </a:lnTo>
                  <a:lnTo>
                    <a:pt x="14962" y="4376558"/>
                  </a:lnTo>
                  <a:lnTo>
                    <a:pt x="3797" y="4333514"/>
                  </a:lnTo>
                  <a:lnTo>
                    <a:pt x="0" y="4288971"/>
                  </a:lnTo>
                  <a:lnTo>
                    <a:pt x="0" y="2590800"/>
                  </a:lnTo>
                </a:path>
              </a:pathLst>
            </a:custGeom>
            <a:ln w="25400">
              <a:solidFill>
                <a:srgbClr val="A5D93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10896600" y="1676400"/>
              <a:ext cx="2286000" cy="4572000"/>
            </a:xfrm>
            <a:custGeom>
              <a:avLst/>
              <a:gdLst/>
              <a:ahLst/>
              <a:cxnLst/>
              <a:rect l="l" t="t" r="r" b="b"/>
              <a:pathLst>
                <a:path w="2286000" h="4572000">
                  <a:moveTo>
                    <a:pt x="2286000" y="457200"/>
                  </a:moveTo>
                  <a:lnTo>
                    <a:pt x="2286000" y="304800"/>
                  </a:lnTo>
                  <a:lnTo>
                    <a:pt x="2282202" y="256830"/>
                  </a:lnTo>
                  <a:lnTo>
                    <a:pt x="2271037" y="210475"/>
                  </a:lnTo>
                  <a:lnTo>
                    <a:pt x="2252844" y="166551"/>
                  </a:lnTo>
                  <a:lnTo>
                    <a:pt x="2227960" y="125877"/>
                  </a:lnTo>
                  <a:lnTo>
                    <a:pt x="2196726" y="89273"/>
                  </a:lnTo>
                  <a:lnTo>
                    <a:pt x="2160122" y="58039"/>
                  </a:lnTo>
                  <a:lnTo>
                    <a:pt x="2119448" y="33155"/>
                  </a:lnTo>
                  <a:lnTo>
                    <a:pt x="2075524" y="14962"/>
                  </a:lnTo>
                  <a:lnTo>
                    <a:pt x="2029169" y="3797"/>
                  </a:lnTo>
                  <a:lnTo>
                    <a:pt x="1981200" y="0"/>
                  </a:lnTo>
                  <a:lnTo>
                    <a:pt x="304800" y="0"/>
                  </a:lnTo>
                  <a:lnTo>
                    <a:pt x="256830" y="3797"/>
                  </a:lnTo>
                  <a:lnTo>
                    <a:pt x="210475" y="14962"/>
                  </a:lnTo>
                  <a:lnTo>
                    <a:pt x="166551" y="33155"/>
                  </a:lnTo>
                  <a:lnTo>
                    <a:pt x="125877" y="58039"/>
                  </a:lnTo>
                  <a:lnTo>
                    <a:pt x="89273" y="89273"/>
                  </a:lnTo>
                  <a:lnTo>
                    <a:pt x="58039" y="125877"/>
                  </a:lnTo>
                  <a:lnTo>
                    <a:pt x="33155" y="166551"/>
                  </a:lnTo>
                  <a:lnTo>
                    <a:pt x="14962" y="210475"/>
                  </a:lnTo>
                  <a:lnTo>
                    <a:pt x="3797" y="256830"/>
                  </a:lnTo>
                  <a:lnTo>
                    <a:pt x="0" y="304800"/>
                  </a:lnTo>
                  <a:lnTo>
                    <a:pt x="0" y="457200"/>
                  </a:lnTo>
                </a:path>
                <a:path w="2286000" h="4572000">
                  <a:moveTo>
                    <a:pt x="2286000" y="2590800"/>
                  </a:moveTo>
                  <a:lnTo>
                    <a:pt x="2286000" y="457200"/>
                  </a:lnTo>
                </a:path>
                <a:path w="2286000" h="4572000">
                  <a:moveTo>
                    <a:pt x="0" y="457200"/>
                  </a:moveTo>
                  <a:lnTo>
                    <a:pt x="0" y="2590800"/>
                  </a:lnTo>
                </a:path>
                <a:path w="2286000" h="4572000">
                  <a:moveTo>
                    <a:pt x="2286000" y="2590800"/>
                  </a:moveTo>
                  <a:lnTo>
                    <a:pt x="2286000" y="4288971"/>
                  </a:lnTo>
                  <a:lnTo>
                    <a:pt x="2282202" y="4333514"/>
                  </a:lnTo>
                  <a:lnTo>
                    <a:pt x="2271037" y="4376558"/>
                  </a:lnTo>
                  <a:lnTo>
                    <a:pt x="2252844" y="4417345"/>
                  </a:lnTo>
                  <a:lnTo>
                    <a:pt x="2227960" y="4455113"/>
                  </a:lnTo>
                  <a:lnTo>
                    <a:pt x="2196726" y="4489103"/>
                  </a:lnTo>
                  <a:lnTo>
                    <a:pt x="2160122" y="4518106"/>
                  </a:lnTo>
                  <a:lnTo>
                    <a:pt x="2119448" y="4541212"/>
                  </a:lnTo>
                  <a:lnTo>
                    <a:pt x="2075524" y="4558106"/>
                  </a:lnTo>
                  <a:lnTo>
                    <a:pt x="2029169" y="4568474"/>
                  </a:lnTo>
                  <a:lnTo>
                    <a:pt x="1981200" y="4572000"/>
                  </a:lnTo>
                  <a:lnTo>
                    <a:pt x="304800" y="4572000"/>
                  </a:lnTo>
                  <a:lnTo>
                    <a:pt x="256830" y="4568474"/>
                  </a:lnTo>
                  <a:lnTo>
                    <a:pt x="210475" y="4558106"/>
                  </a:lnTo>
                  <a:lnTo>
                    <a:pt x="166551" y="4541212"/>
                  </a:lnTo>
                  <a:lnTo>
                    <a:pt x="125877" y="4518106"/>
                  </a:lnTo>
                  <a:lnTo>
                    <a:pt x="89273" y="4489103"/>
                  </a:lnTo>
                  <a:lnTo>
                    <a:pt x="58039" y="4455113"/>
                  </a:lnTo>
                  <a:lnTo>
                    <a:pt x="33155" y="4417345"/>
                  </a:lnTo>
                  <a:lnTo>
                    <a:pt x="14962" y="4376558"/>
                  </a:lnTo>
                  <a:lnTo>
                    <a:pt x="3797" y="4333514"/>
                  </a:lnTo>
                  <a:lnTo>
                    <a:pt x="0" y="4288971"/>
                  </a:lnTo>
                  <a:lnTo>
                    <a:pt x="0" y="2590800"/>
                  </a:lnTo>
                </a:path>
              </a:pathLst>
            </a:custGeom>
            <a:ln w="25400">
              <a:solidFill>
                <a:srgbClr val="43DD9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85800" y="3810000"/>
              <a:ext cx="12954000" cy="1829435"/>
            </a:xfrm>
            <a:custGeom>
              <a:avLst/>
              <a:gdLst/>
              <a:ahLst/>
              <a:cxnLst/>
              <a:rect l="l" t="t" r="r" b="b"/>
              <a:pathLst>
                <a:path w="12954000" h="1829435">
                  <a:moveTo>
                    <a:pt x="12712700" y="1638300"/>
                  </a:moveTo>
                  <a:lnTo>
                    <a:pt x="12801600" y="1739900"/>
                  </a:lnTo>
                  <a:lnTo>
                    <a:pt x="12890500" y="1638300"/>
                  </a:lnTo>
                </a:path>
                <a:path w="12954000" h="1829435">
                  <a:moveTo>
                    <a:pt x="12712700" y="1638300"/>
                  </a:moveTo>
                  <a:lnTo>
                    <a:pt x="12801600" y="1739900"/>
                  </a:lnTo>
                  <a:lnTo>
                    <a:pt x="12890500" y="1638300"/>
                  </a:lnTo>
                </a:path>
                <a:path w="12954000" h="1829435">
                  <a:moveTo>
                    <a:pt x="12433300" y="1358900"/>
                  </a:moveTo>
                  <a:lnTo>
                    <a:pt x="12344400" y="1257300"/>
                  </a:lnTo>
                  <a:lnTo>
                    <a:pt x="12255500" y="1358900"/>
                  </a:lnTo>
                </a:path>
                <a:path w="12954000" h="1829435">
                  <a:moveTo>
                    <a:pt x="12433300" y="1358900"/>
                  </a:moveTo>
                  <a:lnTo>
                    <a:pt x="12344400" y="1257300"/>
                  </a:lnTo>
                  <a:lnTo>
                    <a:pt x="12255500" y="1358900"/>
                  </a:lnTo>
                </a:path>
                <a:path w="12954000" h="1829435">
                  <a:moveTo>
                    <a:pt x="12433300" y="1511300"/>
                  </a:moveTo>
                  <a:lnTo>
                    <a:pt x="12344400" y="1409700"/>
                  </a:lnTo>
                  <a:lnTo>
                    <a:pt x="12255500" y="1511300"/>
                  </a:lnTo>
                </a:path>
                <a:path w="12954000" h="1829435">
                  <a:moveTo>
                    <a:pt x="12433300" y="1511300"/>
                  </a:moveTo>
                  <a:lnTo>
                    <a:pt x="12344400" y="1409700"/>
                  </a:lnTo>
                  <a:lnTo>
                    <a:pt x="12255500" y="1511300"/>
                  </a:lnTo>
                </a:path>
                <a:path w="12954000" h="1829435">
                  <a:moveTo>
                    <a:pt x="12433300" y="1663700"/>
                  </a:moveTo>
                  <a:lnTo>
                    <a:pt x="12344400" y="1562100"/>
                  </a:lnTo>
                  <a:lnTo>
                    <a:pt x="12255500" y="1663700"/>
                  </a:lnTo>
                </a:path>
                <a:path w="12954000" h="1829435">
                  <a:moveTo>
                    <a:pt x="12433300" y="1663700"/>
                  </a:moveTo>
                  <a:lnTo>
                    <a:pt x="12344400" y="1562100"/>
                  </a:lnTo>
                  <a:lnTo>
                    <a:pt x="12255500" y="1663700"/>
                  </a:lnTo>
                </a:path>
                <a:path w="12954000" h="1829435">
                  <a:moveTo>
                    <a:pt x="12090400" y="1069728"/>
                  </a:moveTo>
                  <a:lnTo>
                    <a:pt x="11887200" y="905644"/>
                  </a:lnTo>
                  <a:lnTo>
                    <a:pt x="11684000" y="1069728"/>
                  </a:lnTo>
                </a:path>
                <a:path w="12954000" h="1829435">
                  <a:moveTo>
                    <a:pt x="12090400" y="1069728"/>
                  </a:moveTo>
                  <a:lnTo>
                    <a:pt x="11887200" y="905644"/>
                  </a:lnTo>
                  <a:lnTo>
                    <a:pt x="11684000" y="1069728"/>
                  </a:lnTo>
                </a:path>
                <a:path w="12954000" h="1829435">
                  <a:moveTo>
                    <a:pt x="12090400" y="1315966"/>
                  </a:moveTo>
                  <a:lnTo>
                    <a:pt x="11887200" y="1151756"/>
                  </a:lnTo>
                  <a:lnTo>
                    <a:pt x="11684000" y="1315966"/>
                  </a:lnTo>
                </a:path>
                <a:path w="12954000" h="1829435">
                  <a:moveTo>
                    <a:pt x="12090400" y="1315966"/>
                  </a:moveTo>
                  <a:lnTo>
                    <a:pt x="11887200" y="1151756"/>
                  </a:lnTo>
                  <a:lnTo>
                    <a:pt x="11684000" y="1315966"/>
                  </a:lnTo>
                </a:path>
                <a:path w="12954000" h="1829435">
                  <a:moveTo>
                    <a:pt x="12090400" y="1562101"/>
                  </a:moveTo>
                  <a:lnTo>
                    <a:pt x="11887200" y="1398017"/>
                  </a:lnTo>
                  <a:lnTo>
                    <a:pt x="11684000" y="1562101"/>
                  </a:lnTo>
                </a:path>
                <a:path w="12954000" h="1829435">
                  <a:moveTo>
                    <a:pt x="12090400" y="1562101"/>
                  </a:moveTo>
                  <a:lnTo>
                    <a:pt x="11887200" y="1398017"/>
                  </a:lnTo>
                  <a:lnTo>
                    <a:pt x="11684000" y="1562101"/>
                  </a:lnTo>
                </a:path>
                <a:path w="12954000" h="1829435">
                  <a:moveTo>
                    <a:pt x="2032000" y="1069728"/>
                  </a:moveTo>
                  <a:lnTo>
                    <a:pt x="1828800" y="905644"/>
                  </a:lnTo>
                  <a:lnTo>
                    <a:pt x="1625600" y="1069728"/>
                  </a:lnTo>
                </a:path>
                <a:path w="12954000" h="1829435">
                  <a:moveTo>
                    <a:pt x="2032000" y="1069728"/>
                  </a:moveTo>
                  <a:lnTo>
                    <a:pt x="1828800" y="905644"/>
                  </a:lnTo>
                  <a:lnTo>
                    <a:pt x="1625600" y="1069728"/>
                  </a:lnTo>
                </a:path>
                <a:path w="12954000" h="1829435">
                  <a:moveTo>
                    <a:pt x="2032000" y="1315966"/>
                  </a:moveTo>
                  <a:lnTo>
                    <a:pt x="1828800" y="1151756"/>
                  </a:lnTo>
                  <a:lnTo>
                    <a:pt x="1625600" y="1315966"/>
                  </a:lnTo>
                </a:path>
                <a:path w="12954000" h="1829435">
                  <a:moveTo>
                    <a:pt x="2032000" y="1315966"/>
                  </a:moveTo>
                  <a:lnTo>
                    <a:pt x="1828800" y="1151756"/>
                  </a:lnTo>
                  <a:lnTo>
                    <a:pt x="1625600" y="1315966"/>
                  </a:lnTo>
                </a:path>
                <a:path w="12954000" h="1829435">
                  <a:moveTo>
                    <a:pt x="2032000" y="1562101"/>
                  </a:moveTo>
                  <a:lnTo>
                    <a:pt x="1828800" y="1398017"/>
                  </a:lnTo>
                  <a:lnTo>
                    <a:pt x="1625600" y="1562101"/>
                  </a:lnTo>
                </a:path>
                <a:path w="12954000" h="1829435">
                  <a:moveTo>
                    <a:pt x="2032000" y="1562101"/>
                  </a:moveTo>
                  <a:lnTo>
                    <a:pt x="1828800" y="1398017"/>
                  </a:lnTo>
                  <a:lnTo>
                    <a:pt x="1625600" y="1562101"/>
                  </a:lnTo>
                </a:path>
                <a:path w="12954000" h="1829435">
                  <a:moveTo>
                    <a:pt x="1270000" y="1069728"/>
                  </a:moveTo>
                  <a:lnTo>
                    <a:pt x="1066800" y="905644"/>
                  </a:lnTo>
                  <a:lnTo>
                    <a:pt x="863600" y="1069728"/>
                  </a:lnTo>
                </a:path>
                <a:path w="12954000" h="1829435">
                  <a:moveTo>
                    <a:pt x="1270000" y="1069728"/>
                  </a:moveTo>
                  <a:lnTo>
                    <a:pt x="1066800" y="905644"/>
                  </a:lnTo>
                  <a:lnTo>
                    <a:pt x="863600" y="1069728"/>
                  </a:lnTo>
                </a:path>
                <a:path w="12954000" h="1829435">
                  <a:moveTo>
                    <a:pt x="1270000" y="1315966"/>
                  </a:moveTo>
                  <a:lnTo>
                    <a:pt x="1066800" y="1151756"/>
                  </a:lnTo>
                  <a:lnTo>
                    <a:pt x="863600" y="1315966"/>
                  </a:lnTo>
                </a:path>
                <a:path w="12954000" h="1829435">
                  <a:moveTo>
                    <a:pt x="1270000" y="1315966"/>
                  </a:moveTo>
                  <a:lnTo>
                    <a:pt x="1066800" y="1151756"/>
                  </a:lnTo>
                  <a:lnTo>
                    <a:pt x="863600" y="1315966"/>
                  </a:lnTo>
                </a:path>
                <a:path w="12954000" h="1829435">
                  <a:moveTo>
                    <a:pt x="1270000" y="1562101"/>
                  </a:moveTo>
                  <a:lnTo>
                    <a:pt x="1066800" y="1398017"/>
                  </a:lnTo>
                  <a:lnTo>
                    <a:pt x="863600" y="1562101"/>
                  </a:lnTo>
                </a:path>
                <a:path w="12954000" h="1829435">
                  <a:moveTo>
                    <a:pt x="1270000" y="1562101"/>
                  </a:moveTo>
                  <a:lnTo>
                    <a:pt x="1066800" y="1398017"/>
                  </a:lnTo>
                  <a:lnTo>
                    <a:pt x="863600" y="1562101"/>
                  </a:lnTo>
                </a:path>
                <a:path w="12954000" h="1829435">
                  <a:moveTo>
                    <a:pt x="723900" y="1395107"/>
                  </a:moveTo>
                  <a:lnTo>
                    <a:pt x="607822" y="1301253"/>
                  </a:lnTo>
                  <a:lnTo>
                    <a:pt x="491617" y="1395107"/>
                  </a:lnTo>
                </a:path>
                <a:path w="12954000" h="1829435">
                  <a:moveTo>
                    <a:pt x="723900" y="1395107"/>
                  </a:moveTo>
                  <a:lnTo>
                    <a:pt x="607822" y="1301253"/>
                  </a:lnTo>
                  <a:lnTo>
                    <a:pt x="491617" y="1395107"/>
                  </a:lnTo>
                </a:path>
                <a:path w="12954000" h="1829435">
                  <a:moveTo>
                    <a:pt x="723900" y="1535672"/>
                  </a:moveTo>
                  <a:lnTo>
                    <a:pt x="607822" y="1441946"/>
                  </a:lnTo>
                  <a:lnTo>
                    <a:pt x="491617" y="1535672"/>
                  </a:lnTo>
                </a:path>
                <a:path w="12954000" h="1829435">
                  <a:moveTo>
                    <a:pt x="723900" y="1535672"/>
                  </a:moveTo>
                  <a:lnTo>
                    <a:pt x="607822" y="1441946"/>
                  </a:lnTo>
                  <a:lnTo>
                    <a:pt x="491617" y="1535672"/>
                  </a:lnTo>
                </a:path>
                <a:path w="12954000" h="1829435">
                  <a:moveTo>
                    <a:pt x="723900" y="1676388"/>
                  </a:moveTo>
                  <a:lnTo>
                    <a:pt x="607822" y="1582662"/>
                  </a:lnTo>
                  <a:lnTo>
                    <a:pt x="491617" y="1676388"/>
                  </a:lnTo>
                </a:path>
                <a:path w="12954000" h="1829435">
                  <a:moveTo>
                    <a:pt x="723900" y="1676388"/>
                  </a:moveTo>
                  <a:lnTo>
                    <a:pt x="607822" y="1582662"/>
                  </a:lnTo>
                  <a:lnTo>
                    <a:pt x="491617" y="1676388"/>
                  </a:lnTo>
                </a:path>
                <a:path w="12954000" h="1829435">
                  <a:moveTo>
                    <a:pt x="11493500" y="1638300"/>
                  </a:moveTo>
                  <a:lnTo>
                    <a:pt x="11582400" y="1739900"/>
                  </a:lnTo>
                  <a:lnTo>
                    <a:pt x="11671300" y="1638300"/>
                  </a:lnTo>
                </a:path>
                <a:path w="12954000" h="1829435">
                  <a:moveTo>
                    <a:pt x="11493500" y="1638300"/>
                  </a:moveTo>
                  <a:lnTo>
                    <a:pt x="11582400" y="1739900"/>
                  </a:lnTo>
                  <a:lnTo>
                    <a:pt x="11671300" y="1638300"/>
                  </a:lnTo>
                </a:path>
                <a:path w="12954000" h="1829435">
                  <a:moveTo>
                    <a:pt x="4025900" y="1638300"/>
                  </a:moveTo>
                  <a:lnTo>
                    <a:pt x="4114800" y="1739900"/>
                  </a:lnTo>
                  <a:lnTo>
                    <a:pt x="4203700" y="1638300"/>
                  </a:lnTo>
                </a:path>
                <a:path w="12954000" h="1829435">
                  <a:moveTo>
                    <a:pt x="4025900" y="1638300"/>
                  </a:moveTo>
                  <a:lnTo>
                    <a:pt x="4114800" y="1739900"/>
                  </a:lnTo>
                  <a:lnTo>
                    <a:pt x="4203700" y="1638300"/>
                  </a:lnTo>
                </a:path>
                <a:path w="12954000" h="1829435">
                  <a:moveTo>
                    <a:pt x="3721100" y="1638300"/>
                  </a:moveTo>
                  <a:lnTo>
                    <a:pt x="3810000" y="1739900"/>
                  </a:lnTo>
                  <a:lnTo>
                    <a:pt x="3898900" y="1638300"/>
                  </a:lnTo>
                </a:path>
                <a:path w="12954000" h="1829435">
                  <a:moveTo>
                    <a:pt x="3721100" y="1638300"/>
                  </a:moveTo>
                  <a:lnTo>
                    <a:pt x="3810000" y="1739900"/>
                  </a:lnTo>
                  <a:lnTo>
                    <a:pt x="3898900" y="1638300"/>
                  </a:lnTo>
                </a:path>
                <a:path w="12954000" h="1829435">
                  <a:moveTo>
                    <a:pt x="3416300" y="1638300"/>
                  </a:moveTo>
                  <a:lnTo>
                    <a:pt x="3505200" y="1739900"/>
                  </a:lnTo>
                  <a:lnTo>
                    <a:pt x="3594100" y="1638300"/>
                  </a:lnTo>
                </a:path>
                <a:path w="12954000" h="1829435">
                  <a:moveTo>
                    <a:pt x="3416300" y="1638300"/>
                  </a:moveTo>
                  <a:lnTo>
                    <a:pt x="3505200" y="1739900"/>
                  </a:lnTo>
                  <a:lnTo>
                    <a:pt x="3594100" y="1638300"/>
                  </a:lnTo>
                </a:path>
                <a:path w="12954000" h="1829435">
                  <a:moveTo>
                    <a:pt x="1282700" y="1638300"/>
                  </a:moveTo>
                  <a:lnTo>
                    <a:pt x="1371600" y="1739900"/>
                  </a:lnTo>
                  <a:lnTo>
                    <a:pt x="1460500" y="1638300"/>
                  </a:lnTo>
                </a:path>
                <a:path w="12954000" h="1829435">
                  <a:moveTo>
                    <a:pt x="1282700" y="1638300"/>
                  </a:moveTo>
                  <a:lnTo>
                    <a:pt x="1371600" y="1739900"/>
                  </a:lnTo>
                  <a:lnTo>
                    <a:pt x="1460500" y="1638300"/>
                  </a:lnTo>
                </a:path>
                <a:path w="12954000" h="1829435">
                  <a:moveTo>
                    <a:pt x="63500" y="1638300"/>
                  </a:moveTo>
                  <a:lnTo>
                    <a:pt x="152400" y="1739900"/>
                  </a:lnTo>
                  <a:lnTo>
                    <a:pt x="241300" y="1638300"/>
                  </a:lnTo>
                </a:path>
                <a:path w="12954000" h="1829435">
                  <a:moveTo>
                    <a:pt x="63500" y="1638300"/>
                  </a:moveTo>
                  <a:lnTo>
                    <a:pt x="152400" y="1739900"/>
                  </a:lnTo>
                  <a:lnTo>
                    <a:pt x="241300" y="1638300"/>
                  </a:lnTo>
                </a:path>
                <a:path w="12954000" h="1829435">
                  <a:moveTo>
                    <a:pt x="3644902" y="1587500"/>
                  </a:moveTo>
                  <a:lnTo>
                    <a:pt x="3387855" y="1436878"/>
                  </a:lnTo>
                  <a:lnTo>
                    <a:pt x="3347347" y="1411656"/>
                  </a:lnTo>
                  <a:lnTo>
                    <a:pt x="3308328" y="1384308"/>
                  </a:lnTo>
                  <a:lnTo>
                    <a:pt x="3270881" y="1354903"/>
                  </a:lnTo>
                  <a:lnTo>
                    <a:pt x="3235086" y="1323507"/>
                  </a:lnTo>
                  <a:lnTo>
                    <a:pt x="3201025" y="1290188"/>
                  </a:lnTo>
                  <a:lnTo>
                    <a:pt x="3168779" y="1255014"/>
                  </a:lnTo>
                  <a:lnTo>
                    <a:pt x="2905254" y="951103"/>
                  </a:lnTo>
                  <a:lnTo>
                    <a:pt x="2892840" y="939089"/>
                  </a:lnTo>
                  <a:lnTo>
                    <a:pt x="2878617" y="929519"/>
                  </a:lnTo>
                  <a:lnTo>
                    <a:pt x="2862938" y="922586"/>
                  </a:lnTo>
                  <a:lnTo>
                    <a:pt x="2846157" y="918485"/>
                  </a:lnTo>
                  <a:lnTo>
                    <a:pt x="2828915" y="917410"/>
                  </a:lnTo>
                  <a:lnTo>
                    <a:pt x="2811883" y="919367"/>
                  </a:lnTo>
                  <a:lnTo>
                    <a:pt x="2795457" y="924275"/>
                  </a:lnTo>
                  <a:lnTo>
                    <a:pt x="2780032" y="932053"/>
                  </a:lnTo>
                  <a:lnTo>
                    <a:pt x="2672336" y="998856"/>
                  </a:lnTo>
                  <a:lnTo>
                    <a:pt x="2656041" y="1007786"/>
                  </a:lnTo>
                  <a:lnTo>
                    <a:pt x="2638939" y="1014915"/>
                  </a:lnTo>
                  <a:lnTo>
                    <a:pt x="2621176" y="1020191"/>
                  </a:lnTo>
                  <a:lnTo>
                    <a:pt x="2602903" y="1023560"/>
                  </a:lnTo>
                  <a:lnTo>
                    <a:pt x="2584374" y="1024967"/>
                  </a:lnTo>
                  <a:lnTo>
                    <a:pt x="2565853" y="1024400"/>
                  </a:lnTo>
                  <a:lnTo>
                    <a:pt x="2547496" y="1021872"/>
                  </a:lnTo>
                  <a:lnTo>
                    <a:pt x="2529461" y="1017397"/>
                  </a:lnTo>
                  <a:lnTo>
                    <a:pt x="2510341" y="1012704"/>
                  </a:lnTo>
                  <a:lnTo>
                    <a:pt x="2490875" y="1010203"/>
                  </a:lnTo>
                  <a:lnTo>
                    <a:pt x="2471251" y="1009907"/>
                  </a:lnTo>
                  <a:lnTo>
                    <a:pt x="2451657" y="1011829"/>
                  </a:lnTo>
                  <a:lnTo>
                    <a:pt x="2413799" y="1022191"/>
                  </a:lnTo>
                  <a:lnTo>
                    <a:pt x="2379220" y="1040765"/>
                  </a:lnTo>
                  <a:lnTo>
                    <a:pt x="2236345" y="1139445"/>
                  </a:lnTo>
                  <a:lnTo>
                    <a:pt x="2215755" y="1152169"/>
                  </a:lnTo>
                  <a:lnTo>
                    <a:pt x="2171344" y="1170957"/>
                  </a:lnTo>
                  <a:lnTo>
                    <a:pt x="2123921" y="1180357"/>
                  </a:lnTo>
                  <a:lnTo>
                    <a:pt x="2099800" y="1181375"/>
                  </a:lnTo>
                  <a:lnTo>
                    <a:pt x="2075701" y="1179930"/>
                  </a:lnTo>
                  <a:lnTo>
                    <a:pt x="2051814" y="1176021"/>
                  </a:lnTo>
                  <a:lnTo>
                    <a:pt x="2025525" y="1170178"/>
                  </a:lnTo>
                </a:path>
                <a:path w="12954000" h="1829435">
                  <a:moveTo>
                    <a:pt x="2817111" y="1178811"/>
                  </a:moveTo>
                  <a:lnTo>
                    <a:pt x="2912615" y="1123185"/>
                  </a:lnTo>
                  <a:lnTo>
                    <a:pt x="2951825" y="1110677"/>
                  </a:lnTo>
                  <a:lnTo>
                    <a:pt x="2962202" y="1110329"/>
                  </a:lnTo>
                  <a:lnTo>
                    <a:pt x="2972523" y="1111120"/>
                  </a:lnTo>
                  <a:lnTo>
                    <a:pt x="3019398" y="1126559"/>
                  </a:lnTo>
                  <a:lnTo>
                    <a:pt x="3070296" y="1153089"/>
                  </a:lnTo>
                  <a:lnTo>
                    <a:pt x="3094225" y="1169032"/>
                  </a:lnTo>
                </a:path>
                <a:path w="12954000" h="1829435">
                  <a:moveTo>
                    <a:pt x="2977132" y="1028700"/>
                  </a:moveTo>
                  <a:lnTo>
                    <a:pt x="3015232" y="1034669"/>
                  </a:lnTo>
                </a:path>
                <a:path w="12954000" h="1829435">
                  <a:moveTo>
                    <a:pt x="9791700" y="1022222"/>
                  </a:moveTo>
                  <a:lnTo>
                    <a:pt x="9829800" y="1016000"/>
                  </a:lnTo>
                </a:path>
                <a:path w="12954000" h="1829435">
                  <a:moveTo>
                    <a:pt x="2971800" y="914400"/>
                  </a:moveTo>
                  <a:lnTo>
                    <a:pt x="2971800" y="1027684"/>
                  </a:lnTo>
                  <a:lnTo>
                    <a:pt x="2977132" y="1028700"/>
                  </a:lnTo>
                </a:path>
                <a:path w="12954000" h="1829435">
                  <a:moveTo>
                    <a:pt x="3050918" y="1704859"/>
                  </a:moveTo>
                  <a:lnTo>
                    <a:pt x="2911218" y="1505343"/>
                  </a:lnTo>
                  <a:lnTo>
                    <a:pt x="2859478" y="1481080"/>
                  </a:lnTo>
                  <a:lnTo>
                    <a:pt x="2836325" y="1474616"/>
                  </a:lnTo>
                  <a:lnTo>
                    <a:pt x="2813472" y="1467164"/>
                  </a:lnTo>
                  <a:lnTo>
                    <a:pt x="2790949" y="1458733"/>
                  </a:lnTo>
                  <a:lnTo>
                    <a:pt x="2783850" y="1456407"/>
                  </a:lnTo>
                  <a:lnTo>
                    <a:pt x="2776518" y="1455252"/>
                  </a:lnTo>
                  <a:lnTo>
                    <a:pt x="2769095" y="1455279"/>
                  </a:lnTo>
                  <a:lnTo>
                    <a:pt x="2761725" y="1456499"/>
                  </a:lnTo>
                  <a:lnTo>
                    <a:pt x="2754646" y="1458883"/>
                  </a:lnTo>
                  <a:lnTo>
                    <a:pt x="2748080" y="1462345"/>
                  </a:lnTo>
                  <a:lnTo>
                    <a:pt x="2742149" y="1466808"/>
                  </a:lnTo>
                  <a:lnTo>
                    <a:pt x="2736974" y="1472195"/>
                  </a:lnTo>
                  <a:lnTo>
                    <a:pt x="2652011" y="1576844"/>
                  </a:lnTo>
                </a:path>
                <a:path w="12954000" h="1829435">
                  <a:moveTo>
                    <a:pt x="2710308" y="1504812"/>
                  </a:moveTo>
                  <a:lnTo>
                    <a:pt x="2614931" y="1452488"/>
                  </a:lnTo>
                  <a:lnTo>
                    <a:pt x="2605356" y="1448120"/>
                  </a:lnTo>
                  <a:lnTo>
                    <a:pt x="2595285" y="1445286"/>
                  </a:lnTo>
                  <a:lnTo>
                    <a:pt x="2584899" y="1444022"/>
                  </a:lnTo>
                  <a:lnTo>
                    <a:pt x="2574381" y="1444367"/>
                  </a:lnTo>
                  <a:lnTo>
                    <a:pt x="2564040" y="1446321"/>
                  </a:lnTo>
                  <a:lnTo>
                    <a:pt x="2554178" y="1449816"/>
                  </a:lnTo>
                  <a:lnTo>
                    <a:pt x="2544965" y="1454776"/>
                  </a:lnTo>
                  <a:lnTo>
                    <a:pt x="2536572" y="1461124"/>
                  </a:lnTo>
                  <a:lnTo>
                    <a:pt x="2421129" y="1562724"/>
                  </a:lnTo>
                </a:path>
                <a:path w="12954000" h="1829435">
                  <a:moveTo>
                    <a:pt x="10146538" y="1828810"/>
                  </a:moveTo>
                  <a:lnTo>
                    <a:pt x="10019538" y="1591702"/>
                  </a:lnTo>
                  <a:lnTo>
                    <a:pt x="9975115" y="1533723"/>
                  </a:lnTo>
                  <a:lnTo>
                    <a:pt x="9914382" y="1493149"/>
                  </a:lnTo>
                  <a:lnTo>
                    <a:pt x="9827895" y="1453906"/>
                  </a:lnTo>
                  <a:lnTo>
                    <a:pt x="9796874" y="1437014"/>
                  </a:lnTo>
                  <a:lnTo>
                    <a:pt x="9744359" y="1390646"/>
                  </a:lnTo>
                  <a:lnTo>
                    <a:pt x="9647555" y="1237626"/>
                  </a:lnTo>
                  <a:lnTo>
                    <a:pt x="9644199" y="1232110"/>
                  </a:lnTo>
                  <a:lnTo>
                    <a:pt x="9639611" y="1227448"/>
                  </a:lnTo>
                  <a:lnTo>
                    <a:pt x="9609658" y="1217124"/>
                  </a:lnTo>
                  <a:lnTo>
                    <a:pt x="9603172" y="1217969"/>
                  </a:lnTo>
                  <a:lnTo>
                    <a:pt x="9597130" y="1220245"/>
                  </a:lnTo>
                  <a:lnTo>
                    <a:pt x="9591089" y="1222521"/>
                  </a:lnTo>
                  <a:lnTo>
                    <a:pt x="9507855" y="1309889"/>
                  </a:lnTo>
                  <a:lnTo>
                    <a:pt x="9478456" y="1342697"/>
                  </a:lnTo>
                  <a:lnTo>
                    <a:pt x="9450245" y="1376514"/>
                  </a:lnTo>
                  <a:lnTo>
                    <a:pt x="9423248" y="1411309"/>
                  </a:lnTo>
                  <a:lnTo>
                    <a:pt x="9397492" y="1447048"/>
                  </a:lnTo>
                  <a:lnTo>
                    <a:pt x="9370395" y="1487857"/>
                  </a:lnTo>
                  <a:lnTo>
                    <a:pt x="9344940" y="1529687"/>
                  </a:lnTo>
                  <a:lnTo>
                    <a:pt x="9321154" y="1572489"/>
                  </a:lnTo>
                  <a:lnTo>
                    <a:pt x="9299067" y="1616213"/>
                  </a:lnTo>
                  <a:lnTo>
                    <a:pt x="9271000" y="1676410"/>
                  </a:lnTo>
                </a:path>
                <a:path w="12954000" h="1829435">
                  <a:moveTo>
                    <a:pt x="9848217" y="1628278"/>
                  </a:moveTo>
                  <a:lnTo>
                    <a:pt x="9860802" y="1616602"/>
                  </a:lnTo>
                  <a:lnTo>
                    <a:pt x="9892889" y="1589733"/>
                  </a:lnTo>
                  <a:lnTo>
                    <a:pt x="9935978" y="1559912"/>
                  </a:lnTo>
                  <a:lnTo>
                    <a:pt x="9981567" y="1539378"/>
                  </a:lnTo>
                </a:path>
                <a:path w="12954000" h="1829435">
                  <a:moveTo>
                    <a:pt x="10494261" y="1354204"/>
                  </a:moveTo>
                  <a:lnTo>
                    <a:pt x="10650217" y="1222759"/>
                  </a:lnTo>
                  <a:lnTo>
                    <a:pt x="10696727" y="1198640"/>
                  </a:lnTo>
                  <a:lnTo>
                    <a:pt x="10731744" y="1194902"/>
                  </a:lnTo>
                  <a:lnTo>
                    <a:pt x="10749185" y="1196952"/>
                  </a:lnTo>
                  <a:lnTo>
                    <a:pt x="10766132" y="1201557"/>
                  </a:lnTo>
                  <a:lnTo>
                    <a:pt x="10782297" y="1208662"/>
                  </a:lnTo>
                  <a:lnTo>
                    <a:pt x="10878436" y="1259462"/>
                  </a:lnTo>
                  <a:lnTo>
                    <a:pt x="10911061" y="1273611"/>
                  </a:lnTo>
                  <a:lnTo>
                    <a:pt x="10945319" y="1282257"/>
                  </a:lnTo>
                  <a:lnTo>
                    <a:pt x="10980520" y="1285284"/>
                  </a:lnTo>
                  <a:lnTo>
                    <a:pt x="11015977" y="1282576"/>
                  </a:lnTo>
                  <a:lnTo>
                    <a:pt x="11094876" y="1268320"/>
                  </a:lnTo>
                  <a:lnTo>
                    <a:pt x="11142683" y="1254925"/>
                  </a:lnTo>
                  <a:lnTo>
                    <a:pt x="11189272" y="1237767"/>
                  </a:lnTo>
                  <a:lnTo>
                    <a:pt x="11234417" y="1216917"/>
                  </a:lnTo>
                  <a:lnTo>
                    <a:pt x="11438760" y="1112015"/>
                  </a:lnTo>
                  <a:lnTo>
                    <a:pt x="11445823" y="1109050"/>
                  </a:lnTo>
                  <a:lnTo>
                    <a:pt x="11453219" y="1107241"/>
                  </a:lnTo>
                  <a:lnTo>
                    <a:pt x="11460807" y="1106612"/>
                  </a:lnTo>
                  <a:lnTo>
                    <a:pt x="11468446" y="1107184"/>
                  </a:lnTo>
                  <a:lnTo>
                    <a:pt x="11475900" y="1108952"/>
                  </a:lnTo>
                  <a:lnTo>
                    <a:pt x="11482941" y="1111850"/>
                  </a:lnTo>
                  <a:lnTo>
                    <a:pt x="11489441" y="1115813"/>
                  </a:lnTo>
                  <a:lnTo>
                    <a:pt x="11495275" y="1120778"/>
                  </a:lnTo>
                  <a:lnTo>
                    <a:pt x="11554584" y="1180087"/>
                  </a:lnTo>
                </a:path>
                <a:path w="12954000" h="1829435">
                  <a:moveTo>
                    <a:pt x="9658096" y="1253481"/>
                  </a:moveTo>
                  <a:lnTo>
                    <a:pt x="9829800" y="1018785"/>
                  </a:lnTo>
                  <a:lnTo>
                    <a:pt x="9994900" y="792471"/>
                  </a:lnTo>
                  <a:lnTo>
                    <a:pt x="10006574" y="778564"/>
                  </a:lnTo>
                  <a:lnTo>
                    <a:pt x="10050941" y="747795"/>
                  </a:lnTo>
                  <a:lnTo>
                    <a:pt x="10103774" y="736670"/>
                  </a:lnTo>
                  <a:lnTo>
                    <a:pt x="10121900" y="737734"/>
                  </a:lnTo>
                  <a:lnTo>
                    <a:pt x="10287000" y="758435"/>
                  </a:lnTo>
                  <a:lnTo>
                    <a:pt x="10303614" y="759594"/>
                  </a:lnTo>
                  <a:lnTo>
                    <a:pt x="10352736" y="752234"/>
                  </a:lnTo>
                  <a:lnTo>
                    <a:pt x="10396883" y="729470"/>
                  </a:lnTo>
                  <a:lnTo>
                    <a:pt x="10485882" y="648072"/>
                  </a:lnTo>
                  <a:lnTo>
                    <a:pt x="10523228" y="615458"/>
                  </a:lnTo>
                  <a:lnTo>
                    <a:pt x="10562557" y="585349"/>
                  </a:lnTo>
                  <a:lnTo>
                    <a:pt x="10603745" y="557837"/>
                  </a:lnTo>
                  <a:lnTo>
                    <a:pt x="10646664" y="533010"/>
                  </a:lnTo>
                  <a:lnTo>
                    <a:pt x="10687314" y="516147"/>
                  </a:lnTo>
                  <a:lnTo>
                    <a:pt x="10722452" y="511663"/>
                  </a:lnTo>
                  <a:lnTo>
                    <a:pt x="10740201" y="512644"/>
                  </a:lnTo>
                  <a:lnTo>
                    <a:pt x="10757638" y="515755"/>
                  </a:lnTo>
                  <a:lnTo>
                    <a:pt x="10774570" y="520950"/>
                  </a:lnTo>
                  <a:lnTo>
                    <a:pt x="10790809" y="528184"/>
                  </a:lnTo>
                  <a:lnTo>
                    <a:pt x="10837164" y="552314"/>
                  </a:lnTo>
                  <a:lnTo>
                    <a:pt x="10855308" y="560222"/>
                  </a:lnTo>
                  <a:lnTo>
                    <a:pt x="10874267" y="565590"/>
                  </a:lnTo>
                  <a:lnTo>
                    <a:pt x="10893775" y="568362"/>
                  </a:lnTo>
                  <a:lnTo>
                    <a:pt x="10913568" y="568482"/>
                  </a:lnTo>
                  <a:lnTo>
                    <a:pt x="10933196" y="565929"/>
                  </a:lnTo>
                  <a:lnTo>
                    <a:pt x="10952215" y="560780"/>
                  </a:lnTo>
                  <a:lnTo>
                    <a:pt x="10970370" y="553121"/>
                  </a:lnTo>
                  <a:lnTo>
                    <a:pt x="10987405" y="543043"/>
                  </a:lnTo>
                  <a:lnTo>
                    <a:pt x="11144504" y="435093"/>
                  </a:lnTo>
                  <a:lnTo>
                    <a:pt x="11165461" y="422894"/>
                  </a:lnTo>
                  <a:lnTo>
                    <a:pt x="11187885" y="414026"/>
                  </a:lnTo>
                  <a:lnTo>
                    <a:pt x="11211383" y="408611"/>
                  </a:lnTo>
                  <a:lnTo>
                    <a:pt x="11235563" y="406772"/>
                  </a:lnTo>
                  <a:lnTo>
                    <a:pt x="11428730" y="406772"/>
                  </a:lnTo>
                  <a:lnTo>
                    <a:pt x="11456185" y="409156"/>
                  </a:lnTo>
                  <a:lnTo>
                    <a:pt x="11482648" y="416118"/>
                  </a:lnTo>
                  <a:lnTo>
                    <a:pt x="11507551" y="427455"/>
                  </a:lnTo>
                  <a:lnTo>
                    <a:pt x="11530330" y="442967"/>
                  </a:lnTo>
                  <a:lnTo>
                    <a:pt x="11734800" y="609591"/>
                  </a:lnTo>
                </a:path>
                <a:path w="12954000" h="1829435">
                  <a:moveTo>
                    <a:pt x="11288520" y="729626"/>
                  </a:moveTo>
                  <a:lnTo>
                    <a:pt x="11324715" y="645170"/>
                  </a:lnTo>
                  <a:lnTo>
                    <a:pt x="11356248" y="591044"/>
                  </a:lnTo>
                  <a:lnTo>
                    <a:pt x="11400153" y="546365"/>
                  </a:lnTo>
                  <a:lnTo>
                    <a:pt x="11530455" y="442987"/>
                  </a:lnTo>
                </a:path>
                <a:path w="12954000" h="1829435">
                  <a:moveTo>
                    <a:pt x="10952227" y="1070745"/>
                  </a:moveTo>
                  <a:lnTo>
                    <a:pt x="10845801" y="979051"/>
                  </a:lnTo>
                  <a:lnTo>
                    <a:pt x="10797253" y="951427"/>
                  </a:lnTo>
                  <a:lnTo>
                    <a:pt x="10741807" y="944071"/>
                  </a:lnTo>
                  <a:lnTo>
                    <a:pt x="10723256" y="946403"/>
                  </a:lnTo>
                  <a:lnTo>
                    <a:pt x="10705084" y="951111"/>
                  </a:lnTo>
                  <a:lnTo>
                    <a:pt x="10599929" y="985528"/>
                  </a:lnTo>
                  <a:lnTo>
                    <a:pt x="10578932" y="990718"/>
                  </a:lnTo>
                  <a:lnTo>
                    <a:pt x="10557515" y="992748"/>
                  </a:lnTo>
                  <a:lnTo>
                    <a:pt x="10536033" y="991610"/>
                  </a:lnTo>
                  <a:lnTo>
                    <a:pt x="10514839" y="987296"/>
                  </a:lnTo>
                  <a:lnTo>
                    <a:pt x="10494513" y="979901"/>
                  </a:lnTo>
                  <a:lnTo>
                    <a:pt x="10475602" y="969648"/>
                  </a:lnTo>
                  <a:lnTo>
                    <a:pt x="10458401" y="956728"/>
                  </a:lnTo>
                  <a:lnTo>
                    <a:pt x="10443210" y="941332"/>
                  </a:lnTo>
                  <a:lnTo>
                    <a:pt x="10287763" y="758452"/>
                  </a:lnTo>
                </a:path>
                <a:path w="12954000" h="1829435">
                  <a:moveTo>
                    <a:pt x="0" y="1828800"/>
                  </a:moveTo>
                  <a:lnTo>
                    <a:pt x="12954000" y="1828800"/>
                  </a:lnTo>
                </a:path>
                <a:path w="12954000" h="1829435">
                  <a:moveTo>
                    <a:pt x="12801600" y="1828800"/>
                  </a:moveTo>
                  <a:lnTo>
                    <a:pt x="12801600" y="1600200"/>
                  </a:lnTo>
                </a:path>
                <a:path w="12954000" h="1829435">
                  <a:moveTo>
                    <a:pt x="12344400" y="1168400"/>
                  </a:moveTo>
                  <a:lnTo>
                    <a:pt x="12344400" y="1828800"/>
                  </a:lnTo>
                </a:path>
                <a:path w="12954000" h="1829435">
                  <a:moveTo>
                    <a:pt x="11887200" y="762000"/>
                  </a:moveTo>
                  <a:lnTo>
                    <a:pt x="11887200" y="1828800"/>
                  </a:lnTo>
                </a:path>
                <a:path w="12954000" h="1829435">
                  <a:moveTo>
                    <a:pt x="1828800" y="762000"/>
                  </a:moveTo>
                  <a:lnTo>
                    <a:pt x="1828800" y="1828800"/>
                  </a:lnTo>
                </a:path>
                <a:path w="12954000" h="1829435">
                  <a:moveTo>
                    <a:pt x="1066800" y="762000"/>
                  </a:moveTo>
                  <a:lnTo>
                    <a:pt x="1066800" y="1828800"/>
                  </a:lnTo>
                </a:path>
                <a:path w="12954000" h="1829435">
                  <a:moveTo>
                    <a:pt x="607820" y="1219200"/>
                  </a:moveTo>
                  <a:lnTo>
                    <a:pt x="607820" y="1828800"/>
                  </a:lnTo>
                </a:path>
                <a:path w="12954000" h="1829435">
                  <a:moveTo>
                    <a:pt x="11582400" y="1828800"/>
                  </a:moveTo>
                  <a:lnTo>
                    <a:pt x="11582400" y="1600200"/>
                  </a:lnTo>
                </a:path>
                <a:path w="12954000" h="1829435">
                  <a:moveTo>
                    <a:pt x="4114800" y="1828800"/>
                  </a:moveTo>
                  <a:lnTo>
                    <a:pt x="4114800" y="1600200"/>
                  </a:lnTo>
                </a:path>
                <a:path w="12954000" h="1829435">
                  <a:moveTo>
                    <a:pt x="3810000" y="1828800"/>
                  </a:moveTo>
                  <a:lnTo>
                    <a:pt x="3810000" y="1600200"/>
                  </a:lnTo>
                </a:path>
                <a:path w="12954000" h="1829435">
                  <a:moveTo>
                    <a:pt x="3505200" y="1828800"/>
                  </a:moveTo>
                  <a:lnTo>
                    <a:pt x="3505200" y="1600200"/>
                  </a:lnTo>
                </a:path>
                <a:path w="12954000" h="1829435">
                  <a:moveTo>
                    <a:pt x="1371600" y="1828800"/>
                  </a:moveTo>
                  <a:lnTo>
                    <a:pt x="1371600" y="1600200"/>
                  </a:lnTo>
                </a:path>
                <a:path w="12954000" h="1829435">
                  <a:moveTo>
                    <a:pt x="152400" y="1828800"/>
                  </a:moveTo>
                  <a:lnTo>
                    <a:pt x="152400" y="1600200"/>
                  </a:lnTo>
                </a:path>
                <a:path w="12954000" h="1829435">
                  <a:moveTo>
                    <a:pt x="9829800" y="914400"/>
                  </a:moveTo>
                  <a:lnTo>
                    <a:pt x="9829800" y="1018921"/>
                  </a:lnTo>
                </a:path>
                <a:path w="12954000" h="1829435">
                  <a:moveTo>
                    <a:pt x="10897235" y="228219"/>
                  </a:moveTo>
                  <a:lnTo>
                    <a:pt x="10668000" y="228219"/>
                  </a:lnTo>
                  <a:lnTo>
                    <a:pt x="10668000" y="76200"/>
                  </a:lnTo>
                  <a:lnTo>
                    <a:pt x="10897235" y="76200"/>
                  </a:lnTo>
                  <a:lnTo>
                    <a:pt x="10859135" y="152272"/>
                  </a:lnTo>
                  <a:lnTo>
                    <a:pt x="10897235" y="228219"/>
                  </a:lnTo>
                  <a:close/>
                </a:path>
                <a:path w="12954000" h="1829435">
                  <a:moveTo>
                    <a:pt x="10668000" y="0"/>
                  </a:moveTo>
                  <a:lnTo>
                    <a:pt x="10668000" y="522605"/>
                  </a:lnTo>
                </a:path>
              </a:pathLst>
            </a:custGeom>
            <a:ln w="25400">
              <a:solidFill>
                <a:srgbClr val="B7B7B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241800" y="4343400"/>
              <a:ext cx="130301" cy="268157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4235670" y="4638178"/>
              <a:ext cx="140335" cy="274320"/>
            </a:xfrm>
            <a:custGeom>
              <a:avLst/>
              <a:gdLst/>
              <a:ahLst/>
              <a:cxnLst/>
              <a:rect l="l" t="t" r="r" b="b"/>
              <a:pathLst>
                <a:path w="140335" h="274320">
                  <a:moveTo>
                    <a:pt x="34" y="0"/>
                  </a:moveTo>
                  <a:lnTo>
                    <a:pt x="34" y="33147"/>
                  </a:lnTo>
                  <a:lnTo>
                    <a:pt x="0" y="37508"/>
                  </a:lnTo>
                  <a:lnTo>
                    <a:pt x="1167" y="41793"/>
                  </a:lnTo>
                  <a:lnTo>
                    <a:pt x="3407" y="45534"/>
                  </a:lnTo>
                  <a:lnTo>
                    <a:pt x="5647" y="49274"/>
                  </a:lnTo>
                  <a:lnTo>
                    <a:pt x="8874" y="52327"/>
                  </a:lnTo>
                  <a:lnTo>
                    <a:pt x="12734" y="54356"/>
                  </a:lnTo>
                  <a:lnTo>
                    <a:pt x="32054" y="65982"/>
                  </a:lnTo>
                  <a:lnTo>
                    <a:pt x="56299" y="85607"/>
                  </a:lnTo>
                  <a:lnTo>
                    <a:pt x="82330" y="114728"/>
                  </a:lnTo>
                  <a:lnTo>
                    <a:pt x="107005" y="154845"/>
                  </a:lnTo>
                  <a:lnTo>
                    <a:pt x="127187" y="207458"/>
                  </a:lnTo>
                  <a:lnTo>
                    <a:pt x="139734" y="274066"/>
                  </a:lnTo>
                </a:path>
              </a:pathLst>
            </a:custGeom>
            <a:ln w="25400">
              <a:solidFill>
                <a:srgbClr val="B7B7B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84547" y="4436318"/>
              <a:ext cx="159011" cy="236808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4143250" y="4748907"/>
              <a:ext cx="92710" cy="137160"/>
            </a:xfrm>
            <a:custGeom>
              <a:avLst/>
              <a:gdLst/>
              <a:ahLst/>
              <a:cxnLst/>
              <a:rect l="l" t="t" r="r" b="b"/>
              <a:pathLst>
                <a:path w="92710" h="137160">
                  <a:moveTo>
                    <a:pt x="92456" y="0"/>
                  </a:moveTo>
                  <a:lnTo>
                    <a:pt x="0" y="136905"/>
                  </a:lnTo>
                </a:path>
              </a:pathLst>
            </a:custGeom>
            <a:ln w="25400">
              <a:solidFill>
                <a:srgbClr val="B7B7B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3767708" y="4839072"/>
              <a:ext cx="6667500" cy="165100"/>
            </a:xfrm>
            <a:custGeom>
              <a:avLst/>
              <a:gdLst/>
              <a:ahLst/>
              <a:cxnLst/>
              <a:rect l="l" t="t" r="r" b="b"/>
              <a:pathLst>
                <a:path w="6667500" h="165100">
                  <a:moveTo>
                    <a:pt x="0" y="18341"/>
                  </a:moveTo>
                  <a:lnTo>
                    <a:pt x="54169" y="23412"/>
                  </a:lnTo>
                  <a:lnTo>
                    <a:pt x="93880" y="27044"/>
                  </a:lnTo>
                  <a:lnTo>
                    <a:pt x="136421" y="30857"/>
                  </a:lnTo>
                  <a:lnTo>
                    <a:pt x="181751" y="34839"/>
                  </a:lnTo>
                  <a:lnTo>
                    <a:pt x="229829" y="38974"/>
                  </a:lnTo>
                  <a:lnTo>
                    <a:pt x="280616" y="43248"/>
                  </a:lnTo>
                  <a:lnTo>
                    <a:pt x="334069" y="47645"/>
                  </a:lnTo>
                  <a:lnTo>
                    <a:pt x="390147" y="52150"/>
                  </a:lnTo>
                  <a:lnTo>
                    <a:pt x="448811" y="56750"/>
                  </a:lnTo>
                  <a:lnTo>
                    <a:pt x="510019" y="61428"/>
                  </a:lnTo>
                  <a:lnTo>
                    <a:pt x="573730" y="66171"/>
                  </a:lnTo>
                  <a:lnTo>
                    <a:pt x="639903" y="70963"/>
                  </a:lnTo>
                  <a:lnTo>
                    <a:pt x="708498" y="75790"/>
                  </a:lnTo>
                  <a:lnTo>
                    <a:pt x="779473" y="80637"/>
                  </a:lnTo>
                  <a:lnTo>
                    <a:pt x="852788" y="85489"/>
                  </a:lnTo>
                  <a:lnTo>
                    <a:pt x="928402" y="90331"/>
                  </a:lnTo>
                  <a:lnTo>
                    <a:pt x="967058" y="92744"/>
                  </a:lnTo>
                  <a:lnTo>
                    <a:pt x="1006274" y="95149"/>
                  </a:lnTo>
                  <a:lnTo>
                    <a:pt x="1046043" y="97544"/>
                  </a:lnTo>
                  <a:lnTo>
                    <a:pt x="1086363" y="99927"/>
                  </a:lnTo>
                  <a:lnTo>
                    <a:pt x="1127226" y="102296"/>
                  </a:lnTo>
                  <a:lnTo>
                    <a:pt x="1168628" y="104651"/>
                  </a:lnTo>
                  <a:lnTo>
                    <a:pt x="1210563" y="106988"/>
                  </a:lnTo>
                  <a:lnTo>
                    <a:pt x="1253028" y="109306"/>
                  </a:lnTo>
                  <a:lnTo>
                    <a:pt x="1296016" y="111602"/>
                  </a:lnTo>
                  <a:lnTo>
                    <a:pt x="1339523" y="113877"/>
                  </a:lnTo>
                  <a:lnTo>
                    <a:pt x="1383543" y="116126"/>
                  </a:lnTo>
                  <a:lnTo>
                    <a:pt x="1428071" y="118349"/>
                  </a:lnTo>
                  <a:lnTo>
                    <a:pt x="1473103" y="120544"/>
                  </a:lnTo>
                  <a:lnTo>
                    <a:pt x="1518632" y="122708"/>
                  </a:lnTo>
                  <a:lnTo>
                    <a:pt x="1564655" y="124840"/>
                  </a:lnTo>
                  <a:lnTo>
                    <a:pt x="1611165" y="126939"/>
                  </a:lnTo>
                  <a:lnTo>
                    <a:pt x="1658158" y="129001"/>
                  </a:lnTo>
                  <a:lnTo>
                    <a:pt x="1705629" y="131026"/>
                  </a:lnTo>
                  <a:lnTo>
                    <a:pt x="1753572" y="133012"/>
                  </a:lnTo>
                  <a:lnTo>
                    <a:pt x="1801983" y="134956"/>
                  </a:lnTo>
                  <a:lnTo>
                    <a:pt x="1850856" y="136857"/>
                  </a:lnTo>
                  <a:lnTo>
                    <a:pt x="1900186" y="138713"/>
                  </a:lnTo>
                  <a:lnTo>
                    <a:pt x="1949968" y="140522"/>
                  </a:lnTo>
                  <a:lnTo>
                    <a:pt x="2000198" y="142282"/>
                  </a:lnTo>
                  <a:lnTo>
                    <a:pt x="2050869" y="143992"/>
                  </a:lnTo>
                  <a:lnTo>
                    <a:pt x="2101977" y="145650"/>
                  </a:lnTo>
                  <a:lnTo>
                    <a:pt x="2153516" y="147253"/>
                  </a:lnTo>
                  <a:lnTo>
                    <a:pt x="2205482" y="148800"/>
                  </a:lnTo>
                  <a:lnTo>
                    <a:pt x="2257870" y="150289"/>
                  </a:lnTo>
                  <a:lnTo>
                    <a:pt x="2310673" y="151718"/>
                  </a:lnTo>
                  <a:lnTo>
                    <a:pt x="2363888" y="153085"/>
                  </a:lnTo>
                  <a:lnTo>
                    <a:pt x="2417509" y="154389"/>
                  </a:lnTo>
                  <a:lnTo>
                    <a:pt x="2471531" y="155628"/>
                  </a:lnTo>
                  <a:lnTo>
                    <a:pt x="2525949" y="156799"/>
                  </a:lnTo>
                  <a:lnTo>
                    <a:pt x="2580758" y="157901"/>
                  </a:lnTo>
                  <a:lnTo>
                    <a:pt x="2635952" y="158932"/>
                  </a:lnTo>
                  <a:lnTo>
                    <a:pt x="2691527" y="159891"/>
                  </a:lnTo>
                  <a:lnTo>
                    <a:pt x="2747477" y="160774"/>
                  </a:lnTo>
                  <a:lnTo>
                    <a:pt x="2803798" y="161582"/>
                  </a:lnTo>
                  <a:lnTo>
                    <a:pt x="2860484" y="162311"/>
                  </a:lnTo>
                  <a:lnTo>
                    <a:pt x="2917530" y="162959"/>
                  </a:lnTo>
                  <a:lnTo>
                    <a:pt x="2974931" y="163526"/>
                  </a:lnTo>
                  <a:lnTo>
                    <a:pt x="3032682" y="164009"/>
                  </a:lnTo>
                  <a:lnTo>
                    <a:pt x="3090777" y="164406"/>
                  </a:lnTo>
                  <a:lnTo>
                    <a:pt x="3149213" y="164715"/>
                  </a:lnTo>
                  <a:lnTo>
                    <a:pt x="3207983" y="164935"/>
                  </a:lnTo>
                  <a:lnTo>
                    <a:pt x="3267082" y="165064"/>
                  </a:lnTo>
                  <a:lnTo>
                    <a:pt x="3326506" y="165099"/>
                  </a:lnTo>
                  <a:lnTo>
                    <a:pt x="3386248" y="165039"/>
                  </a:lnTo>
                  <a:lnTo>
                    <a:pt x="3446305" y="164883"/>
                  </a:lnTo>
                  <a:lnTo>
                    <a:pt x="3506672" y="164628"/>
                  </a:lnTo>
                  <a:lnTo>
                    <a:pt x="3567341" y="164272"/>
                  </a:lnTo>
                  <a:lnTo>
                    <a:pt x="3628310" y="163814"/>
                  </a:lnTo>
                  <a:lnTo>
                    <a:pt x="3689573" y="163251"/>
                  </a:lnTo>
                  <a:lnTo>
                    <a:pt x="3751124" y="162583"/>
                  </a:lnTo>
                  <a:lnTo>
                    <a:pt x="3812958" y="161806"/>
                  </a:lnTo>
                  <a:lnTo>
                    <a:pt x="3875071" y="160920"/>
                  </a:lnTo>
                  <a:lnTo>
                    <a:pt x="3937457" y="159922"/>
                  </a:lnTo>
                  <a:lnTo>
                    <a:pt x="4000111" y="158810"/>
                  </a:lnTo>
                  <a:lnTo>
                    <a:pt x="4063029" y="157584"/>
                  </a:lnTo>
                  <a:lnTo>
                    <a:pt x="4126204" y="156239"/>
                  </a:lnTo>
                  <a:lnTo>
                    <a:pt x="4189632" y="154776"/>
                  </a:lnTo>
                  <a:lnTo>
                    <a:pt x="4253308" y="153192"/>
                  </a:lnTo>
                  <a:lnTo>
                    <a:pt x="4317226" y="151485"/>
                  </a:lnTo>
                  <a:lnTo>
                    <a:pt x="4381382" y="149653"/>
                  </a:lnTo>
                  <a:lnTo>
                    <a:pt x="4445770" y="147695"/>
                  </a:lnTo>
                  <a:lnTo>
                    <a:pt x="4510385" y="145609"/>
                  </a:lnTo>
                  <a:lnTo>
                    <a:pt x="4575223" y="143392"/>
                  </a:lnTo>
                  <a:lnTo>
                    <a:pt x="4640277" y="141043"/>
                  </a:lnTo>
                  <a:lnTo>
                    <a:pt x="4705544" y="138561"/>
                  </a:lnTo>
                  <a:lnTo>
                    <a:pt x="4771017" y="135943"/>
                  </a:lnTo>
                  <a:lnTo>
                    <a:pt x="4836692" y="133187"/>
                  </a:lnTo>
                  <a:lnTo>
                    <a:pt x="4902564" y="130291"/>
                  </a:lnTo>
                  <a:lnTo>
                    <a:pt x="4968627" y="127255"/>
                  </a:lnTo>
                  <a:lnTo>
                    <a:pt x="5034877" y="124075"/>
                  </a:lnTo>
                  <a:lnTo>
                    <a:pt x="5101308" y="120750"/>
                  </a:lnTo>
                  <a:lnTo>
                    <a:pt x="5167915" y="117278"/>
                  </a:lnTo>
                  <a:lnTo>
                    <a:pt x="5234693" y="113658"/>
                  </a:lnTo>
                  <a:lnTo>
                    <a:pt x="5301637" y="109887"/>
                  </a:lnTo>
                  <a:lnTo>
                    <a:pt x="5368742" y="105964"/>
                  </a:lnTo>
                  <a:lnTo>
                    <a:pt x="5436003" y="101886"/>
                  </a:lnTo>
                  <a:lnTo>
                    <a:pt x="5503414" y="97652"/>
                  </a:lnTo>
                  <a:lnTo>
                    <a:pt x="5570971" y="93261"/>
                  </a:lnTo>
                  <a:lnTo>
                    <a:pt x="5638668" y="88709"/>
                  </a:lnTo>
                  <a:lnTo>
                    <a:pt x="5706500" y="83996"/>
                  </a:lnTo>
                  <a:lnTo>
                    <a:pt x="5774463" y="79119"/>
                  </a:lnTo>
                  <a:lnTo>
                    <a:pt x="5842551" y="74077"/>
                  </a:lnTo>
                  <a:lnTo>
                    <a:pt x="5910758" y="68868"/>
                  </a:lnTo>
                  <a:lnTo>
                    <a:pt x="5979081" y="63489"/>
                  </a:lnTo>
                  <a:lnTo>
                    <a:pt x="6047513" y="57940"/>
                  </a:lnTo>
                  <a:lnTo>
                    <a:pt x="6116050" y="52218"/>
                  </a:lnTo>
                  <a:lnTo>
                    <a:pt x="6184687" y="46321"/>
                  </a:lnTo>
                  <a:lnTo>
                    <a:pt x="6253418" y="40248"/>
                  </a:lnTo>
                  <a:lnTo>
                    <a:pt x="6322238" y="33997"/>
                  </a:lnTo>
                  <a:lnTo>
                    <a:pt x="6391142" y="27565"/>
                  </a:lnTo>
                  <a:lnTo>
                    <a:pt x="6460126" y="20951"/>
                  </a:lnTo>
                  <a:lnTo>
                    <a:pt x="6529183" y="14154"/>
                  </a:lnTo>
                  <a:lnTo>
                    <a:pt x="6598309" y="7170"/>
                  </a:lnTo>
                  <a:lnTo>
                    <a:pt x="6667500" y="0"/>
                  </a:lnTo>
                </a:path>
              </a:pathLst>
            </a:custGeom>
            <a:ln w="25400">
              <a:solidFill>
                <a:srgbClr val="B7B7B7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486400" y="1828800"/>
            <a:ext cx="762000" cy="762000"/>
          </a:xfrm>
          <a:custGeom>
            <a:avLst/>
            <a:gdLst/>
            <a:ahLst/>
            <a:cxnLst/>
            <a:rect l="l" t="t" r="r" b="b"/>
            <a:pathLst>
              <a:path w="762000" h="762000">
                <a:moveTo>
                  <a:pt x="685800" y="762000"/>
                </a:moveTo>
                <a:lnTo>
                  <a:pt x="76200" y="762000"/>
                </a:lnTo>
                <a:lnTo>
                  <a:pt x="46539" y="756011"/>
                </a:lnTo>
                <a:lnTo>
                  <a:pt x="22318" y="739681"/>
                </a:lnTo>
                <a:lnTo>
                  <a:pt x="5988" y="715460"/>
                </a:lnTo>
                <a:lnTo>
                  <a:pt x="0" y="685800"/>
                </a:lnTo>
                <a:lnTo>
                  <a:pt x="0" y="76200"/>
                </a:lnTo>
                <a:lnTo>
                  <a:pt x="5988" y="46539"/>
                </a:lnTo>
                <a:lnTo>
                  <a:pt x="22318" y="22318"/>
                </a:lnTo>
                <a:lnTo>
                  <a:pt x="46539" y="5988"/>
                </a:lnTo>
                <a:lnTo>
                  <a:pt x="76200" y="0"/>
                </a:lnTo>
                <a:lnTo>
                  <a:pt x="685800" y="0"/>
                </a:lnTo>
                <a:lnTo>
                  <a:pt x="715460" y="5988"/>
                </a:lnTo>
                <a:lnTo>
                  <a:pt x="739681" y="22318"/>
                </a:lnTo>
                <a:lnTo>
                  <a:pt x="756011" y="46539"/>
                </a:lnTo>
                <a:lnTo>
                  <a:pt x="762000" y="76200"/>
                </a:lnTo>
                <a:lnTo>
                  <a:pt x="762000" y="685800"/>
                </a:lnTo>
                <a:lnTo>
                  <a:pt x="756011" y="715460"/>
                </a:lnTo>
                <a:lnTo>
                  <a:pt x="739681" y="739681"/>
                </a:lnTo>
                <a:lnTo>
                  <a:pt x="715460" y="756011"/>
                </a:lnTo>
                <a:lnTo>
                  <a:pt x="685800" y="762000"/>
                </a:lnTo>
                <a:close/>
              </a:path>
            </a:pathLst>
          </a:custGeom>
          <a:solidFill>
            <a:srgbClr val="4B523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486400" y="3124206"/>
            <a:ext cx="762000" cy="762000"/>
          </a:xfrm>
          <a:custGeom>
            <a:avLst/>
            <a:gdLst/>
            <a:ahLst/>
            <a:cxnLst/>
            <a:rect l="l" t="t" r="r" b="b"/>
            <a:pathLst>
              <a:path w="762000" h="762000">
                <a:moveTo>
                  <a:pt x="685800" y="762000"/>
                </a:moveTo>
                <a:lnTo>
                  <a:pt x="76200" y="762000"/>
                </a:lnTo>
                <a:lnTo>
                  <a:pt x="46539" y="756011"/>
                </a:lnTo>
                <a:lnTo>
                  <a:pt x="22318" y="739681"/>
                </a:lnTo>
                <a:lnTo>
                  <a:pt x="5988" y="715460"/>
                </a:lnTo>
                <a:lnTo>
                  <a:pt x="0" y="685800"/>
                </a:lnTo>
                <a:lnTo>
                  <a:pt x="0" y="76200"/>
                </a:lnTo>
                <a:lnTo>
                  <a:pt x="5988" y="46539"/>
                </a:lnTo>
                <a:lnTo>
                  <a:pt x="22318" y="22318"/>
                </a:lnTo>
                <a:lnTo>
                  <a:pt x="46539" y="5988"/>
                </a:lnTo>
                <a:lnTo>
                  <a:pt x="76200" y="0"/>
                </a:lnTo>
                <a:lnTo>
                  <a:pt x="685800" y="0"/>
                </a:lnTo>
                <a:lnTo>
                  <a:pt x="715460" y="5988"/>
                </a:lnTo>
                <a:lnTo>
                  <a:pt x="739681" y="22318"/>
                </a:lnTo>
                <a:lnTo>
                  <a:pt x="756011" y="46539"/>
                </a:lnTo>
                <a:lnTo>
                  <a:pt x="762000" y="76200"/>
                </a:lnTo>
                <a:lnTo>
                  <a:pt x="762000" y="685800"/>
                </a:lnTo>
                <a:lnTo>
                  <a:pt x="756011" y="715460"/>
                </a:lnTo>
                <a:lnTo>
                  <a:pt x="739681" y="739681"/>
                </a:lnTo>
                <a:lnTo>
                  <a:pt x="715460" y="756011"/>
                </a:lnTo>
                <a:lnTo>
                  <a:pt x="685800" y="762000"/>
                </a:lnTo>
                <a:close/>
              </a:path>
            </a:pathLst>
          </a:custGeom>
          <a:solidFill>
            <a:srgbClr val="3A554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486400" y="4419606"/>
            <a:ext cx="762000" cy="762000"/>
          </a:xfrm>
          <a:custGeom>
            <a:avLst/>
            <a:gdLst/>
            <a:ahLst/>
            <a:cxnLst/>
            <a:rect l="l" t="t" r="r" b="b"/>
            <a:pathLst>
              <a:path w="762000" h="762000">
                <a:moveTo>
                  <a:pt x="685800" y="762000"/>
                </a:moveTo>
                <a:lnTo>
                  <a:pt x="76200" y="762000"/>
                </a:lnTo>
                <a:lnTo>
                  <a:pt x="46539" y="756011"/>
                </a:lnTo>
                <a:lnTo>
                  <a:pt x="22318" y="739681"/>
                </a:lnTo>
                <a:lnTo>
                  <a:pt x="5988" y="715460"/>
                </a:lnTo>
                <a:lnTo>
                  <a:pt x="0" y="685800"/>
                </a:lnTo>
                <a:lnTo>
                  <a:pt x="0" y="76200"/>
                </a:lnTo>
                <a:lnTo>
                  <a:pt x="5988" y="46539"/>
                </a:lnTo>
                <a:lnTo>
                  <a:pt x="22318" y="22318"/>
                </a:lnTo>
                <a:lnTo>
                  <a:pt x="46539" y="5988"/>
                </a:lnTo>
                <a:lnTo>
                  <a:pt x="76200" y="0"/>
                </a:lnTo>
                <a:lnTo>
                  <a:pt x="685800" y="0"/>
                </a:lnTo>
                <a:lnTo>
                  <a:pt x="715460" y="5988"/>
                </a:lnTo>
                <a:lnTo>
                  <a:pt x="739681" y="22318"/>
                </a:lnTo>
                <a:lnTo>
                  <a:pt x="756011" y="46539"/>
                </a:lnTo>
                <a:lnTo>
                  <a:pt x="762000" y="76200"/>
                </a:lnTo>
                <a:lnTo>
                  <a:pt x="762000" y="685800"/>
                </a:lnTo>
                <a:lnTo>
                  <a:pt x="756011" y="715460"/>
                </a:lnTo>
                <a:lnTo>
                  <a:pt x="739681" y="739681"/>
                </a:lnTo>
                <a:lnTo>
                  <a:pt x="715460" y="756011"/>
                </a:lnTo>
                <a:lnTo>
                  <a:pt x="685800" y="762000"/>
                </a:lnTo>
                <a:close/>
              </a:path>
            </a:pathLst>
          </a:custGeom>
          <a:solidFill>
            <a:srgbClr val="334D5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486400" y="5715006"/>
            <a:ext cx="762000" cy="762000"/>
          </a:xfrm>
          <a:custGeom>
            <a:avLst/>
            <a:gdLst/>
            <a:ahLst/>
            <a:cxnLst/>
            <a:rect l="l" t="t" r="r" b="b"/>
            <a:pathLst>
              <a:path w="762000" h="762000">
                <a:moveTo>
                  <a:pt x="685800" y="762000"/>
                </a:moveTo>
                <a:lnTo>
                  <a:pt x="76200" y="762000"/>
                </a:lnTo>
                <a:lnTo>
                  <a:pt x="46539" y="756011"/>
                </a:lnTo>
                <a:lnTo>
                  <a:pt x="22318" y="739681"/>
                </a:lnTo>
                <a:lnTo>
                  <a:pt x="5988" y="715460"/>
                </a:lnTo>
                <a:lnTo>
                  <a:pt x="0" y="685800"/>
                </a:lnTo>
                <a:lnTo>
                  <a:pt x="0" y="76200"/>
                </a:lnTo>
                <a:lnTo>
                  <a:pt x="5988" y="46539"/>
                </a:lnTo>
                <a:lnTo>
                  <a:pt x="22318" y="22318"/>
                </a:lnTo>
                <a:lnTo>
                  <a:pt x="46539" y="5988"/>
                </a:lnTo>
                <a:lnTo>
                  <a:pt x="76200" y="0"/>
                </a:lnTo>
                <a:lnTo>
                  <a:pt x="685800" y="0"/>
                </a:lnTo>
                <a:lnTo>
                  <a:pt x="715460" y="5988"/>
                </a:lnTo>
                <a:lnTo>
                  <a:pt x="739681" y="22318"/>
                </a:lnTo>
                <a:lnTo>
                  <a:pt x="756011" y="46539"/>
                </a:lnTo>
                <a:lnTo>
                  <a:pt x="762000" y="76200"/>
                </a:lnTo>
                <a:lnTo>
                  <a:pt x="762000" y="685800"/>
                </a:lnTo>
                <a:lnTo>
                  <a:pt x="756011" y="715460"/>
                </a:lnTo>
                <a:lnTo>
                  <a:pt x="739681" y="739681"/>
                </a:lnTo>
                <a:lnTo>
                  <a:pt x="715460" y="756011"/>
                </a:lnTo>
                <a:lnTo>
                  <a:pt x="685800" y="762000"/>
                </a:lnTo>
                <a:close/>
              </a:path>
            </a:pathLst>
          </a:custGeom>
          <a:solidFill>
            <a:srgbClr val="3E4D6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089341" y="2683498"/>
            <a:ext cx="303530" cy="303530"/>
          </a:xfrm>
          <a:custGeom>
            <a:avLst/>
            <a:gdLst/>
            <a:ahLst/>
            <a:cxnLst/>
            <a:rect l="l" t="t" r="r" b="b"/>
            <a:pathLst>
              <a:path w="303529" h="303530">
                <a:moveTo>
                  <a:pt x="167336" y="303168"/>
                </a:moveTo>
                <a:lnTo>
                  <a:pt x="118621" y="300419"/>
                </a:lnTo>
                <a:lnTo>
                  <a:pt x="74774" y="283224"/>
                </a:lnTo>
                <a:lnTo>
                  <a:pt x="38550" y="253820"/>
                </a:lnTo>
                <a:lnTo>
                  <a:pt x="12707" y="214445"/>
                </a:lnTo>
                <a:lnTo>
                  <a:pt x="0" y="167336"/>
                </a:lnTo>
                <a:lnTo>
                  <a:pt x="2748" y="118621"/>
                </a:lnTo>
                <a:lnTo>
                  <a:pt x="19943" y="74774"/>
                </a:lnTo>
                <a:lnTo>
                  <a:pt x="49347" y="38550"/>
                </a:lnTo>
                <a:lnTo>
                  <a:pt x="88722" y="12707"/>
                </a:lnTo>
                <a:lnTo>
                  <a:pt x="135831" y="0"/>
                </a:lnTo>
                <a:lnTo>
                  <a:pt x="184546" y="2748"/>
                </a:lnTo>
                <a:lnTo>
                  <a:pt x="228393" y="19943"/>
                </a:lnTo>
                <a:lnTo>
                  <a:pt x="264617" y="49347"/>
                </a:lnTo>
                <a:lnTo>
                  <a:pt x="290460" y="88722"/>
                </a:lnTo>
                <a:lnTo>
                  <a:pt x="303168" y="135831"/>
                </a:lnTo>
                <a:lnTo>
                  <a:pt x="300419" y="184546"/>
                </a:lnTo>
                <a:lnTo>
                  <a:pt x="283224" y="228393"/>
                </a:lnTo>
                <a:lnTo>
                  <a:pt x="253820" y="264617"/>
                </a:lnTo>
                <a:lnTo>
                  <a:pt x="214445" y="290460"/>
                </a:lnTo>
                <a:lnTo>
                  <a:pt x="167336" y="303168"/>
                </a:lnTo>
                <a:close/>
              </a:path>
            </a:pathLst>
          </a:custGeom>
          <a:solidFill>
            <a:srgbClr val="4B523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035724" y="3498890"/>
            <a:ext cx="303530" cy="303530"/>
          </a:xfrm>
          <a:custGeom>
            <a:avLst/>
            <a:gdLst/>
            <a:ahLst/>
            <a:cxnLst/>
            <a:rect l="l" t="t" r="r" b="b"/>
            <a:pathLst>
              <a:path w="303529" h="303529">
                <a:moveTo>
                  <a:pt x="167336" y="303168"/>
                </a:moveTo>
                <a:lnTo>
                  <a:pt x="118621" y="300419"/>
                </a:lnTo>
                <a:lnTo>
                  <a:pt x="74774" y="283224"/>
                </a:lnTo>
                <a:lnTo>
                  <a:pt x="38550" y="253820"/>
                </a:lnTo>
                <a:lnTo>
                  <a:pt x="12707" y="214445"/>
                </a:lnTo>
                <a:lnTo>
                  <a:pt x="0" y="167336"/>
                </a:lnTo>
                <a:lnTo>
                  <a:pt x="2748" y="118621"/>
                </a:lnTo>
                <a:lnTo>
                  <a:pt x="19943" y="74774"/>
                </a:lnTo>
                <a:lnTo>
                  <a:pt x="49347" y="38550"/>
                </a:lnTo>
                <a:lnTo>
                  <a:pt x="88722" y="12707"/>
                </a:lnTo>
                <a:lnTo>
                  <a:pt x="135831" y="0"/>
                </a:lnTo>
                <a:lnTo>
                  <a:pt x="184546" y="2748"/>
                </a:lnTo>
                <a:lnTo>
                  <a:pt x="228393" y="19943"/>
                </a:lnTo>
                <a:lnTo>
                  <a:pt x="264617" y="49347"/>
                </a:lnTo>
                <a:lnTo>
                  <a:pt x="290460" y="88722"/>
                </a:lnTo>
                <a:lnTo>
                  <a:pt x="303168" y="135831"/>
                </a:lnTo>
                <a:lnTo>
                  <a:pt x="300419" y="184546"/>
                </a:lnTo>
                <a:lnTo>
                  <a:pt x="283224" y="228393"/>
                </a:lnTo>
                <a:lnTo>
                  <a:pt x="253820" y="264617"/>
                </a:lnTo>
                <a:lnTo>
                  <a:pt x="214445" y="290460"/>
                </a:lnTo>
                <a:lnTo>
                  <a:pt x="167336" y="303168"/>
                </a:lnTo>
                <a:close/>
              </a:path>
            </a:pathLst>
          </a:custGeom>
          <a:solidFill>
            <a:srgbClr val="3A554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228651" y="4556661"/>
            <a:ext cx="303530" cy="303530"/>
          </a:xfrm>
          <a:custGeom>
            <a:avLst/>
            <a:gdLst/>
            <a:ahLst/>
            <a:cxnLst/>
            <a:rect l="l" t="t" r="r" b="b"/>
            <a:pathLst>
              <a:path w="303529" h="303529">
                <a:moveTo>
                  <a:pt x="167336" y="303168"/>
                </a:moveTo>
                <a:lnTo>
                  <a:pt x="118621" y="300419"/>
                </a:lnTo>
                <a:lnTo>
                  <a:pt x="74774" y="283224"/>
                </a:lnTo>
                <a:lnTo>
                  <a:pt x="38550" y="253820"/>
                </a:lnTo>
                <a:lnTo>
                  <a:pt x="12707" y="214445"/>
                </a:lnTo>
                <a:lnTo>
                  <a:pt x="0" y="167336"/>
                </a:lnTo>
                <a:lnTo>
                  <a:pt x="2748" y="118621"/>
                </a:lnTo>
                <a:lnTo>
                  <a:pt x="19943" y="74774"/>
                </a:lnTo>
                <a:lnTo>
                  <a:pt x="49347" y="38550"/>
                </a:lnTo>
                <a:lnTo>
                  <a:pt x="88722" y="12707"/>
                </a:lnTo>
                <a:lnTo>
                  <a:pt x="135831" y="0"/>
                </a:lnTo>
                <a:lnTo>
                  <a:pt x="184546" y="2748"/>
                </a:lnTo>
                <a:lnTo>
                  <a:pt x="228393" y="19943"/>
                </a:lnTo>
                <a:lnTo>
                  <a:pt x="264617" y="49347"/>
                </a:lnTo>
                <a:lnTo>
                  <a:pt x="290460" y="88722"/>
                </a:lnTo>
                <a:lnTo>
                  <a:pt x="303168" y="135831"/>
                </a:lnTo>
                <a:lnTo>
                  <a:pt x="300419" y="184546"/>
                </a:lnTo>
                <a:lnTo>
                  <a:pt x="283224" y="228393"/>
                </a:lnTo>
                <a:lnTo>
                  <a:pt x="253820" y="264617"/>
                </a:lnTo>
                <a:lnTo>
                  <a:pt x="214445" y="290460"/>
                </a:lnTo>
                <a:lnTo>
                  <a:pt x="167336" y="303168"/>
                </a:lnTo>
                <a:close/>
              </a:path>
            </a:pathLst>
          </a:custGeom>
          <a:solidFill>
            <a:srgbClr val="334D5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721349" y="5789789"/>
            <a:ext cx="303530" cy="303530"/>
          </a:xfrm>
          <a:custGeom>
            <a:avLst/>
            <a:gdLst/>
            <a:ahLst/>
            <a:cxnLst/>
            <a:rect l="l" t="t" r="r" b="b"/>
            <a:pathLst>
              <a:path w="303529" h="303529">
                <a:moveTo>
                  <a:pt x="167336" y="303168"/>
                </a:moveTo>
                <a:lnTo>
                  <a:pt x="118621" y="300419"/>
                </a:lnTo>
                <a:lnTo>
                  <a:pt x="74774" y="283224"/>
                </a:lnTo>
                <a:lnTo>
                  <a:pt x="38550" y="253820"/>
                </a:lnTo>
                <a:lnTo>
                  <a:pt x="12707" y="214445"/>
                </a:lnTo>
                <a:lnTo>
                  <a:pt x="0" y="167336"/>
                </a:lnTo>
                <a:lnTo>
                  <a:pt x="2748" y="118621"/>
                </a:lnTo>
                <a:lnTo>
                  <a:pt x="19943" y="74774"/>
                </a:lnTo>
                <a:lnTo>
                  <a:pt x="49347" y="38550"/>
                </a:lnTo>
                <a:lnTo>
                  <a:pt x="88722" y="12707"/>
                </a:lnTo>
                <a:lnTo>
                  <a:pt x="135831" y="0"/>
                </a:lnTo>
                <a:lnTo>
                  <a:pt x="184546" y="2748"/>
                </a:lnTo>
                <a:lnTo>
                  <a:pt x="228393" y="19943"/>
                </a:lnTo>
                <a:lnTo>
                  <a:pt x="264617" y="49347"/>
                </a:lnTo>
                <a:lnTo>
                  <a:pt x="290460" y="88722"/>
                </a:lnTo>
                <a:lnTo>
                  <a:pt x="303168" y="135831"/>
                </a:lnTo>
                <a:lnTo>
                  <a:pt x="300419" y="184546"/>
                </a:lnTo>
                <a:lnTo>
                  <a:pt x="283224" y="228393"/>
                </a:lnTo>
                <a:lnTo>
                  <a:pt x="253820" y="264617"/>
                </a:lnTo>
                <a:lnTo>
                  <a:pt x="214445" y="290460"/>
                </a:lnTo>
                <a:lnTo>
                  <a:pt x="167336" y="303168"/>
                </a:lnTo>
                <a:close/>
              </a:path>
            </a:pathLst>
          </a:custGeom>
          <a:solidFill>
            <a:srgbClr val="3E4D6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92500" rIns="0" bIns="0" rtlCol="0">
            <a:spAutoFit/>
          </a:bodyPr>
          <a:lstStyle/>
          <a:p>
            <a:pPr marL="257175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Cybersecurity</a:t>
            </a:r>
            <a:r>
              <a:rPr spc="-45" dirty="0"/>
              <a:t> </a:t>
            </a:r>
            <a:r>
              <a:rPr spc="-10" dirty="0"/>
              <a:t>Policy</a:t>
            </a:r>
            <a:r>
              <a:rPr spc="-45" dirty="0"/>
              <a:t> </a:t>
            </a:r>
            <a:r>
              <a:rPr spc="-25" dirty="0"/>
              <a:t>Implementation</a:t>
            </a:r>
            <a:r>
              <a:rPr spc="-45" dirty="0"/>
              <a:t> </a:t>
            </a:r>
            <a:r>
              <a:rPr spc="-10" dirty="0"/>
              <a:t>Roadmap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381493" y="5779994"/>
            <a:ext cx="121412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4E91FC"/>
                </a:solidFill>
                <a:latin typeface="Roboto"/>
                <a:cs typeface="Roboto"/>
              </a:rPr>
              <a:t>Month</a:t>
            </a:r>
            <a:r>
              <a:rPr sz="2000" b="1" spc="-65" dirty="0">
                <a:solidFill>
                  <a:srgbClr val="4E91FC"/>
                </a:solidFill>
                <a:latin typeface="Roboto"/>
                <a:cs typeface="Roboto"/>
              </a:rPr>
              <a:t> </a:t>
            </a:r>
            <a:r>
              <a:rPr sz="2000" b="1" spc="-55" dirty="0">
                <a:solidFill>
                  <a:srgbClr val="4E91FC"/>
                </a:solidFill>
                <a:latin typeface="Roboto"/>
                <a:cs typeface="Roboto"/>
              </a:rPr>
              <a:t>1-</a:t>
            </a:r>
            <a:r>
              <a:rPr sz="2000" b="1" spc="-50" dirty="0">
                <a:solidFill>
                  <a:srgbClr val="4E91FC"/>
                </a:solidFill>
                <a:latin typeface="Roboto"/>
                <a:cs typeface="Roboto"/>
              </a:rPr>
              <a:t>2</a:t>
            </a:r>
            <a:endParaRPr sz="2000">
              <a:latin typeface="Roboto"/>
              <a:cs typeface="Roboto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838693" y="4560794"/>
            <a:ext cx="121412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19C3FA"/>
                </a:solidFill>
                <a:latin typeface="Roboto"/>
                <a:cs typeface="Roboto"/>
              </a:rPr>
              <a:t>Month</a:t>
            </a:r>
            <a:r>
              <a:rPr sz="2000" b="1" spc="-65" dirty="0">
                <a:solidFill>
                  <a:srgbClr val="19C3FA"/>
                </a:solidFill>
                <a:latin typeface="Roboto"/>
                <a:cs typeface="Roboto"/>
              </a:rPr>
              <a:t> </a:t>
            </a:r>
            <a:r>
              <a:rPr sz="2000" b="1" spc="-55" dirty="0">
                <a:solidFill>
                  <a:srgbClr val="19C3FA"/>
                </a:solidFill>
                <a:latin typeface="Roboto"/>
                <a:cs typeface="Roboto"/>
              </a:rPr>
              <a:t>3-</a:t>
            </a:r>
            <a:r>
              <a:rPr sz="2000" b="1" spc="-50" dirty="0">
                <a:solidFill>
                  <a:srgbClr val="19C3FA"/>
                </a:solidFill>
                <a:latin typeface="Roboto"/>
                <a:cs typeface="Roboto"/>
              </a:rPr>
              <a:t>6</a:t>
            </a:r>
            <a:endParaRPr sz="2000">
              <a:latin typeface="Roboto"/>
              <a:cs typeface="Robo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676893" y="3493994"/>
            <a:ext cx="121412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43DD92"/>
                </a:solidFill>
                <a:latin typeface="Roboto"/>
                <a:cs typeface="Roboto"/>
              </a:rPr>
              <a:t>Month</a:t>
            </a:r>
            <a:r>
              <a:rPr sz="2000" b="1" spc="-65" dirty="0">
                <a:solidFill>
                  <a:srgbClr val="43DD92"/>
                </a:solidFill>
                <a:latin typeface="Roboto"/>
                <a:cs typeface="Roboto"/>
              </a:rPr>
              <a:t> </a:t>
            </a:r>
            <a:r>
              <a:rPr sz="2000" b="1" spc="-55" dirty="0">
                <a:solidFill>
                  <a:srgbClr val="43DD92"/>
                </a:solidFill>
                <a:latin typeface="Roboto"/>
                <a:cs typeface="Roboto"/>
              </a:rPr>
              <a:t>4-</a:t>
            </a:r>
            <a:r>
              <a:rPr sz="2000" b="1" spc="-50" dirty="0">
                <a:solidFill>
                  <a:srgbClr val="43DD92"/>
                </a:solidFill>
                <a:latin typeface="Roboto"/>
                <a:cs typeface="Roboto"/>
              </a:rPr>
              <a:t>8</a:t>
            </a:r>
            <a:endParaRPr sz="2000">
              <a:latin typeface="Roboto"/>
              <a:cs typeface="Roboto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9669018" y="2655794"/>
            <a:ext cx="98488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0" dirty="0">
                <a:solidFill>
                  <a:srgbClr val="A5D937"/>
                </a:solidFill>
                <a:latin typeface="Roboto"/>
                <a:cs typeface="Roboto"/>
              </a:rPr>
              <a:t>Ongoing</a:t>
            </a:r>
            <a:endParaRPr sz="2000">
              <a:latin typeface="Roboto"/>
              <a:cs typeface="Roboto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673604" y="3100294"/>
            <a:ext cx="2658110" cy="942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96720">
              <a:lnSpc>
                <a:spcPct val="100000"/>
              </a:lnSpc>
              <a:spcBef>
                <a:spcPts val="100"/>
              </a:spcBef>
            </a:pPr>
            <a:r>
              <a:rPr sz="2000" b="1" spc="-10" dirty="0">
                <a:solidFill>
                  <a:srgbClr val="43DD92"/>
                </a:solidFill>
                <a:latin typeface="Roboto"/>
                <a:cs typeface="Roboto"/>
              </a:rPr>
              <a:t>Training</a:t>
            </a:r>
            <a:endParaRPr sz="2000">
              <a:latin typeface="Roboto"/>
              <a:cs typeface="Roboto"/>
            </a:endParaRPr>
          </a:p>
          <a:p>
            <a:pPr marR="24765" algn="r">
              <a:lnSpc>
                <a:spcPct val="100000"/>
              </a:lnSpc>
              <a:spcBef>
                <a:spcPts val="1220"/>
              </a:spcBef>
            </a:pPr>
            <a:r>
              <a:rPr sz="1500" spc="-45" dirty="0">
                <a:solidFill>
                  <a:srgbClr val="F3F3F3"/>
                </a:solidFill>
                <a:latin typeface="Roboto"/>
                <a:cs typeface="Roboto"/>
              </a:rPr>
              <a:t>Department-</a:t>
            </a:r>
            <a:r>
              <a:rPr sz="1500" spc="-20" dirty="0">
                <a:solidFill>
                  <a:srgbClr val="F3F3F3"/>
                </a:solidFill>
                <a:latin typeface="Roboto"/>
                <a:cs typeface="Roboto"/>
              </a:rPr>
              <a:t>wise</a:t>
            </a:r>
            <a:r>
              <a:rPr sz="1500" spc="3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cybersecurity</a:t>
            </a:r>
            <a:endParaRPr sz="1500">
              <a:latin typeface="Roboto"/>
              <a:cs typeface="Roboto"/>
            </a:endParaRPr>
          </a:p>
          <a:p>
            <a:pPr marR="13970" algn="r">
              <a:lnSpc>
                <a:spcPct val="100000"/>
              </a:lnSpc>
            </a:pPr>
            <a:r>
              <a:rPr sz="1500" spc="-20" dirty="0">
                <a:solidFill>
                  <a:srgbClr val="F3F3F3"/>
                </a:solidFill>
                <a:latin typeface="Roboto"/>
                <a:cs typeface="Roboto"/>
              </a:rPr>
              <a:t>training</a:t>
            </a:r>
            <a:r>
              <a:rPr sz="1500" spc="-3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sessions</a:t>
            </a:r>
            <a:endParaRPr sz="1500">
              <a:latin typeface="Roboto"/>
              <a:cs typeface="Roboto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947542" y="5691094"/>
            <a:ext cx="2376805" cy="942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54455">
              <a:lnSpc>
                <a:spcPct val="100000"/>
              </a:lnSpc>
              <a:spcBef>
                <a:spcPts val="100"/>
              </a:spcBef>
            </a:pPr>
            <a:r>
              <a:rPr sz="2000" b="1" spc="-10" dirty="0">
                <a:solidFill>
                  <a:srgbClr val="4E91FC"/>
                </a:solidFill>
                <a:latin typeface="Roboto"/>
                <a:cs typeface="Roboto"/>
              </a:rPr>
              <a:t>Planning</a:t>
            </a:r>
            <a:endParaRPr sz="2000">
              <a:latin typeface="Roboto"/>
              <a:cs typeface="Roboto"/>
            </a:endParaRPr>
          </a:p>
          <a:p>
            <a:pPr marR="12700" algn="r">
              <a:lnSpc>
                <a:spcPct val="100000"/>
              </a:lnSpc>
              <a:spcBef>
                <a:spcPts val="1220"/>
              </a:spcBef>
            </a:pP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Risk</a:t>
            </a:r>
            <a:r>
              <a:rPr sz="1500" spc="-5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assessment</a:t>
            </a:r>
            <a:r>
              <a:rPr sz="1500" spc="-5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dirty="0">
                <a:solidFill>
                  <a:srgbClr val="F3F3F3"/>
                </a:solidFill>
                <a:latin typeface="Roboto"/>
                <a:cs typeface="Roboto"/>
              </a:rPr>
              <a:t>and</a:t>
            </a:r>
            <a:r>
              <a:rPr sz="1500" spc="-5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policy</a:t>
            </a:r>
            <a:endParaRPr sz="1500">
              <a:latin typeface="Roboto"/>
              <a:cs typeface="Roboto"/>
            </a:endParaRPr>
          </a:p>
          <a:p>
            <a:pPr marR="5080" algn="r">
              <a:lnSpc>
                <a:spcPct val="100000"/>
              </a:lnSpc>
            </a:pP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drafting</a:t>
            </a:r>
            <a:endParaRPr sz="1500">
              <a:latin typeface="Roboto"/>
              <a:cs typeface="Roboto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441194" y="4395694"/>
            <a:ext cx="2901315" cy="942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3383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19C3FA"/>
                </a:solidFill>
                <a:latin typeface="Roboto"/>
                <a:cs typeface="Roboto"/>
              </a:rPr>
              <a:t>Tech</a:t>
            </a:r>
            <a:r>
              <a:rPr sz="2000" b="1" spc="65" dirty="0">
                <a:solidFill>
                  <a:srgbClr val="19C3FA"/>
                </a:solidFill>
                <a:latin typeface="Roboto"/>
                <a:cs typeface="Roboto"/>
              </a:rPr>
              <a:t> </a:t>
            </a:r>
            <a:r>
              <a:rPr sz="2000" b="1" spc="-10" dirty="0">
                <a:solidFill>
                  <a:srgbClr val="19C3FA"/>
                </a:solidFill>
                <a:latin typeface="Roboto"/>
                <a:cs typeface="Roboto"/>
              </a:rPr>
              <a:t>Rollout</a:t>
            </a:r>
            <a:endParaRPr sz="2000">
              <a:latin typeface="Roboto"/>
              <a:cs typeface="Roboto"/>
            </a:endParaRPr>
          </a:p>
          <a:p>
            <a:pPr marL="12700">
              <a:lnSpc>
                <a:spcPct val="100000"/>
              </a:lnSpc>
              <a:spcBef>
                <a:spcPts val="1220"/>
              </a:spcBef>
            </a:pPr>
            <a:r>
              <a:rPr sz="1500" spc="-20" dirty="0">
                <a:solidFill>
                  <a:srgbClr val="F3F3F3"/>
                </a:solidFill>
                <a:latin typeface="Roboto"/>
                <a:cs typeface="Roboto"/>
              </a:rPr>
              <a:t>Deployment</a:t>
            </a:r>
            <a:r>
              <a:rPr sz="1500" dirty="0">
                <a:solidFill>
                  <a:srgbClr val="F3F3F3"/>
                </a:solidFill>
                <a:latin typeface="Roboto"/>
                <a:cs typeface="Roboto"/>
              </a:rPr>
              <a:t> of </a:t>
            </a: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firewalls,</a:t>
            </a:r>
            <a:r>
              <a:rPr sz="1500" spc="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dirty="0">
                <a:solidFill>
                  <a:srgbClr val="F3F3F3"/>
                </a:solidFill>
                <a:latin typeface="Roboto"/>
                <a:cs typeface="Roboto"/>
              </a:rPr>
              <a:t>MFA, </a:t>
            </a:r>
            <a:r>
              <a:rPr sz="1500" spc="-25" dirty="0">
                <a:solidFill>
                  <a:srgbClr val="F3F3F3"/>
                </a:solidFill>
                <a:latin typeface="Roboto"/>
                <a:cs typeface="Roboto"/>
              </a:rPr>
              <a:t>and</a:t>
            </a:r>
            <a:endParaRPr sz="1500">
              <a:latin typeface="Roboto"/>
              <a:cs typeface="Roboto"/>
            </a:endParaRPr>
          </a:p>
          <a:p>
            <a:pPr marR="25400" algn="r">
              <a:lnSpc>
                <a:spcPct val="100000"/>
              </a:lnSpc>
            </a:pPr>
            <a:r>
              <a:rPr sz="1500" spc="-20" dirty="0">
                <a:solidFill>
                  <a:srgbClr val="F3F3F3"/>
                </a:solidFill>
                <a:latin typeface="Roboto"/>
                <a:cs typeface="Roboto"/>
              </a:rPr>
              <a:t>SIEM</a:t>
            </a:r>
            <a:endParaRPr sz="1500">
              <a:latin typeface="Roboto"/>
              <a:cs typeface="Roboto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698495" y="1804894"/>
            <a:ext cx="2621915" cy="942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28395">
              <a:lnSpc>
                <a:spcPct val="100000"/>
              </a:lnSpc>
              <a:spcBef>
                <a:spcPts val="100"/>
              </a:spcBef>
            </a:pPr>
            <a:r>
              <a:rPr sz="2000" b="1" spc="-10" dirty="0">
                <a:solidFill>
                  <a:srgbClr val="A5D937"/>
                </a:solidFill>
                <a:latin typeface="Roboto"/>
                <a:cs typeface="Roboto"/>
              </a:rPr>
              <a:t>Maintenance</a:t>
            </a:r>
            <a:endParaRPr sz="2000">
              <a:latin typeface="Roboto"/>
              <a:cs typeface="Roboto"/>
            </a:endParaRPr>
          </a:p>
          <a:p>
            <a:pPr marR="8890" algn="r">
              <a:lnSpc>
                <a:spcPct val="100000"/>
              </a:lnSpc>
              <a:spcBef>
                <a:spcPts val="1220"/>
              </a:spcBef>
            </a:pP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Regular</a:t>
            </a:r>
            <a:r>
              <a:rPr sz="1500" spc="-7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audits</a:t>
            </a:r>
            <a:r>
              <a:rPr sz="1500" spc="-6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dirty="0">
                <a:solidFill>
                  <a:srgbClr val="F3F3F3"/>
                </a:solidFill>
                <a:latin typeface="Roboto"/>
                <a:cs typeface="Roboto"/>
              </a:rPr>
              <a:t>and</a:t>
            </a:r>
            <a:r>
              <a:rPr sz="1500" spc="-6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updates</a:t>
            </a:r>
            <a:r>
              <a:rPr sz="1500" spc="-6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spc="-25" dirty="0">
                <a:solidFill>
                  <a:srgbClr val="F3F3F3"/>
                </a:solidFill>
                <a:latin typeface="Roboto"/>
                <a:cs typeface="Roboto"/>
              </a:rPr>
              <a:t>for</a:t>
            </a:r>
            <a:endParaRPr sz="1500">
              <a:latin typeface="Roboto"/>
              <a:cs typeface="Roboto"/>
            </a:endParaRPr>
          </a:p>
          <a:p>
            <a:pPr marR="6350" algn="r">
              <a:lnSpc>
                <a:spcPct val="100000"/>
              </a:lnSpc>
            </a:pPr>
            <a:r>
              <a:rPr sz="1500" spc="-20" dirty="0">
                <a:solidFill>
                  <a:srgbClr val="F3F3F3"/>
                </a:solidFill>
                <a:latin typeface="Roboto"/>
                <a:cs typeface="Roboto"/>
              </a:rPr>
              <a:t>continuous</a:t>
            </a:r>
            <a:r>
              <a:rPr sz="1500" spc="-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security</a:t>
            </a:r>
            <a:endParaRPr sz="1500">
              <a:latin typeface="Roboto"/>
              <a:cs typeface="Robo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6692900" y="2133644"/>
            <a:ext cx="5664200" cy="4972050"/>
            <a:chOff x="6692900" y="2133644"/>
            <a:chExt cx="5664200" cy="4972050"/>
          </a:xfrm>
        </p:grpSpPr>
        <p:sp>
          <p:nvSpPr>
            <p:cNvPr id="20" name="object 20"/>
            <p:cNvSpPr/>
            <p:nvPr/>
          </p:nvSpPr>
          <p:spPr>
            <a:xfrm>
              <a:off x="6705600" y="2146344"/>
              <a:ext cx="5638800" cy="4946650"/>
            </a:xfrm>
            <a:custGeom>
              <a:avLst/>
              <a:gdLst/>
              <a:ahLst/>
              <a:cxnLst/>
              <a:rect l="l" t="t" r="r" b="b"/>
              <a:pathLst>
                <a:path w="5638800" h="4946650">
                  <a:moveTo>
                    <a:pt x="2667723" y="615103"/>
                  </a:moveTo>
                  <a:lnTo>
                    <a:pt x="2710809" y="592006"/>
                  </a:lnTo>
                  <a:lnTo>
                    <a:pt x="2754152" y="569308"/>
                  </a:lnTo>
                  <a:lnTo>
                    <a:pt x="2797752" y="547009"/>
                  </a:lnTo>
                  <a:lnTo>
                    <a:pt x="2841606" y="525113"/>
                  </a:lnTo>
                  <a:lnTo>
                    <a:pt x="2885711" y="503623"/>
                  </a:lnTo>
                  <a:lnTo>
                    <a:pt x="2930065" y="482541"/>
                  </a:lnTo>
                  <a:lnTo>
                    <a:pt x="2974668" y="461869"/>
                  </a:lnTo>
                  <a:lnTo>
                    <a:pt x="3019515" y="441611"/>
                  </a:lnTo>
                  <a:lnTo>
                    <a:pt x="3064605" y="421770"/>
                  </a:lnTo>
                  <a:lnTo>
                    <a:pt x="3109936" y="402347"/>
                  </a:lnTo>
                  <a:lnTo>
                    <a:pt x="3155506" y="383345"/>
                  </a:lnTo>
                  <a:lnTo>
                    <a:pt x="3201313" y="364768"/>
                  </a:lnTo>
                  <a:lnTo>
                    <a:pt x="3247353" y="346618"/>
                  </a:lnTo>
                  <a:lnTo>
                    <a:pt x="3293626" y="328897"/>
                  </a:lnTo>
                  <a:lnTo>
                    <a:pt x="3340129" y="311608"/>
                  </a:lnTo>
                  <a:lnTo>
                    <a:pt x="3386860" y="294755"/>
                  </a:lnTo>
                  <a:lnTo>
                    <a:pt x="3433816" y="278338"/>
                  </a:lnTo>
                  <a:lnTo>
                    <a:pt x="3480996" y="262363"/>
                  </a:lnTo>
                  <a:lnTo>
                    <a:pt x="3528397" y="246829"/>
                  </a:lnTo>
                  <a:lnTo>
                    <a:pt x="3576017" y="231742"/>
                  </a:lnTo>
                  <a:lnTo>
                    <a:pt x="3623855" y="217103"/>
                  </a:lnTo>
                  <a:lnTo>
                    <a:pt x="3671907" y="202914"/>
                  </a:lnTo>
                  <a:lnTo>
                    <a:pt x="3720171" y="189180"/>
                  </a:lnTo>
                  <a:lnTo>
                    <a:pt x="3768647" y="175901"/>
                  </a:lnTo>
                  <a:lnTo>
                    <a:pt x="3817330" y="163082"/>
                  </a:lnTo>
                  <a:lnTo>
                    <a:pt x="3866220" y="150724"/>
                  </a:lnTo>
                  <a:lnTo>
                    <a:pt x="3915313" y="138830"/>
                  </a:lnTo>
                  <a:lnTo>
                    <a:pt x="3964609" y="127403"/>
                  </a:lnTo>
                  <a:lnTo>
                    <a:pt x="4014104" y="116446"/>
                  </a:lnTo>
                  <a:lnTo>
                    <a:pt x="4063796" y="105961"/>
                  </a:lnTo>
                  <a:lnTo>
                    <a:pt x="4113684" y="95952"/>
                  </a:lnTo>
                  <a:lnTo>
                    <a:pt x="4163765" y="86419"/>
                  </a:lnTo>
                  <a:lnTo>
                    <a:pt x="4214036" y="77368"/>
                  </a:lnTo>
                  <a:lnTo>
                    <a:pt x="4264497" y="68799"/>
                  </a:lnTo>
                  <a:lnTo>
                    <a:pt x="4315144" y="60716"/>
                  </a:lnTo>
                  <a:lnTo>
                    <a:pt x="4365976" y="53121"/>
                  </a:lnTo>
                  <a:lnTo>
                    <a:pt x="4416990" y="46017"/>
                  </a:lnTo>
                  <a:lnTo>
                    <a:pt x="4468183" y="39407"/>
                  </a:lnTo>
                  <a:lnTo>
                    <a:pt x="4519555" y="33293"/>
                  </a:lnTo>
                  <a:lnTo>
                    <a:pt x="4571103" y="27678"/>
                  </a:lnTo>
                  <a:lnTo>
                    <a:pt x="4622812" y="22566"/>
                  </a:lnTo>
                  <a:lnTo>
                    <a:pt x="4674452" y="17981"/>
                  </a:lnTo>
                  <a:lnTo>
                    <a:pt x="4726020" y="13920"/>
                  </a:lnTo>
                  <a:lnTo>
                    <a:pt x="4777512" y="10382"/>
                  </a:lnTo>
                  <a:lnTo>
                    <a:pt x="4828927" y="7364"/>
                  </a:lnTo>
                  <a:lnTo>
                    <a:pt x="4880261" y="4864"/>
                  </a:lnTo>
                  <a:lnTo>
                    <a:pt x="4931513" y="2880"/>
                  </a:lnTo>
                  <a:lnTo>
                    <a:pt x="4982678" y="1409"/>
                  </a:lnTo>
                  <a:lnTo>
                    <a:pt x="5033755" y="450"/>
                  </a:lnTo>
                  <a:lnTo>
                    <a:pt x="5084741" y="0"/>
                  </a:lnTo>
                  <a:lnTo>
                    <a:pt x="5135633" y="56"/>
                  </a:lnTo>
                  <a:lnTo>
                    <a:pt x="5186429" y="618"/>
                  </a:lnTo>
                  <a:lnTo>
                    <a:pt x="5237125" y="1683"/>
                  </a:lnTo>
                  <a:lnTo>
                    <a:pt x="5287719" y="3248"/>
                  </a:lnTo>
                  <a:lnTo>
                    <a:pt x="5338209" y="5311"/>
                  </a:lnTo>
                  <a:lnTo>
                    <a:pt x="5388591" y="7871"/>
                  </a:lnTo>
                  <a:lnTo>
                    <a:pt x="5438864" y="10924"/>
                  </a:lnTo>
                  <a:lnTo>
                    <a:pt x="5489023" y="14469"/>
                  </a:lnTo>
                  <a:lnTo>
                    <a:pt x="5539068" y="18504"/>
                  </a:lnTo>
                  <a:lnTo>
                    <a:pt x="5588994" y="23026"/>
                  </a:lnTo>
                  <a:lnTo>
                    <a:pt x="5638800" y="28034"/>
                  </a:lnTo>
                </a:path>
                <a:path w="5638800" h="4946650">
                  <a:moveTo>
                    <a:pt x="2404214" y="768425"/>
                  </a:moveTo>
                  <a:lnTo>
                    <a:pt x="2360357" y="796049"/>
                  </a:lnTo>
                  <a:lnTo>
                    <a:pt x="2316815" y="824100"/>
                  </a:lnTo>
                  <a:lnTo>
                    <a:pt x="2273590" y="852574"/>
                  </a:lnTo>
                  <a:lnTo>
                    <a:pt x="2230683" y="881468"/>
                  </a:lnTo>
                  <a:lnTo>
                    <a:pt x="2188099" y="910779"/>
                  </a:lnTo>
                  <a:lnTo>
                    <a:pt x="2145839" y="940503"/>
                  </a:lnTo>
                  <a:lnTo>
                    <a:pt x="2103906" y="970637"/>
                  </a:lnTo>
                  <a:lnTo>
                    <a:pt x="2062303" y="1001179"/>
                  </a:lnTo>
                  <a:lnTo>
                    <a:pt x="2021032" y="1032124"/>
                  </a:lnTo>
                  <a:lnTo>
                    <a:pt x="1980097" y="1063470"/>
                  </a:lnTo>
                  <a:lnTo>
                    <a:pt x="1939499" y="1095213"/>
                  </a:lnTo>
                  <a:lnTo>
                    <a:pt x="1899241" y="1127350"/>
                  </a:lnTo>
                  <a:lnTo>
                    <a:pt x="1859326" y="1159878"/>
                  </a:lnTo>
                  <a:lnTo>
                    <a:pt x="1819757" y="1192793"/>
                  </a:lnTo>
                  <a:lnTo>
                    <a:pt x="1780536" y="1226093"/>
                  </a:lnTo>
                  <a:lnTo>
                    <a:pt x="1741666" y="1259774"/>
                  </a:lnTo>
                  <a:lnTo>
                    <a:pt x="1703149" y="1293833"/>
                  </a:lnTo>
                  <a:lnTo>
                    <a:pt x="1664988" y="1328266"/>
                  </a:lnTo>
                  <a:lnTo>
                    <a:pt x="1627186" y="1363071"/>
                  </a:lnTo>
                  <a:lnTo>
                    <a:pt x="1589745" y="1398244"/>
                  </a:lnTo>
                </a:path>
                <a:path w="5638800" h="4946650">
                  <a:moveTo>
                    <a:pt x="1374988" y="1614529"/>
                  </a:moveTo>
                  <a:lnTo>
                    <a:pt x="1340010" y="1652295"/>
                  </a:lnTo>
                  <a:lnTo>
                    <a:pt x="1305416" y="1690405"/>
                  </a:lnTo>
                  <a:lnTo>
                    <a:pt x="1271210" y="1728857"/>
                  </a:lnTo>
                  <a:lnTo>
                    <a:pt x="1237394" y="1767647"/>
                  </a:lnTo>
                  <a:lnTo>
                    <a:pt x="1203971" y="1806772"/>
                  </a:lnTo>
                  <a:lnTo>
                    <a:pt x="1170943" y="1846228"/>
                  </a:lnTo>
                  <a:lnTo>
                    <a:pt x="1138313" y="1886014"/>
                  </a:lnTo>
                  <a:lnTo>
                    <a:pt x="1106084" y="1926124"/>
                  </a:lnTo>
                  <a:lnTo>
                    <a:pt x="1074258" y="1966556"/>
                  </a:lnTo>
                  <a:lnTo>
                    <a:pt x="1042839" y="2007306"/>
                  </a:lnTo>
                  <a:lnTo>
                    <a:pt x="1011827" y="2048372"/>
                  </a:lnTo>
                  <a:lnTo>
                    <a:pt x="981228" y="2089750"/>
                  </a:lnTo>
                  <a:lnTo>
                    <a:pt x="951042" y="2131437"/>
                  </a:lnTo>
                  <a:lnTo>
                    <a:pt x="921273" y="2173429"/>
                  </a:lnTo>
                  <a:lnTo>
                    <a:pt x="891923" y="2215723"/>
                  </a:lnTo>
                  <a:lnTo>
                    <a:pt x="862995" y="2258317"/>
                  </a:lnTo>
                  <a:lnTo>
                    <a:pt x="834492" y="2301206"/>
                  </a:lnTo>
                  <a:lnTo>
                    <a:pt x="806416" y="2344387"/>
                  </a:lnTo>
                  <a:lnTo>
                    <a:pt x="778770" y="2387858"/>
                  </a:lnTo>
                  <a:lnTo>
                    <a:pt x="751556" y="2431614"/>
                  </a:lnTo>
                </a:path>
                <a:path w="5638800" h="4946650">
                  <a:moveTo>
                    <a:pt x="599704" y="2695871"/>
                  </a:moveTo>
                  <a:lnTo>
                    <a:pt x="575683" y="2741262"/>
                  </a:lnTo>
                  <a:lnTo>
                    <a:pt x="552111" y="2786911"/>
                  </a:lnTo>
                  <a:lnTo>
                    <a:pt x="528990" y="2832814"/>
                  </a:lnTo>
                  <a:lnTo>
                    <a:pt x="506323" y="2878968"/>
                  </a:lnTo>
                  <a:lnTo>
                    <a:pt x="484112" y="2925369"/>
                  </a:lnTo>
                  <a:lnTo>
                    <a:pt x="462361" y="2972014"/>
                  </a:lnTo>
                  <a:lnTo>
                    <a:pt x="441071" y="3018901"/>
                  </a:lnTo>
                  <a:lnTo>
                    <a:pt x="420245" y="3066025"/>
                  </a:lnTo>
                  <a:lnTo>
                    <a:pt x="399886" y="3113384"/>
                  </a:lnTo>
                  <a:lnTo>
                    <a:pt x="379997" y="3160974"/>
                  </a:lnTo>
                  <a:lnTo>
                    <a:pt x="360580" y="3208793"/>
                  </a:lnTo>
                  <a:lnTo>
                    <a:pt x="341638" y="3256837"/>
                  </a:lnTo>
                  <a:lnTo>
                    <a:pt x="323173" y="3305102"/>
                  </a:lnTo>
                  <a:lnTo>
                    <a:pt x="305188" y="3353586"/>
                  </a:lnTo>
                  <a:lnTo>
                    <a:pt x="287686" y="3402285"/>
                  </a:lnTo>
                  <a:lnTo>
                    <a:pt x="270668" y="3451197"/>
                  </a:lnTo>
                  <a:lnTo>
                    <a:pt x="254139" y="3500317"/>
                  </a:lnTo>
                  <a:lnTo>
                    <a:pt x="238100" y="3549643"/>
                  </a:lnTo>
                  <a:lnTo>
                    <a:pt x="222554" y="3599171"/>
                  </a:lnTo>
                  <a:lnTo>
                    <a:pt x="207504" y="3648899"/>
                  </a:lnTo>
                </a:path>
                <a:path w="5638800" h="4946650">
                  <a:moveTo>
                    <a:pt x="129538" y="3943582"/>
                  </a:moveTo>
                  <a:lnTo>
                    <a:pt x="118444" y="3992374"/>
                  </a:lnTo>
                  <a:lnTo>
                    <a:pt x="107823" y="4041325"/>
                  </a:lnTo>
                  <a:lnTo>
                    <a:pt x="97676" y="4090432"/>
                  </a:lnTo>
                  <a:lnTo>
                    <a:pt x="88005" y="4139694"/>
                  </a:lnTo>
                  <a:lnTo>
                    <a:pt x="78814" y="4189106"/>
                  </a:lnTo>
                  <a:lnTo>
                    <a:pt x="70105" y="4238666"/>
                  </a:lnTo>
                  <a:lnTo>
                    <a:pt x="61879" y="4288372"/>
                  </a:lnTo>
                  <a:lnTo>
                    <a:pt x="54139" y="4338220"/>
                  </a:lnTo>
                  <a:lnTo>
                    <a:pt x="46887" y="4388207"/>
                  </a:lnTo>
                  <a:lnTo>
                    <a:pt x="40126" y="4438332"/>
                  </a:lnTo>
                  <a:lnTo>
                    <a:pt x="33857" y="4488590"/>
                  </a:lnTo>
                  <a:lnTo>
                    <a:pt x="28084" y="4538980"/>
                  </a:lnTo>
                  <a:lnTo>
                    <a:pt x="22809" y="4589498"/>
                  </a:lnTo>
                  <a:lnTo>
                    <a:pt x="18033" y="4640142"/>
                  </a:lnTo>
                  <a:lnTo>
                    <a:pt x="13759" y="4690908"/>
                  </a:lnTo>
                  <a:lnTo>
                    <a:pt x="9989" y="4741795"/>
                  </a:lnTo>
                  <a:lnTo>
                    <a:pt x="6726" y="4792798"/>
                  </a:lnTo>
                  <a:lnTo>
                    <a:pt x="3972" y="4843916"/>
                  </a:lnTo>
                  <a:lnTo>
                    <a:pt x="1729" y="4895145"/>
                  </a:lnTo>
                  <a:lnTo>
                    <a:pt x="0" y="4946483"/>
                  </a:lnTo>
                </a:path>
              </a:pathLst>
            </a:custGeom>
            <a:ln w="25400">
              <a:solidFill>
                <a:srgbClr val="B7B7B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9089341" y="2683498"/>
              <a:ext cx="303530" cy="303530"/>
            </a:xfrm>
            <a:custGeom>
              <a:avLst/>
              <a:gdLst/>
              <a:ahLst/>
              <a:cxnLst/>
              <a:rect l="l" t="t" r="r" b="b"/>
              <a:pathLst>
                <a:path w="303529" h="303530">
                  <a:moveTo>
                    <a:pt x="303168" y="135831"/>
                  </a:moveTo>
                  <a:lnTo>
                    <a:pt x="300419" y="184546"/>
                  </a:lnTo>
                  <a:lnTo>
                    <a:pt x="283224" y="228393"/>
                  </a:lnTo>
                  <a:lnTo>
                    <a:pt x="253820" y="264617"/>
                  </a:lnTo>
                  <a:lnTo>
                    <a:pt x="214445" y="290460"/>
                  </a:lnTo>
                  <a:lnTo>
                    <a:pt x="167336" y="303168"/>
                  </a:lnTo>
                  <a:lnTo>
                    <a:pt x="118621" y="300419"/>
                  </a:lnTo>
                  <a:lnTo>
                    <a:pt x="74774" y="283224"/>
                  </a:lnTo>
                  <a:lnTo>
                    <a:pt x="38550" y="253820"/>
                  </a:lnTo>
                  <a:lnTo>
                    <a:pt x="12707" y="214445"/>
                  </a:lnTo>
                  <a:lnTo>
                    <a:pt x="0" y="167336"/>
                  </a:lnTo>
                  <a:lnTo>
                    <a:pt x="2748" y="118621"/>
                  </a:lnTo>
                  <a:lnTo>
                    <a:pt x="19943" y="74774"/>
                  </a:lnTo>
                  <a:lnTo>
                    <a:pt x="49347" y="38550"/>
                  </a:lnTo>
                  <a:lnTo>
                    <a:pt x="88722" y="12707"/>
                  </a:lnTo>
                  <a:lnTo>
                    <a:pt x="135831" y="0"/>
                  </a:lnTo>
                  <a:lnTo>
                    <a:pt x="184546" y="2748"/>
                  </a:lnTo>
                  <a:lnTo>
                    <a:pt x="228393" y="19943"/>
                  </a:lnTo>
                  <a:lnTo>
                    <a:pt x="264617" y="49347"/>
                  </a:lnTo>
                  <a:lnTo>
                    <a:pt x="290460" y="88722"/>
                  </a:lnTo>
                  <a:lnTo>
                    <a:pt x="303168" y="135831"/>
                  </a:lnTo>
                  <a:close/>
                </a:path>
              </a:pathLst>
            </a:custGeom>
            <a:ln w="25400">
              <a:solidFill>
                <a:srgbClr val="A5D93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8035724" y="3498890"/>
              <a:ext cx="303530" cy="303530"/>
            </a:xfrm>
            <a:custGeom>
              <a:avLst/>
              <a:gdLst/>
              <a:ahLst/>
              <a:cxnLst/>
              <a:rect l="l" t="t" r="r" b="b"/>
              <a:pathLst>
                <a:path w="303529" h="303529">
                  <a:moveTo>
                    <a:pt x="303168" y="135831"/>
                  </a:moveTo>
                  <a:lnTo>
                    <a:pt x="300419" y="184546"/>
                  </a:lnTo>
                  <a:lnTo>
                    <a:pt x="283224" y="228393"/>
                  </a:lnTo>
                  <a:lnTo>
                    <a:pt x="253820" y="264617"/>
                  </a:lnTo>
                  <a:lnTo>
                    <a:pt x="214445" y="290460"/>
                  </a:lnTo>
                  <a:lnTo>
                    <a:pt x="167336" y="303168"/>
                  </a:lnTo>
                  <a:lnTo>
                    <a:pt x="118621" y="300419"/>
                  </a:lnTo>
                  <a:lnTo>
                    <a:pt x="74774" y="283224"/>
                  </a:lnTo>
                  <a:lnTo>
                    <a:pt x="38550" y="253820"/>
                  </a:lnTo>
                  <a:lnTo>
                    <a:pt x="12707" y="214445"/>
                  </a:lnTo>
                  <a:lnTo>
                    <a:pt x="0" y="167336"/>
                  </a:lnTo>
                  <a:lnTo>
                    <a:pt x="2748" y="118621"/>
                  </a:lnTo>
                  <a:lnTo>
                    <a:pt x="19943" y="74774"/>
                  </a:lnTo>
                  <a:lnTo>
                    <a:pt x="49347" y="38550"/>
                  </a:lnTo>
                  <a:lnTo>
                    <a:pt x="88722" y="12707"/>
                  </a:lnTo>
                  <a:lnTo>
                    <a:pt x="135831" y="0"/>
                  </a:lnTo>
                  <a:lnTo>
                    <a:pt x="184546" y="2748"/>
                  </a:lnTo>
                  <a:lnTo>
                    <a:pt x="228393" y="19943"/>
                  </a:lnTo>
                  <a:lnTo>
                    <a:pt x="264617" y="49347"/>
                  </a:lnTo>
                  <a:lnTo>
                    <a:pt x="290460" y="88722"/>
                  </a:lnTo>
                  <a:lnTo>
                    <a:pt x="303168" y="135831"/>
                  </a:lnTo>
                  <a:close/>
                </a:path>
              </a:pathLst>
            </a:custGeom>
            <a:ln w="25400">
              <a:solidFill>
                <a:srgbClr val="43DD9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7228652" y="4556661"/>
              <a:ext cx="303530" cy="303530"/>
            </a:xfrm>
            <a:custGeom>
              <a:avLst/>
              <a:gdLst/>
              <a:ahLst/>
              <a:cxnLst/>
              <a:rect l="l" t="t" r="r" b="b"/>
              <a:pathLst>
                <a:path w="303529" h="303529">
                  <a:moveTo>
                    <a:pt x="303168" y="135831"/>
                  </a:moveTo>
                  <a:lnTo>
                    <a:pt x="300419" y="184546"/>
                  </a:lnTo>
                  <a:lnTo>
                    <a:pt x="283224" y="228393"/>
                  </a:lnTo>
                  <a:lnTo>
                    <a:pt x="253820" y="264617"/>
                  </a:lnTo>
                  <a:lnTo>
                    <a:pt x="214445" y="290460"/>
                  </a:lnTo>
                  <a:lnTo>
                    <a:pt x="167336" y="303168"/>
                  </a:lnTo>
                  <a:lnTo>
                    <a:pt x="118621" y="300419"/>
                  </a:lnTo>
                  <a:lnTo>
                    <a:pt x="74774" y="283224"/>
                  </a:lnTo>
                  <a:lnTo>
                    <a:pt x="38550" y="253820"/>
                  </a:lnTo>
                  <a:lnTo>
                    <a:pt x="12707" y="214445"/>
                  </a:lnTo>
                  <a:lnTo>
                    <a:pt x="0" y="167336"/>
                  </a:lnTo>
                  <a:lnTo>
                    <a:pt x="2748" y="118621"/>
                  </a:lnTo>
                  <a:lnTo>
                    <a:pt x="19943" y="74774"/>
                  </a:lnTo>
                  <a:lnTo>
                    <a:pt x="49347" y="38550"/>
                  </a:lnTo>
                  <a:lnTo>
                    <a:pt x="88722" y="12707"/>
                  </a:lnTo>
                  <a:lnTo>
                    <a:pt x="135831" y="0"/>
                  </a:lnTo>
                  <a:lnTo>
                    <a:pt x="184546" y="2748"/>
                  </a:lnTo>
                  <a:lnTo>
                    <a:pt x="228393" y="19943"/>
                  </a:lnTo>
                  <a:lnTo>
                    <a:pt x="264617" y="49347"/>
                  </a:lnTo>
                  <a:lnTo>
                    <a:pt x="290460" y="88722"/>
                  </a:lnTo>
                  <a:lnTo>
                    <a:pt x="303168" y="135831"/>
                  </a:lnTo>
                  <a:close/>
                </a:path>
              </a:pathLst>
            </a:custGeom>
            <a:ln w="25400">
              <a:solidFill>
                <a:srgbClr val="19C3F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721349" y="5789789"/>
              <a:ext cx="303530" cy="303530"/>
            </a:xfrm>
            <a:custGeom>
              <a:avLst/>
              <a:gdLst/>
              <a:ahLst/>
              <a:cxnLst/>
              <a:rect l="l" t="t" r="r" b="b"/>
              <a:pathLst>
                <a:path w="303529" h="303529">
                  <a:moveTo>
                    <a:pt x="303168" y="135831"/>
                  </a:moveTo>
                  <a:lnTo>
                    <a:pt x="300419" y="184546"/>
                  </a:lnTo>
                  <a:lnTo>
                    <a:pt x="283224" y="228393"/>
                  </a:lnTo>
                  <a:lnTo>
                    <a:pt x="253820" y="264617"/>
                  </a:lnTo>
                  <a:lnTo>
                    <a:pt x="214445" y="290460"/>
                  </a:lnTo>
                  <a:lnTo>
                    <a:pt x="167336" y="303168"/>
                  </a:lnTo>
                  <a:lnTo>
                    <a:pt x="118621" y="300419"/>
                  </a:lnTo>
                  <a:lnTo>
                    <a:pt x="74774" y="283224"/>
                  </a:lnTo>
                  <a:lnTo>
                    <a:pt x="38550" y="253820"/>
                  </a:lnTo>
                  <a:lnTo>
                    <a:pt x="12707" y="214445"/>
                  </a:lnTo>
                  <a:lnTo>
                    <a:pt x="0" y="167336"/>
                  </a:lnTo>
                  <a:lnTo>
                    <a:pt x="2748" y="118621"/>
                  </a:lnTo>
                  <a:lnTo>
                    <a:pt x="19943" y="74774"/>
                  </a:lnTo>
                  <a:lnTo>
                    <a:pt x="49347" y="38550"/>
                  </a:lnTo>
                  <a:lnTo>
                    <a:pt x="88722" y="12707"/>
                  </a:lnTo>
                  <a:lnTo>
                    <a:pt x="135831" y="0"/>
                  </a:lnTo>
                  <a:lnTo>
                    <a:pt x="184546" y="2748"/>
                  </a:lnTo>
                  <a:lnTo>
                    <a:pt x="228393" y="19943"/>
                  </a:lnTo>
                  <a:lnTo>
                    <a:pt x="264617" y="49347"/>
                  </a:lnTo>
                  <a:lnTo>
                    <a:pt x="290460" y="88722"/>
                  </a:lnTo>
                  <a:lnTo>
                    <a:pt x="303168" y="135831"/>
                  </a:lnTo>
                  <a:close/>
                </a:path>
              </a:pathLst>
            </a:custGeom>
            <a:ln w="25400">
              <a:solidFill>
                <a:srgbClr val="4E91F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5" name="object 25"/>
          <p:cNvGrpSpPr/>
          <p:nvPr/>
        </p:nvGrpSpPr>
        <p:grpSpPr>
          <a:xfrm>
            <a:off x="5473700" y="1816100"/>
            <a:ext cx="787400" cy="787400"/>
            <a:chOff x="5473700" y="1816100"/>
            <a:chExt cx="787400" cy="787400"/>
          </a:xfrm>
        </p:grpSpPr>
        <p:sp>
          <p:nvSpPr>
            <p:cNvPr id="26" name="object 26"/>
            <p:cNvSpPr/>
            <p:nvPr/>
          </p:nvSpPr>
          <p:spPr>
            <a:xfrm>
              <a:off x="5486400" y="1828800"/>
              <a:ext cx="762000" cy="762000"/>
            </a:xfrm>
            <a:custGeom>
              <a:avLst/>
              <a:gdLst/>
              <a:ahLst/>
              <a:cxnLst/>
              <a:rect l="l" t="t" r="r" b="b"/>
              <a:pathLst>
                <a:path w="762000" h="762000">
                  <a:moveTo>
                    <a:pt x="0" y="76200"/>
                  </a:moveTo>
                  <a:lnTo>
                    <a:pt x="5988" y="46539"/>
                  </a:lnTo>
                  <a:lnTo>
                    <a:pt x="22318" y="22318"/>
                  </a:lnTo>
                  <a:lnTo>
                    <a:pt x="46539" y="5988"/>
                  </a:lnTo>
                  <a:lnTo>
                    <a:pt x="76200" y="0"/>
                  </a:lnTo>
                  <a:lnTo>
                    <a:pt x="685800" y="0"/>
                  </a:lnTo>
                  <a:lnTo>
                    <a:pt x="715460" y="5988"/>
                  </a:lnTo>
                  <a:lnTo>
                    <a:pt x="739681" y="22318"/>
                  </a:lnTo>
                  <a:lnTo>
                    <a:pt x="756011" y="46539"/>
                  </a:lnTo>
                  <a:lnTo>
                    <a:pt x="762000" y="76200"/>
                  </a:lnTo>
                  <a:lnTo>
                    <a:pt x="762000" y="685800"/>
                  </a:lnTo>
                  <a:lnTo>
                    <a:pt x="756011" y="715460"/>
                  </a:lnTo>
                  <a:lnTo>
                    <a:pt x="739681" y="739681"/>
                  </a:lnTo>
                  <a:lnTo>
                    <a:pt x="715460" y="756011"/>
                  </a:lnTo>
                  <a:lnTo>
                    <a:pt x="685800" y="762000"/>
                  </a:lnTo>
                  <a:lnTo>
                    <a:pt x="76200" y="762000"/>
                  </a:lnTo>
                  <a:lnTo>
                    <a:pt x="46539" y="756011"/>
                  </a:lnTo>
                  <a:lnTo>
                    <a:pt x="22318" y="739681"/>
                  </a:lnTo>
                  <a:lnTo>
                    <a:pt x="5988" y="715460"/>
                  </a:lnTo>
                  <a:lnTo>
                    <a:pt x="0" y="685800"/>
                  </a:lnTo>
                  <a:lnTo>
                    <a:pt x="0" y="76200"/>
                  </a:lnTo>
                  <a:close/>
                </a:path>
              </a:pathLst>
            </a:custGeom>
            <a:ln w="25400">
              <a:solidFill>
                <a:srgbClr val="A5D93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5654516" y="2108364"/>
              <a:ext cx="241935" cy="314325"/>
            </a:xfrm>
            <a:custGeom>
              <a:avLst/>
              <a:gdLst/>
              <a:ahLst/>
              <a:cxnLst/>
              <a:rect l="l" t="t" r="r" b="b"/>
              <a:pathLst>
                <a:path w="241935" h="314325">
                  <a:moveTo>
                    <a:pt x="120015" y="57149"/>
                  </a:moveTo>
                  <a:lnTo>
                    <a:pt x="120015" y="0"/>
                  </a:lnTo>
                </a:path>
                <a:path w="241935" h="314325">
                  <a:moveTo>
                    <a:pt x="15238" y="112395"/>
                  </a:moveTo>
                  <a:lnTo>
                    <a:pt x="224789" y="112395"/>
                  </a:lnTo>
                </a:path>
                <a:path w="241935" h="314325">
                  <a:moveTo>
                    <a:pt x="241934" y="314325"/>
                  </a:moveTo>
                  <a:lnTo>
                    <a:pt x="223718" y="280035"/>
                  </a:lnTo>
                  <a:lnTo>
                    <a:pt x="196214" y="252888"/>
                  </a:lnTo>
                  <a:lnTo>
                    <a:pt x="161567" y="235029"/>
                  </a:lnTo>
                  <a:lnTo>
                    <a:pt x="121919" y="228600"/>
                  </a:lnTo>
                  <a:lnTo>
                    <a:pt x="81974" y="235029"/>
                  </a:lnTo>
                  <a:lnTo>
                    <a:pt x="46672" y="252888"/>
                  </a:lnTo>
                  <a:lnTo>
                    <a:pt x="18514" y="280035"/>
                  </a:lnTo>
                  <a:lnTo>
                    <a:pt x="0" y="314325"/>
                  </a:lnTo>
                </a:path>
              </a:pathLst>
            </a:custGeom>
            <a:ln w="25400">
              <a:solidFill>
                <a:srgbClr val="A5D93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8" name="object 2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683725" y="1984222"/>
              <a:ext cx="409258" cy="346392"/>
            </a:xfrm>
            <a:prstGeom prst="rect">
              <a:avLst/>
            </a:prstGeom>
          </p:spPr>
        </p:pic>
      </p:grpSp>
      <p:grpSp>
        <p:nvGrpSpPr>
          <p:cNvPr id="29" name="object 29"/>
          <p:cNvGrpSpPr/>
          <p:nvPr/>
        </p:nvGrpSpPr>
        <p:grpSpPr>
          <a:xfrm>
            <a:off x="5473700" y="3111506"/>
            <a:ext cx="787400" cy="787400"/>
            <a:chOff x="5473700" y="3111506"/>
            <a:chExt cx="787400" cy="787400"/>
          </a:xfrm>
        </p:grpSpPr>
        <p:sp>
          <p:nvSpPr>
            <p:cNvPr id="30" name="object 30"/>
            <p:cNvSpPr/>
            <p:nvPr/>
          </p:nvSpPr>
          <p:spPr>
            <a:xfrm>
              <a:off x="5486400" y="3124206"/>
              <a:ext cx="762000" cy="762000"/>
            </a:xfrm>
            <a:custGeom>
              <a:avLst/>
              <a:gdLst/>
              <a:ahLst/>
              <a:cxnLst/>
              <a:rect l="l" t="t" r="r" b="b"/>
              <a:pathLst>
                <a:path w="762000" h="762000">
                  <a:moveTo>
                    <a:pt x="0" y="76200"/>
                  </a:moveTo>
                  <a:lnTo>
                    <a:pt x="5988" y="46539"/>
                  </a:lnTo>
                  <a:lnTo>
                    <a:pt x="22318" y="22318"/>
                  </a:lnTo>
                  <a:lnTo>
                    <a:pt x="46539" y="5988"/>
                  </a:lnTo>
                  <a:lnTo>
                    <a:pt x="76200" y="0"/>
                  </a:lnTo>
                  <a:lnTo>
                    <a:pt x="685800" y="0"/>
                  </a:lnTo>
                  <a:lnTo>
                    <a:pt x="715460" y="5988"/>
                  </a:lnTo>
                  <a:lnTo>
                    <a:pt x="739681" y="22318"/>
                  </a:lnTo>
                  <a:lnTo>
                    <a:pt x="756011" y="46539"/>
                  </a:lnTo>
                  <a:lnTo>
                    <a:pt x="762000" y="76200"/>
                  </a:lnTo>
                  <a:lnTo>
                    <a:pt x="762000" y="685800"/>
                  </a:lnTo>
                  <a:lnTo>
                    <a:pt x="756011" y="715460"/>
                  </a:lnTo>
                  <a:lnTo>
                    <a:pt x="739681" y="739681"/>
                  </a:lnTo>
                  <a:lnTo>
                    <a:pt x="715460" y="756011"/>
                  </a:lnTo>
                  <a:lnTo>
                    <a:pt x="685800" y="762000"/>
                  </a:lnTo>
                  <a:lnTo>
                    <a:pt x="76200" y="762000"/>
                  </a:lnTo>
                  <a:lnTo>
                    <a:pt x="46539" y="756011"/>
                  </a:lnTo>
                  <a:lnTo>
                    <a:pt x="22318" y="739681"/>
                  </a:lnTo>
                  <a:lnTo>
                    <a:pt x="5988" y="715460"/>
                  </a:lnTo>
                  <a:lnTo>
                    <a:pt x="0" y="685800"/>
                  </a:lnTo>
                  <a:lnTo>
                    <a:pt x="0" y="76200"/>
                  </a:lnTo>
                  <a:close/>
                </a:path>
              </a:pathLst>
            </a:custGeom>
            <a:ln w="25400">
              <a:solidFill>
                <a:srgbClr val="43DD9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1" name="object 3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803055" y="3523279"/>
              <a:ext cx="290252" cy="213701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883465" y="3273431"/>
              <a:ext cx="211785" cy="190925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668752" y="3273418"/>
              <a:ext cx="124879" cy="124903"/>
            </a:xfrm>
            <a:prstGeom prst="rect">
              <a:avLst/>
            </a:prstGeom>
          </p:spPr>
        </p:pic>
        <p:sp>
          <p:nvSpPr>
            <p:cNvPr id="34" name="object 34"/>
            <p:cNvSpPr/>
            <p:nvPr/>
          </p:nvSpPr>
          <p:spPr>
            <a:xfrm>
              <a:off x="5652249" y="3320384"/>
              <a:ext cx="393700" cy="235585"/>
            </a:xfrm>
            <a:custGeom>
              <a:avLst/>
              <a:gdLst/>
              <a:ahLst/>
              <a:cxnLst/>
              <a:rect l="l" t="t" r="r" b="b"/>
              <a:pathLst>
                <a:path w="393700" h="235585">
                  <a:moveTo>
                    <a:pt x="147218" y="235342"/>
                  </a:moveTo>
                  <a:lnTo>
                    <a:pt x="147218" y="189241"/>
                  </a:lnTo>
                  <a:lnTo>
                    <a:pt x="252336" y="51738"/>
                  </a:lnTo>
                  <a:lnTo>
                    <a:pt x="252850" y="51090"/>
                  </a:lnTo>
                  <a:lnTo>
                    <a:pt x="258166" y="39627"/>
                  </a:lnTo>
                  <a:lnTo>
                    <a:pt x="258727" y="27430"/>
                  </a:lnTo>
                  <a:lnTo>
                    <a:pt x="254733" y="15891"/>
                  </a:lnTo>
                  <a:lnTo>
                    <a:pt x="246387" y="6404"/>
                  </a:lnTo>
                  <a:lnTo>
                    <a:pt x="235045" y="833"/>
                  </a:lnTo>
                  <a:lnTo>
                    <a:pt x="222864" y="0"/>
                  </a:lnTo>
                  <a:lnTo>
                    <a:pt x="211239" y="3734"/>
                  </a:lnTo>
                  <a:lnTo>
                    <a:pt x="201568" y="11866"/>
                  </a:lnTo>
                  <a:lnTo>
                    <a:pt x="144208" y="85552"/>
                  </a:lnTo>
                  <a:lnTo>
                    <a:pt x="140135" y="90751"/>
                  </a:lnTo>
                  <a:lnTo>
                    <a:pt x="133896" y="93786"/>
                  </a:lnTo>
                  <a:lnTo>
                    <a:pt x="127292" y="93781"/>
                  </a:lnTo>
                  <a:lnTo>
                    <a:pt x="64655" y="93781"/>
                  </a:lnTo>
                  <a:lnTo>
                    <a:pt x="18944" y="112645"/>
                  </a:lnTo>
                  <a:lnTo>
                    <a:pt x="0" y="158323"/>
                  </a:lnTo>
                  <a:lnTo>
                    <a:pt x="0" y="233684"/>
                  </a:lnTo>
                </a:path>
                <a:path w="393700" h="235585">
                  <a:moveTo>
                    <a:pt x="393706" y="131272"/>
                  </a:moveTo>
                  <a:lnTo>
                    <a:pt x="393706" y="166743"/>
                  </a:lnTo>
                </a:path>
                <a:path w="393700" h="235585">
                  <a:moveTo>
                    <a:pt x="78943" y="137406"/>
                  </a:moveTo>
                  <a:lnTo>
                    <a:pt x="78943" y="166743"/>
                  </a:lnTo>
                </a:path>
              </a:pathLst>
            </a:custGeom>
            <a:ln w="25400">
              <a:solidFill>
                <a:srgbClr val="43DD9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35" name="object 35"/>
          <p:cNvGrpSpPr/>
          <p:nvPr/>
        </p:nvGrpSpPr>
        <p:grpSpPr>
          <a:xfrm>
            <a:off x="5473700" y="4406906"/>
            <a:ext cx="787400" cy="787400"/>
            <a:chOff x="5473700" y="4406906"/>
            <a:chExt cx="787400" cy="787400"/>
          </a:xfrm>
        </p:grpSpPr>
        <p:sp>
          <p:nvSpPr>
            <p:cNvPr id="36" name="object 36"/>
            <p:cNvSpPr/>
            <p:nvPr/>
          </p:nvSpPr>
          <p:spPr>
            <a:xfrm>
              <a:off x="5486400" y="4419606"/>
              <a:ext cx="762000" cy="762000"/>
            </a:xfrm>
            <a:custGeom>
              <a:avLst/>
              <a:gdLst/>
              <a:ahLst/>
              <a:cxnLst/>
              <a:rect l="l" t="t" r="r" b="b"/>
              <a:pathLst>
                <a:path w="762000" h="762000">
                  <a:moveTo>
                    <a:pt x="0" y="76200"/>
                  </a:moveTo>
                  <a:lnTo>
                    <a:pt x="5988" y="46539"/>
                  </a:lnTo>
                  <a:lnTo>
                    <a:pt x="22318" y="22318"/>
                  </a:lnTo>
                  <a:lnTo>
                    <a:pt x="46539" y="5988"/>
                  </a:lnTo>
                  <a:lnTo>
                    <a:pt x="76200" y="0"/>
                  </a:lnTo>
                  <a:lnTo>
                    <a:pt x="685800" y="0"/>
                  </a:lnTo>
                  <a:lnTo>
                    <a:pt x="715460" y="5988"/>
                  </a:lnTo>
                  <a:lnTo>
                    <a:pt x="739681" y="22318"/>
                  </a:lnTo>
                  <a:lnTo>
                    <a:pt x="756011" y="46539"/>
                  </a:lnTo>
                  <a:lnTo>
                    <a:pt x="762000" y="76200"/>
                  </a:lnTo>
                  <a:lnTo>
                    <a:pt x="762000" y="685800"/>
                  </a:lnTo>
                  <a:lnTo>
                    <a:pt x="756011" y="715460"/>
                  </a:lnTo>
                  <a:lnTo>
                    <a:pt x="739681" y="739681"/>
                  </a:lnTo>
                  <a:lnTo>
                    <a:pt x="715460" y="756011"/>
                  </a:lnTo>
                  <a:lnTo>
                    <a:pt x="685800" y="762000"/>
                  </a:lnTo>
                  <a:lnTo>
                    <a:pt x="76200" y="762000"/>
                  </a:lnTo>
                  <a:lnTo>
                    <a:pt x="46539" y="756011"/>
                  </a:lnTo>
                  <a:lnTo>
                    <a:pt x="22318" y="739681"/>
                  </a:lnTo>
                  <a:lnTo>
                    <a:pt x="5988" y="715460"/>
                  </a:lnTo>
                  <a:lnTo>
                    <a:pt x="0" y="685800"/>
                  </a:lnTo>
                  <a:lnTo>
                    <a:pt x="0" y="76200"/>
                  </a:lnTo>
                  <a:close/>
                </a:path>
              </a:pathLst>
            </a:custGeom>
            <a:ln w="25400">
              <a:solidFill>
                <a:srgbClr val="19C3F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5724525" y="4886331"/>
              <a:ext cx="285750" cy="133350"/>
            </a:xfrm>
            <a:custGeom>
              <a:avLst/>
              <a:gdLst/>
              <a:ahLst/>
              <a:cxnLst/>
              <a:rect l="l" t="t" r="r" b="b"/>
              <a:pathLst>
                <a:path w="285750" h="133350">
                  <a:moveTo>
                    <a:pt x="19050" y="57150"/>
                  </a:moveTo>
                  <a:lnTo>
                    <a:pt x="266700" y="57150"/>
                  </a:lnTo>
                  <a:lnTo>
                    <a:pt x="269676" y="57447"/>
                  </a:lnTo>
                  <a:lnTo>
                    <a:pt x="276225" y="59531"/>
                  </a:lnTo>
                  <a:lnTo>
                    <a:pt x="282773" y="65186"/>
                  </a:lnTo>
                  <a:lnTo>
                    <a:pt x="285750" y="76200"/>
                  </a:lnTo>
                  <a:lnTo>
                    <a:pt x="285750" y="114300"/>
                  </a:lnTo>
                  <a:lnTo>
                    <a:pt x="285452" y="117276"/>
                  </a:lnTo>
                  <a:lnTo>
                    <a:pt x="283368" y="123825"/>
                  </a:lnTo>
                  <a:lnTo>
                    <a:pt x="277713" y="130373"/>
                  </a:lnTo>
                  <a:lnTo>
                    <a:pt x="266700" y="133350"/>
                  </a:lnTo>
                  <a:lnTo>
                    <a:pt x="19050" y="133350"/>
                  </a:lnTo>
                  <a:lnTo>
                    <a:pt x="16073" y="133052"/>
                  </a:lnTo>
                  <a:lnTo>
                    <a:pt x="9525" y="130968"/>
                  </a:lnTo>
                  <a:lnTo>
                    <a:pt x="2976" y="125313"/>
                  </a:lnTo>
                  <a:lnTo>
                    <a:pt x="0" y="114300"/>
                  </a:lnTo>
                  <a:lnTo>
                    <a:pt x="0" y="76200"/>
                  </a:lnTo>
                  <a:lnTo>
                    <a:pt x="297" y="73223"/>
                  </a:lnTo>
                  <a:lnTo>
                    <a:pt x="2381" y="66675"/>
                  </a:lnTo>
                  <a:lnTo>
                    <a:pt x="8036" y="60126"/>
                  </a:lnTo>
                  <a:lnTo>
                    <a:pt x="19050" y="57150"/>
                  </a:lnTo>
                </a:path>
                <a:path w="285750" h="133350">
                  <a:moveTo>
                    <a:pt x="38100" y="57150"/>
                  </a:moveTo>
                  <a:lnTo>
                    <a:pt x="38100" y="0"/>
                  </a:lnTo>
                </a:path>
                <a:path w="285750" h="133350">
                  <a:moveTo>
                    <a:pt x="247650" y="57150"/>
                  </a:moveTo>
                  <a:lnTo>
                    <a:pt x="247650" y="0"/>
                  </a:lnTo>
                </a:path>
                <a:path w="285750" h="133350">
                  <a:moveTo>
                    <a:pt x="38100" y="95250"/>
                  </a:moveTo>
                  <a:lnTo>
                    <a:pt x="57150" y="95250"/>
                  </a:lnTo>
                </a:path>
                <a:path w="285750" h="133350">
                  <a:moveTo>
                    <a:pt x="95250" y="95250"/>
                  </a:moveTo>
                  <a:lnTo>
                    <a:pt x="114300" y="95250"/>
                  </a:lnTo>
                </a:path>
              </a:pathLst>
            </a:custGeom>
            <a:ln w="25400">
              <a:solidFill>
                <a:srgbClr val="19C3F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8" name="object 3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635625" y="4568831"/>
              <a:ext cx="464310" cy="316026"/>
            </a:xfrm>
            <a:prstGeom prst="rect">
              <a:avLst/>
            </a:prstGeom>
          </p:spPr>
        </p:pic>
      </p:grpSp>
      <p:grpSp>
        <p:nvGrpSpPr>
          <p:cNvPr id="39" name="object 39"/>
          <p:cNvGrpSpPr/>
          <p:nvPr/>
        </p:nvGrpSpPr>
        <p:grpSpPr>
          <a:xfrm>
            <a:off x="5473700" y="5702306"/>
            <a:ext cx="787400" cy="787400"/>
            <a:chOff x="5473700" y="5702306"/>
            <a:chExt cx="787400" cy="787400"/>
          </a:xfrm>
        </p:grpSpPr>
        <p:sp>
          <p:nvSpPr>
            <p:cNvPr id="40" name="object 40"/>
            <p:cNvSpPr/>
            <p:nvPr/>
          </p:nvSpPr>
          <p:spPr>
            <a:xfrm>
              <a:off x="5486400" y="5715006"/>
              <a:ext cx="762000" cy="762000"/>
            </a:xfrm>
            <a:custGeom>
              <a:avLst/>
              <a:gdLst/>
              <a:ahLst/>
              <a:cxnLst/>
              <a:rect l="l" t="t" r="r" b="b"/>
              <a:pathLst>
                <a:path w="762000" h="762000">
                  <a:moveTo>
                    <a:pt x="0" y="76200"/>
                  </a:moveTo>
                  <a:lnTo>
                    <a:pt x="5988" y="46539"/>
                  </a:lnTo>
                  <a:lnTo>
                    <a:pt x="22318" y="22318"/>
                  </a:lnTo>
                  <a:lnTo>
                    <a:pt x="46539" y="5988"/>
                  </a:lnTo>
                  <a:lnTo>
                    <a:pt x="76200" y="0"/>
                  </a:lnTo>
                  <a:lnTo>
                    <a:pt x="685800" y="0"/>
                  </a:lnTo>
                  <a:lnTo>
                    <a:pt x="715460" y="5988"/>
                  </a:lnTo>
                  <a:lnTo>
                    <a:pt x="739681" y="22318"/>
                  </a:lnTo>
                  <a:lnTo>
                    <a:pt x="756011" y="46539"/>
                  </a:lnTo>
                  <a:lnTo>
                    <a:pt x="762000" y="76200"/>
                  </a:lnTo>
                  <a:lnTo>
                    <a:pt x="762000" y="685800"/>
                  </a:lnTo>
                  <a:lnTo>
                    <a:pt x="756011" y="715460"/>
                  </a:lnTo>
                  <a:lnTo>
                    <a:pt x="739681" y="739681"/>
                  </a:lnTo>
                  <a:lnTo>
                    <a:pt x="715460" y="756011"/>
                  </a:lnTo>
                  <a:lnTo>
                    <a:pt x="685800" y="762000"/>
                  </a:lnTo>
                  <a:lnTo>
                    <a:pt x="76200" y="762000"/>
                  </a:lnTo>
                  <a:lnTo>
                    <a:pt x="46539" y="756011"/>
                  </a:lnTo>
                  <a:lnTo>
                    <a:pt x="22318" y="739681"/>
                  </a:lnTo>
                  <a:lnTo>
                    <a:pt x="5988" y="715460"/>
                  </a:lnTo>
                  <a:lnTo>
                    <a:pt x="0" y="685800"/>
                  </a:lnTo>
                  <a:lnTo>
                    <a:pt x="0" y="76200"/>
                  </a:lnTo>
                  <a:close/>
                </a:path>
              </a:pathLst>
            </a:custGeom>
            <a:ln w="25400">
              <a:solidFill>
                <a:srgbClr val="4E91F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1" name="object 4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635625" y="5947971"/>
              <a:ext cx="463550" cy="378857"/>
            </a:xfrm>
            <a:prstGeom prst="rect">
              <a:avLst/>
            </a:prstGeom>
          </p:spPr>
        </p:pic>
        <p:sp>
          <p:nvSpPr>
            <p:cNvPr id="42" name="object 42"/>
            <p:cNvSpPr/>
            <p:nvPr/>
          </p:nvSpPr>
          <p:spPr>
            <a:xfrm>
              <a:off x="5679452" y="5877883"/>
              <a:ext cx="387985" cy="327025"/>
            </a:xfrm>
            <a:custGeom>
              <a:avLst/>
              <a:gdLst/>
              <a:ahLst/>
              <a:cxnLst/>
              <a:rect l="l" t="t" r="r" b="b"/>
              <a:pathLst>
                <a:path w="387985" h="327025">
                  <a:moveTo>
                    <a:pt x="315715" y="42824"/>
                  </a:moveTo>
                  <a:lnTo>
                    <a:pt x="266757" y="0"/>
                  </a:lnTo>
                  <a:lnTo>
                    <a:pt x="32994" y="0"/>
                  </a:lnTo>
                  <a:lnTo>
                    <a:pt x="32994" y="219151"/>
                  </a:lnTo>
                </a:path>
                <a:path w="387985" h="327025">
                  <a:moveTo>
                    <a:pt x="91439" y="102260"/>
                  </a:moveTo>
                  <a:lnTo>
                    <a:pt x="110909" y="121748"/>
                  </a:lnTo>
                  <a:lnTo>
                    <a:pt x="149866" y="82791"/>
                  </a:lnTo>
                </a:path>
                <a:path w="387985" h="327025">
                  <a:moveTo>
                    <a:pt x="91439" y="199663"/>
                  </a:moveTo>
                  <a:lnTo>
                    <a:pt x="110909" y="219151"/>
                  </a:lnTo>
                  <a:lnTo>
                    <a:pt x="149866" y="180174"/>
                  </a:lnTo>
                </a:path>
                <a:path w="387985" h="327025">
                  <a:moveTo>
                    <a:pt x="198577" y="111994"/>
                  </a:moveTo>
                  <a:lnTo>
                    <a:pt x="227799" y="111994"/>
                  </a:lnTo>
                </a:path>
                <a:path w="387985" h="327025">
                  <a:moveTo>
                    <a:pt x="266757" y="180174"/>
                  </a:moveTo>
                  <a:lnTo>
                    <a:pt x="305714" y="219151"/>
                  </a:lnTo>
                </a:path>
                <a:path w="387985" h="327025">
                  <a:moveTo>
                    <a:pt x="0" y="294322"/>
                  </a:moveTo>
                  <a:lnTo>
                    <a:pt x="19530" y="309867"/>
                  </a:lnTo>
                  <a:lnTo>
                    <a:pt x="41719" y="320648"/>
                  </a:lnTo>
                  <a:lnTo>
                    <a:pt x="65718" y="326363"/>
                  </a:lnTo>
                  <a:lnTo>
                    <a:pt x="90677" y="326707"/>
                  </a:lnTo>
                </a:path>
                <a:path w="387985" h="327025">
                  <a:moveTo>
                    <a:pt x="148399" y="294322"/>
                  </a:moveTo>
                  <a:lnTo>
                    <a:pt x="167930" y="309865"/>
                  </a:lnTo>
                  <a:lnTo>
                    <a:pt x="190120" y="320646"/>
                  </a:lnTo>
                  <a:lnTo>
                    <a:pt x="214118" y="326361"/>
                  </a:lnTo>
                  <a:lnTo>
                    <a:pt x="239077" y="326707"/>
                  </a:lnTo>
                </a:path>
                <a:path w="387985" h="327025">
                  <a:moveTo>
                    <a:pt x="296798" y="294322"/>
                  </a:moveTo>
                  <a:lnTo>
                    <a:pt x="316334" y="309867"/>
                  </a:lnTo>
                  <a:lnTo>
                    <a:pt x="338528" y="320649"/>
                  </a:lnTo>
                  <a:lnTo>
                    <a:pt x="362532" y="326363"/>
                  </a:lnTo>
                  <a:lnTo>
                    <a:pt x="387496" y="326707"/>
                  </a:lnTo>
                </a:path>
              </a:pathLst>
            </a:custGeom>
            <a:ln w="25400">
              <a:solidFill>
                <a:srgbClr val="4E91F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92500" rIns="0" bIns="0" rtlCol="0">
            <a:spAutoFit/>
          </a:bodyPr>
          <a:lstStyle/>
          <a:p>
            <a:pPr marL="1033780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Enhancing</a:t>
            </a:r>
            <a:r>
              <a:rPr spc="-65" dirty="0"/>
              <a:t> </a:t>
            </a:r>
            <a:r>
              <a:rPr spc="-20" dirty="0"/>
              <a:t>Cybersecurity</a:t>
            </a:r>
            <a:r>
              <a:rPr spc="-50" dirty="0"/>
              <a:t> </a:t>
            </a:r>
            <a:r>
              <a:rPr spc="-10" dirty="0"/>
              <a:t>Posture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13500" y="1804888"/>
            <a:ext cx="3600450" cy="4410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43DD92"/>
                </a:solidFill>
                <a:latin typeface="Roboto"/>
                <a:cs typeface="Roboto"/>
              </a:rPr>
              <a:t>Preventive</a:t>
            </a:r>
            <a:r>
              <a:rPr sz="2000" b="1" spc="-50" dirty="0">
                <a:solidFill>
                  <a:srgbClr val="43DD92"/>
                </a:solidFill>
                <a:latin typeface="Roboto"/>
                <a:cs typeface="Roboto"/>
              </a:rPr>
              <a:t> </a:t>
            </a:r>
            <a:r>
              <a:rPr sz="2000" b="1" spc="-10" dirty="0">
                <a:solidFill>
                  <a:srgbClr val="43DD92"/>
                </a:solidFill>
                <a:latin typeface="Roboto"/>
                <a:cs typeface="Roboto"/>
              </a:rPr>
              <a:t>Controls</a:t>
            </a:r>
            <a:endParaRPr sz="2000">
              <a:latin typeface="Roboto"/>
              <a:cs typeface="Roboto"/>
            </a:endParaRPr>
          </a:p>
          <a:p>
            <a:pPr marL="12700">
              <a:lnSpc>
                <a:spcPct val="100000"/>
              </a:lnSpc>
              <a:spcBef>
                <a:spcPts val="1520"/>
              </a:spcBef>
            </a:pP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Measures</a:t>
            </a:r>
            <a:r>
              <a:rPr sz="1500" spc="-4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dirty="0">
                <a:solidFill>
                  <a:srgbClr val="F3F3F3"/>
                </a:solidFill>
                <a:latin typeface="Roboto"/>
                <a:cs typeface="Roboto"/>
              </a:rPr>
              <a:t>to</a:t>
            </a:r>
            <a:r>
              <a:rPr sz="1500" spc="-4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prevent</a:t>
            </a:r>
            <a:r>
              <a:rPr sz="1500" spc="-4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spc="-20" dirty="0">
                <a:solidFill>
                  <a:srgbClr val="F3F3F3"/>
                </a:solidFill>
                <a:latin typeface="Roboto"/>
                <a:cs typeface="Roboto"/>
              </a:rPr>
              <a:t>security</a:t>
            </a:r>
            <a:r>
              <a:rPr sz="1500" spc="-4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breaches</a:t>
            </a:r>
            <a:endParaRPr sz="1500">
              <a:latin typeface="Roboto"/>
              <a:cs typeface="Roboto"/>
            </a:endParaRPr>
          </a:p>
          <a:p>
            <a:pPr>
              <a:lnSpc>
                <a:spcPct val="100000"/>
              </a:lnSpc>
            </a:pPr>
            <a:endParaRPr sz="1500">
              <a:latin typeface="Roboto"/>
              <a:cs typeface="Roboto"/>
            </a:endParaRPr>
          </a:p>
          <a:p>
            <a:pPr>
              <a:lnSpc>
                <a:spcPct val="100000"/>
              </a:lnSpc>
              <a:spcBef>
                <a:spcPts val="275"/>
              </a:spcBef>
            </a:pPr>
            <a:endParaRPr sz="1500">
              <a:latin typeface="Roboto"/>
              <a:cs typeface="Roboto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 b="1" spc="-10" dirty="0">
                <a:solidFill>
                  <a:srgbClr val="A5D937"/>
                </a:solidFill>
                <a:latin typeface="Roboto"/>
                <a:cs typeface="Roboto"/>
              </a:rPr>
              <a:t>Detection</a:t>
            </a:r>
            <a:r>
              <a:rPr sz="2000" b="1" spc="-45" dirty="0">
                <a:solidFill>
                  <a:srgbClr val="A5D937"/>
                </a:solidFill>
                <a:latin typeface="Roboto"/>
                <a:cs typeface="Roboto"/>
              </a:rPr>
              <a:t> </a:t>
            </a:r>
            <a:r>
              <a:rPr sz="2000" b="1" spc="-10" dirty="0">
                <a:solidFill>
                  <a:srgbClr val="A5D937"/>
                </a:solidFill>
                <a:latin typeface="Roboto"/>
                <a:cs typeface="Roboto"/>
              </a:rPr>
              <a:t>Mechanisms</a:t>
            </a:r>
            <a:endParaRPr sz="2000">
              <a:latin typeface="Roboto"/>
              <a:cs typeface="Roboto"/>
            </a:endParaRPr>
          </a:p>
          <a:p>
            <a:pPr marL="12700">
              <a:lnSpc>
                <a:spcPct val="100000"/>
              </a:lnSpc>
              <a:spcBef>
                <a:spcPts val="1520"/>
              </a:spcBef>
            </a:pP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Systems</a:t>
            </a:r>
            <a:r>
              <a:rPr sz="1500" spc="-5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dirty="0">
                <a:solidFill>
                  <a:srgbClr val="F3F3F3"/>
                </a:solidFill>
                <a:latin typeface="Roboto"/>
                <a:cs typeface="Roboto"/>
              </a:rPr>
              <a:t>to</a:t>
            </a:r>
            <a:r>
              <a:rPr sz="1500" spc="-5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identify</a:t>
            </a:r>
            <a:r>
              <a:rPr sz="1500" spc="-5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spc="-20" dirty="0">
                <a:solidFill>
                  <a:srgbClr val="F3F3F3"/>
                </a:solidFill>
                <a:latin typeface="Roboto"/>
                <a:cs typeface="Roboto"/>
              </a:rPr>
              <a:t>security</a:t>
            </a:r>
            <a:r>
              <a:rPr sz="1500" spc="-5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threats</a:t>
            </a:r>
            <a:endParaRPr sz="1500">
              <a:latin typeface="Roboto"/>
              <a:cs typeface="Roboto"/>
            </a:endParaRPr>
          </a:p>
          <a:p>
            <a:pPr>
              <a:lnSpc>
                <a:spcPct val="100000"/>
              </a:lnSpc>
            </a:pPr>
            <a:endParaRPr sz="1500">
              <a:latin typeface="Roboto"/>
              <a:cs typeface="Roboto"/>
            </a:endParaRPr>
          </a:p>
          <a:p>
            <a:pPr>
              <a:lnSpc>
                <a:spcPct val="100000"/>
              </a:lnSpc>
              <a:spcBef>
                <a:spcPts val="275"/>
              </a:spcBef>
            </a:pPr>
            <a:endParaRPr sz="1500">
              <a:latin typeface="Roboto"/>
              <a:cs typeface="Roboto"/>
            </a:endParaRPr>
          </a:p>
          <a:p>
            <a:pPr marL="12700">
              <a:lnSpc>
                <a:spcPct val="100000"/>
              </a:lnSpc>
            </a:pPr>
            <a:r>
              <a:rPr sz="2000" b="1" dirty="0">
                <a:solidFill>
                  <a:srgbClr val="19C3FA"/>
                </a:solidFill>
                <a:latin typeface="Roboto"/>
                <a:cs typeface="Roboto"/>
              </a:rPr>
              <a:t>Employee</a:t>
            </a:r>
            <a:r>
              <a:rPr sz="2000" b="1" spc="-40" dirty="0">
                <a:solidFill>
                  <a:srgbClr val="19C3FA"/>
                </a:solidFill>
                <a:latin typeface="Roboto"/>
                <a:cs typeface="Roboto"/>
              </a:rPr>
              <a:t> </a:t>
            </a:r>
            <a:r>
              <a:rPr sz="2000" b="1" spc="-10" dirty="0">
                <a:solidFill>
                  <a:srgbClr val="19C3FA"/>
                </a:solidFill>
                <a:latin typeface="Roboto"/>
                <a:cs typeface="Roboto"/>
              </a:rPr>
              <a:t>Awareness</a:t>
            </a:r>
            <a:endParaRPr sz="2000">
              <a:latin typeface="Roboto"/>
              <a:cs typeface="Roboto"/>
            </a:endParaRPr>
          </a:p>
          <a:p>
            <a:pPr marL="12700">
              <a:lnSpc>
                <a:spcPct val="100000"/>
              </a:lnSpc>
              <a:spcBef>
                <a:spcPts val="1525"/>
              </a:spcBef>
            </a:pP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Training</a:t>
            </a:r>
            <a:r>
              <a:rPr sz="1500" spc="-5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dirty="0">
                <a:solidFill>
                  <a:srgbClr val="F3F3F3"/>
                </a:solidFill>
                <a:latin typeface="Roboto"/>
                <a:cs typeface="Roboto"/>
              </a:rPr>
              <a:t>to</a:t>
            </a:r>
            <a:r>
              <a:rPr sz="1500" spc="-5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dirty="0">
                <a:solidFill>
                  <a:srgbClr val="F3F3F3"/>
                </a:solidFill>
                <a:latin typeface="Roboto"/>
                <a:cs typeface="Roboto"/>
              </a:rPr>
              <a:t>educate</a:t>
            </a:r>
            <a:r>
              <a:rPr sz="1500" spc="-4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employees</a:t>
            </a:r>
            <a:r>
              <a:rPr sz="1500" spc="-5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dirty="0">
                <a:solidFill>
                  <a:srgbClr val="F3F3F3"/>
                </a:solidFill>
                <a:latin typeface="Roboto"/>
                <a:cs typeface="Roboto"/>
              </a:rPr>
              <a:t>on</a:t>
            </a:r>
            <a:r>
              <a:rPr sz="1500" spc="-4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security</a:t>
            </a:r>
            <a:endParaRPr sz="1500">
              <a:latin typeface="Roboto"/>
              <a:cs typeface="Roboto"/>
            </a:endParaRPr>
          </a:p>
          <a:p>
            <a:pPr>
              <a:lnSpc>
                <a:spcPct val="100000"/>
              </a:lnSpc>
            </a:pPr>
            <a:endParaRPr sz="1500">
              <a:latin typeface="Roboto"/>
              <a:cs typeface="Roboto"/>
            </a:endParaRPr>
          </a:p>
          <a:p>
            <a:pPr>
              <a:lnSpc>
                <a:spcPct val="100000"/>
              </a:lnSpc>
              <a:spcBef>
                <a:spcPts val="275"/>
              </a:spcBef>
            </a:pPr>
            <a:endParaRPr sz="1500">
              <a:latin typeface="Roboto"/>
              <a:cs typeface="Roboto"/>
            </a:endParaRPr>
          </a:p>
          <a:p>
            <a:pPr marL="12700">
              <a:lnSpc>
                <a:spcPct val="100000"/>
              </a:lnSpc>
            </a:pPr>
            <a:r>
              <a:rPr sz="2000" b="1" dirty="0">
                <a:solidFill>
                  <a:srgbClr val="8668FD"/>
                </a:solidFill>
                <a:latin typeface="Roboto"/>
                <a:cs typeface="Roboto"/>
              </a:rPr>
              <a:t>Regular</a:t>
            </a:r>
            <a:r>
              <a:rPr sz="2000" b="1" spc="-35" dirty="0">
                <a:solidFill>
                  <a:srgbClr val="8668FD"/>
                </a:solidFill>
                <a:latin typeface="Roboto"/>
                <a:cs typeface="Roboto"/>
              </a:rPr>
              <a:t> </a:t>
            </a:r>
            <a:r>
              <a:rPr sz="2000" b="1" spc="-10" dirty="0">
                <a:solidFill>
                  <a:srgbClr val="8668FD"/>
                </a:solidFill>
                <a:latin typeface="Roboto"/>
                <a:cs typeface="Roboto"/>
              </a:rPr>
              <a:t>Reviews</a:t>
            </a:r>
            <a:endParaRPr sz="2000">
              <a:latin typeface="Roboto"/>
              <a:cs typeface="Roboto"/>
            </a:endParaRPr>
          </a:p>
          <a:p>
            <a:pPr marL="12700">
              <a:lnSpc>
                <a:spcPct val="100000"/>
              </a:lnSpc>
              <a:spcBef>
                <a:spcPts val="1525"/>
              </a:spcBef>
            </a:pP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Periodic </a:t>
            </a:r>
            <a:r>
              <a:rPr sz="1500" spc="-20" dirty="0">
                <a:solidFill>
                  <a:srgbClr val="F3F3F3"/>
                </a:solidFill>
                <a:latin typeface="Roboto"/>
                <a:cs typeface="Roboto"/>
              </a:rPr>
              <a:t>assessments</a:t>
            </a: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500" dirty="0">
                <a:solidFill>
                  <a:srgbClr val="F3F3F3"/>
                </a:solidFill>
                <a:latin typeface="Roboto"/>
                <a:cs typeface="Roboto"/>
              </a:rPr>
              <a:t>for</a:t>
            </a:r>
            <a:r>
              <a:rPr sz="1500" spc="-10" dirty="0">
                <a:solidFill>
                  <a:srgbClr val="F3F3F3"/>
                </a:solidFill>
                <a:latin typeface="Roboto"/>
                <a:cs typeface="Roboto"/>
              </a:rPr>
              <a:t> improvement</a:t>
            </a:r>
            <a:endParaRPr sz="1500">
              <a:latin typeface="Roboto"/>
              <a:cs typeface="Roboto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3073558" y="1638303"/>
            <a:ext cx="3108325" cy="4866640"/>
            <a:chOff x="3073558" y="1638303"/>
            <a:chExt cx="3108325" cy="4866640"/>
          </a:xfrm>
        </p:grpSpPr>
        <p:sp>
          <p:nvSpPr>
            <p:cNvPr id="6" name="object 6"/>
            <p:cNvSpPr/>
            <p:nvPr/>
          </p:nvSpPr>
          <p:spPr>
            <a:xfrm>
              <a:off x="3444498" y="5253831"/>
              <a:ext cx="2724785" cy="1238250"/>
            </a:xfrm>
            <a:custGeom>
              <a:avLst/>
              <a:gdLst/>
              <a:ahLst/>
              <a:cxnLst/>
              <a:rect l="l" t="t" r="r" b="b"/>
              <a:pathLst>
                <a:path w="2724785" h="1238250">
                  <a:moveTo>
                    <a:pt x="41876" y="61903"/>
                  </a:moveTo>
                  <a:lnTo>
                    <a:pt x="10536" y="21433"/>
                  </a:lnTo>
                  <a:lnTo>
                    <a:pt x="0" y="6269"/>
                  </a:lnTo>
                  <a:lnTo>
                    <a:pt x="53" y="8"/>
                  </a:lnTo>
                  <a:lnTo>
                    <a:pt x="2286053" y="0"/>
                  </a:lnTo>
                  <a:lnTo>
                    <a:pt x="2286053" y="84679"/>
                  </a:lnTo>
                  <a:lnTo>
                    <a:pt x="2332031" y="95096"/>
                  </a:lnTo>
                  <a:lnTo>
                    <a:pt x="2376411" y="109379"/>
                  </a:lnTo>
                  <a:lnTo>
                    <a:pt x="2419004" y="127340"/>
                  </a:lnTo>
                  <a:lnTo>
                    <a:pt x="2459621" y="148790"/>
                  </a:lnTo>
                  <a:lnTo>
                    <a:pt x="2498074" y="173540"/>
                  </a:lnTo>
                  <a:lnTo>
                    <a:pt x="2534173" y="201401"/>
                  </a:lnTo>
                  <a:lnTo>
                    <a:pt x="2567731" y="232184"/>
                  </a:lnTo>
                  <a:lnTo>
                    <a:pt x="2598557" y="265702"/>
                  </a:lnTo>
                  <a:lnTo>
                    <a:pt x="2626464" y="301764"/>
                  </a:lnTo>
                  <a:lnTo>
                    <a:pt x="2651263" y="340182"/>
                  </a:lnTo>
                  <a:lnTo>
                    <a:pt x="2672764" y="380768"/>
                  </a:lnTo>
                  <a:lnTo>
                    <a:pt x="2690780" y="423332"/>
                  </a:lnTo>
                  <a:lnTo>
                    <a:pt x="2705120" y="467686"/>
                  </a:lnTo>
                  <a:lnTo>
                    <a:pt x="2715597" y="513642"/>
                  </a:lnTo>
                  <a:lnTo>
                    <a:pt x="2722022" y="561009"/>
                  </a:lnTo>
                  <a:lnTo>
                    <a:pt x="2724205" y="609600"/>
                  </a:lnTo>
                  <a:lnTo>
                    <a:pt x="2722022" y="658190"/>
                  </a:lnTo>
                  <a:lnTo>
                    <a:pt x="2715597" y="705558"/>
                  </a:lnTo>
                  <a:lnTo>
                    <a:pt x="2705120" y="751513"/>
                  </a:lnTo>
                  <a:lnTo>
                    <a:pt x="2690780" y="795867"/>
                  </a:lnTo>
                  <a:lnTo>
                    <a:pt x="2672764" y="838432"/>
                  </a:lnTo>
                  <a:lnTo>
                    <a:pt x="2651263" y="879018"/>
                  </a:lnTo>
                  <a:lnTo>
                    <a:pt x="2626464" y="917436"/>
                  </a:lnTo>
                  <a:lnTo>
                    <a:pt x="2598557" y="953499"/>
                  </a:lnTo>
                  <a:lnTo>
                    <a:pt x="2567731" y="987016"/>
                  </a:lnTo>
                  <a:lnTo>
                    <a:pt x="2534173" y="1017800"/>
                  </a:lnTo>
                  <a:lnTo>
                    <a:pt x="2498074" y="1045661"/>
                  </a:lnTo>
                  <a:lnTo>
                    <a:pt x="2459621" y="1070410"/>
                  </a:lnTo>
                  <a:lnTo>
                    <a:pt x="2419004" y="1091860"/>
                  </a:lnTo>
                  <a:lnTo>
                    <a:pt x="2376411" y="1109821"/>
                  </a:lnTo>
                  <a:lnTo>
                    <a:pt x="2332031" y="1124104"/>
                  </a:lnTo>
                  <a:lnTo>
                    <a:pt x="2286053" y="1134521"/>
                  </a:lnTo>
                  <a:lnTo>
                    <a:pt x="2286053" y="1238250"/>
                  </a:lnTo>
                  <a:lnTo>
                    <a:pt x="1320852" y="1238250"/>
                  </a:lnTo>
                  <a:lnTo>
                    <a:pt x="1316804" y="1203146"/>
                  </a:lnTo>
                  <a:lnTo>
                    <a:pt x="1311644" y="1156811"/>
                  </a:lnTo>
                  <a:lnTo>
                    <a:pt x="1306326" y="1106745"/>
                  </a:lnTo>
                  <a:lnTo>
                    <a:pt x="1301802" y="1060450"/>
                  </a:lnTo>
                  <a:lnTo>
                    <a:pt x="1295248" y="1010157"/>
                  </a:lnTo>
                  <a:lnTo>
                    <a:pt x="1284428" y="949197"/>
                  </a:lnTo>
                  <a:lnTo>
                    <a:pt x="1271169" y="886713"/>
                  </a:lnTo>
                  <a:lnTo>
                    <a:pt x="1257301" y="831850"/>
                  </a:lnTo>
                  <a:lnTo>
                    <a:pt x="1244652" y="793750"/>
                  </a:lnTo>
                  <a:lnTo>
                    <a:pt x="1202583" y="727075"/>
                  </a:lnTo>
                  <a:lnTo>
                    <a:pt x="1166963" y="693737"/>
                  </a:lnTo>
                  <a:lnTo>
                    <a:pt x="1117652" y="660400"/>
                  </a:lnTo>
                  <a:lnTo>
                    <a:pt x="1071779" y="638048"/>
                  </a:lnTo>
                  <a:lnTo>
                    <a:pt x="1024992" y="623316"/>
                  </a:lnTo>
                  <a:lnTo>
                    <a:pt x="976377" y="614680"/>
                  </a:lnTo>
                  <a:lnTo>
                    <a:pt x="925018" y="610616"/>
                  </a:lnTo>
                  <a:lnTo>
                    <a:pt x="870002" y="609600"/>
                  </a:lnTo>
                  <a:lnTo>
                    <a:pt x="840908" y="610565"/>
                  </a:lnTo>
                  <a:lnTo>
                    <a:pt x="812220" y="613204"/>
                  </a:lnTo>
                  <a:lnTo>
                    <a:pt x="782695" y="617133"/>
                  </a:lnTo>
                  <a:lnTo>
                    <a:pt x="751093" y="621964"/>
                  </a:lnTo>
                  <a:lnTo>
                    <a:pt x="711563" y="627991"/>
                  </a:lnTo>
                  <a:lnTo>
                    <a:pt x="666081" y="634124"/>
                  </a:lnTo>
                  <a:lnTo>
                    <a:pt x="612885" y="639818"/>
                  </a:lnTo>
                  <a:lnTo>
                    <a:pt x="550212" y="644525"/>
                  </a:lnTo>
                  <a:lnTo>
                    <a:pt x="476303" y="647700"/>
                  </a:lnTo>
                  <a:lnTo>
                    <a:pt x="397806" y="646264"/>
                  </a:lnTo>
                  <a:lnTo>
                    <a:pt x="330579" y="638310"/>
                  </a:lnTo>
                  <a:lnTo>
                    <a:pt x="273769" y="625401"/>
                  </a:lnTo>
                  <a:lnTo>
                    <a:pt x="226524" y="609099"/>
                  </a:lnTo>
                  <a:lnTo>
                    <a:pt x="187991" y="590969"/>
                  </a:lnTo>
                  <a:lnTo>
                    <a:pt x="133650" y="555476"/>
                  </a:lnTo>
                  <a:lnTo>
                    <a:pt x="97919" y="516055"/>
                  </a:lnTo>
                  <a:lnTo>
                    <a:pt x="86601" y="479307"/>
                  </a:lnTo>
                  <a:lnTo>
                    <a:pt x="80222" y="433387"/>
                  </a:lnTo>
                  <a:lnTo>
                    <a:pt x="78605" y="382175"/>
                  </a:lnTo>
                  <a:lnTo>
                    <a:pt x="81574" y="329553"/>
                  </a:lnTo>
                  <a:lnTo>
                    <a:pt x="88953" y="279400"/>
                  </a:lnTo>
                  <a:lnTo>
                    <a:pt x="96826" y="232374"/>
                  </a:lnTo>
                  <a:lnTo>
                    <a:pt x="99013" y="200619"/>
                  </a:lnTo>
                  <a:lnTo>
                    <a:pt x="97285" y="178530"/>
                  </a:lnTo>
                  <a:lnTo>
                    <a:pt x="93412" y="160503"/>
                  </a:lnTo>
                  <a:lnTo>
                    <a:pt x="91880" y="154221"/>
                  </a:lnTo>
                  <a:lnTo>
                    <a:pt x="90277" y="147651"/>
                  </a:lnTo>
                  <a:lnTo>
                    <a:pt x="88953" y="139700"/>
                  </a:lnTo>
                  <a:lnTo>
                    <a:pt x="83193" y="121407"/>
                  </a:lnTo>
                  <a:lnTo>
                    <a:pt x="72708" y="102652"/>
                  </a:lnTo>
                  <a:lnTo>
                    <a:pt x="58576" y="82971"/>
                  </a:lnTo>
                  <a:lnTo>
                    <a:pt x="41876" y="61903"/>
                  </a:lnTo>
                  <a:close/>
                </a:path>
                <a:path w="2724785" h="1238250">
                  <a:moveTo>
                    <a:pt x="2190804" y="1066800"/>
                  </a:moveTo>
                  <a:lnTo>
                    <a:pt x="2237550" y="1064439"/>
                  </a:lnTo>
                  <a:lnTo>
                    <a:pt x="2282946" y="1057511"/>
                  </a:lnTo>
                  <a:lnTo>
                    <a:pt x="2326761" y="1046245"/>
                  </a:lnTo>
                  <a:lnTo>
                    <a:pt x="2368767" y="1030870"/>
                  </a:lnTo>
                  <a:lnTo>
                    <a:pt x="2408732" y="1011618"/>
                  </a:lnTo>
                  <a:lnTo>
                    <a:pt x="2446429" y="988717"/>
                  </a:lnTo>
                  <a:lnTo>
                    <a:pt x="2481625" y="962397"/>
                  </a:lnTo>
                  <a:lnTo>
                    <a:pt x="2514093" y="932888"/>
                  </a:lnTo>
                  <a:lnTo>
                    <a:pt x="2543602" y="900421"/>
                  </a:lnTo>
                  <a:lnTo>
                    <a:pt x="2569921" y="865224"/>
                  </a:lnTo>
                  <a:lnTo>
                    <a:pt x="2592822" y="827528"/>
                  </a:lnTo>
                  <a:lnTo>
                    <a:pt x="2612075" y="787562"/>
                  </a:lnTo>
                  <a:lnTo>
                    <a:pt x="2627449" y="745557"/>
                  </a:lnTo>
                  <a:lnTo>
                    <a:pt x="2638715" y="701741"/>
                  </a:lnTo>
                  <a:lnTo>
                    <a:pt x="2645644" y="656345"/>
                  </a:lnTo>
                  <a:lnTo>
                    <a:pt x="2648004" y="609600"/>
                  </a:lnTo>
                  <a:lnTo>
                    <a:pt x="2645644" y="562853"/>
                  </a:lnTo>
                  <a:lnTo>
                    <a:pt x="2638715" y="517458"/>
                  </a:lnTo>
                  <a:lnTo>
                    <a:pt x="2627449" y="473642"/>
                  </a:lnTo>
                  <a:lnTo>
                    <a:pt x="2612075" y="431636"/>
                  </a:lnTo>
                  <a:lnTo>
                    <a:pt x="2592822" y="391671"/>
                  </a:lnTo>
                  <a:lnTo>
                    <a:pt x="2569921" y="353974"/>
                  </a:lnTo>
                  <a:lnTo>
                    <a:pt x="2543602" y="318778"/>
                  </a:lnTo>
                  <a:lnTo>
                    <a:pt x="2514093" y="286310"/>
                  </a:lnTo>
                  <a:lnTo>
                    <a:pt x="2481625" y="256802"/>
                  </a:lnTo>
                  <a:lnTo>
                    <a:pt x="2446429" y="230482"/>
                  </a:lnTo>
                  <a:lnTo>
                    <a:pt x="2408732" y="207581"/>
                  </a:lnTo>
                  <a:lnTo>
                    <a:pt x="2368767" y="188328"/>
                  </a:lnTo>
                  <a:lnTo>
                    <a:pt x="2326761" y="172954"/>
                  </a:lnTo>
                  <a:lnTo>
                    <a:pt x="2282946" y="161688"/>
                  </a:lnTo>
                  <a:lnTo>
                    <a:pt x="2237550" y="154760"/>
                  </a:lnTo>
                  <a:lnTo>
                    <a:pt x="2190804" y="152400"/>
                  </a:lnTo>
                  <a:lnTo>
                    <a:pt x="2144058" y="154760"/>
                  </a:lnTo>
                  <a:lnTo>
                    <a:pt x="2098662" y="161688"/>
                  </a:lnTo>
                  <a:lnTo>
                    <a:pt x="2054847" y="172954"/>
                  </a:lnTo>
                  <a:lnTo>
                    <a:pt x="2012841" y="188328"/>
                  </a:lnTo>
                  <a:lnTo>
                    <a:pt x="1972875" y="207581"/>
                  </a:lnTo>
                  <a:lnTo>
                    <a:pt x="1935179" y="230482"/>
                  </a:lnTo>
                  <a:lnTo>
                    <a:pt x="1899982" y="256802"/>
                  </a:lnTo>
                  <a:lnTo>
                    <a:pt x="1867515" y="286310"/>
                  </a:lnTo>
                  <a:lnTo>
                    <a:pt x="1838006" y="318778"/>
                  </a:lnTo>
                  <a:lnTo>
                    <a:pt x="1811687" y="353974"/>
                  </a:lnTo>
                  <a:lnTo>
                    <a:pt x="1788786" y="391671"/>
                  </a:lnTo>
                  <a:lnTo>
                    <a:pt x="1769533" y="431636"/>
                  </a:lnTo>
                  <a:lnTo>
                    <a:pt x="1754159" y="473642"/>
                  </a:lnTo>
                  <a:lnTo>
                    <a:pt x="1742893" y="517458"/>
                  </a:lnTo>
                  <a:lnTo>
                    <a:pt x="1735965" y="562853"/>
                  </a:lnTo>
                  <a:lnTo>
                    <a:pt x="1733604" y="609600"/>
                  </a:lnTo>
                  <a:lnTo>
                    <a:pt x="1735965" y="656345"/>
                  </a:lnTo>
                  <a:lnTo>
                    <a:pt x="1742893" y="701741"/>
                  </a:lnTo>
                  <a:lnTo>
                    <a:pt x="1754159" y="745557"/>
                  </a:lnTo>
                  <a:lnTo>
                    <a:pt x="1769533" y="787562"/>
                  </a:lnTo>
                  <a:lnTo>
                    <a:pt x="1788786" y="827528"/>
                  </a:lnTo>
                  <a:lnTo>
                    <a:pt x="1811687" y="865224"/>
                  </a:lnTo>
                  <a:lnTo>
                    <a:pt x="1838006" y="900421"/>
                  </a:lnTo>
                  <a:lnTo>
                    <a:pt x="1867515" y="932888"/>
                  </a:lnTo>
                  <a:lnTo>
                    <a:pt x="1899982" y="962397"/>
                  </a:lnTo>
                  <a:lnTo>
                    <a:pt x="1935179" y="988717"/>
                  </a:lnTo>
                  <a:lnTo>
                    <a:pt x="1972875" y="1011618"/>
                  </a:lnTo>
                  <a:lnTo>
                    <a:pt x="2012841" y="1030870"/>
                  </a:lnTo>
                  <a:lnTo>
                    <a:pt x="2054847" y="1046245"/>
                  </a:lnTo>
                  <a:lnTo>
                    <a:pt x="2098662" y="1057511"/>
                  </a:lnTo>
                  <a:lnTo>
                    <a:pt x="2144058" y="1064439"/>
                  </a:lnTo>
                  <a:lnTo>
                    <a:pt x="2190804" y="1066800"/>
                  </a:lnTo>
                  <a:close/>
                </a:path>
              </a:pathLst>
            </a:custGeom>
            <a:ln w="25400">
              <a:solidFill>
                <a:srgbClr val="8668F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086258" y="4034643"/>
              <a:ext cx="3082925" cy="1219200"/>
            </a:xfrm>
            <a:custGeom>
              <a:avLst/>
              <a:gdLst/>
              <a:ahLst/>
              <a:cxnLst/>
              <a:rect l="l" t="t" r="r" b="b"/>
              <a:pathLst>
                <a:path w="3082925" h="1219200">
                  <a:moveTo>
                    <a:pt x="21748" y="387350"/>
                  </a:moveTo>
                  <a:lnTo>
                    <a:pt x="56574" y="311269"/>
                  </a:lnTo>
                  <a:lnTo>
                    <a:pt x="78415" y="264939"/>
                  </a:lnTo>
                  <a:lnTo>
                    <a:pt x="101917" y="216217"/>
                  </a:lnTo>
                  <a:lnTo>
                    <a:pt x="126114" y="167456"/>
                  </a:lnTo>
                  <a:lnTo>
                    <a:pt x="150038" y="121007"/>
                  </a:lnTo>
                  <a:lnTo>
                    <a:pt x="172722" y="79221"/>
                  </a:lnTo>
                  <a:lnTo>
                    <a:pt x="193198" y="44450"/>
                  </a:lnTo>
                  <a:lnTo>
                    <a:pt x="199767" y="33693"/>
                  </a:lnTo>
                  <a:lnTo>
                    <a:pt x="206194" y="22683"/>
                  </a:lnTo>
                  <a:lnTo>
                    <a:pt x="212475" y="11444"/>
                  </a:lnTo>
                  <a:lnTo>
                    <a:pt x="218608" y="0"/>
                  </a:lnTo>
                  <a:lnTo>
                    <a:pt x="2644293" y="0"/>
                  </a:lnTo>
                  <a:lnTo>
                    <a:pt x="2644293" y="84679"/>
                  </a:lnTo>
                  <a:lnTo>
                    <a:pt x="2690271" y="95096"/>
                  </a:lnTo>
                  <a:lnTo>
                    <a:pt x="2734651" y="109380"/>
                  </a:lnTo>
                  <a:lnTo>
                    <a:pt x="2777243" y="127341"/>
                  </a:lnTo>
                  <a:lnTo>
                    <a:pt x="2817860" y="148790"/>
                  </a:lnTo>
                  <a:lnTo>
                    <a:pt x="2856313" y="173540"/>
                  </a:lnTo>
                  <a:lnTo>
                    <a:pt x="2892412" y="201401"/>
                  </a:lnTo>
                  <a:lnTo>
                    <a:pt x="2925970" y="232185"/>
                  </a:lnTo>
                  <a:lnTo>
                    <a:pt x="2956796" y="265702"/>
                  </a:lnTo>
                  <a:lnTo>
                    <a:pt x="2984703" y="301764"/>
                  </a:lnTo>
                  <a:lnTo>
                    <a:pt x="3009501" y="340183"/>
                  </a:lnTo>
                  <a:lnTo>
                    <a:pt x="3031002" y="380768"/>
                  </a:lnTo>
                  <a:lnTo>
                    <a:pt x="3049018" y="423333"/>
                  </a:lnTo>
                  <a:lnTo>
                    <a:pt x="3063358" y="467687"/>
                  </a:lnTo>
                  <a:lnTo>
                    <a:pt x="3073835" y="513642"/>
                  </a:lnTo>
                  <a:lnTo>
                    <a:pt x="3080260" y="561009"/>
                  </a:lnTo>
                  <a:lnTo>
                    <a:pt x="3082443" y="609600"/>
                  </a:lnTo>
                  <a:lnTo>
                    <a:pt x="3080260" y="658190"/>
                  </a:lnTo>
                  <a:lnTo>
                    <a:pt x="3073835" y="705557"/>
                  </a:lnTo>
                  <a:lnTo>
                    <a:pt x="3063358" y="751512"/>
                  </a:lnTo>
                  <a:lnTo>
                    <a:pt x="3049018" y="795866"/>
                  </a:lnTo>
                  <a:lnTo>
                    <a:pt x="3031002" y="838431"/>
                  </a:lnTo>
                  <a:lnTo>
                    <a:pt x="3009501" y="879016"/>
                  </a:lnTo>
                  <a:lnTo>
                    <a:pt x="2984703" y="917435"/>
                  </a:lnTo>
                  <a:lnTo>
                    <a:pt x="2956796" y="953497"/>
                  </a:lnTo>
                  <a:lnTo>
                    <a:pt x="2925970" y="987014"/>
                  </a:lnTo>
                  <a:lnTo>
                    <a:pt x="2892412" y="1017798"/>
                  </a:lnTo>
                  <a:lnTo>
                    <a:pt x="2856313" y="1045659"/>
                  </a:lnTo>
                  <a:lnTo>
                    <a:pt x="2817860" y="1070409"/>
                  </a:lnTo>
                  <a:lnTo>
                    <a:pt x="2777243" y="1091858"/>
                  </a:lnTo>
                  <a:lnTo>
                    <a:pt x="2734651" y="1109819"/>
                  </a:lnTo>
                  <a:lnTo>
                    <a:pt x="2690271" y="1124103"/>
                  </a:lnTo>
                  <a:lnTo>
                    <a:pt x="2644293" y="1134520"/>
                  </a:lnTo>
                  <a:lnTo>
                    <a:pt x="2644293" y="1219200"/>
                  </a:lnTo>
                  <a:lnTo>
                    <a:pt x="354340" y="1219200"/>
                  </a:lnTo>
                  <a:lnTo>
                    <a:pt x="341007" y="1185515"/>
                  </a:lnTo>
                  <a:lnTo>
                    <a:pt x="337310" y="1153032"/>
                  </a:lnTo>
                  <a:lnTo>
                    <a:pt x="339942" y="1125057"/>
                  </a:lnTo>
                  <a:lnTo>
                    <a:pt x="345593" y="1104900"/>
                  </a:lnTo>
                  <a:lnTo>
                    <a:pt x="355152" y="1088198"/>
                  </a:lnTo>
                  <a:lnTo>
                    <a:pt x="361201" y="1075956"/>
                  </a:lnTo>
                  <a:lnTo>
                    <a:pt x="365067" y="1066183"/>
                  </a:lnTo>
                  <a:lnTo>
                    <a:pt x="368076" y="1056888"/>
                  </a:lnTo>
                  <a:lnTo>
                    <a:pt x="368943" y="1054100"/>
                  </a:lnTo>
                  <a:lnTo>
                    <a:pt x="369868" y="1051124"/>
                  </a:lnTo>
                  <a:lnTo>
                    <a:pt x="370993" y="1047750"/>
                  </a:lnTo>
                  <a:lnTo>
                    <a:pt x="338047" y="1019487"/>
                  </a:lnTo>
                  <a:lnTo>
                    <a:pt x="327757" y="1014835"/>
                  </a:lnTo>
                  <a:lnTo>
                    <a:pt x="316920" y="1009639"/>
                  </a:lnTo>
                  <a:lnTo>
                    <a:pt x="275981" y="977463"/>
                  </a:lnTo>
                  <a:lnTo>
                    <a:pt x="258360" y="928012"/>
                  </a:lnTo>
                  <a:lnTo>
                    <a:pt x="256693" y="908050"/>
                  </a:lnTo>
                  <a:lnTo>
                    <a:pt x="256693" y="698500"/>
                  </a:lnTo>
                  <a:lnTo>
                    <a:pt x="252129" y="672405"/>
                  </a:lnTo>
                  <a:lnTo>
                    <a:pt x="219188" y="636885"/>
                  </a:lnTo>
                  <a:lnTo>
                    <a:pt x="189533" y="628045"/>
                  </a:lnTo>
                  <a:lnTo>
                    <a:pt x="187658" y="627736"/>
                  </a:lnTo>
                  <a:lnTo>
                    <a:pt x="121930" y="612273"/>
                  </a:lnTo>
                  <a:lnTo>
                    <a:pt x="81170" y="594467"/>
                  </a:lnTo>
                  <a:lnTo>
                    <a:pt x="34448" y="565150"/>
                  </a:lnTo>
                  <a:lnTo>
                    <a:pt x="6211" y="526176"/>
                  </a:lnTo>
                  <a:lnTo>
                    <a:pt x="0" y="476884"/>
                  </a:lnTo>
                  <a:lnTo>
                    <a:pt x="7838" y="427275"/>
                  </a:lnTo>
                  <a:lnTo>
                    <a:pt x="21748" y="387350"/>
                  </a:lnTo>
                  <a:close/>
                </a:path>
                <a:path w="3082925" h="1219200">
                  <a:moveTo>
                    <a:pt x="2549043" y="1066800"/>
                  </a:moveTo>
                  <a:lnTo>
                    <a:pt x="2595789" y="1064439"/>
                  </a:lnTo>
                  <a:lnTo>
                    <a:pt x="2641185" y="1057511"/>
                  </a:lnTo>
                  <a:lnTo>
                    <a:pt x="2685001" y="1046245"/>
                  </a:lnTo>
                  <a:lnTo>
                    <a:pt x="2727006" y="1030870"/>
                  </a:lnTo>
                  <a:lnTo>
                    <a:pt x="2766972" y="1011618"/>
                  </a:lnTo>
                  <a:lnTo>
                    <a:pt x="2804668" y="988717"/>
                  </a:lnTo>
                  <a:lnTo>
                    <a:pt x="2839865" y="962397"/>
                  </a:lnTo>
                  <a:lnTo>
                    <a:pt x="2872333" y="932888"/>
                  </a:lnTo>
                  <a:lnTo>
                    <a:pt x="2901841" y="900421"/>
                  </a:lnTo>
                  <a:lnTo>
                    <a:pt x="2928161" y="865224"/>
                  </a:lnTo>
                  <a:lnTo>
                    <a:pt x="2951062" y="827528"/>
                  </a:lnTo>
                  <a:lnTo>
                    <a:pt x="2970314" y="787562"/>
                  </a:lnTo>
                  <a:lnTo>
                    <a:pt x="2985688" y="745557"/>
                  </a:lnTo>
                  <a:lnTo>
                    <a:pt x="2996955" y="701741"/>
                  </a:lnTo>
                  <a:lnTo>
                    <a:pt x="3003883" y="656345"/>
                  </a:lnTo>
                  <a:lnTo>
                    <a:pt x="3006243" y="609600"/>
                  </a:lnTo>
                  <a:lnTo>
                    <a:pt x="3003883" y="562853"/>
                  </a:lnTo>
                  <a:lnTo>
                    <a:pt x="2996955" y="517458"/>
                  </a:lnTo>
                  <a:lnTo>
                    <a:pt x="2985688" y="473642"/>
                  </a:lnTo>
                  <a:lnTo>
                    <a:pt x="2970314" y="431636"/>
                  </a:lnTo>
                  <a:lnTo>
                    <a:pt x="2951062" y="391671"/>
                  </a:lnTo>
                  <a:lnTo>
                    <a:pt x="2928161" y="353974"/>
                  </a:lnTo>
                  <a:lnTo>
                    <a:pt x="2901841" y="318778"/>
                  </a:lnTo>
                  <a:lnTo>
                    <a:pt x="2872333" y="286310"/>
                  </a:lnTo>
                  <a:lnTo>
                    <a:pt x="2839865" y="256802"/>
                  </a:lnTo>
                  <a:lnTo>
                    <a:pt x="2804668" y="230482"/>
                  </a:lnTo>
                  <a:lnTo>
                    <a:pt x="2766972" y="207581"/>
                  </a:lnTo>
                  <a:lnTo>
                    <a:pt x="2727006" y="188328"/>
                  </a:lnTo>
                  <a:lnTo>
                    <a:pt x="2685001" y="172954"/>
                  </a:lnTo>
                  <a:lnTo>
                    <a:pt x="2641185" y="161688"/>
                  </a:lnTo>
                  <a:lnTo>
                    <a:pt x="2595789" y="154760"/>
                  </a:lnTo>
                  <a:lnTo>
                    <a:pt x="2549043" y="152400"/>
                  </a:lnTo>
                  <a:lnTo>
                    <a:pt x="2502297" y="154760"/>
                  </a:lnTo>
                  <a:lnTo>
                    <a:pt x="2456902" y="161688"/>
                  </a:lnTo>
                  <a:lnTo>
                    <a:pt x="2413086" y="172954"/>
                  </a:lnTo>
                  <a:lnTo>
                    <a:pt x="2371081" y="188328"/>
                  </a:lnTo>
                  <a:lnTo>
                    <a:pt x="2331115" y="207581"/>
                  </a:lnTo>
                  <a:lnTo>
                    <a:pt x="2293419" y="230482"/>
                  </a:lnTo>
                  <a:lnTo>
                    <a:pt x="2258222" y="256802"/>
                  </a:lnTo>
                  <a:lnTo>
                    <a:pt x="2225754" y="286310"/>
                  </a:lnTo>
                  <a:lnTo>
                    <a:pt x="2196246" y="318778"/>
                  </a:lnTo>
                  <a:lnTo>
                    <a:pt x="2169926" y="353974"/>
                  </a:lnTo>
                  <a:lnTo>
                    <a:pt x="2147025" y="391671"/>
                  </a:lnTo>
                  <a:lnTo>
                    <a:pt x="2127772" y="431636"/>
                  </a:lnTo>
                  <a:lnTo>
                    <a:pt x="2112398" y="473642"/>
                  </a:lnTo>
                  <a:lnTo>
                    <a:pt x="2101132" y="517458"/>
                  </a:lnTo>
                  <a:lnTo>
                    <a:pt x="2094204" y="562853"/>
                  </a:lnTo>
                  <a:lnTo>
                    <a:pt x="2091843" y="609600"/>
                  </a:lnTo>
                  <a:lnTo>
                    <a:pt x="2094204" y="656345"/>
                  </a:lnTo>
                  <a:lnTo>
                    <a:pt x="2101132" y="701741"/>
                  </a:lnTo>
                  <a:lnTo>
                    <a:pt x="2112398" y="745557"/>
                  </a:lnTo>
                  <a:lnTo>
                    <a:pt x="2127772" y="787562"/>
                  </a:lnTo>
                  <a:lnTo>
                    <a:pt x="2147025" y="827528"/>
                  </a:lnTo>
                  <a:lnTo>
                    <a:pt x="2169926" y="865224"/>
                  </a:lnTo>
                  <a:lnTo>
                    <a:pt x="2196246" y="900421"/>
                  </a:lnTo>
                  <a:lnTo>
                    <a:pt x="2225754" y="932888"/>
                  </a:lnTo>
                  <a:lnTo>
                    <a:pt x="2258222" y="962397"/>
                  </a:lnTo>
                  <a:lnTo>
                    <a:pt x="2293419" y="988717"/>
                  </a:lnTo>
                  <a:lnTo>
                    <a:pt x="2331115" y="1011618"/>
                  </a:lnTo>
                  <a:lnTo>
                    <a:pt x="2371081" y="1030870"/>
                  </a:lnTo>
                  <a:lnTo>
                    <a:pt x="2413086" y="1046245"/>
                  </a:lnTo>
                  <a:lnTo>
                    <a:pt x="2456902" y="1057511"/>
                  </a:lnTo>
                  <a:lnTo>
                    <a:pt x="2502297" y="1064439"/>
                  </a:lnTo>
                  <a:lnTo>
                    <a:pt x="2549043" y="1066800"/>
                  </a:lnTo>
                  <a:close/>
                </a:path>
              </a:pathLst>
            </a:custGeom>
            <a:ln w="25400">
              <a:solidFill>
                <a:srgbClr val="19C3F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278673" y="2815443"/>
              <a:ext cx="2890520" cy="1219200"/>
            </a:xfrm>
            <a:custGeom>
              <a:avLst/>
              <a:gdLst/>
              <a:ahLst/>
              <a:cxnLst/>
              <a:rect l="l" t="t" r="r" b="b"/>
              <a:pathLst>
                <a:path w="2890520" h="1219200">
                  <a:moveTo>
                    <a:pt x="19822" y="666750"/>
                  </a:moveTo>
                  <a:lnTo>
                    <a:pt x="7975" y="601721"/>
                  </a:lnTo>
                  <a:lnTo>
                    <a:pt x="4307" y="551668"/>
                  </a:lnTo>
                  <a:lnTo>
                    <a:pt x="1884" y="494823"/>
                  </a:lnTo>
                  <a:lnTo>
                    <a:pt x="513" y="434863"/>
                  </a:lnTo>
                  <a:lnTo>
                    <a:pt x="0" y="375463"/>
                  </a:lnTo>
                  <a:lnTo>
                    <a:pt x="151" y="320300"/>
                  </a:lnTo>
                  <a:lnTo>
                    <a:pt x="774" y="273050"/>
                  </a:lnTo>
                  <a:lnTo>
                    <a:pt x="4972" y="199743"/>
                  </a:lnTo>
                  <a:lnTo>
                    <a:pt x="11158" y="155873"/>
                  </a:lnTo>
                  <a:lnTo>
                    <a:pt x="20426" y="107704"/>
                  </a:lnTo>
                  <a:lnTo>
                    <a:pt x="33043" y="55618"/>
                  </a:lnTo>
                  <a:lnTo>
                    <a:pt x="49278" y="0"/>
                  </a:lnTo>
                  <a:lnTo>
                    <a:pt x="2451872" y="1"/>
                  </a:lnTo>
                  <a:lnTo>
                    <a:pt x="2451872" y="84679"/>
                  </a:lnTo>
                  <a:lnTo>
                    <a:pt x="2497849" y="95096"/>
                  </a:lnTo>
                  <a:lnTo>
                    <a:pt x="2542229" y="109380"/>
                  </a:lnTo>
                  <a:lnTo>
                    <a:pt x="2584822" y="127341"/>
                  </a:lnTo>
                  <a:lnTo>
                    <a:pt x="2625439" y="148790"/>
                  </a:lnTo>
                  <a:lnTo>
                    <a:pt x="2663891" y="173540"/>
                  </a:lnTo>
                  <a:lnTo>
                    <a:pt x="2699991" y="201401"/>
                  </a:lnTo>
                  <a:lnTo>
                    <a:pt x="2733548" y="232185"/>
                  </a:lnTo>
                  <a:lnTo>
                    <a:pt x="2764374" y="265702"/>
                  </a:lnTo>
                  <a:lnTo>
                    <a:pt x="2792281" y="301764"/>
                  </a:lnTo>
                  <a:lnTo>
                    <a:pt x="2817080" y="340183"/>
                  </a:lnTo>
                  <a:lnTo>
                    <a:pt x="2838581" y="380768"/>
                  </a:lnTo>
                  <a:lnTo>
                    <a:pt x="2856596" y="423333"/>
                  </a:lnTo>
                  <a:lnTo>
                    <a:pt x="2870937" y="467687"/>
                  </a:lnTo>
                  <a:lnTo>
                    <a:pt x="2881413" y="513642"/>
                  </a:lnTo>
                  <a:lnTo>
                    <a:pt x="2887838" y="561009"/>
                  </a:lnTo>
                  <a:lnTo>
                    <a:pt x="2890022" y="609600"/>
                  </a:lnTo>
                  <a:lnTo>
                    <a:pt x="2887838" y="658190"/>
                  </a:lnTo>
                  <a:lnTo>
                    <a:pt x="2881413" y="705557"/>
                  </a:lnTo>
                  <a:lnTo>
                    <a:pt x="2870937" y="751512"/>
                  </a:lnTo>
                  <a:lnTo>
                    <a:pt x="2856596" y="795866"/>
                  </a:lnTo>
                  <a:lnTo>
                    <a:pt x="2838581" y="838431"/>
                  </a:lnTo>
                  <a:lnTo>
                    <a:pt x="2817080" y="879016"/>
                  </a:lnTo>
                  <a:lnTo>
                    <a:pt x="2792281" y="917435"/>
                  </a:lnTo>
                  <a:lnTo>
                    <a:pt x="2764374" y="953497"/>
                  </a:lnTo>
                  <a:lnTo>
                    <a:pt x="2733548" y="987014"/>
                  </a:lnTo>
                  <a:lnTo>
                    <a:pt x="2699991" y="1017798"/>
                  </a:lnTo>
                  <a:lnTo>
                    <a:pt x="2663891" y="1045659"/>
                  </a:lnTo>
                  <a:lnTo>
                    <a:pt x="2625439" y="1070409"/>
                  </a:lnTo>
                  <a:lnTo>
                    <a:pt x="2584822" y="1091858"/>
                  </a:lnTo>
                  <a:lnTo>
                    <a:pt x="2542229" y="1109819"/>
                  </a:lnTo>
                  <a:lnTo>
                    <a:pt x="2497849" y="1124103"/>
                  </a:lnTo>
                  <a:lnTo>
                    <a:pt x="2451872" y="1134520"/>
                  </a:lnTo>
                  <a:lnTo>
                    <a:pt x="2451872" y="1219200"/>
                  </a:lnTo>
                  <a:lnTo>
                    <a:pt x="26187" y="1219200"/>
                  </a:lnTo>
                  <a:lnTo>
                    <a:pt x="49797" y="1170456"/>
                  </a:lnTo>
                  <a:lnTo>
                    <a:pt x="70612" y="1120334"/>
                  </a:lnTo>
                  <a:lnTo>
                    <a:pt x="88408" y="1070521"/>
                  </a:lnTo>
                  <a:lnTo>
                    <a:pt x="102958" y="1022703"/>
                  </a:lnTo>
                  <a:lnTo>
                    <a:pt x="114040" y="978567"/>
                  </a:lnTo>
                  <a:lnTo>
                    <a:pt x="121427" y="939800"/>
                  </a:lnTo>
                  <a:lnTo>
                    <a:pt x="120696" y="898694"/>
                  </a:lnTo>
                  <a:lnTo>
                    <a:pt x="109201" y="853168"/>
                  </a:lnTo>
                  <a:lnTo>
                    <a:pt x="90514" y="805970"/>
                  </a:lnTo>
                  <a:lnTo>
                    <a:pt x="68208" y="759849"/>
                  </a:lnTo>
                  <a:lnTo>
                    <a:pt x="45858" y="717553"/>
                  </a:lnTo>
                  <a:lnTo>
                    <a:pt x="38093" y="703050"/>
                  </a:lnTo>
                  <a:lnTo>
                    <a:pt x="31035" y="689647"/>
                  </a:lnTo>
                  <a:lnTo>
                    <a:pt x="24879" y="677497"/>
                  </a:lnTo>
                  <a:lnTo>
                    <a:pt x="19822" y="666750"/>
                  </a:lnTo>
                  <a:close/>
                </a:path>
                <a:path w="2890520" h="1219200">
                  <a:moveTo>
                    <a:pt x="2356627" y="1066800"/>
                  </a:moveTo>
                  <a:lnTo>
                    <a:pt x="2403372" y="1064439"/>
                  </a:lnTo>
                  <a:lnTo>
                    <a:pt x="2448768" y="1057511"/>
                  </a:lnTo>
                  <a:lnTo>
                    <a:pt x="2492584" y="1046245"/>
                  </a:lnTo>
                  <a:lnTo>
                    <a:pt x="2534589" y="1030870"/>
                  </a:lnTo>
                  <a:lnTo>
                    <a:pt x="2574555" y="1011618"/>
                  </a:lnTo>
                  <a:lnTo>
                    <a:pt x="2612251" y="988717"/>
                  </a:lnTo>
                  <a:lnTo>
                    <a:pt x="2647448" y="962397"/>
                  </a:lnTo>
                  <a:lnTo>
                    <a:pt x="2679916" y="932888"/>
                  </a:lnTo>
                  <a:lnTo>
                    <a:pt x="2709424" y="900421"/>
                  </a:lnTo>
                  <a:lnTo>
                    <a:pt x="2735744" y="865224"/>
                  </a:lnTo>
                  <a:lnTo>
                    <a:pt x="2758645" y="827528"/>
                  </a:lnTo>
                  <a:lnTo>
                    <a:pt x="2777897" y="787562"/>
                  </a:lnTo>
                  <a:lnTo>
                    <a:pt x="2793272" y="745557"/>
                  </a:lnTo>
                  <a:lnTo>
                    <a:pt x="2804538" y="701741"/>
                  </a:lnTo>
                  <a:lnTo>
                    <a:pt x="2811466" y="656345"/>
                  </a:lnTo>
                  <a:lnTo>
                    <a:pt x="2813827" y="609600"/>
                  </a:lnTo>
                  <a:lnTo>
                    <a:pt x="2811466" y="562853"/>
                  </a:lnTo>
                  <a:lnTo>
                    <a:pt x="2804538" y="517458"/>
                  </a:lnTo>
                  <a:lnTo>
                    <a:pt x="2793272" y="473642"/>
                  </a:lnTo>
                  <a:lnTo>
                    <a:pt x="2777897" y="431636"/>
                  </a:lnTo>
                  <a:lnTo>
                    <a:pt x="2758645" y="391671"/>
                  </a:lnTo>
                  <a:lnTo>
                    <a:pt x="2735744" y="353974"/>
                  </a:lnTo>
                  <a:lnTo>
                    <a:pt x="2709424" y="318778"/>
                  </a:lnTo>
                  <a:lnTo>
                    <a:pt x="2679916" y="286310"/>
                  </a:lnTo>
                  <a:lnTo>
                    <a:pt x="2647448" y="256802"/>
                  </a:lnTo>
                  <a:lnTo>
                    <a:pt x="2612251" y="230482"/>
                  </a:lnTo>
                  <a:lnTo>
                    <a:pt x="2574555" y="207581"/>
                  </a:lnTo>
                  <a:lnTo>
                    <a:pt x="2534589" y="188328"/>
                  </a:lnTo>
                  <a:lnTo>
                    <a:pt x="2492584" y="172954"/>
                  </a:lnTo>
                  <a:lnTo>
                    <a:pt x="2448768" y="161688"/>
                  </a:lnTo>
                  <a:lnTo>
                    <a:pt x="2403372" y="154760"/>
                  </a:lnTo>
                  <a:lnTo>
                    <a:pt x="2356627" y="152400"/>
                  </a:lnTo>
                  <a:lnTo>
                    <a:pt x="2309881" y="154760"/>
                  </a:lnTo>
                  <a:lnTo>
                    <a:pt x="2264485" y="161688"/>
                  </a:lnTo>
                  <a:lnTo>
                    <a:pt x="2220669" y="172954"/>
                  </a:lnTo>
                  <a:lnTo>
                    <a:pt x="2178664" y="188328"/>
                  </a:lnTo>
                  <a:lnTo>
                    <a:pt x="2138698" y="207581"/>
                  </a:lnTo>
                  <a:lnTo>
                    <a:pt x="2101002" y="230482"/>
                  </a:lnTo>
                  <a:lnTo>
                    <a:pt x="2065805" y="256802"/>
                  </a:lnTo>
                  <a:lnTo>
                    <a:pt x="2033338" y="286310"/>
                  </a:lnTo>
                  <a:lnTo>
                    <a:pt x="2003829" y="318778"/>
                  </a:lnTo>
                  <a:lnTo>
                    <a:pt x="1977509" y="353974"/>
                  </a:lnTo>
                  <a:lnTo>
                    <a:pt x="1954608" y="391671"/>
                  </a:lnTo>
                  <a:lnTo>
                    <a:pt x="1935356" y="431636"/>
                  </a:lnTo>
                  <a:lnTo>
                    <a:pt x="1919981" y="473642"/>
                  </a:lnTo>
                  <a:lnTo>
                    <a:pt x="1908715" y="517458"/>
                  </a:lnTo>
                  <a:lnTo>
                    <a:pt x="1901787" y="562853"/>
                  </a:lnTo>
                  <a:lnTo>
                    <a:pt x="1899427" y="609600"/>
                  </a:lnTo>
                  <a:lnTo>
                    <a:pt x="1901787" y="656345"/>
                  </a:lnTo>
                  <a:lnTo>
                    <a:pt x="1908715" y="701741"/>
                  </a:lnTo>
                  <a:lnTo>
                    <a:pt x="1919981" y="745557"/>
                  </a:lnTo>
                  <a:lnTo>
                    <a:pt x="1935356" y="787562"/>
                  </a:lnTo>
                  <a:lnTo>
                    <a:pt x="1954608" y="827528"/>
                  </a:lnTo>
                  <a:lnTo>
                    <a:pt x="1977509" y="865224"/>
                  </a:lnTo>
                  <a:lnTo>
                    <a:pt x="2003829" y="900421"/>
                  </a:lnTo>
                  <a:lnTo>
                    <a:pt x="2033338" y="932888"/>
                  </a:lnTo>
                  <a:lnTo>
                    <a:pt x="2065805" y="962397"/>
                  </a:lnTo>
                  <a:lnTo>
                    <a:pt x="2101002" y="988717"/>
                  </a:lnTo>
                  <a:lnTo>
                    <a:pt x="2138698" y="1011618"/>
                  </a:lnTo>
                  <a:lnTo>
                    <a:pt x="2178664" y="1030870"/>
                  </a:lnTo>
                  <a:lnTo>
                    <a:pt x="2220669" y="1046245"/>
                  </a:lnTo>
                  <a:lnTo>
                    <a:pt x="2264485" y="1057511"/>
                  </a:lnTo>
                  <a:lnTo>
                    <a:pt x="2309881" y="1064439"/>
                  </a:lnTo>
                  <a:lnTo>
                    <a:pt x="2356627" y="1066800"/>
                  </a:lnTo>
                  <a:close/>
                </a:path>
              </a:pathLst>
            </a:custGeom>
            <a:ln w="25400">
              <a:solidFill>
                <a:srgbClr val="A5D93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327958" y="1651003"/>
              <a:ext cx="2840990" cy="1164590"/>
            </a:xfrm>
            <a:custGeom>
              <a:avLst/>
              <a:gdLst/>
              <a:ahLst/>
              <a:cxnLst/>
              <a:rect l="l" t="t" r="r" b="b"/>
              <a:pathLst>
                <a:path w="2840990" h="1164589">
                  <a:moveTo>
                    <a:pt x="554746" y="377015"/>
                  </a:moveTo>
                  <a:lnTo>
                    <a:pt x="597261" y="343584"/>
                  </a:lnTo>
                  <a:lnTo>
                    <a:pt x="641135" y="312055"/>
                  </a:lnTo>
                  <a:lnTo>
                    <a:pt x="686262" y="282380"/>
                  </a:lnTo>
                  <a:lnTo>
                    <a:pt x="732537" y="254511"/>
                  </a:lnTo>
                  <a:lnTo>
                    <a:pt x="779854" y="228399"/>
                  </a:lnTo>
                  <a:lnTo>
                    <a:pt x="828108" y="203996"/>
                  </a:lnTo>
                  <a:lnTo>
                    <a:pt x="877194" y="181252"/>
                  </a:lnTo>
                  <a:lnTo>
                    <a:pt x="927005" y="160120"/>
                  </a:lnTo>
                  <a:lnTo>
                    <a:pt x="977438" y="140551"/>
                  </a:lnTo>
                  <a:lnTo>
                    <a:pt x="1028385" y="122497"/>
                  </a:lnTo>
                  <a:lnTo>
                    <a:pt x="1079743" y="105908"/>
                  </a:lnTo>
                  <a:lnTo>
                    <a:pt x="1131405" y="90737"/>
                  </a:lnTo>
                  <a:lnTo>
                    <a:pt x="1183267" y="76935"/>
                  </a:lnTo>
                  <a:lnTo>
                    <a:pt x="1235222" y="64453"/>
                  </a:lnTo>
                  <a:lnTo>
                    <a:pt x="1287166" y="53243"/>
                  </a:lnTo>
                  <a:lnTo>
                    <a:pt x="1338992" y="43256"/>
                  </a:lnTo>
                  <a:lnTo>
                    <a:pt x="1390596" y="34444"/>
                  </a:lnTo>
                  <a:lnTo>
                    <a:pt x="1441873" y="26759"/>
                  </a:lnTo>
                  <a:lnTo>
                    <a:pt x="1492716" y="20151"/>
                  </a:lnTo>
                  <a:lnTo>
                    <a:pt x="1543021" y="14573"/>
                  </a:lnTo>
                  <a:lnTo>
                    <a:pt x="1592681" y="9975"/>
                  </a:lnTo>
                  <a:lnTo>
                    <a:pt x="1641593" y="6309"/>
                  </a:lnTo>
                  <a:lnTo>
                    <a:pt x="1689649" y="3528"/>
                  </a:lnTo>
                  <a:lnTo>
                    <a:pt x="1736746" y="1581"/>
                  </a:lnTo>
                  <a:lnTo>
                    <a:pt x="1782777" y="421"/>
                  </a:lnTo>
                  <a:lnTo>
                    <a:pt x="1827637" y="0"/>
                  </a:lnTo>
                  <a:lnTo>
                    <a:pt x="1871220" y="267"/>
                  </a:lnTo>
                  <a:lnTo>
                    <a:pt x="1913422" y="1176"/>
                  </a:lnTo>
                  <a:lnTo>
                    <a:pt x="1954137" y="2678"/>
                  </a:lnTo>
                  <a:lnTo>
                    <a:pt x="1993260" y="4724"/>
                  </a:lnTo>
                  <a:lnTo>
                    <a:pt x="2066305" y="10253"/>
                  </a:lnTo>
                  <a:lnTo>
                    <a:pt x="2131717" y="17377"/>
                  </a:lnTo>
                  <a:lnTo>
                    <a:pt x="2161296" y="21415"/>
                  </a:lnTo>
                  <a:lnTo>
                    <a:pt x="2223550" y="27972"/>
                  </a:lnTo>
                  <a:lnTo>
                    <a:pt x="2244150" y="25132"/>
                  </a:lnTo>
                  <a:lnTo>
                    <a:pt x="2264992" y="23084"/>
                  </a:lnTo>
                  <a:lnTo>
                    <a:pt x="2286062" y="21844"/>
                  </a:lnTo>
                  <a:lnTo>
                    <a:pt x="2307344" y="21428"/>
                  </a:lnTo>
                  <a:lnTo>
                    <a:pt x="2355895" y="23607"/>
                  </a:lnTo>
                  <a:lnTo>
                    <a:pt x="2403224" y="30021"/>
                  </a:lnTo>
                  <a:lnTo>
                    <a:pt x="2449143" y="40481"/>
                  </a:lnTo>
                  <a:lnTo>
                    <a:pt x="2493465" y="54798"/>
                  </a:lnTo>
                  <a:lnTo>
                    <a:pt x="2536000" y="72785"/>
                  </a:lnTo>
                  <a:lnTo>
                    <a:pt x="2576561" y="94252"/>
                  </a:lnTo>
                  <a:lnTo>
                    <a:pt x="2614960" y="119012"/>
                  </a:lnTo>
                  <a:lnTo>
                    <a:pt x="2651007" y="146876"/>
                  </a:lnTo>
                  <a:lnTo>
                    <a:pt x="2684515" y="177657"/>
                  </a:lnTo>
                  <a:lnTo>
                    <a:pt x="2715295" y="211165"/>
                  </a:lnTo>
                  <a:lnTo>
                    <a:pt x="2743159" y="247212"/>
                  </a:lnTo>
                  <a:lnTo>
                    <a:pt x="2767919" y="285610"/>
                  </a:lnTo>
                  <a:lnTo>
                    <a:pt x="2789387" y="326171"/>
                  </a:lnTo>
                  <a:lnTo>
                    <a:pt x="2807373" y="368707"/>
                  </a:lnTo>
                  <a:lnTo>
                    <a:pt x="2821691" y="413029"/>
                  </a:lnTo>
                  <a:lnTo>
                    <a:pt x="2832151" y="458948"/>
                  </a:lnTo>
                  <a:lnTo>
                    <a:pt x="2838565" y="506277"/>
                  </a:lnTo>
                  <a:lnTo>
                    <a:pt x="2840744" y="554828"/>
                  </a:lnTo>
                  <a:lnTo>
                    <a:pt x="2838561" y="603418"/>
                  </a:lnTo>
                  <a:lnTo>
                    <a:pt x="2832136" y="650786"/>
                  </a:lnTo>
                  <a:lnTo>
                    <a:pt x="2821659" y="696741"/>
                  </a:lnTo>
                  <a:lnTo>
                    <a:pt x="2807319" y="741095"/>
                  </a:lnTo>
                  <a:lnTo>
                    <a:pt x="2789303" y="783659"/>
                  </a:lnTo>
                  <a:lnTo>
                    <a:pt x="2767802" y="824245"/>
                  </a:lnTo>
                  <a:lnTo>
                    <a:pt x="2743004" y="862663"/>
                  </a:lnTo>
                  <a:lnTo>
                    <a:pt x="2715097" y="898726"/>
                  </a:lnTo>
                  <a:lnTo>
                    <a:pt x="2684270" y="932243"/>
                  </a:lnTo>
                  <a:lnTo>
                    <a:pt x="2650713" y="963026"/>
                  </a:lnTo>
                  <a:lnTo>
                    <a:pt x="2614613" y="990888"/>
                  </a:lnTo>
                  <a:lnTo>
                    <a:pt x="2576161" y="1015637"/>
                  </a:lnTo>
                  <a:lnTo>
                    <a:pt x="2535543" y="1037087"/>
                  </a:lnTo>
                  <a:lnTo>
                    <a:pt x="2492951" y="1055048"/>
                  </a:lnTo>
                  <a:lnTo>
                    <a:pt x="2448571" y="1069331"/>
                  </a:lnTo>
                  <a:lnTo>
                    <a:pt x="2402593" y="1079748"/>
                  </a:lnTo>
                  <a:lnTo>
                    <a:pt x="2402593" y="1164428"/>
                  </a:lnTo>
                  <a:lnTo>
                    <a:pt x="0" y="1164428"/>
                  </a:lnTo>
                  <a:lnTo>
                    <a:pt x="11345" y="1130220"/>
                  </a:lnTo>
                  <a:lnTo>
                    <a:pt x="38286" y="1058847"/>
                  </a:lnTo>
                  <a:lnTo>
                    <a:pt x="53991" y="1021839"/>
                  </a:lnTo>
                  <a:lnTo>
                    <a:pt x="71258" y="984053"/>
                  </a:lnTo>
                  <a:lnTo>
                    <a:pt x="90141" y="945568"/>
                  </a:lnTo>
                  <a:lnTo>
                    <a:pt x="110695" y="906461"/>
                  </a:lnTo>
                  <a:lnTo>
                    <a:pt x="132974" y="866811"/>
                  </a:lnTo>
                  <a:lnTo>
                    <a:pt x="157033" y="826695"/>
                  </a:lnTo>
                  <a:lnTo>
                    <a:pt x="182927" y="786192"/>
                  </a:lnTo>
                  <a:lnTo>
                    <a:pt x="210710" y="745380"/>
                  </a:lnTo>
                  <a:lnTo>
                    <a:pt x="240436" y="704336"/>
                  </a:lnTo>
                  <a:lnTo>
                    <a:pt x="272160" y="663139"/>
                  </a:lnTo>
                  <a:lnTo>
                    <a:pt x="305936" y="621866"/>
                  </a:lnTo>
                  <a:lnTo>
                    <a:pt x="341819" y="580596"/>
                  </a:lnTo>
                  <a:lnTo>
                    <a:pt x="379864" y="539406"/>
                  </a:lnTo>
                  <a:lnTo>
                    <a:pt x="420124" y="498376"/>
                  </a:lnTo>
                  <a:lnTo>
                    <a:pt x="462655" y="457581"/>
                  </a:lnTo>
                  <a:lnTo>
                    <a:pt x="507511" y="417102"/>
                  </a:lnTo>
                  <a:lnTo>
                    <a:pt x="554746" y="377015"/>
                  </a:lnTo>
                  <a:close/>
                </a:path>
                <a:path w="2840990" h="1164589">
                  <a:moveTo>
                    <a:pt x="2307344" y="1012028"/>
                  </a:moveTo>
                  <a:lnTo>
                    <a:pt x="2354090" y="1009667"/>
                  </a:lnTo>
                  <a:lnTo>
                    <a:pt x="2399486" y="1002739"/>
                  </a:lnTo>
                  <a:lnTo>
                    <a:pt x="2443301" y="991473"/>
                  </a:lnTo>
                  <a:lnTo>
                    <a:pt x="2485307" y="976099"/>
                  </a:lnTo>
                  <a:lnTo>
                    <a:pt x="2525273" y="956846"/>
                  </a:lnTo>
                  <a:lnTo>
                    <a:pt x="2562969" y="933945"/>
                  </a:lnTo>
                  <a:lnTo>
                    <a:pt x="2598166" y="907626"/>
                  </a:lnTo>
                  <a:lnTo>
                    <a:pt x="2630633" y="878117"/>
                  </a:lnTo>
                  <a:lnTo>
                    <a:pt x="2660142" y="845650"/>
                  </a:lnTo>
                  <a:lnTo>
                    <a:pt x="2686462" y="810453"/>
                  </a:lnTo>
                  <a:lnTo>
                    <a:pt x="2709363" y="772757"/>
                  </a:lnTo>
                  <a:lnTo>
                    <a:pt x="2728615" y="732791"/>
                  </a:lnTo>
                  <a:lnTo>
                    <a:pt x="2743990" y="690785"/>
                  </a:lnTo>
                  <a:lnTo>
                    <a:pt x="2755256" y="646970"/>
                  </a:lnTo>
                  <a:lnTo>
                    <a:pt x="2762184" y="601574"/>
                  </a:lnTo>
                  <a:lnTo>
                    <a:pt x="2764544" y="554828"/>
                  </a:lnTo>
                  <a:lnTo>
                    <a:pt x="2762184" y="508081"/>
                  </a:lnTo>
                  <a:lnTo>
                    <a:pt x="2755256" y="462686"/>
                  </a:lnTo>
                  <a:lnTo>
                    <a:pt x="2743990" y="418870"/>
                  </a:lnTo>
                  <a:lnTo>
                    <a:pt x="2728615" y="376865"/>
                  </a:lnTo>
                  <a:lnTo>
                    <a:pt x="2709363" y="336899"/>
                  </a:lnTo>
                  <a:lnTo>
                    <a:pt x="2686462" y="299202"/>
                  </a:lnTo>
                  <a:lnTo>
                    <a:pt x="2660142" y="264006"/>
                  </a:lnTo>
                  <a:lnTo>
                    <a:pt x="2630633" y="231538"/>
                  </a:lnTo>
                  <a:lnTo>
                    <a:pt x="2598166" y="202030"/>
                  </a:lnTo>
                  <a:lnTo>
                    <a:pt x="2562969" y="175710"/>
                  </a:lnTo>
                  <a:lnTo>
                    <a:pt x="2525273" y="152809"/>
                  </a:lnTo>
                  <a:lnTo>
                    <a:pt x="2485307" y="133557"/>
                  </a:lnTo>
                  <a:lnTo>
                    <a:pt x="2443301" y="118182"/>
                  </a:lnTo>
                  <a:lnTo>
                    <a:pt x="2399486" y="106916"/>
                  </a:lnTo>
                  <a:lnTo>
                    <a:pt x="2354090" y="99988"/>
                  </a:lnTo>
                  <a:lnTo>
                    <a:pt x="2307344" y="97628"/>
                  </a:lnTo>
                  <a:lnTo>
                    <a:pt x="2260598" y="99988"/>
                  </a:lnTo>
                  <a:lnTo>
                    <a:pt x="2215202" y="106916"/>
                  </a:lnTo>
                  <a:lnTo>
                    <a:pt x="2171387" y="118182"/>
                  </a:lnTo>
                  <a:lnTo>
                    <a:pt x="2129381" y="133557"/>
                  </a:lnTo>
                  <a:lnTo>
                    <a:pt x="2089415" y="152809"/>
                  </a:lnTo>
                  <a:lnTo>
                    <a:pt x="2051719" y="175710"/>
                  </a:lnTo>
                  <a:lnTo>
                    <a:pt x="2016522" y="202030"/>
                  </a:lnTo>
                  <a:lnTo>
                    <a:pt x="1984055" y="231538"/>
                  </a:lnTo>
                  <a:lnTo>
                    <a:pt x="1954546" y="264006"/>
                  </a:lnTo>
                  <a:lnTo>
                    <a:pt x="1928227" y="299202"/>
                  </a:lnTo>
                  <a:lnTo>
                    <a:pt x="1905326" y="336899"/>
                  </a:lnTo>
                  <a:lnTo>
                    <a:pt x="1886073" y="376865"/>
                  </a:lnTo>
                  <a:lnTo>
                    <a:pt x="1870699" y="418870"/>
                  </a:lnTo>
                  <a:lnTo>
                    <a:pt x="1859433" y="462686"/>
                  </a:lnTo>
                  <a:lnTo>
                    <a:pt x="1852505" y="508081"/>
                  </a:lnTo>
                  <a:lnTo>
                    <a:pt x="1850144" y="554828"/>
                  </a:lnTo>
                  <a:lnTo>
                    <a:pt x="1852505" y="601574"/>
                  </a:lnTo>
                  <a:lnTo>
                    <a:pt x="1859433" y="646970"/>
                  </a:lnTo>
                  <a:lnTo>
                    <a:pt x="1870699" y="690785"/>
                  </a:lnTo>
                  <a:lnTo>
                    <a:pt x="1886073" y="732791"/>
                  </a:lnTo>
                  <a:lnTo>
                    <a:pt x="1905326" y="772757"/>
                  </a:lnTo>
                  <a:lnTo>
                    <a:pt x="1928227" y="810453"/>
                  </a:lnTo>
                  <a:lnTo>
                    <a:pt x="1954546" y="845650"/>
                  </a:lnTo>
                  <a:lnTo>
                    <a:pt x="1984055" y="878117"/>
                  </a:lnTo>
                  <a:lnTo>
                    <a:pt x="2016522" y="907626"/>
                  </a:lnTo>
                  <a:lnTo>
                    <a:pt x="2051719" y="933945"/>
                  </a:lnTo>
                  <a:lnTo>
                    <a:pt x="2089415" y="956846"/>
                  </a:lnTo>
                  <a:lnTo>
                    <a:pt x="2129381" y="976099"/>
                  </a:lnTo>
                  <a:lnTo>
                    <a:pt x="2171387" y="991473"/>
                  </a:lnTo>
                  <a:lnTo>
                    <a:pt x="2215202" y="1002739"/>
                  </a:lnTo>
                  <a:lnTo>
                    <a:pt x="2260598" y="1009667"/>
                  </a:lnTo>
                  <a:lnTo>
                    <a:pt x="2307344" y="1012028"/>
                  </a:lnTo>
                  <a:close/>
                </a:path>
              </a:pathLst>
            </a:custGeom>
            <a:ln w="25400">
              <a:solidFill>
                <a:srgbClr val="43DD9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638800" y="5854725"/>
              <a:ext cx="304800" cy="317500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5346700" y="5575325"/>
              <a:ext cx="508000" cy="457200"/>
            </a:xfrm>
            <a:custGeom>
              <a:avLst/>
              <a:gdLst/>
              <a:ahLst/>
              <a:cxnLst/>
              <a:rect l="l" t="t" r="r" b="b"/>
              <a:pathLst>
                <a:path w="508000" h="457200">
                  <a:moveTo>
                    <a:pt x="228600" y="457174"/>
                  </a:moveTo>
                  <a:lnTo>
                    <a:pt x="25400" y="457174"/>
                  </a:lnTo>
                  <a:lnTo>
                    <a:pt x="15513" y="455178"/>
                  </a:lnTo>
                  <a:lnTo>
                    <a:pt x="7439" y="449735"/>
                  </a:lnTo>
                  <a:lnTo>
                    <a:pt x="1996" y="441661"/>
                  </a:lnTo>
                  <a:lnTo>
                    <a:pt x="0" y="431774"/>
                  </a:lnTo>
                  <a:lnTo>
                    <a:pt x="0" y="76174"/>
                  </a:lnTo>
                  <a:lnTo>
                    <a:pt x="1996" y="66287"/>
                  </a:lnTo>
                  <a:lnTo>
                    <a:pt x="7439" y="58214"/>
                  </a:lnTo>
                  <a:lnTo>
                    <a:pt x="15513" y="52770"/>
                  </a:lnTo>
                  <a:lnTo>
                    <a:pt x="25400" y="50774"/>
                  </a:lnTo>
                  <a:lnTo>
                    <a:pt x="482600" y="50774"/>
                  </a:lnTo>
                  <a:lnTo>
                    <a:pt x="492486" y="52770"/>
                  </a:lnTo>
                  <a:lnTo>
                    <a:pt x="500560" y="58214"/>
                  </a:lnTo>
                  <a:lnTo>
                    <a:pt x="506003" y="66287"/>
                  </a:lnTo>
                  <a:lnTo>
                    <a:pt x="508000" y="76174"/>
                  </a:lnTo>
                  <a:lnTo>
                    <a:pt x="508000" y="241274"/>
                  </a:lnTo>
                </a:path>
                <a:path w="508000" h="457200">
                  <a:moveTo>
                    <a:pt x="127000" y="0"/>
                  </a:moveTo>
                  <a:lnTo>
                    <a:pt x="127000" y="126999"/>
                  </a:lnTo>
                </a:path>
                <a:path w="508000" h="457200">
                  <a:moveTo>
                    <a:pt x="381000" y="0"/>
                  </a:moveTo>
                  <a:lnTo>
                    <a:pt x="381000" y="126999"/>
                  </a:lnTo>
                </a:path>
                <a:path w="508000" h="457200">
                  <a:moveTo>
                    <a:pt x="0" y="177799"/>
                  </a:moveTo>
                  <a:lnTo>
                    <a:pt x="508000" y="177799"/>
                  </a:lnTo>
                </a:path>
              </a:pathLst>
            </a:custGeom>
            <a:ln w="25400">
              <a:solidFill>
                <a:srgbClr val="8668F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5677386" y="4357187"/>
              <a:ext cx="254000" cy="342265"/>
            </a:xfrm>
            <a:custGeom>
              <a:avLst/>
              <a:gdLst/>
              <a:ahLst/>
              <a:cxnLst/>
              <a:rect l="l" t="t" r="r" b="b"/>
              <a:pathLst>
                <a:path w="254000" h="342264">
                  <a:moveTo>
                    <a:pt x="253513" y="125912"/>
                  </a:moveTo>
                  <a:lnTo>
                    <a:pt x="245257" y="80698"/>
                  </a:lnTo>
                  <a:lnTo>
                    <a:pt x="222323" y="42432"/>
                  </a:lnTo>
                  <a:lnTo>
                    <a:pt x="187595" y="14428"/>
                  </a:lnTo>
                  <a:lnTo>
                    <a:pt x="143956" y="0"/>
                  </a:lnTo>
                  <a:lnTo>
                    <a:pt x="98038" y="2010"/>
                  </a:lnTo>
                  <a:lnTo>
                    <a:pt x="57001" y="19508"/>
                  </a:lnTo>
                  <a:lnTo>
                    <a:pt x="24520" y="50091"/>
                  </a:lnTo>
                  <a:lnTo>
                    <a:pt x="4273" y="91352"/>
                  </a:lnTo>
                  <a:lnTo>
                    <a:pt x="0" y="137115"/>
                  </a:lnTo>
                  <a:lnTo>
                    <a:pt x="11735" y="180156"/>
                  </a:lnTo>
                  <a:lnTo>
                    <a:pt x="37600" y="216506"/>
                  </a:lnTo>
                  <a:lnTo>
                    <a:pt x="75713" y="242193"/>
                  </a:lnTo>
                  <a:lnTo>
                    <a:pt x="75713" y="278312"/>
                  </a:lnTo>
                  <a:lnTo>
                    <a:pt x="77709" y="288199"/>
                  </a:lnTo>
                  <a:lnTo>
                    <a:pt x="83153" y="296273"/>
                  </a:lnTo>
                  <a:lnTo>
                    <a:pt x="91226" y="301716"/>
                  </a:lnTo>
                  <a:lnTo>
                    <a:pt x="101113" y="303712"/>
                  </a:lnTo>
                  <a:lnTo>
                    <a:pt x="151913" y="303712"/>
                  </a:lnTo>
                  <a:lnTo>
                    <a:pt x="161800" y="301716"/>
                  </a:lnTo>
                  <a:lnTo>
                    <a:pt x="169874" y="296273"/>
                  </a:lnTo>
                  <a:lnTo>
                    <a:pt x="175317" y="288199"/>
                  </a:lnTo>
                  <a:lnTo>
                    <a:pt x="177313" y="278312"/>
                  </a:lnTo>
                  <a:lnTo>
                    <a:pt x="177313" y="242193"/>
                  </a:lnTo>
                  <a:lnTo>
                    <a:pt x="208722" y="222605"/>
                  </a:lnTo>
                  <a:lnTo>
                    <a:pt x="232737" y="195405"/>
                  </a:lnTo>
                  <a:lnTo>
                    <a:pt x="248090" y="162529"/>
                  </a:lnTo>
                  <a:lnTo>
                    <a:pt x="253513" y="125912"/>
                  </a:lnTo>
                  <a:close/>
                </a:path>
                <a:path w="254000" h="342264">
                  <a:moveTo>
                    <a:pt x="75713" y="240212"/>
                  </a:moveTo>
                  <a:lnTo>
                    <a:pt x="177313" y="240212"/>
                  </a:lnTo>
                </a:path>
                <a:path w="254000" h="342264">
                  <a:moveTo>
                    <a:pt x="126513" y="303712"/>
                  </a:moveTo>
                  <a:lnTo>
                    <a:pt x="126513" y="341812"/>
                  </a:lnTo>
                </a:path>
              </a:pathLst>
            </a:custGeom>
            <a:ln w="25400">
              <a:solidFill>
                <a:srgbClr val="19C3F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384800" y="4343400"/>
              <a:ext cx="203200" cy="203200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5346700" y="4572000"/>
              <a:ext cx="279400" cy="368300"/>
            </a:xfrm>
            <a:custGeom>
              <a:avLst/>
              <a:gdLst/>
              <a:ahLst/>
              <a:cxnLst/>
              <a:rect l="l" t="t" r="r" b="b"/>
              <a:pathLst>
                <a:path w="279400" h="368300">
                  <a:moveTo>
                    <a:pt x="196011" y="18160"/>
                  </a:moveTo>
                  <a:lnTo>
                    <a:pt x="139700" y="106832"/>
                  </a:lnTo>
                  <a:lnTo>
                    <a:pt x="83870" y="17805"/>
                  </a:lnTo>
                </a:path>
                <a:path w="279400" h="368300">
                  <a:moveTo>
                    <a:pt x="139700" y="0"/>
                  </a:moveTo>
                  <a:lnTo>
                    <a:pt x="199565" y="20732"/>
                  </a:lnTo>
                  <a:lnTo>
                    <a:pt x="233679" y="74117"/>
                  </a:lnTo>
                  <a:lnTo>
                    <a:pt x="279400" y="241300"/>
                  </a:lnTo>
                  <a:lnTo>
                    <a:pt x="204292" y="241300"/>
                  </a:lnTo>
                  <a:lnTo>
                    <a:pt x="177520" y="368300"/>
                  </a:lnTo>
                  <a:lnTo>
                    <a:pt x="101320" y="368300"/>
                  </a:lnTo>
                  <a:lnTo>
                    <a:pt x="74549" y="241300"/>
                  </a:lnTo>
                  <a:lnTo>
                    <a:pt x="0" y="241300"/>
                  </a:lnTo>
                  <a:lnTo>
                    <a:pt x="45846" y="74117"/>
                  </a:lnTo>
                  <a:lnTo>
                    <a:pt x="58604" y="44209"/>
                  </a:lnTo>
                  <a:lnTo>
                    <a:pt x="79911" y="20772"/>
                  </a:lnTo>
                  <a:lnTo>
                    <a:pt x="107650" y="5477"/>
                  </a:lnTo>
                  <a:lnTo>
                    <a:pt x="139700" y="0"/>
                  </a:lnTo>
                  <a:close/>
                </a:path>
              </a:pathLst>
            </a:custGeom>
            <a:ln w="25400">
              <a:solidFill>
                <a:srgbClr val="19C3F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5346700" y="1917700"/>
              <a:ext cx="584200" cy="584200"/>
            </a:xfrm>
            <a:custGeom>
              <a:avLst/>
              <a:gdLst/>
              <a:ahLst/>
              <a:cxnLst/>
              <a:rect l="l" t="t" r="r" b="b"/>
              <a:pathLst>
                <a:path w="584200" h="584200">
                  <a:moveTo>
                    <a:pt x="25400" y="127000"/>
                  </a:moveTo>
                  <a:lnTo>
                    <a:pt x="558800" y="127000"/>
                  </a:lnTo>
                  <a:lnTo>
                    <a:pt x="562768" y="127396"/>
                  </a:lnTo>
                  <a:lnTo>
                    <a:pt x="571500" y="130175"/>
                  </a:lnTo>
                  <a:lnTo>
                    <a:pt x="580231" y="137715"/>
                  </a:lnTo>
                  <a:lnTo>
                    <a:pt x="584200" y="152400"/>
                  </a:lnTo>
                  <a:lnTo>
                    <a:pt x="584200" y="279400"/>
                  </a:lnTo>
                  <a:lnTo>
                    <a:pt x="583803" y="283368"/>
                  </a:lnTo>
                  <a:lnTo>
                    <a:pt x="581025" y="292100"/>
                  </a:lnTo>
                  <a:lnTo>
                    <a:pt x="573484" y="300831"/>
                  </a:lnTo>
                  <a:lnTo>
                    <a:pt x="558800" y="304800"/>
                  </a:lnTo>
                  <a:lnTo>
                    <a:pt x="25400" y="304800"/>
                  </a:lnTo>
                  <a:lnTo>
                    <a:pt x="21431" y="304403"/>
                  </a:lnTo>
                  <a:lnTo>
                    <a:pt x="12700" y="301625"/>
                  </a:lnTo>
                  <a:lnTo>
                    <a:pt x="3968" y="294084"/>
                  </a:lnTo>
                  <a:lnTo>
                    <a:pt x="0" y="279400"/>
                  </a:lnTo>
                  <a:lnTo>
                    <a:pt x="0" y="152400"/>
                  </a:lnTo>
                  <a:lnTo>
                    <a:pt x="396" y="148431"/>
                  </a:lnTo>
                  <a:lnTo>
                    <a:pt x="3175" y="139700"/>
                  </a:lnTo>
                  <a:lnTo>
                    <a:pt x="10715" y="130968"/>
                  </a:lnTo>
                  <a:lnTo>
                    <a:pt x="25400" y="127000"/>
                  </a:lnTo>
                </a:path>
                <a:path w="584200" h="584200">
                  <a:moveTo>
                    <a:pt x="50800" y="304800"/>
                  </a:moveTo>
                  <a:lnTo>
                    <a:pt x="50800" y="584200"/>
                  </a:lnTo>
                </a:path>
                <a:path w="584200" h="584200">
                  <a:moveTo>
                    <a:pt x="533400" y="304800"/>
                  </a:moveTo>
                  <a:lnTo>
                    <a:pt x="533400" y="584200"/>
                  </a:lnTo>
                </a:path>
                <a:path w="584200" h="584200">
                  <a:moveTo>
                    <a:pt x="88900" y="38100"/>
                  </a:moveTo>
                  <a:lnTo>
                    <a:pt x="91894" y="52930"/>
                  </a:lnTo>
                  <a:lnTo>
                    <a:pt x="100059" y="65040"/>
                  </a:lnTo>
                  <a:lnTo>
                    <a:pt x="112169" y="73205"/>
                  </a:lnTo>
                  <a:lnTo>
                    <a:pt x="127000" y="76200"/>
                  </a:lnTo>
                  <a:lnTo>
                    <a:pt x="141830" y="73205"/>
                  </a:lnTo>
                  <a:lnTo>
                    <a:pt x="153940" y="65040"/>
                  </a:lnTo>
                  <a:lnTo>
                    <a:pt x="162105" y="52930"/>
                  </a:lnTo>
                  <a:lnTo>
                    <a:pt x="165100" y="38100"/>
                  </a:lnTo>
                  <a:lnTo>
                    <a:pt x="162105" y="23269"/>
                  </a:lnTo>
                  <a:lnTo>
                    <a:pt x="153940" y="11159"/>
                  </a:lnTo>
                  <a:lnTo>
                    <a:pt x="141830" y="2994"/>
                  </a:lnTo>
                  <a:lnTo>
                    <a:pt x="127000" y="0"/>
                  </a:lnTo>
                  <a:lnTo>
                    <a:pt x="112169" y="2994"/>
                  </a:lnTo>
                  <a:lnTo>
                    <a:pt x="100059" y="11159"/>
                  </a:lnTo>
                  <a:lnTo>
                    <a:pt x="91894" y="23269"/>
                  </a:lnTo>
                  <a:lnTo>
                    <a:pt x="88900" y="38100"/>
                  </a:lnTo>
                </a:path>
                <a:path w="584200" h="584200">
                  <a:moveTo>
                    <a:pt x="419100" y="38100"/>
                  </a:moveTo>
                  <a:lnTo>
                    <a:pt x="422094" y="52930"/>
                  </a:lnTo>
                  <a:lnTo>
                    <a:pt x="430259" y="65040"/>
                  </a:lnTo>
                  <a:lnTo>
                    <a:pt x="442369" y="73205"/>
                  </a:lnTo>
                  <a:lnTo>
                    <a:pt x="457200" y="76200"/>
                  </a:lnTo>
                  <a:lnTo>
                    <a:pt x="472030" y="73205"/>
                  </a:lnTo>
                  <a:lnTo>
                    <a:pt x="484140" y="65040"/>
                  </a:lnTo>
                  <a:lnTo>
                    <a:pt x="492305" y="52930"/>
                  </a:lnTo>
                  <a:lnTo>
                    <a:pt x="495300" y="38100"/>
                  </a:lnTo>
                  <a:lnTo>
                    <a:pt x="492305" y="23269"/>
                  </a:lnTo>
                  <a:lnTo>
                    <a:pt x="484140" y="11159"/>
                  </a:lnTo>
                  <a:lnTo>
                    <a:pt x="472030" y="2994"/>
                  </a:lnTo>
                  <a:lnTo>
                    <a:pt x="457200" y="0"/>
                  </a:lnTo>
                  <a:lnTo>
                    <a:pt x="442369" y="2994"/>
                  </a:lnTo>
                  <a:lnTo>
                    <a:pt x="430259" y="11159"/>
                  </a:lnTo>
                  <a:lnTo>
                    <a:pt x="422094" y="23269"/>
                  </a:lnTo>
                  <a:lnTo>
                    <a:pt x="419100" y="38100"/>
                  </a:lnTo>
                </a:path>
                <a:path w="584200" h="584200">
                  <a:moveTo>
                    <a:pt x="127000" y="76200"/>
                  </a:moveTo>
                  <a:lnTo>
                    <a:pt x="127000" y="127000"/>
                  </a:lnTo>
                </a:path>
                <a:path w="584200" h="584200">
                  <a:moveTo>
                    <a:pt x="457200" y="76200"/>
                  </a:moveTo>
                  <a:lnTo>
                    <a:pt x="457200" y="127000"/>
                  </a:lnTo>
                </a:path>
                <a:path w="584200" h="584200">
                  <a:moveTo>
                    <a:pt x="7442" y="297357"/>
                  </a:moveTo>
                  <a:lnTo>
                    <a:pt x="177800" y="127000"/>
                  </a:lnTo>
                </a:path>
                <a:path w="584200" h="584200">
                  <a:moveTo>
                    <a:pt x="304800" y="127000"/>
                  </a:moveTo>
                  <a:lnTo>
                    <a:pt x="127000" y="304800"/>
                  </a:lnTo>
                </a:path>
                <a:path w="584200" h="584200">
                  <a:moveTo>
                    <a:pt x="457200" y="127000"/>
                  </a:moveTo>
                  <a:lnTo>
                    <a:pt x="279400" y="304800"/>
                  </a:lnTo>
                </a:path>
                <a:path w="584200" h="584200">
                  <a:moveTo>
                    <a:pt x="576757" y="134442"/>
                  </a:moveTo>
                  <a:lnTo>
                    <a:pt x="406400" y="304800"/>
                  </a:lnTo>
                </a:path>
              </a:pathLst>
            </a:custGeom>
            <a:ln w="25400">
              <a:solidFill>
                <a:srgbClr val="43DD9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505450" y="3239769"/>
              <a:ext cx="228600" cy="246380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5353050" y="3143250"/>
              <a:ext cx="571500" cy="571500"/>
            </a:xfrm>
            <a:custGeom>
              <a:avLst/>
              <a:gdLst/>
              <a:ahLst/>
              <a:cxnLst/>
              <a:rect l="l" t="t" r="r" b="b"/>
              <a:pathLst>
                <a:path w="571500" h="571500">
                  <a:moveTo>
                    <a:pt x="571500" y="571500"/>
                  </a:moveTo>
                  <a:lnTo>
                    <a:pt x="279400" y="571500"/>
                  </a:lnTo>
                </a:path>
                <a:path w="571500" h="571500">
                  <a:moveTo>
                    <a:pt x="538480" y="566420"/>
                  </a:moveTo>
                  <a:lnTo>
                    <a:pt x="449580" y="274320"/>
                  </a:lnTo>
                  <a:lnTo>
                    <a:pt x="398780" y="274320"/>
                  </a:lnTo>
                  <a:lnTo>
                    <a:pt x="309880" y="566420"/>
                  </a:lnTo>
                </a:path>
                <a:path w="571500" h="571500">
                  <a:moveTo>
                    <a:pt x="0" y="304800"/>
                  </a:moveTo>
                  <a:lnTo>
                    <a:pt x="0" y="177800"/>
                  </a:lnTo>
                </a:path>
                <a:path w="571500" h="571500">
                  <a:moveTo>
                    <a:pt x="0" y="177800"/>
                  </a:moveTo>
                  <a:lnTo>
                    <a:pt x="0" y="0"/>
                  </a:lnTo>
                  <a:lnTo>
                    <a:pt x="127000" y="0"/>
                  </a:lnTo>
                  <a:lnTo>
                    <a:pt x="156660" y="5988"/>
                  </a:lnTo>
                  <a:lnTo>
                    <a:pt x="180881" y="22318"/>
                  </a:lnTo>
                  <a:lnTo>
                    <a:pt x="197211" y="46539"/>
                  </a:lnTo>
                  <a:lnTo>
                    <a:pt x="203200" y="76200"/>
                  </a:lnTo>
                  <a:lnTo>
                    <a:pt x="203200" y="101600"/>
                  </a:lnTo>
                  <a:lnTo>
                    <a:pt x="197211" y="131260"/>
                  </a:lnTo>
                  <a:lnTo>
                    <a:pt x="180881" y="155481"/>
                  </a:lnTo>
                  <a:lnTo>
                    <a:pt x="156660" y="171811"/>
                  </a:lnTo>
                  <a:lnTo>
                    <a:pt x="127000" y="177800"/>
                  </a:lnTo>
                  <a:lnTo>
                    <a:pt x="0" y="177800"/>
                  </a:lnTo>
                  <a:close/>
                </a:path>
              </a:pathLst>
            </a:custGeom>
            <a:ln w="25400">
              <a:solidFill>
                <a:srgbClr val="A5D93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039766" y="6016267"/>
            <a:ext cx="2342515" cy="833119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3495" algn="ctr">
              <a:lnSpc>
                <a:spcPct val="100000"/>
              </a:lnSpc>
              <a:spcBef>
                <a:spcPts val="110"/>
              </a:spcBef>
            </a:pPr>
            <a:r>
              <a:rPr sz="1750" b="1" dirty="0">
                <a:solidFill>
                  <a:srgbClr val="43DD92"/>
                </a:solidFill>
                <a:latin typeface="Roboto"/>
                <a:cs typeface="Roboto"/>
              </a:rPr>
              <a:t>Allocate</a:t>
            </a:r>
            <a:r>
              <a:rPr sz="1750" b="1" spc="90" dirty="0">
                <a:solidFill>
                  <a:srgbClr val="43DD92"/>
                </a:solidFill>
                <a:latin typeface="Roboto"/>
                <a:cs typeface="Roboto"/>
              </a:rPr>
              <a:t> </a:t>
            </a:r>
            <a:r>
              <a:rPr sz="1750" b="1" spc="-10" dirty="0">
                <a:solidFill>
                  <a:srgbClr val="43DD92"/>
                </a:solidFill>
                <a:latin typeface="Roboto"/>
                <a:cs typeface="Roboto"/>
              </a:rPr>
              <a:t>Budget</a:t>
            </a:r>
            <a:endParaRPr sz="1750">
              <a:latin typeface="Roboto"/>
              <a:cs typeface="Roboto"/>
            </a:endParaRPr>
          </a:p>
          <a:p>
            <a:pPr marL="12700" marR="5080" algn="ctr">
              <a:lnSpc>
                <a:spcPct val="101600"/>
              </a:lnSpc>
              <a:spcBef>
                <a:spcPts val="1075"/>
              </a:spcBef>
            </a:pP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Allocate</a:t>
            </a:r>
            <a:r>
              <a:rPr sz="1300" spc="-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financial</a:t>
            </a:r>
            <a:r>
              <a:rPr sz="1300" spc="-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resources</a:t>
            </a:r>
            <a:r>
              <a:rPr sz="1300" spc="-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spc="-25" dirty="0">
                <a:solidFill>
                  <a:srgbClr val="F3F3F3"/>
                </a:solidFill>
                <a:latin typeface="Roboto"/>
                <a:cs typeface="Roboto"/>
              </a:rPr>
              <a:t>for </a:t>
            </a:r>
            <a:r>
              <a:rPr sz="1300" spc="-10" dirty="0">
                <a:solidFill>
                  <a:srgbClr val="F3F3F3"/>
                </a:solidFill>
                <a:latin typeface="Roboto"/>
                <a:cs typeface="Roboto"/>
              </a:rPr>
              <a:t>implementation</a:t>
            </a:r>
            <a:endParaRPr sz="1300">
              <a:latin typeface="Roboto"/>
              <a:cs typeface="Robot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816551" y="648373"/>
            <a:ext cx="4686300" cy="2940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750" spc="-10" dirty="0">
                <a:solidFill>
                  <a:srgbClr val="F3F3F3"/>
                </a:solidFill>
                <a:latin typeface="Roboto"/>
                <a:cs typeface="Roboto"/>
              </a:rPr>
              <a:t>Cybersecurity</a:t>
            </a:r>
            <a:r>
              <a:rPr sz="1750" spc="-5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750" spc="-10" dirty="0">
                <a:solidFill>
                  <a:srgbClr val="F3F3F3"/>
                </a:solidFill>
                <a:latin typeface="Roboto"/>
                <a:cs typeface="Roboto"/>
              </a:rPr>
              <a:t>Policy</a:t>
            </a:r>
            <a:r>
              <a:rPr sz="1750" spc="-5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750" spc="-10" dirty="0">
                <a:solidFill>
                  <a:srgbClr val="F3F3F3"/>
                </a:solidFill>
                <a:latin typeface="Roboto"/>
                <a:cs typeface="Roboto"/>
              </a:rPr>
              <a:t>Implementation</a:t>
            </a:r>
            <a:r>
              <a:rPr sz="1750" spc="-5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750" spc="-10" dirty="0">
                <a:solidFill>
                  <a:srgbClr val="F3F3F3"/>
                </a:solidFill>
                <a:latin typeface="Roboto"/>
                <a:cs typeface="Roboto"/>
              </a:rPr>
              <a:t>Sequence</a:t>
            </a:r>
            <a:endParaRPr sz="1750">
              <a:latin typeface="Roboto"/>
              <a:cs typeface="Roboto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27024" y="2706272"/>
            <a:ext cx="7671614" cy="3176003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203164" y="1721952"/>
            <a:ext cx="2296160" cy="833119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1750" b="1" dirty="0">
                <a:solidFill>
                  <a:srgbClr val="4E91FC"/>
                </a:solidFill>
                <a:latin typeface="Roboto"/>
                <a:cs typeface="Roboto"/>
              </a:rPr>
              <a:t>Obtain Board </a:t>
            </a:r>
            <a:r>
              <a:rPr sz="1750" b="1" spc="-10" dirty="0">
                <a:solidFill>
                  <a:srgbClr val="4E91FC"/>
                </a:solidFill>
                <a:latin typeface="Roboto"/>
                <a:cs typeface="Roboto"/>
              </a:rPr>
              <a:t>Approval</a:t>
            </a:r>
            <a:endParaRPr sz="1750">
              <a:latin typeface="Roboto"/>
              <a:cs typeface="Roboto"/>
            </a:endParaRPr>
          </a:p>
          <a:p>
            <a:pPr marL="78105" marR="124460" algn="ctr">
              <a:lnSpc>
                <a:spcPct val="101600"/>
              </a:lnSpc>
              <a:spcBef>
                <a:spcPts val="1075"/>
              </a:spcBef>
            </a:pP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Secure</a:t>
            </a:r>
            <a:r>
              <a:rPr sz="1300" spc="-3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necessary</a:t>
            </a:r>
            <a:r>
              <a:rPr sz="1300" spc="-3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spc="-10" dirty="0">
                <a:solidFill>
                  <a:srgbClr val="F3F3F3"/>
                </a:solidFill>
                <a:latin typeface="Roboto"/>
                <a:cs typeface="Roboto"/>
              </a:rPr>
              <a:t>approvals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from</a:t>
            </a:r>
            <a:r>
              <a:rPr sz="1300" spc="1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the</a:t>
            </a:r>
            <a:r>
              <a:rPr sz="1300" spc="1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spc="-10" dirty="0">
                <a:solidFill>
                  <a:srgbClr val="F3F3F3"/>
                </a:solidFill>
                <a:latin typeface="Roboto"/>
                <a:cs typeface="Roboto"/>
              </a:rPr>
              <a:t>board</a:t>
            </a:r>
            <a:endParaRPr sz="1300">
              <a:latin typeface="Roboto"/>
              <a:cs typeface="Roboto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53320" y="6016267"/>
            <a:ext cx="2212975" cy="11017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62255" marR="253365" algn="ctr">
              <a:lnSpc>
                <a:spcPct val="100600"/>
              </a:lnSpc>
              <a:spcBef>
                <a:spcPts val="95"/>
              </a:spcBef>
            </a:pPr>
            <a:r>
              <a:rPr sz="1750" b="1" dirty="0">
                <a:solidFill>
                  <a:srgbClr val="19C3FA"/>
                </a:solidFill>
                <a:latin typeface="Roboto"/>
                <a:cs typeface="Roboto"/>
              </a:rPr>
              <a:t>Roll</a:t>
            </a:r>
            <a:r>
              <a:rPr sz="1750" b="1" spc="-30" dirty="0">
                <a:solidFill>
                  <a:srgbClr val="19C3FA"/>
                </a:solidFill>
                <a:latin typeface="Roboto"/>
                <a:cs typeface="Roboto"/>
              </a:rPr>
              <a:t> </a:t>
            </a:r>
            <a:r>
              <a:rPr sz="1750" b="1" dirty="0">
                <a:solidFill>
                  <a:srgbClr val="19C3FA"/>
                </a:solidFill>
                <a:latin typeface="Roboto"/>
                <a:cs typeface="Roboto"/>
              </a:rPr>
              <a:t>Out</a:t>
            </a:r>
            <a:r>
              <a:rPr sz="1750" b="1" spc="-25" dirty="0">
                <a:solidFill>
                  <a:srgbClr val="19C3FA"/>
                </a:solidFill>
                <a:latin typeface="Roboto"/>
                <a:cs typeface="Roboto"/>
              </a:rPr>
              <a:t> </a:t>
            </a:r>
            <a:r>
              <a:rPr sz="1750" b="1" spc="-10" dirty="0">
                <a:solidFill>
                  <a:srgbClr val="19C3FA"/>
                </a:solidFill>
                <a:latin typeface="Roboto"/>
                <a:cs typeface="Roboto"/>
              </a:rPr>
              <a:t>Training Sessions</a:t>
            </a:r>
            <a:endParaRPr sz="1750">
              <a:latin typeface="Roboto"/>
              <a:cs typeface="Roboto"/>
            </a:endParaRPr>
          </a:p>
          <a:p>
            <a:pPr marL="12065" marR="5080" algn="ctr">
              <a:lnSpc>
                <a:spcPct val="101600"/>
              </a:lnSpc>
              <a:spcBef>
                <a:spcPts val="1075"/>
              </a:spcBef>
            </a:pP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Conduct</a:t>
            </a:r>
            <a:r>
              <a:rPr sz="1300" spc="-2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training</a:t>
            </a:r>
            <a:r>
              <a:rPr sz="1300" spc="-2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sessions</a:t>
            </a:r>
            <a:r>
              <a:rPr sz="1300" spc="-20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spc="-25" dirty="0">
                <a:solidFill>
                  <a:srgbClr val="F3F3F3"/>
                </a:solidFill>
                <a:latin typeface="Roboto"/>
                <a:cs typeface="Roboto"/>
              </a:rPr>
              <a:t>for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all</a:t>
            </a:r>
            <a:r>
              <a:rPr sz="1300" spc="-2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spc="-10" dirty="0">
                <a:solidFill>
                  <a:srgbClr val="F3F3F3"/>
                </a:solidFill>
                <a:latin typeface="Roboto"/>
                <a:cs typeface="Roboto"/>
              </a:rPr>
              <a:t>employees</a:t>
            </a:r>
            <a:endParaRPr sz="1300">
              <a:latin typeface="Roboto"/>
              <a:cs typeface="Roboto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072632" y="1587755"/>
            <a:ext cx="2063114" cy="9340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35585" marR="231775" indent="23495" algn="ctr">
              <a:lnSpc>
                <a:spcPct val="100600"/>
              </a:lnSpc>
              <a:spcBef>
                <a:spcPts val="95"/>
              </a:spcBef>
            </a:pPr>
            <a:r>
              <a:rPr sz="1750" b="1" dirty="0">
                <a:solidFill>
                  <a:srgbClr val="A5D937"/>
                </a:solidFill>
                <a:latin typeface="Roboto"/>
                <a:cs typeface="Roboto"/>
              </a:rPr>
              <a:t>IT</a:t>
            </a:r>
            <a:r>
              <a:rPr sz="1750" b="1" spc="70" dirty="0">
                <a:solidFill>
                  <a:srgbClr val="A5D937"/>
                </a:solidFill>
                <a:latin typeface="Roboto"/>
                <a:cs typeface="Roboto"/>
              </a:rPr>
              <a:t> </a:t>
            </a:r>
            <a:r>
              <a:rPr sz="1750" b="1" spc="-20" dirty="0">
                <a:solidFill>
                  <a:srgbClr val="A5D937"/>
                </a:solidFill>
                <a:latin typeface="Roboto"/>
                <a:cs typeface="Roboto"/>
              </a:rPr>
              <a:t>Team </a:t>
            </a:r>
            <a:r>
              <a:rPr sz="1750" b="1" spc="-10" dirty="0">
                <a:solidFill>
                  <a:srgbClr val="A5D937"/>
                </a:solidFill>
                <a:latin typeface="Roboto"/>
                <a:cs typeface="Roboto"/>
              </a:rPr>
              <a:t>Implementation</a:t>
            </a:r>
            <a:endParaRPr sz="1750">
              <a:latin typeface="Roboto"/>
              <a:cs typeface="Roboto"/>
            </a:endParaRPr>
          </a:p>
          <a:p>
            <a:pPr algn="ctr">
              <a:lnSpc>
                <a:spcPct val="100000"/>
              </a:lnSpc>
              <a:spcBef>
                <a:spcPts val="1365"/>
              </a:spcBef>
            </a:pP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IT team</a:t>
            </a:r>
            <a:r>
              <a:rPr sz="1300" spc="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executes</a:t>
            </a:r>
            <a:r>
              <a:rPr sz="1300" spc="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dirty="0">
                <a:solidFill>
                  <a:srgbClr val="F3F3F3"/>
                </a:solidFill>
                <a:latin typeface="Roboto"/>
                <a:cs typeface="Roboto"/>
              </a:rPr>
              <a:t>the</a:t>
            </a:r>
            <a:r>
              <a:rPr sz="1300" spc="5" dirty="0">
                <a:solidFill>
                  <a:srgbClr val="F3F3F3"/>
                </a:solidFill>
                <a:latin typeface="Roboto"/>
                <a:cs typeface="Roboto"/>
              </a:rPr>
              <a:t> </a:t>
            </a:r>
            <a:r>
              <a:rPr sz="1300" spc="-10" dirty="0">
                <a:solidFill>
                  <a:srgbClr val="F3F3F3"/>
                </a:solidFill>
                <a:latin typeface="Roboto"/>
                <a:cs typeface="Roboto"/>
              </a:rPr>
              <a:t>policy</a:t>
            </a:r>
            <a:endParaRPr sz="1300">
              <a:latin typeface="Roboto"/>
              <a:cs typeface="Roboto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410</TotalTime>
  <Words>408</Words>
  <Application>Microsoft Office PowerPoint</Application>
  <PresentationFormat>Custom</PresentationFormat>
  <Paragraphs>117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 Black</vt:lpstr>
      <vt:lpstr>Calibri</vt:lpstr>
      <vt:lpstr>Lucida Sans Unicode</vt:lpstr>
      <vt:lpstr>Roboto</vt:lpstr>
      <vt:lpstr>Times New Roman</vt:lpstr>
      <vt:lpstr>Office Theme</vt:lpstr>
      <vt:lpstr>FinSecure Cybersecurity Framework</vt:lpstr>
      <vt:lpstr>PowerPoint Presentation</vt:lpstr>
      <vt:lpstr>PowerPoint Presentation</vt:lpstr>
      <vt:lpstr>Security Framework Components</vt:lpstr>
      <vt:lpstr>PowerPoint Presentation</vt:lpstr>
      <vt:lpstr>Incident Response Transformation</vt:lpstr>
      <vt:lpstr>Enhanced Cybersecurity Awareness</vt:lpstr>
      <vt:lpstr>Cybersecurity Policy Implementation Roadmap</vt:lpstr>
      <vt:lpstr>Enhancing Cybersecurity Posture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Tonio George</dc:creator>
  <cp:lastModifiedBy>Tonio George (2312861)</cp:lastModifiedBy>
  <cp:revision>2</cp:revision>
  <dcterms:created xsi:type="dcterms:W3CDTF">2025-05-08T22:32:26Z</dcterms:created>
  <dcterms:modified xsi:type="dcterms:W3CDTF">2025-05-12T18:59:09Z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2025-05-08T00:00:00Z</vt:filetime>
  </property>
  <property fmtid="{D5CDD505-2E9C-101B-9397-08002B2CF9AE}" pid="3" name="LastSaved">
    <vt:filetime>2025-05-08T00:00:00Z</vt:filetime>
  </property>
</Properties>
</file>