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3" r:id="rId5"/>
    <p:sldId id="264" r:id="rId6"/>
    <p:sldId id="265" r:id="rId7"/>
    <p:sldId id="266" r:id="rId8"/>
    <p:sldId id="267" r:id="rId9"/>
    <p:sldId id="268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es Maxwell (1814419)" userId="16e52802-a4df-4ced-a935-b3ede6eebf97" providerId="ADAL" clId="{BE90F97C-4C6B-2E40-B042-D421FC310D19}"/>
    <pc:docChg chg="undo redo custSel addSld delSld modSld sldOrd modMainMaster">
      <pc:chgData name="Charles Maxwell (1814419)" userId="16e52802-a4df-4ced-a935-b3ede6eebf97" providerId="ADAL" clId="{BE90F97C-4C6B-2E40-B042-D421FC310D19}" dt="2021-07-06T04:46:49.182" v="2095" actId="20577"/>
      <pc:docMkLst>
        <pc:docMk/>
      </pc:docMkLst>
      <pc:sldChg chg="addSp delSp modSp">
        <pc:chgData name="Charles Maxwell (1814419)" userId="16e52802-a4df-4ced-a935-b3ede6eebf97" providerId="ADAL" clId="{BE90F97C-4C6B-2E40-B042-D421FC310D19}" dt="2021-07-05T05:42:27.741" v="430" actId="20577"/>
        <pc:sldMkLst>
          <pc:docMk/>
          <pc:sldMk cId="247994884" sldId="256"/>
        </pc:sldMkLst>
        <pc:spChg chg="mod">
          <ac:chgData name="Charles Maxwell (1814419)" userId="16e52802-a4df-4ced-a935-b3ede6eebf97" providerId="ADAL" clId="{BE90F97C-4C6B-2E40-B042-D421FC310D19}" dt="2021-07-05T05:19:53.029" v="96" actId="26606"/>
          <ac:spMkLst>
            <pc:docMk/>
            <pc:sldMk cId="247994884" sldId="256"/>
            <ac:spMk id="2" creationId="{7E9C3D01-BDF9-114D-95EE-88A033D1D94A}"/>
          </ac:spMkLst>
        </pc:spChg>
        <pc:spChg chg="mod">
          <ac:chgData name="Charles Maxwell (1814419)" userId="16e52802-a4df-4ced-a935-b3ede6eebf97" providerId="ADAL" clId="{BE90F97C-4C6B-2E40-B042-D421FC310D19}" dt="2021-07-05T05:42:27.741" v="430" actId="20577"/>
          <ac:spMkLst>
            <pc:docMk/>
            <pc:sldMk cId="247994884" sldId="256"/>
            <ac:spMk id="3" creationId="{5B531A20-72BE-874E-8897-BBCC3FE790FF}"/>
          </ac:spMkLst>
        </pc:spChg>
        <pc:spChg chg="del">
          <ac:chgData name="Charles Maxwell (1814419)" userId="16e52802-a4df-4ced-a935-b3ede6eebf97" providerId="ADAL" clId="{BE90F97C-4C6B-2E40-B042-D421FC310D19}" dt="2021-07-05T05:19:53.029" v="96" actId="26606"/>
          <ac:spMkLst>
            <pc:docMk/>
            <pc:sldMk cId="247994884" sldId="256"/>
            <ac:spMk id="15" creationId="{63794DCE-9D34-40DF-AB3F-06DA8ACCDA97}"/>
          </ac:spMkLst>
        </pc:spChg>
        <pc:spChg chg="del">
          <ac:chgData name="Charles Maxwell (1814419)" userId="16e52802-a4df-4ced-a935-b3ede6eebf97" providerId="ADAL" clId="{BE90F97C-4C6B-2E40-B042-D421FC310D19}" dt="2021-07-05T05:19:53.029" v="96" actId="26606"/>
          <ac:spMkLst>
            <pc:docMk/>
            <pc:sldMk cId="247994884" sldId="256"/>
            <ac:spMk id="16" creationId="{F6EF57EF-D042-41D3-83E8-41A1FE6C11EB}"/>
          </ac:spMkLst>
        </pc:spChg>
        <pc:spChg chg="del">
          <ac:chgData name="Charles Maxwell (1814419)" userId="16e52802-a4df-4ced-a935-b3ede6eebf97" providerId="ADAL" clId="{BE90F97C-4C6B-2E40-B042-D421FC310D19}" dt="2021-07-05T05:19:53.029" v="96" actId="26606"/>
          <ac:spMkLst>
            <pc:docMk/>
            <pc:sldMk cId="247994884" sldId="256"/>
            <ac:spMk id="17" creationId="{45006452-918C-4282-A72C-C9692B669104}"/>
          </ac:spMkLst>
        </pc:spChg>
        <pc:spChg chg="del">
          <ac:chgData name="Charles Maxwell (1814419)" userId="16e52802-a4df-4ced-a935-b3ede6eebf97" providerId="ADAL" clId="{BE90F97C-4C6B-2E40-B042-D421FC310D19}" dt="2021-07-05T05:19:53.029" v="96" actId="26606"/>
          <ac:spMkLst>
            <pc:docMk/>
            <pc:sldMk cId="247994884" sldId="256"/>
            <ac:spMk id="18" creationId="{D00A59BB-A268-4F3E-9D41-CA265AF16870}"/>
          </ac:spMkLst>
        </pc:spChg>
        <pc:spChg chg="add">
          <ac:chgData name="Charles Maxwell (1814419)" userId="16e52802-a4df-4ced-a935-b3ede6eebf97" providerId="ADAL" clId="{BE90F97C-4C6B-2E40-B042-D421FC310D19}" dt="2021-07-05T05:19:53.029" v="96" actId="26606"/>
          <ac:spMkLst>
            <pc:docMk/>
            <pc:sldMk cId="247994884" sldId="256"/>
            <ac:spMk id="23" creationId="{6FD2B106-31C7-446F-B4D3-C9EE8CEB5BDB}"/>
          </ac:spMkLst>
        </pc:spChg>
        <pc:spChg chg="add">
          <ac:chgData name="Charles Maxwell (1814419)" userId="16e52802-a4df-4ced-a935-b3ede6eebf97" providerId="ADAL" clId="{BE90F97C-4C6B-2E40-B042-D421FC310D19}" dt="2021-07-05T05:19:53.029" v="96" actId="26606"/>
          <ac:spMkLst>
            <pc:docMk/>
            <pc:sldMk cId="247994884" sldId="256"/>
            <ac:spMk id="25" creationId="{1D7678B8-0AAC-460B-8CDB-C43156BBAA98}"/>
          </ac:spMkLst>
        </pc:spChg>
        <pc:spChg chg="add">
          <ac:chgData name="Charles Maxwell (1814419)" userId="16e52802-a4df-4ced-a935-b3ede6eebf97" providerId="ADAL" clId="{BE90F97C-4C6B-2E40-B042-D421FC310D19}" dt="2021-07-05T05:19:53.029" v="96" actId="26606"/>
          <ac:spMkLst>
            <pc:docMk/>
            <pc:sldMk cId="247994884" sldId="256"/>
            <ac:spMk id="27" creationId="{1F0D9B0E-E48B-450C-9134-0435D96D0BA6}"/>
          </ac:spMkLst>
        </pc:spChg>
        <pc:picChg chg="mod">
          <ac:chgData name="Charles Maxwell (1814419)" userId="16e52802-a4df-4ced-a935-b3ede6eebf97" providerId="ADAL" clId="{BE90F97C-4C6B-2E40-B042-D421FC310D19}" dt="2021-07-05T05:19:53.029" v="96" actId="26606"/>
          <ac:picMkLst>
            <pc:docMk/>
            <pc:sldMk cId="247994884" sldId="256"/>
            <ac:picMk id="6" creationId="{7EB19EEF-709F-0C41-9237-10621A23B4F7}"/>
          </ac:picMkLst>
        </pc:picChg>
      </pc:sldChg>
      <pc:sldChg chg="addSp delSp modSp new mod setBg">
        <pc:chgData name="Charles Maxwell (1814419)" userId="16e52802-a4df-4ced-a935-b3ede6eebf97" providerId="ADAL" clId="{BE90F97C-4C6B-2E40-B042-D421FC310D19}" dt="2021-07-06T04:30:15.342" v="1960" actId="20577"/>
        <pc:sldMkLst>
          <pc:docMk/>
          <pc:sldMk cId="4109557884" sldId="257"/>
        </pc:sldMkLst>
        <pc:spChg chg="mod">
          <ac:chgData name="Charles Maxwell (1814419)" userId="16e52802-a4df-4ced-a935-b3ede6eebf97" providerId="ADAL" clId="{BE90F97C-4C6B-2E40-B042-D421FC310D19}" dt="2021-07-06T04:26:05.464" v="1934" actId="26606"/>
          <ac:spMkLst>
            <pc:docMk/>
            <pc:sldMk cId="4109557884" sldId="257"/>
            <ac:spMk id="2" creationId="{F6BBBB64-59D7-6E45-A2A3-97E8865AF636}"/>
          </ac:spMkLst>
        </pc:spChg>
        <pc:spChg chg="mod">
          <ac:chgData name="Charles Maxwell (1814419)" userId="16e52802-a4df-4ced-a935-b3ede6eebf97" providerId="ADAL" clId="{BE90F97C-4C6B-2E40-B042-D421FC310D19}" dt="2021-07-06T04:30:15.342" v="1960" actId="20577"/>
          <ac:spMkLst>
            <pc:docMk/>
            <pc:sldMk cId="4109557884" sldId="257"/>
            <ac:spMk id="3" creationId="{F9096380-0F2C-9D4F-B5C7-C9809BFD2F69}"/>
          </ac:spMkLst>
        </pc:spChg>
        <pc:spChg chg="add del">
          <ac:chgData name="Charles Maxwell (1814419)" userId="16e52802-a4df-4ced-a935-b3ede6eebf97" providerId="ADAL" clId="{BE90F97C-4C6B-2E40-B042-D421FC310D19}" dt="2021-07-06T04:26:05.464" v="1934" actId="26606"/>
          <ac:spMkLst>
            <pc:docMk/>
            <pc:sldMk cId="4109557884" sldId="257"/>
            <ac:spMk id="8" creationId="{7CB4857B-ED7C-444D-9F04-2F885114A1C2}"/>
          </ac:spMkLst>
        </pc:spChg>
        <pc:spChg chg="add del">
          <ac:chgData name="Charles Maxwell (1814419)" userId="16e52802-a4df-4ced-a935-b3ede6eebf97" providerId="ADAL" clId="{BE90F97C-4C6B-2E40-B042-D421FC310D19}" dt="2021-07-06T04:26:05.464" v="1934" actId="26606"/>
          <ac:spMkLst>
            <pc:docMk/>
            <pc:sldMk cId="4109557884" sldId="257"/>
            <ac:spMk id="10" creationId="{D18046FB-44EA-4FD8-A585-EA09A319B2D0}"/>
          </ac:spMkLst>
        </pc:spChg>
        <pc:spChg chg="add del">
          <ac:chgData name="Charles Maxwell (1814419)" userId="16e52802-a4df-4ced-a935-b3ede6eebf97" providerId="ADAL" clId="{BE90F97C-4C6B-2E40-B042-D421FC310D19}" dt="2021-07-06T04:26:05.464" v="1934" actId="26606"/>
          <ac:spMkLst>
            <pc:docMk/>
            <pc:sldMk cId="4109557884" sldId="257"/>
            <ac:spMk id="12" creationId="{479F5F2B-8B58-4140-AE6A-51F6C67B18D9}"/>
          </ac:spMkLst>
        </pc:spChg>
        <pc:spChg chg="add">
          <ac:chgData name="Charles Maxwell (1814419)" userId="16e52802-a4df-4ced-a935-b3ede6eebf97" providerId="ADAL" clId="{BE90F97C-4C6B-2E40-B042-D421FC310D19}" dt="2021-07-06T04:26:05.464" v="1934" actId="26606"/>
          <ac:spMkLst>
            <pc:docMk/>
            <pc:sldMk cId="4109557884" sldId="257"/>
            <ac:spMk id="17" creationId="{1B15ED52-F352-441B-82BF-E0EA34836D08}"/>
          </ac:spMkLst>
        </pc:spChg>
        <pc:spChg chg="add">
          <ac:chgData name="Charles Maxwell (1814419)" userId="16e52802-a4df-4ced-a935-b3ede6eebf97" providerId="ADAL" clId="{BE90F97C-4C6B-2E40-B042-D421FC310D19}" dt="2021-07-06T04:26:05.464" v="1934" actId="26606"/>
          <ac:spMkLst>
            <pc:docMk/>
            <pc:sldMk cId="4109557884" sldId="257"/>
            <ac:spMk id="19" creationId="{3B2E3793-BFE6-45A2-9B7B-E18844431C99}"/>
          </ac:spMkLst>
        </pc:spChg>
        <pc:spChg chg="add">
          <ac:chgData name="Charles Maxwell (1814419)" userId="16e52802-a4df-4ced-a935-b3ede6eebf97" providerId="ADAL" clId="{BE90F97C-4C6B-2E40-B042-D421FC310D19}" dt="2021-07-06T04:26:05.464" v="1934" actId="26606"/>
          <ac:spMkLst>
            <pc:docMk/>
            <pc:sldMk cId="4109557884" sldId="257"/>
            <ac:spMk id="21" creationId="{BC4C4868-CB8F-4AF9-9CDB-8108F2C19B67}"/>
          </ac:spMkLst>
        </pc:spChg>
        <pc:spChg chg="add">
          <ac:chgData name="Charles Maxwell (1814419)" userId="16e52802-a4df-4ced-a935-b3ede6eebf97" providerId="ADAL" clId="{BE90F97C-4C6B-2E40-B042-D421FC310D19}" dt="2021-07-06T04:26:05.464" v="1934" actId="26606"/>
          <ac:spMkLst>
            <pc:docMk/>
            <pc:sldMk cId="4109557884" sldId="257"/>
            <ac:spMk id="23" creationId="{375E0459-6403-40CD-989D-56A4407CA12E}"/>
          </ac:spMkLst>
        </pc:spChg>
        <pc:spChg chg="add">
          <ac:chgData name="Charles Maxwell (1814419)" userId="16e52802-a4df-4ced-a935-b3ede6eebf97" providerId="ADAL" clId="{BE90F97C-4C6B-2E40-B042-D421FC310D19}" dt="2021-07-06T04:26:05.464" v="1934" actId="26606"/>
          <ac:spMkLst>
            <pc:docMk/>
            <pc:sldMk cId="4109557884" sldId="257"/>
            <ac:spMk id="25" creationId="{53E5B1A8-3AC9-4BD1-9BBC-78CA94F2D1BA}"/>
          </ac:spMkLst>
        </pc:spChg>
      </pc:sldChg>
      <pc:sldChg chg="addSp modSp new mod ord setBg">
        <pc:chgData name="Charles Maxwell (1814419)" userId="16e52802-a4df-4ced-a935-b3ede6eebf97" providerId="ADAL" clId="{BE90F97C-4C6B-2E40-B042-D421FC310D19}" dt="2021-07-06T04:28:55.916" v="1951" actId="20577"/>
        <pc:sldMkLst>
          <pc:docMk/>
          <pc:sldMk cId="734376521" sldId="258"/>
        </pc:sldMkLst>
        <pc:spChg chg="mod">
          <ac:chgData name="Charles Maxwell (1814419)" userId="16e52802-a4df-4ced-a935-b3ede6eebf97" providerId="ADAL" clId="{BE90F97C-4C6B-2E40-B042-D421FC310D19}" dt="2021-07-06T04:24:32.291" v="1929" actId="26606"/>
          <ac:spMkLst>
            <pc:docMk/>
            <pc:sldMk cId="734376521" sldId="258"/>
            <ac:spMk id="2" creationId="{8BEAB9B8-16F3-5044-8AAC-361336EF5B20}"/>
          </ac:spMkLst>
        </pc:spChg>
        <pc:spChg chg="mod">
          <ac:chgData name="Charles Maxwell (1814419)" userId="16e52802-a4df-4ced-a935-b3ede6eebf97" providerId="ADAL" clId="{BE90F97C-4C6B-2E40-B042-D421FC310D19}" dt="2021-07-06T04:28:55.916" v="1951" actId="20577"/>
          <ac:spMkLst>
            <pc:docMk/>
            <pc:sldMk cId="734376521" sldId="258"/>
            <ac:spMk id="3" creationId="{65491BF7-CE0E-4340-9671-46AB5B1532FF}"/>
          </ac:spMkLst>
        </pc:spChg>
        <pc:spChg chg="add">
          <ac:chgData name="Charles Maxwell (1814419)" userId="16e52802-a4df-4ced-a935-b3ede6eebf97" providerId="ADAL" clId="{BE90F97C-4C6B-2E40-B042-D421FC310D19}" dt="2021-07-06T04:24:32.291" v="1929" actId="26606"/>
          <ac:spMkLst>
            <pc:docMk/>
            <pc:sldMk cId="734376521" sldId="258"/>
            <ac:spMk id="8" creationId="{09588DA8-065E-4F6F-8EFD-43104AB2E0CF}"/>
          </ac:spMkLst>
        </pc:spChg>
        <pc:spChg chg="add">
          <ac:chgData name="Charles Maxwell (1814419)" userId="16e52802-a4df-4ced-a935-b3ede6eebf97" providerId="ADAL" clId="{BE90F97C-4C6B-2E40-B042-D421FC310D19}" dt="2021-07-06T04:24:32.291" v="1929" actId="26606"/>
          <ac:spMkLst>
            <pc:docMk/>
            <pc:sldMk cId="734376521" sldId="258"/>
            <ac:spMk id="10" creationId="{C4285719-470E-454C-AF62-8323075F1F5B}"/>
          </ac:spMkLst>
        </pc:spChg>
        <pc:spChg chg="add">
          <ac:chgData name="Charles Maxwell (1814419)" userId="16e52802-a4df-4ced-a935-b3ede6eebf97" providerId="ADAL" clId="{BE90F97C-4C6B-2E40-B042-D421FC310D19}" dt="2021-07-06T04:24:32.291" v="1929" actId="26606"/>
          <ac:spMkLst>
            <pc:docMk/>
            <pc:sldMk cId="734376521" sldId="258"/>
            <ac:spMk id="12" creationId="{CD9FE4EF-C4D8-49A0-B2FF-81D8DB7D8A24}"/>
          </ac:spMkLst>
        </pc:spChg>
        <pc:spChg chg="add">
          <ac:chgData name="Charles Maxwell (1814419)" userId="16e52802-a4df-4ced-a935-b3ede6eebf97" providerId="ADAL" clId="{BE90F97C-4C6B-2E40-B042-D421FC310D19}" dt="2021-07-06T04:24:32.291" v="1929" actId="26606"/>
          <ac:spMkLst>
            <pc:docMk/>
            <pc:sldMk cId="734376521" sldId="258"/>
            <ac:spMk id="14" creationId="{4300840D-0A0B-4512-BACA-B439D5B9C57C}"/>
          </ac:spMkLst>
        </pc:spChg>
        <pc:spChg chg="add">
          <ac:chgData name="Charles Maxwell (1814419)" userId="16e52802-a4df-4ced-a935-b3ede6eebf97" providerId="ADAL" clId="{BE90F97C-4C6B-2E40-B042-D421FC310D19}" dt="2021-07-06T04:24:32.291" v="1929" actId="26606"/>
          <ac:spMkLst>
            <pc:docMk/>
            <pc:sldMk cId="734376521" sldId="258"/>
            <ac:spMk id="16" creationId="{D2B78728-A580-49A7-84F9-6EF6F583ADE0}"/>
          </ac:spMkLst>
        </pc:spChg>
        <pc:spChg chg="add">
          <ac:chgData name="Charles Maxwell (1814419)" userId="16e52802-a4df-4ced-a935-b3ede6eebf97" providerId="ADAL" clId="{BE90F97C-4C6B-2E40-B042-D421FC310D19}" dt="2021-07-06T04:24:32.291" v="1929" actId="26606"/>
          <ac:spMkLst>
            <pc:docMk/>
            <pc:sldMk cId="734376521" sldId="258"/>
            <ac:spMk id="18" creationId="{38FAA1A1-D861-433F-88FA-1E9D6FD31D11}"/>
          </ac:spMkLst>
        </pc:spChg>
        <pc:spChg chg="add">
          <ac:chgData name="Charles Maxwell (1814419)" userId="16e52802-a4df-4ced-a935-b3ede6eebf97" providerId="ADAL" clId="{BE90F97C-4C6B-2E40-B042-D421FC310D19}" dt="2021-07-06T04:24:32.291" v="1929" actId="26606"/>
          <ac:spMkLst>
            <pc:docMk/>
            <pc:sldMk cId="734376521" sldId="258"/>
            <ac:spMk id="20" creationId="{8D71EDA1-87BF-4D5D-AB79-F346FD19278A}"/>
          </ac:spMkLst>
        </pc:spChg>
      </pc:sldChg>
      <pc:sldChg chg="modSp new del">
        <pc:chgData name="Charles Maxwell (1814419)" userId="16e52802-a4df-4ced-a935-b3ede6eebf97" providerId="ADAL" clId="{BE90F97C-4C6B-2E40-B042-D421FC310D19}" dt="2021-07-06T04:27:20.614" v="1938" actId="2696"/>
        <pc:sldMkLst>
          <pc:docMk/>
          <pc:sldMk cId="2106385664" sldId="259"/>
        </pc:sldMkLst>
        <pc:spChg chg="mod">
          <ac:chgData name="Charles Maxwell (1814419)" userId="16e52802-a4df-4ced-a935-b3ede6eebf97" providerId="ADAL" clId="{BE90F97C-4C6B-2E40-B042-D421FC310D19}" dt="2021-07-05T05:35:43.042" v="399" actId="20577"/>
          <ac:spMkLst>
            <pc:docMk/>
            <pc:sldMk cId="2106385664" sldId="259"/>
            <ac:spMk id="2" creationId="{21363CF7-CCD4-B74D-9494-083FC9AA45C2}"/>
          </ac:spMkLst>
        </pc:spChg>
      </pc:sldChg>
      <pc:sldChg chg="modSp new del">
        <pc:chgData name="Charles Maxwell (1814419)" userId="16e52802-a4df-4ced-a935-b3ede6eebf97" providerId="ADAL" clId="{BE90F97C-4C6B-2E40-B042-D421FC310D19}" dt="2021-07-06T04:27:33.899" v="1939" actId="2696"/>
        <pc:sldMkLst>
          <pc:docMk/>
          <pc:sldMk cId="3191639808" sldId="260"/>
        </pc:sldMkLst>
        <pc:spChg chg="mod">
          <ac:chgData name="Charles Maxwell (1814419)" userId="16e52802-a4df-4ced-a935-b3ede6eebf97" providerId="ADAL" clId="{BE90F97C-4C6B-2E40-B042-D421FC310D19}" dt="2021-07-05T05:36:00.175" v="408" actId="20577"/>
          <ac:spMkLst>
            <pc:docMk/>
            <pc:sldMk cId="3191639808" sldId="260"/>
            <ac:spMk id="2" creationId="{93B5E0B8-85FE-FE40-8C15-2A220AEBC5E4}"/>
          </ac:spMkLst>
        </pc:spChg>
      </pc:sldChg>
      <pc:sldChg chg="modSp new del">
        <pc:chgData name="Charles Maxwell (1814419)" userId="16e52802-a4df-4ced-a935-b3ede6eebf97" providerId="ADAL" clId="{BE90F97C-4C6B-2E40-B042-D421FC310D19}" dt="2021-07-06T04:27:36.648" v="1940" actId="2696"/>
        <pc:sldMkLst>
          <pc:docMk/>
          <pc:sldMk cId="425298834" sldId="261"/>
        </pc:sldMkLst>
        <pc:spChg chg="mod">
          <ac:chgData name="Charles Maxwell (1814419)" userId="16e52802-a4df-4ced-a935-b3ede6eebf97" providerId="ADAL" clId="{BE90F97C-4C6B-2E40-B042-D421FC310D19}" dt="2021-07-05T05:36:15.999" v="417" actId="20577"/>
          <ac:spMkLst>
            <pc:docMk/>
            <pc:sldMk cId="425298834" sldId="261"/>
            <ac:spMk id="2" creationId="{0AA7E7CF-DC05-1743-9DAA-923BF30D9BA3}"/>
          </ac:spMkLst>
        </pc:spChg>
      </pc:sldChg>
      <pc:sldChg chg="modSp new del addAnim">
        <pc:chgData name="Charles Maxwell (1814419)" userId="16e52802-a4df-4ced-a935-b3ede6eebf97" providerId="ADAL" clId="{BE90F97C-4C6B-2E40-B042-D421FC310D19}" dt="2021-07-06T04:27:40.849" v="1941" actId="2696"/>
        <pc:sldMkLst>
          <pc:docMk/>
          <pc:sldMk cId="1018848219" sldId="262"/>
        </pc:sldMkLst>
        <pc:spChg chg="mod">
          <ac:chgData name="Charles Maxwell (1814419)" userId="16e52802-a4df-4ced-a935-b3ede6eebf97" providerId="ADAL" clId="{BE90F97C-4C6B-2E40-B042-D421FC310D19}" dt="2021-07-05T05:36:32.951" v="425" actId="20577"/>
          <ac:spMkLst>
            <pc:docMk/>
            <pc:sldMk cId="1018848219" sldId="262"/>
            <ac:spMk id="2" creationId="{6B4B0FA6-A935-5A41-AED6-15B52FF9E57B}"/>
          </ac:spMkLst>
        </pc:spChg>
      </pc:sldChg>
      <pc:sldChg chg="addSp modSp new mod setBg">
        <pc:chgData name="Charles Maxwell (1814419)" userId="16e52802-a4df-4ced-a935-b3ede6eebf97" providerId="ADAL" clId="{BE90F97C-4C6B-2E40-B042-D421FC310D19}" dt="2021-07-06T04:30:47.041" v="1964" actId="20577"/>
        <pc:sldMkLst>
          <pc:docMk/>
          <pc:sldMk cId="2742375606" sldId="263"/>
        </pc:sldMkLst>
        <pc:spChg chg="mod">
          <ac:chgData name="Charles Maxwell (1814419)" userId="16e52802-a4df-4ced-a935-b3ede6eebf97" providerId="ADAL" clId="{BE90F97C-4C6B-2E40-B042-D421FC310D19}" dt="2021-07-06T04:24:57.111" v="1930" actId="26606"/>
          <ac:spMkLst>
            <pc:docMk/>
            <pc:sldMk cId="2742375606" sldId="263"/>
            <ac:spMk id="2" creationId="{2D3080F4-6F22-7F44-81B7-337D0BCB125C}"/>
          </ac:spMkLst>
        </pc:spChg>
        <pc:spChg chg="mod">
          <ac:chgData name="Charles Maxwell (1814419)" userId="16e52802-a4df-4ced-a935-b3ede6eebf97" providerId="ADAL" clId="{BE90F97C-4C6B-2E40-B042-D421FC310D19}" dt="2021-07-06T04:30:47.041" v="1964" actId="20577"/>
          <ac:spMkLst>
            <pc:docMk/>
            <pc:sldMk cId="2742375606" sldId="263"/>
            <ac:spMk id="3" creationId="{058B9EF8-5826-274B-BC6B-E53B5C1FB17D}"/>
          </ac:spMkLst>
        </pc:spChg>
        <pc:spChg chg="add">
          <ac:chgData name="Charles Maxwell (1814419)" userId="16e52802-a4df-4ced-a935-b3ede6eebf97" providerId="ADAL" clId="{BE90F97C-4C6B-2E40-B042-D421FC310D19}" dt="2021-07-06T04:24:57.111" v="1930" actId="26606"/>
          <ac:spMkLst>
            <pc:docMk/>
            <pc:sldMk cId="2742375606" sldId="263"/>
            <ac:spMk id="8" creationId="{6A1473A6-3F22-483E-8A30-80B9D2B14592}"/>
          </ac:spMkLst>
        </pc:spChg>
        <pc:grpChg chg="add">
          <ac:chgData name="Charles Maxwell (1814419)" userId="16e52802-a4df-4ced-a935-b3ede6eebf97" providerId="ADAL" clId="{BE90F97C-4C6B-2E40-B042-D421FC310D19}" dt="2021-07-06T04:24:57.111" v="1930" actId="26606"/>
          <ac:grpSpMkLst>
            <pc:docMk/>
            <pc:sldMk cId="2742375606" sldId="263"/>
            <ac:grpSpMk id="10" creationId="{AA1375E3-3E53-4D75-BAB7-E5929BFCB25F}"/>
          </ac:grpSpMkLst>
        </pc:grpChg>
      </pc:sldChg>
      <pc:sldChg chg="addSp modSp new mod setBg">
        <pc:chgData name="Charles Maxwell (1814419)" userId="16e52802-a4df-4ced-a935-b3ede6eebf97" providerId="ADAL" clId="{BE90F97C-4C6B-2E40-B042-D421FC310D19}" dt="2021-07-06T04:36:00.025" v="2009" actId="20577"/>
        <pc:sldMkLst>
          <pc:docMk/>
          <pc:sldMk cId="2531823951" sldId="264"/>
        </pc:sldMkLst>
        <pc:spChg chg="mod">
          <ac:chgData name="Charles Maxwell (1814419)" userId="16e52802-a4df-4ced-a935-b3ede6eebf97" providerId="ADAL" clId="{BE90F97C-4C6B-2E40-B042-D421FC310D19}" dt="2021-07-06T04:25:12.044" v="1931" actId="26606"/>
          <ac:spMkLst>
            <pc:docMk/>
            <pc:sldMk cId="2531823951" sldId="264"/>
            <ac:spMk id="2" creationId="{1E84BCBB-AB0F-1141-9205-B80767CA496A}"/>
          </ac:spMkLst>
        </pc:spChg>
        <pc:spChg chg="mod">
          <ac:chgData name="Charles Maxwell (1814419)" userId="16e52802-a4df-4ced-a935-b3ede6eebf97" providerId="ADAL" clId="{BE90F97C-4C6B-2E40-B042-D421FC310D19}" dt="2021-07-06T04:36:00.025" v="2009" actId="20577"/>
          <ac:spMkLst>
            <pc:docMk/>
            <pc:sldMk cId="2531823951" sldId="264"/>
            <ac:spMk id="3" creationId="{FFA39417-20B2-DD44-8CD5-D90393886CF2}"/>
          </ac:spMkLst>
        </pc:spChg>
        <pc:spChg chg="add">
          <ac:chgData name="Charles Maxwell (1814419)" userId="16e52802-a4df-4ced-a935-b3ede6eebf97" providerId="ADAL" clId="{BE90F97C-4C6B-2E40-B042-D421FC310D19}" dt="2021-07-06T04:25:12.044" v="1931" actId="26606"/>
          <ac:spMkLst>
            <pc:docMk/>
            <pc:sldMk cId="2531823951" sldId="264"/>
            <ac:spMk id="8" creationId="{827B839B-9ADE-406B-8590-F1CAEDED45A1}"/>
          </ac:spMkLst>
        </pc:spChg>
        <pc:spChg chg="add">
          <ac:chgData name="Charles Maxwell (1814419)" userId="16e52802-a4df-4ced-a935-b3ede6eebf97" providerId="ADAL" clId="{BE90F97C-4C6B-2E40-B042-D421FC310D19}" dt="2021-07-06T04:25:12.044" v="1931" actId="26606"/>
          <ac:spMkLst>
            <pc:docMk/>
            <pc:sldMk cId="2531823951" sldId="264"/>
            <ac:spMk id="10" creationId="{CFE45BF0-46DB-408C-B5F7-7B11716805D4}"/>
          </ac:spMkLst>
        </pc:spChg>
        <pc:spChg chg="add">
          <ac:chgData name="Charles Maxwell (1814419)" userId="16e52802-a4df-4ced-a935-b3ede6eebf97" providerId="ADAL" clId="{BE90F97C-4C6B-2E40-B042-D421FC310D19}" dt="2021-07-06T04:25:12.044" v="1931" actId="26606"/>
          <ac:spMkLst>
            <pc:docMk/>
            <pc:sldMk cId="2531823951" sldId="264"/>
            <ac:spMk id="12" creationId="{2AEBC8F2-97B1-41B4-93F1-2D289E197FBA}"/>
          </ac:spMkLst>
        </pc:spChg>
        <pc:spChg chg="add">
          <ac:chgData name="Charles Maxwell (1814419)" userId="16e52802-a4df-4ced-a935-b3ede6eebf97" providerId="ADAL" clId="{BE90F97C-4C6B-2E40-B042-D421FC310D19}" dt="2021-07-06T04:25:12.044" v="1931" actId="26606"/>
          <ac:spMkLst>
            <pc:docMk/>
            <pc:sldMk cId="2531823951" sldId="264"/>
            <ac:spMk id="14" creationId="{472E3A19-F5D5-48FC-BB9C-48C2F68F598B}"/>
          </ac:spMkLst>
        </pc:spChg>
        <pc:spChg chg="add">
          <ac:chgData name="Charles Maxwell (1814419)" userId="16e52802-a4df-4ced-a935-b3ede6eebf97" providerId="ADAL" clId="{BE90F97C-4C6B-2E40-B042-D421FC310D19}" dt="2021-07-06T04:25:12.044" v="1931" actId="26606"/>
          <ac:spMkLst>
            <pc:docMk/>
            <pc:sldMk cId="2531823951" sldId="264"/>
            <ac:spMk id="16" creationId="{7A62E32F-BB65-43A8-8EB5-92346890E549}"/>
          </ac:spMkLst>
        </pc:spChg>
        <pc:spChg chg="add">
          <ac:chgData name="Charles Maxwell (1814419)" userId="16e52802-a4df-4ced-a935-b3ede6eebf97" providerId="ADAL" clId="{BE90F97C-4C6B-2E40-B042-D421FC310D19}" dt="2021-07-06T04:25:12.044" v="1931" actId="26606"/>
          <ac:spMkLst>
            <pc:docMk/>
            <pc:sldMk cId="2531823951" sldId="264"/>
            <ac:spMk id="18" creationId="{14E91B64-9FCC-451E-AFB4-A827D6329367}"/>
          </ac:spMkLst>
        </pc:spChg>
      </pc:sldChg>
      <pc:sldChg chg="addSp modSp new mod setBg">
        <pc:chgData name="Charles Maxwell (1814419)" userId="16e52802-a4df-4ced-a935-b3ede6eebf97" providerId="ADAL" clId="{BE90F97C-4C6B-2E40-B042-D421FC310D19}" dt="2021-07-06T04:25:21.877" v="1932" actId="26606"/>
        <pc:sldMkLst>
          <pc:docMk/>
          <pc:sldMk cId="3723724096" sldId="265"/>
        </pc:sldMkLst>
        <pc:spChg chg="mod">
          <ac:chgData name="Charles Maxwell (1814419)" userId="16e52802-a4df-4ced-a935-b3ede6eebf97" providerId="ADAL" clId="{BE90F97C-4C6B-2E40-B042-D421FC310D19}" dt="2021-07-06T04:25:21.877" v="1932" actId="26606"/>
          <ac:spMkLst>
            <pc:docMk/>
            <pc:sldMk cId="3723724096" sldId="265"/>
            <ac:spMk id="2" creationId="{2FC38C02-E556-6447-A0C7-096E31690964}"/>
          </ac:spMkLst>
        </pc:spChg>
        <pc:spChg chg="mod">
          <ac:chgData name="Charles Maxwell (1814419)" userId="16e52802-a4df-4ced-a935-b3ede6eebf97" providerId="ADAL" clId="{BE90F97C-4C6B-2E40-B042-D421FC310D19}" dt="2021-07-06T04:25:21.877" v="1932" actId="26606"/>
          <ac:spMkLst>
            <pc:docMk/>
            <pc:sldMk cId="3723724096" sldId="265"/>
            <ac:spMk id="3" creationId="{7D6709FA-557A-A540-8A0F-5ED8AAE8E776}"/>
          </ac:spMkLst>
        </pc:spChg>
        <pc:spChg chg="add">
          <ac:chgData name="Charles Maxwell (1814419)" userId="16e52802-a4df-4ced-a935-b3ede6eebf97" providerId="ADAL" clId="{BE90F97C-4C6B-2E40-B042-D421FC310D19}" dt="2021-07-06T04:25:21.877" v="1932" actId="26606"/>
          <ac:spMkLst>
            <pc:docMk/>
            <pc:sldMk cId="3723724096" sldId="265"/>
            <ac:spMk id="8" creationId="{827B839B-9ADE-406B-8590-F1CAEDED45A1}"/>
          </ac:spMkLst>
        </pc:spChg>
        <pc:spChg chg="add">
          <ac:chgData name="Charles Maxwell (1814419)" userId="16e52802-a4df-4ced-a935-b3ede6eebf97" providerId="ADAL" clId="{BE90F97C-4C6B-2E40-B042-D421FC310D19}" dt="2021-07-06T04:25:21.877" v="1932" actId="26606"/>
          <ac:spMkLst>
            <pc:docMk/>
            <pc:sldMk cId="3723724096" sldId="265"/>
            <ac:spMk id="10" creationId="{CFE45BF0-46DB-408C-B5F7-7B11716805D4}"/>
          </ac:spMkLst>
        </pc:spChg>
        <pc:spChg chg="add">
          <ac:chgData name="Charles Maxwell (1814419)" userId="16e52802-a4df-4ced-a935-b3ede6eebf97" providerId="ADAL" clId="{BE90F97C-4C6B-2E40-B042-D421FC310D19}" dt="2021-07-06T04:25:21.877" v="1932" actId="26606"/>
          <ac:spMkLst>
            <pc:docMk/>
            <pc:sldMk cId="3723724096" sldId="265"/>
            <ac:spMk id="12" creationId="{2AEBC8F2-97B1-41B4-93F1-2D289E197FBA}"/>
          </ac:spMkLst>
        </pc:spChg>
        <pc:spChg chg="add">
          <ac:chgData name="Charles Maxwell (1814419)" userId="16e52802-a4df-4ced-a935-b3ede6eebf97" providerId="ADAL" clId="{BE90F97C-4C6B-2E40-B042-D421FC310D19}" dt="2021-07-06T04:25:21.877" v="1932" actId="26606"/>
          <ac:spMkLst>
            <pc:docMk/>
            <pc:sldMk cId="3723724096" sldId="265"/>
            <ac:spMk id="14" creationId="{472E3A19-F5D5-48FC-BB9C-48C2F68F598B}"/>
          </ac:spMkLst>
        </pc:spChg>
        <pc:spChg chg="add">
          <ac:chgData name="Charles Maxwell (1814419)" userId="16e52802-a4df-4ced-a935-b3ede6eebf97" providerId="ADAL" clId="{BE90F97C-4C6B-2E40-B042-D421FC310D19}" dt="2021-07-06T04:25:21.877" v="1932" actId="26606"/>
          <ac:spMkLst>
            <pc:docMk/>
            <pc:sldMk cId="3723724096" sldId="265"/>
            <ac:spMk id="16" creationId="{7A62E32F-BB65-43A8-8EB5-92346890E549}"/>
          </ac:spMkLst>
        </pc:spChg>
        <pc:spChg chg="add">
          <ac:chgData name="Charles Maxwell (1814419)" userId="16e52802-a4df-4ced-a935-b3ede6eebf97" providerId="ADAL" clId="{BE90F97C-4C6B-2E40-B042-D421FC310D19}" dt="2021-07-06T04:25:21.877" v="1932" actId="26606"/>
          <ac:spMkLst>
            <pc:docMk/>
            <pc:sldMk cId="3723724096" sldId="265"/>
            <ac:spMk id="18" creationId="{14E91B64-9FCC-451E-AFB4-A827D6329367}"/>
          </ac:spMkLst>
        </pc:spChg>
      </pc:sldChg>
      <pc:sldChg chg="addSp modSp new mod setBg">
        <pc:chgData name="Charles Maxwell (1814419)" userId="16e52802-a4df-4ced-a935-b3ede6eebf97" providerId="ADAL" clId="{BE90F97C-4C6B-2E40-B042-D421FC310D19}" dt="2021-07-06T04:34:10.578" v="2003" actId="20577"/>
        <pc:sldMkLst>
          <pc:docMk/>
          <pc:sldMk cId="1611430258" sldId="266"/>
        </pc:sldMkLst>
        <pc:spChg chg="mod">
          <ac:chgData name="Charles Maxwell (1814419)" userId="16e52802-a4df-4ced-a935-b3ede6eebf97" providerId="ADAL" clId="{BE90F97C-4C6B-2E40-B042-D421FC310D19}" dt="2021-07-06T04:25:40.195" v="1933" actId="26606"/>
          <ac:spMkLst>
            <pc:docMk/>
            <pc:sldMk cId="1611430258" sldId="266"/>
            <ac:spMk id="2" creationId="{D781C409-BA55-0D47-8F96-96DDA9CEA9D3}"/>
          </ac:spMkLst>
        </pc:spChg>
        <pc:spChg chg="mod">
          <ac:chgData name="Charles Maxwell (1814419)" userId="16e52802-a4df-4ced-a935-b3ede6eebf97" providerId="ADAL" clId="{BE90F97C-4C6B-2E40-B042-D421FC310D19}" dt="2021-07-06T04:34:10.578" v="2003" actId="20577"/>
          <ac:spMkLst>
            <pc:docMk/>
            <pc:sldMk cId="1611430258" sldId="266"/>
            <ac:spMk id="3" creationId="{F641752E-A144-B44F-A78F-DA4012295D9D}"/>
          </ac:spMkLst>
        </pc:spChg>
        <pc:spChg chg="add">
          <ac:chgData name="Charles Maxwell (1814419)" userId="16e52802-a4df-4ced-a935-b3ede6eebf97" providerId="ADAL" clId="{BE90F97C-4C6B-2E40-B042-D421FC310D19}" dt="2021-07-06T04:25:40.195" v="1933" actId="26606"/>
          <ac:spMkLst>
            <pc:docMk/>
            <pc:sldMk cId="1611430258" sldId="266"/>
            <ac:spMk id="8" creationId="{827B839B-9ADE-406B-8590-F1CAEDED45A1}"/>
          </ac:spMkLst>
        </pc:spChg>
        <pc:spChg chg="add">
          <ac:chgData name="Charles Maxwell (1814419)" userId="16e52802-a4df-4ced-a935-b3ede6eebf97" providerId="ADAL" clId="{BE90F97C-4C6B-2E40-B042-D421FC310D19}" dt="2021-07-06T04:25:40.195" v="1933" actId="26606"/>
          <ac:spMkLst>
            <pc:docMk/>
            <pc:sldMk cId="1611430258" sldId="266"/>
            <ac:spMk id="10" creationId="{CFE45BF0-46DB-408C-B5F7-7B11716805D4}"/>
          </ac:spMkLst>
        </pc:spChg>
        <pc:spChg chg="add">
          <ac:chgData name="Charles Maxwell (1814419)" userId="16e52802-a4df-4ced-a935-b3ede6eebf97" providerId="ADAL" clId="{BE90F97C-4C6B-2E40-B042-D421FC310D19}" dt="2021-07-06T04:25:40.195" v="1933" actId="26606"/>
          <ac:spMkLst>
            <pc:docMk/>
            <pc:sldMk cId="1611430258" sldId="266"/>
            <ac:spMk id="12" creationId="{2AEBC8F2-97B1-41B4-93F1-2D289E197FBA}"/>
          </ac:spMkLst>
        </pc:spChg>
        <pc:spChg chg="add">
          <ac:chgData name="Charles Maxwell (1814419)" userId="16e52802-a4df-4ced-a935-b3ede6eebf97" providerId="ADAL" clId="{BE90F97C-4C6B-2E40-B042-D421FC310D19}" dt="2021-07-06T04:25:40.195" v="1933" actId="26606"/>
          <ac:spMkLst>
            <pc:docMk/>
            <pc:sldMk cId="1611430258" sldId="266"/>
            <ac:spMk id="14" creationId="{472E3A19-F5D5-48FC-BB9C-48C2F68F598B}"/>
          </ac:spMkLst>
        </pc:spChg>
        <pc:spChg chg="add">
          <ac:chgData name="Charles Maxwell (1814419)" userId="16e52802-a4df-4ced-a935-b3ede6eebf97" providerId="ADAL" clId="{BE90F97C-4C6B-2E40-B042-D421FC310D19}" dt="2021-07-06T04:25:40.195" v="1933" actId="26606"/>
          <ac:spMkLst>
            <pc:docMk/>
            <pc:sldMk cId="1611430258" sldId="266"/>
            <ac:spMk id="16" creationId="{7A62E32F-BB65-43A8-8EB5-92346890E549}"/>
          </ac:spMkLst>
        </pc:spChg>
        <pc:spChg chg="add">
          <ac:chgData name="Charles Maxwell (1814419)" userId="16e52802-a4df-4ced-a935-b3ede6eebf97" providerId="ADAL" clId="{BE90F97C-4C6B-2E40-B042-D421FC310D19}" dt="2021-07-06T04:25:40.195" v="1933" actId="26606"/>
          <ac:spMkLst>
            <pc:docMk/>
            <pc:sldMk cId="1611430258" sldId="266"/>
            <ac:spMk id="18" creationId="{14E91B64-9FCC-451E-AFB4-A827D6329367}"/>
          </ac:spMkLst>
        </pc:spChg>
      </pc:sldChg>
      <pc:sldChg chg="addSp modSp new mod setBg">
        <pc:chgData name="Charles Maxwell (1814419)" userId="16e52802-a4df-4ced-a935-b3ede6eebf97" providerId="ADAL" clId="{BE90F97C-4C6B-2E40-B042-D421FC310D19}" dt="2021-07-06T04:26:23.235" v="1935" actId="26606"/>
        <pc:sldMkLst>
          <pc:docMk/>
          <pc:sldMk cId="435350065" sldId="267"/>
        </pc:sldMkLst>
        <pc:spChg chg="mod">
          <ac:chgData name="Charles Maxwell (1814419)" userId="16e52802-a4df-4ced-a935-b3ede6eebf97" providerId="ADAL" clId="{BE90F97C-4C6B-2E40-B042-D421FC310D19}" dt="2021-07-06T04:26:23.235" v="1935" actId="26606"/>
          <ac:spMkLst>
            <pc:docMk/>
            <pc:sldMk cId="435350065" sldId="267"/>
            <ac:spMk id="2" creationId="{CD691464-62D6-3547-82B6-C12DE863803A}"/>
          </ac:spMkLst>
        </pc:spChg>
        <pc:spChg chg="mod">
          <ac:chgData name="Charles Maxwell (1814419)" userId="16e52802-a4df-4ced-a935-b3ede6eebf97" providerId="ADAL" clId="{BE90F97C-4C6B-2E40-B042-D421FC310D19}" dt="2021-07-06T04:26:23.235" v="1935" actId="26606"/>
          <ac:spMkLst>
            <pc:docMk/>
            <pc:sldMk cId="435350065" sldId="267"/>
            <ac:spMk id="3" creationId="{CA6CC678-1EED-7E4C-B75C-54B0E0CA7D67}"/>
          </ac:spMkLst>
        </pc:spChg>
        <pc:spChg chg="add">
          <ac:chgData name="Charles Maxwell (1814419)" userId="16e52802-a4df-4ced-a935-b3ede6eebf97" providerId="ADAL" clId="{BE90F97C-4C6B-2E40-B042-D421FC310D19}" dt="2021-07-06T04:26:23.235" v="1935" actId="26606"/>
          <ac:spMkLst>
            <pc:docMk/>
            <pc:sldMk cId="435350065" sldId="267"/>
            <ac:spMk id="8" creationId="{DEE2AD96-B495-4E06-9291-B71706F728CB}"/>
          </ac:spMkLst>
        </pc:spChg>
        <pc:spChg chg="add">
          <ac:chgData name="Charles Maxwell (1814419)" userId="16e52802-a4df-4ced-a935-b3ede6eebf97" providerId="ADAL" clId="{BE90F97C-4C6B-2E40-B042-D421FC310D19}" dt="2021-07-06T04:26:23.235" v="1935" actId="26606"/>
          <ac:spMkLst>
            <pc:docMk/>
            <pc:sldMk cId="435350065" sldId="267"/>
            <ac:spMk id="10" creationId="{53CF6D67-C5A8-4ADD-9E8E-1E38CA1D3166}"/>
          </ac:spMkLst>
        </pc:spChg>
        <pc:spChg chg="add">
          <ac:chgData name="Charles Maxwell (1814419)" userId="16e52802-a4df-4ced-a935-b3ede6eebf97" providerId="ADAL" clId="{BE90F97C-4C6B-2E40-B042-D421FC310D19}" dt="2021-07-06T04:26:23.235" v="1935" actId="26606"/>
          <ac:spMkLst>
            <pc:docMk/>
            <pc:sldMk cId="435350065" sldId="267"/>
            <ac:spMk id="12" creationId="{86909FA0-B515-4681-B7A8-FA281D133B94}"/>
          </ac:spMkLst>
        </pc:spChg>
        <pc:spChg chg="add">
          <ac:chgData name="Charles Maxwell (1814419)" userId="16e52802-a4df-4ced-a935-b3ede6eebf97" providerId="ADAL" clId="{BE90F97C-4C6B-2E40-B042-D421FC310D19}" dt="2021-07-06T04:26:23.235" v="1935" actId="26606"/>
          <ac:spMkLst>
            <pc:docMk/>
            <pc:sldMk cId="435350065" sldId="267"/>
            <ac:spMk id="14" creationId="{21C9FE86-FCC3-4A31-AA1C-C882262B7FE7}"/>
          </ac:spMkLst>
        </pc:spChg>
        <pc:spChg chg="add">
          <ac:chgData name="Charles Maxwell (1814419)" userId="16e52802-a4df-4ced-a935-b3ede6eebf97" providerId="ADAL" clId="{BE90F97C-4C6B-2E40-B042-D421FC310D19}" dt="2021-07-06T04:26:23.235" v="1935" actId="26606"/>
          <ac:spMkLst>
            <pc:docMk/>
            <pc:sldMk cId="435350065" sldId="267"/>
            <ac:spMk id="16" creationId="{7D96243B-ECED-4B71-8E06-AE9A285EAD20}"/>
          </ac:spMkLst>
        </pc:spChg>
        <pc:spChg chg="add">
          <ac:chgData name="Charles Maxwell (1814419)" userId="16e52802-a4df-4ced-a935-b3ede6eebf97" providerId="ADAL" clId="{BE90F97C-4C6B-2E40-B042-D421FC310D19}" dt="2021-07-06T04:26:23.235" v="1935" actId="26606"/>
          <ac:spMkLst>
            <pc:docMk/>
            <pc:sldMk cId="435350065" sldId="267"/>
            <ac:spMk id="18" creationId="{A09989E4-EFDC-4A90-A633-E0525FB4139E}"/>
          </ac:spMkLst>
        </pc:spChg>
      </pc:sldChg>
      <pc:sldChg chg="addSp modSp new mod setBg">
        <pc:chgData name="Charles Maxwell (1814419)" userId="16e52802-a4df-4ced-a935-b3ede6eebf97" providerId="ADAL" clId="{BE90F97C-4C6B-2E40-B042-D421FC310D19}" dt="2021-07-06T04:26:38.312" v="1936" actId="26606"/>
        <pc:sldMkLst>
          <pc:docMk/>
          <pc:sldMk cId="2851440364" sldId="268"/>
        </pc:sldMkLst>
        <pc:spChg chg="mod">
          <ac:chgData name="Charles Maxwell (1814419)" userId="16e52802-a4df-4ced-a935-b3ede6eebf97" providerId="ADAL" clId="{BE90F97C-4C6B-2E40-B042-D421FC310D19}" dt="2021-07-06T04:26:38.312" v="1936" actId="26606"/>
          <ac:spMkLst>
            <pc:docMk/>
            <pc:sldMk cId="2851440364" sldId="268"/>
            <ac:spMk id="2" creationId="{C653856A-6AFF-8B4F-A37A-8D7EF083F5B3}"/>
          </ac:spMkLst>
        </pc:spChg>
        <pc:spChg chg="mod">
          <ac:chgData name="Charles Maxwell (1814419)" userId="16e52802-a4df-4ced-a935-b3ede6eebf97" providerId="ADAL" clId="{BE90F97C-4C6B-2E40-B042-D421FC310D19}" dt="2021-07-06T04:26:38.312" v="1936" actId="26606"/>
          <ac:spMkLst>
            <pc:docMk/>
            <pc:sldMk cId="2851440364" sldId="268"/>
            <ac:spMk id="3" creationId="{9B4DE3CF-F511-F043-8286-8CECE59B7804}"/>
          </ac:spMkLst>
        </pc:spChg>
        <pc:spChg chg="add">
          <ac:chgData name="Charles Maxwell (1814419)" userId="16e52802-a4df-4ced-a935-b3ede6eebf97" providerId="ADAL" clId="{BE90F97C-4C6B-2E40-B042-D421FC310D19}" dt="2021-07-06T04:26:38.312" v="1936" actId="26606"/>
          <ac:spMkLst>
            <pc:docMk/>
            <pc:sldMk cId="2851440364" sldId="268"/>
            <ac:spMk id="8" creationId="{DEE2AD96-B495-4E06-9291-B71706F728CB}"/>
          </ac:spMkLst>
        </pc:spChg>
        <pc:spChg chg="add">
          <ac:chgData name="Charles Maxwell (1814419)" userId="16e52802-a4df-4ced-a935-b3ede6eebf97" providerId="ADAL" clId="{BE90F97C-4C6B-2E40-B042-D421FC310D19}" dt="2021-07-06T04:26:38.312" v="1936" actId="26606"/>
          <ac:spMkLst>
            <pc:docMk/>
            <pc:sldMk cId="2851440364" sldId="268"/>
            <ac:spMk id="10" creationId="{53CF6D67-C5A8-4ADD-9E8E-1E38CA1D3166}"/>
          </ac:spMkLst>
        </pc:spChg>
        <pc:spChg chg="add">
          <ac:chgData name="Charles Maxwell (1814419)" userId="16e52802-a4df-4ced-a935-b3ede6eebf97" providerId="ADAL" clId="{BE90F97C-4C6B-2E40-B042-D421FC310D19}" dt="2021-07-06T04:26:38.312" v="1936" actId="26606"/>
          <ac:spMkLst>
            <pc:docMk/>
            <pc:sldMk cId="2851440364" sldId="268"/>
            <ac:spMk id="12" creationId="{86909FA0-B515-4681-B7A8-FA281D133B94}"/>
          </ac:spMkLst>
        </pc:spChg>
        <pc:spChg chg="add">
          <ac:chgData name="Charles Maxwell (1814419)" userId="16e52802-a4df-4ced-a935-b3ede6eebf97" providerId="ADAL" clId="{BE90F97C-4C6B-2E40-B042-D421FC310D19}" dt="2021-07-06T04:26:38.312" v="1936" actId="26606"/>
          <ac:spMkLst>
            <pc:docMk/>
            <pc:sldMk cId="2851440364" sldId="268"/>
            <ac:spMk id="14" creationId="{21C9FE86-FCC3-4A31-AA1C-C882262B7FE7}"/>
          </ac:spMkLst>
        </pc:spChg>
        <pc:spChg chg="add">
          <ac:chgData name="Charles Maxwell (1814419)" userId="16e52802-a4df-4ced-a935-b3ede6eebf97" providerId="ADAL" clId="{BE90F97C-4C6B-2E40-B042-D421FC310D19}" dt="2021-07-06T04:26:38.312" v="1936" actId="26606"/>
          <ac:spMkLst>
            <pc:docMk/>
            <pc:sldMk cId="2851440364" sldId="268"/>
            <ac:spMk id="16" creationId="{7D96243B-ECED-4B71-8E06-AE9A285EAD20}"/>
          </ac:spMkLst>
        </pc:spChg>
        <pc:spChg chg="add">
          <ac:chgData name="Charles Maxwell (1814419)" userId="16e52802-a4df-4ced-a935-b3ede6eebf97" providerId="ADAL" clId="{BE90F97C-4C6B-2E40-B042-D421FC310D19}" dt="2021-07-06T04:26:38.312" v="1936" actId="26606"/>
          <ac:spMkLst>
            <pc:docMk/>
            <pc:sldMk cId="2851440364" sldId="268"/>
            <ac:spMk id="18" creationId="{A09989E4-EFDC-4A90-A633-E0525FB4139E}"/>
          </ac:spMkLst>
        </pc:spChg>
      </pc:sldChg>
      <pc:sldChg chg="addSp modSp new del mod setBg">
        <pc:chgData name="Charles Maxwell (1814419)" userId="16e52802-a4df-4ced-a935-b3ede6eebf97" providerId="ADAL" clId="{BE90F97C-4C6B-2E40-B042-D421FC310D19}" dt="2021-07-06T04:27:20.614" v="1938" actId="2696"/>
        <pc:sldMkLst>
          <pc:docMk/>
          <pc:sldMk cId="2774977248" sldId="269"/>
        </pc:sldMkLst>
        <pc:spChg chg="mod">
          <ac:chgData name="Charles Maxwell (1814419)" userId="16e52802-a4df-4ced-a935-b3ede6eebf97" providerId="ADAL" clId="{BE90F97C-4C6B-2E40-B042-D421FC310D19}" dt="2021-07-06T04:27:10.463" v="1937" actId="26606"/>
          <ac:spMkLst>
            <pc:docMk/>
            <pc:sldMk cId="2774977248" sldId="269"/>
            <ac:spMk id="2" creationId="{2E4404B0-CACF-7948-81F0-BB4A70D86EEF}"/>
          </ac:spMkLst>
        </pc:spChg>
        <pc:spChg chg="mod">
          <ac:chgData name="Charles Maxwell (1814419)" userId="16e52802-a4df-4ced-a935-b3ede6eebf97" providerId="ADAL" clId="{BE90F97C-4C6B-2E40-B042-D421FC310D19}" dt="2021-07-06T04:27:10.463" v="1937" actId="26606"/>
          <ac:spMkLst>
            <pc:docMk/>
            <pc:sldMk cId="2774977248" sldId="269"/>
            <ac:spMk id="3" creationId="{0A7C42CE-303B-BC4F-90EE-AAFAB309565D}"/>
          </ac:spMkLst>
        </pc:spChg>
        <pc:spChg chg="add">
          <ac:chgData name="Charles Maxwell (1814419)" userId="16e52802-a4df-4ced-a935-b3ede6eebf97" providerId="ADAL" clId="{BE90F97C-4C6B-2E40-B042-D421FC310D19}" dt="2021-07-06T04:27:10.463" v="1937" actId="26606"/>
          <ac:spMkLst>
            <pc:docMk/>
            <pc:sldMk cId="2774977248" sldId="269"/>
            <ac:spMk id="8" creationId="{DEE2AD96-B495-4E06-9291-B71706F728CB}"/>
          </ac:spMkLst>
        </pc:spChg>
        <pc:spChg chg="add">
          <ac:chgData name="Charles Maxwell (1814419)" userId="16e52802-a4df-4ced-a935-b3ede6eebf97" providerId="ADAL" clId="{BE90F97C-4C6B-2E40-B042-D421FC310D19}" dt="2021-07-06T04:27:10.463" v="1937" actId="26606"/>
          <ac:spMkLst>
            <pc:docMk/>
            <pc:sldMk cId="2774977248" sldId="269"/>
            <ac:spMk id="10" creationId="{53CF6D67-C5A8-4ADD-9E8E-1E38CA1D3166}"/>
          </ac:spMkLst>
        </pc:spChg>
        <pc:spChg chg="add">
          <ac:chgData name="Charles Maxwell (1814419)" userId="16e52802-a4df-4ced-a935-b3ede6eebf97" providerId="ADAL" clId="{BE90F97C-4C6B-2E40-B042-D421FC310D19}" dt="2021-07-06T04:27:10.463" v="1937" actId="26606"/>
          <ac:spMkLst>
            <pc:docMk/>
            <pc:sldMk cId="2774977248" sldId="269"/>
            <ac:spMk id="12" creationId="{86909FA0-B515-4681-B7A8-FA281D133B94}"/>
          </ac:spMkLst>
        </pc:spChg>
        <pc:spChg chg="add">
          <ac:chgData name="Charles Maxwell (1814419)" userId="16e52802-a4df-4ced-a935-b3ede6eebf97" providerId="ADAL" clId="{BE90F97C-4C6B-2E40-B042-D421FC310D19}" dt="2021-07-06T04:27:10.463" v="1937" actId="26606"/>
          <ac:spMkLst>
            <pc:docMk/>
            <pc:sldMk cId="2774977248" sldId="269"/>
            <ac:spMk id="14" creationId="{21C9FE86-FCC3-4A31-AA1C-C882262B7FE7}"/>
          </ac:spMkLst>
        </pc:spChg>
        <pc:spChg chg="add">
          <ac:chgData name="Charles Maxwell (1814419)" userId="16e52802-a4df-4ced-a935-b3ede6eebf97" providerId="ADAL" clId="{BE90F97C-4C6B-2E40-B042-D421FC310D19}" dt="2021-07-06T04:27:10.463" v="1937" actId="26606"/>
          <ac:spMkLst>
            <pc:docMk/>
            <pc:sldMk cId="2774977248" sldId="269"/>
            <ac:spMk id="16" creationId="{7D96243B-ECED-4B71-8E06-AE9A285EAD20}"/>
          </ac:spMkLst>
        </pc:spChg>
        <pc:spChg chg="add">
          <ac:chgData name="Charles Maxwell (1814419)" userId="16e52802-a4df-4ced-a935-b3ede6eebf97" providerId="ADAL" clId="{BE90F97C-4C6B-2E40-B042-D421FC310D19}" dt="2021-07-06T04:27:10.463" v="1937" actId="26606"/>
          <ac:spMkLst>
            <pc:docMk/>
            <pc:sldMk cId="2774977248" sldId="269"/>
            <ac:spMk id="18" creationId="{A09989E4-EFDC-4A90-A633-E0525FB4139E}"/>
          </ac:spMkLst>
        </pc:spChg>
      </pc:sldChg>
      <pc:sldChg chg="addSp delSp modSp new mod ord setBg setClrOvrMap">
        <pc:chgData name="Charles Maxwell (1814419)" userId="16e52802-a4df-4ced-a935-b3ede6eebf97" providerId="ADAL" clId="{BE90F97C-4C6B-2E40-B042-D421FC310D19}" dt="2021-07-06T04:46:49.182" v="2095" actId="20577"/>
        <pc:sldMkLst>
          <pc:docMk/>
          <pc:sldMk cId="4074064630" sldId="269"/>
        </pc:sldMkLst>
        <pc:spChg chg="mod">
          <ac:chgData name="Charles Maxwell (1814419)" userId="16e52802-a4df-4ced-a935-b3ede6eebf97" providerId="ADAL" clId="{BE90F97C-4C6B-2E40-B042-D421FC310D19}" dt="2021-07-06T04:46:45.604" v="2094" actId="26606"/>
          <ac:spMkLst>
            <pc:docMk/>
            <pc:sldMk cId="4074064630" sldId="269"/>
            <ac:spMk id="2" creationId="{CEFBA37B-8DB2-254B-B372-3EE4A65C40C4}"/>
          </ac:spMkLst>
        </pc:spChg>
        <pc:spChg chg="mod">
          <ac:chgData name="Charles Maxwell (1814419)" userId="16e52802-a4df-4ced-a935-b3ede6eebf97" providerId="ADAL" clId="{BE90F97C-4C6B-2E40-B042-D421FC310D19}" dt="2021-07-06T04:46:49.182" v="2095" actId="20577"/>
          <ac:spMkLst>
            <pc:docMk/>
            <pc:sldMk cId="4074064630" sldId="269"/>
            <ac:spMk id="3" creationId="{89FB7AFA-B407-3D4C-9B9A-595C88B095E5}"/>
          </ac:spMkLst>
        </pc:spChg>
        <pc:spChg chg="add del">
          <ac:chgData name="Charles Maxwell (1814419)" userId="16e52802-a4df-4ced-a935-b3ede6eebf97" providerId="ADAL" clId="{BE90F97C-4C6B-2E40-B042-D421FC310D19}" dt="2021-07-06T04:46:45.604" v="2094" actId="26606"/>
          <ac:spMkLst>
            <pc:docMk/>
            <pc:sldMk cId="4074064630" sldId="269"/>
            <ac:spMk id="10" creationId="{CF62D2A7-8207-488C-9F46-316BA81A16C8}"/>
          </ac:spMkLst>
        </pc:spChg>
        <pc:spChg chg="add del">
          <ac:chgData name="Charles Maxwell (1814419)" userId="16e52802-a4df-4ced-a935-b3ede6eebf97" providerId="ADAL" clId="{BE90F97C-4C6B-2E40-B042-D421FC310D19}" dt="2021-07-06T04:46:45.604" v="2094" actId="26606"/>
          <ac:spMkLst>
            <pc:docMk/>
            <pc:sldMk cId="4074064630" sldId="269"/>
            <ac:spMk id="12" creationId="{52AC6D7F-F068-4E11-BB06-F601D89BB980}"/>
          </ac:spMkLst>
        </pc:spChg>
        <pc:picChg chg="add del">
          <ac:chgData name="Charles Maxwell (1814419)" userId="16e52802-a4df-4ced-a935-b3ede6eebf97" providerId="ADAL" clId="{BE90F97C-4C6B-2E40-B042-D421FC310D19}" dt="2021-07-06T04:46:45.604" v="2094" actId="26606"/>
          <ac:picMkLst>
            <pc:docMk/>
            <pc:sldMk cId="4074064630" sldId="269"/>
            <ac:picMk id="7" creationId="{84AC359C-4C3A-42B4-9158-8C74BD0BAC7D}"/>
          </ac:picMkLst>
        </pc:picChg>
      </pc:sldChg>
      <pc:sldMasterChg chg="modTransition">
        <pc:chgData name="Charles Maxwell (1814419)" userId="16e52802-a4df-4ced-a935-b3ede6eebf97" providerId="ADAL" clId="{BE90F97C-4C6B-2E40-B042-D421FC310D19}" dt="2021-07-05T05:43:34.775" v="433" actId="12563"/>
        <pc:sldMasterMkLst>
          <pc:docMk/>
          <pc:sldMasterMk cId="1441203587" sldId="2147483648"/>
        </pc:sldMasterMkLst>
      </pc:sldMasterChg>
    </pc:docChg>
  </pc:docChgLst>
  <pc:docChgLst>
    <pc:chgData name="Charles Maxwell (1814419)" userId="16e52802-a4df-4ced-a935-b3ede6eebf97" providerId="ADAL" clId="{A6FFC324-4992-2B4D-9CA0-FE259836F2DD}"/>
    <pc:docChg chg="modSld">
      <pc:chgData name="Charles Maxwell (1814419)" userId="16e52802-a4df-4ced-a935-b3ede6eebf97" providerId="ADAL" clId="{A6FFC324-4992-2B4D-9CA0-FE259836F2DD}" dt="2021-07-06T07:03:29.386" v="9" actId="20577"/>
      <pc:docMkLst>
        <pc:docMk/>
      </pc:docMkLst>
      <pc:sldChg chg="modSp">
        <pc:chgData name="Charles Maxwell (1814419)" userId="16e52802-a4df-4ced-a935-b3ede6eebf97" providerId="ADAL" clId="{A6FFC324-4992-2B4D-9CA0-FE259836F2DD}" dt="2021-07-06T07:03:29.386" v="9" actId="20577"/>
        <pc:sldMkLst>
          <pc:docMk/>
          <pc:sldMk cId="247994884" sldId="256"/>
        </pc:sldMkLst>
        <pc:spChg chg="mod">
          <ac:chgData name="Charles Maxwell (1814419)" userId="16e52802-a4df-4ced-a935-b3ede6eebf97" providerId="ADAL" clId="{A6FFC324-4992-2B4D-9CA0-FE259836F2DD}" dt="2021-07-06T07:03:29.386" v="9" actId="20577"/>
          <ac:spMkLst>
            <pc:docMk/>
            <pc:sldMk cId="247994884" sldId="256"/>
            <ac:spMk id="2" creationId="{7E9C3D01-BDF9-114D-95EE-88A033D1D94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85C72-C62B-4643-AA4C-C2E9F28A5D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FC0FE3-F4EF-5C4F-8CE0-310059CDB1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8B38F6-902D-8042-BD4F-7A64BDB5D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293AB-4EEF-DC46-AD5D-94C751F5DF33}" type="datetimeFigureOut">
              <a:rPr lang="en-US" smtClean="0"/>
              <a:t>7/6/21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160E0A-890E-4B48-8B3C-9DDDAAF51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B0B66C-A176-BB4F-9CB2-6A5EA32E9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6C8F5-D46F-EA43-93DD-FFDA0F075F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382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2EFB5-03B7-7445-98EC-AF7547890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895F8E-F72E-2E4F-B842-18BB27ADEC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E80CE-2087-3B4A-A951-F9C88B8AE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293AB-4EEF-DC46-AD5D-94C751F5DF33}" type="datetimeFigureOut">
              <a:rPr lang="en-US" smtClean="0"/>
              <a:t>7/6/21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A4C6DF-3689-0E45-9404-2EA7008D8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8AA62B-5B72-5646-B7FF-915D5B9EF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6C8F5-D46F-EA43-93DD-FFDA0F075F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289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2DAA1-8DAD-734E-BB3A-AF546A66C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AD8E48-1FD5-2940-BEB9-C60D0C865D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F45C1-7682-D842-A39E-854545FA4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293AB-4EEF-DC46-AD5D-94C751F5DF33}" type="datetimeFigureOut">
              <a:rPr lang="en-US" smtClean="0"/>
              <a:t>7/6/21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DD307F-3EA6-2247-BF0D-8E82689E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843D85-84FD-C64F-9DED-290375E45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6C8F5-D46F-EA43-93DD-FFDA0F075F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956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94761-73AA-CE4E-A12A-3D410FF2D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E39CF-A9BD-5342-A465-953ACF4BD2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47862F-FE77-0C4F-AE43-4E9ABF51E7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86DAD0-4036-6A41-9607-FC212929A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293AB-4EEF-DC46-AD5D-94C751F5DF33}" type="datetimeFigureOut">
              <a:rPr lang="en-US" smtClean="0"/>
              <a:t>7/6/21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E09639-86F1-F249-A6E9-FFB417A25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0147B1-4A0C-3045-A7B1-CB08CA73D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6C8F5-D46F-EA43-93DD-FFDA0F075F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65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E9C1D-2F95-454A-A198-B62F3297B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CDC65D-CFDF-0247-A98C-692AB548F4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54F032-45D4-B74C-A5A9-508344EBD3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8FCDD0-0097-B848-8F36-55E57C2F31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365BAF-18B7-454C-B9D0-E03D10545D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E05D48-47D5-9A41-9D06-8431E981B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293AB-4EEF-DC46-AD5D-94C751F5DF33}" type="datetimeFigureOut">
              <a:rPr lang="en-US" smtClean="0"/>
              <a:t>7/6/21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48155A-5552-1342-B429-39A8E70E9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598107-5DC2-564C-B48D-787B96AC6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6C8F5-D46F-EA43-93DD-FFDA0F075F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557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3C755-9FF6-0B4C-9B21-3E20A50CA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FD70A4-4CF4-B445-A24B-EA4DF149F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293AB-4EEF-DC46-AD5D-94C751F5DF33}" type="datetimeFigureOut">
              <a:rPr lang="en-US" smtClean="0"/>
              <a:t>7/6/21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73BD7E-62C6-D244-8096-30EA20F88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CEA6E8-F00D-9843-A0F0-E2E7BA6301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6C8F5-D46F-EA43-93DD-FFDA0F075F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0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140ADE-4BD6-3A48-BFE3-8B00E4818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293AB-4EEF-DC46-AD5D-94C751F5DF33}" type="datetimeFigureOut">
              <a:rPr lang="en-US" smtClean="0"/>
              <a:t>7/6/21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C02C92-257A-E24D-9C55-4512F36A7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D7AC85-0763-1443-9F5B-E945806BC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6C8F5-D46F-EA43-93DD-FFDA0F075F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467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5AD1C-F25B-4A42-9713-20348682E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76BCB9-536B-4846-BBEA-7CDC0B34F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D2BBC-E3A5-FA4D-8CFA-2D56770DEA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A847E0-2DD0-564F-B3AA-A63FF4CC8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293AB-4EEF-DC46-AD5D-94C751F5DF33}" type="datetimeFigureOut">
              <a:rPr lang="en-US" smtClean="0"/>
              <a:t>7/6/21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EE3AD7-6A51-8A46-A4CD-5F94A54AA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C17F6C-9BE3-C742-A455-A849FE379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6C8F5-D46F-EA43-93DD-FFDA0F075F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666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CDF04-A973-D640-AAFF-85B8415A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08FA78-34FB-EE43-8B05-FF759B5F94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2355A5-3B85-114D-B0C5-3B0A22FA60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F1A038-5518-674D-8721-8459FBB64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293AB-4EEF-DC46-AD5D-94C751F5DF33}" type="datetimeFigureOut">
              <a:rPr lang="en-US" smtClean="0"/>
              <a:t>7/6/21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671CAA-2979-AB43-979D-BB555DA6B0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4CBD81-EA21-1446-879B-9E0A94DD7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6C8F5-D46F-EA43-93DD-FFDA0F075F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715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B7FEA-2C3E-4242-971E-D319E226E0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6FC546-397F-D94F-9212-21E1BCC9F6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1B8874-05E7-AB4A-8AF1-77C45EEF0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293AB-4EEF-DC46-AD5D-94C751F5DF33}" type="datetimeFigureOut">
              <a:rPr lang="en-US" smtClean="0"/>
              <a:t>7/6/21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7F2486-80E8-1B46-B0D0-12759032E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BCFDF5-6ABC-FB44-A7D8-7A2C780E3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6C8F5-D46F-EA43-93DD-FFDA0F075F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781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A16728-4F28-D848-B0D4-55964FE6AF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96700A-DA5F-5F47-A7A7-A6860A6E20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4970E1-F682-EB42-B42A-C8CFFB7CE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293AB-4EEF-DC46-AD5D-94C751F5DF33}" type="datetimeFigureOut">
              <a:rPr lang="en-US" smtClean="0"/>
              <a:t>7/6/21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2F187B-16AD-7740-827A-0E87E4B6A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A7F83-2091-BA4A-ADC1-BF7640C0D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6C8F5-D46F-EA43-93DD-FFDA0F075F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781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4ADD54-C480-6345-9D50-36AE8E273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978A58-716B-DC45-9CE3-8B6D2E236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861CF5-98CD-C140-9448-380AB45A0C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4293AB-4EEF-DC46-AD5D-94C751F5DF33}" type="datetimeFigureOut">
              <a:rPr lang="en-US" smtClean="0"/>
              <a:t>7/6/21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8492AB-F1D7-B149-942D-B888BED214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EB6D8-FEFF-3B44-A4AA-72B3E34DF3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F6C8F5-D46F-EA43-93DD-FFDA0F075F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03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FD2B106-31C7-446F-B4D3-C9EE8CEB5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12191996" cy="6858000"/>
          </a:xfrm>
          <a:prstGeom prst="rect">
            <a:avLst/>
          </a:prstGeom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D7678B8-0AAC-460B-8CDB-C43156BB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12191996" cy="685800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9C3D01-BDF9-114D-95EE-88A033D1D9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761" y="643468"/>
            <a:ext cx="5292727" cy="4242858"/>
          </a:xfrm>
        </p:spPr>
        <p:txBody>
          <a:bodyPr anchor="b">
            <a:normAutofit/>
          </a:bodyPr>
          <a:lstStyle/>
          <a:p>
            <a:pPr algn="l"/>
            <a:r>
              <a:rPr lang="en-GB" sz="2900"/>
              <a:t>Name: Charles Maxwell (1814419)</a:t>
            </a:r>
            <a:br>
              <a:rPr lang="en-GB" sz="2900"/>
            </a:br>
            <a:r>
              <a:rPr lang="en-GB" sz="2900"/>
              <a:t>Course: BSc (</a:t>
            </a:r>
            <a:r>
              <a:rPr lang="en-GB" sz="2900" dirty="0" err="1"/>
              <a:t>Hons</a:t>
            </a:r>
            <a:r>
              <a:rPr lang="en-GB" sz="2900" dirty="0"/>
              <a:t>) Health and Social Care</a:t>
            </a:r>
            <a:br>
              <a:rPr lang="en-GB" sz="2900" dirty="0"/>
            </a:br>
            <a:r>
              <a:rPr lang="en-GB" sz="2900" dirty="0"/>
              <a:t>Module: Independent Project (BMHP6020_LON)</a:t>
            </a:r>
            <a:br>
              <a:rPr lang="en-GB" sz="2900" dirty="0"/>
            </a:br>
            <a:r>
              <a:rPr lang="en-GB" sz="2900" dirty="0"/>
              <a:t>Assignment: Viva Presentation </a:t>
            </a:r>
            <a:br>
              <a:rPr lang="en-GB" sz="2900" dirty="0"/>
            </a:br>
            <a:r>
              <a:rPr lang="en-GB" sz="2900" dirty="0"/>
              <a:t>Lecturer: Eleni Koutsogeorgou</a:t>
            </a:r>
            <a:endParaRPr lang="en-US" sz="29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531A20-72BE-874E-8897-BBCC3FE790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761" y="5019676"/>
            <a:ext cx="5292727" cy="1066799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solidFill>
                  <a:schemeClr val="tx1">
                    <a:alpha val="60000"/>
                  </a:schemeClr>
                </a:solidFill>
              </a:rPr>
              <a:t>Title: The effect on the Mental Health of Crime Victims in the UK</a:t>
            </a:r>
            <a:endParaRPr lang="en-US" sz="2000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27" name="Freeform 6">
            <a:extLst>
              <a:ext uri="{FF2B5EF4-FFF2-40B4-BE49-F238E27FC236}">
                <a16:creationId xmlns:a16="http://schemas.microsoft.com/office/drawing/2014/main" id="{1F0D9B0E-E48B-450C-9134-0435D96D0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02207" y="61344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7EB19EEF-709F-0C41-9237-10621A23B4F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9994" y="2424752"/>
            <a:ext cx="3240000" cy="1606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94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EAB9B8-16F3-5044-8AAC-361336EF5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91BF7-CE0E-4340-9671-46AB5B153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Output : Dissertation </a:t>
            </a:r>
          </a:p>
          <a:p>
            <a:pPr marL="0" indent="0">
              <a:buNone/>
            </a:pPr>
            <a:r>
              <a:rPr lang="en-GB" sz="2000" dirty="0"/>
              <a:t>Main areas of interest: Mental Health</a:t>
            </a:r>
          </a:p>
          <a:p>
            <a:pPr marL="0" indent="0">
              <a:buNone/>
            </a:pPr>
            <a:r>
              <a:rPr lang="en-GB" sz="2000" dirty="0"/>
              <a:t>The main thing I want to gain from this module: To gain expertise in supporting families and individuals as a professional social and or public health worker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34376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BBB64-59D7-6E45-A2A3-97E8865AF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Aims and Objectives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96380-0F2C-9D4F-B5C7-C9809BFD2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To analyse and describe how crime affects the victims, mentally in the UK</a:t>
            </a:r>
          </a:p>
          <a:p>
            <a:r>
              <a:rPr lang="en-GB" sz="2000" dirty="0"/>
              <a:t>To find gaps that affects families and individuals of crime, mentally</a:t>
            </a:r>
          </a:p>
          <a:p>
            <a:r>
              <a:rPr lang="en-GB" sz="2000" dirty="0"/>
              <a:t>To use secondary research to evaluate and investigate </a:t>
            </a:r>
          </a:p>
          <a:p>
            <a:r>
              <a:rPr lang="en-GB" sz="2000" dirty="0"/>
              <a:t>To provide recommendations from my research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09557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3080F4-6F22-7F44-81B7-337D0BCB1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Is the aim of your research a Question, comparison, investigation, critique or improvement?</a:t>
            </a:r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B9EF8-5826-274B-BC6B-E53B5C1FB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The main aim of my research is investigating and find ways to improve on my chosen topic.  However it will include elements of the other aims.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42375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84BCBB-AB0F-1141-9205-B80767CA4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Objectives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39417-20B2-DD44-8CD5-D90393886C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/>
              <a:t>To give a description, examine and to give detailed analysis of how crime victim are affected mentally.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Explore any gaps on the topic.  The impact it has on victims of crime mentally.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To evaluate, research and investigate. The research will secondary. </a:t>
            </a:r>
          </a:p>
          <a:p>
            <a:pPr marL="514350" indent="-514350">
              <a:buFont typeface="+mj-lt"/>
              <a:buAutoNum type="arabicPeriod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5318239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C38C02-E556-6447-A0C7-096E31690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Objective cont’d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709FA-557A-A540-8A0F-5ED8AAE8E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4. To provide recommendations on the topic to improve</a:t>
            </a:r>
          </a:p>
          <a:p>
            <a:r>
              <a:rPr lang="en-GB" sz="2200"/>
              <a:t>To improve people’s lives</a:t>
            </a:r>
          </a:p>
          <a:p>
            <a:r>
              <a:rPr lang="en-GB" sz="2200"/>
              <a:t>Mental health support </a:t>
            </a:r>
          </a:p>
          <a:p>
            <a:r>
              <a:rPr lang="en-GB" sz="2200"/>
              <a:t>Government legislation </a:t>
            </a:r>
          </a:p>
          <a:p>
            <a:r>
              <a:rPr lang="en-GB" sz="2200"/>
              <a:t>Social support </a:t>
            </a:r>
          </a:p>
          <a:p>
            <a:r>
              <a:rPr lang="en-GB" sz="2200"/>
              <a:t>Local council support </a:t>
            </a:r>
          </a:p>
          <a:p>
            <a:r>
              <a:rPr lang="en-GB" sz="2200"/>
              <a:t>Service users</a:t>
            </a:r>
          </a:p>
          <a:p>
            <a:r>
              <a:rPr lang="en-GB" sz="2200"/>
              <a:t>To use social media to promote support and raise awareness 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723724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81C409-BA55-0D47-8F96-96DDA9CEA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 resources or people will I need?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1752E-A144-B44F-A78F-DA4012295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r>
              <a:rPr lang="en-GB" sz="2400" dirty="0"/>
              <a:t>I will use online resources such as journals and articles</a:t>
            </a:r>
          </a:p>
          <a:p>
            <a:r>
              <a:rPr lang="en-GB" sz="2400" dirty="0"/>
              <a:t>Google scholar </a:t>
            </a:r>
          </a:p>
          <a:p>
            <a:r>
              <a:rPr lang="en-GB" sz="2400" dirty="0"/>
              <a:t>UWTSD library </a:t>
            </a:r>
          </a:p>
          <a:p>
            <a:r>
              <a:rPr lang="en-GB" sz="2400" dirty="0"/>
              <a:t>Books</a:t>
            </a:r>
          </a:p>
          <a:p>
            <a:r>
              <a:rPr lang="en-GB" sz="2400" dirty="0"/>
              <a:t>Lecturer and student groups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114302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91464-62D6-3547-82B6-C12DE8638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am I most confident about?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CC678-1EED-7E4C-B75C-54B0E0CA7D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UWTSD Library for research</a:t>
            </a:r>
          </a:p>
          <a:p>
            <a:r>
              <a:rPr lang="en-GB" sz="2000"/>
              <a:t>Support from lecturers</a:t>
            </a:r>
          </a:p>
          <a:p>
            <a:r>
              <a:rPr lang="en-GB" sz="2000"/>
              <a:t>Meeting submission deadline</a:t>
            </a:r>
          </a:p>
          <a:p>
            <a:r>
              <a:rPr lang="en-GB" sz="2000"/>
              <a:t>University support services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353500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53856A-6AFF-8B4F-A37A-8D7EF083F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am I most nervous about?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DE3CF-F511-F043-8286-8CECE59B78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High level of standard in academically writing my paper</a:t>
            </a:r>
          </a:p>
          <a:p>
            <a:r>
              <a:rPr lang="en-GB" sz="2000"/>
              <a:t>Meeting the aims and objectives of the assignment, however I am already working on it</a:t>
            </a:r>
          </a:p>
          <a:p>
            <a:r>
              <a:rPr lang="en-GB" sz="2000"/>
              <a:t>COVID-19 Interfering with my studies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8514403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BA37B-8DB2-254B-B372-3EE4A65C4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/>
              <a:t>Any questions or comments?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B7AFA-B407-3D4C-9B9A-595C88B095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800" dirty="0"/>
              <a:t>Thank you Dr Eleni for preparing me for my dissertation </a:t>
            </a:r>
            <a:endParaRPr lang="en-US" sz="18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AC6D7F-F068-4E11-BB06-F601D89BB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84AC359C-4C3A-42B4-9158-8C74BD0BAC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4057" y="643002"/>
            <a:ext cx="3796790" cy="3796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064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Name: Charles Maxwell (1814419) Course: BSc (Hons) Health and Social Care Module: Independent Project (BMHP6020_LON) Assignment: Viva Presentation  Lecturer: Eleni Koutsogeorgou</vt:lpstr>
      <vt:lpstr>PowerPoint Presentation</vt:lpstr>
      <vt:lpstr>Aims and Objectives</vt:lpstr>
      <vt:lpstr>Is the aim of your research a Question, comparison, investigation, critique or improvement?</vt:lpstr>
      <vt:lpstr>Objectives</vt:lpstr>
      <vt:lpstr>Objective cont’d</vt:lpstr>
      <vt:lpstr>What resources or people will I need?</vt:lpstr>
      <vt:lpstr>What am I most confident about?</vt:lpstr>
      <vt:lpstr>What am I most nervous about?</vt:lpstr>
      <vt:lpstr>Any questions or comments?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Name: Charles Maxwell Course: BSc (Hons) Health and Social Care Module: Independent Project (BMHP6020_LON) Assignment: Viva Presentation  Lecturer: Eleni Koutsogeorgou</dc:title>
  <dc:creator>Charles Maxwell (1814419)</dc:creator>
  <cp:lastModifiedBy>Charles Maxwell (1814419)</cp:lastModifiedBy>
  <cp:revision>2</cp:revision>
  <dcterms:created xsi:type="dcterms:W3CDTF">2021-07-05T04:50:54Z</dcterms:created>
  <dcterms:modified xsi:type="dcterms:W3CDTF">2021-07-06T07:03:39Z</dcterms:modified>
</cp:coreProperties>
</file>