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4" autoAdjust="0"/>
    <p:restoredTop sz="94660"/>
  </p:normalViewPr>
  <p:slideViewPr>
    <p:cSldViewPr snapToGrid="0">
      <p:cViewPr>
        <p:scale>
          <a:sx n="57" d="100"/>
          <a:sy n="57" d="100"/>
        </p:scale>
        <p:origin x="125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9D5941-A4AC-4F0B-9F0E-0BA448A9B1F0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B2B363-5063-4CF4-A554-7532D7D2DE3F}">
      <dgm:prSet custT="1"/>
      <dgm:spPr/>
      <dgm:t>
        <a:bodyPr/>
        <a:lstStyle/>
        <a:p>
          <a:r>
            <a:rPr lang="en-US" sz="2400" b="1"/>
            <a:t>Research Approach:</a:t>
          </a:r>
          <a:endParaRPr lang="en-US" sz="2400"/>
        </a:p>
      </dgm:t>
    </dgm:pt>
    <dgm:pt modelId="{A79E8A91-800C-465E-8895-690576C7CA13}" type="parTrans" cxnId="{06E5D155-12B1-4E0C-8303-E53424C1B36F}">
      <dgm:prSet/>
      <dgm:spPr/>
      <dgm:t>
        <a:bodyPr/>
        <a:lstStyle/>
        <a:p>
          <a:endParaRPr lang="en-US" sz="2800"/>
        </a:p>
      </dgm:t>
    </dgm:pt>
    <dgm:pt modelId="{1EE78E0E-57EF-4719-A722-A39BF6941806}" type="sibTrans" cxnId="{06E5D155-12B1-4E0C-8303-E53424C1B36F}">
      <dgm:prSet/>
      <dgm:spPr/>
      <dgm:t>
        <a:bodyPr/>
        <a:lstStyle/>
        <a:p>
          <a:endParaRPr lang="en-US" sz="2800"/>
        </a:p>
      </dgm:t>
    </dgm:pt>
    <dgm:pt modelId="{7125AC21-71AC-43FD-816E-4044DDAA953F}">
      <dgm:prSet custT="1"/>
      <dgm:spPr/>
      <dgm:t>
        <a:bodyPr/>
        <a:lstStyle/>
        <a:p>
          <a:r>
            <a:rPr lang="en-US" sz="1800"/>
            <a:t>Quantitative, experimental, empirical machine-learning study.</a:t>
          </a:r>
        </a:p>
      </dgm:t>
    </dgm:pt>
    <dgm:pt modelId="{E5CA2A5C-2F03-4F06-918F-A882808F4352}" type="parTrans" cxnId="{5574547D-5A59-45F4-82BC-E8E29A382CF6}">
      <dgm:prSet/>
      <dgm:spPr/>
      <dgm:t>
        <a:bodyPr/>
        <a:lstStyle/>
        <a:p>
          <a:endParaRPr lang="en-US" sz="2800"/>
        </a:p>
      </dgm:t>
    </dgm:pt>
    <dgm:pt modelId="{7FEEA188-E7A7-4757-B132-36F9468F476C}" type="sibTrans" cxnId="{5574547D-5A59-45F4-82BC-E8E29A382CF6}">
      <dgm:prSet/>
      <dgm:spPr/>
      <dgm:t>
        <a:bodyPr/>
        <a:lstStyle/>
        <a:p>
          <a:endParaRPr lang="en-US" sz="2800"/>
        </a:p>
      </dgm:t>
    </dgm:pt>
    <dgm:pt modelId="{E8D6C311-4991-430A-AB79-E1A0A8E189E9}">
      <dgm:prSet custT="1"/>
      <dgm:spPr/>
      <dgm:t>
        <a:bodyPr/>
        <a:lstStyle/>
        <a:p>
          <a:r>
            <a:rPr lang="en-US" sz="2400" b="1"/>
            <a:t>Datasets:</a:t>
          </a:r>
          <a:endParaRPr lang="en-US" sz="2400"/>
        </a:p>
      </dgm:t>
    </dgm:pt>
    <dgm:pt modelId="{3E6F1BB1-5527-4924-9E63-982DC42070A2}" type="parTrans" cxnId="{D89F6FB4-7A7D-47D1-B353-7DE827E00645}">
      <dgm:prSet/>
      <dgm:spPr/>
      <dgm:t>
        <a:bodyPr/>
        <a:lstStyle/>
        <a:p>
          <a:endParaRPr lang="en-US" sz="2800"/>
        </a:p>
      </dgm:t>
    </dgm:pt>
    <dgm:pt modelId="{21F93986-60FE-43EA-B021-66734AEF5C80}" type="sibTrans" cxnId="{D89F6FB4-7A7D-47D1-B353-7DE827E00645}">
      <dgm:prSet/>
      <dgm:spPr/>
      <dgm:t>
        <a:bodyPr/>
        <a:lstStyle/>
        <a:p>
          <a:endParaRPr lang="en-US" sz="2800"/>
        </a:p>
      </dgm:t>
    </dgm:pt>
    <dgm:pt modelId="{7105BDA5-89D0-4B9A-9F2A-EFC8428E8A74}">
      <dgm:prSet custT="1"/>
      <dgm:spPr/>
      <dgm:t>
        <a:bodyPr/>
        <a:lstStyle/>
        <a:p>
          <a:r>
            <a:rPr lang="en-US" sz="1800" b="1"/>
            <a:t>Enron-Spam 2024 (Cleaned)</a:t>
          </a:r>
          <a:endParaRPr lang="en-US" sz="1800"/>
        </a:p>
      </dgm:t>
    </dgm:pt>
    <dgm:pt modelId="{8D509B6D-B542-42A0-AD18-4002DE3F8E73}" type="parTrans" cxnId="{180DD3F8-E00A-4153-B8DE-96EAF37E8D44}">
      <dgm:prSet/>
      <dgm:spPr/>
      <dgm:t>
        <a:bodyPr/>
        <a:lstStyle/>
        <a:p>
          <a:endParaRPr lang="en-US" sz="2800"/>
        </a:p>
      </dgm:t>
    </dgm:pt>
    <dgm:pt modelId="{6D8D8B8C-AF9E-49DF-8EBA-75244CD69434}" type="sibTrans" cxnId="{180DD3F8-E00A-4153-B8DE-96EAF37E8D44}">
      <dgm:prSet/>
      <dgm:spPr/>
      <dgm:t>
        <a:bodyPr/>
        <a:lstStyle/>
        <a:p>
          <a:endParaRPr lang="en-US" sz="2800"/>
        </a:p>
      </dgm:t>
    </dgm:pt>
    <dgm:pt modelId="{AF5C9A67-840C-4681-92D5-ED47795544E6}">
      <dgm:prSet custT="1"/>
      <dgm:spPr/>
      <dgm:t>
        <a:bodyPr/>
        <a:lstStyle/>
        <a:p>
          <a:r>
            <a:rPr lang="en-US" sz="1800" b="1"/>
            <a:t>Ling-Spam 2023</a:t>
          </a:r>
          <a:br>
            <a:rPr lang="en-US" sz="1800"/>
          </a:br>
          <a:r>
            <a:rPr lang="en-US" sz="1800"/>
            <a:t>Chosen for size, text diversity, and modern SPAM patterns.</a:t>
          </a:r>
        </a:p>
      </dgm:t>
    </dgm:pt>
    <dgm:pt modelId="{6780F8F3-5BDB-4228-8651-5B405C5D46FA}" type="parTrans" cxnId="{5786A704-2AFE-4228-A536-6A3DF006E4EA}">
      <dgm:prSet/>
      <dgm:spPr/>
      <dgm:t>
        <a:bodyPr/>
        <a:lstStyle/>
        <a:p>
          <a:endParaRPr lang="en-US" sz="2800"/>
        </a:p>
      </dgm:t>
    </dgm:pt>
    <dgm:pt modelId="{3965D72A-8ACD-49BD-87B8-FB75A55FF113}" type="sibTrans" cxnId="{5786A704-2AFE-4228-A536-6A3DF006E4EA}">
      <dgm:prSet/>
      <dgm:spPr/>
      <dgm:t>
        <a:bodyPr/>
        <a:lstStyle/>
        <a:p>
          <a:endParaRPr lang="en-US" sz="2800"/>
        </a:p>
      </dgm:t>
    </dgm:pt>
    <dgm:pt modelId="{FBBF6EC2-7553-486B-88B7-D98146F49945}">
      <dgm:prSet custT="1"/>
      <dgm:spPr/>
      <dgm:t>
        <a:bodyPr/>
        <a:lstStyle/>
        <a:p>
          <a:r>
            <a:rPr lang="en-US" sz="2400" b="1"/>
            <a:t>Preprocessing Pipeline:</a:t>
          </a:r>
          <a:endParaRPr lang="en-US" sz="2400"/>
        </a:p>
      </dgm:t>
    </dgm:pt>
    <dgm:pt modelId="{98CD37E9-BC85-448D-87E3-86FFC662FB87}" type="parTrans" cxnId="{FC6E51AC-10E1-4F1C-8066-89A33124B9D8}">
      <dgm:prSet/>
      <dgm:spPr/>
      <dgm:t>
        <a:bodyPr/>
        <a:lstStyle/>
        <a:p>
          <a:endParaRPr lang="en-US" sz="2800"/>
        </a:p>
      </dgm:t>
    </dgm:pt>
    <dgm:pt modelId="{D744FD94-5362-4B68-86E7-BA2B66C9823F}" type="sibTrans" cxnId="{FC6E51AC-10E1-4F1C-8066-89A33124B9D8}">
      <dgm:prSet/>
      <dgm:spPr/>
      <dgm:t>
        <a:bodyPr/>
        <a:lstStyle/>
        <a:p>
          <a:endParaRPr lang="en-US" sz="2800"/>
        </a:p>
      </dgm:t>
    </dgm:pt>
    <dgm:pt modelId="{C8899E45-EBD9-45AE-ACF6-34D851E574D6}">
      <dgm:prSet custT="1"/>
      <dgm:spPr/>
      <dgm:t>
        <a:bodyPr/>
        <a:lstStyle/>
        <a:p>
          <a:r>
            <a:rPr lang="en-US" sz="1800"/>
            <a:t>Tokenisation + text cleaning</a:t>
          </a:r>
        </a:p>
      </dgm:t>
    </dgm:pt>
    <dgm:pt modelId="{4281CF2F-E207-44B4-8824-753F7B108685}" type="parTrans" cxnId="{96820F10-2111-4A95-A278-6666BF79F1A7}">
      <dgm:prSet/>
      <dgm:spPr/>
      <dgm:t>
        <a:bodyPr/>
        <a:lstStyle/>
        <a:p>
          <a:endParaRPr lang="en-US" sz="2800"/>
        </a:p>
      </dgm:t>
    </dgm:pt>
    <dgm:pt modelId="{4E1F382D-25E8-45AD-8EF1-EE0175E1949B}" type="sibTrans" cxnId="{96820F10-2111-4A95-A278-6666BF79F1A7}">
      <dgm:prSet/>
      <dgm:spPr/>
      <dgm:t>
        <a:bodyPr/>
        <a:lstStyle/>
        <a:p>
          <a:endParaRPr lang="en-US" sz="2800"/>
        </a:p>
      </dgm:t>
    </dgm:pt>
    <dgm:pt modelId="{C8B2A6E9-4BC9-4AD5-ADA2-E960F8792879}">
      <dgm:prSet custT="1"/>
      <dgm:spPr/>
      <dgm:t>
        <a:bodyPr/>
        <a:lstStyle/>
        <a:p>
          <a:r>
            <a:rPr lang="en-US" sz="1800"/>
            <a:t>Stop-word removal</a:t>
          </a:r>
        </a:p>
      </dgm:t>
    </dgm:pt>
    <dgm:pt modelId="{B9BA6DDD-A6EC-4B67-B992-5CF7A761BB2F}" type="parTrans" cxnId="{0C517289-9D89-4CEC-AA1A-D8A76F5E71CC}">
      <dgm:prSet/>
      <dgm:spPr/>
      <dgm:t>
        <a:bodyPr/>
        <a:lstStyle/>
        <a:p>
          <a:endParaRPr lang="en-US" sz="2800"/>
        </a:p>
      </dgm:t>
    </dgm:pt>
    <dgm:pt modelId="{98B404F8-3671-445D-B02B-7B3A16FBC33D}" type="sibTrans" cxnId="{0C517289-9D89-4CEC-AA1A-D8A76F5E71CC}">
      <dgm:prSet/>
      <dgm:spPr/>
      <dgm:t>
        <a:bodyPr/>
        <a:lstStyle/>
        <a:p>
          <a:endParaRPr lang="en-US" sz="2800"/>
        </a:p>
      </dgm:t>
    </dgm:pt>
    <dgm:pt modelId="{BC29B8AD-1956-40EC-8994-CA727A0A1400}">
      <dgm:prSet custT="1"/>
      <dgm:spPr/>
      <dgm:t>
        <a:bodyPr/>
        <a:lstStyle/>
        <a:p>
          <a:r>
            <a:rPr lang="en-US" sz="1800"/>
            <a:t>Stemming/Lemmatisation</a:t>
          </a:r>
        </a:p>
      </dgm:t>
    </dgm:pt>
    <dgm:pt modelId="{2A6848FC-DDDD-4800-9D86-805CF35E08BB}" type="parTrans" cxnId="{3E2C549A-9AED-4B1B-9051-7E3B50F70D2D}">
      <dgm:prSet/>
      <dgm:spPr/>
      <dgm:t>
        <a:bodyPr/>
        <a:lstStyle/>
        <a:p>
          <a:endParaRPr lang="en-US" sz="2800"/>
        </a:p>
      </dgm:t>
    </dgm:pt>
    <dgm:pt modelId="{6943E396-55BB-4BA1-8FF6-D5926855A96E}" type="sibTrans" cxnId="{3E2C549A-9AED-4B1B-9051-7E3B50F70D2D}">
      <dgm:prSet/>
      <dgm:spPr/>
      <dgm:t>
        <a:bodyPr/>
        <a:lstStyle/>
        <a:p>
          <a:endParaRPr lang="en-US" sz="2800"/>
        </a:p>
      </dgm:t>
    </dgm:pt>
    <dgm:pt modelId="{5A51341F-B71F-49EF-B05F-9781A342DD70}">
      <dgm:prSet custT="1"/>
      <dgm:spPr/>
      <dgm:t>
        <a:bodyPr/>
        <a:lstStyle/>
        <a:p>
          <a:r>
            <a:rPr lang="en-US" sz="1800"/>
            <a:t>TF-IDF vectorisation</a:t>
          </a:r>
        </a:p>
      </dgm:t>
    </dgm:pt>
    <dgm:pt modelId="{533F64C4-4BF0-4BB0-A92E-CCB29EE507F4}" type="parTrans" cxnId="{554307E2-9831-4F5C-9260-61A4821B9405}">
      <dgm:prSet/>
      <dgm:spPr/>
      <dgm:t>
        <a:bodyPr/>
        <a:lstStyle/>
        <a:p>
          <a:endParaRPr lang="en-US" sz="2800"/>
        </a:p>
      </dgm:t>
    </dgm:pt>
    <dgm:pt modelId="{27A4946B-9655-45F2-9638-A8C5800063EC}" type="sibTrans" cxnId="{554307E2-9831-4F5C-9260-61A4821B9405}">
      <dgm:prSet/>
      <dgm:spPr/>
      <dgm:t>
        <a:bodyPr/>
        <a:lstStyle/>
        <a:p>
          <a:endParaRPr lang="en-US" sz="2800"/>
        </a:p>
      </dgm:t>
    </dgm:pt>
    <dgm:pt modelId="{83A207FC-50C3-40E8-80C5-D1725E9E6C31}">
      <dgm:prSet custT="1"/>
      <dgm:spPr/>
      <dgm:t>
        <a:bodyPr/>
        <a:lstStyle/>
        <a:p>
          <a:r>
            <a:rPr lang="en-US" sz="1800"/>
            <a:t>SMOTE oversampling to fix class imbalance</a:t>
          </a:r>
        </a:p>
      </dgm:t>
    </dgm:pt>
    <dgm:pt modelId="{7BF3E171-B540-4C38-AA19-883599F1305B}" type="parTrans" cxnId="{7C278BD3-3322-4B36-8426-5C5EAC426157}">
      <dgm:prSet/>
      <dgm:spPr/>
      <dgm:t>
        <a:bodyPr/>
        <a:lstStyle/>
        <a:p>
          <a:endParaRPr lang="en-US" sz="2800"/>
        </a:p>
      </dgm:t>
    </dgm:pt>
    <dgm:pt modelId="{B376F59B-A7F5-437C-A218-36EF991A43E2}" type="sibTrans" cxnId="{7C278BD3-3322-4B36-8426-5C5EAC426157}">
      <dgm:prSet/>
      <dgm:spPr/>
      <dgm:t>
        <a:bodyPr/>
        <a:lstStyle/>
        <a:p>
          <a:endParaRPr lang="en-US" sz="2800"/>
        </a:p>
      </dgm:t>
    </dgm:pt>
    <dgm:pt modelId="{42CC67B2-A759-43FB-8511-A43CAEAA5E50}">
      <dgm:prSet custT="1"/>
      <dgm:spPr/>
      <dgm:t>
        <a:bodyPr/>
        <a:lstStyle/>
        <a:p>
          <a:r>
            <a:rPr lang="en-US" sz="2400" b="1"/>
            <a:t>Models Implemented:</a:t>
          </a:r>
          <a:endParaRPr lang="en-US" sz="2400"/>
        </a:p>
      </dgm:t>
    </dgm:pt>
    <dgm:pt modelId="{8292C4AC-E0AD-4833-AEE5-B3E11D1D5FC0}" type="parTrans" cxnId="{9866FB4E-7DFB-412D-97F2-A348BD3B43A5}">
      <dgm:prSet/>
      <dgm:spPr/>
      <dgm:t>
        <a:bodyPr/>
        <a:lstStyle/>
        <a:p>
          <a:endParaRPr lang="en-US" sz="2800"/>
        </a:p>
      </dgm:t>
    </dgm:pt>
    <dgm:pt modelId="{F5012317-731E-4058-BDEE-031C34E6E23E}" type="sibTrans" cxnId="{9866FB4E-7DFB-412D-97F2-A348BD3B43A5}">
      <dgm:prSet/>
      <dgm:spPr/>
      <dgm:t>
        <a:bodyPr/>
        <a:lstStyle/>
        <a:p>
          <a:endParaRPr lang="en-US" sz="2800"/>
        </a:p>
      </dgm:t>
    </dgm:pt>
    <dgm:pt modelId="{6F20685B-DADF-455F-BD7A-DC7C54273C5D}">
      <dgm:prSet custT="1"/>
      <dgm:spPr/>
      <dgm:t>
        <a:bodyPr/>
        <a:lstStyle/>
        <a:p>
          <a:r>
            <a:rPr lang="en-US" sz="1800"/>
            <a:t>Naïve Bayes</a:t>
          </a:r>
        </a:p>
      </dgm:t>
    </dgm:pt>
    <dgm:pt modelId="{F845FB95-F92E-48F6-A21F-F538A7DFFB6A}" type="parTrans" cxnId="{0D6CDE0B-7B88-4E01-B046-ECF6B1EBFB33}">
      <dgm:prSet/>
      <dgm:spPr/>
      <dgm:t>
        <a:bodyPr/>
        <a:lstStyle/>
        <a:p>
          <a:endParaRPr lang="en-US" sz="2800"/>
        </a:p>
      </dgm:t>
    </dgm:pt>
    <dgm:pt modelId="{9C4AA691-41C4-4091-B8D6-6B68B02910B1}" type="sibTrans" cxnId="{0D6CDE0B-7B88-4E01-B046-ECF6B1EBFB33}">
      <dgm:prSet/>
      <dgm:spPr/>
      <dgm:t>
        <a:bodyPr/>
        <a:lstStyle/>
        <a:p>
          <a:endParaRPr lang="en-US" sz="2800"/>
        </a:p>
      </dgm:t>
    </dgm:pt>
    <dgm:pt modelId="{DF677FD4-ED96-451B-94B4-CAC3D9E734B0}">
      <dgm:prSet custT="1"/>
      <dgm:spPr/>
      <dgm:t>
        <a:bodyPr/>
        <a:lstStyle/>
        <a:p>
          <a:r>
            <a:rPr lang="en-US" sz="1800"/>
            <a:t>Logistic Regression</a:t>
          </a:r>
        </a:p>
      </dgm:t>
    </dgm:pt>
    <dgm:pt modelId="{1659F710-4087-485E-A73C-A217AC55C9AD}" type="parTrans" cxnId="{3712A9D7-38BF-46DA-B54B-14EB42897239}">
      <dgm:prSet/>
      <dgm:spPr/>
      <dgm:t>
        <a:bodyPr/>
        <a:lstStyle/>
        <a:p>
          <a:endParaRPr lang="en-US" sz="2800"/>
        </a:p>
      </dgm:t>
    </dgm:pt>
    <dgm:pt modelId="{A07FE76A-A0E5-4C50-8C08-B5FA6FD0BB14}" type="sibTrans" cxnId="{3712A9D7-38BF-46DA-B54B-14EB42897239}">
      <dgm:prSet/>
      <dgm:spPr/>
      <dgm:t>
        <a:bodyPr/>
        <a:lstStyle/>
        <a:p>
          <a:endParaRPr lang="en-US" sz="2800"/>
        </a:p>
      </dgm:t>
    </dgm:pt>
    <dgm:pt modelId="{9F64BACE-B994-4912-B138-3BDAEF9CEE43}">
      <dgm:prSet custT="1"/>
      <dgm:spPr/>
      <dgm:t>
        <a:bodyPr/>
        <a:lstStyle/>
        <a:p>
          <a:r>
            <a:rPr lang="en-US" sz="1800"/>
            <a:t>SVM</a:t>
          </a:r>
        </a:p>
      </dgm:t>
    </dgm:pt>
    <dgm:pt modelId="{8763C76E-B5DC-4974-96AD-FDF0CD7C146E}" type="parTrans" cxnId="{8838BB93-B3E3-4A2B-9C85-3DCEDBCD181F}">
      <dgm:prSet/>
      <dgm:spPr/>
      <dgm:t>
        <a:bodyPr/>
        <a:lstStyle/>
        <a:p>
          <a:endParaRPr lang="en-US" sz="2800"/>
        </a:p>
      </dgm:t>
    </dgm:pt>
    <dgm:pt modelId="{7CB94311-9CA7-4039-A2AC-BC459443F9D8}" type="sibTrans" cxnId="{8838BB93-B3E3-4A2B-9C85-3DCEDBCD181F}">
      <dgm:prSet/>
      <dgm:spPr/>
      <dgm:t>
        <a:bodyPr/>
        <a:lstStyle/>
        <a:p>
          <a:endParaRPr lang="en-US" sz="2800"/>
        </a:p>
      </dgm:t>
    </dgm:pt>
    <dgm:pt modelId="{48A80E99-A396-4FA0-9B42-EA5D999CAD0A}">
      <dgm:prSet custT="1"/>
      <dgm:spPr/>
      <dgm:t>
        <a:bodyPr/>
        <a:lstStyle/>
        <a:p>
          <a:r>
            <a:rPr lang="en-US" sz="1800"/>
            <a:t>Random Forest</a:t>
          </a:r>
        </a:p>
      </dgm:t>
    </dgm:pt>
    <dgm:pt modelId="{604BB3F1-EC27-46DD-A67C-78410CBF77DB}" type="parTrans" cxnId="{27846139-E1EF-4810-818D-6C8021095765}">
      <dgm:prSet/>
      <dgm:spPr/>
      <dgm:t>
        <a:bodyPr/>
        <a:lstStyle/>
        <a:p>
          <a:endParaRPr lang="en-US" sz="2800"/>
        </a:p>
      </dgm:t>
    </dgm:pt>
    <dgm:pt modelId="{D20B8138-8EA0-4C13-B9FE-B4FEC6CD79E1}" type="sibTrans" cxnId="{27846139-E1EF-4810-818D-6C8021095765}">
      <dgm:prSet/>
      <dgm:spPr/>
      <dgm:t>
        <a:bodyPr/>
        <a:lstStyle/>
        <a:p>
          <a:endParaRPr lang="en-US" sz="2800"/>
        </a:p>
      </dgm:t>
    </dgm:pt>
    <dgm:pt modelId="{7F5AAEB6-52FB-4E65-8EB1-9322F62899A7}">
      <dgm:prSet custT="1"/>
      <dgm:spPr/>
      <dgm:t>
        <a:bodyPr/>
        <a:lstStyle/>
        <a:p>
          <a:r>
            <a:rPr lang="en-US" sz="1800"/>
            <a:t>LSTM Neural Network</a:t>
          </a:r>
        </a:p>
      </dgm:t>
    </dgm:pt>
    <dgm:pt modelId="{F7D6A220-EDAC-4BF9-AF82-9E9463835A22}" type="parTrans" cxnId="{2D39F211-10E3-40EF-A315-CC8F20984070}">
      <dgm:prSet/>
      <dgm:spPr/>
      <dgm:t>
        <a:bodyPr/>
        <a:lstStyle/>
        <a:p>
          <a:endParaRPr lang="en-US" sz="2800"/>
        </a:p>
      </dgm:t>
    </dgm:pt>
    <dgm:pt modelId="{7F1BF87A-A197-4CB0-969B-630CA40715F5}" type="sibTrans" cxnId="{2D39F211-10E3-40EF-A315-CC8F20984070}">
      <dgm:prSet/>
      <dgm:spPr/>
      <dgm:t>
        <a:bodyPr/>
        <a:lstStyle/>
        <a:p>
          <a:endParaRPr lang="en-US" sz="2800"/>
        </a:p>
      </dgm:t>
    </dgm:pt>
    <dgm:pt modelId="{E7252713-19DA-4FD9-9692-812B57EB1991}">
      <dgm:prSet custT="1"/>
      <dgm:spPr/>
      <dgm:t>
        <a:bodyPr/>
        <a:lstStyle/>
        <a:p>
          <a:r>
            <a:rPr lang="en-US" sz="2400" b="1"/>
            <a:t>Justification:</a:t>
          </a:r>
          <a:endParaRPr lang="en-US" sz="2400"/>
        </a:p>
      </dgm:t>
    </dgm:pt>
    <dgm:pt modelId="{7C7390E8-33DB-4E46-93D5-3BC4E1B7614B}" type="parTrans" cxnId="{944E65D4-56D0-4B19-B9F7-47C7CD32C9A0}">
      <dgm:prSet/>
      <dgm:spPr/>
      <dgm:t>
        <a:bodyPr/>
        <a:lstStyle/>
        <a:p>
          <a:endParaRPr lang="en-US" sz="2800"/>
        </a:p>
      </dgm:t>
    </dgm:pt>
    <dgm:pt modelId="{8B9CB4EF-8420-445F-A34E-7622875FAFC4}" type="sibTrans" cxnId="{944E65D4-56D0-4B19-B9F7-47C7CD32C9A0}">
      <dgm:prSet/>
      <dgm:spPr/>
      <dgm:t>
        <a:bodyPr/>
        <a:lstStyle/>
        <a:p>
          <a:endParaRPr lang="en-US" sz="2800"/>
        </a:p>
      </dgm:t>
    </dgm:pt>
    <dgm:pt modelId="{A1996EEF-9215-4580-B76E-0B4C776D1955}">
      <dgm:prSet custT="1"/>
      <dgm:spPr/>
      <dgm:t>
        <a:bodyPr/>
        <a:lstStyle/>
        <a:p>
          <a:r>
            <a:rPr lang="en-US" sz="1800"/>
            <a:t>Combined selection covers:</a:t>
          </a:r>
        </a:p>
      </dgm:t>
    </dgm:pt>
    <dgm:pt modelId="{36A0EDEF-6C2F-4AAA-AC68-0FC50867D1F1}" type="parTrans" cxnId="{44A821D4-AD83-4CDB-BE0C-5B738352DE8C}">
      <dgm:prSet/>
      <dgm:spPr/>
      <dgm:t>
        <a:bodyPr/>
        <a:lstStyle/>
        <a:p>
          <a:endParaRPr lang="en-US" sz="2800"/>
        </a:p>
      </dgm:t>
    </dgm:pt>
    <dgm:pt modelId="{4362F042-9809-46C2-98DC-97EA9E767EC9}" type="sibTrans" cxnId="{44A821D4-AD83-4CDB-BE0C-5B738352DE8C}">
      <dgm:prSet/>
      <dgm:spPr/>
      <dgm:t>
        <a:bodyPr/>
        <a:lstStyle/>
        <a:p>
          <a:endParaRPr lang="en-US" sz="2800"/>
        </a:p>
      </dgm:t>
    </dgm:pt>
    <dgm:pt modelId="{6CCE6E20-ACA0-4501-A43C-68B5A163CDD4}">
      <dgm:prSet custT="1"/>
      <dgm:spPr/>
      <dgm:t>
        <a:bodyPr/>
        <a:lstStyle/>
        <a:p>
          <a:r>
            <a:rPr lang="en-US" sz="1800"/>
            <a:t>Probabilistic learning</a:t>
          </a:r>
        </a:p>
      </dgm:t>
    </dgm:pt>
    <dgm:pt modelId="{09770F08-E1D8-438D-8DA6-BF703A4A1976}" type="parTrans" cxnId="{A413C01D-0823-4EF6-9DCD-755D0A270AF3}">
      <dgm:prSet/>
      <dgm:spPr/>
      <dgm:t>
        <a:bodyPr/>
        <a:lstStyle/>
        <a:p>
          <a:endParaRPr lang="en-US" sz="2800"/>
        </a:p>
      </dgm:t>
    </dgm:pt>
    <dgm:pt modelId="{98F7F26A-CBB8-41F6-9E92-AD3AC92EE720}" type="sibTrans" cxnId="{A413C01D-0823-4EF6-9DCD-755D0A270AF3}">
      <dgm:prSet/>
      <dgm:spPr/>
      <dgm:t>
        <a:bodyPr/>
        <a:lstStyle/>
        <a:p>
          <a:endParaRPr lang="en-US" sz="2800"/>
        </a:p>
      </dgm:t>
    </dgm:pt>
    <dgm:pt modelId="{FCA2A3F7-3AC8-4B6E-80A0-A86A12D1FB39}">
      <dgm:prSet custT="1"/>
      <dgm:spPr/>
      <dgm:t>
        <a:bodyPr/>
        <a:lstStyle/>
        <a:p>
          <a:r>
            <a:rPr lang="en-US" sz="1800"/>
            <a:t>Linear classifiers</a:t>
          </a:r>
        </a:p>
      </dgm:t>
    </dgm:pt>
    <dgm:pt modelId="{AA91BD10-7561-4252-A8AB-853FCF9527E3}" type="parTrans" cxnId="{4F905718-879A-43AE-B0F4-85CFCF4983CE}">
      <dgm:prSet/>
      <dgm:spPr/>
      <dgm:t>
        <a:bodyPr/>
        <a:lstStyle/>
        <a:p>
          <a:endParaRPr lang="en-US" sz="2800"/>
        </a:p>
      </dgm:t>
    </dgm:pt>
    <dgm:pt modelId="{E272BC19-A08C-43DC-A9E6-70588114F48F}" type="sibTrans" cxnId="{4F905718-879A-43AE-B0F4-85CFCF4983CE}">
      <dgm:prSet/>
      <dgm:spPr/>
      <dgm:t>
        <a:bodyPr/>
        <a:lstStyle/>
        <a:p>
          <a:endParaRPr lang="en-US" sz="2800"/>
        </a:p>
      </dgm:t>
    </dgm:pt>
    <dgm:pt modelId="{B4596F61-1BF8-40E4-9F48-76F3E6345030}">
      <dgm:prSet custT="1"/>
      <dgm:spPr/>
      <dgm:t>
        <a:bodyPr/>
        <a:lstStyle/>
        <a:p>
          <a:r>
            <a:rPr lang="en-US" sz="1800"/>
            <a:t>Ensemble learning</a:t>
          </a:r>
        </a:p>
      </dgm:t>
    </dgm:pt>
    <dgm:pt modelId="{3F9B9676-573E-4A58-BFB1-99804A636C8D}" type="parTrans" cxnId="{36030287-0757-4CEB-A0B8-552E9A2E2AAC}">
      <dgm:prSet/>
      <dgm:spPr/>
      <dgm:t>
        <a:bodyPr/>
        <a:lstStyle/>
        <a:p>
          <a:endParaRPr lang="en-US" sz="2800"/>
        </a:p>
      </dgm:t>
    </dgm:pt>
    <dgm:pt modelId="{EF535F5E-2FC4-4E5C-8556-C650B373450E}" type="sibTrans" cxnId="{36030287-0757-4CEB-A0B8-552E9A2E2AAC}">
      <dgm:prSet/>
      <dgm:spPr/>
      <dgm:t>
        <a:bodyPr/>
        <a:lstStyle/>
        <a:p>
          <a:endParaRPr lang="en-US" sz="2800"/>
        </a:p>
      </dgm:t>
    </dgm:pt>
    <dgm:pt modelId="{EEA994F8-0EF9-4BBA-B8D2-D93AE060B2E6}">
      <dgm:prSet custT="1"/>
      <dgm:spPr/>
      <dgm:t>
        <a:bodyPr/>
        <a:lstStyle/>
        <a:p>
          <a:r>
            <a:rPr lang="en-US" sz="1800"/>
            <a:t>Deep sequence learning</a:t>
          </a:r>
        </a:p>
      </dgm:t>
    </dgm:pt>
    <dgm:pt modelId="{3C3B6439-282A-475C-BA38-3CF9E995F84A}" type="parTrans" cxnId="{C44116A8-3914-4DE9-A350-68DEB750B294}">
      <dgm:prSet/>
      <dgm:spPr/>
      <dgm:t>
        <a:bodyPr/>
        <a:lstStyle/>
        <a:p>
          <a:endParaRPr lang="en-US" sz="2800"/>
        </a:p>
      </dgm:t>
    </dgm:pt>
    <dgm:pt modelId="{B676CCDC-C4C2-470E-8277-B7B0FFAAFDAD}" type="sibTrans" cxnId="{C44116A8-3914-4DE9-A350-68DEB750B294}">
      <dgm:prSet/>
      <dgm:spPr/>
      <dgm:t>
        <a:bodyPr/>
        <a:lstStyle/>
        <a:p>
          <a:endParaRPr lang="en-US" sz="2800"/>
        </a:p>
      </dgm:t>
    </dgm:pt>
    <dgm:pt modelId="{4F778EF6-3394-408C-953D-62F9FE9DF1F4}" type="pres">
      <dgm:prSet presAssocID="{649D5941-A4AC-4F0B-9F0E-0BA448A9B1F0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DAC29AB2-879C-4428-A21E-0042E1EA6B59}" type="pres">
      <dgm:prSet presAssocID="{E7252713-19DA-4FD9-9692-812B57EB1991}" presName="Accent5" presStyleCnt="0"/>
      <dgm:spPr/>
    </dgm:pt>
    <dgm:pt modelId="{4F8AA294-0FEE-4285-806D-3CF062235A07}" type="pres">
      <dgm:prSet presAssocID="{E7252713-19DA-4FD9-9692-812B57EB1991}" presName="Accent" presStyleLbl="node1" presStyleIdx="0" presStyleCnt="5"/>
      <dgm:spPr/>
    </dgm:pt>
    <dgm:pt modelId="{2A9BF47E-0D51-4EF9-8289-09BCAB3D2D9B}" type="pres">
      <dgm:prSet presAssocID="{E7252713-19DA-4FD9-9692-812B57EB1991}" presName="ParentBackground5" presStyleCnt="0"/>
      <dgm:spPr/>
    </dgm:pt>
    <dgm:pt modelId="{564C1B1E-DC0A-47F1-BA6D-7DFF262EFAEF}" type="pres">
      <dgm:prSet presAssocID="{E7252713-19DA-4FD9-9692-812B57EB1991}" presName="ParentBackground" presStyleLbl="fgAcc1" presStyleIdx="0" presStyleCnt="5"/>
      <dgm:spPr/>
    </dgm:pt>
    <dgm:pt modelId="{1E3488AC-B40A-448C-995D-EF0A0B347F2B}" type="pres">
      <dgm:prSet presAssocID="{E7252713-19DA-4FD9-9692-812B57EB1991}" presName="Child5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EE002EA3-9F76-4A1C-8FC1-96C695D3B6B9}" type="pres">
      <dgm:prSet presAssocID="{E7252713-19DA-4FD9-9692-812B57EB1991}" presName="Parent5" presStyleLbl="revTx" presStyleIdx="0" presStyleCnt="5">
        <dgm:presLayoutVars>
          <dgm:chMax val="1"/>
          <dgm:chPref val="1"/>
          <dgm:bulletEnabled val="1"/>
        </dgm:presLayoutVars>
      </dgm:prSet>
      <dgm:spPr/>
    </dgm:pt>
    <dgm:pt modelId="{7EA4FF3A-E3E9-424C-98C2-B3D80B0EA12E}" type="pres">
      <dgm:prSet presAssocID="{42CC67B2-A759-43FB-8511-A43CAEAA5E50}" presName="Accent4" presStyleCnt="0"/>
      <dgm:spPr/>
    </dgm:pt>
    <dgm:pt modelId="{596EA098-4505-41D4-82D9-F9088643033C}" type="pres">
      <dgm:prSet presAssocID="{42CC67B2-A759-43FB-8511-A43CAEAA5E50}" presName="Accent" presStyleLbl="node1" presStyleIdx="1" presStyleCnt="5"/>
      <dgm:spPr/>
    </dgm:pt>
    <dgm:pt modelId="{256FAFC1-0BA1-464A-816D-98E7689790CB}" type="pres">
      <dgm:prSet presAssocID="{42CC67B2-A759-43FB-8511-A43CAEAA5E50}" presName="ParentBackground4" presStyleCnt="0"/>
      <dgm:spPr/>
    </dgm:pt>
    <dgm:pt modelId="{2452F0DA-F4F4-4A5A-ADBE-4479C1AE2E6F}" type="pres">
      <dgm:prSet presAssocID="{42CC67B2-A759-43FB-8511-A43CAEAA5E50}" presName="ParentBackground" presStyleLbl="fgAcc1" presStyleIdx="1" presStyleCnt="5"/>
      <dgm:spPr/>
    </dgm:pt>
    <dgm:pt modelId="{FB8B3D9D-746C-4003-8487-D8B91FB88098}" type="pres">
      <dgm:prSet presAssocID="{42CC67B2-A759-43FB-8511-A43CAEAA5E50}" presName="Child4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E09D14D8-EFFD-45AD-BF21-9C404ED4AD7C}" type="pres">
      <dgm:prSet presAssocID="{42CC67B2-A759-43FB-8511-A43CAEAA5E50}" presName="Parent4" presStyleLbl="revTx" presStyleIdx="1" presStyleCnt="5">
        <dgm:presLayoutVars>
          <dgm:chMax val="1"/>
          <dgm:chPref val="1"/>
          <dgm:bulletEnabled val="1"/>
        </dgm:presLayoutVars>
      </dgm:prSet>
      <dgm:spPr/>
    </dgm:pt>
    <dgm:pt modelId="{B92032C4-1DC8-49E1-BED3-62288A2863E7}" type="pres">
      <dgm:prSet presAssocID="{FBBF6EC2-7553-486B-88B7-D98146F49945}" presName="Accent3" presStyleCnt="0"/>
      <dgm:spPr/>
    </dgm:pt>
    <dgm:pt modelId="{FB1F58B4-2AC9-4D65-B343-F5E1D8257A5D}" type="pres">
      <dgm:prSet presAssocID="{FBBF6EC2-7553-486B-88B7-D98146F49945}" presName="Accent" presStyleLbl="node1" presStyleIdx="2" presStyleCnt="5"/>
      <dgm:spPr/>
    </dgm:pt>
    <dgm:pt modelId="{8982B488-8949-4878-A34B-227DF40515A7}" type="pres">
      <dgm:prSet presAssocID="{FBBF6EC2-7553-486B-88B7-D98146F49945}" presName="ParentBackground3" presStyleCnt="0"/>
      <dgm:spPr/>
    </dgm:pt>
    <dgm:pt modelId="{29FC0F25-123A-40B0-B0DE-1068CC294C4B}" type="pres">
      <dgm:prSet presAssocID="{FBBF6EC2-7553-486B-88B7-D98146F49945}" presName="ParentBackground" presStyleLbl="fgAcc1" presStyleIdx="2" presStyleCnt="5"/>
      <dgm:spPr/>
    </dgm:pt>
    <dgm:pt modelId="{8C7AF8AC-DD89-496F-8F6B-73B7ABA023D9}" type="pres">
      <dgm:prSet presAssocID="{FBBF6EC2-7553-486B-88B7-D98146F49945}" presName="Child3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B570A61A-E29B-46AB-A70B-5AE2F639CB65}" type="pres">
      <dgm:prSet presAssocID="{FBBF6EC2-7553-486B-88B7-D98146F49945}" presName="Parent3" presStyleLbl="revTx" presStyleIdx="2" presStyleCnt="5">
        <dgm:presLayoutVars>
          <dgm:chMax val="1"/>
          <dgm:chPref val="1"/>
          <dgm:bulletEnabled val="1"/>
        </dgm:presLayoutVars>
      </dgm:prSet>
      <dgm:spPr/>
    </dgm:pt>
    <dgm:pt modelId="{9B4507A5-2CFB-4FF1-B17D-51162F23885B}" type="pres">
      <dgm:prSet presAssocID="{E8D6C311-4991-430A-AB79-E1A0A8E189E9}" presName="Accent2" presStyleCnt="0"/>
      <dgm:spPr/>
    </dgm:pt>
    <dgm:pt modelId="{EED564BD-F423-40EB-B5EF-A6533CFD140A}" type="pres">
      <dgm:prSet presAssocID="{E8D6C311-4991-430A-AB79-E1A0A8E189E9}" presName="Accent" presStyleLbl="node1" presStyleIdx="3" presStyleCnt="5"/>
      <dgm:spPr/>
    </dgm:pt>
    <dgm:pt modelId="{A913458C-19ED-48DF-BF32-E75B8B97DCB5}" type="pres">
      <dgm:prSet presAssocID="{E8D6C311-4991-430A-AB79-E1A0A8E189E9}" presName="ParentBackground2" presStyleCnt="0"/>
      <dgm:spPr/>
    </dgm:pt>
    <dgm:pt modelId="{A65328B1-4275-4B7B-8063-606DFB158D6B}" type="pres">
      <dgm:prSet presAssocID="{E8D6C311-4991-430A-AB79-E1A0A8E189E9}" presName="ParentBackground" presStyleLbl="fgAcc1" presStyleIdx="3" presStyleCnt="5"/>
      <dgm:spPr/>
    </dgm:pt>
    <dgm:pt modelId="{7A676A91-8C82-4D52-A7B9-3D65EF11AE1E}" type="pres">
      <dgm:prSet presAssocID="{E8D6C311-4991-430A-AB79-E1A0A8E189E9}" presName="Child2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090956F9-8918-421C-B489-766159F65BD7}" type="pres">
      <dgm:prSet presAssocID="{E8D6C311-4991-430A-AB79-E1A0A8E189E9}" presName="Parent2" presStyleLbl="revTx" presStyleIdx="3" presStyleCnt="5">
        <dgm:presLayoutVars>
          <dgm:chMax val="1"/>
          <dgm:chPref val="1"/>
          <dgm:bulletEnabled val="1"/>
        </dgm:presLayoutVars>
      </dgm:prSet>
      <dgm:spPr/>
    </dgm:pt>
    <dgm:pt modelId="{FE2CB273-B357-4F2E-9AC2-87F8038AB6F8}" type="pres">
      <dgm:prSet presAssocID="{15B2B363-5063-4CF4-A554-7532D7D2DE3F}" presName="Accent1" presStyleCnt="0"/>
      <dgm:spPr/>
    </dgm:pt>
    <dgm:pt modelId="{AC33042B-5AEA-4E70-92F4-48F36DBAD5C7}" type="pres">
      <dgm:prSet presAssocID="{15B2B363-5063-4CF4-A554-7532D7D2DE3F}" presName="Accent" presStyleLbl="node1" presStyleIdx="4" presStyleCnt="5"/>
      <dgm:spPr/>
    </dgm:pt>
    <dgm:pt modelId="{8AA12B86-F74B-4E14-87AC-4BC11B838B4C}" type="pres">
      <dgm:prSet presAssocID="{15B2B363-5063-4CF4-A554-7532D7D2DE3F}" presName="ParentBackground1" presStyleCnt="0"/>
      <dgm:spPr/>
    </dgm:pt>
    <dgm:pt modelId="{8CB85FB8-4972-474F-AD52-60109F875E1A}" type="pres">
      <dgm:prSet presAssocID="{15B2B363-5063-4CF4-A554-7532D7D2DE3F}" presName="ParentBackground" presStyleLbl="fgAcc1" presStyleIdx="4" presStyleCnt="5"/>
      <dgm:spPr/>
    </dgm:pt>
    <dgm:pt modelId="{EF009084-A2B5-439F-94E3-01B20A0028B8}" type="pres">
      <dgm:prSet presAssocID="{15B2B363-5063-4CF4-A554-7532D7D2DE3F}" presName="Child1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BC77978D-E1CD-423F-A8E7-9BD8F86EF616}" type="pres">
      <dgm:prSet presAssocID="{15B2B363-5063-4CF4-A554-7532D7D2DE3F}" presName="Parent1" presStyleLbl="revTx" presStyleIdx="4" presStyleCnt="5">
        <dgm:presLayoutVars>
          <dgm:chMax val="1"/>
          <dgm:chPref val="1"/>
          <dgm:bulletEnabled val="1"/>
        </dgm:presLayoutVars>
      </dgm:prSet>
      <dgm:spPr/>
    </dgm:pt>
  </dgm:ptLst>
  <dgm:cxnLst>
    <dgm:cxn modelId="{5786A704-2AFE-4228-A536-6A3DF006E4EA}" srcId="{E8D6C311-4991-430A-AB79-E1A0A8E189E9}" destId="{AF5C9A67-840C-4681-92D5-ED47795544E6}" srcOrd="1" destOrd="0" parTransId="{6780F8F3-5BDB-4228-8651-5B405C5D46FA}" sibTransId="{3965D72A-8ACD-49BD-87B8-FB75A55FF113}"/>
    <dgm:cxn modelId="{0C200D0B-ABDA-49FE-A56F-4E5460A5FEFD}" type="presOf" srcId="{83A207FC-50C3-40E8-80C5-D1725E9E6C31}" destId="{8C7AF8AC-DD89-496F-8F6B-73B7ABA023D9}" srcOrd="0" destOrd="4" presId="urn:microsoft.com/office/officeart/2011/layout/CircleProcess"/>
    <dgm:cxn modelId="{0D6CDE0B-7B88-4E01-B046-ECF6B1EBFB33}" srcId="{42CC67B2-A759-43FB-8511-A43CAEAA5E50}" destId="{6F20685B-DADF-455F-BD7A-DC7C54273C5D}" srcOrd="0" destOrd="0" parTransId="{F845FB95-F92E-48F6-A21F-F538A7DFFB6A}" sibTransId="{9C4AA691-41C4-4091-B8D6-6B68B02910B1}"/>
    <dgm:cxn modelId="{96820F10-2111-4A95-A278-6666BF79F1A7}" srcId="{FBBF6EC2-7553-486B-88B7-D98146F49945}" destId="{C8899E45-EBD9-45AE-ACF6-34D851E574D6}" srcOrd="0" destOrd="0" parTransId="{4281CF2F-E207-44B4-8824-753F7B108685}" sibTransId="{4E1F382D-25E8-45AD-8EF1-EE0175E1949B}"/>
    <dgm:cxn modelId="{2D39F211-10E3-40EF-A315-CC8F20984070}" srcId="{42CC67B2-A759-43FB-8511-A43CAEAA5E50}" destId="{7F5AAEB6-52FB-4E65-8EB1-9322F62899A7}" srcOrd="4" destOrd="0" parTransId="{F7D6A220-EDAC-4BF9-AF82-9E9463835A22}" sibTransId="{7F1BF87A-A197-4CB0-969B-630CA40715F5}"/>
    <dgm:cxn modelId="{2F1A7312-0F96-4998-A8F4-F82E68CC2CF9}" type="presOf" srcId="{E7252713-19DA-4FD9-9692-812B57EB1991}" destId="{EE002EA3-9F76-4A1C-8FC1-96C695D3B6B9}" srcOrd="1" destOrd="0" presId="urn:microsoft.com/office/officeart/2011/layout/CircleProcess"/>
    <dgm:cxn modelId="{F96F6614-C89F-46AB-93DD-FDCFB12E9378}" type="presOf" srcId="{AF5C9A67-840C-4681-92D5-ED47795544E6}" destId="{7A676A91-8C82-4D52-A7B9-3D65EF11AE1E}" srcOrd="0" destOrd="1" presId="urn:microsoft.com/office/officeart/2011/layout/CircleProcess"/>
    <dgm:cxn modelId="{4F905718-879A-43AE-B0F4-85CFCF4983CE}" srcId="{E7252713-19DA-4FD9-9692-812B57EB1991}" destId="{FCA2A3F7-3AC8-4B6E-80A0-A86A12D1FB39}" srcOrd="2" destOrd="0" parTransId="{AA91BD10-7561-4252-A8AB-853FCF9527E3}" sibTransId="{E272BC19-A08C-43DC-A9E6-70588114F48F}"/>
    <dgm:cxn modelId="{6CF4441A-FC54-478D-AACA-AA142FA8D06D}" type="presOf" srcId="{BC29B8AD-1956-40EC-8994-CA727A0A1400}" destId="{8C7AF8AC-DD89-496F-8F6B-73B7ABA023D9}" srcOrd="0" destOrd="2" presId="urn:microsoft.com/office/officeart/2011/layout/CircleProcess"/>
    <dgm:cxn modelId="{A413C01D-0823-4EF6-9DCD-755D0A270AF3}" srcId="{E7252713-19DA-4FD9-9692-812B57EB1991}" destId="{6CCE6E20-ACA0-4501-A43C-68B5A163CDD4}" srcOrd="1" destOrd="0" parTransId="{09770F08-E1D8-438D-8DA6-BF703A4A1976}" sibTransId="{98F7F26A-CBB8-41F6-9E92-AD3AC92EE720}"/>
    <dgm:cxn modelId="{91595E23-9E57-4983-9738-B24714019F43}" type="presOf" srcId="{B4596F61-1BF8-40E4-9F48-76F3E6345030}" destId="{1E3488AC-B40A-448C-995D-EF0A0B347F2B}" srcOrd="0" destOrd="3" presId="urn:microsoft.com/office/officeart/2011/layout/CircleProcess"/>
    <dgm:cxn modelId="{ECE81225-B81C-4C44-9B07-6BCC34464879}" type="presOf" srcId="{E7252713-19DA-4FD9-9692-812B57EB1991}" destId="{564C1B1E-DC0A-47F1-BA6D-7DFF262EFAEF}" srcOrd="0" destOrd="0" presId="urn:microsoft.com/office/officeart/2011/layout/CircleProcess"/>
    <dgm:cxn modelId="{BB947626-8C4A-49F9-ADB2-C000A6E31843}" type="presOf" srcId="{9F64BACE-B994-4912-B138-3BDAEF9CEE43}" destId="{FB8B3D9D-746C-4003-8487-D8B91FB88098}" srcOrd="0" destOrd="2" presId="urn:microsoft.com/office/officeart/2011/layout/CircleProcess"/>
    <dgm:cxn modelId="{8BBF9B2A-8459-421D-83B4-7FFAE95FA028}" type="presOf" srcId="{C8B2A6E9-4BC9-4AD5-ADA2-E960F8792879}" destId="{8C7AF8AC-DD89-496F-8F6B-73B7ABA023D9}" srcOrd="0" destOrd="1" presId="urn:microsoft.com/office/officeart/2011/layout/CircleProcess"/>
    <dgm:cxn modelId="{BA39BF2E-F564-45CE-A39F-647AB6D32116}" type="presOf" srcId="{E8D6C311-4991-430A-AB79-E1A0A8E189E9}" destId="{090956F9-8918-421C-B489-766159F65BD7}" srcOrd="1" destOrd="0" presId="urn:microsoft.com/office/officeart/2011/layout/CircleProcess"/>
    <dgm:cxn modelId="{27846139-E1EF-4810-818D-6C8021095765}" srcId="{42CC67B2-A759-43FB-8511-A43CAEAA5E50}" destId="{48A80E99-A396-4FA0-9B42-EA5D999CAD0A}" srcOrd="3" destOrd="0" parTransId="{604BB3F1-EC27-46DD-A67C-78410CBF77DB}" sibTransId="{D20B8138-8EA0-4C13-B9FE-B4FEC6CD79E1}"/>
    <dgm:cxn modelId="{A16BEC3D-D22B-4FD6-BADE-905E1435474A}" type="presOf" srcId="{6F20685B-DADF-455F-BD7A-DC7C54273C5D}" destId="{FB8B3D9D-746C-4003-8487-D8B91FB88098}" srcOrd="0" destOrd="0" presId="urn:microsoft.com/office/officeart/2011/layout/CircleProcess"/>
    <dgm:cxn modelId="{CA07B462-F827-4D86-A51A-858401917F31}" type="presOf" srcId="{5A51341F-B71F-49EF-B05F-9781A342DD70}" destId="{8C7AF8AC-DD89-496F-8F6B-73B7ABA023D9}" srcOrd="0" destOrd="3" presId="urn:microsoft.com/office/officeart/2011/layout/CircleProcess"/>
    <dgm:cxn modelId="{44429163-7C9F-4378-A46F-B8300453BCAB}" type="presOf" srcId="{42CC67B2-A759-43FB-8511-A43CAEAA5E50}" destId="{E09D14D8-EFFD-45AD-BF21-9C404ED4AD7C}" srcOrd="1" destOrd="0" presId="urn:microsoft.com/office/officeart/2011/layout/CircleProcess"/>
    <dgm:cxn modelId="{A557A348-9BF4-44B4-AAED-21D32DA33C9D}" type="presOf" srcId="{FBBF6EC2-7553-486B-88B7-D98146F49945}" destId="{29FC0F25-123A-40B0-B0DE-1068CC294C4B}" srcOrd="0" destOrd="0" presId="urn:microsoft.com/office/officeart/2011/layout/CircleProcess"/>
    <dgm:cxn modelId="{8143D36B-5B61-48BC-A3FB-6712D26786F0}" type="presOf" srcId="{7F5AAEB6-52FB-4E65-8EB1-9322F62899A7}" destId="{FB8B3D9D-746C-4003-8487-D8B91FB88098}" srcOrd="0" destOrd="4" presId="urn:microsoft.com/office/officeart/2011/layout/CircleProcess"/>
    <dgm:cxn modelId="{9866FB4E-7DFB-412D-97F2-A348BD3B43A5}" srcId="{649D5941-A4AC-4F0B-9F0E-0BA448A9B1F0}" destId="{42CC67B2-A759-43FB-8511-A43CAEAA5E50}" srcOrd="3" destOrd="0" parTransId="{8292C4AC-E0AD-4833-AEE5-B3E11D1D5FC0}" sibTransId="{F5012317-731E-4058-BDEE-031C34E6E23E}"/>
    <dgm:cxn modelId="{462BC271-89B6-41B2-A9BB-A48104432059}" type="presOf" srcId="{42CC67B2-A759-43FB-8511-A43CAEAA5E50}" destId="{2452F0DA-F4F4-4A5A-ADBE-4479C1AE2E6F}" srcOrd="0" destOrd="0" presId="urn:microsoft.com/office/officeart/2011/layout/CircleProcess"/>
    <dgm:cxn modelId="{06E5D155-12B1-4E0C-8303-E53424C1B36F}" srcId="{649D5941-A4AC-4F0B-9F0E-0BA448A9B1F0}" destId="{15B2B363-5063-4CF4-A554-7532D7D2DE3F}" srcOrd="0" destOrd="0" parTransId="{A79E8A91-800C-465E-8895-690576C7CA13}" sibTransId="{1EE78E0E-57EF-4719-A722-A39BF6941806}"/>
    <dgm:cxn modelId="{5574547D-5A59-45F4-82BC-E8E29A382CF6}" srcId="{15B2B363-5063-4CF4-A554-7532D7D2DE3F}" destId="{7125AC21-71AC-43FD-816E-4044DDAA953F}" srcOrd="0" destOrd="0" parTransId="{E5CA2A5C-2F03-4F06-918F-A882808F4352}" sibTransId="{7FEEA188-E7A7-4757-B132-36F9468F476C}"/>
    <dgm:cxn modelId="{6E6A817F-B284-4599-BBF6-ACCE8F91D977}" type="presOf" srcId="{E8D6C311-4991-430A-AB79-E1A0A8E189E9}" destId="{A65328B1-4275-4B7B-8063-606DFB158D6B}" srcOrd="0" destOrd="0" presId="urn:microsoft.com/office/officeart/2011/layout/CircleProcess"/>
    <dgm:cxn modelId="{36030287-0757-4CEB-A0B8-552E9A2E2AAC}" srcId="{E7252713-19DA-4FD9-9692-812B57EB1991}" destId="{B4596F61-1BF8-40E4-9F48-76F3E6345030}" srcOrd="3" destOrd="0" parTransId="{3F9B9676-573E-4A58-BFB1-99804A636C8D}" sibTransId="{EF535F5E-2FC4-4E5C-8556-C650B373450E}"/>
    <dgm:cxn modelId="{8F39B787-A888-44C6-9FC6-8B8153BCF4F4}" type="presOf" srcId="{DF677FD4-ED96-451B-94B4-CAC3D9E734B0}" destId="{FB8B3D9D-746C-4003-8487-D8B91FB88098}" srcOrd="0" destOrd="1" presId="urn:microsoft.com/office/officeart/2011/layout/CircleProcess"/>
    <dgm:cxn modelId="{0C517289-9D89-4CEC-AA1A-D8A76F5E71CC}" srcId="{FBBF6EC2-7553-486B-88B7-D98146F49945}" destId="{C8B2A6E9-4BC9-4AD5-ADA2-E960F8792879}" srcOrd="1" destOrd="0" parTransId="{B9BA6DDD-A6EC-4B67-B992-5CF7A761BB2F}" sibTransId="{98B404F8-3671-445D-B02B-7B3A16FBC33D}"/>
    <dgm:cxn modelId="{7CE35789-66D7-48AF-BFC8-B43B07D61512}" type="presOf" srcId="{7105BDA5-89D0-4B9A-9F2A-EFC8428E8A74}" destId="{7A676A91-8C82-4D52-A7B9-3D65EF11AE1E}" srcOrd="0" destOrd="0" presId="urn:microsoft.com/office/officeart/2011/layout/CircleProcess"/>
    <dgm:cxn modelId="{BCA3118A-1936-48B6-A846-890C9D1628F7}" type="presOf" srcId="{FCA2A3F7-3AC8-4B6E-80A0-A86A12D1FB39}" destId="{1E3488AC-B40A-448C-995D-EF0A0B347F2B}" srcOrd="0" destOrd="2" presId="urn:microsoft.com/office/officeart/2011/layout/CircleProcess"/>
    <dgm:cxn modelId="{8838BB93-B3E3-4A2B-9C85-3DCEDBCD181F}" srcId="{42CC67B2-A759-43FB-8511-A43CAEAA5E50}" destId="{9F64BACE-B994-4912-B138-3BDAEF9CEE43}" srcOrd="2" destOrd="0" parTransId="{8763C76E-B5DC-4974-96AD-FDF0CD7C146E}" sibTransId="{7CB94311-9CA7-4039-A2AC-BC459443F9D8}"/>
    <dgm:cxn modelId="{EE735195-155D-43B7-950E-56103F289F58}" type="presOf" srcId="{A1996EEF-9215-4580-B76E-0B4C776D1955}" destId="{1E3488AC-B40A-448C-995D-EF0A0B347F2B}" srcOrd="0" destOrd="0" presId="urn:microsoft.com/office/officeart/2011/layout/CircleProcess"/>
    <dgm:cxn modelId="{3E2C549A-9AED-4B1B-9051-7E3B50F70D2D}" srcId="{FBBF6EC2-7553-486B-88B7-D98146F49945}" destId="{BC29B8AD-1956-40EC-8994-CA727A0A1400}" srcOrd="2" destOrd="0" parTransId="{2A6848FC-DDDD-4800-9D86-805CF35E08BB}" sibTransId="{6943E396-55BB-4BA1-8FF6-D5926855A96E}"/>
    <dgm:cxn modelId="{33BA2AA6-D752-4499-A887-8C19DF8A0D91}" type="presOf" srcId="{EEA994F8-0EF9-4BBA-B8D2-D93AE060B2E6}" destId="{1E3488AC-B40A-448C-995D-EF0A0B347F2B}" srcOrd="0" destOrd="4" presId="urn:microsoft.com/office/officeart/2011/layout/CircleProcess"/>
    <dgm:cxn modelId="{C44116A8-3914-4DE9-A350-68DEB750B294}" srcId="{E7252713-19DA-4FD9-9692-812B57EB1991}" destId="{EEA994F8-0EF9-4BBA-B8D2-D93AE060B2E6}" srcOrd="4" destOrd="0" parTransId="{3C3B6439-282A-475C-BA38-3CF9E995F84A}" sibTransId="{B676CCDC-C4C2-470E-8277-B7B0FFAAFDAD}"/>
    <dgm:cxn modelId="{5DB130A9-3822-44DA-8DDD-A82C358CDF7E}" type="presOf" srcId="{48A80E99-A396-4FA0-9B42-EA5D999CAD0A}" destId="{FB8B3D9D-746C-4003-8487-D8B91FB88098}" srcOrd="0" destOrd="3" presId="urn:microsoft.com/office/officeart/2011/layout/CircleProcess"/>
    <dgm:cxn modelId="{FC6E51AC-10E1-4F1C-8066-89A33124B9D8}" srcId="{649D5941-A4AC-4F0B-9F0E-0BA448A9B1F0}" destId="{FBBF6EC2-7553-486B-88B7-D98146F49945}" srcOrd="2" destOrd="0" parTransId="{98CD37E9-BC85-448D-87E3-86FFC662FB87}" sibTransId="{D744FD94-5362-4B68-86E7-BA2B66C9823F}"/>
    <dgm:cxn modelId="{39150CB3-DE1E-45DF-9E03-C6AB3B506D3D}" type="presOf" srcId="{15B2B363-5063-4CF4-A554-7532D7D2DE3F}" destId="{BC77978D-E1CD-423F-A8E7-9BD8F86EF616}" srcOrd="1" destOrd="0" presId="urn:microsoft.com/office/officeart/2011/layout/CircleProcess"/>
    <dgm:cxn modelId="{D89F6FB4-7A7D-47D1-B353-7DE827E00645}" srcId="{649D5941-A4AC-4F0B-9F0E-0BA448A9B1F0}" destId="{E8D6C311-4991-430A-AB79-E1A0A8E189E9}" srcOrd="1" destOrd="0" parTransId="{3E6F1BB1-5527-4924-9E63-982DC42070A2}" sibTransId="{21F93986-60FE-43EA-B021-66734AEF5C80}"/>
    <dgm:cxn modelId="{1624F5B4-1D96-4FB5-9A23-358EA46CCD69}" type="presOf" srcId="{6CCE6E20-ACA0-4501-A43C-68B5A163CDD4}" destId="{1E3488AC-B40A-448C-995D-EF0A0B347F2B}" srcOrd="0" destOrd="1" presId="urn:microsoft.com/office/officeart/2011/layout/CircleProcess"/>
    <dgm:cxn modelId="{56F8E2C4-20E1-476D-BD34-0AFFE0674B1B}" type="presOf" srcId="{C8899E45-EBD9-45AE-ACF6-34D851E574D6}" destId="{8C7AF8AC-DD89-496F-8F6B-73B7ABA023D9}" srcOrd="0" destOrd="0" presId="urn:microsoft.com/office/officeart/2011/layout/CircleProcess"/>
    <dgm:cxn modelId="{7C278BD3-3322-4B36-8426-5C5EAC426157}" srcId="{FBBF6EC2-7553-486B-88B7-D98146F49945}" destId="{83A207FC-50C3-40E8-80C5-D1725E9E6C31}" srcOrd="4" destOrd="0" parTransId="{7BF3E171-B540-4C38-AA19-883599F1305B}" sibTransId="{B376F59B-A7F5-437C-A218-36EF991A43E2}"/>
    <dgm:cxn modelId="{44A821D4-AD83-4CDB-BE0C-5B738352DE8C}" srcId="{E7252713-19DA-4FD9-9692-812B57EB1991}" destId="{A1996EEF-9215-4580-B76E-0B4C776D1955}" srcOrd="0" destOrd="0" parTransId="{36A0EDEF-6C2F-4AAA-AC68-0FC50867D1F1}" sibTransId="{4362F042-9809-46C2-98DC-97EA9E767EC9}"/>
    <dgm:cxn modelId="{944E65D4-56D0-4B19-B9F7-47C7CD32C9A0}" srcId="{649D5941-A4AC-4F0B-9F0E-0BA448A9B1F0}" destId="{E7252713-19DA-4FD9-9692-812B57EB1991}" srcOrd="4" destOrd="0" parTransId="{7C7390E8-33DB-4E46-93D5-3BC4E1B7614B}" sibTransId="{8B9CB4EF-8420-445F-A34E-7622875FAFC4}"/>
    <dgm:cxn modelId="{3712A9D7-38BF-46DA-B54B-14EB42897239}" srcId="{42CC67B2-A759-43FB-8511-A43CAEAA5E50}" destId="{DF677FD4-ED96-451B-94B4-CAC3D9E734B0}" srcOrd="1" destOrd="0" parTransId="{1659F710-4087-485E-A73C-A217AC55C9AD}" sibTransId="{A07FE76A-A0E5-4C50-8C08-B5FA6FD0BB14}"/>
    <dgm:cxn modelId="{C0227EDA-EFB0-4979-9635-358A56D180B4}" type="presOf" srcId="{649D5941-A4AC-4F0B-9F0E-0BA448A9B1F0}" destId="{4F778EF6-3394-408C-953D-62F9FE9DF1F4}" srcOrd="0" destOrd="0" presId="urn:microsoft.com/office/officeart/2011/layout/CircleProcess"/>
    <dgm:cxn modelId="{8C24D6DE-4336-495A-A469-08CADC0679F8}" type="presOf" srcId="{FBBF6EC2-7553-486B-88B7-D98146F49945}" destId="{B570A61A-E29B-46AB-A70B-5AE2F639CB65}" srcOrd="1" destOrd="0" presId="urn:microsoft.com/office/officeart/2011/layout/CircleProcess"/>
    <dgm:cxn modelId="{C79DC8E1-4FCF-4EFA-B3AC-AE2497CE17CA}" type="presOf" srcId="{7125AC21-71AC-43FD-816E-4044DDAA953F}" destId="{EF009084-A2B5-439F-94E3-01B20A0028B8}" srcOrd="0" destOrd="0" presId="urn:microsoft.com/office/officeart/2011/layout/CircleProcess"/>
    <dgm:cxn modelId="{554307E2-9831-4F5C-9260-61A4821B9405}" srcId="{FBBF6EC2-7553-486B-88B7-D98146F49945}" destId="{5A51341F-B71F-49EF-B05F-9781A342DD70}" srcOrd="3" destOrd="0" parTransId="{533F64C4-4BF0-4BB0-A92E-CCB29EE507F4}" sibTransId="{27A4946B-9655-45F2-9638-A8C5800063EC}"/>
    <dgm:cxn modelId="{0084E9ED-211D-4DBD-B508-93FCF5A31478}" type="presOf" srcId="{15B2B363-5063-4CF4-A554-7532D7D2DE3F}" destId="{8CB85FB8-4972-474F-AD52-60109F875E1A}" srcOrd="0" destOrd="0" presId="urn:microsoft.com/office/officeart/2011/layout/CircleProcess"/>
    <dgm:cxn modelId="{180DD3F8-E00A-4153-B8DE-96EAF37E8D44}" srcId="{E8D6C311-4991-430A-AB79-E1A0A8E189E9}" destId="{7105BDA5-89D0-4B9A-9F2A-EFC8428E8A74}" srcOrd="0" destOrd="0" parTransId="{8D509B6D-B542-42A0-AD18-4002DE3F8E73}" sibTransId="{6D8D8B8C-AF9E-49DF-8EBA-75244CD69434}"/>
    <dgm:cxn modelId="{E707345C-9985-436F-9C5B-C75D1E2F45E6}" type="presParOf" srcId="{4F778EF6-3394-408C-953D-62F9FE9DF1F4}" destId="{DAC29AB2-879C-4428-A21E-0042E1EA6B59}" srcOrd="0" destOrd="0" presId="urn:microsoft.com/office/officeart/2011/layout/CircleProcess"/>
    <dgm:cxn modelId="{68FBEB5E-07D7-4D1B-8A88-BF97C7ACD638}" type="presParOf" srcId="{DAC29AB2-879C-4428-A21E-0042E1EA6B59}" destId="{4F8AA294-0FEE-4285-806D-3CF062235A07}" srcOrd="0" destOrd="0" presId="urn:microsoft.com/office/officeart/2011/layout/CircleProcess"/>
    <dgm:cxn modelId="{AB6C857A-614E-4D5D-BADB-272E57EEF6AD}" type="presParOf" srcId="{4F778EF6-3394-408C-953D-62F9FE9DF1F4}" destId="{2A9BF47E-0D51-4EF9-8289-09BCAB3D2D9B}" srcOrd="1" destOrd="0" presId="urn:microsoft.com/office/officeart/2011/layout/CircleProcess"/>
    <dgm:cxn modelId="{F8874CA8-2FC5-4156-9AF3-0AE3D3FB91CE}" type="presParOf" srcId="{2A9BF47E-0D51-4EF9-8289-09BCAB3D2D9B}" destId="{564C1B1E-DC0A-47F1-BA6D-7DFF262EFAEF}" srcOrd="0" destOrd="0" presId="urn:microsoft.com/office/officeart/2011/layout/CircleProcess"/>
    <dgm:cxn modelId="{2BF9E9EA-25E5-4B20-8158-2DED1E33DD51}" type="presParOf" srcId="{4F778EF6-3394-408C-953D-62F9FE9DF1F4}" destId="{1E3488AC-B40A-448C-995D-EF0A0B347F2B}" srcOrd="2" destOrd="0" presId="urn:microsoft.com/office/officeart/2011/layout/CircleProcess"/>
    <dgm:cxn modelId="{DB49461C-9167-478B-AF79-187588EDD975}" type="presParOf" srcId="{4F778EF6-3394-408C-953D-62F9FE9DF1F4}" destId="{EE002EA3-9F76-4A1C-8FC1-96C695D3B6B9}" srcOrd="3" destOrd="0" presId="urn:microsoft.com/office/officeart/2011/layout/CircleProcess"/>
    <dgm:cxn modelId="{103F0C42-56E3-4B60-9102-A635CD6E1FFB}" type="presParOf" srcId="{4F778EF6-3394-408C-953D-62F9FE9DF1F4}" destId="{7EA4FF3A-E3E9-424C-98C2-B3D80B0EA12E}" srcOrd="4" destOrd="0" presId="urn:microsoft.com/office/officeart/2011/layout/CircleProcess"/>
    <dgm:cxn modelId="{8B80FF8F-4F2D-461D-BC4E-6EA7DE8B6763}" type="presParOf" srcId="{7EA4FF3A-E3E9-424C-98C2-B3D80B0EA12E}" destId="{596EA098-4505-41D4-82D9-F9088643033C}" srcOrd="0" destOrd="0" presId="urn:microsoft.com/office/officeart/2011/layout/CircleProcess"/>
    <dgm:cxn modelId="{D07D8230-6C0A-4A4F-8CEC-A24CA6F921E5}" type="presParOf" srcId="{4F778EF6-3394-408C-953D-62F9FE9DF1F4}" destId="{256FAFC1-0BA1-464A-816D-98E7689790CB}" srcOrd="5" destOrd="0" presId="urn:microsoft.com/office/officeart/2011/layout/CircleProcess"/>
    <dgm:cxn modelId="{F983C725-2FF2-42E0-B50D-9C822C9751F2}" type="presParOf" srcId="{256FAFC1-0BA1-464A-816D-98E7689790CB}" destId="{2452F0DA-F4F4-4A5A-ADBE-4479C1AE2E6F}" srcOrd="0" destOrd="0" presId="urn:microsoft.com/office/officeart/2011/layout/CircleProcess"/>
    <dgm:cxn modelId="{22F484BA-09E3-4375-B3E5-92D84564EF22}" type="presParOf" srcId="{4F778EF6-3394-408C-953D-62F9FE9DF1F4}" destId="{FB8B3D9D-746C-4003-8487-D8B91FB88098}" srcOrd="6" destOrd="0" presId="urn:microsoft.com/office/officeart/2011/layout/CircleProcess"/>
    <dgm:cxn modelId="{37F895CC-7419-4296-A842-1B952AEA0128}" type="presParOf" srcId="{4F778EF6-3394-408C-953D-62F9FE9DF1F4}" destId="{E09D14D8-EFFD-45AD-BF21-9C404ED4AD7C}" srcOrd="7" destOrd="0" presId="urn:microsoft.com/office/officeart/2011/layout/CircleProcess"/>
    <dgm:cxn modelId="{1E50A184-2A5A-485A-8C60-324E2983A8E0}" type="presParOf" srcId="{4F778EF6-3394-408C-953D-62F9FE9DF1F4}" destId="{B92032C4-1DC8-49E1-BED3-62288A2863E7}" srcOrd="8" destOrd="0" presId="urn:microsoft.com/office/officeart/2011/layout/CircleProcess"/>
    <dgm:cxn modelId="{B0183CE1-0EF0-44E4-ABE8-5052BED741B2}" type="presParOf" srcId="{B92032C4-1DC8-49E1-BED3-62288A2863E7}" destId="{FB1F58B4-2AC9-4D65-B343-F5E1D8257A5D}" srcOrd="0" destOrd="0" presId="urn:microsoft.com/office/officeart/2011/layout/CircleProcess"/>
    <dgm:cxn modelId="{A62F33E5-3112-427A-A749-F2BA63F4A1F3}" type="presParOf" srcId="{4F778EF6-3394-408C-953D-62F9FE9DF1F4}" destId="{8982B488-8949-4878-A34B-227DF40515A7}" srcOrd="9" destOrd="0" presId="urn:microsoft.com/office/officeart/2011/layout/CircleProcess"/>
    <dgm:cxn modelId="{38E85556-9496-4F0D-86F7-2BA0A4E80A7F}" type="presParOf" srcId="{8982B488-8949-4878-A34B-227DF40515A7}" destId="{29FC0F25-123A-40B0-B0DE-1068CC294C4B}" srcOrd="0" destOrd="0" presId="urn:microsoft.com/office/officeart/2011/layout/CircleProcess"/>
    <dgm:cxn modelId="{F6C61623-6235-4CB2-B215-AF78D8547C2E}" type="presParOf" srcId="{4F778EF6-3394-408C-953D-62F9FE9DF1F4}" destId="{8C7AF8AC-DD89-496F-8F6B-73B7ABA023D9}" srcOrd="10" destOrd="0" presId="urn:microsoft.com/office/officeart/2011/layout/CircleProcess"/>
    <dgm:cxn modelId="{87585BB4-EE8D-4C4E-99DA-3A2323882BD7}" type="presParOf" srcId="{4F778EF6-3394-408C-953D-62F9FE9DF1F4}" destId="{B570A61A-E29B-46AB-A70B-5AE2F639CB65}" srcOrd="11" destOrd="0" presId="urn:microsoft.com/office/officeart/2011/layout/CircleProcess"/>
    <dgm:cxn modelId="{0FDAF9A0-35F2-4B7A-959C-FBAC7699A2A4}" type="presParOf" srcId="{4F778EF6-3394-408C-953D-62F9FE9DF1F4}" destId="{9B4507A5-2CFB-4FF1-B17D-51162F23885B}" srcOrd="12" destOrd="0" presId="urn:microsoft.com/office/officeart/2011/layout/CircleProcess"/>
    <dgm:cxn modelId="{DF83511B-597A-4DB0-A9CC-4B50C6CF03D7}" type="presParOf" srcId="{9B4507A5-2CFB-4FF1-B17D-51162F23885B}" destId="{EED564BD-F423-40EB-B5EF-A6533CFD140A}" srcOrd="0" destOrd="0" presId="urn:microsoft.com/office/officeart/2011/layout/CircleProcess"/>
    <dgm:cxn modelId="{DD18A5AD-83FE-491C-9A42-C83699485F2F}" type="presParOf" srcId="{4F778EF6-3394-408C-953D-62F9FE9DF1F4}" destId="{A913458C-19ED-48DF-BF32-E75B8B97DCB5}" srcOrd="13" destOrd="0" presId="urn:microsoft.com/office/officeart/2011/layout/CircleProcess"/>
    <dgm:cxn modelId="{BF767255-7674-47EA-8562-1CB08F942B29}" type="presParOf" srcId="{A913458C-19ED-48DF-BF32-E75B8B97DCB5}" destId="{A65328B1-4275-4B7B-8063-606DFB158D6B}" srcOrd="0" destOrd="0" presId="urn:microsoft.com/office/officeart/2011/layout/CircleProcess"/>
    <dgm:cxn modelId="{D87BF305-650D-4237-B5B3-BBC305668809}" type="presParOf" srcId="{4F778EF6-3394-408C-953D-62F9FE9DF1F4}" destId="{7A676A91-8C82-4D52-A7B9-3D65EF11AE1E}" srcOrd="14" destOrd="0" presId="urn:microsoft.com/office/officeart/2011/layout/CircleProcess"/>
    <dgm:cxn modelId="{54D66FF6-4C23-4CAC-A8FA-F43F3BE6D872}" type="presParOf" srcId="{4F778EF6-3394-408C-953D-62F9FE9DF1F4}" destId="{090956F9-8918-421C-B489-766159F65BD7}" srcOrd="15" destOrd="0" presId="urn:microsoft.com/office/officeart/2011/layout/CircleProcess"/>
    <dgm:cxn modelId="{BB2DD7F2-242B-4D76-9DA6-1C5720D6C0E9}" type="presParOf" srcId="{4F778EF6-3394-408C-953D-62F9FE9DF1F4}" destId="{FE2CB273-B357-4F2E-9AC2-87F8038AB6F8}" srcOrd="16" destOrd="0" presId="urn:microsoft.com/office/officeart/2011/layout/CircleProcess"/>
    <dgm:cxn modelId="{069A1830-5D27-4279-A68E-34537D63A079}" type="presParOf" srcId="{FE2CB273-B357-4F2E-9AC2-87F8038AB6F8}" destId="{AC33042B-5AEA-4E70-92F4-48F36DBAD5C7}" srcOrd="0" destOrd="0" presId="urn:microsoft.com/office/officeart/2011/layout/CircleProcess"/>
    <dgm:cxn modelId="{4D88ABA0-89F1-4695-9AA7-72758D9D93DF}" type="presParOf" srcId="{4F778EF6-3394-408C-953D-62F9FE9DF1F4}" destId="{8AA12B86-F74B-4E14-87AC-4BC11B838B4C}" srcOrd="17" destOrd="0" presId="urn:microsoft.com/office/officeart/2011/layout/CircleProcess"/>
    <dgm:cxn modelId="{96B4962B-7FE0-4764-B168-0C55099EE4B0}" type="presParOf" srcId="{8AA12B86-F74B-4E14-87AC-4BC11B838B4C}" destId="{8CB85FB8-4972-474F-AD52-60109F875E1A}" srcOrd="0" destOrd="0" presId="urn:microsoft.com/office/officeart/2011/layout/CircleProcess"/>
    <dgm:cxn modelId="{57A57181-4172-439D-8538-8D0CB6A45253}" type="presParOf" srcId="{4F778EF6-3394-408C-953D-62F9FE9DF1F4}" destId="{EF009084-A2B5-439F-94E3-01B20A0028B8}" srcOrd="18" destOrd="0" presId="urn:microsoft.com/office/officeart/2011/layout/CircleProcess"/>
    <dgm:cxn modelId="{38A48DED-5399-4CA8-A29C-E5665805DC09}" type="presParOf" srcId="{4F778EF6-3394-408C-953D-62F9FE9DF1F4}" destId="{BC77978D-E1CD-423F-A8E7-9BD8F86EF616}" srcOrd="19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51D871-9E0D-46D2-96E5-FA5A62742BD3}" type="doc">
      <dgm:prSet loTypeId="urn:microsoft.com/office/officeart/2005/8/layout/lProcess2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70E9E80-B953-4E53-A21B-E4909C849477}">
      <dgm:prSet/>
      <dgm:spPr/>
      <dgm:t>
        <a:bodyPr/>
        <a:lstStyle/>
        <a:p>
          <a:r>
            <a:rPr lang="en-US" b="1"/>
            <a:t>Data Collection:</a:t>
          </a:r>
          <a:endParaRPr lang="en-US"/>
        </a:p>
      </dgm:t>
    </dgm:pt>
    <dgm:pt modelId="{0786414B-B431-426A-9F0F-8B18100C827F}" type="parTrans" cxnId="{8A7CC000-B5F7-4351-993D-0BE1D09DAB45}">
      <dgm:prSet/>
      <dgm:spPr/>
      <dgm:t>
        <a:bodyPr/>
        <a:lstStyle/>
        <a:p>
          <a:endParaRPr lang="en-US"/>
        </a:p>
      </dgm:t>
    </dgm:pt>
    <dgm:pt modelId="{64CBDEAC-5D72-4CDC-BD97-87E776984AD7}" type="sibTrans" cxnId="{8A7CC000-B5F7-4351-993D-0BE1D09DAB45}">
      <dgm:prSet/>
      <dgm:spPr/>
      <dgm:t>
        <a:bodyPr/>
        <a:lstStyle/>
        <a:p>
          <a:endParaRPr lang="en-US"/>
        </a:p>
      </dgm:t>
    </dgm:pt>
    <dgm:pt modelId="{98511459-C7C9-4070-85F2-994DDB9AA804}">
      <dgm:prSet/>
      <dgm:spPr/>
      <dgm:t>
        <a:bodyPr/>
        <a:lstStyle/>
        <a:p>
          <a:r>
            <a:rPr lang="en-US"/>
            <a:t>Datasets sourced from:</a:t>
          </a:r>
        </a:p>
      </dgm:t>
    </dgm:pt>
    <dgm:pt modelId="{8D402DB8-73C4-4018-87E6-8D6D311B38DD}" type="parTrans" cxnId="{839C399D-EE58-4E20-A542-558F12F81D96}">
      <dgm:prSet/>
      <dgm:spPr/>
      <dgm:t>
        <a:bodyPr/>
        <a:lstStyle/>
        <a:p>
          <a:endParaRPr lang="en-US"/>
        </a:p>
      </dgm:t>
    </dgm:pt>
    <dgm:pt modelId="{40C652AB-E48E-43B7-8B5F-CFE5FDB77D45}" type="sibTrans" cxnId="{839C399D-EE58-4E20-A542-558F12F81D96}">
      <dgm:prSet/>
      <dgm:spPr/>
      <dgm:t>
        <a:bodyPr/>
        <a:lstStyle/>
        <a:p>
          <a:endParaRPr lang="en-US"/>
        </a:p>
      </dgm:t>
    </dgm:pt>
    <dgm:pt modelId="{4A964EF7-2A30-4CBF-AD5D-9AD2D51EA078}">
      <dgm:prSet/>
      <dgm:spPr/>
      <dgm:t>
        <a:bodyPr/>
        <a:lstStyle/>
        <a:p>
          <a:r>
            <a:rPr lang="en-US"/>
            <a:t>Kaggle</a:t>
          </a:r>
        </a:p>
      </dgm:t>
    </dgm:pt>
    <dgm:pt modelId="{DEBAC9DA-9E2A-4969-AC39-954ACC89FDB2}" type="parTrans" cxnId="{E5C1FFE3-E663-45E9-8FF9-A4135248E68A}">
      <dgm:prSet/>
      <dgm:spPr/>
      <dgm:t>
        <a:bodyPr/>
        <a:lstStyle/>
        <a:p>
          <a:endParaRPr lang="en-US"/>
        </a:p>
      </dgm:t>
    </dgm:pt>
    <dgm:pt modelId="{BB0C62DA-7D9C-46FD-964F-CBDC05C16226}" type="sibTrans" cxnId="{E5C1FFE3-E663-45E9-8FF9-A4135248E68A}">
      <dgm:prSet/>
      <dgm:spPr/>
      <dgm:t>
        <a:bodyPr/>
        <a:lstStyle/>
        <a:p>
          <a:endParaRPr lang="en-US"/>
        </a:p>
      </dgm:t>
    </dgm:pt>
    <dgm:pt modelId="{724410C8-41A8-4D8D-ABAC-A48AA81172BA}">
      <dgm:prSet/>
      <dgm:spPr/>
      <dgm:t>
        <a:bodyPr/>
        <a:lstStyle/>
        <a:p>
          <a:r>
            <a:rPr lang="en-US"/>
            <a:t>UCI ML Repository</a:t>
          </a:r>
        </a:p>
      </dgm:t>
    </dgm:pt>
    <dgm:pt modelId="{5BFE1B1A-C5C0-4307-AD4D-A2C25060CCFC}" type="parTrans" cxnId="{153B8C25-B680-4ED9-89F0-69A024C6866C}">
      <dgm:prSet/>
      <dgm:spPr/>
      <dgm:t>
        <a:bodyPr/>
        <a:lstStyle/>
        <a:p>
          <a:endParaRPr lang="en-US"/>
        </a:p>
      </dgm:t>
    </dgm:pt>
    <dgm:pt modelId="{A9F592EC-484A-4BF6-9C59-E86D072C8B63}" type="sibTrans" cxnId="{153B8C25-B680-4ED9-89F0-69A024C6866C}">
      <dgm:prSet/>
      <dgm:spPr/>
      <dgm:t>
        <a:bodyPr/>
        <a:lstStyle/>
        <a:p>
          <a:endParaRPr lang="en-US"/>
        </a:p>
      </dgm:t>
    </dgm:pt>
    <dgm:pt modelId="{1F997B7B-7242-40D6-B78C-B58AED34AA89}">
      <dgm:prSet/>
      <dgm:spPr/>
      <dgm:t>
        <a:bodyPr/>
        <a:lstStyle/>
        <a:p>
          <a:r>
            <a:rPr lang="en-US"/>
            <a:t>Academic datasets (Enron 2024)</a:t>
          </a:r>
        </a:p>
      </dgm:t>
    </dgm:pt>
    <dgm:pt modelId="{5E6442AE-E3A2-4601-8BBE-3E7AFB15CE61}" type="parTrans" cxnId="{B38DA8FA-88A7-4951-877B-3157CD4E8923}">
      <dgm:prSet/>
      <dgm:spPr/>
      <dgm:t>
        <a:bodyPr/>
        <a:lstStyle/>
        <a:p>
          <a:endParaRPr lang="en-US"/>
        </a:p>
      </dgm:t>
    </dgm:pt>
    <dgm:pt modelId="{1B607ED8-82CB-44C8-A991-1BA124C4BE4D}" type="sibTrans" cxnId="{B38DA8FA-88A7-4951-877B-3157CD4E8923}">
      <dgm:prSet/>
      <dgm:spPr/>
      <dgm:t>
        <a:bodyPr/>
        <a:lstStyle/>
        <a:p>
          <a:endParaRPr lang="en-US"/>
        </a:p>
      </dgm:t>
    </dgm:pt>
    <dgm:pt modelId="{D85FF985-0B93-4246-8D4D-23B69A510055}">
      <dgm:prSet/>
      <dgm:spPr/>
      <dgm:t>
        <a:bodyPr/>
        <a:lstStyle/>
        <a:p>
          <a:r>
            <a:rPr lang="en-US" b="1"/>
            <a:t>Evaluation Metrics:</a:t>
          </a:r>
          <a:endParaRPr lang="en-US"/>
        </a:p>
      </dgm:t>
    </dgm:pt>
    <dgm:pt modelId="{E0F65499-6157-4678-88CA-9C7BD22F2A4A}" type="parTrans" cxnId="{4C72C5D5-DEA5-4C0F-931A-3FAEB7091048}">
      <dgm:prSet/>
      <dgm:spPr/>
      <dgm:t>
        <a:bodyPr/>
        <a:lstStyle/>
        <a:p>
          <a:endParaRPr lang="en-US"/>
        </a:p>
      </dgm:t>
    </dgm:pt>
    <dgm:pt modelId="{80A7AD0D-2D2F-47BC-B59D-3943172179F5}" type="sibTrans" cxnId="{4C72C5D5-DEA5-4C0F-931A-3FAEB7091048}">
      <dgm:prSet/>
      <dgm:spPr/>
      <dgm:t>
        <a:bodyPr/>
        <a:lstStyle/>
        <a:p>
          <a:endParaRPr lang="en-US"/>
        </a:p>
      </dgm:t>
    </dgm:pt>
    <dgm:pt modelId="{96BFED99-FE4C-43C0-B3B0-56A174F8EFE3}">
      <dgm:prSet/>
      <dgm:spPr/>
      <dgm:t>
        <a:bodyPr/>
        <a:lstStyle/>
        <a:p>
          <a:r>
            <a:rPr lang="en-US" b="1"/>
            <a:t>Accuracy</a:t>
          </a:r>
          <a:r>
            <a:rPr lang="en-US"/>
            <a:t> – overall correctness</a:t>
          </a:r>
        </a:p>
      </dgm:t>
    </dgm:pt>
    <dgm:pt modelId="{20426640-3F8A-4DC0-9F1F-BA90D35CC94C}" type="parTrans" cxnId="{431F8924-DB40-4A64-8682-719BB0E4A6DA}">
      <dgm:prSet/>
      <dgm:spPr/>
      <dgm:t>
        <a:bodyPr/>
        <a:lstStyle/>
        <a:p>
          <a:endParaRPr lang="en-US"/>
        </a:p>
      </dgm:t>
    </dgm:pt>
    <dgm:pt modelId="{7F5FE7D8-C551-4987-85D1-F8758316634D}" type="sibTrans" cxnId="{431F8924-DB40-4A64-8682-719BB0E4A6DA}">
      <dgm:prSet/>
      <dgm:spPr/>
      <dgm:t>
        <a:bodyPr/>
        <a:lstStyle/>
        <a:p>
          <a:endParaRPr lang="en-US"/>
        </a:p>
      </dgm:t>
    </dgm:pt>
    <dgm:pt modelId="{4C5419F0-EB05-45F1-BEE6-2A327AC7EC00}">
      <dgm:prSet/>
      <dgm:spPr/>
      <dgm:t>
        <a:bodyPr/>
        <a:lstStyle/>
        <a:p>
          <a:r>
            <a:rPr lang="en-US" b="1"/>
            <a:t>Precision</a:t>
          </a:r>
          <a:r>
            <a:rPr lang="en-US"/>
            <a:t> – correctly predicted spam</a:t>
          </a:r>
        </a:p>
      </dgm:t>
    </dgm:pt>
    <dgm:pt modelId="{5DCCE972-C986-4AF7-AB67-575788C8C0C1}" type="parTrans" cxnId="{811A9C0F-7D6A-4852-8100-EBB427C2A34D}">
      <dgm:prSet/>
      <dgm:spPr/>
      <dgm:t>
        <a:bodyPr/>
        <a:lstStyle/>
        <a:p>
          <a:endParaRPr lang="en-US"/>
        </a:p>
      </dgm:t>
    </dgm:pt>
    <dgm:pt modelId="{1B19D058-37B4-41B7-B9D1-B91D4AF421FB}" type="sibTrans" cxnId="{811A9C0F-7D6A-4852-8100-EBB427C2A34D}">
      <dgm:prSet/>
      <dgm:spPr/>
      <dgm:t>
        <a:bodyPr/>
        <a:lstStyle/>
        <a:p>
          <a:endParaRPr lang="en-US"/>
        </a:p>
      </dgm:t>
    </dgm:pt>
    <dgm:pt modelId="{E71A2B04-1C9A-44D3-8166-31235FA8D494}">
      <dgm:prSet/>
      <dgm:spPr/>
      <dgm:t>
        <a:bodyPr/>
        <a:lstStyle/>
        <a:p>
          <a:r>
            <a:rPr lang="en-US" b="1"/>
            <a:t>Recall</a:t>
          </a:r>
          <a:r>
            <a:rPr lang="en-US"/>
            <a:t> – ability to detect total spam</a:t>
          </a:r>
        </a:p>
      </dgm:t>
    </dgm:pt>
    <dgm:pt modelId="{5F26D1EC-3FDB-4A13-BA24-95B656F70CF8}" type="parTrans" cxnId="{147C0CE4-A9F9-4663-96D0-BFE8102E43E9}">
      <dgm:prSet/>
      <dgm:spPr/>
      <dgm:t>
        <a:bodyPr/>
        <a:lstStyle/>
        <a:p>
          <a:endParaRPr lang="en-US"/>
        </a:p>
      </dgm:t>
    </dgm:pt>
    <dgm:pt modelId="{D5DC6CD7-A375-4F7D-AE65-2D3A70F19549}" type="sibTrans" cxnId="{147C0CE4-A9F9-4663-96D0-BFE8102E43E9}">
      <dgm:prSet/>
      <dgm:spPr/>
      <dgm:t>
        <a:bodyPr/>
        <a:lstStyle/>
        <a:p>
          <a:endParaRPr lang="en-US"/>
        </a:p>
      </dgm:t>
    </dgm:pt>
    <dgm:pt modelId="{3AE3FDB6-88C2-49A4-A8D2-C154C4B4DEB8}">
      <dgm:prSet/>
      <dgm:spPr/>
      <dgm:t>
        <a:bodyPr/>
        <a:lstStyle/>
        <a:p>
          <a:r>
            <a:rPr lang="en-US" b="1"/>
            <a:t>F1-score</a:t>
          </a:r>
          <a:r>
            <a:rPr lang="en-US"/>
            <a:t> – harmonic balance of precision and recall</a:t>
          </a:r>
        </a:p>
      </dgm:t>
    </dgm:pt>
    <dgm:pt modelId="{5D16BA9B-5490-46F0-859D-87848B470342}" type="parTrans" cxnId="{1D262835-D749-4A16-BC9B-88BC7B42E68A}">
      <dgm:prSet/>
      <dgm:spPr/>
      <dgm:t>
        <a:bodyPr/>
        <a:lstStyle/>
        <a:p>
          <a:endParaRPr lang="en-US"/>
        </a:p>
      </dgm:t>
    </dgm:pt>
    <dgm:pt modelId="{1C2B9BE0-3018-4A9C-B157-3532C663F6F0}" type="sibTrans" cxnId="{1D262835-D749-4A16-BC9B-88BC7B42E68A}">
      <dgm:prSet/>
      <dgm:spPr/>
      <dgm:t>
        <a:bodyPr/>
        <a:lstStyle/>
        <a:p>
          <a:endParaRPr lang="en-US"/>
        </a:p>
      </dgm:t>
    </dgm:pt>
    <dgm:pt modelId="{1B010603-70D2-4C24-947E-1095AD1022F7}">
      <dgm:prSet/>
      <dgm:spPr/>
      <dgm:t>
        <a:bodyPr/>
        <a:lstStyle/>
        <a:p>
          <a:r>
            <a:rPr lang="en-US" b="1"/>
            <a:t>ROC–AUC</a:t>
          </a:r>
          <a:r>
            <a:rPr lang="en-US"/>
            <a:t> – classifier ranking performance</a:t>
          </a:r>
        </a:p>
      </dgm:t>
    </dgm:pt>
    <dgm:pt modelId="{305102ED-1C22-4CBD-8758-5B8C246C2CCF}" type="parTrans" cxnId="{CB30FAF3-63D0-4D38-9D9B-C98DAA3F12C9}">
      <dgm:prSet/>
      <dgm:spPr/>
      <dgm:t>
        <a:bodyPr/>
        <a:lstStyle/>
        <a:p>
          <a:endParaRPr lang="en-US"/>
        </a:p>
      </dgm:t>
    </dgm:pt>
    <dgm:pt modelId="{E122A936-1E29-46C8-B996-076A9A9D58C2}" type="sibTrans" cxnId="{CB30FAF3-63D0-4D38-9D9B-C98DAA3F12C9}">
      <dgm:prSet/>
      <dgm:spPr/>
      <dgm:t>
        <a:bodyPr/>
        <a:lstStyle/>
        <a:p>
          <a:endParaRPr lang="en-US"/>
        </a:p>
      </dgm:t>
    </dgm:pt>
    <dgm:pt modelId="{E3E6B235-8DCE-4BB0-9130-F8E6B88E3B6B}">
      <dgm:prSet/>
      <dgm:spPr/>
      <dgm:t>
        <a:bodyPr/>
        <a:lstStyle/>
        <a:p>
          <a:r>
            <a:rPr lang="en-US" b="1"/>
            <a:t>Confusion Matrix</a:t>
          </a:r>
          <a:r>
            <a:rPr lang="en-US"/>
            <a:t> – error distribution</a:t>
          </a:r>
        </a:p>
      </dgm:t>
    </dgm:pt>
    <dgm:pt modelId="{B0FD2ED5-A92E-42CA-BD22-4FDED7A88602}" type="parTrans" cxnId="{AD1A0DFA-BA8F-4413-853C-4EBCFA6D8D78}">
      <dgm:prSet/>
      <dgm:spPr/>
      <dgm:t>
        <a:bodyPr/>
        <a:lstStyle/>
        <a:p>
          <a:endParaRPr lang="en-US"/>
        </a:p>
      </dgm:t>
    </dgm:pt>
    <dgm:pt modelId="{C9EEDFCB-7D45-42CE-A26F-B6DFF63E285D}" type="sibTrans" cxnId="{AD1A0DFA-BA8F-4413-853C-4EBCFA6D8D78}">
      <dgm:prSet/>
      <dgm:spPr/>
      <dgm:t>
        <a:bodyPr/>
        <a:lstStyle/>
        <a:p>
          <a:endParaRPr lang="en-US"/>
        </a:p>
      </dgm:t>
    </dgm:pt>
    <dgm:pt modelId="{D1026493-1EC4-40DF-A992-58D751973998}">
      <dgm:prSet/>
      <dgm:spPr/>
      <dgm:t>
        <a:bodyPr/>
        <a:lstStyle/>
        <a:p>
          <a:r>
            <a:rPr lang="en-US" b="1"/>
            <a:t>Tools Used:</a:t>
          </a:r>
          <a:endParaRPr lang="en-US"/>
        </a:p>
      </dgm:t>
    </dgm:pt>
    <dgm:pt modelId="{91E09069-0690-4BCA-ADDE-DF612B73D64A}" type="parTrans" cxnId="{769EC7F3-BCCC-44DF-8E0F-163786427099}">
      <dgm:prSet/>
      <dgm:spPr/>
      <dgm:t>
        <a:bodyPr/>
        <a:lstStyle/>
        <a:p>
          <a:endParaRPr lang="en-US"/>
        </a:p>
      </dgm:t>
    </dgm:pt>
    <dgm:pt modelId="{0E2D07C6-CAD3-49CF-8974-A8EA9F143CA6}" type="sibTrans" cxnId="{769EC7F3-BCCC-44DF-8E0F-163786427099}">
      <dgm:prSet/>
      <dgm:spPr/>
      <dgm:t>
        <a:bodyPr/>
        <a:lstStyle/>
        <a:p>
          <a:endParaRPr lang="en-US"/>
        </a:p>
      </dgm:t>
    </dgm:pt>
    <dgm:pt modelId="{9FED64FE-AACD-4680-BC8E-2EB72473669E}">
      <dgm:prSet/>
      <dgm:spPr/>
      <dgm:t>
        <a:bodyPr/>
        <a:lstStyle/>
        <a:p>
          <a:r>
            <a:rPr lang="en-US"/>
            <a:t>Python 3.11</a:t>
          </a:r>
        </a:p>
      </dgm:t>
    </dgm:pt>
    <dgm:pt modelId="{A0358B3E-DF9A-4EA4-A536-958FD58806BC}" type="parTrans" cxnId="{46D75977-8DA1-42BD-A4DF-DE8172A56BE8}">
      <dgm:prSet/>
      <dgm:spPr/>
      <dgm:t>
        <a:bodyPr/>
        <a:lstStyle/>
        <a:p>
          <a:endParaRPr lang="en-US"/>
        </a:p>
      </dgm:t>
    </dgm:pt>
    <dgm:pt modelId="{CDF11069-48CD-41EA-B9C6-12FE7A9C07AE}" type="sibTrans" cxnId="{46D75977-8DA1-42BD-A4DF-DE8172A56BE8}">
      <dgm:prSet/>
      <dgm:spPr/>
      <dgm:t>
        <a:bodyPr/>
        <a:lstStyle/>
        <a:p>
          <a:endParaRPr lang="en-US"/>
        </a:p>
      </dgm:t>
    </dgm:pt>
    <dgm:pt modelId="{EBA46B88-DCDA-4FFA-8338-6D9205CD6189}">
      <dgm:prSet/>
      <dgm:spPr/>
      <dgm:t>
        <a:bodyPr/>
        <a:lstStyle/>
        <a:p>
          <a:r>
            <a:rPr lang="en-US"/>
            <a:t>Scikit-Learn</a:t>
          </a:r>
        </a:p>
      </dgm:t>
    </dgm:pt>
    <dgm:pt modelId="{9952E90B-AAD1-4E7B-9187-1961557A1C4A}" type="parTrans" cxnId="{A26F2166-D5E9-4FE1-876C-6A69324DE6A7}">
      <dgm:prSet/>
      <dgm:spPr/>
      <dgm:t>
        <a:bodyPr/>
        <a:lstStyle/>
        <a:p>
          <a:endParaRPr lang="en-US"/>
        </a:p>
      </dgm:t>
    </dgm:pt>
    <dgm:pt modelId="{2430FA43-253C-4B3C-8630-6CA6CB9661B7}" type="sibTrans" cxnId="{A26F2166-D5E9-4FE1-876C-6A69324DE6A7}">
      <dgm:prSet/>
      <dgm:spPr/>
      <dgm:t>
        <a:bodyPr/>
        <a:lstStyle/>
        <a:p>
          <a:endParaRPr lang="en-US"/>
        </a:p>
      </dgm:t>
    </dgm:pt>
    <dgm:pt modelId="{C4A61DC6-3E0E-42AC-88BF-FB61E6DDABB9}">
      <dgm:prSet/>
      <dgm:spPr/>
      <dgm:t>
        <a:bodyPr/>
        <a:lstStyle/>
        <a:p>
          <a:r>
            <a:rPr lang="en-US"/>
            <a:t>TensorFlow/Keras</a:t>
          </a:r>
        </a:p>
      </dgm:t>
    </dgm:pt>
    <dgm:pt modelId="{13FB01AA-C8D7-40C5-944B-9DBC7F89D0E4}" type="parTrans" cxnId="{FAF9F911-1291-4FD6-815B-933C69F6234C}">
      <dgm:prSet/>
      <dgm:spPr/>
      <dgm:t>
        <a:bodyPr/>
        <a:lstStyle/>
        <a:p>
          <a:endParaRPr lang="en-US"/>
        </a:p>
      </dgm:t>
    </dgm:pt>
    <dgm:pt modelId="{D7D13B0D-1206-4080-8B80-E03AB1220A58}" type="sibTrans" cxnId="{FAF9F911-1291-4FD6-815B-933C69F6234C}">
      <dgm:prSet/>
      <dgm:spPr/>
      <dgm:t>
        <a:bodyPr/>
        <a:lstStyle/>
        <a:p>
          <a:endParaRPr lang="en-US"/>
        </a:p>
      </dgm:t>
    </dgm:pt>
    <dgm:pt modelId="{C672600D-770F-4B72-8F34-EE3343DC739E}">
      <dgm:prSet/>
      <dgm:spPr/>
      <dgm:t>
        <a:bodyPr/>
        <a:lstStyle/>
        <a:p>
          <a:r>
            <a:rPr lang="en-US"/>
            <a:t>NLTK / SpaCy</a:t>
          </a:r>
        </a:p>
      </dgm:t>
    </dgm:pt>
    <dgm:pt modelId="{5993E755-93BD-4DE2-BCE1-7AE32D1A86E8}" type="parTrans" cxnId="{F971BB43-9EF0-4747-A79F-2072FD071FB8}">
      <dgm:prSet/>
      <dgm:spPr/>
      <dgm:t>
        <a:bodyPr/>
        <a:lstStyle/>
        <a:p>
          <a:endParaRPr lang="en-US"/>
        </a:p>
      </dgm:t>
    </dgm:pt>
    <dgm:pt modelId="{9AB6911F-49D8-417A-BBF1-3D9002A4674F}" type="sibTrans" cxnId="{F971BB43-9EF0-4747-A79F-2072FD071FB8}">
      <dgm:prSet/>
      <dgm:spPr/>
      <dgm:t>
        <a:bodyPr/>
        <a:lstStyle/>
        <a:p>
          <a:endParaRPr lang="en-US"/>
        </a:p>
      </dgm:t>
    </dgm:pt>
    <dgm:pt modelId="{4E169A89-E4A6-4EAA-9943-D022BABBD6CD}">
      <dgm:prSet/>
      <dgm:spPr/>
      <dgm:t>
        <a:bodyPr/>
        <a:lstStyle/>
        <a:p>
          <a:r>
            <a:rPr lang="en-US"/>
            <a:t>Jupyter Notebook</a:t>
          </a:r>
        </a:p>
      </dgm:t>
    </dgm:pt>
    <dgm:pt modelId="{06C31EAD-EEE5-4416-8DAB-64D68476683E}" type="parTrans" cxnId="{5DCC0383-0D90-42FB-B1FB-5F8B8A64947A}">
      <dgm:prSet/>
      <dgm:spPr/>
      <dgm:t>
        <a:bodyPr/>
        <a:lstStyle/>
        <a:p>
          <a:endParaRPr lang="en-US"/>
        </a:p>
      </dgm:t>
    </dgm:pt>
    <dgm:pt modelId="{A5A0B6A0-3640-4CC1-9B68-F57BE4D7EE9B}" type="sibTrans" cxnId="{5DCC0383-0D90-42FB-B1FB-5F8B8A64947A}">
      <dgm:prSet/>
      <dgm:spPr/>
      <dgm:t>
        <a:bodyPr/>
        <a:lstStyle/>
        <a:p>
          <a:endParaRPr lang="en-US"/>
        </a:p>
      </dgm:t>
    </dgm:pt>
    <dgm:pt modelId="{18592017-D961-4EDE-9C2E-83DC0BBB85FD}" type="pres">
      <dgm:prSet presAssocID="{EB51D871-9E0D-46D2-96E5-FA5A62742BD3}" presName="theList" presStyleCnt="0">
        <dgm:presLayoutVars>
          <dgm:dir/>
          <dgm:animLvl val="lvl"/>
          <dgm:resizeHandles val="exact"/>
        </dgm:presLayoutVars>
      </dgm:prSet>
      <dgm:spPr/>
    </dgm:pt>
    <dgm:pt modelId="{5A5066AE-9AB5-4849-B4C3-88219CC5E3B3}" type="pres">
      <dgm:prSet presAssocID="{170E9E80-B953-4E53-A21B-E4909C849477}" presName="compNode" presStyleCnt="0"/>
      <dgm:spPr/>
    </dgm:pt>
    <dgm:pt modelId="{D2F91482-E767-455D-8863-6014218EB5E8}" type="pres">
      <dgm:prSet presAssocID="{170E9E80-B953-4E53-A21B-E4909C849477}" presName="aNode" presStyleLbl="bgShp" presStyleIdx="0" presStyleCnt="3"/>
      <dgm:spPr/>
    </dgm:pt>
    <dgm:pt modelId="{DEEA9F25-D8AF-4C08-8F0E-A63AB6697F8B}" type="pres">
      <dgm:prSet presAssocID="{170E9E80-B953-4E53-A21B-E4909C849477}" presName="textNode" presStyleLbl="bgShp" presStyleIdx="0" presStyleCnt="3"/>
      <dgm:spPr/>
    </dgm:pt>
    <dgm:pt modelId="{A71803EA-3E0C-472B-9695-D8119943B176}" type="pres">
      <dgm:prSet presAssocID="{170E9E80-B953-4E53-A21B-E4909C849477}" presName="compChildNode" presStyleCnt="0"/>
      <dgm:spPr/>
    </dgm:pt>
    <dgm:pt modelId="{D3D56D7A-B2B5-4E06-A310-4B55252C265D}" type="pres">
      <dgm:prSet presAssocID="{170E9E80-B953-4E53-A21B-E4909C849477}" presName="theInnerList" presStyleCnt="0"/>
      <dgm:spPr/>
    </dgm:pt>
    <dgm:pt modelId="{7F7C2D81-68B0-4703-B62C-5488E2B9CF4F}" type="pres">
      <dgm:prSet presAssocID="{98511459-C7C9-4070-85F2-994DDB9AA804}" presName="childNode" presStyleLbl="node1" presStyleIdx="0" presStyleCnt="15">
        <dgm:presLayoutVars>
          <dgm:bulletEnabled val="1"/>
        </dgm:presLayoutVars>
      </dgm:prSet>
      <dgm:spPr/>
    </dgm:pt>
    <dgm:pt modelId="{BDEF8C5F-D2F5-4FFE-B40C-83718FD0390E}" type="pres">
      <dgm:prSet presAssocID="{98511459-C7C9-4070-85F2-994DDB9AA804}" presName="aSpace2" presStyleCnt="0"/>
      <dgm:spPr/>
    </dgm:pt>
    <dgm:pt modelId="{324D1EA7-EF0F-439E-8056-0B6E69E9A5EE}" type="pres">
      <dgm:prSet presAssocID="{4A964EF7-2A30-4CBF-AD5D-9AD2D51EA078}" presName="childNode" presStyleLbl="node1" presStyleIdx="1" presStyleCnt="15">
        <dgm:presLayoutVars>
          <dgm:bulletEnabled val="1"/>
        </dgm:presLayoutVars>
      </dgm:prSet>
      <dgm:spPr/>
    </dgm:pt>
    <dgm:pt modelId="{377034D4-A29B-411D-BBB4-7FD51A905798}" type="pres">
      <dgm:prSet presAssocID="{4A964EF7-2A30-4CBF-AD5D-9AD2D51EA078}" presName="aSpace2" presStyleCnt="0"/>
      <dgm:spPr/>
    </dgm:pt>
    <dgm:pt modelId="{0640CE95-2F9D-4967-BEAD-5BA3B93FE6DF}" type="pres">
      <dgm:prSet presAssocID="{724410C8-41A8-4D8D-ABAC-A48AA81172BA}" presName="childNode" presStyleLbl="node1" presStyleIdx="2" presStyleCnt="15">
        <dgm:presLayoutVars>
          <dgm:bulletEnabled val="1"/>
        </dgm:presLayoutVars>
      </dgm:prSet>
      <dgm:spPr/>
    </dgm:pt>
    <dgm:pt modelId="{E4573023-71A9-4C07-9045-51D061D10049}" type="pres">
      <dgm:prSet presAssocID="{724410C8-41A8-4D8D-ABAC-A48AA81172BA}" presName="aSpace2" presStyleCnt="0"/>
      <dgm:spPr/>
    </dgm:pt>
    <dgm:pt modelId="{936BA09B-2ECF-4C05-B985-4C6843B8D002}" type="pres">
      <dgm:prSet presAssocID="{1F997B7B-7242-40D6-B78C-B58AED34AA89}" presName="childNode" presStyleLbl="node1" presStyleIdx="3" presStyleCnt="15">
        <dgm:presLayoutVars>
          <dgm:bulletEnabled val="1"/>
        </dgm:presLayoutVars>
      </dgm:prSet>
      <dgm:spPr/>
    </dgm:pt>
    <dgm:pt modelId="{07E13C65-13AA-445D-8363-C776D6C12734}" type="pres">
      <dgm:prSet presAssocID="{170E9E80-B953-4E53-A21B-E4909C849477}" presName="aSpace" presStyleCnt="0"/>
      <dgm:spPr/>
    </dgm:pt>
    <dgm:pt modelId="{A96863BE-5E5E-4BF2-B322-4D2AACB6ABD5}" type="pres">
      <dgm:prSet presAssocID="{D85FF985-0B93-4246-8D4D-23B69A510055}" presName="compNode" presStyleCnt="0"/>
      <dgm:spPr/>
    </dgm:pt>
    <dgm:pt modelId="{DE3FC378-EA6F-484F-A814-9FC1ADD5311F}" type="pres">
      <dgm:prSet presAssocID="{D85FF985-0B93-4246-8D4D-23B69A510055}" presName="aNode" presStyleLbl="bgShp" presStyleIdx="1" presStyleCnt="3"/>
      <dgm:spPr/>
    </dgm:pt>
    <dgm:pt modelId="{0EA9B186-3ACD-4CFC-975E-513EB418E162}" type="pres">
      <dgm:prSet presAssocID="{D85FF985-0B93-4246-8D4D-23B69A510055}" presName="textNode" presStyleLbl="bgShp" presStyleIdx="1" presStyleCnt="3"/>
      <dgm:spPr/>
    </dgm:pt>
    <dgm:pt modelId="{B5697B18-5D7A-47EC-B24C-700724CF6D4A}" type="pres">
      <dgm:prSet presAssocID="{D85FF985-0B93-4246-8D4D-23B69A510055}" presName="compChildNode" presStyleCnt="0"/>
      <dgm:spPr/>
    </dgm:pt>
    <dgm:pt modelId="{4586AE96-58EE-4CDE-B3F5-13C527F3ED64}" type="pres">
      <dgm:prSet presAssocID="{D85FF985-0B93-4246-8D4D-23B69A510055}" presName="theInnerList" presStyleCnt="0"/>
      <dgm:spPr/>
    </dgm:pt>
    <dgm:pt modelId="{5F83F49F-543A-4A6F-BA83-5C851C978D4C}" type="pres">
      <dgm:prSet presAssocID="{96BFED99-FE4C-43C0-B3B0-56A174F8EFE3}" presName="childNode" presStyleLbl="node1" presStyleIdx="4" presStyleCnt="15">
        <dgm:presLayoutVars>
          <dgm:bulletEnabled val="1"/>
        </dgm:presLayoutVars>
      </dgm:prSet>
      <dgm:spPr/>
    </dgm:pt>
    <dgm:pt modelId="{38D4349C-A9AD-42E8-94E1-840F2E0F4F73}" type="pres">
      <dgm:prSet presAssocID="{96BFED99-FE4C-43C0-B3B0-56A174F8EFE3}" presName="aSpace2" presStyleCnt="0"/>
      <dgm:spPr/>
    </dgm:pt>
    <dgm:pt modelId="{F5A7E1B2-A9BD-41EC-BE6A-0D34D75A9DB5}" type="pres">
      <dgm:prSet presAssocID="{4C5419F0-EB05-45F1-BEE6-2A327AC7EC00}" presName="childNode" presStyleLbl="node1" presStyleIdx="5" presStyleCnt="15">
        <dgm:presLayoutVars>
          <dgm:bulletEnabled val="1"/>
        </dgm:presLayoutVars>
      </dgm:prSet>
      <dgm:spPr/>
    </dgm:pt>
    <dgm:pt modelId="{567C96BF-CC73-4EFE-9D3D-0278E3F84A1B}" type="pres">
      <dgm:prSet presAssocID="{4C5419F0-EB05-45F1-BEE6-2A327AC7EC00}" presName="aSpace2" presStyleCnt="0"/>
      <dgm:spPr/>
    </dgm:pt>
    <dgm:pt modelId="{AE2CA60D-0208-42CE-B898-7FA238AA3B0F}" type="pres">
      <dgm:prSet presAssocID="{E71A2B04-1C9A-44D3-8166-31235FA8D494}" presName="childNode" presStyleLbl="node1" presStyleIdx="6" presStyleCnt="15">
        <dgm:presLayoutVars>
          <dgm:bulletEnabled val="1"/>
        </dgm:presLayoutVars>
      </dgm:prSet>
      <dgm:spPr/>
    </dgm:pt>
    <dgm:pt modelId="{85A26EEC-9C90-4D63-95CD-053ECBFAEBF6}" type="pres">
      <dgm:prSet presAssocID="{E71A2B04-1C9A-44D3-8166-31235FA8D494}" presName="aSpace2" presStyleCnt="0"/>
      <dgm:spPr/>
    </dgm:pt>
    <dgm:pt modelId="{21E05CF7-4794-4808-80B1-ABBEB21000E0}" type="pres">
      <dgm:prSet presAssocID="{3AE3FDB6-88C2-49A4-A8D2-C154C4B4DEB8}" presName="childNode" presStyleLbl="node1" presStyleIdx="7" presStyleCnt="15">
        <dgm:presLayoutVars>
          <dgm:bulletEnabled val="1"/>
        </dgm:presLayoutVars>
      </dgm:prSet>
      <dgm:spPr/>
    </dgm:pt>
    <dgm:pt modelId="{9E58B8FB-4D0E-4E52-8D11-8A9BF845C7A2}" type="pres">
      <dgm:prSet presAssocID="{3AE3FDB6-88C2-49A4-A8D2-C154C4B4DEB8}" presName="aSpace2" presStyleCnt="0"/>
      <dgm:spPr/>
    </dgm:pt>
    <dgm:pt modelId="{34DAFB43-E815-4F78-AE84-2A0EA126736E}" type="pres">
      <dgm:prSet presAssocID="{1B010603-70D2-4C24-947E-1095AD1022F7}" presName="childNode" presStyleLbl="node1" presStyleIdx="8" presStyleCnt="15">
        <dgm:presLayoutVars>
          <dgm:bulletEnabled val="1"/>
        </dgm:presLayoutVars>
      </dgm:prSet>
      <dgm:spPr/>
    </dgm:pt>
    <dgm:pt modelId="{271EA4F3-26C6-4C83-A99A-09A334BB7072}" type="pres">
      <dgm:prSet presAssocID="{1B010603-70D2-4C24-947E-1095AD1022F7}" presName="aSpace2" presStyleCnt="0"/>
      <dgm:spPr/>
    </dgm:pt>
    <dgm:pt modelId="{9E198BEE-D53C-4993-AA6C-864573D70CDD}" type="pres">
      <dgm:prSet presAssocID="{E3E6B235-8DCE-4BB0-9130-F8E6B88E3B6B}" presName="childNode" presStyleLbl="node1" presStyleIdx="9" presStyleCnt="15">
        <dgm:presLayoutVars>
          <dgm:bulletEnabled val="1"/>
        </dgm:presLayoutVars>
      </dgm:prSet>
      <dgm:spPr/>
    </dgm:pt>
    <dgm:pt modelId="{88872DD9-30C3-4397-9ED9-7F2EE98443F2}" type="pres">
      <dgm:prSet presAssocID="{D85FF985-0B93-4246-8D4D-23B69A510055}" presName="aSpace" presStyleCnt="0"/>
      <dgm:spPr/>
    </dgm:pt>
    <dgm:pt modelId="{940D423A-FEC3-43FB-A78B-77942A878386}" type="pres">
      <dgm:prSet presAssocID="{D1026493-1EC4-40DF-A992-58D751973998}" presName="compNode" presStyleCnt="0"/>
      <dgm:spPr/>
    </dgm:pt>
    <dgm:pt modelId="{415DCB21-A0D3-48EB-8534-44309F035056}" type="pres">
      <dgm:prSet presAssocID="{D1026493-1EC4-40DF-A992-58D751973998}" presName="aNode" presStyleLbl="bgShp" presStyleIdx="2" presStyleCnt="3"/>
      <dgm:spPr/>
    </dgm:pt>
    <dgm:pt modelId="{9A16084E-1324-4B8C-A489-7FA4D88537A1}" type="pres">
      <dgm:prSet presAssocID="{D1026493-1EC4-40DF-A992-58D751973998}" presName="textNode" presStyleLbl="bgShp" presStyleIdx="2" presStyleCnt="3"/>
      <dgm:spPr/>
    </dgm:pt>
    <dgm:pt modelId="{631915E9-4D31-4085-9D83-6A382EBADDCD}" type="pres">
      <dgm:prSet presAssocID="{D1026493-1EC4-40DF-A992-58D751973998}" presName="compChildNode" presStyleCnt="0"/>
      <dgm:spPr/>
    </dgm:pt>
    <dgm:pt modelId="{C6D4AD3B-380E-4832-8CF3-7873D9367B43}" type="pres">
      <dgm:prSet presAssocID="{D1026493-1EC4-40DF-A992-58D751973998}" presName="theInnerList" presStyleCnt="0"/>
      <dgm:spPr/>
    </dgm:pt>
    <dgm:pt modelId="{4B29A901-5A4F-4171-B29C-90FFC4C571B4}" type="pres">
      <dgm:prSet presAssocID="{9FED64FE-AACD-4680-BC8E-2EB72473669E}" presName="childNode" presStyleLbl="node1" presStyleIdx="10" presStyleCnt="15">
        <dgm:presLayoutVars>
          <dgm:bulletEnabled val="1"/>
        </dgm:presLayoutVars>
      </dgm:prSet>
      <dgm:spPr/>
    </dgm:pt>
    <dgm:pt modelId="{3C74D417-287D-4593-8634-06D22600938C}" type="pres">
      <dgm:prSet presAssocID="{9FED64FE-AACD-4680-BC8E-2EB72473669E}" presName="aSpace2" presStyleCnt="0"/>
      <dgm:spPr/>
    </dgm:pt>
    <dgm:pt modelId="{B43FC5C4-EA18-42C7-ADAD-4D590D27AF91}" type="pres">
      <dgm:prSet presAssocID="{EBA46B88-DCDA-4FFA-8338-6D9205CD6189}" presName="childNode" presStyleLbl="node1" presStyleIdx="11" presStyleCnt="15">
        <dgm:presLayoutVars>
          <dgm:bulletEnabled val="1"/>
        </dgm:presLayoutVars>
      </dgm:prSet>
      <dgm:spPr/>
    </dgm:pt>
    <dgm:pt modelId="{C10D2E92-A761-4A43-AF7F-F836CDBC44A4}" type="pres">
      <dgm:prSet presAssocID="{EBA46B88-DCDA-4FFA-8338-6D9205CD6189}" presName="aSpace2" presStyleCnt="0"/>
      <dgm:spPr/>
    </dgm:pt>
    <dgm:pt modelId="{3697A731-4CF7-4CB5-BB20-FA2397E262F7}" type="pres">
      <dgm:prSet presAssocID="{C4A61DC6-3E0E-42AC-88BF-FB61E6DDABB9}" presName="childNode" presStyleLbl="node1" presStyleIdx="12" presStyleCnt="15">
        <dgm:presLayoutVars>
          <dgm:bulletEnabled val="1"/>
        </dgm:presLayoutVars>
      </dgm:prSet>
      <dgm:spPr/>
    </dgm:pt>
    <dgm:pt modelId="{89A92DEC-9125-4FCD-93E9-F85A65D7EE84}" type="pres">
      <dgm:prSet presAssocID="{C4A61DC6-3E0E-42AC-88BF-FB61E6DDABB9}" presName="aSpace2" presStyleCnt="0"/>
      <dgm:spPr/>
    </dgm:pt>
    <dgm:pt modelId="{FB8B3A21-AE07-4406-AACF-20B292D37500}" type="pres">
      <dgm:prSet presAssocID="{C672600D-770F-4B72-8F34-EE3343DC739E}" presName="childNode" presStyleLbl="node1" presStyleIdx="13" presStyleCnt="15">
        <dgm:presLayoutVars>
          <dgm:bulletEnabled val="1"/>
        </dgm:presLayoutVars>
      </dgm:prSet>
      <dgm:spPr/>
    </dgm:pt>
    <dgm:pt modelId="{AA8F4DA0-2B24-4CA7-9DDF-A91E9AC64356}" type="pres">
      <dgm:prSet presAssocID="{C672600D-770F-4B72-8F34-EE3343DC739E}" presName="aSpace2" presStyleCnt="0"/>
      <dgm:spPr/>
    </dgm:pt>
    <dgm:pt modelId="{C20E7111-4FC0-4AD8-BF31-E0D96A78B6C1}" type="pres">
      <dgm:prSet presAssocID="{4E169A89-E4A6-4EAA-9943-D022BABBD6CD}" presName="childNode" presStyleLbl="node1" presStyleIdx="14" presStyleCnt="15">
        <dgm:presLayoutVars>
          <dgm:bulletEnabled val="1"/>
        </dgm:presLayoutVars>
      </dgm:prSet>
      <dgm:spPr/>
    </dgm:pt>
  </dgm:ptLst>
  <dgm:cxnLst>
    <dgm:cxn modelId="{8A7CC000-B5F7-4351-993D-0BE1D09DAB45}" srcId="{EB51D871-9E0D-46D2-96E5-FA5A62742BD3}" destId="{170E9E80-B953-4E53-A21B-E4909C849477}" srcOrd="0" destOrd="0" parTransId="{0786414B-B431-426A-9F0F-8B18100C827F}" sibTransId="{64CBDEAC-5D72-4CDC-BD97-87E776984AD7}"/>
    <dgm:cxn modelId="{811A9C0F-7D6A-4852-8100-EBB427C2A34D}" srcId="{D85FF985-0B93-4246-8D4D-23B69A510055}" destId="{4C5419F0-EB05-45F1-BEE6-2A327AC7EC00}" srcOrd="1" destOrd="0" parTransId="{5DCCE972-C986-4AF7-AB67-575788C8C0C1}" sibTransId="{1B19D058-37B4-41B7-B9D1-B91D4AF421FB}"/>
    <dgm:cxn modelId="{FAF9F911-1291-4FD6-815B-933C69F6234C}" srcId="{D1026493-1EC4-40DF-A992-58D751973998}" destId="{C4A61DC6-3E0E-42AC-88BF-FB61E6DDABB9}" srcOrd="2" destOrd="0" parTransId="{13FB01AA-C8D7-40C5-944B-9DBC7F89D0E4}" sibTransId="{D7D13B0D-1206-4080-8B80-E03AB1220A58}"/>
    <dgm:cxn modelId="{1D0EBC12-1B34-4DA5-A1C8-F0E82D7FFB2A}" type="presOf" srcId="{724410C8-41A8-4D8D-ABAC-A48AA81172BA}" destId="{0640CE95-2F9D-4967-BEAD-5BA3B93FE6DF}" srcOrd="0" destOrd="0" presId="urn:microsoft.com/office/officeart/2005/8/layout/lProcess2"/>
    <dgm:cxn modelId="{870A2817-BEF8-473D-AB15-65E5F8A7C31E}" type="presOf" srcId="{4E169A89-E4A6-4EAA-9943-D022BABBD6CD}" destId="{C20E7111-4FC0-4AD8-BF31-E0D96A78B6C1}" srcOrd="0" destOrd="0" presId="urn:microsoft.com/office/officeart/2005/8/layout/lProcess2"/>
    <dgm:cxn modelId="{3DBA2F1B-A7B1-45DC-995C-DA3F7D0AE777}" type="presOf" srcId="{96BFED99-FE4C-43C0-B3B0-56A174F8EFE3}" destId="{5F83F49F-543A-4A6F-BA83-5C851C978D4C}" srcOrd="0" destOrd="0" presId="urn:microsoft.com/office/officeart/2005/8/layout/lProcess2"/>
    <dgm:cxn modelId="{431F8924-DB40-4A64-8682-719BB0E4A6DA}" srcId="{D85FF985-0B93-4246-8D4D-23B69A510055}" destId="{96BFED99-FE4C-43C0-B3B0-56A174F8EFE3}" srcOrd="0" destOrd="0" parTransId="{20426640-3F8A-4DC0-9F1F-BA90D35CC94C}" sibTransId="{7F5FE7D8-C551-4987-85D1-F8758316634D}"/>
    <dgm:cxn modelId="{153B8C25-B680-4ED9-89F0-69A024C6866C}" srcId="{170E9E80-B953-4E53-A21B-E4909C849477}" destId="{724410C8-41A8-4D8D-ABAC-A48AA81172BA}" srcOrd="2" destOrd="0" parTransId="{5BFE1B1A-C5C0-4307-AD4D-A2C25060CCFC}" sibTransId="{A9F592EC-484A-4BF6-9C59-E86D072C8B63}"/>
    <dgm:cxn modelId="{1D262835-D749-4A16-BC9B-88BC7B42E68A}" srcId="{D85FF985-0B93-4246-8D4D-23B69A510055}" destId="{3AE3FDB6-88C2-49A4-A8D2-C154C4B4DEB8}" srcOrd="3" destOrd="0" parTransId="{5D16BA9B-5490-46F0-859D-87848B470342}" sibTransId="{1C2B9BE0-3018-4A9C-B157-3532C663F6F0}"/>
    <dgm:cxn modelId="{8DF25E39-778F-47CD-B20E-F0684666277B}" type="presOf" srcId="{C672600D-770F-4B72-8F34-EE3343DC739E}" destId="{FB8B3A21-AE07-4406-AACF-20B292D37500}" srcOrd="0" destOrd="0" presId="urn:microsoft.com/office/officeart/2005/8/layout/lProcess2"/>
    <dgm:cxn modelId="{C125D239-51E1-444F-A412-3C9B7C8DFBC1}" type="presOf" srcId="{4A964EF7-2A30-4CBF-AD5D-9AD2D51EA078}" destId="{324D1EA7-EF0F-439E-8056-0B6E69E9A5EE}" srcOrd="0" destOrd="0" presId="urn:microsoft.com/office/officeart/2005/8/layout/lProcess2"/>
    <dgm:cxn modelId="{9811A341-BFFF-44A3-9021-047EEF071A91}" type="presOf" srcId="{EB51D871-9E0D-46D2-96E5-FA5A62742BD3}" destId="{18592017-D961-4EDE-9C2E-83DC0BBB85FD}" srcOrd="0" destOrd="0" presId="urn:microsoft.com/office/officeart/2005/8/layout/lProcess2"/>
    <dgm:cxn modelId="{F786EA41-9894-42F9-9CD2-307FC37663CD}" type="presOf" srcId="{3AE3FDB6-88C2-49A4-A8D2-C154C4B4DEB8}" destId="{21E05CF7-4794-4808-80B1-ABBEB21000E0}" srcOrd="0" destOrd="0" presId="urn:microsoft.com/office/officeart/2005/8/layout/lProcess2"/>
    <dgm:cxn modelId="{75C3B462-86DD-4BBC-A344-BB7CADDED205}" type="presOf" srcId="{D1026493-1EC4-40DF-A992-58D751973998}" destId="{9A16084E-1324-4B8C-A489-7FA4D88537A1}" srcOrd="1" destOrd="0" presId="urn:microsoft.com/office/officeart/2005/8/layout/lProcess2"/>
    <dgm:cxn modelId="{F971BB43-9EF0-4747-A79F-2072FD071FB8}" srcId="{D1026493-1EC4-40DF-A992-58D751973998}" destId="{C672600D-770F-4B72-8F34-EE3343DC739E}" srcOrd="3" destOrd="0" parTransId="{5993E755-93BD-4DE2-BCE1-7AE32D1A86E8}" sibTransId="{9AB6911F-49D8-417A-BBF1-3D9002A4674F}"/>
    <dgm:cxn modelId="{A26F2166-D5E9-4FE1-876C-6A69324DE6A7}" srcId="{D1026493-1EC4-40DF-A992-58D751973998}" destId="{EBA46B88-DCDA-4FFA-8338-6D9205CD6189}" srcOrd="1" destOrd="0" parTransId="{9952E90B-AAD1-4E7B-9187-1961557A1C4A}" sibTransId="{2430FA43-253C-4B3C-8630-6CA6CB9661B7}"/>
    <dgm:cxn modelId="{9FFAE755-BC37-4A44-A8E3-B1E3E6DF4870}" type="presOf" srcId="{E71A2B04-1C9A-44D3-8166-31235FA8D494}" destId="{AE2CA60D-0208-42CE-B898-7FA238AA3B0F}" srcOrd="0" destOrd="0" presId="urn:microsoft.com/office/officeart/2005/8/layout/lProcess2"/>
    <dgm:cxn modelId="{46D75977-8DA1-42BD-A4DF-DE8172A56BE8}" srcId="{D1026493-1EC4-40DF-A992-58D751973998}" destId="{9FED64FE-AACD-4680-BC8E-2EB72473669E}" srcOrd="0" destOrd="0" parTransId="{A0358B3E-DF9A-4EA4-A536-958FD58806BC}" sibTransId="{CDF11069-48CD-41EA-B9C6-12FE7A9C07AE}"/>
    <dgm:cxn modelId="{51BDB457-0790-4905-AA62-688E6AD00A16}" type="presOf" srcId="{D85FF985-0B93-4246-8D4D-23B69A510055}" destId="{DE3FC378-EA6F-484F-A814-9FC1ADD5311F}" srcOrd="0" destOrd="0" presId="urn:microsoft.com/office/officeart/2005/8/layout/lProcess2"/>
    <dgm:cxn modelId="{A3C3425A-BDF1-4926-B38C-A0DD1120460E}" type="presOf" srcId="{1B010603-70D2-4C24-947E-1095AD1022F7}" destId="{34DAFB43-E815-4F78-AE84-2A0EA126736E}" srcOrd="0" destOrd="0" presId="urn:microsoft.com/office/officeart/2005/8/layout/lProcess2"/>
    <dgm:cxn modelId="{4EE7DE7D-FE57-46A2-8F7B-685C9C6AB8EE}" type="presOf" srcId="{C4A61DC6-3E0E-42AC-88BF-FB61E6DDABB9}" destId="{3697A731-4CF7-4CB5-BB20-FA2397E262F7}" srcOrd="0" destOrd="0" presId="urn:microsoft.com/office/officeart/2005/8/layout/lProcess2"/>
    <dgm:cxn modelId="{5DCC0383-0D90-42FB-B1FB-5F8B8A64947A}" srcId="{D1026493-1EC4-40DF-A992-58D751973998}" destId="{4E169A89-E4A6-4EAA-9943-D022BABBD6CD}" srcOrd="4" destOrd="0" parTransId="{06C31EAD-EEE5-4416-8DAB-64D68476683E}" sibTransId="{A5A0B6A0-3640-4CC1-9B68-F57BE4D7EE9B}"/>
    <dgm:cxn modelId="{B8DBA38E-A69E-4BE7-9E55-2752CDB70DC1}" type="presOf" srcId="{E3E6B235-8DCE-4BB0-9130-F8E6B88E3B6B}" destId="{9E198BEE-D53C-4993-AA6C-864573D70CDD}" srcOrd="0" destOrd="0" presId="urn:microsoft.com/office/officeart/2005/8/layout/lProcess2"/>
    <dgm:cxn modelId="{4874A48F-BA39-413E-AA1B-427314F82599}" type="presOf" srcId="{170E9E80-B953-4E53-A21B-E4909C849477}" destId="{DEEA9F25-D8AF-4C08-8F0E-A63AB6697F8B}" srcOrd="1" destOrd="0" presId="urn:microsoft.com/office/officeart/2005/8/layout/lProcess2"/>
    <dgm:cxn modelId="{422A4590-7677-4961-9A5F-861EFD40B49D}" type="presOf" srcId="{4C5419F0-EB05-45F1-BEE6-2A327AC7EC00}" destId="{F5A7E1B2-A9BD-41EC-BE6A-0D34D75A9DB5}" srcOrd="0" destOrd="0" presId="urn:microsoft.com/office/officeart/2005/8/layout/lProcess2"/>
    <dgm:cxn modelId="{F2E01D97-3EF3-4116-AC0F-83DFD87ACB96}" type="presOf" srcId="{D85FF985-0B93-4246-8D4D-23B69A510055}" destId="{0EA9B186-3ACD-4CFC-975E-513EB418E162}" srcOrd="1" destOrd="0" presId="urn:microsoft.com/office/officeart/2005/8/layout/lProcess2"/>
    <dgm:cxn modelId="{839C399D-EE58-4E20-A542-558F12F81D96}" srcId="{170E9E80-B953-4E53-A21B-E4909C849477}" destId="{98511459-C7C9-4070-85F2-994DDB9AA804}" srcOrd="0" destOrd="0" parTransId="{8D402DB8-73C4-4018-87E6-8D6D311B38DD}" sibTransId="{40C652AB-E48E-43B7-8B5F-CFE5FDB77D45}"/>
    <dgm:cxn modelId="{1F7839B3-2A2C-4286-AFFF-21C334615CA4}" type="presOf" srcId="{EBA46B88-DCDA-4FFA-8338-6D9205CD6189}" destId="{B43FC5C4-EA18-42C7-ADAD-4D590D27AF91}" srcOrd="0" destOrd="0" presId="urn:microsoft.com/office/officeart/2005/8/layout/lProcess2"/>
    <dgm:cxn modelId="{35C974B4-487B-44DD-A250-6D760E9EAD4E}" type="presOf" srcId="{1F997B7B-7242-40D6-B78C-B58AED34AA89}" destId="{936BA09B-2ECF-4C05-B985-4C6843B8D002}" srcOrd="0" destOrd="0" presId="urn:microsoft.com/office/officeart/2005/8/layout/lProcess2"/>
    <dgm:cxn modelId="{63695CBF-C64E-4115-89B2-39E6F8DD7F39}" type="presOf" srcId="{D1026493-1EC4-40DF-A992-58D751973998}" destId="{415DCB21-A0D3-48EB-8534-44309F035056}" srcOrd="0" destOrd="0" presId="urn:microsoft.com/office/officeart/2005/8/layout/lProcess2"/>
    <dgm:cxn modelId="{7B0259D2-316B-4D14-830D-FD0C35769F20}" type="presOf" srcId="{9FED64FE-AACD-4680-BC8E-2EB72473669E}" destId="{4B29A901-5A4F-4171-B29C-90FFC4C571B4}" srcOrd="0" destOrd="0" presId="urn:microsoft.com/office/officeart/2005/8/layout/lProcess2"/>
    <dgm:cxn modelId="{4C72C5D5-DEA5-4C0F-931A-3FAEB7091048}" srcId="{EB51D871-9E0D-46D2-96E5-FA5A62742BD3}" destId="{D85FF985-0B93-4246-8D4D-23B69A510055}" srcOrd="1" destOrd="0" parTransId="{E0F65499-6157-4678-88CA-9C7BD22F2A4A}" sibTransId="{80A7AD0D-2D2F-47BC-B59D-3943172179F5}"/>
    <dgm:cxn modelId="{E5C1FFE3-E663-45E9-8FF9-A4135248E68A}" srcId="{170E9E80-B953-4E53-A21B-E4909C849477}" destId="{4A964EF7-2A30-4CBF-AD5D-9AD2D51EA078}" srcOrd="1" destOrd="0" parTransId="{DEBAC9DA-9E2A-4969-AC39-954ACC89FDB2}" sibTransId="{BB0C62DA-7D9C-46FD-964F-CBDC05C16226}"/>
    <dgm:cxn modelId="{147C0CE4-A9F9-4663-96D0-BFE8102E43E9}" srcId="{D85FF985-0B93-4246-8D4D-23B69A510055}" destId="{E71A2B04-1C9A-44D3-8166-31235FA8D494}" srcOrd="2" destOrd="0" parTransId="{5F26D1EC-3FDB-4A13-BA24-95B656F70CF8}" sibTransId="{D5DC6CD7-A375-4F7D-AE65-2D3A70F19549}"/>
    <dgm:cxn modelId="{769EC7F3-BCCC-44DF-8E0F-163786427099}" srcId="{EB51D871-9E0D-46D2-96E5-FA5A62742BD3}" destId="{D1026493-1EC4-40DF-A992-58D751973998}" srcOrd="2" destOrd="0" parTransId="{91E09069-0690-4BCA-ADDE-DF612B73D64A}" sibTransId="{0E2D07C6-CAD3-49CF-8974-A8EA9F143CA6}"/>
    <dgm:cxn modelId="{CB30FAF3-63D0-4D38-9D9B-C98DAA3F12C9}" srcId="{D85FF985-0B93-4246-8D4D-23B69A510055}" destId="{1B010603-70D2-4C24-947E-1095AD1022F7}" srcOrd="4" destOrd="0" parTransId="{305102ED-1C22-4CBD-8758-5B8C246C2CCF}" sibTransId="{E122A936-1E29-46C8-B996-076A9A9D58C2}"/>
    <dgm:cxn modelId="{0610E6F7-2CD0-486D-A2AB-33FFA47C1523}" type="presOf" srcId="{98511459-C7C9-4070-85F2-994DDB9AA804}" destId="{7F7C2D81-68B0-4703-B62C-5488E2B9CF4F}" srcOrd="0" destOrd="0" presId="urn:microsoft.com/office/officeart/2005/8/layout/lProcess2"/>
    <dgm:cxn modelId="{AD1A0DFA-BA8F-4413-853C-4EBCFA6D8D78}" srcId="{D85FF985-0B93-4246-8D4D-23B69A510055}" destId="{E3E6B235-8DCE-4BB0-9130-F8E6B88E3B6B}" srcOrd="5" destOrd="0" parTransId="{B0FD2ED5-A92E-42CA-BD22-4FDED7A88602}" sibTransId="{C9EEDFCB-7D45-42CE-A26F-B6DFF63E285D}"/>
    <dgm:cxn modelId="{B38DA8FA-88A7-4951-877B-3157CD4E8923}" srcId="{170E9E80-B953-4E53-A21B-E4909C849477}" destId="{1F997B7B-7242-40D6-B78C-B58AED34AA89}" srcOrd="3" destOrd="0" parTransId="{5E6442AE-E3A2-4601-8BBE-3E7AFB15CE61}" sibTransId="{1B607ED8-82CB-44C8-A991-1BA124C4BE4D}"/>
    <dgm:cxn modelId="{1144BFFF-907A-44A4-9AF7-4468DE94FF60}" type="presOf" srcId="{170E9E80-B953-4E53-A21B-E4909C849477}" destId="{D2F91482-E767-455D-8863-6014218EB5E8}" srcOrd="0" destOrd="0" presId="urn:microsoft.com/office/officeart/2005/8/layout/lProcess2"/>
    <dgm:cxn modelId="{8D905834-B390-49F6-9F7A-75C75CA10036}" type="presParOf" srcId="{18592017-D961-4EDE-9C2E-83DC0BBB85FD}" destId="{5A5066AE-9AB5-4849-B4C3-88219CC5E3B3}" srcOrd="0" destOrd="0" presId="urn:microsoft.com/office/officeart/2005/8/layout/lProcess2"/>
    <dgm:cxn modelId="{584FCEFB-5A04-4EB7-BD52-2695F69EB409}" type="presParOf" srcId="{5A5066AE-9AB5-4849-B4C3-88219CC5E3B3}" destId="{D2F91482-E767-455D-8863-6014218EB5E8}" srcOrd="0" destOrd="0" presId="urn:microsoft.com/office/officeart/2005/8/layout/lProcess2"/>
    <dgm:cxn modelId="{0F14B390-A5DC-47D5-A420-20B0BF70508A}" type="presParOf" srcId="{5A5066AE-9AB5-4849-B4C3-88219CC5E3B3}" destId="{DEEA9F25-D8AF-4C08-8F0E-A63AB6697F8B}" srcOrd="1" destOrd="0" presId="urn:microsoft.com/office/officeart/2005/8/layout/lProcess2"/>
    <dgm:cxn modelId="{DC15D51E-3635-4B67-93F0-34D5BEB1EB6C}" type="presParOf" srcId="{5A5066AE-9AB5-4849-B4C3-88219CC5E3B3}" destId="{A71803EA-3E0C-472B-9695-D8119943B176}" srcOrd="2" destOrd="0" presId="urn:microsoft.com/office/officeart/2005/8/layout/lProcess2"/>
    <dgm:cxn modelId="{4B9B681A-C11A-4ED1-B0D1-E05A8CE30CE7}" type="presParOf" srcId="{A71803EA-3E0C-472B-9695-D8119943B176}" destId="{D3D56D7A-B2B5-4E06-A310-4B55252C265D}" srcOrd="0" destOrd="0" presId="urn:microsoft.com/office/officeart/2005/8/layout/lProcess2"/>
    <dgm:cxn modelId="{BE65FC7E-34D3-4FCD-BC09-46F8A7A6114F}" type="presParOf" srcId="{D3D56D7A-B2B5-4E06-A310-4B55252C265D}" destId="{7F7C2D81-68B0-4703-B62C-5488E2B9CF4F}" srcOrd="0" destOrd="0" presId="urn:microsoft.com/office/officeart/2005/8/layout/lProcess2"/>
    <dgm:cxn modelId="{A1EEBB16-B9EE-4CF2-9375-76B041AC65A8}" type="presParOf" srcId="{D3D56D7A-B2B5-4E06-A310-4B55252C265D}" destId="{BDEF8C5F-D2F5-4FFE-B40C-83718FD0390E}" srcOrd="1" destOrd="0" presId="urn:microsoft.com/office/officeart/2005/8/layout/lProcess2"/>
    <dgm:cxn modelId="{2E515F0C-5F88-4381-8F43-50184F10CC14}" type="presParOf" srcId="{D3D56D7A-B2B5-4E06-A310-4B55252C265D}" destId="{324D1EA7-EF0F-439E-8056-0B6E69E9A5EE}" srcOrd="2" destOrd="0" presId="urn:microsoft.com/office/officeart/2005/8/layout/lProcess2"/>
    <dgm:cxn modelId="{CCCC7374-3AA5-4001-8998-3DB7783CFC96}" type="presParOf" srcId="{D3D56D7A-B2B5-4E06-A310-4B55252C265D}" destId="{377034D4-A29B-411D-BBB4-7FD51A905798}" srcOrd="3" destOrd="0" presId="urn:microsoft.com/office/officeart/2005/8/layout/lProcess2"/>
    <dgm:cxn modelId="{3475F9A5-82A7-4FB8-A852-F727A55CEFF5}" type="presParOf" srcId="{D3D56D7A-B2B5-4E06-A310-4B55252C265D}" destId="{0640CE95-2F9D-4967-BEAD-5BA3B93FE6DF}" srcOrd="4" destOrd="0" presId="urn:microsoft.com/office/officeart/2005/8/layout/lProcess2"/>
    <dgm:cxn modelId="{8F3FAA03-9B3E-455B-BED0-DEA459ED57BB}" type="presParOf" srcId="{D3D56D7A-B2B5-4E06-A310-4B55252C265D}" destId="{E4573023-71A9-4C07-9045-51D061D10049}" srcOrd="5" destOrd="0" presId="urn:microsoft.com/office/officeart/2005/8/layout/lProcess2"/>
    <dgm:cxn modelId="{68567B97-B9D9-4704-8D22-A80BFD01A5C5}" type="presParOf" srcId="{D3D56D7A-B2B5-4E06-A310-4B55252C265D}" destId="{936BA09B-2ECF-4C05-B985-4C6843B8D002}" srcOrd="6" destOrd="0" presId="urn:microsoft.com/office/officeart/2005/8/layout/lProcess2"/>
    <dgm:cxn modelId="{0839BAC6-7D63-4C41-84BB-D008C5A945D6}" type="presParOf" srcId="{18592017-D961-4EDE-9C2E-83DC0BBB85FD}" destId="{07E13C65-13AA-445D-8363-C776D6C12734}" srcOrd="1" destOrd="0" presId="urn:microsoft.com/office/officeart/2005/8/layout/lProcess2"/>
    <dgm:cxn modelId="{DBDA4981-A705-4C8D-B0D4-70537AD56317}" type="presParOf" srcId="{18592017-D961-4EDE-9C2E-83DC0BBB85FD}" destId="{A96863BE-5E5E-4BF2-B322-4D2AACB6ABD5}" srcOrd="2" destOrd="0" presId="urn:microsoft.com/office/officeart/2005/8/layout/lProcess2"/>
    <dgm:cxn modelId="{A72D095F-480C-4156-9D58-275A9F1BBA33}" type="presParOf" srcId="{A96863BE-5E5E-4BF2-B322-4D2AACB6ABD5}" destId="{DE3FC378-EA6F-484F-A814-9FC1ADD5311F}" srcOrd="0" destOrd="0" presId="urn:microsoft.com/office/officeart/2005/8/layout/lProcess2"/>
    <dgm:cxn modelId="{BDEE6BFE-0102-4556-8840-05989168C3C8}" type="presParOf" srcId="{A96863BE-5E5E-4BF2-B322-4D2AACB6ABD5}" destId="{0EA9B186-3ACD-4CFC-975E-513EB418E162}" srcOrd="1" destOrd="0" presId="urn:microsoft.com/office/officeart/2005/8/layout/lProcess2"/>
    <dgm:cxn modelId="{9F184E74-367E-4A43-8314-8AF869455C8A}" type="presParOf" srcId="{A96863BE-5E5E-4BF2-B322-4D2AACB6ABD5}" destId="{B5697B18-5D7A-47EC-B24C-700724CF6D4A}" srcOrd="2" destOrd="0" presId="urn:microsoft.com/office/officeart/2005/8/layout/lProcess2"/>
    <dgm:cxn modelId="{C3B794BD-3039-4C68-A7CD-A586CA02F5B8}" type="presParOf" srcId="{B5697B18-5D7A-47EC-B24C-700724CF6D4A}" destId="{4586AE96-58EE-4CDE-B3F5-13C527F3ED64}" srcOrd="0" destOrd="0" presId="urn:microsoft.com/office/officeart/2005/8/layout/lProcess2"/>
    <dgm:cxn modelId="{6A8DFEC8-3863-4902-A764-B5C3D7C26659}" type="presParOf" srcId="{4586AE96-58EE-4CDE-B3F5-13C527F3ED64}" destId="{5F83F49F-543A-4A6F-BA83-5C851C978D4C}" srcOrd="0" destOrd="0" presId="urn:microsoft.com/office/officeart/2005/8/layout/lProcess2"/>
    <dgm:cxn modelId="{DF9DDA88-777E-402E-B558-56E22E278767}" type="presParOf" srcId="{4586AE96-58EE-4CDE-B3F5-13C527F3ED64}" destId="{38D4349C-A9AD-42E8-94E1-840F2E0F4F73}" srcOrd="1" destOrd="0" presId="urn:microsoft.com/office/officeart/2005/8/layout/lProcess2"/>
    <dgm:cxn modelId="{0105FC26-7BD6-44E6-9F2B-EBA3FBB4B869}" type="presParOf" srcId="{4586AE96-58EE-4CDE-B3F5-13C527F3ED64}" destId="{F5A7E1B2-A9BD-41EC-BE6A-0D34D75A9DB5}" srcOrd="2" destOrd="0" presId="urn:microsoft.com/office/officeart/2005/8/layout/lProcess2"/>
    <dgm:cxn modelId="{D2A4F8DD-4263-4471-B717-043F3BD1F608}" type="presParOf" srcId="{4586AE96-58EE-4CDE-B3F5-13C527F3ED64}" destId="{567C96BF-CC73-4EFE-9D3D-0278E3F84A1B}" srcOrd="3" destOrd="0" presId="urn:microsoft.com/office/officeart/2005/8/layout/lProcess2"/>
    <dgm:cxn modelId="{FBB4166F-C4FF-4334-8149-BE523F97824B}" type="presParOf" srcId="{4586AE96-58EE-4CDE-B3F5-13C527F3ED64}" destId="{AE2CA60D-0208-42CE-B898-7FA238AA3B0F}" srcOrd="4" destOrd="0" presId="urn:microsoft.com/office/officeart/2005/8/layout/lProcess2"/>
    <dgm:cxn modelId="{90CA15F3-EEF0-447B-A66E-7C7159604956}" type="presParOf" srcId="{4586AE96-58EE-4CDE-B3F5-13C527F3ED64}" destId="{85A26EEC-9C90-4D63-95CD-053ECBFAEBF6}" srcOrd="5" destOrd="0" presId="urn:microsoft.com/office/officeart/2005/8/layout/lProcess2"/>
    <dgm:cxn modelId="{D0C7F523-3702-4364-8732-FA20891B254E}" type="presParOf" srcId="{4586AE96-58EE-4CDE-B3F5-13C527F3ED64}" destId="{21E05CF7-4794-4808-80B1-ABBEB21000E0}" srcOrd="6" destOrd="0" presId="urn:microsoft.com/office/officeart/2005/8/layout/lProcess2"/>
    <dgm:cxn modelId="{AE775EB0-34C5-4D92-A474-D8A855BFA5A5}" type="presParOf" srcId="{4586AE96-58EE-4CDE-B3F5-13C527F3ED64}" destId="{9E58B8FB-4D0E-4E52-8D11-8A9BF845C7A2}" srcOrd="7" destOrd="0" presId="urn:microsoft.com/office/officeart/2005/8/layout/lProcess2"/>
    <dgm:cxn modelId="{42FC0D2D-F525-4EDD-81B4-0515C4D3728E}" type="presParOf" srcId="{4586AE96-58EE-4CDE-B3F5-13C527F3ED64}" destId="{34DAFB43-E815-4F78-AE84-2A0EA126736E}" srcOrd="8" destOrd="0" presId="urn:microsoft.com/office/officeart/2005/8/layout/lProcess2"/>
    <dgm:cxn modelId="{B2A30A81-DB40-47C5-B718-9FBF6172E6E1}" type="presParOf" srcId="{4586AE96-58EE-4CDE-B3F5-13C527F3ED64}" destId="{271EA4F3-26C6-4C83-A99A-09A334BB7072}" srcOrd="9" destOrd="0" presId="urn:microsoft.com/office/officeart/2005/8/layout/lProcess2"/>
    <dgm:cxn modelId="{172BB732-02B3-4D84-8F16-FD569B4661E6}" type="presParOf" srcId="{4586AE96-58EE-4CDE-B3F5-13C527F3ED64}" destId="{9E198BEE-D53C-4993-AA6C-864573D70CDD}" srcOrd="10" destOrd="0" presId="urn:microsoft.com/office/officeart/2005/8/layout/lProcess2"/>
    <dgm:cxn modelId="{C8FCB849-6264-4BC8-B9C5-7946F16BD528}" type="presParOf" srcId="{18592017-D961-4EDE-9C2E-83DC0BBB85FD}" destId="{88872DD9-30C3-4397-9ED9-7F2EE98443F2}" srcOrd="3" destOrd="0" presId="urn:microsoft.com/office/officeart/2005/8/layout/lProcess2"/>
    <dgm:cxn modelId="{2916E82D-1C37-44D2-AAC9-ED1076DB6E2C}" type="presParOf" srcId="{18592017-D961-4EDE-9C2E-83DC0BBB85FD}" destId="{940D423A-FEC3-43FB-A78B-77942A878386}" srcOrd="4" destOrd="0" presId="urn:microsoft.com/office/officeart/2005/8/layout/lProcess2"/>
    <dgm:cxn modelId="{73A9ECEE-27D2-495F-A92E-9F64A34D1A28}" type="presParOf" srcId="{940D423A-FEC3-43FB-A78B-77942A878386}" destId="{415DCB21-A0D3-48EB-8534-44309F035056}" srcOrd="0" destOrd="0" presId="urn:microsoft.com/office/officeart/2005/8/layout/lProcess2"/>
    <dgm:cxn modelId="{EC83E10B-84E9-4402-AD5D-F8EF5DC2F78D}" type="presParOf" srcId="{940D423A-FEC3-43FB-A78B-77942A878386}" destId="{9A16084E-1324-4B8C-A489-7FA4D88537A1}" srcOrd="1" destOrd="0" presId="urn:microsoft.com/office/officeart/2005/8/layout/lProcess2"/>
    <dgm:cxn modelId="{25B0504D-AFF3-44B8-B614-BE502A832786}" type="presParOf" srcId="{940D423A-FEC3-43FB-A78B-77942A878386}" destId="{631915E9-4D31-4085-9D83-6A382EBADDCD}" srcOrd="2" destOrd="0" presId="urn:microsoft.com/office/officeart/2005/8/layout/lProcess2"/>
    <dgm:cxn modelId="{538C8A5F-6AEF-46C2-A569-31A469D233A2}" type="presParOf" srcId="{631915E9-4D31-4085-9D83-6A382EBADDCD}" destId="{C6D4AD3B-380E-4832-8CF3-7873D9367B43}" srcOrd="0" destOrd="0" presId="urn:microsoft.com/office/officeart/2005/8/layout/lProcess2"/>
    <dgm:cxn modelId="{B5DBDF2B-4D7E-463F-92A3-6DB2D6162909}" type="presParOf" srcId="{C6D4AD3B-380E-4832-8CF3-7873D9367B43}" destId="{4B29A901-5A4F-4171-B29C-90FFC4C571B4}" srcOrd="0" destOrd="0" presId="urn:microsoft.com/office/officeart/2005/8/layout/lProcess2"/>
    <dgm:cxn modelId="{2BBDB988-1662-4535-B1C0-8D18ED36B550}" type="presParOf" srcId="{C6D4AD3B-380E-4832-8CF3-7873D9367B43}" destId="{3C74D417-287D-4593-8634-06D22600938C}" srcOrd="1" destOrd="0" presId="urn:microsoft.com/office/officeart/2005/8/layout/lProcess2"/>
    <dgm:cxn modelId="{8D057A99-7F4B-4F55-9415-282CBF397E90}" type="presParOf" srcId="{C6D4AD3B-380E-4832-8CF3-7873D9367B43}" destId="{B43FC5C4-EA18-42C7-ADAD-4D590D27AF91}" srcOrd="2" destOrd="0" presId="urn:microsoft.com/office/officeart/2005/8/layout/lProcess2"/>
    <dgm:cxn modelId="{055DC944-C245-4353-9B4F-11B11C605365}" type="presParOf" srcId="{C6D4AD3B-380E-4832-8CF3-7873D9367B43}" destId="{C10D2E92-A761-4A43-AF7F-F836CDBC44A4}" srcOrd="3" destOrd="0" presId="urn:microsoft.com/office/officeart/2005/8/layout/lProcess2"/>
    <dgm:cxn modelId="{57BDA952-B95A-4655-B062-A943B88D84AA}" type="presParOf" srcId="{C6D4AD3B-380E-4832-8CF3-7873D9367B43}" destId="{3697A731-4CF7-4CB5-BB20-FA2397E262F7}" srcOrd="4" destOrd="0" presId="urn:microsoft.com/office/officeart/2005/8/layout/lProcess2"/>
    <dgm:cxn modelId="{0FA2E7D0-4BB9-4516-AE83-32C2AB8E5D95}" type="presParOf" srcId="{C6D4AD3B-380E-4832-8CF3-7873D9367B43}" destId="{89A92DEC-9125-4FCD-93E9-F85A65D7EE84}" srcOrd="5" destOrd="0" presId="urn:microsoft.com/office/officeart/2005/8/layout/lProcess2"/>
    <dgm:cxn modelId="{3105808E-0733-4402-8715-A566B4E3F191}" type="presParOf" srcId="{C6D4AD3B-380E-4832-8CF3-7873D9367B43}" destId="{FB8B3A21-AE07-4406-AACF-20B292D37500}" srcOrd="6" destOrd="0" presId="urn:microsoft.com/office/officeart/2005/8/layout/lProcess2"/>
    <dgm:cxn modelId="{600F7A69-D826-4F2D-8F94-F98BC4C34332}" type="presParOf" srcId="{C6D4AD3B-380E-4832-8CF3-7873D9367B43}" destId="{AA8F4DA0-2B24-4CA7-9DDF-A91E9AC64356}" srcOrd="7" destOrd="0" presId="urn:microsoft.com/office/officeart/2005/8/layout/lProcess2"/>
    <dgm:cxn modelId="{42D47166-6E43-4EA5-9AE3-C74977DDEF3E}" type="presParOf" srcId="{C6D4AD3B-380E-4832-8CF3-7873D9367B43}" destId="{C20E7111-4FC0-4AD8-BF31-E0D96A78B6C1}" srcOrd="8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8AA294-0FEE-4285-806D-3CF062235A07}">
      <dsp:nvSpPr>
        <dsp:cNvPr id="0" name=""/>
        <dsp:cNvSpPr/>
      </dsp:nvSpPr>
      <dsp:spPr>
        <a:xfrm>
          <a:off x="9910814" y="1821138"/>
          <a:ext cx="2253132" cy="22535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C1B1E-DC0A-47F1-BA6D-7DFF262EFAEF}">
      <dsp:nvSpPr>
        <dsp:cNvPr id="0" name=""/>
        <dsp:cNvSpPr/>
      </dsp:nvSpPr>
      <dsp:spPr>
        <a:xfrm>
          <a:off x="9985159" y="1896268"/>
          <a:ext cx="2103243" cy="210324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Justification:</a:t>
          </a:r>
          <a:endParaRPr lang="en-US" sz="2400" kern="1200"/>
        </a:p>
      </dsp:txBody>
      <dsp:txXfrm>
        <a:off x="10286136" y="2196788"/>
        <a:ext cx="1502488" cy="1502202"/>
      </dsp:txXfrm>
    </dsp:sp>
    <dsp:sp modelId="{1E3488AC-B40A-448C-995D-EF0A0B347F2B}">
      <dsp:nvSpPr>
        <dsp:cNvPr id="0" name=""/>
        <dsp:cNvSpPr/>
      </dsp:nvSpPr>
      <dsp:spPr>
        <a:xfrm>
          <a:off x="9985159" y="4116159"/>
          <a:ext cx="2103243" cy="123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Combined selection covers: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Probabilistic learning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Linear classifiers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Ensemble learning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Deep sequence learning</a:t>
          </a:r>
        </a:p>
      </dsp:txBody>
      <dsp:txXfrm>
        <a:off x="9985159" y="4116159"/>
        <a:ext cx="2103243" cy="1235293"/>
      </dsp:txXfrm>
    </dsp:sp>
    <dsp:sp modelId="{596EA098-4505-41D4-82D9-F9088643033C}">
      <dsp:nvSpPr>
        <dsp:cNvPr id="0" name=""/>
        <dsp:cNvSpPr/>
      </dsp:nvSpPr>
      <dsp:spPr>
        <a:xfrm rot="2700000">
          <a:off x="7581068" y="1821255"/>
          <a:ext cx="2252872" cy="225287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2F0DA-F4F4-4A5A-ADBE-4479C1AE2E6F}">
      <dsp:nvSpPr>
        <dsp:cNvPr id="0" name=""/>
        <dsp:cNvSpPr/>
      </dsp:nvSpPr>
      <dsp:spPr>
        <a:xfrm>
          <a:off x="7657681" y="1896268"/>
          <a:ext cx="2103243" cy="210324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Models Implemented:</a:t>
          </a:r>
          <a:endParaRPr lang="en-US" sz="2400" kern="1200"/>
        </a:p>
      </dsp:txBody>
      <dsp:txXfrm>
        <a:off x="7957459" y="2196788"/>
        <a:ext cx="1502488" cy="1502202"/>
      </dsp:txXfrm>
    </dsp:sp>
    <dsp:sp modelId="{FB8B3D9D-746C-4003-8487-D8B91FB88098}">
      <dsp:nvSpPr>
        <dsp:cNvPr id="0" name=""/>
        <dsp:cNvSpPr/>
      </dsp:nvSpPr>
      <dsp:spPr>
        <a:xfrm>
          <a:off x="7657681" y="4116159"/>
          <a:ext cx="2103243" cy="123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Naïve Bayes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Logistic Regression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SVM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Random Forest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LSTM Neural Network</a:t>
          </a:r>
        </a:p>
      </dsp:txBody>
      <dsp:txXfrm>
        <a:off x="7657681" y="4116159"/>
        <a:ext cx="2103243" cy="1235293"/>
      </dsp:txXfrm>
    </dsp:sp>
    <dsp:sp modelId="{FB1F58B4-2AC9-4D65-B343-F5E1D8257A5D}">
      <dsp:nvSpPr>
        <dsp:cNvPr id="0" name=""/>
        <dsp:cNvSpPr/>
      </dsp:nvSpPr>
      <dsp:spPr>
        <a:xfrm rot="2700000">
          <a:off x="5253590" y="1821255"/>
          <a:ext cx="2252872" cy="225287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C0F25-123A-40B0-B0DE-1068CC294C4B}">
      <dsp:nvSpPr>
        <dsp:cNvPr id="0" name=""/>
        <dsp:cNvSpPr/>
      </dsp:nvSpPr>
      <dsp:spPr>
        <a:xfrm>
          <a:off x="5329004" y="1896268"/>
          <a:ext cx="2103243" cy="210324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Preprocessing Pipeline:</a:t>
          </a:r>
          <a:endParaRPr lang="en-US" sz="2400" kern="1200"/>
        </a:p>
      </dsp:txBody>
      <dsp:txXfrm>
        <a:off x="5628782" y="2196788"/>
        <a:ext cx="1502488" cy="1502202"/>
      </dsp:txXfrm>
    </dsp:sp>
    <dsp:sp modelId="{8C7AF8AC-DD89-496F-8F6B-73B7ABA023D9}">
      <dsp:nvSpPr>
        <dsp:cNvPr id="0" name=""/>
        <dsp:cNvSpPr/>
      </dsp:nvSpPr>
      <dsp:spPr>
        <a:xfrm>
          <a:off x="5329004" y="4116159"/>
          <a:ext cx="2103243" cy="123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Tokenisation + text cleaning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Stop-word removal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Stemming/Lemmatisation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TF-IDF vectorisation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SMOTE oversampling to fix class imbalance</a:t>
          </a:r>
        </a:p>
      </dsp:txBody>
      <dsp:txXfrm>
        <a:off x="5329004" y="4116159"/>
        <a:ext cx="2103243" cy="1235293"/>
      </dsp:txXfrm>
    </dsp:sp>
    <dsp:sp modelId="{EED564BD-F423-40EB-B5EF-A6533CFD140A}">
      <dsp:nvSpPr>
        <dsp:cNvPr id="0" name=""/>
        <dsp:cNvSpPr/>
      </dsp:nvSpPr>
      <dsp:spPr>
        <a:xfrm rot="2700000">
          <a:off x="2924914" y="1821255"/>
          <a:ext cx="2252872" cy="225287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5328B1-4275-4B7B-8063-606DFB158D6B}">
      <dsp:nvSpPr>
        <dsp:cNvPr id="0" name=""/>
        <dsp:cNvSpPr/>
      </dsp:nvSpPr>
      <dsp:spPr>
        <a:xfrm>
          <a:off x="3000327" y="1896268"/>
          <a:ext cx="2103243" cy="210324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Datasets:</a:t>
          </a:r>
          <a:endParaRPr lang="en-US" sz="2400" kern="1200"/>
        </a:p>
      </dsp:txBody>
      <dsp:txXfrm>
        <a:off x="3301305" y="2196788"/>
        <a:ext cx="1502488" cy="1502202"/>
      </dsp:txXfrm>
    </dsp:sp>
    <dsp:sp modelId="{7A676A91-8C82-4D52-A7B9-3D65EF11AE1E}">
      <dsp:nvSpPr>
        <dsp:cNvPr id="0" name=""/>
        <dsp:cNvSpPr/>
      </dsp:nvSpPr>
      <dsp:spPr>
        <a:xfrm>
          <a:off x="3000327" y="4116159"/>
          <a:ext cx="2103243" cy="123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/>
            <a:t>Enron-Spam 2024 (Cleaned)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/>
            <a:t>Ling-Spam 2023</a:t>
          </a:r>
          <a:br>
            <a:rPr lang="en-US" sz="1800" kern="1200"/>
          </a:br>
          <a:r>
            <a:rPr lang="en-US" sz="1800" kern="1200"/>
            <a:t>Chosen for size, text diversity, and modern SPAM patterns.</a:t>
          </a:r>
        </a:p>
      </dsp:txBody>
      <dsp:txXfrm>
        <a:off x="3000327" y="4116159"/>
        <a:ext cx="2103243" cy="1235293"/>
      </dsp:txXfrm>
    </dsp:sp>
    <dsp:sp modelId="{AC33042B-5AEA-4E70-92F4-48F36DBAD5C7}">
      <dsp:nvSpPr>
        <dsp:cNvPr id="0" name=""/>
        <dsp:cNvSpPr/>
      </dsp:nvSpPr>
      <dsp:spPr>
        <a:xfrm rot="2700000">
          <a:off x="596237" y="1821255"/>
          <a:ext cx="2252872" cy="2252872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85FB8-4972-474F-AD52-60109F875E1A}">
      <dsp:nvSpPr>
        <dsp:cNvPr id="0" name=""/>
        <dsp:cNvSpPr/>
      </dsp:nvSpPr>
      <dsp:spPr>
        <a:xfrm>
          <a:off x="671651" y="1896268"/>
          <a:ext cx="2103243" cy="210324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Research Approach:</a:t>
          </a:r>
          <a:endParaRPr lang="en-US" sz="2400" kern="1200"/>
        </a:p>
      </dsp:txBody>
      <dsp:txXfrm>
        <a:off x="972628" y="2196788"/>
        <a:ext cx="1502488" cy="1502202"/>
      </dsp:txXfrm>
    </dsp:sp>
    <dsp:sp modelId="{EF009084-A2B5-439F-94E3-01B20A0028B8}">
      <dsp:nvSpPr>
        <dsp:cNvPr id="0" name=""/>
        <dsp:cNvSpPr/>
      </dsp:nvSpPr>
      <dsp:spPr>
        <a:xfrm>
          <a:off x="671651" y="4116159"/>
          <a:ext cx="2103243" cy="123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Quantitative, experimental, empirical machine-learning study.</a:t>
          </a:r>
        </a:p>
      </dsp:txBody>
      <dsp:txXfrm>
        <a:off x="671651" y="4116159"/>
        <a:ext cx="2103243" cy="12352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F91482-E767-455D-8863-6014218EB5E8}">
      <dsp:nvSpPr>
        <dsp:cNvPr id="0" name=""/>
        <dsp:cNvSpPr/>
      </dsp:nvSpPr>
      <dsp:spPr>
        <a:xfrm>
          <a:off x="1417" y="0"/>
          <a:ext cx="3685070" cy="47752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b="1" kern="1200"/>
            <a:t>Data Collection:</a:t>
          </a:r>
          <a:endParaRPr lang="en-US" sz="4100" kern="1200"/>
        </a:p>
      </dsp:txBody>
      <dsp:txXfrm>
        <a:off x="1417" y="0"/>
        <a:ext cx="3685070" cy="1432560"/>
      </dsp:txXfrm>
    </dsp:sp>
    <dsp:sp modelId="{7F7C2D81-68B0-4703-B62C-5488E2B9CF4F}">
      <dsp:nvSpPr>
        <dsp:cNvPr id="0" name=""/>
        <dsp:cNvSpPr/>
      </dsp:nvSpPr>
      <dsp:spPr>
        <a:xfrm>
          <a:off x="369924" y="1432676"/>
          <a:ext cx="2948056" cy="695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Datasets sourced from:</a:t>
          </a:r>
        </a:p>
      </dsp:txBody>
      <dsp:txXfrm>
        <a:off x="390299" y="1453051"/>
        <a:ext cx="2907306" cy="654894"/>
      </dsp:txXfrm>
    </dsp:sp>
    <dsp:sp modelId="{324D1EA7-EF0F-439E-8056-0B6E69E9A5EE}">
      <dsp:nvSpPr>
        <dsp:cNvPr id="0" name=""/>
        <dsp:cNvSpPr/>
      </dsp:nvSpPr>
      <dsp:spPr>
        <a:xfrm>
          <a:off x="369924" y="2235343"/>
          <a:ext cx="2948056" cy="695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Kaggle</a:t>
          </a:r>
        </a:p>
      </dsp:txBody>
      <dsp:txXfrm>
        <a:off x="390299" y="2255718"/>
        <a:ext cx="2907306" cy="654894"/>
      </dsp:txXfrm>
    </dsp:sp>
    <dsp:sp modelId="{0640CE95-2F9D-4967-BEAD-5BA3B93FE6DF}">
      <dsp:nvSpPr>
        <dsp:cNvPr id="0" name=""/>
        <dsp:cNvSpPr/>
      </dsp:nvSpPr>
      <dsp:spPr>
        <a:xfrm>
          <a:off x="369924" y="3038011"/>
          <a:ext cx="2948056" cy="695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UCI ML Repository</a:t>
          </a:r>
        </a:p>
      </dsp:txBody>
      <dsp:txXfrm>
        <a:off x="390299" y="3058386"/>
        <a:ext cx="2907306" cy="654894"/>
      </dsp:txXfrm>
    </dsp:sp>
    <dsp:sp modelId="{936BA09B-2ECF-4C05-B985-4C6843B8D002}">
      <dsp:nvSpPr>
        <dsp:cNvPr id="0" name=""/>
        <dsp:cNvSpPr/>
      </dsp:nvSpPr>
      <dsp:spPr>
        <a:xfrm>
          <a:off x="369924" y="3840678"/>
          <a:ext cx="2948056" cy="695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Academic datasets (Enron 2024)</a:t>
          </a:r>
        </a:p>
      </dsp:txBody>
      <dsp:txXfrm>
        <a:off x="390299" y="3861053"/>
        <a:ext cx="2907306" cy="654894"/>
      </dsp:txXfrm>
    </dsp:sp>
    <dsp:sp modelId="{DE3FC378-EA6F-484F-A814-9FC1ADD5311F}">
      <dsp:nvSpPr>
        <dsp:cNvPr id="0" name=""/>
        <dsp:cNvSpPr/>
      </dsp:nvSpPr>
      <dsp:spPr>
        <a:xfrm>
          <a:off x="3962868" y="0"/>
          <a:ext cx="3685070" cy="47752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b="1" kern="1200"/>
            <a:t>Evaluation Metrics:</a:t>
          </a:r>
          <a:endParaRPr lang="en-US" sz="4100" kern="1200"/>
        </a:p>
      </dsp:txBody>
      <dsp:txXfrm>
        <a:off x="3962868" y="0"/>
        <a:ext cx="3685070" cy="1432560"/>
      </dsp:txXfrm>
    </dsp:sp>
    <dsp:sp modelId="{5F83F49F-543A-4A6F-BA83-5C851C978D4C}">
      <dsp:nvSpPr>
        <dsp:cNvPr id="0" name=""/>
        <dsp:cNvSpPr/>
      </dsp:nvSpPr>
      <dsp:spPr>
        <a:xfrm>
          <a:off x="4331375" y="1432793"/>
          <a:ext cx="2948056" cy="4584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Accuracy</a:t>
          </a:r>
          <a:r>
            <a:rPr lang="en-US" sz="1400" kern="1200"/>
            <a:t> – overall correctness</a:t>
          </a:r>
        </a:p>
      </dsp:txBody>
      <dsp:txXfrm>
        <a:off x="4344803" y="1446221"/>
        <a:ext cx="2921200" cy="431602"/>
      </dsp:txXfrm>
    </dsp:sp>
    <dsp:sp modelId="{F5A7E1B2-A9BD-41EC-BE6A-0D34D75A9DB5}">
      <dsp:nvSpPr>
        <dsp:cNvPr id="0" name=""/>
        <dsp:cNvSpPr/>
      </dsp:nvSpPr>
      <dsp:spPr>
        <a:xfrm>
          <a:off x="4331375" y="1961784"/>
          <a:ext cx="2948056" cy="4584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Precision</a:t>
          </a:r>
          <a:r>
            <a:rPr lang="en-US" sz="1400" kern="1200"/>
            <a:t> – correctly predicted spam</a:t>
          </a:r>
        </a:p>
      </dsp:txBody>
      <dsp:txXfrm>
        <a:off x="4344803" y="1975212"/>
        <a:ext cx="2921200" cy="431602"/>
      </dsp:txXfrm>
    </dsp:sp>
    <dsp:sp modelId="{AE2CA60D-0208-42CE-B898-7FA238AA3B0F}">
      <dsp:nvSpPr>
        <dsp:cNvPr id="0" name=""/>
        <dsp:cNvSpPr/>
      </dsp:nvSpPr>
      <dsp:spPr>
        <a:xfrm>
          <a:off x="4331375" y="2490775"/>
          <a:ext cx="2948056" cy="4584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Recall</a:t>
          </a:r>
          <a:r>
            <a:rPr lang="en-US" sz="1400" kern="1200"/>
            <a:t> – ability to detect total spam</a:t>
          </a:r>
        </a:p>
      </dsp:txBody>
      <dsp:txXfrm>
        <a:off x="4344803" y="2504203"/>
        <a:ext cx="2921200" cy="431602"/>
      </dsp:txXfrm>
    </dsp:sp>
    <dsp:sp modelId="{21E05CF7-4794-4808-80B1-ABBEB21000E0}">
      <dsp:nvSpPr>
        <dsp:cNvPr id="0" name=""/>
        <dsp:cNvSpPr/>
      </dsp:nvSpPr>
      <dsp:spPr>
        <a:xfrm>
          <a:off x="4331375" y="3019766"/>
          <a:ext cx="2948056" cy="4584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F1-score</a:t>
          </a:r>
          <a:r>
            <a:rPr lang="en-US" sz="1400" kern="1200"/>
            <a:t> – harmonic balance of precision and recall</a:t>
          </a:r>
        </a:p>
      </dsp:txBody>
      <dsp:txXfrm>
        <a:off x="4344803" y="3033194"/>
        <a:ext cx="2921200" cy="431602"/>
      </dsp:txXfrm>
    </dsp:sp>
    <dsp:sp modelId="{34DAFB43-E815-4F78-AE84-2A0EA126736E}">
      <dsp:nvSpPr>
        <dsp:cNvPr id="0" name=""/>
        <dsp:cNvSpPr/>
      </dsp:nvSpPr>
      <dsp:spPr>
        <a:xfrm>
          <a:off x="4331375" y="3548757"/>
          <a:ext cx="2948056" cy="4584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ROC–AUC</a:t>
          </a:r>
          <a:r>
            <a:rPr lang="en-US" sz="1400" kern="1200"/>
            <a:t> – classifier ranking performance</a:t>
          </a:r>
        </a:p>
      </dsp:txBody>
      <dsp:txXfrm>
        <a:off x="4344803" y="3562185"/>
        <a:ext cx="2921200" cy="431602"/>
      </dsp:txXfrm>
    </dsp:sp>
    <dsp:sp modelId="{9E198BEE-D53C-4993-AA6C-864573D70CDD}">
      <dsp:nvSpPr>
        <dsp:cNvPr id="0" name=""/>
        <dsp:cNvSpPr/>
      </dsp:nvSpPr>
      <dsp:spPr>
        <a:xfrm>
          <a:off x="4331375" y="4077747"/>
          <a:ext cx="2948056" cy="4584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Confusion Matrix</a:t>
          </a:r>
          <a:r>
            <a:rPr lang="en-US" sz="1400" kern="1200"/>
            <a:t> – error distribution</a:t>
          </a:r>
        </a:p>
      </dsp:txBody>
      <dsp:txXfrm>
        <a:off x="4344803" y="4091175"/>
        <a:ext cx="2921200" cy="431602"/>
      </dsp:txXfrm>
    </dsp:sp>
    <dsp:sp modelId="{415DCB21-A0D3-48EB-8534-44309F035056}">
      <dsp:nvSpPr>
        <dsp:cNvPr id="0" name=""/>
        <dsp:cNvSpPr/>
      </dsp:nvSpPr>
      <dsp:spPr>
        <a:xfrm>
          <a:off x="7924319" y="0"/>
          <a:ext cx="3685070" cy="47752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b="1" kern="1200"/>
            <a:t>Tools Used:</a:t>
          </a:r>
          <a:endParaRPr lang="en-US" sz="4100" kern="1200"/>
        </a:p>
      </dsp:txBody>
      <dsp:txXfrm>
        <a:off x="7924319" y="0"/>
        <a:ext cx="3685070" cy="1432560"/>
      </dsp:txXfrm>
    </dsp:sp>
    <dsp:sp modelId="{4B29A901-5A4F-4171-B29C-90FFC4C571B4}">
      <dsp:nvSpPr>
        <dsp:cNvPr id="0" name=""/>
        <dsp:cNvSpPr/>
      </dsp:nvSpPr>
      <dsp:spPr>
        <a:xfrm>
          <a:off x="8292826" y="1433463"/>
          <a:ext cx="2948056" cy="5524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Python 3.11</a:t>
          </a:r>
        </a:p>
      </dsp:txBody>
      <dsp:txXfrm>
        <a:off x="8309006" y="1449643"/>
        <a:ext cx="2915696" cy="520063"/>
      </dsp:txXfrm>
    </dsp:sp>
    <dsp:sp modelId="{B43FC5C4-EA18-42C7-ADAD-4D590D27AF91}">
      <dsp:nvSpPr>
        <dsp:cNvPr id="0" name=""/>
        <dsp:cNvSpPr/>
      </dsp:nvSpPr>
      <dsp:spPr>
        <a:xfrm>
          <a:off x="8292826" y="2070875"/>
          <a:ext cx="2948056" cy="5524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Scikit-Learn</a:t>
          </a:r>
        </a:p>
      </dsp:txBody>
      <dsp:txXfrm>
        <a:off x="8309006" y="2087055"/>
        <a:ext cx="2915696" cy="520063"/>
      </dsp:txXfrm>
    </dsp:sp>
    <dsp:sp modelId="{3697A731-4CF7-4CB5-BB20-FA2397E262F7}">
      <dsp:nvSpPr>
        <dsp:cNvPr id="0" name=""/>
        <dsp:cNvSpPr/>
      </dsp:nvSpPr>
      <dsp:spPr>
        <a:xfrm>
          <a:off x="8292826" y="2708288"/>
          <a:ext cx="2948056" cy="5524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TensorFlow/Keras</a:t>
          </a:r>
        </a:p>
      </dsp:txBody>
      <dsp:txXfrm>
        <a:off x="8309006" y="2724468"/>
        <a:ext cx="2915696" cy="520063"/>
      </dsp:txXfrm>
    </dsp:sp>
    <dsp:sp modelId="{FB8B3A21-AE07-4406-AACF-20B292D37500}">
      <dsp:nvSpPr>
        <dsp:cNvPr id="0" name=""/>
        <dsp:cNvSpPr/>
      </dsp:nvSpPr>
      <dsp:spPr>
        <a:xfrm>
          <a:off x="8292826" y="3345700"/>
          <a:ext cx="2948056" cy="5524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NLTK / SpaCy</a:t>
          </a:r>
        </a:p>
      </dsp:txBody>
      <dsp:txXfrm>
        <a:off x="8309006" y="3361880"/>
        <a:ext cx="2915696" cy="520063"/>
      </dsp:txXfrm>
    </dsp:sp>
    <dsp:sp modelId="{C20E7111-4FC0-4AD8-BF31-E0D96A78B6C1}">
      <dsp:nvSpPr>
        <dsp:cNvPr id="0" name=""/>
        <dsp:cNvSpPr/>
      </dsp:nvSpPr>
      <dsp:spPr>
        <a:xfrm>
          <a:off x="8292826" y="3983112"/>
          <a:ext cx="2948056" cy="5524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Jupyter Notebook</a:t>
          </a:r>
        </a:p>
      </dsp:txBody>
      <dsp:txXfrm>
        <a:off x="8309006" y="3999292"/>
        <a:ext cx="2915696" cy="520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637E4D-6155-4CEE-A382-D38576E7B45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9B623B-CA12-479C-86C1-7F49919CC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643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B623B-CA12-479C-86C1-7F49919CC27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259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9B623B-CA12-479C-86C1-7F49919CC27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422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753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714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643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407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928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103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910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166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915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984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593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73110918-D6A0-4BBB-8C92-49052FDF27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CF3A0A17-833E-49C9-A58F-3B69A36BF9C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94155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19578-4C43-FD2B-4544-1FA58B8D3A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Investigating the Effectiveness of Machine Learning Classifiers for Email Spam Detection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06C468-E8AD-3091-19D8-4582F39CA2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60" y="2495444"/>
            <a:ext cx="10993549" cy="2829910"/>
          </a:xfrm>
        </p:spPr>
        <p:txBody>
          <a:bodyPr>
            <a:normAutofit/>
          </a:bodyPr>
          <a:lstStyle/>
          <a:p>
            <a:r>
              <a:rPr lang="en-US" sz="1800" dirty="0"/>
              <a:t>Student Name :            </a:t>
            </a:r>
            <a:br>
              <a:rPr lang="en-US" sz="1800" dirty="0"/>
            </a:br>
            <a:r>
              <a:rPr lang="en-US" sz="1800" dirty="0"/>
              <a:t>Supervisor: </a:t>
            </a:r>
          </a:p>
        </p:txBody>
      </p:sp>
    </p:spTree>
    <p:extLst>
      <p:ext uri="{BB962C8B-B14F-4D97-AF65-F5344CB8AC3E}">
        <p14:creationId xmlns:p14="http://schemas.microsoft.com/office/powerpoint/2010/main" val="3374336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652B-24E5-AB2B-89A2-5093F64C7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Context /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9E9E6-149B-15D5-9593-7551C54993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2607" y="1907628"/>
            <a:ext cx="6984124" cy="495037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dirty="0"/>
              <a:t>Email remains the world’s most widely used communication system, with over 4.5 billion users in 2024 (Statista, 2024). However, spam continues to be a major cybersecurity threat. Recent global reports show that 46–47% of daily email traffic in 2024 was spam, equivalent to more than 160 billion spam emails per day (</a:t>
            </a:r>
            <a:r>
              <a:rPr lang="en-US" dirty="0" err="1"/>
              <a:t>EmailToolTester</a:t>
            </a:r>
            <a:r>
              <a:rPr lang="en-US" dirty="0"/>
              <a:t>, 2024; </a:t>
            </a:r>
            <a:r>
              <a:rPr lang="en-US" dirty="0" err="1"/>
              <a:t>SecureList</a:t>
            </a:r>
            <a:r>
              <a:rPr lang="en-US" dirty="0"/>
              <a:t>, 2024).</a:t>
            </a:r>
            <a:br>
              <a:rPr lang="en-US" dirty="0"/>
            </a:br>
            <a:r>
              <a:rPr lang="en-US" dirty="0"/>
              <a:t>Spam emails are now increasingly used for phishing, ransomware deployment, financial fraud, identity theft, and business email compromise.</a:t>
            </a:r>
          </a:p>
          <a:p>
            <a:pPr>
              <a:buNone/>
            </a:pPr>
            <a:r>
              <a:rPr lang="en-US" dirty="0"/>
              <a:t>Traditional rule-based filters struggle to detect modern spam due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Evasion techniques (obfuscation, </a:t>
            </a:r>
            <a:r>
              <a:rPr lang="en-US" dirty="0" err="1"/>
              <a:t>randomisation</a:t>
            </a:r>
            <a:r>
              <a:rPr lang="en-US" dirty="0"/>
              <a:t>, cloaking).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Emergence of AI-generated phishing emails that mimic human writing.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Rapidly evolving spam types leading to reduced </a:t>
            </a:r>
            <a:r>
              <a:rPr lang="en-US" dirty="0" err="1"/>
              <a:t>generalisation</a:t>
            </a:r>
            <a:r>
              <a:rPr lang="en-US" dirty="0"/>
              <a:t> (Zhang et al., 2023).</a:t>
            </a:r>
          </a:p>
          <a:p>
            <a:pPr>
              <a:buNone/>
            </a:pPr>
            <a:r>
              <a:rPr lang="en-US" dirty="0"/>
              <a:t>Machine Learning (ML) has therefore become the dominant solution, providing adaptability, pattern recognition, and automated feature learning.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0EF0470-1DA7-939B-3B0B-0C2F411E1A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08206" y="2026339"/>
            <a:ext cx="4657970" cy="3743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011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D66B3-BEEF-0118-937E-3558D20E9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Problem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A709731-4546-8C5A-59C5-E5B0CA92D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138" y="1873611"/>
            <a:ext cx="7394028" cy="51420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1600" dirty="0"/>
              <a:t>Despite the successes of ML-based spam detection, several challenges persist:</a:t>
            </a:r>
          </a:p>
          <a:p>
            <a:pPr>
              <a:buNone/>
            </a:pPr>
            <a:r>
              <a:rPr lang="en-US" sz="1600" b="1" dirty="0"/>
              <a:t>Key Problems Identified:</a:t>
            </a:r>
          </a:p>
          <a:p>
            <a:pPr>
              <a:buFont typeface="+mj-lt"/>
              <a:buAutoNum type="arabicPeriod"/>
            </a:pPr>
            <a:r>
              <a:rPr lang="en-US" sz="1600" b="1" dirty="0"/>
              <a:t>High false-positive rates</a:t>
            </a:r>
            <a:r>
              <a:rPr lang="en-US" sz="1600" dirty="0"/>
              <a:t> — legitimate emails wrongly classified as spam, reducing user trust.</a:t>
            </a:r>
          </a:p>
          <a:p>
            <a:pPr>
              <a:buFont typeface="+mj-lt"/>
              <a:buAutoNum type="arabicPeriod"/>
            </a:pPr>
            <a:r>
              <a:rPr lang="en-US" sz="1600" b="1" dirty="0"/>
              <a:t>Class imbalance</a:t>
            </a:r>
            <a:r>
              <a:rPr lang="en-US" sz="1600" dirty="0"/>
              <a:t> — spam classes are often over-represented, causing classification bias (Sharma et al., 2023).</a:t>
            </a:r>
          </a:p>
          <a:p>
            <a:pPr>
              <a:buFont typeface="+mj-lt"/>
              <a:buAutoNum type="arabicPeriod"/>
            </a:pPr>
            <a:r>
              <a:rPr lang="en-US" sz="1600" b="1" dirty="0"/>
              <a:t>Poor </a:t>
            </a:r>
            <a:r>
              <a:rPr lang="en-US" sz="1600" b="1" dirty="0" err="1"/>
              <a:t>generalisation</a:t>
            </a:r>
            <a:r>
              <a:rPr lang="en-US" sz="1600" dirty="0"/>
              <a:t> — models trained on older datasets fail on new spam types.</a:t>
            </a:r>
          </a:p>
          <a:p>
            <a:pPr>
              <a:buFont typeface="+mj-lt"/>
              <a:buAutoNum type="arabicPeriod"/>
            </a:pPr>
            <a:r>
              <a:rPr lang="en-US" sz="1600" b="1" dirty="0"/>
              <a:t>Lack of benchmarking consistency</a:t>
            </a:r>
            <a:r>
              <a:rPr lang="en-US" sz="1600" dirty="0"/>
              <a:t> — modern studies do not compare classical ML vs deep learning using identical preprocessing pipelines (</a:t>
            </a:r>
            <a:r>
              <a:rPr lang="en-US" sz="1600" dirty="0" err="1"/>
              <a:t>Almuskait</a:t>
            </a:r>
            <a:r>
              <a:rPr lang="en-US" sz="1600" dirty="0"/>
              <a:t> &amp; </a:t>
            </a:r>
            <a:r>
              <a:rPr lang="en-US" sz="1600" dirty="0" err="1"/>
              <a:t>Alshamrani</a:t>
            </a:r>
            <a:r>
              <a:rPr lang="en-US" sz="1600" dirty="0"/>
              <a:t>, 2024).</a:t>
            </a:r>
          </a:p>
          <a:p>
            <a:pPr>
              <a:buNone/>
            </a:pPr>
            <a:r>
              <a:rPr lang="en-US" sz="1600" b="1" dirty="0"/>
              <a:t>Literature Gap: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Limited studies provide </a:t>
            </a:r>
            <a:r>
              <a:rPr lang="en-US" sz="1600" b="1" dirty="0"/>
              <a:t>holistic comparisons</a:t>
            </a:r>
            <a:r>
              <a:rPr lang="en-US" sz="1600" dirty="0"/>
              <a:t> across multiple ML families (probabilistic, linear, ensemble, deep learning).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Lack of evaluation using </a:t>
            </a:r>
            <a:r>
              <a:rPr lang="en-US" sz="1600" b="1" dirty="0"/>
              <a:t>updated datasets</a:t>
            </a:r>
            <a:r>
              <a:rPr lang="en-US" sz="1600" dirty="0"/>
              <a:t> (e.g., Enron 2024 cleaned version).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Few studies address the impact of </a:t>
            </a:r>
            <a:r>
              <a:rPr lang="en-US" sz="1600" b="1" dirty="0"/>
              <a:t>feature engineering, imbalance handling</a:t>
            </a:r>
            <a:r>
              <a:rPr lang="en-US" sz="1600" dirty="0"/>
              <a:t>, and </a:t>
            </a:r>
            <a:r>
              <a:rPr lang="en-US" sz="1600" b="1" dirty="0"/>
              <a:t>evaluation metrics beyond accuracy</a:t>
            </a:r>
            <a:r>
              <a:rPr lang="en-US" sz="1600" dirty="0"/>
              <a:t>.</a:t>
            </a:r>
          </a:p>
          <a:p>
            <a:endParaRPr lang="en-US" sz="16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63AC32E-DAE8-19F2-B3D4-F3BBAD568F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8166" y="0"/>
            <a:ext cx="44038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901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39211-F424-33DA-83D5-FBB92F014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Aim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A3A9B3-8C1E-C046-9B58-87BB4DA799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1" y="2228003"/>
            <a:ext cx="5422392" cy="4629997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US" sz="2800" b="1" dirty="0"/>
              <a:t>Aim:</a:t>
            </a:r>
          </a:p>
          <a:p>
            <a:pPr>
              <a:buNone/>
            </a:pPr>
            <a:r>
              <a:rPr lang="en-US" sz="2800" dirty="0"/>
              <a:t>To evaluate and compare the effectiveness of multiple machine learning classifiers in accurately detecting email spam using contemporary datasets and consistent preprocessing techniques.</a:t>
            </a:r>
          </a:p>
          <a:p>
            <a:pPr>
              <a:buNone/>
            </a:pPr>
            <a:r>
              <a:rPr lang="en-US" sz="2800" dirty="0"/>
              <a:t>This aim responds directly to the literature gap by providing a systematic, empirical comparison across classical ML, ensemble learning, and deep learning architectures (</a:t>
            </a:r>
            <a:r>
              <a:rPr lang="en-US" sz="2800" dirty="0" err="1"/>
              <a:t>Guzella</a:t>
            </a:r>
            <a:r>
              <a:rPr lang="en-US" sz="2800" dirty="0"/>
              <a:t> &amp; </a:t>
            </a:r>
            <a:r>
              <a:rPr lang="en-US" sz="2800" dirty="0" err="1"/>
              <a:t>Caminhas</a:t>
            </a:r>
            <a:r>
              <a:rPr lang="en-US" sz="2800" dirty="0"/>
              <a:t>, 2023).</a:t>
            </a:r>
          </a:p>
          <a:p>
            <a:endParaRPr lang="en-US" sz="28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F9A9F1A-43C6-C629-AC2A-25D1CF341BE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1150" y="0"/>
            <a:ext cx="5750850" cy="69094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40571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F3DED9-FAB4-9C0B-0E06-33DEE580A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1641" y="729658"/>
            <a:ext cx="7149168" cy="988332"/>
          </a:xfrm>
        </p:spPr>
        <p:txBody>
          <a:bodyPr/>
          <a:lstStyle/>
          <a:p>
            <a:pPr algn="r"/>
            <a:r>
              <a:rPr lang="en-US" dirty="0"/>
              <a:t>Research Objectives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08AD419-5DD8-1ACD-3B40-EFD09D59712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6239899" cy="6820918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CCB7F934-3ABC-9B11-21EC-8A6FD026A7D5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440666" y="1804161"/>
            <a:ext cx="5422390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conduct a systematic literature review (2021–2024)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on ML and deep learning approaches for spam detection.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preprocess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selected benchmark datasets (Enron 2024; Ling-Spam 2023) using tokenisation, stemming, stop-word removal, and TF-IDF.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implement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selected ML models (Naïve Bayes, Logistic Regression, SVM, Random Forest, LSTM).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evaluate model performance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using accuracy, precision, recall, F1-score, ROC–AUC, and confusion matrices.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determine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most effective classifier and critically analyse its strengths, weaknesses, and computational trade-offs.</a:t>
            </a:r>
          </a:p>
        </p:txBody>
      </p:sp>
    </p:spTree>
    <p:extLst>
      <p:ext uri="{BB962C8B-B14F-4D97-AF65-F5344CB8AC3E}">
        <p14:creationId xmlns:p14="http://schemas.microsoft.com/office/powerpoint/2010/main" val="3879424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6FFA5-E9FE-47B8-8D2A-1E693BB2F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BE57C-A4BC-8FD2-3F91-89A5BDDE85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9334" y="1913468"/>
            <a:ext cx="5834250" cy="49445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b="1" dirty="0"/>
              <a:t>Key Findings (2021–2024):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Naïve Bayes</a:t>
            </a:r>
            <a:r>
              <a:rPr lang="en-US" dirty="0"/>
              <a:t>: High performance on text due to probabilistic strength; 94–96% accuracy (Sharma et al.,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SVM</a:t>
            </a:r>
            <a:r>
              <a:rPr lang="en-US" dirty="0"/>
              <a:t>: Excellent for high-dimensional TF-IDF vectors; strong performance against noisy data (</a:t>
            </a:r>
            <a:r>
              <a:rPr lang="en-US" dirty="0" err="1"/>
              <a:t>Guzella</a:t>
            </a:r>
            <a:r>
              <a:rPr lang="en-US" dirty="0"/>
              <a:t> &amp; </a:t>
            </a:r>
            <a:r>
              <a:rPr lang="en-US" dirty="0" err="1"/>
              <a:t>Caminhas</a:t>
            </a:r>
            <a:r>
              <a:rPr lang="en-US" dirty="0"/>
              <a:t>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Random Forest</a:t>
            </a:r>
            <a:r>
              <a:rPr lang="en-US" dirty="0"/>
              <a:t>: Effective ensemble method reducing overfitting and handling diverse spam features.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Deep Learning</a:t>
            </a:r>
            <a:r>
              <a:rPr lang="en-US" dirty="0"/>
              <a:t>: LSTM and </a:t>
            </a:r>
            <a:r>
              <a:rPr lang="en-US" dirty="0" err="1"/>
              <a:t>BiLSTM</a:t>
            </a:r>
            <a:r>
              <a:rPr lang="en-US" dirty="0"/>
              <a:t> achieve </a:t>
            </a:r>
            <a:r>
              <a:rPr lang="en-US" b="1" dirty="0"/>
              <a:t>97–99% accuracy</a:t>
            </a:r>
            <a:r>
              <a:rPr lang="en-US" dirty="0"/>
              <a:t>, outperforming classical ML but requiring more computation (</a:t>
            </a:r>
            <a:r>
              <a:rPr lang="en-US" dirty="0" err="1"/>
              <a:t>Almuskait</a:t>
            </a:r>
            <a:r>
              <a:rPr lang="en-US" dirty="0"/>
              <a:t> &amp; </a:t>
            </a:r>
            <a:r>
              <a:rPr lang="en-US" dirty="0" err="1"/>
              <a:t>Alshamrani</a:t>
            </a:r>
            <a:r>
              <a:rPr lang="en-US" dirty="0"/>
              <a:t>, 2024).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Hybrid / Stacked Models</a:t>
            </a:r>
            <a:r>
              <a:rPr lang="en-US" dirty="0"/>
              <a:t>: New 2025 studies show ensembles outperform stand-alone models, offering more robustness to evolving spam patterns (Mesopotamian Press, 2025).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F3A90D-A3D2-11EE-9887-D8918FC752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03584" y="-1"/>
            <a:ext cx="6188416" cy="695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41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7A7D4-C1C2-559A-166C-5FB6C2787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Methodology (Justified Approach)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1B49ABFD-62D7-CE56-21FE-84906D0535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565346"/>
              </p:ext>
            </p:extLst>
          </p:nvPr>
        </p:nvGraphicFramePr>
        <p:xfrm>
          <a:off x="118533" y="152401"/>
          <a:ext cx="12293599" cy="6705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0104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A467D-F92D-1E6B-9281-578AEE59E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Collection &amp; Evaluation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7C53B5-F32A-08E9-E2CF-9550B0B1CC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778761"/>
              </p:ext>
            </p:extLst>
          </p:nvPr>
        </p:nvGraphicFramePr>
        <p:xfrm>
          <a:off x="581192" y="1964268"/>
          <a:ext cx="11610808" cy="4775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5582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4BB07-65EB-6CC2-7D69-691FF92A6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Planning &amp; Resource Management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802BAB8-41F6-DA88-0732-813D6BEB9E4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70788989"/>
              </p:ext>
            </p:extLst>
          </p:nvPr>
        </p:nvGraphicFramePr>
        <p:xfrm>
          <a:off x="242358" y="2270335"/>
          <a:ext cx="5761226" cy="299593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1383242">
                  <a:extLst>
                    <a:ext uri="{9D8B030D-6E8A-4147-A177-3AD203B41FA5}">
                      <a16:colId xmlns:a16="http://schemas.microsoft.com/office/drawing/2014/main" val="2401327586"/>
                    </a:ext>
                  </a:extLst>
                </a:gridCol>
                <a:gridCol w="4377984">
                  <a:extLst>
                    <a:ext uri="{9D8B030D-6E8A-4147-A177-3AD203B41FA5}">
                      <a16:colId xmlns:a16="http://schemas.microsoft.com/office/drawing/2014/main" val="2360926196"/>
                    </a:ext>
                  </a:extLst>
                </a:gridCol>
              </a:tblGrid>
              <a:tr h="4279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Week</a:t>
                      </a:r>
                    </a:p>
                  </a:txBody>
                  <a:tcPr marL="44957" marR="44957" marT="22478" marB="2247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Activity</a:t>
                      </a:r>
                    </a:p>
                  </a:txBody>
                  <a:tcPr marL="44957" marR="44957" marT="22478" marB="22478" anchor="ctr"/>
                </a:tc>
                <a:extLst>
                  <a:ext uri="{0D108BD9-81ED-4DB2-BD59-A6C34878D82A}">
                    <a16:rowId xmlns:a16="http://schemas.microsoft.com/office/drawing/2014/main" val="424759165"/>
                  </a:ext>
                </a:extLst>
              </a:tr>
              <a:tr h="4279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1–2</a:t>
                      </a:r>
                    </a:p>
                  </a:txBody>
                  <a:tcPr marL="44957" marR="44957" marT="22478" marB="2247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Literature Review &amp; Topic Justification</a:t>
                      </a:r>
                    </a:p>
                  </a:txBody>
                  <a:tcPr marL="44957" marR="44957" marT="22478" marB="22478" anchor="ctr"/>
                </a:tc>
                <a:extLst>
                  <a:ext uri="{0D108BD9-81ED-4DB2-BD59-A6C34878D82A}">
                    <a16:rowId xmlns:a16="http://schemas.microsoft.com/office/drawing/2014/main" val="2533245785"/>
                  </a:ext>
                </a:extLst>
              </a:tr>
              <a:tr h="4279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3–4</a:t>
                      </a:r>
                    </a:p>
                  </a:txBody>
                  <a:tcPr marL="44957" marR="44957" marT="22478" marB="2247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Dataset Acquisition + Preprocessing</a:t>
                      </a:r>
                    </a:p>
                  </a:txBody>
                  <a:tcPr marL="44957" marR="44957" marT="22478" marB="22478" anchor="ctr"/>
                </a:tc>
                <a:extLst>
                  <a:ext uri="{0D108BD9-81ED-4DB2-BD59-A6C34878D82A}">
                    <a16:rowId xmlns:a16="http://schemas.microsoft.com/office/drawing/2014/main" val="4155436641"/>
                  </a:ext>
                </a:extLst>
              </a:tr>
              <a:tr h="4279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5–6</a:t>
                      </a:r>
                    </a:p>
                  </a:txBody>
                  <a:tcPr marL="44957" marR="44957" marT="22478" marB="2247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fr-FR" sz="1800" dirty="0"/>
                        <a:t>ML Model </a:t>
                      </a:r>
                      <a:r>
                        <a:rPr lang="fr-FR" sz="1800" dirty="0" err="1"/>
                        <a:t>Implementation</a:t>
                      </a:r>
                      <a:r>
                        <a:rPr lang="fr-FR" sz="1800" dirty="0"/>
                        <a:t> (5 </a:t>
                      </a:r>
                      <a:r>
                        <a:rPr lang="fr-FR" sz="1800" dirty="0" err="1"/>
                        <a:t>models</a:t>
                      </a:r>
                      <a:r>
                        <a:rPr lang="fr-FR" sz="1800" dirty="0"/>
                        <a:t>)</a:t>
                      </a:r>
                    </a:p>
                  </a:txBody>
                  <a:tcPr marL="44957" marR="44957" marT="22478" marB="22478" anchor="ctr"/>
                </a:tc>
                <a:extLst>
                  <a:ext uri="{0D108BD9-81ED-4DB2-BD59-A6C34878D82A}">
                    <a16:rowId xmlns:a16="http://schemas.microsoft.com/office/drawing/2014/main" val="2838993203"/>
                  </a:ext>
                </a:extLst>
              </a:tr>
              <a:tr h="4279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7–8</a:t>
                      </a:r>
                    </a:p>
                  </a:txBody>
                  <a:tcPr marL="44957" marR="44957" marT="22478" marB="2247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Model Testing + Evaluation</a:t>
                      </a:r>
                    </a:p>
                  </a:txBody>
                  <a:tcPr marL="44957" marR="44957" marT="22478" marB="22478" anchor="ctr"/>
                </a:tc>
                <a:extLst>
                  <a:ext uri="{0D108BD9-81ED-4DB2-BD59-A6C34878D82A}">
                    <a16:rowId xmlns:a16="http://schemas.microsoft.com/office/drawing/2014/main" val="3409358354"/>
                  </a:ext>
                </a:extLst>
              </a:tr>
              <a:tr h="4279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9</a:t>
                      </a:r>
                    </a:p>
                  </a:txBody>
                  <a:tcPr marL="44957" marR="44957" marT="22478" marB="2247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Drafting Research Report</a:t>
                      </a:r>
                    </a:p>
                  </a:txBody>
                  <a:tcPr marL="44957" marR="44957" marT="22478" marB="22478" anchor="ctr"/>
                </a:tc>
                <a:extLst>
                  <a:ext uri="{0D108BD9-81ED-4DB2-BD59-A6C34878D82A}">
                    <a16:rowId xmlns:a16="http://schemas.microsoft.com/office/drawing/2014/main" val="1658921058"/>
                  </a:ext>
                </a:extLst>
              </a:tr>
              <a:tr h="4279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10</a:t>
                      </a:r>
                    </a:p>
                  </a:txBody>
                  <a:tcPr marL="44957" marR="44957" marT="22478" marB="2247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Presentation Preparation &amp; Proofing</a:t>
                      </a:r>
                    </a:p>
                  </a:txBody>
                  <a:tcPr marL="44957" marR="44957" marT="22478" marB="22478" anchor="ctr"/>
                </a:tc>
                <a:extLst>
                  <a:ext uri="{0D108BD9-81ED-4DB2-BD59-A6C34878D82A}">
                    <a16:rowId xmlns:a16="http://schemas.microsoft.com/office/drawing/2014/main" val="276747816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C0F6EB8-8CD8-C804-BA35-19566F3487C9}"/>
              </a:ext>
            </a:extLst>
          </p:cNvPr>
          <p:cNvSpPr txBox="1"/>
          <p:nvPr/>
        </p:nvSpPr>
        <p:spPr>
          <a:xfrm>
            <a:off x="92417" y="5380672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Resources Required: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Google Colab GPU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Python ML libraries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Access to IEEE Xplore, ACM Digital Library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Laptop with ≥16GB RAM for DL training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E477E2C-D623-24CB-FF9B-56DA0441502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909" y="2012019"/>
            <a:ext cx="5761226" cy="46395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697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4A0A-A226-2144-0086-32A8BB024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Impact &amp;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75B5C-61A1-F830-AC51-F6BD06CA49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6400" y="1981200"/>
            <a:ext cx="5597183" cy="501226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b="1" dirty="0"/>
              <a:t>Potential Impact: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Enhances email security by reducing phishing and malware distribution.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Provides a reliable benchmark for identifying best-performing </a:t>
            </a:r>
            <a:r>
              <a:rPr lang="en-US" b="1" dirty="0"/>
              <a:t>ML classifiers</a:t>
            </a:r>
            <a:r>
              <a:rPr lang="en-US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Supports </a:t>
            </a:r>
            <a:r>
              <a:rPr lang="en-US" dirty="0" err="1"/>
              <a:t>organisations</a:t>
            </a:r>
            <a:r>
              <a:rPr lang="en-US" dirty="0"/>
              <a:t> in selecting optimal spam filters.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Contributes to academic literature by addressing benchmarking gaps.</a:t>
            </a:r>
          </a:p>
          <a:p>
            <a:pPr>
              <a:buNone/>
            </a:pPr>
            <a:r>
              <a:rPr lang="en-US" b="1" dirty="0"/>
              <a:t>Limitations: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Results depend on dataset quality; new 2025 spam types may not be represented.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Deep learning training is computationally expensive.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Feature engineering choices (e.g., TF-IDF vs embeddings) affect model accuracy.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Limited access to private corporate spam datasets reduces real-world </a:t>
            </a:r>
            <a:r>
              <a:rPr lang="en-US" dirty="0" err="1"/>
              <a:t>generalisation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6B2613-FBAA-BCEB-FFA2-83C2E42CDBC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2358" y="2089629"/>
            <a:ext cx="5422900" cy="4277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803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FFEB8-3BF2-78C9-4EA1-6B20629D4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3436FF9-DADA-C389-EE67-4CDBD5090EC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60891" y="2271060"/>
            <a:ext cx="5663107" cy="402814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932AC-A675-8918-8894-99B75E44E3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This research addresses a significant cybersecurity challenge by systematically comparing classical and deep learning spam classifiers using modern datasets and robust evaluation metrics.</a:t>
            </a:r>
            <a:br>
              <a:rPr lang="en-US" dirty="0"/>
            </a:br>
            <a:r>
              <a:rPr lang="en-US" dirty="0"/>
              <a:t>Findings are expected to highlight which models offer optimal balance between </a:t>
            </a:r>
            <a:r>
              <a:rPr lang="en-US" b="1" dirty="0"/>
              <a:t>accuracy</a:t>
            </a:r>
            <a:r>
              <a:rPr lang="en-US" dirty="0"/>
              <a:t>, </a:t>
            </a:r>
            <a:r>
              <a:rPr lang="en-US" b="1" dirty="0"/>
              <a:t>computational cost</a:t>
            </a:r>
            <a:r>
              <a:rPr lang="en-US" dirty="0"/>
              <a:t>, </a:t>
            </a:r>
            <a:r>
              <a:rPr lang="en-US" b="1" dirty="0"/>
              <a:t>precision/recall</a:t>
            </a:r>
            <a:r>
              <a:rPr lang="en-US" dirty="0"/>
              <a:t>, and </a:t>
            </a:r>
            <a:r>
              <a:rPr lang="en-US" b="1" dirty="0" err="1"/>
              <a:t>generalisation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The study contributes to both academic research and practical email security by identifying the most reliable ML approach for detecting evolving spam threats.</a:t>
            </a:r>
          </a:p>
        </p:txBody>
      </p:sp>
    </p:spTree>
    <p:extLst>
      <p:ext uri="{BB962C8B-B14F-4D97-AF65-F5344CB8AC3E}">
        <p14:creationId xmlns:p14="http://schemas.microsoft.com/office/powerpoint/2010/main" val="3574028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88510FD-AEE0-0A90-DD65-F236772EF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FC275901-82A1-B7CA-4BF6-28FC91C76C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1192" y="2628451"/>
            <a:ext cx="11029616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Almuskait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S. &amp;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Alshamrani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A. (2024) ‘Deep Learning Approaches for Email Spam Detection’,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Applied Sciences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14(9), pp.1–18.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EmailToolTester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Email Spam Statistics Report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https://emailtooltester.com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Guzella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T. &amp;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Caminhas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W. (2023) ‘Review of ML Approaches to Spam Detection’,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IEEE Access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11, pp.14412–14429.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Mesopotamian Press (2025) ‘Stacked Ensemble Classifier for Spam Detection’,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CyberSecurity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Journal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14(2), pp.55–72.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SecureList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Spam and Phishing Report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Kaspersky.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Sharma, V. et al. (2023) ‘Comparative Analysis of ML Algorithms for Spam Filtering’,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Information Security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12(4), pp.33–49.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Zhang, H. (2023) ‘Emerging Phishing Techniques and ML Classifier Weaknesses’,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Computers &amp; Security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27(6), pp.115–132.</a:t>
            </a:r>
          </a:p>
        </p:txBody>
      </p:sp>
    </p:spTree>
    <p:extLst>
      <p:ext uri="{BB962C8B-B14F-4D97-AF65-F5344CB8AC3E}">
        <p14:creationId xmlns:p14="http://schemas.microsoft.com/office/powerpoint/2010/main" val="106923230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42</TotalTime>
  <Words>1172</Words>
  <Application>Microsoft Office PowerPoint</Application>
  <PresentationFormat>Widescreen</PresentationFormat>
  <Paragraphs>123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Gill Sans MT</vt:lpstr>
      <vt:lpstr>Wingdings 2</vt:lpstr>
      <vt:lpstr>Dividend</vt:lpstr>
      <vt:lpstr>Investigating the Effectiveness of Machine Learning Classifiers for Email Spam Detection</vt:lpstr>
      <vt:lpstr>Research Context / Background</vt:lpstr>
      <vt:lpstr>Research Problem</vt:lpstr>
      <vt:lpstr>Research Aim</vt:lpstr>
      <vt:lpstr>Research Objectives </vt:lpstr>
      <vt:lpstr>Literature Review </vt:lpstr>
      <vt:lpstr>Research Methodology (Justified Approach)</vt:lpstr>
      <vt:lpstr>Data Collection &amp; Evaluation</vt:lpstr>
      <vt:lpstr>Project Planning &amp; Resource Management</vt:lpstr>
      <vt:lpstr>Project Impact &amp; Limitations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JAMES MUSYOKI</cp:lastModifiedBy>
  <cp:revision>1</cp:revision>
  <dcterms:created xsi:type="dcterms:W3CDTF">2025-12-01T14:34:02Z</dcterms:created>
  <dcterms:modified xsi:type="dcterms:W3CDTF">2025-12-01T15:16:10Z</dcterms:modified>
</cp:coreProperties>
</file>