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62" r:id="rId5"/>
    <p:sldId id="258" r:id="rId6"/>
    <p:sldId id="259" r:id="rId7"/>
    <p:sldId id="260" r:id="rId8"/>
    <p:sldId id="264" r:id="rId9"/>
    <p:sldId id="265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80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CD04D-7BFF-01BB-ECFE-5FA328A27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15A2CD-8CA0-3E44-766A-14A3A7B23E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D6F7D-6D95-D082-3EA0-219950939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F263E-BEEF-2EBB-CEF5-AB4E4A016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D6C30-92E1-76B6-9DCA-399BC899A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91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4EE50-D9A5-4FC5-475C-E8FB3DB8A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A53BD-2CFA-D29A-119C-04EA8F460D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10C61-972E-0C1E-FA81-21CA879B9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A1B899-E0F4-8583-3D79-274187D20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FEA4EC-A88D-D82B-3228-995204AA3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46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93088-0DB1-0A88-4852-70F9DFFED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CE4C07-777E-ED7D-A4D9-B8AE067E7F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DDB768-8CA3-E2BA-22B5-CFE25B904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82B05-E3C8-77BE-8244-D35E1C6A1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F67D10-DC2D-F455-BD76-50F0FEF3C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75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3DE2F-C09C-8715-4527-8E99BBA2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A9B1E-5747-F0DC-9F2C-797B43D30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A0FB5B-9303-DBAE-13D0-2F198D03C0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1C05BC-06CC-899B-0210-5C1A3BD6D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3D9824-960F-7DCE-EE42-656ED90F8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963F0C-6E8A-6648-0B2B-F4B237DD1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145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76F9A-2885-7E31-9808-74B3AFB81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0A2DFB-28E0-22A7-D538-F65614571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FFFEF5-73D6-8B26-4BD1-BCD87EC7F2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46482D-6479-CF55-D320-6D169ECB8A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D0A964-D319-8FB2-7D5E-25E92E560B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8D90E4-F7BF-5E6A-0E70-D309FEAD3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AC1974-D798-3896-34BF-6DF507824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6BA718-9FA7-C0C5-36CB-02A85E444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848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86FE-7D3D-27A5-1339-D69B35550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A6F6E7-8EB3-4370-6685-2464E4FA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5A05B8-4679-F749-E4F1-8AE74B98A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9FB56E-1176-0D87-CBB1-C829411D2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35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EE1B94-8C53-E231-24DF-346E1E0C6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93CA93-A2A5-A6C4-8DAA-7C0F3844F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F4F072-75ED-6B65-1CFA-DCE5D170B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843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2B826-32CE-3E7B-ACCF-E2DF651FD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D5BCD-4B68-36EC-1832-B5E79C961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D4EE63-6EB9-2418-C05A-DFBAC34F95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A0EA30-8CD7-2BDE-E972-7B3A11B2C0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1147D5-F22C-0A66-13DF-0F35912AD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700570-7044-6298-9D03-558A24310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566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3D36B-3FAC-055C-171E-EF4A85F16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76A315-041F-ECEA-548D-9C0D88D01A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D499B2-912E-44BC-633E-F37693A447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46ECD4-8DB0-36DC-A91C-2FF964178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08A7B4-A2A1-7349-AA64-7A6A2EC6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A4B74B-FD1B-35B7-09AB-495B97EF2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555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0F903-1B62-EAA4-51E2-D3F6515BE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6115FB-6448-6D16-A53C-667614D695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525ED-BCB5-8CD8-5268-EC93B5DC3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8576C0-6CBD-995C-7F10-39DF0DC24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9305D-A72A-7DE3-6239-642E12A3C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995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6C9DA0-45EF-3A66-13F1-9619F98550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325BE1-9B07-DDBE-1D5D-86AEAFF4CB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64F7D7-DC2E-6696-A02F-96BBED1D5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D6039-86FA-6968-360D-E17050056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6FE9D-B4C5-82B6-AAEA-6A68AFE0C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955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6AA54D-AC1B-D7AA-4C7C-F744B8B27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E450F4-D7B3-E300-246F-1E0514C89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D95B06-9306-BC4C-65DC-2C04D3602C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0B686A-0DA6-453D-95C1-86266C97A10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1945A5-496B-3FC0-2975-2FEF9C2C67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F7F289-E3C4-D563-B1B1-031C0D8953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646F25-5023-44CB-97A1-110952261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75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bi4Kmo4a49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0vR0Ouzw8g" TargetMode="External"/><Relationship Id="rId2" Type="http://schemas.openxmlformats.org/officeDocument/2006/relationships/hyperlink" Target="https://www.youtube.com/watch?v=mfwbvIH6auI&amp;t=2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cEsib9EiqP4" TargetMode="External"/><Relationship Id="rId5" Type="http://schemas.openxmlformats.org/officeDocument/2006/relationships/hyperlink" Target="https://www.youtube.com/watch?v=CJP2rI3dbfY" TargetMode="External"/><Relationship Id="rId4" Type="http://schemas.openxmlformats.org/officeDocument/2006/relationships/hyperlink" Target="https://www.youtube.com/watch?v=TNs_YIFqf0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Cs_mbyf9XE" TargetMode="External"/><Relationship Id="rId2" Type="http://schemas.openxmlformats.org/officeDocument/2006/relationships/hyperlink" Target="https://www.youtube.com/watch?v=cEsib9EiqP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5qBYU6KDq4E" TargetMode="External"/><Relationship Id="rId5" Type="http://schemas.openxmlformats.org/officeDocument/2006/relationships/hyperlink" Target="https://www.youtube.com/watch?v=-C5xs6oQ18A" TargetMode="External"/><Relationship Id="rId4" Type="http://schemas.openxmlformats.org/officeDocument/2006/relationships/hyperlink" Target="https://www.youtube.com/watch?v=lt6Xnn56bh0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nx7Tjnjv5E" TargetMode="External"/><Relationship Id="rId2" Type="http://schemas.openxmlformats.org/officeDocument/2006/relationships/hyperlink" Target="https://www.youtube.com/watch?v=kCgNKIDkPR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YFXK83Fz5CE" TargetMode="External"/><Relationship Id="rId4" Type="http://schemas.openxmlformats.org/officeDocument/2006/relationships/hyperlink" Target="https://www.youtube.com/watch?v=jg463NmcxTc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PZ5V0663v4" TargetMode="External"/><Relationship Id="rId2" Type="http://schemas.openxmlformats.org/officeDocument/2006/relationships/hyperlink" Target="https://www.youtube.com/watch?v=KpoiL7bcLb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Bx3Y5qldj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8F9E5-D6F5-604C-0F45-8277744D50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Problem solving models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4C1F0C-09A4-1E20-FAFA-E60713D074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76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FDA22-A042-EEF1-CCA0-E369DBE4F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Who Created Problem-Oriented Policing? - Law Enforcement Insider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B1023A-F790-9179-5470-4D95EF2364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89967" y="2600923"/>
            <a:ext cx="9612066" cy="2800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686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2E3FB-6FA0-EFF5-502E-88F7A300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SARA model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19C259-BB5E-9AD2-C842-FA8F03E128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04688" y="467208"/>
            <a:ext cx="6421228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687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3FC6C-07A3-2C9E-0627-D27A67BD5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PAT triangle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3C6B5E3-5B20-3AA8-3D3D-55F266FCCD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77566" y="467208"/>
            <a:ext cx="6075471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623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485B-0A48-3D9C-0844-DD2609D51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6A6B4-B380-23A4-9A63-D29AB53E5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What is the SARA model? | Video explainer 1 | Problem solving with the SARA model</a:t>
            </a:r>
            <a:endParaRPr lang="en-GB" dirty="0"/>
          </a:p>
          <a:p>
            <a:r>
              <a:rPr lang="en-GB" dirty="0">
                <a:hlinkClick r:id="rId3"/>
              </a:rPr>
              <a:t>What is scanning? | Video explainer 2 | Problem solving with the SARA model</a:t>
            </a:r>
            <a:endParaRPr lang="en-GB" dirty="0"/>
          </a:p>
          <a:p>
            <a:r>
              <a:rPr lang="en-GB" dirty="0">
                <a:hlinkClick r:id="rId4"/>
              </a:rPr>
              <a:t>Scanning in 3 steps | Video explainer 3 | Problem solving with the SARA model</a:t>
            </a:r>
            <a:endParaRPr lang="en-GB" dirty="0"/>
          </a:p>
          <a:p>
            <a:r>
              <a:rPr lang="en-GB" dirty="0">
                <a:hlinkClick r:id="rId5"/>
              </a:rPr>
              <a:t>What is the CHEERS test? | Video explainer 4 | Problem solving with the SARA model</a:t>
            </a:r>
            <a:endParaRPr lang="en-GB" dirty="0"/>
          </a:p>
          <a:p>
            <a:r>
              <a:rPr lang="en-GB" dirty="0">
                <a:hlinkClick r:id="rId6"/>
              </a:rPr>
              <a:t>Scanning checklist | Video explainer 5 | Problem solving with the SARA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9239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B8836-70A5-5937-37E1-29B247607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D9B55-B4B7-A6F3-B1D8-C2752691F0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Scanning checklist | Video explainer 5 | Problem solving with the SARA model</a:t>
            </a:r>
            <a:endParaRPr lang="en-GB" dirty="0"/>
          </a:p>
          <a:p>
            <a:r>
              <a:rPr lang="en-GB" dirty="0">
                <a:hlinkClick r:id="rId3"/>
              </a:rPr>
              <a:t>What is analysis? | Video explainer 6 | Problem solving with the SARA model</a:t>
            </a:r>
            <a:endParaRPr lang="en-GB" dirty="0"/>
          </a:p>
          <a:p>
            <a:r>
              <a:rPr lang="en-GB" dirty="0">
                <a:hlinkClick r:id="rId4"/>
              </a:rPr>
              <a:t>Problem analysis triangle | Video explainer 7 | Problem solving with the SARA model</a:t>
            </a:r>
            <a:endParaRPr lang="en-GB" dirty="0"/>
          </a:p>
          <a:p>
            <a:r>
              <a:rPr lang="en-GB" dirty="0">
                <a:hlinkClick r:id="rId5"/>
              </a:rPr>
              <a:t>Crime scripts | Video explainer 8 | Problem solving with the SARA model</a:t>
            </a:r>
            <a:endParaRPr lang="en-GB" dirty="0"/>
          </a:p>
          <a:p>
            <a:r>
              <a:rPr lang="en-GB" dirty="0">
                <a:hlinkClick r:id="rId6"/>
              </a:rPr>
              <a:t>Crime script example | Video explainer 9 | Problem solving with the SARA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42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9CDB5-C4A8-4EE9-9FAB-53BAF793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D150C-AFC3-C075-B953-3154528B46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Analysis checklist | Video explainer 10 | Problem solving with the SARA model</a:t>
            </a:r>
            <a:endParaRPr lang="en-GB" dirty="0"/>
          </a:p>
          <a:p>
            <a:r>
              <a:rPr lang="en-GB" dirty="0">
                <a:hlinkClick r:id="rId3"/>
              </a:rPr>
              <a:t>What is response? | Video explainer 11 | Problem solving with the SARA model</a:t>
            </a:r>
            <a:endParaRPr lang="en-GB" dirty="0"/>
          </a:p>
          <a:p>
            <a:r>
              <a:rPr lang="en-GB" dirty="0">
                <a:hlinkClick r:id="rId4"/>
              </a:rPr>
              <a:t>Questions to devise a response strategy | Video explainer 12 | Problem solving with the SARA model</a:t>
            </a:r>
            <a:endParaRPr lang="en-GB" dirty="0"/>
          </a:p>
          <a:p>
            <a:r>
              <a:rPr lang="en-GB" dirty="0">
                <a:hlinkClick r:id="rId5"/>
              </a:rPr>
              <a:t>Response checklist | Video explainer 13 | Problem solving with the SARA model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4518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3FE96-E634-D329-926F-2352B94B6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Now revisit one of the problems you explored in week 4 this time undertake the following actions: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7107D-8649-11B4-D623-BB6C0B0D7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PAT triangle</a:t>
            </a:r>
          </a:p>
          <a:p>
            <a:r>
              <a:rPr lang="en-GB" dirty="0"/>
              <a:t>Work through the problem applying what you have studied today identifying each phase of the SARA model</a:t>
            </a:r>
          </a:p>
          <a:p>
            <a:r>
              <a:rPr lang="en-GB" dirty="0"/>
              <a:t>Establish whether you solved the problem or reduced the impact on the community from that problem.</a:t>
            </a:r>
          </a:p>
        </p:txBody>
      </p:sp>
    </p:spTree>
    <p:extLst>
      <p:ext uri="{BB962C8B-B14F-4D97-AF65-F5344CB8AC3E}">
        <p14:creationId xmlns:p14="http://schemas.microsoft.com/office/powerpoint/2010/main" val="2682545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8DB38-F334-FEB0-7CDC-404FD6DCA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reminder of the problems reported to police during week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C0879-A672-67DB-5C35-9806678AE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1. Individual with mental health who was being bullied by a neighbour who was searching through their rubbish to find out information on them and checking their work systems without authority.</a:t>
            </a:r>
          </a:p>
          <a:p>
            <a:r>
              <a:rPr lang="en-GB" dirty="0"/>
              <a:t>2. A dispute between two parties, after one party undertook ground work raising the level of their land which resulted in the flooding of the others garden.</a:t>
            </a:r>
          </a:p>
          <a:p>
            <a:r>
              <a:rPr lang="en-GB" dirty="0"/>
              <a:t>3. A rural valley location with houses miles apart, where the parents go away each weekend and the adult children arrange a large party with hundred of guests and a large sound system which plays very loud music until 4 am disturbing the peace and quiet in </a:t>
            </a:r>
            <a:r>
              <a:rPr lang="en-GB"/>
              <a:t>that valley.</a:t>
            </a:r>
          </a:p>
        </p:txBody>
      </p:sp>
    </p:spTree>
    <p:extLst>
      <p:ext uri="{BB962C8B-B14F-4D97-AF65-F5344CB8AC3E}">
        <p14:creationId xmlns:p14="http://schemas.microsoft.com/office/powerpoint/2010/main" val="1547443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0663A-7B82-F2AB-0D98-7DFCF412D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9F7E6-2153-9E86-0374-F007541BA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Why assess when problem solving? | Video explainer 14 | Problem solving with the SARA model</a:t>
            </a:r>
            <a:endParaRPr lang="en-GB" dirty="0"/>
          </a:p>
          <a:p>
            <a:r>
              <a:rPr lang="en-GB" dirty="0">
                <a:hlinkClick r:id="rId3"/>
              </a:rPr>
              <a:t>Assessment - Two main purposes | Video explainer 15 | Problem solving with the SARA model</a:t>
            </a:r>
            <a:endParaRPr lang="en-GB" dirty="0"/>
          </a:p>
          <a:p>
            <a:r>
              <a:rPr lang="en-GB" dirty="0">
                <a:hlinkClick r:id="rId4"/>
              </a:rPr>
              <a:t>Assessment checklist | Video explainer 16 | Problem solving with the SARA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4632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448</Words>
  <Application>Microsoft Office PowerPoint</Application>
  <PresentationFormat>Widescreen</PresentationFormat>
  <Paragraphs>29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Problem solving models</vt:lpstr>
      <vt:lpstr>Who Created Problem-Oriented Policing? - Law Enforcement Insider</vt:lpstr>
      <vt:lpstr>SARA model</vt:lpstr>
      <vt:lpstr>PAT triangle</vt:lpstr>
      <vt:lpstr>PowerPoint Presentation</vt:lpstr>
      <vt:lpstr>PowerPoint Presentation</vt:lpstr>
      <vt:lpstr>PowerPoint Presentation</vt:lpstr>
      <vt:lpstr>Now revisit one of the problems you explored in week 4 this time undertake the following actions:</vt:lpstr>
      <vt:lpstr>A reminder of the problems reported to police during week 4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2025-10-23T09:30:14Z</dcterms:created>
  <dcterms:modified xsi:type="dcterms:W3CDTF">2025-10-23T10:12:51Z</dcterms:modified>
</cp:coreProperties>
</file>