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65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y="6858000" cx="9144000"/>
  <p:notesSz cx="6858000" cy="9144000"/>
  <p:embeddedFontLst>
    <p:embeddedFont>
      <p:font typeface="Geist"/>
      <p:regular r:id="rId21"/>
      <p:bold r:id="rId22"/>
    </p:embeddedFont>
    <p:embeddedFont>
      <p:font typeface="Century Gothic"/>
      <p:regular r:id="rId23"/>
      <p:bold r:id="rId24"/>
      <p:italic r:id="rId25"/>
      <p:boldItalic r:id="rId26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216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font" Target="fonts/Geist-bold.fntdata"/><Relationship Id="rId21" Type="http://schemas.openxmlformats.org/officeDocument/2006/relationships/font" Target="fonts/Geist-regular.fntdata"/><Relationship Id="rId24" Type="http://schemas.openxmlformats.org/officeDocument/2006/relationships/font" Target="fonts/CenturyGothic-bold.fntdata"/><Relationship Id="rId23" Type="http://schemas.openxmlformats.org/officeDocument/2006/relationships/font" Target="fonts/CenturyGothic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font" Target="fonts/CenturyGothic-boldItalic.fntdata"/><Relationship Id="rId25" Type="http://schemas.openxmlformats.org/officeDocument/2006/relationships/font" Target="fonts/CenturyGothic-italic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3dac3988754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4" name="Google Shape;134;g3dac3988754_0_0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g3dac3988754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3" name="Google Shape;143;g3dac3988754_0_1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0" name="Shape 1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Google Shape;151;g3dac3988754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2" name="Google Shape;152;g3dac3988754_0_22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7" name="Shape 1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Google Shape;158;g3dac3988754_0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59" name="Google Shape;159;g3dac3988754_0_31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g3dac3988754_0_38:notes"/>
          <p:cNvSpPr/>
          <p:nvPr>
            <p:ph idx="2" type="sldImg"/>
          </p:nvPr>
        </p:nvSpPr>
        <p:spPr>
          <a:xfrm>
            <a:off x="1143225" y="685800"/>
            <a:ext cx="4572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6" name="Google Shape;166;g3dac3988754_0_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0" name="Google Shape;180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87" name="Google Shape;187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2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94" name="Google Shape;194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9" name="Shape 1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Google Shape;200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1" name="Google Shape;201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8" name="Google Shape;208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5" name="Google Shape;215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2" name="Google Shape;222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0" name="Google Shape;230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5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7" name="Google Shape;237;p10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body"/>
          </p:nvPr>
        </p:nvSpPr>
        <p:spPr>
          <a:xfrm>
            <a:off x="818348" y="2060898"/>
            <a:ext cx="7511472" cy="4041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•"/>
              <a:defRPr/>
            </a:lvl1pPr>
            <a:lvl2pPr indent="-377190" lvl="1" marL="914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2pPr>
            <a:lvl3pPr indent="-377190" lvl="2" marL="1371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3pPr>
            <a:lvl4pPr indent="-377190" lvl="3" marL="18288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4pPr>
            <a:lvl5pPr indent="-377190" lvl="4" marL="22860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type="ctrTitle"/>
          </p:nvPr>
        </p:nvSpPr>
        <p:spPr>
          <a:xfrm>
            <a:off x="819314" y="596019"/>
            <a:ext cx="7510506" cy="321398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entury Gothic"/>
              <a:buNone/>
              <a:defRPr sz="4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" type="subTitle"/>
          </p:nvPr>
        </p:nvSpPr>
        <p:spPr>
          <a:xfrm>
            <a:off x="819314" y="3886200"/>
            <a:ext cx="7510506" cy="221910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1pPr>
            <a:lvl2pPr lvl="1" algn="ctr">
              <a:spcBef>
                <a:spcPts val="600"/>
              </a:spcBef>
              <a:spcAft>
                <a:spcPts val="0"/>
              </a:spcAft>
              <a:buSzPts val="2080"/>
              <a:buNone/>
              <a:defRPr>
                <a:solidFill>
                  <a:schemeClr val="lt1"/>
                </a:solidFill>
              </a:defRPr>
            </a:lvl2pPr>
            <a:lvl3pPr lvl="2" algn="ctr">
              <a:spcBef>
                <a:spcPts val="60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3pPr>
            <a:lvl4pPr lvl="3" algn="ctr">
              <a:spcBef>
                <a:spcPts val="600"/>
              </a:spcBef>
              <a:spcAft>
                <a:spcPts val="0"/>
              </a:spcAft>
              <a:buSzPts val="1820"/>
              <a:buNone/>
              <a:defRPr>
                <a:solidFill>
                  <a:schemeClr val="lt1"/>
                </a:solidFill>
              </a:defRPr>
            </a:lvl4pPr>
            <a:lvl5pPr lvl="4" algn="ctr">
              <a:spcBef>
                <a:spcPts val="600"/>
              </a:spcBef>
              <a:spcAft>
                <a:spcPts val="0"/>
              </a:spcAft>
              <a:buSzPts val="1560"/>
              <a:buNone/>
              <a:defRPr>
                <a:solidFill>
                  <a:schemeClr val="lt1"/>
                </a:solidFill>
              </a:defRPr>
            </a:lvl5pPr>
            <a:lvl6pPr lvl="5" algn="ctr">
              <a:spcBef>
                <a:spcPts val="600"/>
              </a:spcBef>
              <a:spcAft>
                <a:spcPts val="0"/>
              </a:spcAft>
              <a:buSzPts val="1430"/>
              <a:buNone/>
              <a:defRPr>
                <a:solidFill>
                  <a:schemeClr val="lt1"/>
                </a:solidFill>
              </a:defRPr>
            </a:lvl6pPr>
            <a:lvl7pPr lvl="6" algn="ctr">
              <a:spcBef>
                <a:spcPts val="600"/>
              </a:spcBef>
              <a:spcAft>
                <a:spcPts val="0"/>
              </a:spcAft>
              <a:buSzPts val="1430"/>
              <a:buNone/>
              <a:defRPr>
                <a:solidFill>
                  <a:schemeClr val="lt1"/>
                </a:solidFill>
              </a:defRPr>
            </a:lvl7pPr>
            <a:lvl8pPr lvl="7" algn="ctr">
              <a:spcBef>
                <a:spcPts val="600"/>
              </a:spcBef>
              <a:spcAft>
                <a:spcPts val="0"/>
              </a:spcAft>
              <a:buSzPts val="1430"/>
              <a:buNone/>
              <a:defRPr>
                <a:solidFill>
                  <a:schemeClr val="lt1"/>
                </a:solidFill>
              </a:defRPr>
            </a:lvl8pPr>
            <a:lvl9pPr lvl="8" algn="ctr">
              <a:spcBef>
                <a:spcPts val="600"/>
              </a:spcBef>
              <a:spcAft>
                <a:spcPts val="600"/>
              </a:spcAft>
              <a:buSzPts val="1100"/>
              <a:buNone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0" name="Google Shape;20;p3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1" name="Google Shape;21;p3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2" name="Google Shape;22;p3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4"/>
          <p:cNvSpPr txBox="1"/>
          <p:nvPr>
            <p:ph type="title"/>
          </p:nvPr>
        </p:nvSpPr>
        <p:spPr>
          <a:xfrm>
            <a:off x="819314" y="3270698"/>
            <a:ext cx="7510506" cy="18233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" type="body"/>
          </p:nvPr>
        </p:nvSpPr>
        <p:spPr>
          <a:xfrm>
            <a:off x="819314" y="5103810"/>
            <a:ext cx="7510506" cy="9982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r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26" name="Google Shape;26;p4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7" name="Google Shape;27;p4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5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" type="body"/>
          </p:nvPr>
        </p:nvSpPr>
        <p:spPr>
          <a:xfrm>
            <a:off x="818347" y="2060898"/>
            <a:ext cx="3685073" cy="403133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320"/>
              </a:spcBef>
              <a:spcAft>
                <a:spcPts val="0"/>
              </a:spcAft>
              <a:buSzPts val="2080"/>
              <a:buChar char="•"/>
              <a:defRPr sz="1600"/>
            </a:lvl1pPr>
            <a:lvl2pPr indent="-344170" lvl="1" marL="914400" algn="l">
              <a:spcBef>
                <a:spcPts val="600"/>
              </a:spcBef>
              <a:spcAft>
                <a:spcPts val="0"/>
              </a:spcAft>
              <a:buSzPts val="1820"/>
              <a:buChar char="•"/>
              <a:defRPr sz="1400"/>
            </a:lvl2pPr>
            <a:lvl3pPr indent="-327660" lvl="2" marL="1371600" algn="l">
              <a:spcBef>
                <a:spcPts val="600"/>
              </a:spcBef>
              <a:spcAft>
                <a:spcPts val="0"/>
              </a:spcAft>
              <a:buSzPts val="1560"/>
              <a:buChar char="•"/>
              <a:defRPr sz="1200"/>
            </a:lvl3pPr>
            <a:lvl4pPr indent="-319405" lvl="3" marL="18288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4pPr>
            <a:lvl5pPr indent="-319405" lvl="4" marL="22860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5pPr>
            <a:lvl6pPr indent="-319405" lvl="5" marL="27432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6pPr>
            <a:lvl7pPr indent="-319405" lvl="6" marL="32004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7pPr>
            <a:lvl8pPr indent="-319405" lvl="7" marL="36576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8pPr>
            <a:lvl9pPr indent="-298450" lvl="8" marL="4114800" algn="l">
              <a:spcBef>
                <a:spcPts val="600"/>
              </a:spcBef>
              <a:spcAft>
                <a:spcPts val="600"/>
              </a:spcAft>
              <a:buSzPts val="1100"/>
              <a:buChar char="•"/>
              <a:defRPr sz="1100"/>
            </a:lvl9pPr>
          </a:lstStyle>
          <a:p/>
        </p:txBody>
      </p:sp>
      <p:sp>
        <p:nvSpPr>
          <p:cNvPr id="32" name="Google Shape;32;p5"/>
          <p:cNvSpPr txBox="1"/>
          <p:nvPr>
            <p:ph idx="2" type="body"/>
          </p:nvPr>
        </p:nvSpPr>
        <p:spPr>
          <a:xfrm>
            <a:off x="4640580" y="2060898"/>
            <a:ext cx="3689239" cy="40313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320"/>
              </a:spcBef>
              <a:spcAft>
                <a:spcPts val="0"/>
              </a:spcAft>
              <a:buSzPts val="2080"/>
              <a:buChar char="•"/>
              <a:defRPr sz="1600"/>
            </a:lvl1pPr>
            <a:lvl2pPr indent="-344170" lvl="1" marL="914400" algn="l">
              <a:spcBef>
                <a:spcPts val="600"/>
              </a:spcBef>
              <a:spcAft>
                <a:spcPts val="0"/>
              </a:spcAft>
              <a:buSzPts val="1820"/>
              <a:buChar char="•"/>
              <a:defRPr sz="1400"/>
            </a:lvl2pPr>
            <a:lvl3pPr indent="-327660" lvl="2" marL="1371600" algn="l">
              <a:spcBef>
                <a:spcPts val="600"/>
              </a:spcBef>
              <a:spcAft>
                <a:spcPts val="0"/>
              </a:spcAft>
              <a:buSzPts val="1560"/>
              <a:buChar char="•"/>
              <a:defRPr sz="1200"/>
            </a:lvl3pPr>
            <a:lvl4pPr indent="-319405" lvl="3" marL="18288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4pPr>
            <a:lvl5pPr indent="-319405" lvl="4" marL="22860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5pPr>
            <a:lvl6pPr indent="-319405" lvl="5" marL="27432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6pPr>
            <a:lvl7pPr indent="-319405" lvl="6" marL="32004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7pPr>
            <a:lvl8pPr indent="-319405" lvl="7" marL="36576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8pPr>
            <a:lvl9pPr indent="-298450" lvl="8" marL="4114800" algn="l">
              <a:spcBef>
                <a:spcPts val="600"/>
              </a:spcBef>
              <a:spcAft>
                <a:spcPts val="600"/>
              </a:spcAft>
              <a:buSzPts val="1100"/>
              <a:buChar char="•"/>
              <a:defRPr sz="1100"/>
            </a:lvl9pPr>
          </a:lstStyle>
          <a:p/>
        </p:txBody>
      </p:sp>
      <p:sp>
        <p:nvSpPr>
          <p:cNvPr id="33" name="Google Shape;33;p5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5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5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6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" type="body"/>
          </p:nvPr>
        </p:nvSpPr>
        <p:spPr>
          <a:xfrm>
            <a:off x="1106306" y="2060898"/>
            <a:ext cx="3397113" cy="733596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860"/>
              <a:buNone/>
              <a:defRPr b="0" sz="22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4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39" name="Google Shape;39;p6"/>
          <p:cNvSpPr txBox="1"/>
          <p:nvPr>
            <p:ph idx="2" type="body"/>
          </p:nvPr>
        </p:nvSpPr>
        <p:spPr>
          <a:xfrm>
            <a:off x="818347" y="2786027"/>
            <a:ext cx="3685073" cy="3316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320"/>
              </a:spcBef>
              <a:spcAft>
                <a:spcPts val="0"/>
              </a:spcAft>
              <a:buSzPts val="2080"/>
              <a:buChar char="•"/>
              <a:defRPr sz="1600"/>
            </a:lvl1pPr>
            <a:lvl2pPr indent="-344170" lvl="1" marL="914400" algn="l">
              <a:spcBef>
                <a:spcPts val="600"/>
              </a:spcBef>
              <a:spcAft>
                <a:spcPts val="0"/>
              </a:spcAft>
              <a:buSzPts val="1820"/>
              <a:buChar char="•"/>
              <a:defRPr sz="1400"/>
            </a:lvl2pPr>
            <a:lvl3pPr indent="-327660" lvl="2" marL="1371600" algn="l">
              <a:spcBef>
                <a:spcPts val="600"/>
              </a:spcBef>
              <a:spcAft>
                <a:spcPts val="0"/>
              </a:spcAft>
              <a:buSzPts val="1560"/>
              <a:buChar char="•"/>
              <a:defRPr sz="1200"/>
            </a:lvl3pPr>
            <a:lvl4pPr indent="-319405" lvl="3" marL="18288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4pPr>
            <a:lvl5pPr indent="-319405" lvl="4" marL="22860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5pPr>
            <a:lvl6pPr indent="-319405" lvl="5" marL="27432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6pPr>
            <a:lvl7pPr indent="-319405" lvl="6" marL="32004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7pPr>
            <a:lvl8pPr indent="-319405" lvl="7" marL="36576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8pPr>
            <a:lvl9pPr indent="-298450" lvl="8" marL="4114800" algn="l">
              <a:spcBef>
                <a:spcPts val="600"/>
              </a:spcBef>
              <a:spcAft>
                <a:spcPts val="600"/>
              </a:spcAft>
              <a:buSzPts val="1100"/>
              <a:buChar char="•"/>
              <a:defRPr sz="1100"/>
            </a:lvl9pPr>
          </a:lstStyle>
          <a:p/>
        </p:txBody>
      </p:sp>
      <p:sp>
        <p:nvSpPr>
          <p:cNvPr id="40" name="Google Shape;40;p6"/>
          <p:cNvSpPr txBox="1"/>
          <p:nvPr>
            <p:ph idx="3" type="body"/>
          </p:nvPr>
        </p:nvSpPr>
        <p:spPr>
          <a:xfrm>
            <a:off x="4910150" y="2060898"/>
            <a:ext cx="3419670" cy="725129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indent="-228600" lvl="0" marL="457200" algn="l">
              <a:spcBef>
                <a:spcPts val="440"/>
              </a:spcBef>
              <a:spcAft>
                <a:spcPts val="0"/>
              </a:spcAft>
              <a:buSzPts val="2860"/>
              <a:buNone/>
              <a:defRPr b="0" sz="22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600"/>
              <a:buNone/>
              <a:defRPr b="1" sz="20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340"/>
              <a:buNone/>
              <a:defRPr b="1" sz="18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2080"/>
              <a:buNone/>
              <a:defRPr b="1" sz="16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600"/>
              <a:buNone/>
              <a:defRPr b="1" sz="1600"/>
            </a:lvl9pPr>
          </a:lstStyle>
          <a:p/>
        </p:txBody>
      </p:sp>
      <p:sp>
        <p:nvSpPr>
          <p:cNvPr id="41" name="Google Shape;41;p6"/>
          <p:cNvSpPr txBox="1"/>
          <p:nvPr>
            <p:ph idx="4" type="body"/>
          </p:nvPr>
        </p:nvSpPr>
        <p:spPr>
          <a:xfrm>
            <a:off x="4629165" y="2786027"/>
            <a:ext cx="3701520" cy="331603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60680" lvl="0" marL="457200" algn="l">
              <a:spcBef>
                <a:spcPts val="320"/>
              </a:spcBef>
              <a:spcAft>
                <a:spcPts val="0"/>
              </a:spcAft>
              <a:buSzPts val="2080"/>
              <a:buChar char="•"/>
              <a:defRPr sz="1600"/>
            </a:lvl1pPr>
            <a:lvl2pPr indent="-344170" lvl="1" marL="914400" algn="l">
              <a:spcBef>
                <a:spcPts val="600"/>
              </a:spcBef>
              <a:spcAft>
                <a:spcPts val="0"/>
              </a:spcAft>
              <a:buSzPts val="1820"/>
              <a:buChar char="•"/>
              <a:defRPr sz="1400"/>
            </a:lvl2pPr>
            <a:lvl3pPr indent="-327660" lvl="2" marL="1371600" algn="l">
              <a:spcBef>
                <a:spcPts val="600"/>
              </a:spcBef>
              <a:spcAft>
                <a:spcPts val="0"/>
              </a:spcAft>
              <a:buSzPts val="1560"/>
              <a:buChar char="•"/>
              <a:defRPr sz="1200"/>
            </a:lvl3pPr>
            <a:lvl4pPr indent="-319405" lvl="3" marL="18288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4pPr>
            <a:lvl5pPr indent="-319405" lvl="4" marL="22860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5pPr>
            <a:lvl6pPr indent="-319405" lvl="5" marL="27432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6pPr>
            <a:lvl7pPr indent="-319405" lvl="6" marL="32004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7pPr>
            <a:lvl8pPr indent="-319405" lvl="7" marL="36576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8pPr>
            <a:lvl9pPr indent="-298450" lvl="8" marL="4114800" algn="l">
              <a:spcBef>
                <a:spcPts val="600"/>
              </a:spcBef>
              <a:spcAft>
                <a:spcPts val="600"/>
              </a:spcAft>
              <a:buSzPts val="1100"/>
              <a:buChar char="•"/>
              <a:defRPr sz="1100"/>
            </a:lvl9pPr>
          </a:lstStyle>
          <a:p/>
        </p:txBody>
      </p:sp>
      <p:sp>
        <p:nvSpPr>
          <p:cNvPr id="42" name="Google Shape;42;p6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6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4" name="Google Shape;44;p6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7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600"/>
              <a:buFont typeface="Century Gothic"/>
              <a:buNone/>
              <a:defRPr sz="2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7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18347" y="1754928"/>
            <a:ext cx="2729523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200"/>
              <a:buFont typeface="Century Gothic"/>
              <a:buNone/>
              <a:defRPr b="0" sz="2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3828856" y="596018"/>
            <a:ext cx="4500964" cy="550604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•"/>
              <a:defRPr sz="1800"/>
            </a:lvl1pPr>
            <a:lvl2pPr indent="-360680" lvl="1" marL="914400" algn="l">
              <a:spcBef>
                <a:spcPts val="600"/>
              </a:spcBef>
              <a:spcAft>
                <a:spcPts val="0"/>
              </a:spcAft>
              <a:buSzPts val="2080"/>
              <a:buChar char="•"/>
              <a:defRPr sz="1600"/>
            </a:lvl2pPr>
            <a:lvl3pPr indent="-344170" lvl="2" marL="1371600" algn="l">
              <a:spcBef>
                <a:spcPts val="600"/>
              </a:spcBef>
              <a:spcAft>
                <a:spcPts val="0"/>
              </a:spcAft>
              <a:buSzPts val="1820"/>
              <a:buChar char="•"/>
              <a:defRPr sz="1400"/>
            </a:lvl3pPr>
            <a:lvl4pPr indent="-327660" lvl="3" marL="1828800" algn="l">
              <a:spcBef>
                <a:spcPts val="600"/>
              </a:spcBef>
              <a:spcAft>
                <a:spcPts val="0"/>
              </a:spcAft>
              <a:buSzPts val="1560"/>
              <a:buChar char="•"/>
              <a:defRPr sz="1200"/>
            </a:lvl4pPr>
            <a:lvl5pPr indent="-319405" lvl="4" marL="22860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5pPr>
            <a:lvl6pPr indent="-319405" lvl="5" marL="27432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6pPr>
            <a:lvl7pPr indent="-319405" lvl="6" marL="32004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7pPr>
            <a:lvl8pPr indent="-319405" lvl="7" marL="3657600" algn="l">
              <a:spcBef>
                <a:spcPts val="600"/>
              </a:spcBef>
              <a:spcAft>
                <a:spcPts val="0"/>
              </a:spcAft>
              <a:buSzPts val="1430"/>
              <a:buChar char="•"/>
              <a:defRPr sz="1100"/>
            </a:lvl8pPr>
            <a:lvl9pPr indent="-298450" lvl="8" marL="4114800" algn="l">
              <a:spcBef>
                <a:spcPts val="600"/>
              </a:spcBef>
              <a:spcAft>
                <a:spcPts val="600"/>
              </a:spcAft>
              <a:buSzPts val="1100"/>
              <a:buChar char="•"/>
              <a:defRPr sz="11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18347" y="3126528"/>
            <a:ext cx="2729523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208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56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30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18347" y="1898269"/>
            <a:ext cx="4423803" cy="1371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  <a:defRPr b="0" sz="24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515442" y="-18288"/>
            <a:ext cx="2500062" cy="6903720"/>
          </a:xfrm>
          <a:prstGeom prst="rect">
            <a:avLst/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17318" y="3269869"/>
            <a:ext cx="4423803" cy="182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2080"/>
              <a:buNone/>
              <a:defRPr sz="16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56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30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4523649" y="6181344"/>
            <a:ext cx="718502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818348" y="6181344"/>
            <a:ext cx="37053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024262" y="6181344"/>
            <a:ext cx="305186" cy="3292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anoramic Picture with Caption">
  <p:cSld name="Panoramic Picture with Caption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917677" y="4377485"/>
            <a:ext cx="7413007" cy="907505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Century Gothic"/>
              <a:buNone/>
              <a:defRPr b="0" sz="20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/>
          <p:nvPr>
            <p:ph idx="2" type="pic"/>
          </p:nvPr>
        </p:nvSpPr>
        <p:spPr>
          <a:xfrm>
            <a:off x="917678" y="996188"/>
            <a:ext cx="7301427" cy="2981126"/>
          </a:xfrm>
          <a:prstGeom prst="roundRect">
            <a:avLst>
              <a:gd fmla="val 4380" name="adj"/>
            </a:avLst>
          </a:prstGeom>
          <a:noFill/>
          <a:ln cap="flat" cmpd="sng" w="38100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1" name="Google Shape;71;p11"/>
          <p:cNvSpPr txBox="1"/>
          <p:nvPr>
            <p:ph idx="1" type="body"/>
          </p:nvPr>
        </p:nvSpPr>
        <p:spPr>
          <a:xfrm>
            <a:off x="917677" y="5284990"/>
            <a:ext cx="7413007" cy="81707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820"/>
              <a:buNone/>
              <a:defRPr sz="14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1560"/>
              <a:buNone/>
              <a:defRPr sz="1200"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300"/>
              <a:buNone/>
              <a:defRPr sz="1000"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170"/>
              <a:buNone/>
              <a:defRPr sz="900"/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900"/>
              <a:buNone/>
              <a:defRPr sz="900"/>
            </a:lvl9pPr>
          </a:lstStyle>
          <a:p/>
        </p:txBody>
      </p:sp>
      <p:sp>
        <p:nvSpPr>
          <p:cNvPr id="72" name="Google Shape;72;p11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1" type="ftr"/>
          </p:nvPr>
        </p:nvSpPr>
        <p:spPr>
          <a:xfrm>
            <a:off x="917678" y="6181344"/>
            <a:ext cx="5337278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1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aption">
  <p:cSld name="Title and Caption"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12"/>
          <p:cNvSpPr txBox="1"/>
          <p:nvPr>
            <p:ph type="title"/>
          </p:nvPr>
        </p:nvSpPr>
        <p:spPr>
          <a:xfrm>
            <a:off x="818347" y="596018"/>
            <a:ext cx="7511474" cy="31377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" type="body"/>
          </p:nvPr>
        </p:nvSpPr>
        <p:spPr>
          <a:xfrm>
            <a:off x="818347" y="4343400"/>
            <a:ext cx="7511474" cy="175866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78" name="Google Shape;78;p12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0" name="Google Shape;80;p12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with Caption">
  <p:cSld name="Quote with Caption"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13"/>
          <p:cNvSpPr txBox="1"/>
          <p:nvPr/>
        </p:nvSpPr>
        <p:spPr>
          <a:xfrm>
            <a:off x="583818" y="860276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Century Gothic"/>
              <a:buNone/>
            </a:pPr>
            <a:r>
              <a:rPr b="0" i="0" lang="en-US" sz="80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83" name="Google Shape;83;p13"/>
          <p:cNvSpPr txBox="1"/>
          <p:nvPr/>
        </p:nvSpPr>
        <p:spPr>
          <a:xfrm>
            <a:off x="7888822" y="2985923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Century Gothic"/>
              <a:buNone/>
            </a:pPr>
            <a:r>
              <a:rPr b="0" i="0" lang="en-US" sz="80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  <p:sp>
        <p:nvSpPr>
          <p:cNvPr id="84" name="Google Shape;84;p13"/>
          <p:cNvSpPr txBox="1"/>
          <p:nvPr>
            <p:ph type="title"/>
          </p:nvPr>
        </p:nvSpPr>
        <p:spPr>
          <a:xfrm>
            <a:off x="1084942" y="596018"/>
            <a:ext cx="6974115" cy="304407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3"/>
          <p:cNvSpPr txBox="1"/>
          <p:nvPr>
            <p:ph idx="1" type="body"/>
          </p:nvPr>
        </p:nvSpPr>
        <p:spPr>
          <a:xfrm>
            <a:off x="1256436" y="3650606"/>
            <a:ext cx="6631128" cy="3810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280"/>
              </a:spcBef>
              <a:spcAft>
                <a:spcPts val="0"/>
              </a:spcAft>
              <a:buSzPts val="1820"/>
              <a:buFont typeface="Century Gothic"/>
              <a:buNone/>
              <a:defRPr sz="1400"/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80"/>
              <a:buFont typeface="Century Gothic"/>
              <a:buNone/>
              <a:defRPr/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1820"/>
              <a:buFont typeface="Century Gothic"/>
              <a:buNone/>
              <a:defRPr/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Font typeface="Century Gothic"/>
              <a:buNone/>
              <a:defRPr/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560"/>
              <a:buFont typeface="Century Gothic"/>
              <a:buNone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86" name="Google Shape;86;p13"/>
          <p:cNvSpPr txBox="1"/>
          <p:nvPr>
            <p:ph idx="2" type="body"/>
          </p:nvPr>
        </p:nvSpPr>
        <p:spPr>
          <a:xfrm>
            <a:off x="818347" y="4641206"/>
            <a:ext cx="7511473" cy="1447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87" name="Google Shape;87;p13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3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9" name="Google Shape;89;p13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Name Card">
  <p:cSld name="Name Card"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4"/>
          <p:cNvSpPr txBox="1"/>
          <p:nvPr>
            <p:ph type="title"/>
          </p:nvPr>
        </p:nvSpPr>
        <p:spPr>
          <a:xfrm>
            <a:off x="818347" y="3603566"/>
            <a:ext cx="7512338" cy="14688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2" name="Google Shape;92;p14"/>
          <p:cNvSpPr txBox="1"/>
          <p:nvPr>
            <p:ph idx="1" type="body"/>
          </p:nvPr>
        </p:nvSpPr>
        <p:spPr>
          <a:xfrm>
            <a:off x="821015" y="5072366"/>
            <a:ext cx="7512339" cy="1029694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6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340"/>
              <a:buNone/>
              <a:defRPr sz="18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93" name="Google Shape;93;p14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4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5" name="Google Shape;95;p14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Quote Name Card">
  <p:cSld name="Quote Name Card"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p15"/>
          <p:cNvSpPr txBox="1"/>
          <p:nvPr/>
        </p:nvSpPr>
        <p:spPr>
          <a:xfrm>
            <a:off x="583818" y="753851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Century Gothic"/>
              <a:buNone/>
            </a:pPr>
            <a:r>
              <a:rPr b="0" i="0" lang="en-US" sz="80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“</a:t>
            </a:r>
            <a:endParaRPr/>
          </a:p>
        </p:txBody>
      </p:sp>
      <p:sp>
        <p:nvSpPr>
          <p:cNvPr id="98" name="Google Shape;98;p15"/>
          <p:cNvSpPr txBox="1"/>
          <p:nvPr/>
        </p:nvSpPr>
        <p:spPr>
          <a:xfrm>
            <a:off x="7887556" y="2879498"/>
            <a:ext cx="457319" cy="584776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r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8000"/>
              <a:buFont typeface="Century Gothic"/>
              <a:buNone/>
            </a:pPr>
            <a:r>
              <a:rPr b="0" i="0" lang="en-US" sz="8000" u="none" cap="none" strike="noStrik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”</a:t>
            </a:r>
            <a:endParaRPr/>
          </a:p>
        </p:txBody>
      </p:sp>
      <p:sp>
        <p:nvSpPr>
          <p:cNvPr id="99" name="Google Shape;99;p15"/>
          <p:cNvSpPr txBox="1"/>
          <p:nvPr>
            <p:ph type="title"/>
          </p:nvPr>
        </p:nvSpPr>
        <p:spPr>
          <a:xfrm>
            <a:off x="1084942" y="596018"/>
            <a:ext cx="6974115" cy="284436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 cap="none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0" name="Google Shape;100;p15"/>
          <p:cNvSpPr txBox="1"/>
          <p:nvPr>
            <p:ph idx="1" type="body"/>
          </p:nvPr>
        </p:nvSpPr>
        <p:spPr>
          <a:xfrm>
            <a:off x="818347" y="3886200"/>
            <a:ext cx="7512338" cy="105366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00"/>
              </a:spcBef>
              <a:spcAft>
                <a:spcPts val="0"/>
              </a:spcAft>
              <a:buSzPts val="2600"/>
              <a:buNone/>
              <a:defRPr b="0" sz="2000" cap="none">
                <a:solidFill>
                  <a:schemeClr val="lt1"/>
                </a:solidFill>
              </a:defRPr>
            </a:lvl1pPr>
            <a:lvl2pPr indent="-377190" lvl="1" marL="914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2pPr>
            <a:lvl3pPr indent="-377190" lvl="2" marL="1371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3pPr>
            <a:lvl4pPr indent="-377190" lvl="3" marL="18288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4pPr>
            <a:lvl5pPr indent="-377190" lvl="4" marL="22860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01" name="Google Shape;101;p15"/>
          <p:cNvSpPr txBox="1"/>
          <p:nvPr>
            <p:ph idx="2" type="body"/>
          </p:nvPr>
        </p:nvSpPr>
        <p:spPr>
          <a:xfrm>
            <a:off x="818347" y="4939862"/>
            <a:ext cx="7512338" cy="116219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2" name="Google Shape;102;p15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3" name="Google Shape;103;p15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4" name="Google Shape;104;p15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rue or False">
  <p:cSld name="True or False"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6"/>
          <p:cNvSpPr txBox="1"/>
          <p:nvPr>
            <p:ph type="title"/>
          </p:nvPr>
        </p:nvSpPr>
        <p:spPr>
          <a:xfrm>
            <a:off x="818346" y="596018"/>
            <a:ext cx="7511473" cy="275678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sz="2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07" name="Google Shape;107;p16"/>
          <p:cNvSpPr txBox="1"/>
          <p:nvPr>
            <p:ph idx="1" type="body"/>
          </p:nvPr>
        </p:nvSpPr>
        <p:spPr>
          <a:xfrm>
            <a:off x="818346" y="3682941"/>
            <a:ext cx="7511473" cy="1049283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480"/>
              </a:spcBef>
              <a:spcAft>
                <a:spcPts val="0"/>
              </a:spcAft>
              <a:buSzPts val="3120"/>
              <a:buNone/>
              <a:defRPr b="0" sz="2400" cap="none">
                <a:solidFill>
                  <a:schemeClr val="lt1"/>
                </a:solidFill>
              </a:defRPr>
            </a:lvl1pPr>
            <a:lvl2pPr indent="-377190" lvl="1" marL="914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2pPr>
            <a:lvl3pPr indent="-377190" lvl="2" marL="1371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3pPr>
            <a:lvl4pPr indent="-377190" lvl="3" marL="18288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4pPr>
            <a:lvl5pPr indent="-377190" lvl="4" marL="22860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08" name="Google Shape;108;p16"/>
          <p:cNvSpPr txBox="1"/>
          <p:nvPr>
            <p:ph idx="2" type="body"/>
          </p:nvPr>
        </p:nvSpPr>
        <p:spPr>
          <a:xfrm>
            <a:off x="818347" y="4732224"/>
            <a:ext cx="7511472" cy="136983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spcBef>
                <a:spcPts val="32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1pPr>
            <a:lvl2pPr indent="-228600" lvl="1" marL="9144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2pPr>
            <a:lvl3pPr indent="-228600" lvl="2" marL="1371600" algn="l">
              <a:spcBef>
                <a:spcPts val="600"/>
              </a:spcBef>
              <a:spcAft>
                <a:spcPts val="0"/>
              </a:spcAft>
              <a:buSzPts val="2080"/>
              <a:buNone/>
              <a:defRPr sz="1600">
                <a:solidFill>
                  <a:schemeClr val="lt1"/>
                </a:solidFill>
              </a:defRPr>
            </a:lvl3pPr>
            <a:lvl4pPr indent="-228600" lvl="3" marL="18288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4pPr>
            <a:lvl5pPr indent="-228600" lvl="4" marL="22860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5pPr>
            <a:lvl6pPr indent="-228600" lvl="5" marL="27432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6pPr>
            <a:lvl7pPr indent="-228600" lvl="6" marL="32004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7pPr>
            <a:lvl8pPr indent="-228600" lvl="7" marL="3657600" algn="l">
              <a:spcBef>
                <a:spcPts val="600"/>
              </a:spcBef>
              <a:spcAft>
                <a:spcPts val="0"/>
              </a:spcAft>
              <a:buSzPts val="1820"/>
              <a:buNone/>
              <a:defRPr sz="1400">
                <a:solidFill>
                  <a:schemeClr val="lt1"/>
                </a:solidFill>
              </a:defRPr>
            </a:lvl8pPr>
            <a:lvl9pPr indent="-228600" lvl="8" marL="4114800" algn="l">
              <a:spcBef>
                <a:spcPts val="600"/>
              </a:spcBef>
              <a:spcAft>
                <a:spcPts val="600"/>
              </a:spcAft>
              <a:buSzPts val="1400"/>
              <a:buNone/>
              <a:defRPr sz="14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09" name="Google Shape;109;p16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0" name="Google Shape;110;p16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1" name="Google Shape;111;p16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4" name="Google Shape;114;p17"/>
          <p:cNvSpPr txBox="1"/>
          <p:nvPr>
            <p:ph idx="1" type="body"/>
          </p:nvPr>
        </p:nvSpPr>
        <p:spPr>
          <a:xfrm rot="5400000">
            <a:off x="2553503" y="325743"/>
            <a:ext cx="4041162" cy="751147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•"/>
              <a:defRPr/>
            </a:lvl1pPr>
            <a:lvl2pPr indent="-377190" lvl="1" marL="914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2pPr>
            <a:lvl3pPr indent="-377190" lvl="2" marL="1371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3pPr>
            <a:lvl4pPr indent="-377190" lvl="3" marL="18288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4pPr>
            <a:lvl5pPr indent="-377190" lvl="4" marL="22860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15" name="Google Shape;115;p17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6" name="Google Shape;116;p17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17" name="Google Shape;117;p17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8"/>
          <p:cNvSpPr txBox="1"/>
          <p:nvPr>
            <p:ph type="title"/>
          </p:nvPr>
        </p:nvSpPr>
        <p:spPr>
          <a:xfrm rot="5400000">
            <a:off x="4687743" y="2459983"/>
            <a:ext cx="5506042" cy="177811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0" name="Google Shape;120;p18"/>
          <p:cNvSpPr txBox="1"/>
          <p:nvPr>
            <p:ph idx="1" type="body"/>
          </p:nvPr>
        </p:nvSpPr>
        <p:spPr>
          <a:xfrm rot="5400000">
            <a:off x="877395" y="536970"/>
            <a:ext cx="5506042" cy="562413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77190" lvl="0" marL="457200" algn="l">
              <a:spcBef>
                <a:spcPts val="360"/>
              </a:spcBef>
              <a:spcAft>
                <a:spcPts val="0"/>
              </a:spcAft>
              <a:buSzPts val="2340"/>
              <a:buChar char="•"/>
              <a:defRPr/>
            </a:lvl1pPr>
            <a:lvl2pPr indent="-377190" lvl="1" marL="914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2pPr>
            <a:lvl3pPr indent="-377190" lvl="2" marL="1371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3pPr>
            <a:lvl4pPr indent="-377190" lvl="3" marL="18288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4pPr>
            <a:lvl5pPr indent="-377190" lvl="4" marL="22860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5pPr>
            <a:lvl6pPr indent="-377190" lvl="5" marL="27432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6pPr>
            <a:lvl7pPr indent="-377190" lvl="6" marL="32004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7pPr>
            <a:lvl8pPr indent="-377190" lvl="7" marL="3657600" algn="l">
              <a:spcBef>
                <a:spcPts val="600"/>
              </a:spcBef>
              <a:spcAft>
                <a:spcPts val="0"/>
              </a:spcAft>
              <a:buSzPts val="2340"/>
              <a:buChar char="•"/>
              <a:defRPr/>
            </a:lvl8pPr>
            <a:lvl9pPr indent="-342900" lvl="8" marL="4114800" algn="l">
              <a:spcBef>
                <a:spcPts val="600"/>
              </a:spcBef>
              <a:spcAft>
                <a:spcPts val="600"/>
              </a:spcAft>
              <a:buSzPts val="1800"/>
              <a:buChar char="•"/>
              <a:defRPr/>
            </a:lvl9pPr>
          </a:lstStyle>
          <a:p/>
        </p:txBody>
      </p:sp>
      <p:sp>
        <p:nvSpPr>
          <p:cNvPr id="121" name="Google Shape;121;p18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2" name="Google Shape;122;p18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23" name="Google Shape;123;p18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4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theme" Target="../theme/theme1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18347" y="59601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  <a:defRPr b="0" i="0" sz="2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18348" y="2060898"/>
            <a:ext cx="7511472" cy="404116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indent="-377190" lvl="0" marL="457200" marR="0" rtl="0" algn="l">
              <a:spcBef>
                <a:spcPts val="360"/>
              </a:spcBef>
              <a:spcAft>
                <a:spcPts val="0"/>
              </a:spcAft>
              <a:buClr>
                <a:schemeClr val="lt1"/>
              </a:buClr>
              <a:buSzPts val="2340"/>
              <a:buFont typeface="Arial"/>
              <a:buChar char="•"/>
              <a:defRPr b="0" i="0" sz="18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-360680" lvl="1" marL="914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2080"/>
              <a:buFont typeface="Arial"/>
              <a:buChar char="•"/>
              <a:defRPr b="0" i="0" sz="16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-344170" lvl="2" marL="1371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20"/>
              <a:buFont typeface="Arial"/>
              <a:buChar char="•"/>
              <a:defRPr b="0" i="0" sz="14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-344170" lvl="3" marL="18288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820"/>
              <a:buFont typeface="Arial"/>
              <a:buChar char="•"/>
              <a:defRPr b="0" i="0" sz="14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-327660" lvl="4" marL="22860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560"/>
              <a:buFont typeface="Arial"/>
              <a:buChar char="•"/>
              <a:defRPr b="0" i="0" sz="12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-319405" lvl="5" marL="27432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30"/>
              <a:buFont typeface="Arial"/>
              <a:buChar char="•"/>
              <a:defRPr b="0" i="0" sz="11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-319405" lvl="6" marL="32004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30"/>
              <a:buFont typeface="Arial"/>
              <a:buChar char="•"/>
              <a:defRPr b="0" i="0" sz="11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-319405" lvl="7" marL="3657600" marR="0" rtl="0" algn="l">
              <a:spcBef>
                <a:spcPts val="600"/>
              </a:spcBef>
              <a:spcAft>
                <a:spcPts val="0"/>
              </a:spcAft>
              <a:buClr>
                <a:schemeClr val="lt1"/>
              </a:buClr>
              <a:buSzPts val="1430"/>
              <a:buFont typeface="Arial"/>
              <a:buChar char="•"/>
              <a:defRPr b="0" i="0" sz="11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-298450" lvl="8" marL="4114800" marR="0" rtl="0" algn="l">
              <a:spcBef>
                <a:spcPts val="600"/>
              </a:spcBef>
              <a:spcAft>
                <a:spcPts val="600"/>
              </a:spcAft>
              <a:buClr>
                <a:schemeClr val="lt1"/>
              </a:buClr>
              <a:buSzPts val="1100"/>
              <a:buFont typeface="Arial"/>
              <a:buChar char="•"/>
              <a:defRPr b="0" i="0" sz="1100" u="none" cap="small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6551708" y="6178260"/>
            <a:ext cx="1287464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r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818347" y="6178260"/>
            <a:ext cx="5624137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7917202" y="6178260"/>
            <a:ext cx="413483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indent="0" lvl="1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indent="0" lvl="2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indent="0" lvl="3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indent="0" lvl="4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indent="0" lvl="5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indent="0" lvl="6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indent="0" lvl="7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indent="0" lvl="8" marL="0" marR="0" rtl="0" algn="r">
              <a:spcBef>
                <a:spcPts val="0"/>
              </a:spcBef>
              <a:buNone/>
              <a:defRPr b="1" i="0" sz="800" u="none" cap="none" strike="noStrike">
                <a:solidFill>
                  <a:srgbClr val="BFBFB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9.png"/><Relationship Id="rId4" Type="http://schemas.openxmlformats.org/officeDocument/2006/relationships/image" Target="../media/image11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.png"/><Relationship Id="rId4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5.png"/><Relationship Id="rId4" Type="http://schemas.openxmlformats.org/officeDocument/2006/relationships/image" Target="../media/image15.png"/><Relationship Id="rId5" Type="http://schemas.openxmlformats.org/officeDocument/2006/relationships/image" Target="../media/image1.png"/><Relationship Id="rId6" Type="http://schemas.openxmlformats.org/officeDocument/2006/relationships/image" Target="../media/image18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5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1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12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4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Relationship Id="rId4" Type="http://schemas.openxmlformats.org/officeDocument/2006/relationships/image" Target="../media/image17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9"/>
          <p:cNvSpPr txBox="1"/>
          <p:nvPr>
            <p:ph type="title"/>
          </p:nvPr>
        </p:nvSpPr>
        <p:spPr>
          <a:xfrm>
            <a:off x="188883" y="4419777"/>
            <a:ext cx="8173500" cy="131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MSC CYBER SECURITY AND DIGITAL FORENSICS</a:t>
            </a:r>
            <a:endParaRPr/>
          </a:p>
        </p:txBody>
      </p:sp>
      <p:sp>
        <p:nvSpPr>
          <p:cNvPr id="129" name="Google Shape;129;p19"/>
          <p:cNvSpPr txBox="1"/>
          <p:nvPr>
            <p:ph idx="1" type="body"/>
          </p:nvPr>
        </p:nvSpPr>
        <p:spPr>
          <a:xfrm>
            <a:off x="510072" y="1854938"/>
            <a:ext cx="6887389" cy="201295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SzPts val="3640"/>
              <a:buNone/>
            </a:pPr>
            <a:r>
              <a:rPr lang="en-US" sz="2800"/>
              <a:t>Module: Digital Forensics Analysis</a:t>
            </a:r>
            <a:endParaRPr/>
          </a:p>
          <a:p>
            <a:pPr indent="0" lvl="0" marL="0" rtl="0" algn="l">
              <a:spcBef>
                <a:spcPts val="1160"/>
              </a:spcBef>
              <a:spcAft>
                <a:spcPts val="0"/>
              </a:spcAft>
              <a:buSzPts val="3640"/>
              <a:buNone/>
            </a:pPr>
            <a:r>
              <a:rPr lang="en-US" sz="2800"/>
              <a:t>Student Name: Ashthaben Babariya</a:t>
            </a:r>
            <a:endParaRPr/>
          </a:p>
          <a:p>
            <a:pPr indent="0" lvl="0" marL="0" rtl="0" algn="l">
              <a:spcBef>
                <a:spcPts val="1160"/>
              </a:spcBef>
              <a:spcAft>
                <a:spcPts val="0"/>
              </a:spcAft>
              <a:buSzPts val="3640"/>
              <a:buNone/>
            </a:pPr>
            <a:r>
              <a:rPr lang="en-US" sz="2800"/>
              <a:t>Student Id: 2507706</a:t>
            </a:r>
            <a:endParaRPr sz="2800"/>
          </a:p>
        </p:txBody>
      </p:sp>
      <p:pic>
        <p:nvPicPr>
          <p:cNvPr descr="A close up of a sign&#10;&#10;AI-generated content may be incorrect." id="130" name="Google Shape;130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850424" y="216800"/>
            <a:ext cx="3657425" cy="1254150"/>
          </a:xfrm>
          <a:prstGeom prst="rect">
            <a:avLst/>
          </a:prstGeom>
          <a:noFill/>
          <a:ln>
            <a:noFill/>
          </a:ln>
        </p:spPr>
      </p:pic>
      <p:sp>
        <p:nvSpPr>
          <p:cNvPr id="131" name="Google Shape;131;p19"/>
          <p:cNvSpPr/>
          <p:nvPr/>
        </p:nvSpPr>
        <p:spPr>
          <a:xfrm>
            <a:off x="6305513" y="4641803"/>
            <a:ext cx="7556400" cy="25989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1428"/>
              </a:lnSpc>
              <a:spcBef>
                <a:spcPts val="0"/>
              </a:spcBef>
              <a:spcAft>
                <a:spcPts val="0"/>
              </a:spcAft>
              <a:buClr>
                <a:srgbClr val="EBEDF0"/>
              </a:buClr>
              <a:buSzPts val="1750"/>
              <a:buFont typeface="Geist"/>
              <a:buNone/>
            </a:pPr>
            <a:r>
              <a:t/>
            </a:r>
            <a:endParaRPr sz="175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0"/>
          <p:cNvSpPr/>
          <p:nvPr/>
        </p:nvSpPr>
        <p:spPr>
          <a:xfrm>
            <a:off x="124176" y="199150"/>
            <a:ext cx="13067700" cy="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18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 TASK-1  Personal Device Acquisition – </a:t>
            </a:r>
            <a:r>
              <a:rPr b="1" lang="en-US" sz="18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Samsung Galaxy A36</a:t>
            </a:r>
            <a:r>
              <a:rPr b="1" lang="en-US" sz="18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 (Cellebrite UFED)</a:t>
            </a:r>
            <a:endParaRPr b="0" i="0" sz="1850" u="none" cap="none" strike="noStrike"/>
          </a:p>
        </p:txBody>
      </p:sp>
      <p:sp>
        <p:nvSpPr>
          <p:cNvPr id="137" name="Google Shape;137;p20"/>
          <p:cNvSpPr/>
          <p:nvPr/>
        </p:nvSpPr>
        <p:spPr>
          <a:xfrm>
            <a:off x="1944501" y="924850"/>
            <a:ext cx="13067700" cy="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14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UFED Extraction — Device Connection</a:t>
            </a:r>
            <a:endParaRPr b="0" i="0" sz="1450" u="none" cap="none" strike="noStrike"/>
          </a:p>
        </p:txBody>
      </p:sp>
      <p:sp>
        <p:nvSpPr>
          <p:cNvPr id="138" name="Google Shape;138;p20"/>
          <p:cNvSpPr/>
          <p:nvPr/>
        </p:nvSpPr>
        <p:spPr>
          <a:xfrm>
            <a:off x="6282275" y="6056900"/>
            <a:ext cx="8506500" cy="19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550">
              <a:solidFill>
                <a:srgbClr val="FFFFFF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pic>
        <p:nvPicPr>
          <p:cNvPr id="139" name="Google Shape;13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4175" y="2321750"/>
            <a:ext cx="4029730" cy="22667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0" name="Google Shape;140;p2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736075" y="2194750"/>
            <a:ext cx="4255526" cy="2393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p21"/>
          <p:cNvSpPr/>
          <p:nvPr/>
        </p:nvSpPr>
        <p:spPr>
          <a:xfrm>
            <a:off x="411676" y="199150"/>
            <a:ext cx="13067700" cy="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17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 TASK-1  Personal Device Acquisition – Samsung Galaxy A36 (Cellebrite UFED)</a:t>
            </a:r>
            <a:endParaRPr b="0" i="0" sz="1750" u="none" cap="none" strike="noStrike"/>
          </a:p>
        </p:txBody>
      </p:sp>
      <p:sp>
        <p:nvSpPr>
          <p:cNvPr id="146" name="Google Shape;146;p21"/>
          <p:cNvSpPr/>
          <p:nvPr/>
        </p:nvSpPr>
        <p:spPr>
          <a:xfrm>
            <a:off x="1944501" y="924850"/>
            <a:ext cx="13067700" cy="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19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Extraction Results and Hash Generation</a:t>
            </a:r>
            <a:endParaRPr b="0" i="0" sz="750" u="none" cap="none" strike="noStrike"/>
          </a:p>
        </p:txBody>
      </p:sp>
      <p:sp>
        <p:nvSpPr>
          <p:cNvPr id="147" name="Google Shape;147;p21"/>
          <p:cNvSpPr/>
          <p:nvPr/>
        </p:nvSpPr>
        <p:spPr>
          <a:xfrm>
            <a:off x="6282275" y="6056900"/>
            <a:ext cx="8506500" cy="19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550">
              <a:solidFill>
                <a:srgbClr val="FFFFFF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pic>
        <p:nvPicPr>
          <p:cNvPr id="148" name="Google Shape;148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7725" y="2618075"/>
            <a:ext cx="4563125" cy="2566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9" name="Google Shape;149;p2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41350" y="2717850"/>
            <a:ext cx="4208352" cy="23671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22"/>
          <p:cNvSpPr/>
          <p:nvPr/>
        </p:nvSpPr>
        <p:spPr>
          <a:xfrm>
            <a:off x="1930376" y="430950"/>
            <a:ext cx="13067700" cy="7257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43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Case Overview</a:t>
            </a:r>
            <a:endParaRPr sz="43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t/>
            </a:r>
            <a:endParaRPr b="1" sz="1950">
              <a:solidFill>
                <a:srgbClr val="F2F5FA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sp>
        <p:nvSpPr>
          <p:cNvPr id="155" name="Google Shape;155;p22"/>
          <p:cNvSpPr/>
          <p:nvPr/>
        </p:nvSpPr>
        <p:spPr>
          <a:xfrm>
            <a:off x="6282275" y="6056900"/>
            <a:ext cx="8506500" cy="19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550">
              <a:solidFill>
                <a:srgbClr val="FFFFFF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sp>
        <p:nvSpPr>
          <p:cNvPr id="156" name="Google Shape;156;p22"/>
          <p:cNvSpPr/>
          <p:nvPr/>
        </p:nvSpPr>
        <p:spPr>
          <a:xfrm>
            <a:off x="307875" y="1455250"/>
            <a:ext cx="8836200" cy="52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Device 1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0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Model: Huawei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User: Emma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Device 2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rgbClr val="FFFFFF"/>
              </a:buClr>
              <a:buSzPts val="10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Model: Samsung Galaxy A13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2921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0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User: Joe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9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 </a:t>
            </a: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Device 3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Model: Nokia C2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User: Norman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Device 4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Model: Ulefone Note 14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-304800" lvl="0" marL="45720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</a:pPr>
            <a:r>
              <a:rPr b="1" lang="en-US" sz="1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User: Unknown </a:t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28571"/>
              </a:lnSpc>
              <a:spcBef>
                <a:spcPts val="1200"/>
              </a:spcBef>
              <a:spcAft>
                <a:spcPts val="0"/>
              </a:spcAft>
              <a:buClr>
                <a:srgbClr val="EBEDF0"/>
              </a:buClr>
              <a:buSzPts val="1750"/>
              <a:buFont typeface="Geist"/>
              <a:buNone/>
            </a:pPr>
            <a:r>
              <a:t/>
            </a:r>
            <a:endParaRPr sz="12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EBEDF0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1200"/>
              </a:spcBef>
              <a:spcAft>
                <a:spcPts val="0"/>
              </a:spcAft>
              <a:buClr>
                <a:srgbClr val="EBEDF0"/>
              </a:buClr>
              <a:buSzPts val="1750"/>
              <a:buFont typeface="Geist"/>
              <a:buNone/>
            </a:pPr>
            <a:r>
              <a:t/>
            </a:r>
            <a:endParaRPr sz="1000">
              <a:solidFill>
                <a:srgbClr val="FFFFFF"/>
              </a:solidFill>
              <a:latin typeface="Geist"/>
              <a:ea typeface="Geist"/>
              <a:cs typeface="Geist"/>
              <a:sym typeface="Geist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23"/>
          <p:cNvSpPr/>
          <p:nvPr/>
        </p:nvSpPr>
        <p:spPr>
          <a:xfrm>
            <a:off x="1319400" y="444975"/>
            <a:ext cx="5898600" cy="514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ctr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rPr b="1" lang="en-US" sz="4050">
                <a:solidFill>
                  <a:srgbClr val="F2F5FA"/>
                </a:solidFill>
                <a:latin typeface="Geist"/>
                <a:ea typeface="Geist"/>
                <a:cs typeface="Geist"/>
                <a:sym typeface="Geist"/>
              </a:rPr>
              <a:t>Aim and Objectives</a:t>
            </a:r>
            <a:endParaRPr sz="405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1034"/>
              </a:lnSpc>
              <a:spcBef>
                <a:spcPts val="0"/>
              </a:spcBef>
              <a:spcAft>
                <a:spcPts val="0"/>
              </a:spcAft>
              <a:buClr>
                <a:srgbClr val="F2F5FA"/>
              </a:buClr>
              <a:buSzPts val="4350"/>
              <a:buFont typeface="Geist"/>
              <a:buNone/>
            </a:pPr>
            <a:r>
              <a:t/>
            </a:r>
            <a:endParaRPr b="1" sz="4350">
              <a:solidFill>
                <a:srgbClr val="F2F5FA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sp>
        <p:nvSpPr>
          <p:cNvPr id="162" name="Google Shape;162;p23"/>
          <p:cNvSpPr/>
          <p:nvPr/>
        </p:nvSpPr>
        <p:spPr>
          <a:xfrm>
            <a:off x="6282275" y="6056900"/>
            <a:ext cx="8506500" cy="1929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t/>
            </a:r>
            <a:endParaRPr b="1" sz="3550">
              <a:solidFill>
                <a:srgbClr val="FFFFFF"/>
              </a:solidFill>
              <a:latin typeface="Geist"/>
              <a:ea typeface="Geist"/>
              <a:cs typeface="Geist"/>
              <a:sym typeface="Geist"/>
            </a:endParaRPr>
          </a:p>
        </p:txBody>
      </p:sp>
      <p:sp>
        <p:nvSpPr>
          <p:cNvPr id="163" name="Google Shape;163;p23"/>
          <p:cNvSpPr/>
          <p:nvPr/>
        </p:nvSpPr>
        <p:spPr>
          <a:xfrm>
            <a:off x="307875" y="1455250"/>
            <a:ext cx="8836200" cy="5265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b="1" lang="en-US" sz="1600">
                <a:solidFill>
                  <a:schemeClr val="lt1"/>
                </a:solidFill>
              </a:rPr>
              <a:t>Primary Aim:</a:t>
            </a:r>
            <a:br>
              <a:rPr b="1" lang="en-US" sz="1600">
                <a:solidFill>
                  <a:schemeClr val="lt1"/>
                </a:solidFill>
              </a:rPr>
            </a:br>
            <a:r>
              <a:rPr lang="en-US" sz="1600">
                <a:solidFill>
                  <a:schemeClr val="lt1"/>
                </a:solidFill>
              </a:rPr>
              <a:t> To carry out a systematic forensic investigation of mobile device data using advanced tools, with the goal of uncovering meaningful digital evidence.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00">
                <a:solidFill>
                  <a:schemeClr val="lt1"/>
                </a:solidFill>
              </a:rPr>
              <a:t>🔹 Evidence Acquisition:</a:t>
            </a:r>
            <a:br>
              <a:rPr b="1" lang="en-US" sz="1600">
                <a:solidFill>
                  <a:schemeClr val="lt1"/>
                </a:solidFill>
              </a:rPr>
            </a:br>
            <a:r>
              <a:rPr lang="en-US" sz="1600">
                <a:solidFill>
                  <a:schemeClr val="lt1"/>
                </a:solidFill>
              </a:rPr>
              <a:t> To extract valuable data such as call logs, messages, contacts, and transaction-related information from various data sources.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00">
                <a:solidFill>
                  <a:schemeClr val="lt1"/>
                </a:solidFill>
              </a:rPr>
              <a:t>🔹 Correlation of Data:</a:t>
            </a:r>
            <a:br>
              <a:rPr b="1" lang="en-US" sz="1600">
                <a:solidFill>
                  <a:schemeClr val="lt1"/>
                </a:solidFill>
              </a:rPr>
            </a:br>
            <a:r>
              <a:rPr lang="en-US" sz="1600">
                <a:solidFill>
                  <a:schemeClr val="lt1"/>
                </a:solidFill>
              </a:rPr>
              <a:t> To analyse and link information from different platforms in order to identify patterns and relationships between user activities.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1600">
                <a:solidFill>
                  <a:schemeClr val="lt1"/>
                </a:solidFill>
              </a:rPr>
              <a:t>🔹 Timeline Reconstruction:</a:t>
            </a:r>
            <a:br>
              <a:rPr b="1" lang="en-US" sz="1600">
                <a:solidFill>
                  <a:schemeClr val="lt1"/>
                </a:solidFill>
              </a:rPr>
            </a:br>
            <a:r>
              <a:rPr lang="en-US" sz="1600">
                <a:solidFill>
                  <a:schemeClr val="lt1"/>
                </a:solidFill>
              </a:rPr>
              <a:t> To arrange the collected data in chronological order, helping to clearly understand the sequence of events.</a:t>
            </a:r>
            <a:endParaRPr sz="1600">
              <a:solidFill>
                <a:schemeClr val="lt1"/>
              </a:solidFill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28571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rtl="0" algn="l">
              <a:lnSpc>
                <a:spcPct val="115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t/>
            </a:r>
            <a:endParaRPr b="1" sz="17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  <a:p>
            <a:pPr indent="0" lvl="0" marL="0" marR="0" rtl="0" algn="l">
              <a:lnSpc>
                <a:spcPct val="128571"/>
              </a:lnSpc>
              <a:spcBef>
                <a:spcPts val="1200"/>
              </a:spcBef>
              <a:spcAft>
                <a:spcPts val="0"/>
              </a:spcAft>
              <a:buClr>
                <a:srgbClr val="EBEDF0"/>
              </a:buClr>
              <a:buSzPts val="1750"/>
              <a:buFont typeface="Geist"/>
              <a:buNone/>
            </a:pPr>
            <a:r>
              <a:t/>
            </a:r>
            <a:endParaRPr sz="1500">
              <a:solidFill>
                <a:schemeClr val="lt1"/>
              </a:solidFill>
              <a:latin typeface="Geist"/>
              <a:ea typeface="Geist"/>
              <a:cs typeface="Geist"/>
              <a:sym typeface="Geis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24"/>
          <p:cNvSpPr txBox="1"/>
          <p:nvPr>
            <p:ph type="title"/>
          </p:nvPr>
        </p:nvSpPr>
        <p:spPr>
          <a:xfrm>
            <a:off x="-2144967" y="892350"/>
            <a:ext cx="661800" cy="13125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69" name="Google Shape;169;p24"/>
          <p:cNvSpPr txBox="1"/>
          <p:nvPr>
            <p:ph idx="1" type="body"/>
          </p:nvPr>
        </p:nvSpPr>
        <p:spPr>
          <a:xfrm flipH="1">
            <a:off x="9438749" y="2060900"/>
            <a:ext cx="1227600" cy="4041300"/>
          </a:xfrm>
          <a:prstGeom prst="rect">
            <a:avLst/>
          </a:prstGeom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360"/>
              </a:spcBef>
              <a:spcAft>
                <a:spcPts val="600"/>
              </a:spcAft>
              <a:buNone/>
            </a:pPr>
            <a:r>
              <a:t/>
            </a:r>
            <a:endParaRPr/>
          </a:p>
        </p:txBody>
      </p:sp>
      <p:sp>
        <p:nvSpPr>
          <p:cNvPr id="170" name="Google Shape;170;p24"/>
          <p:cNvSpPr/>
          <p:nvPr/>
        </p:nvSpPr>
        <p:spPr>
          <a:xfrm>
            <a:off x="1358350" y="192150"/>
            <a:ext cx="6980400" cy="7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3600"/>
              <a:buFont typeface="Trebuchet MS"/>
              <a:buNone/>
            </a:pPr>
            <a:r>
              <a:rPr lang="en-US" sz="2500">
                <a:solidFill>
                  <a:srgbClr val="FFFFFF"/>
                </a:solidFill>
                <a:latin typeface="Trebuchet MS"/>
                <a:ea typeface="Trebuchet MS"/>
                <a:cs typeface="Trebuchet MS"/>
                <a:sym typeface="Trebuchet MS"/>
              </a:rPr>
              <a:t>Hash Verification – Images(4)</a:t>
            </a:r>
            <a:endParaRPr b="0" i="0" sz="1800" u="none" cap="none" strike="noStrike">
              <a:solidFill>
                <a:srgbClr val="FFFFFF"/>
              </a:solidFill>
            </a:endParaRPr>
          </a:p>
        </p:txBody>
      </p:sp>
      <p:sp>
        <p:nvSpPr>
          <p:cNvPr id="171" name="Google Shape;171;p24"/>
          <p:cNvSpPr/>
          <p:nvPr/>
        </p:nvSpPr>
        <p:spPr>
          <a:xfrm>
            <a:off x="7599998" y="1899047"/>
            <a:ext cx="2693700" cy="3501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0" marR="0" rtl="0" algn="l">
              <a:lnSpc>
                <a:spcPct val="130952"/>
              </a:lnSpc>
              <a:spcBef>
                <a:spcPts val="0"/>
              </a:spcBef>
              <a:spcAft>
                <a:spcPts val="0"/>
              </a:spcAft>
              <a:buClr>
                <a:srgbClr val="EBEDF0"/>
              </a:buClr>
              <a:buSzPts val="2100"/>
              <a:buFont typeface="Geist"/>
              <a:buNone/>
            </a:pPr>
            <a:r>
              <a:t/>
            </a:r>
            <a:endParaRPr b="0" i="0" sz="2100" u="none" cap="none" strike="noStrike"/>
          </a:p>
        </p:txBody>
      </p:sp>
      <p:sp>
        <p:nvSpPr>
          <p:cNvPr id="172" name="Google Shape;172;p24"/>
          <p:cNvSpPr/>
          <p:nvPr/>
        </p:nvSpPr>
        <p:spPr>
          <a:xfrm>
            <a:off x="1555199" y="7653883"/>
            <a:ext cx="4981800" cy="7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US" sz="24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Ulefone Note 14</a:t>
            </a:r>
            <a:endParaRPr b="0" i="0" sz="3100" u="none" cap="none" strike="noStrike">
              <a:solidFill>
                <a:srgbClr val="FFFFFF"/>
              </a:solidFill>
            </a:endParaRPr>
          </a:p>
        </p:txBody>
      </p:sp>
      <p:sp>
        <p:nvSpPr>
          <p:cNvPr id="173" name="Google Shape;173;p24"/>
          <p:cNvSpPr/>
          <p:nvPr/>
        </p:nvSpPr>
        <p:spPr>
          <a:xfrm>
            <a:off x="8971274" y="7653875"/>
            <a:ext cx="4981800" cy="7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noAutofit/>
          </a:bodyPr>
          <a:lstStyle/>
          <a:p>
            <a:pPr indent="0" lvl="0" marL="457200" rtl="0" algn="l">
              <a:lnSpc>
                <a:spcPct val="115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b="1" lang="en-US" sz="2200">
                <a:solidFill>
                  <a:srgbClr val="EBEDF0"/>
                </a:solidFill>
                <a:latin typeface="Geist"/>
                <a:ea typeface="Geist"/>
                <a:cs typeface="Geist"/>
                <a:sym typeface="Geist"/>
              </a:rPr>
              <a:t>Samsung Galaxy A13</a:t>
            </a:r>
            <a:endParaRPr b="0" i="0" sz="2900" u="none" cap="none" strike="noStrike">
              <a:solidFill>
                <a:srgbClr val="FFFFFF"/>
              </a:solidFill>
            </a:endParaRPr>
          </a:p>
        </p:txBody>
      </p:sp>
      <p:pic>
        <p:nvPicPr>
          <p:cNvPr id="174" name="Google Shape;174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49964" y="1305750"/>
            <a:ext cx="3537202" cy="1989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5" name="Google Shape;175;p2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96556" y="1305750"/>
            <a:ext cx="3537192" cy="1989676"/>
          </a:xfrm>
          <a:prstGeom prst="rect">
            <a:avLst/>
          </a:prstGeom>
          <a:noFill/>
          <a:ln>
            <a:noFill/>
          </a:ln>
        </p:spPr>
      </p:pic>
      <p:pic>
        <p:nvPicPr>
          <p:cNvPr id="176" name="Google Shape;176;p2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251199" y="4139124"/>
            <a:ext cx="3489907" cy="196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7" name="Google Shape;177;p2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44975" y="4139125"/>
            <a:ext cx="3489898" cy="19630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25"/>
          <p:cNvSpPr txBox="1"/>
          <p:nvPr>
            <p:ph type="title"/>
          </p:nvPr>
        </p:nvSpPr>
        <p:spPr>
          <a:xfrm>
            <a:off x="2756143" y="501445"/>
            <a:ext cx="3215148" cy="557151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 fontScale="90000"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ct val="100000"/>
              <a:buFont typeface="Century Gothic"/>
              <a:buNone/>
            </a:pPr>
            <a:r>
              <a:rPr lang="en-US" sz="4000"/>
              <a:t>CASE STUDY</a:t>
            </a:r>
            <a:endParaRPr sz="4000"/>
          </a:p>
        </p:txBody>
      </p:sp>
      <p:sp>
        <p:nvSpPr>
          <p:cNvPr id="183" name="Google Shape;183;p25"/>
          <p:cNvSpPr/>
          <p:nvPr/>
        </p:nvSpPr>
        <p:spPr>
          <a:xfrm>
            <a:off x="294967" y="4346138"/>
            <a:ext cx="8554065" cy="1815882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-1841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Unauthorised access has been detected involving the AI chip patent </a:t>
            </a:r>
            <a:r>
              <a:rPr b="1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QT-AI-2025</a:t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Emma has been identified as the main internal person of interest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activity appears to be linked to an attempt to steal and sell confidential information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There are signs of outside involvement, with Joe acting as a middle contact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Norman is believed to be the intended buyer of the sensitive data</a:t>
            </a:r>
            <a:endParaRPr/>
          </a:p>
          <a:p>
            <a:pPr indent="-1841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84" name="Google Shape;184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34065" y="1248990"/>
            <a:ext cx="7207045" cy="30971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6"/>
          <p:cNvSpPr txBox="1"/>
          <p:nvPr>
            <p:ph type="title"/>
          </p:nvPr>
        </p:nvSpPr>
        <p:spPr>
          <a:xfrm>
            <a:off x="163853" y="-170897"/>
            <a:ext cx="8389597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COLLECTION OF EVIDENCE IN CASE STUDY</a:t>
            </a:r>
            <a:endParaRPr/>
          </a:p>
        </p:txBody>
      </p:sp>
      <p:sp>
        <p:nvSpPr>
          <p:cNvPr id="190" name="Google Shape;190;p26"/>
          <p:cNvSpPr/>
          <p:nvPr/>
        </p:nvSpPr>
        <p:spPr>
          <a:xfrm>
            <a:off x="5823729" y="1368576"/>
            <a:ext cx="3372466" cy="353943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Emma’s Android phone, which holds records of her conversations and activity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USB drive belonging to Emma, believed to contain files related to the patent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Joe’s iPhone (running iOS 17), with a large amount of message history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Norman’s Android phone, connected to the wider communication chain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Century Gothic"/>
              <a:buNone/>
            </a:pPr>
            <a:r>
              <a:t/>
            </a:r>
            <a:endParaRPr b="0" i="0" sz="16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1" name="Google Shape;191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63853" y="1460175"/>
            <a:ext cx="5568091" cy="313205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p27"/>
          <p:cNvSpPr txBox="1"/>
          <p:nvPr>
            <p:ph type="title"/>
          </p:nvPr>
        </p:nvSpPr>
        <p:spPr>
          <a:xfrm>
            <a:off x="275243" y="0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entury Gothic"/>
              <a:buNone/>
            </a:pPr>
            <a:r>
              <a:rPr lang="en-US" sz="4000"/>
              <a:t>DATA EXTRACTION</a:t>
            </a:r>
            <a:endParaRPr sz="4000"/>
          </a:p>
        </p:txBody>
      </p:sp>
      <p:sp>
        <p:nvSpPr>
          <p:cNvPr id="197" name="Google Shape;197;p27"/>
          <p:cNvSpPr txBox="1"/>
          <p:nvPr>
            <p:ph idx="1" type="body"/>
          </p:nvPr>
        </p:nvSpPr>
        <p:spPr>
          <a:xfrm>
            <a:off x="78575" y="1085476"/>
            <a:ext cx="3891445" cy="409342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Cellebrite UFED was used to safely extract data from the devices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Cellebrite Physical Analyzer helped break down the data and organise it into clear categories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USB drive was examined using Autopsy and Forensic Toolkit (FTK) to identify relevant files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 Android devices, a full file system extraction was carried out to capture all data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For iOS devices, an advanced logical extraction method was used to retrieve important information</a:t>
            </a:r>
            <a:endParaRPr/>
          </a:p>
          <a:p>
            <a:pPr indent="-1714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8" name="Google Shape;198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970020" y="1371600"/>
            <a:ext cx="4978400" cy="28003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p28"/>
          <p:cNvSpPr txBox="1"/>
          <p:nvPr>
            <p:ph type="title"/>
          </p:nvPr>
        </p:nvSpPr>
        <p:spPr>
          <a:xfrm>
            <a:off x="472440" y="95059"/>
            <a:ext cx="7823834" cy="9426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DATA INTEGRITY &amp; EVIDENCE MANAGEMENT</a:t>
            </a:r>
            <a:endParaRPr/>
          </a:p>
        </p:txBody>
      </p:sp>
      <p:sp>
        <p:nvSpPr>
          <p:cNvPr id="204" name="Google Shape;204;p28"/>
          <p:cNvSpPr txBox="1"/>
          <p:nvPr>
            <p:ph idx="1" type="body"/>
          </p:nvPr>
        </p:nvSpPr>
        <p:spPr>
          <a:xfrm>
            <a:off x="345236" y="1037722"/>
            <a:ext cx="3735916" cy="39703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All devices were carefully logged and tracked at every stage of the investigation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Each piece of evidence was given a unique ID to keep everything organised</a:t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Details of the examiner, along with dates and times, were recorded for accuracy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Data integrity was verified using SHA-256 hashing to ensure nothing was altered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05" name="Google Shape;205;p2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381130" y="1484671"/>
            <a:ext cx="4417634" cy="302833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9" name="Shape 2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0" name="Google Shape;210;p29"/>
          <p:cNvSpPr txBox="1"/>
          <p:nvPr>
            <p:ph type="title"/>
          </p:nvPr>
        </p:nvSpPr>
        <p:spPr>
          <a:xfrm>
            <a:off x="185887" y="10833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INTERACTION OVERVIEW</a:t>
            </a:r>
            <a:endParaRPr/>
          </a:p>
        </p:txBody>
      </p:sp>
      <p:sp>
        <p:nvSpPr>
          <p:cNvPr id="211" name="Google Shape;211;p29"/>
          <p:cNvSpPr txBox="1"/>
          <p:nvPr>
            <p:ph idx="1" type="body"/>
          </p:nvPr>
        </p:nvSpPr>
        <p:spPr>
          <a:xfrm>
            <a:off x="533400" y="1505396"/>
            <a:ext cx="3162300" cy="3847207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Nearly 2,000 messages were recovered from the iOS device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Conversations involved several contacts, including some that could not be identified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Communication took place across different platforms like WhatsApp, SMS, and email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600"/>
              <a:buFont typeface="Noto Sans Symbols"/>
              <a:buChar char="▪"/>
            </a:pPr>
            <a:r>
              <a:rPr b="0" i="0" lang="en-US" sz="16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message patterns suggest ongoing and well-coordinated interaction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2" name="Google Shape;212;p2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3782142" y="1887793"/>
            <a:ext cx="5057058" cy="284459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6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0"/>
          <p:cNvSpPr txBox="1"/>
          <p:nvPr>
            <p:ph type="title"/>
          </p:nvPr>
        </p:nvSpPr>
        <p:spPr>
          <a:xfrm>
            <a:off x="368767" y="18453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DIGITAL FILE REVIEW</a:t>
            </a:r>
            <a:endParaRPr/>
          </a:p>
        </p:txBody>
      </p:sp>
      <p:sp>
        <p:nvSpPr>
          <p:cNvPr id="218" name="Google Shape;218;p30"/>
          <p:cNvSpPr/>
          <p:nvPr/>
        </p:nvSpPr>
        <p:spPr>
          <a:xfrm>
            <a:off x="220980" y="1060372"/>
            <a:ext cx="4229100" cy="3693319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A very large number of images were found on the iOS device (over 28,000 in total)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collection includes screenshots along with images of documents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Several audio files were also recovered, indicating recorded conversations</a:t>
            </a:r>
            <a:endParaRPr/>
          </a:p>
          <a:p>
            <a:pPr indent="-285750" lvl="0" marL="28575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Noto Sans Symbols"/>
              <a:buChar char="▪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Overall, the media content appears to support the handling of sensitive or context-related information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9" name="Google Shape;219;p3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450080" y="1617348"/>
            <a:ext cx="4328157" cy="243458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p31"/>
          <p:cNvSpPr txBox="1"/>
          <p:nvPr>
            <p:ph type="title"/>
          </p:nvPr>
        </p:nvSpPr>
        <p:spPr>
          <a:xfrm>
            <a:off x="384007" y="-106508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LOCATION EVIDENCE REVIEW</a:t>
            </a:r>
            <a:endParaRPr/>
          </a:p>
        </p:txBody>
      </p:sp>
      <p:sp>
        <p:nvSpPr>
          <p:cNvPr id="225" name="Google Shape;225;p31"/>
          <p:cNvSpPr txBox="1"/>
          <p:nvPr>
            <p:ph idx="1" type="body"/>
          </p:nvPr>
        </p:nvSpPr>
        <p:spPr>
          <a:xfrm>
            <a:off x="529612" y="942615"/>
            <a:ext cx="2774028" cy="4801314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More than 173,000 location data points were collected from the devices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Movements were mapped across various areas within the UK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Location data was compared with messages and time records to find links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findings suggest that the suspects likely met in person on several occasions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6" name="Google Shape;226;p3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270448" y="1028699"/>
            <a:ext cx="4114797" cy="231457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3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270448" y="3657431"/>
            <a:ext cx="4267199" cy="2400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p32"/>
          <p:cNvSpPr txBox="1"/>
          <p:nvPr>
            <p:ph type="title"/>
          </p:nvPr>
        </p:nvSpPr>
        <p:spPr>
          <a:xfrm>
            <a:off x="92365" y="-113173"/>
            <a:ext cx="7511473" cy="131248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INVOLVEMENT OF SUSPECTS OVER TIME</a:t>
            </a:r>
            <a:endParaRPr/>
          </a:p>
        </p:txBody>
      </p:sp>
      <p:pic>
        <p:nvPicPr>
          <p:cNvPr id="233" name="Google Shape;233;p3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136672" y="1552149"/>
            <a:ext cx="4797778" cy="269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34" name="Google Shape;234;p32"/>
          <p:cNvSpPr txBox="1"/>
          <p:nvPr>
            <p:ph idx="1" type="body"/>
          </p:nvPr>
        </p:nvSpPr>
        <p:spPr>
          <a:xfrm>
            <a:off x="92365" y="1128404"/>
            <a:ext cx="4044307" cy="3970318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Emma is believed to be the main individual involved, responsible for accessing and moving the data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Joe appears to have supported the process by acting as a communication link between parties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Norman is thought to be the intended receiver or potential buyer of the shared information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sequence of events suggests a shift from initial communication to possible data transfer activity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p33"/>
          <p:cNvSpPr txBox="1"/>
          <p:nvPr>
            <p:ph type="title"/>
          </p:nvPr>
        </p:nvSpPr>
        <p:spPr>
          <a:xfrm>
            <a:off x="2508302" y="118388"/>
            <a:ext cx="7511400" cy="1312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800"/>
              <a:buFont typeface="Century Gothic"/>
              <a:buNone/>
            </a:pPr>
            <a:r>
              <a:rPr lang="en-US"/>
              <a:t>CONCLUSION </a:t>
            </a:r>
            <a:endParaRPr/>
          </a:p>
        </p:txBody>
      </p:sp>
      <p:sp>
        <p:nvSpPr>
          <p:cNvPr id="240" name="Google Shape;240;p33"/>
          <p:cNvSpPr txBox="1"/>
          <p:nvPr>
            <p:ph idx="1" type="body"/>
          </p:nvPr>
        </p:nvSpPr>
        <p:spPr>
          <a:xfrm>
            <a:off x="184500" y="1934225"/>
            <a:ext cx="8619300" cy="2308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The findings suggest a possible case of organised corporate espionage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Multiple pieces of evidence point towards coordinated actions across different sources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It is recommended that legal steps are considered against those involved</a:t>
            </a:r>
            <a:endParaRPr/>
          </a:p>
          <a:p>
            <a:pPr indent="-11430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Arial"/>
              <a:buChar char="•"/>
            </a:pPr>
            <a:r>
              <a:rPr b="0" i="0" lang="en-US" sz="1800" u="none" cap="none" strike="noStrike">
                <a:solidFill>
                  <a:schemeClr val="lt1"/>
                </a:solidFill>
                <a:latin typeface="Arial"/>
                <a:ea typeface="Arial"/>
                <a:cs typeface="Arial"/>
                <a:sym typeface="Arial"/>
              </a:rPr>
              <a:t>Strengthening access controls and improving monitoring systems is advised to prevent future incidents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Font typeface="Century Gothic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esh">
  <a:themeElements>
    <a:clrScheme name="Mesh">
      <a:dk1>
        <a:srgbClr val="000000"/>
      </a:dk1>
      <a:lt1>
        <a:srgbClr val="FFFFFF"/>
      </a:lt1>
      <a:dk2>
        <a:srgbClr val="363D46"/>
      </a:dk2>
      <a:lt2>
        <a:srgbClr val="EBEBEB"/>
      </a:lt2>
      <a:accent1>
        <a:srgbClr val="6F6F6F"/>
      </a:accent1>
      <a:accent2>
        <a:srgbClr val="BFBFA5"/>
      </a:accent2>
      <a:accent3>
        <a:srgbClr val="DCD084"/>
      </a:accent3>
      <a:accent4>
        <a:srgbClr val="E7BF5F"/>
      </a:accent4>
      <a:accent5>
        <a:srgbClr val="E9A039"/>
      </a:accent5>
      <a:accent6>
        <a:srgbClr val="CF7133"/>
      </a:accent6>
      <a:hlink>
        <a:srgbClr val="F28943"/>
      </a:hlink>
      <a:folHlink>
        <a:srgbClr val="F1B76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