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4.xml" ContentType="application/vnd.openxmlformats-officedocument.presentationml.tags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tags/tag5.xml" ContentType="application/vnd.openxmlformats-officedocument.presentationml.tags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tags/tag6.xml" ContentType="application/vnd.openxmlformats-officedocument.presentationml.tags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tags/tag7.xml" ContentType="application/vnd.openxmlformats-officedocument.presentationml.tags+xml"/>
  <Override PartName="/ppt/notesSlides/notesSlide14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5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3" r:id="rId6"/>
    <p:sldId id="264" r:id="rId7"/>
    <p:sldId id="260" r:id="rId8"/>
    <p:sldId id="273" r:id="rId9"/>
    <p:sldId id="261" r:id="rId10"/>
    <p:sldId id="272" r:id="rId11"/>
    <p:sldId id="262" r:id="rId12"/>
    <p:sldId id="265" r:id="rId13"/>
    <p:sldId id="266" r:id="rId14"/>
    <p:sldId id="267" r:id="rId15"/>
    <p:sldId id="274" r:id="rId16"/>
    <p:sldId id="275" r:id="rId17"/>
    <p:sldId id="269" r:id="rId18"/>
    <p:sldId id="276" r:id="rId19"/>
    <p:sldId id="270" r:id="rId20"/>
    <p:sldId id="271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C33683-18F8-43CD-ABEF-F6E9FDA2762E}" v="44" dt="2026-02-05T19:49:47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14" autoAdjust="0"/>
    <p:restoredTop sz="94660"/>
  </p:normalViewPr>
  <p:slideViewPr>
    <p:cSldViewPr snapToGrid="0" snapToObjects="1">
      <p:cViewPr>
        <p:scale>
          <a:sx n="66" d="100"/>
          <a:sy n="66" d="100"/>
        </p:scale>
        <p:origin x="1752" y="31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ook, Carly" userId="d8bedf6f-7f60-414f-8700-1049b004c782" providerId="ADAL" clId="{6CCE0420-045B-45C2-9383-6411E404C316}"/>
    <pc:docChg chg="undo redo custSel addSld delSld modSld sldOrd">
      <pc:chgData name="Pook, Carly" userId="d8bedf6f-7f60-414f-8700-1049b004c782" providerId="ADAL" clId="{6CCE0420-045B-45C2-9383-6411E404C316}" dt="2026-02-05T21:28:06.097" v="1631" actId="14100"/>
      <pc:docMkLst>
        <pc:docMk/>
      </pc:docMkLst>
      <pc:sldChg chg="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56"/>
        </pc:sldMkLst>
      </pc:sldChg>
      <pc:sldChg chg="modSp mod modTransition modAnim">
        <pc:chgData name="Pook, Carly" userId="d8bedf6f-7f60-414f-8700-1049b004c782" providerId="ADAL" clId="{6CCE0420-045B-45C2-9383-6411E404C316}" dt="2026-02-05T21:28:06.097" v="1631" actId="14100"/>
        <pc:sldMkLst>
          <pc:docMk/>
          <pc:sldMk cId="0" sldId="257"/>
        </pc:sldMkLst>
        <pc:picChg chg="mod">
          <ac:chgData name="Pook, Carly" userId="d8bedf6f-7f60-414f-8700-1049b004c782" providerId="ADAL" clId="{6CCE0420-045B-45C2-9383-6411E404C316}" dt="2026-02-05T21:28:06.097" v="1631" actId="14100"/>
          <ac:picMkLst>
            <pc:docMk/>
            <pc:sldMk cId="0" sldId="257"/>
            <ac:picMk id="8" creationId="{4F26C4E5-7C59-DE40-5702-11E9C31C9313}"/>
          </ac:picMkLst>
        </pc:picChg>
      </pc:sldChg>
      <pc:sldChg chg="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58"/>
        </pc:sldMkLst>
      </pc:sldChg>
      <pc:sldChg chg="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59"/>
        </pc:sldMkLst>
      </pc:sldChg>
      <pc:sldChg chg="modTransition modAnim">
        <pc:chgData name="Pook, Carly" userId="d8bedf6f-7f60-414f-8700-1049b004c782" providerId="ADAL" clId="{6CCE0420-045B-45C2-9383-6411E404C316}" dt="2026-02-05T19:49:47.804" v="1630"/>
        <pc:sldMkLst>
          <pc:docMk/>
          <pc:sldMk cId="0" sldId="260"/>
        </pc:sldMkLst>
      </pc:sldChg>
      <pc:sldChg chg="modTransition modAnim">
        <pc:chgData name="Pook, Carly" userId="d8bedf6f-7f60-414f-8700-1049b004c782" providerId="ADAL" clId="{6CCE0420-045B-45C2-9383-6411E404C316}" dt="2026-02-05T19:49:47.804" v="1630"/>
        <pc:sldMkLst>
          <pc:docMk/>
          <pc:sldMk cId="0" sldId="261"/>
        </pc:sldMkLst>
      </pc:sldChg>
      <pc:sldChg chg="addSp delSp modSp mod 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62"/>
        </pc:sldMkLst>
        <pc:spChg chg="add del mod">
          <ac:chgData name="Pook, Carly" userId="d8bedf6f-7f60-414f-8700-1049b004c782" providerId="ADAL" clId="{6CCE0420-045B-45C2-9383-6411E404C316}" dt="2026-02-05T10:43:23.259" v="267" actId="478"/>
          <ac:spMkLst>
            <pc:docMk/>
            <pc:sldMk cId="0" sldId="262"/>
            <ac:spMk id="4" creationId="{A86797CA-995E-2045-C339-46ADCC82E6F2}"/>
          </ac:spMkLst>
        </pc:spChg>
        <pc:spChg chg="add mod">
          <ac:chgData name="Pook, Carly" userId="d8bedf6f-7f60-414f-8700-1049b004c782" providerId="ADAL" clId="{6CCE0420-045B-45C2-9383-6411E404C316}" dt="2026-02-05T18:50:14.019" v="1587" actId="20577"/>
          <ac:spMkLst>
            <pc:docMk/>
            <pc:sldMk cId="0" sldId="262"/>
            <ac:spMk id="6" creationId="{4231FD0F-5B95-9D0A-E4BE-BB840873FD1D}"/>
          </ac:spMkLst>
        </pc:spChg>
        <pc:spChg chg="add mod">
          <ac:chgData name="Pook, Carly" userId="d8bedf6f-7f60-414f-8700-1049b004c782" providerId="ADAL" clId="{6CCE0420-045B-45C2-9383-6411E404C316}" dt="2026-02-05T18:50:52.782" v="1600" actId="1076"/>
          <ac:spMkLst>
            <pc:docMk/>
            <pc:sldMk cId="0" sldId="262"/>
            <ac:spMk id="7" creationId="{65CB6D89-7EB7-48F1-49AB-F1768CE3A8E7}"/>
          </ac:spMkLst>
        </pc:spChg>
        <pc:spChg chg="add mod">
          <ac:chgData name="Pook, Carly" userId="d8bedf6f-7f60-414f-8700-1049b004c782" providerId="ADAL" clId="{6CCE0420-045B-45C2-9383-6411E404C316}" dt="2026-02-05T18:51:23.535" v="1623" actId="20577"/>
          <ac:spMkLst>
            <pc:docMk/>
            <pc:sldMk cId="0" sldId="262"/>
            <ac:spMk id="8" creationId="{2E8B553D-FD62-A7D4-550E-242C5FA5013A}"/>
          </ac:spMkLst>
        </pc:spChg>
        <pc:graphicFrameChg chg="mod">
          <ac:chgData name="Pook, Carly" userId="d8bedf6f-7f60-414f-8700-1049b004c782" providerId="ADAL" clId="{6CCE0420-045B-45C2-9383-6411E404C316}" dt="2026-02-05T10:39:44.183" v="220" actId="1076"/>
          <ac:graphicFrameMkLst>
            <pc:docMk/>
            <pc:sldMk cId="0" sldId="262"/>
            <ac:graphicFrameMk id="5" creationId="{126E8BFC-5DF7-4F64-263C-6E0BC8BCD98F}"/>
          </ac:graphicFrameMkLst>
        </pc:graphicFrameChg>
      </pc:sldChg>
      <pc:sldChg chg="ord 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63"/>
        </pc:sldMkLst>
      </pc:sldChg>
      <pc:sldChg chg="modSp mod ord 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64"/>
        </pc:sldMkLst>
        <pc:spChg chg="mod">
          <ac:chgData name="Pook, Carly" userId="d8bedf6f-7f60-414f-8700-1049b004c782" providerId="ADAL" clId="{6CCE0420-045B-45C2-9383-6411E404C316}" dt="2026-02-05T14:34:11.432" v="962" actId="20577"/>
          <ac:spMkLst>
            <pc:docMk/>
            <pc:sldMk cId="0" sldId="264"/>
            <ac:spMk id="2" creationId="{00000000-0000-0000-0000-000000000000}"/>
          </ac:spMkLst>
        </pc:spChg>
      </pc:sldChg>
      <pc:sldChg chg="modSp modTransition modAnim">
        <pc:chgData name="Pook, Carly" userId="d8bedf6f-7f60-414f-8700-1049b004c782" providerId="ADAL" clId="{6CCE0420-045B-45C2-9383-6411E404C316}" dt="2026-02-05T19:49:47.804" v="1630"/>
        <pc:sldMkLst>
          <pc:docMk/>
          <pc:sldMk cId="0" sldId="265"/>
        </pc:sldMkLst>
        <pc:spChg chg="mod">
          <ac:chgData name="Pook, Carly" userId="d8bedf6f-7f60-414f-8700-1049b004c782" providerId="ADAL" clId="{6CCE0420-045B-45C2-9383-6411E404C316}" dt="2026-02-05T14:34:28.886" v="964" actId="20577"/>
          <ac:spMkLst>
            <pc:docMk/>
            <pc:sldMk cId="0" sldId="265"/>
            <ac:spMk id="2" creationId="{00000000-0000-0000-0000-000000000000}"/>
          </ac:spMkLst>
        </pc:spChg>
      </pc:sldChg>
      <pc:sldChg chg="modSp mod 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66"/>
        </pc:sldMkLst>
        <pc:spChg chg="mod">
          <ac:chgData name="Pook, Carly" userId="d8bedf6f-7f60-414f-8700-1049b004c782" providerId="ADAL" clId="{6CCE0420-045B-45C2-9383-6411E404C316}" dt="2026-02-05T14:34:38.291" v="972" actId="20577"/>
          <ac:spMkLst>
            <pc:docMk/>
            <pc:sldMk cId="0" sldId="266"/>
            <ac:spMk id="2" creationId="{00000000-0000-0000-0000-000000000000}"/>
          </ac:spMkLst>
        </pc:spChg>
      </pc:sldChg>
      <pc:sldChg chg="modSp mod 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67"/>
        </pc:sldMkLst>
        <pc:spChg chg="mod">
          <ac:chgData name="Pook, Carly" userId="d8bedf6f-7f60-414f-8700-1049b004c782" providerId="ADAL" clId="{6CCE0420-045B-45C2-9383-6411E404C316}" dt="2026-02-05T14:34:45.691" v="976" actId="20577"/>
          <ac:spMkLst>
            <pc:docMk/>
            <pc:sldMk cId="0" sldId="267"/>
            <ac:spMk id="2" creationId="{00000000-0000-0000-0000-000000000000}"/>
          </ac:spMkLst>
        </pc:spChg>
      </pc:sldChg>
      <pc:sldChg chg="addSp delSp modSp del mod setBg setClrOvrMap">
        <pc:chgData name="Pook, Carly" userId="d8bedf6f-7f60-414f-8700-1049b004c782" providerId="ADAL" clId="{6CCE0420-045B-45C2-9383-6411E404C316}" dt="2026-02-05T14:52:21.771" v="1203" actId="47"/>
        <pc:sldMkLst>
          <pc:docMk/>
          <pc:sldMk cId="0" sldId="268"/>
        </pc:sldMkLst>
        <pc:spChg chg="mod">
          <ac:chgData name="Pook, Carly" userId="d8bedf6f-7f60-414f-8700-1049b004c782" providerId="ADAL" clId="{6CCE0420-045B-45C2-9383-6411E404C316}" dt="2026-02-05T09:57:35.474" v="201" actId="26606"/>
          <ac:spMkLst>
            <pc:docMk/>
            <pc:sldMk cId="0" sldId="268"/>
            <ac:spMk id="2" creationId="{00000000-0000-0000-0000-000000000000}"/>
          </ac:spMkLst>
        </pc:spChg>
        <pc:spChg chg="del mod">
          <ac:chgData name="Pook, Carly" userId="d8bedf6f-7f60-414f-8700-1049b004c782" providerId="ADAL" clId="{6CCE0420-045B-45C2-9383-6411E404C316}" dt="2026-02-05T09:44:50.865" v="2" actId="478"/>
          <ac:spMkLst>
            <pc:docMk/>
            <pc:sldMk cId="0" sldId="268"/>
            <ac:spMk id="3" creationId="{00000000-0000-0000-0000-000000000000}"/>
          </ac:spMkLst>
        </pc:spChg>
        <pc:spChg chg="del">
          <ac:chgData name="Pook, Carly" userId="d8bedf6f-7f60-414f-8700-1049b004c782" providerId="ADAL" clId="{6CCE0420-045B-45C2-9383-6411E404C316}" dt="2026-02-05T09:44:53.599" v="3" actId="478"/>
          <ac:spMkLst>
            <pc:docMk/>
            <pc:sldMk cId="0" sldId="268"/>
            <ac:spMk id="4" creationId="{00000000-0000-0000-0000-000000000000}"/>
          </ac:spMkLst>
        </pc:spChg>
        <pc:spChg chg="del">
          <ac:chgData name="Pook, Carly" userId="d8bedf6f-7f60-414f-8700-1049b004c782" providerId="ADAL" clId="{6CCE0420-045B-45C2-9383-6411E404C316}" dt="2026-02-05T09:44:56.043" v="4" actId="478"/>
          <ac:spMkLst>
            <pc:docMk/>
            <pc:sldMk cId="0" sldId="268"/>
            <ac:spMk id="5" creationId="{00000000-0000-0000-0000-000000000000}"/>
          </ac:spMkLst>
        </pc:spChg>
        <pc:spChg chg="del">
          <ac:chgData name="Pook, Carly" userId="d8bedf6f-7f60-414f-8700-1049b004c782" providerId="ADAL" clId="{6CCE0420-045B-45C2-9383-6411E404C316}" dt="2026-02-05T09:44:57.293" v="5" actId="478"/>
          <ac:spMkLst>
            <pc:docMk/>
            <pc:sldMk cId="0" sldId="268"/>
            <ac:spMk id="6" creationId="{00000000-0000-0000-0000-000000000000}"/>
          </ac:spMkLst>
        </pc:spChg>
        <pc:spChg chg="add del mod">
          <ac:chgData name="Pook, Carly" userId="d8bedf6f-7f60-414f-8700-1049b004c782" providerId="ADAL" clId="{6CCE0420-045B-45C2-9383-6411E404C316}" dt="2026-02-05T09:46:12.228" v="44"/>
          <ac:spMkLst>
            <pc:docMk/>
            <pc:sldMk cId="0" sldId="268"/>
            <ac:spMk id="7" creationId="{106B5AAF-E621-8576-173F-7F2AE2B942E1}"/>
          </ac:spMkLst>
        </pc:spChg>
        <pc:spChg chg="add del mod">
          <ac:chgData name="Pook, Carly" userId="d8bedf6f-7f60-414f-8700-1049b004c782" providerId="ADAL" clId="{6CCE0420-045B-45C2-9383-6411E404C316}" dt="2026-02-05T14:48:55.400" v="1160" actId="20577"/>
          <ac:spMkLst>
            <pc:docMk/>
            <pc:sldMk cId="0" sldId="268"/>
            <ac:spMk id="8" creationId="{86499954-D66F-5072-6584-C2AC4101FD33}"/>
          </ac:spMkLst>
        </pc:spChg>
        <pc:spChg chg="add mod">
          <ac:chgData name="Pook, Carly" userId="d8bedf6f-7f60-414f-8700-1049b004c782" providerId="ADAL" clId="{6CCE0420-045B-45C2-9383-6411E404C316}" dt="2026-02-05T14:48:58.018" v="1161" actId="20577"/>
          <ac:spMkLst>
            <pc:docMk/>
            <pc:sldMk cId="0" sldId="268"/>
            <ac:spMk id="9" creationId="{071946FD-8BFA-D127-5438-A269FFE4FF2D}"/>
          </ac:spMkLst>
        </pc:spChg>
        <pc:spChg chg="add mod">
          <ac:chgData name="Pook, Carly" userId="d8bedf6f-7f60-414f-8700-1049b004c782" providerId="ADAL" clId="{6CCE0420-045B-45C2-9383-6411E404C316}" dt="2026-02-05T14:49:00.724" v="1162" actId="20577"/>
          <ac:spMkLst>
            <pc:docMk/>
            <pc:sldMk cId="0" sldId="268"/>
            <ac:spMk id="10" creationId="{667F35AF-BF7B-02B2-A46B-7EB258C2B9FD}"/>
          </ac:spMkLst>
        </pc:spChg>
        <pc:spChg chg="add mod">
          <ac:chgData name="Pook, Carly" userId="d8bedf6f-7f60-414f-8700-1049b004c782" providerId="ADAL" clId="{6CCE0420-045B-45C2-9383-6411E404C316}" dt="2026-02-05T14:49:04.119" v="1163" actId="20577"/>
          <ac:spMkLst>
            <pc:docMk/>
            <pc:sldMk cId="0" sldId="268"/>
            <ac:spMk id="11" creationId="{0DCDC522-CAD1-F8DD-4190-9B1B64F7820B}"/>
          </ac:spMkLst>
        </pc:spChg>
        <pc:spChg chg="add del">
          <ac:chgData name="Pook, Carly" userId="d8bedf6f-7f60-414f-8700-1049b004c782" providerId="ADAL" clId="{6CCE0420-045B-45C2-9383-6411E404C316}" dt="2026-02-05T09:49:22.070" v="152" actId="478"/>
          <ac:spMkLst>
            <pc:docMk/>
            <pc:sldMk cId="0" sldId="268"/>
            <ac:spMk id="12" creationId="{6A4F6198-99A6-D052-101A-B21587270F90}"/>
          </ac:spMkLst>
        </pc:spChg>
        <pc:spChg chg="add del mod">
          <ac:chgData name="Pook, Carly" userId="d8bedf6f-7f60-414f-8700-1049b004c782" providerId="ADAL" clId="{6CCE0420-045B-45C2-9383-6411E404C316}" dt="2026-02-05T09:52:51.391" v="176" actId="478"/>
          <ac:spMkLst>
            <pc:docMk/>
            <pc:sldMk cId="0" sldId="268"/>
            <ac:spMk id="13" creationId="{AA628F57-E0BD-6B53-5779-6E3E3965AC89}"/>
          </ac:spMkLst>
        </pc:spChg>
        <pc:spChg chg="add del mod">
          <ac:chgData name="Pook, Carly" userId="d8bedf6f-7f60-414f-8700-1049b004c782" providerId="ADAL" clId="{6CCE0420-045B-45C2-9383-6411E404C316}" dt="2026-02-05T09:52:53.605" v="177" actId="478"/>
          <ac:spMkLst>
            <pc:docMk/>
            <pc:sldMk cId="0" sldId="268"/>
            <ac:spMk id="14" creationId="{4D1A2DA9-F05D-49D2-B595-93A71A3896DE}"/>
          </ac:spMkLst>
        </pc:spChg>
        <pc:spChg chg="add del mod">
          <ac:chgData name="Pook, Carly" userId="d8bedf6f-7f60-414f-8700-1049b004c782" providerId="ADAL" clId="{6CCE0420-045B-45C2-9383-6411E404C316}" dt="2026-02-05T09:53:13.852" v="180" actId="478"/>
          <ac:spMkLst>
            <pc:docMk/>
            <pc:sldMk cId="0" sldId="268"/>
            <ac:spMk id="15" creationId="{6CA9CD8B-9063-2D7C-A69B-C3C6CC1B48D9}"/>
          </ac:spMkLst>
        </pc:spChg>
        <pc:spChg chg="add del mod">
          <ac:chgData name="Pook, Carly" userId="d8bedf6f-7f60-414f-8700-1049b004c782" providerId="ADAL" clId="{6CCE0420-045B-45C2-9383-6411E404C316}" dt="2026-02-05T09:52:47.089" v="175" actId="478"/>
          <ac:spMkLst>
            <pc:docMk/>
            <pc:sldMk cId="0" sldId="268"/>
            <ac:spMk id="16" creationId="{730C74D9-D9E8-0D96-FD1C-B23DB23F9A35}"/>
          </ac:spMkLst>
        </pc:spChg>
        <pc:spChg chg="add del">
          <ac:chgData name="Pook, Carly" userId="d8bedf6f-7f60-414f-8700-1049b004c782" providerId="ADAL" clId="{6CCE0420-045B-45C2-9383-6411E404C316}" dt="2026-02-05T09:52:23.837" v="172" actId="478"/>
          <ac:spMkLst>
            <pc:docMk/>
            <pc:sldMk cId="0" sldId="268"/>
            <ac:spMk id="17" creationId="{A0FB7149-20F4-4849-F9E9-4E0E1F2FC437}"/>
          </ac:spMkLst>
        </pc:spChg>
        <pc:spChg chg="add del">
          <ac:chgData name="Pook, Carly" userId="d8bedf6f-7f60-414f-8700-1049b004c782" providerId="ADAL" clId="{6CCE0420-045B-45C2-9383-6411E404C316}" dt="2026-02-05T09:51:37.142" v="169" actId="478"/>
          <ac:spMkLst>
            <pc:docMk/>
            <pc:sldMk cId="0" sldId="268"/>
            <ac:spMk id="18" creationId="{9B956281-334C-2B17-AD0C-2CE7EC20F633}"/>
          </ac:spMkLst>
        </pc:spChg>
        <pc:spChg chg="add del">
          <ac:chgData name="Pook, Carly" userId="d8bedf6f-7f60-414f-8700-1049b004c782" providerId="ADAL" clId="{6CCE0420-045B-45C2-9383-6411E404C316}" dt="2026-02-05T09:54:29.025" v="186" actId="26606"/>
          <ac:spMkLst>
            <pc:docMk/>
            <pc:sldMk cId="0" sldId="268"/>
            <ac:spMk id="21" creationId="{C393B4A7-6ABF-423D-A762-3CDB4897A833}"/>
          </ac:spMkLst>
        </pc:spChg>
        <pc:spChg chg="add del">
          <ac:chgData name="Pook, Carly" userId="d8bedf6f-7f60-414f-8700-1049b004c782" providerId="ADAL" clId="{6CCE0420-045B-45C2-9383-6411E404C316}" dt="2026-02-05T09:54:29.025" v="186" actId="26606"/>
          <ac:spMkLst>
            <pc:docMk/>
            <pc:sldMk cId="0" sldId="268"/>
            <ac:spMk id="27" creationId="{01AD250C-F2EA-449F-9B14-DF5BB674C500}"/>
          </ac:spMkLst>
        </pc:spChg>
        <pc:spChg chg="add del">
          <ac:chgData name="Pook, Carly" userId="d8bedf6f-7f60-414f-8700-1049b004c782" providerId="ADAL" clId="{6CCE0420-045B-45C2-9383-6411E404C316}" dt="2026-02-05T09:54:29.025" v="186" actId="26606"/>
          <ac:spMkLst>
            <pc:docMk/>
            <pc:sldMk cId="0" sldId="268"/>
            <ac:spMk id="29" creationId="{ABE6F9A3-300E-47F5-B41C-C8C5E758DE7C}"/>
          </ac:spMkLst>
        </pc:spChg>
        <pc:spChg chg="add del">
          <ac:chgData name="Pook, Carly" userId="d8bedf6f-7f60-414f-8700-1049b004c782" providerId="ADAL" clId="{6CCE0420-045B-45C2-9383-6411E404C316}" dt="2026-02-05T09:57:35.474" v="201" actId="26606"/>
          <ac:spMkLst>
            <pc:docMk/>
            <pc:sldMk cId="0" sldId="268"/>
            <ac:spMk id="32" creationId="{C393B4A7-6ABF-423D-A762-3CDB4897A833}"/>
          </ac:spMkLst>
        </pc:spChg>
        <pc:spChg chg="add del">
          <ac:chgData name="Pook, Carly" userId="d8bedf6f-7f60-414f-8700-1049b004c782" providerId="ADAL" clId="{6CCE0420-045B-45C2-9383-6411E404C316}" dt="2026-02-05T09:54:29.025" v="186" actId="26606"/>
          <ac:spMkLst>
            <pc:docMk/>
            <pc:sldMk cId="0" sldId="268"/>
            <ac:spMk id="33" creationId="{E9A7EF13-49FA-4355-971A-34B065F35022}"/>
          </ac:spMkLst>
        </pc:spChg>
        <pc:spChg chg="add del">
          <ac:chgData name="Pook, Carly" userId="d8bedf6f-7f60-414f-8700-1049b004c782" providerId="ADAL" clId="{6CCE0420-045B-45C2-9383-6411E404C316}" dt="2026-02-05T09:54:29.025" v="186" actId="26606"/>
          <ac:spMkLst>
            <pc:docMk/>
            <pc:sldMk cId="0" sldId="268"/>
            <ac:spMk id="35" creationId="{92CF3C3E-0F7B-4F0C-8EBD-BDD38E9C66F5}"/>
          </ac:spMkLst>
        </pc:spChg>
        <pc:spChg chg="add del">
          <ac:chgData name="Pook, Carly" userId="d8bedf6f-7f60-414f-8700-1049b004c782" providerId="ADAL" clId="{6CCE0420-045B-45C2-9383-6411E404C316}" dt="2026-02-05T09:57:35.474" v="201" actId="26606"/>
          <ac:spMkLst>
            <pc:docMk/>
            <pc:sldMk cId="0" sldId="268"/>
            <ac:spMk id="37" creationId="{01AD250C-F2EA-449F-9B14-DF5BB674C500}"/>
          </ac:spMkLst>
        </pc:spChg>
        <pc:spChg chg="add del mod">
          <ac:chgData name="Pook, Carly" userId="d8bedf6f-7f60-414f-8700-1049b004c782" providerId="ADAL" clId="{6CCE0420-045B-45C2-9383-6411E404C316}" dt="2026-02-05T09:58:20.171" v="209" actId="11529"/>
          <ac:spMkLst>
            <pc:docMk/>
            <pc:sldMk cId="0" sldId="268"/>
            <ac:spMk id="39" creationId="{EE20DFAD-EB53-27EA-C6CE-419F9862E5CD}"/>
          </ac:spMkLst>
        </pc:spChg>
        <pc:graphicFrameChg chg="mod">
          <ac:chgData name="Pook, Carly" userId="d8bedf6f-7f60-414f-8700-1049b004c782" providerId="ADAL" clId="{6CCE0420-045B-45C2-9383-6411E404C316}" dt="2026-02-05T09:57:28.754" v="200"/>
          <ac:graphicFrameMkLst>
            <pc:docMk/>
            <pc:sldMk cId="0" sldId="268"/>
            <ac:graphicFrameMk id="38" creationId="{FAFA695D-C8E9-EDAC-8096-294D3552C2D1}"/>
          </ac:graphicFrameMkLst>
        </pc:graphicFrameChg>
        <pc:picChg chg="add del">
          <ac:chgData name="Pook, Carly" userId="d8bedf6f-7f60-414f-8700-1049b004c782" providerId="ADAL" clId="{6CCE0420-045B-45C2-9383-6411E404C316}" dt="2026-02-05T09:57:35.474" v="201" actId="26606"/>
          <ac:picMkLst>
            <pc:docMk/>
            <pc:sldMk cId="0" sldId="268"/>
            <ac:picMk id="28" creationId="{F1B8F9CB-890B-4CB8-B503-188A763E2FC1}"/>
          </ac:picMkLst>
        </pc:picChg>
        <pc:picChg chg="add del">
          <ac:chgData name="Pook, Carly" userId="d8bedf6f-7f60-414f-8700-1049b004c782" providerId="ADAL" clId="{6CCE0420-045B-45C2-9383-6411E404C316}" dt="2026-02-05T09:57:35.474" v="201" actId="26606"/>
          <ac:picMkLst>
            <pc:docMk/>
            <pc:sldMk cId="0" sldId="268"/>
            <ac:picMk id="30" creationId="{AA632AB4-3837-4FD0-8B62-0A18B573F46D}"/>
          </ac:picMkLst>
        </pc:picChg>
        <pc:picChg chg="add del">
          <ac:chgData name="Pook, Carly" userId="d8bedf6f-7f60-414f-8700-1049b004c782" providerId="ADAL" clId="{6CCE0420-045B-45C2-9383-6411E404C316}" dt="2026-02-05T09:57:35.474" v="201" actId="26606"/>
          <ac:picMkLst>
            <pc:docMk/>
            <pc:sldMk cId="0" sldId="268"/>
            <ac:picMk id="34" creationId="{9CD2319A-6FA9-4EFB-9EDF-7304467425E8}"/>
          </ac:picMkLst>
        </pc:picChg>
        <pc:cxnChg chg="add del">
          <ac:chgData name="Pook, Carly" userId="d8bedf6f-7f60-414f-8700-1049b004c782" providerId="ADAL" clId="{6CCE0420-045B-45C2-9383-6411E404C316}" dt="2026-02-05T09:52:37.693" v="173" actId="478"/>
          <ac:cxnSpMkLst>
            <pc:docMk/>
            <pc:sldMk cId="0" sldId="268"/>
            <ac:cxnSpMk id="20" creationId="{17C79302-01C8-F2AA-E730-D4C49CB7E9B5}"/>
          </ac:cxnSpMkLst>
        </pc:cxnChg>
        <pc:cxnChg chg="add del">
          <ac:chgData name="Pook, Carly" userId="d8bedf6f-7f60-414f-8700-1049b004c782" providerId="ADAL" clId="{6CCE0420-045B-45C2-9383-6411E404C316}" dt="2026-02-05T09:52:39.862" v="174" actId="478"/>
          <ac:cxnSpMkLst>
            <pc:docMk/>
            <pc:sldMk cId="0" sldId="268"/>
            <ac:cxnSpMk id="22" creationId="{9D8C5309-13B6-9D0C-1E2E-65C3A21FDE63}"/>
          </ac:cxnSpMkLst>
        </pc:cxnChg>
      </pc:sldChg>
      <pc:sldChg chg="ord 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69"/>
        </pc:sldMkLst>
      </pc:sldChg>
      <pc:sldChg chg="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70"/>
        </pc:sldMkLst>
      </pc:sldChg>
      <pc:sldChg chg="modSp mod modTransition">
        <pc:chgData name="Pook, Carly" userId="d8bedf6f-7f60-414f-8700-1049b004c782" providerId="ADAL" clId="{6CCE0420-045B-45C2-9383-6411E404C316}" dt="2026-02-05T19:49:47.804" v="1630"/>
        <pc:sldMkLst>
          <pc:docMk/>
          <pc:sldMk cId="0" sldId="271"/>
        </pc:sldMkLst>
        <pc:spChg chg="mod">
          <ac:chgData name="Pook, Carly" userId="d8bedf6f-7f60-414f-8700-1049b004c782" providerId="ADAL" clId="{6CCE0420-045B-45C2-9383-6411E404C316}" dt="2026-02-05T18:49:08.759" v="1567" actId="20577"/>
          <ac:spMkLst>
            <pc:docMk/>
            <pc:sldMk cId="0" sldId="271"/>
            <ac:spMk id="3" creationId="{00000000-0000-0000-0000-000000000000}"/>
          </ac:spMkLst>
        </pc:spChg>
      </pc:sldChg>
      <pc:sldChg chg="addSp modSp new del mod">
        <pc:chgData name="Pook, Carly" userId="d8bedf6f-7f60-414f-8700-1049b004c782" providerId="ADAL" clId="{6CCE0420-045B-45C2-9383-6411E404C316}" dt="2026-02-05T13:10:47.675" v="285" actId="680"/>
        <pc:sldMkLst>
          <pc:docMk/>
          <pc:sldMk cId="1377663092" sldId="272"/>
        </pc:sldMkLst>
        <pc:spChg chg="add mod">
          <ac:chgData name="Pook, Carly" userId="d8bedf6f-7f60-414f-8700-1049b004c782" providerId="ADAL" clId="{6CCE0420-045B-45C2-9383-6411E404C316}" dt="2026-02-05T13:10:45.684" v="284" actId="20577"/>
          <ac:spMkLst>
            <pc:docMk/>
            <pc:sldMk cId="1377663092" sldId="272"/>
            <ac:spMk id="2" creationId="{2ADF5AC1-ED44-21DE-26E0-FF762424D866}"/>
          </ac:spMkLst>
        </pc:spChg>
      </pc:sldChg>
      <pc:sldChg chg="addSp delSp modSp new mod modTransition setBg setClrOvrMap">
        <pc:chgData name="Pook, Carly" userId="d8bedf6f-7f60-414f-8700-1049b004c782" providerId="ADAL" clId="{6CCE0420-045B-45C2-9383-6411E404C316}" dt="2026-02-05T19:49:47.804" v="1630"/>
        <pc:sldMkLst>
          <pc:docMk/>
          <pc:sldMk cId="2461357574" sldId="272"/>
        </pc:sldMkLst>
        <pc:spChg chg="mod">
          <ac:chgData name="Pook, Carly" userId="d8bedf6f-7f60-414f-8700-1049b004c782" providerId="ADAL" clId="{6CCE0420-045B-45C2-9383-6411E404C316}" dt="2026-02-05T13:13:24.969" v="347" actId="26606"/>
          <ac:spMkLst>
            <pc:docMk/>
            <pc:sldMk cId="2461357574" sldId="272"/>
            <ac:spMk id="2" creationId="{13749700-5DFE-86A6-8FFC-34EDE2818940}"/>
          </ac:spMkLst>
        </pc:spChg>
        <pc:spChg chg="del mod">
          <ac:chgData name="Pook, Carly" userId="d8bedf6f-7f60-414f-8700-1049b004c782" providerId="ADAL" clId="{6CCE0420-045B-45C2-9383-6411E404C316}" dt="2026-02-05T13:13:24.969" v="347" actId="26606"/>
          <ac:spMkLst>
            <pc:docMk/>
            <pc:sldMk cId="2461357574" sldId="272"/>
            <ac:spMk id="3" creationId="{5ACC4A3A-CE38-AEA5-B44D-36893AC7B5E7}"/>
          </ac:spMkLst>
        </pc:spChg>
        <pc:spChg chg="add">
          <ac:chgData name="Pook, Carly" userId="d8bedf6f-7f60-414f-8700-1049b004c782" providerId="ADAL" clId="{6CCE0420-045B-45C2-9383-6411E404C316}" dt="2026-02-05T13:13:24.969" v="347" actId="26606"/>
          <ac:spMkLst>
            <pc:docMk/>
            <pc:sldMk cId="2461357574" sldId="272"/>
            <ac:spMk id="9" creationId="{ABE6F9A3-300E-47F5-B41C-C8C5E758DE7C}"/>
          </ac:spMkLst>
        </pc:spChg>
        <pc:spChg chg="add">
          <ac:chgData name="Pook, Carly" userId="d8bedf6f-7f60-414f-8700-1049b004c782" providerId="ADAL" clId="{6CCE0420-045B-45C2-9383-6411E404C316}" dt="2026-02-05T13:13:24.969" v="347" actId="26606"/>
          <ac:spMkLst>
            <pc:docMk/>
            <pc:sldMk cId="2461357574" sldId="272"/>
            <ac:spMk id="11" creationId="{61B4701B-39FE-43B8-86AA-D6B8789C2207}"/>
          </ac:spMkLst>
        </pc:spChg>
        <pc:spChg chg="add">
          <ac:chgData name="Pook, Carly" userId="d8bedf6f-7f60-414f-8700-1049b004c782" providerId="ADAL" clId="{6CCE0420-045B-45C2-9383-6411E404C316}" dt="2026-02-05T13:13:24.969" v="347" actId="26606"/>
          <ac:spMkLst>
            <pc:docMk/>
            <pc:sldMk cId="2461357574" sldId="272"/>
            <ac:spMk id="13" creationId="{E9A7EF13-49FA-4355-971A-34B065F35022}"/>
          </ac:spMkLst>
        </pc:spChg>
        <pc:spChg chg="add">
          <ac:chgData name="Pook, Carly" userId="d8bedf6f-7f60-414f-8700-1049b004c782" providerId="ADAL" clId="{6CCE0420-045B-45C2-9383-6411E404C316}" dt="2026-02-05T13:13:24.969" v="347" actId="26606"/>
          <ac:spMkLst>
            <pc:docMk/>
            <pc:sldMk cId="2461357574" sldId="272"/>
            <ac:spMk id="15" creationId="{92CF3C3E-0F7B-4F0C-8EBD-BDD38E9C66F5}"/>
          </ac:spMkLst>
        </pc:spChg>
        <pc:graphicFrameChg chg="add">
          <ac:chgData name="Pook, Carly" userId="d8bedf6f-7f60-414f-8700-1049b004c782" providerId="ADAL" clId="{6CCE0420-045B-45C2-9383-6411E404C316}" dt="2026-02-05T13:13:24.969" v="347" actId="26606"/>
          <ac:graphicFrameMkLst>
            <pc:docMk/>
            <pc:sldMk cId="2461357574" sldId="272"/>
            <ac:graphicFrameMk id="5" creationId="{3B74C67E-6ADA-F39B-1313-2E8B8FC10596}"/>
          </ac:graphicFrameMkLst>
        </pc:graphicFrameChg>
      </pc:sldChg>
      <pc:sldChg chg="modSp new mod modTransition">
        <pc:chgData name="Pook, Carly" userId="d8bedf6f-7f60-414f-8700-1049b004c782" providerId="ADAL" clId="{6CCE0420-045B-45C2-9383-6411E404C316}" dt="2026-02-05T19:49:47.804" v="1630"/>
        <pc:sldMkLst>
          <pc:docMk/>
          <pc:sldMk cId="3753775029" sldId="273"/>
        </pc:sldMkLst>
        <pc:spChg chg="mod">
          <ac:chgData name="Pook, Carly" userId="d8bedf6f-7f60-414f-8700-1049b004c782" providerId="ADAL" clId="{6CCE0420-045B-45C2-9383-6411E404C316}" dt="2026-02-05T14:33:51.764" v="956" actId="313"/>
          <ac:spMkLst>
            <pc:docMk/>
            <pc:sldMk cId="3753775029" sldId="273"/>
            <ac:spMk id="2" creationId="{2B700915-ACFA-8EA0-6C45-772C9859A81B}"/>
          </ac:spMkLst>
        </pc:spChg>
        <pc:spChg chg="mod">
          <ac:chgData name="Pook, Carly" userId="d8bedf6f-7f60-414f-8700-1049b004c782" providerId="ADAL" clId="{6CCE0420-045B-45C2-9383-6411E404C316}" dt="2026-02-05T14:33:49.071" v="955" actId="313"/>
          <ac:spMkLst>
            <pc:docMk/>
            <pc:sldMk cId="3753775029" sldId="273"/>
            <ac:spMk id="3" creationId="{BF3AB9BD-F256-BBCB-F54C-4661704C50F2}"/>
          </ac:spMkLst>
        </pc:spChg>
        <pc:spChg chg="mod">
          <ac:chgData name="Pook, Carly" userId="d8bedf6f-7f60-414f-8700-1049b004c782" providerId="ADAL" clId="{6CCE0420-045B-45C2-9383-6411E404C316}" dt="2026-02-05T13:20:46.295" v="706" actId="20577"/>
          <ac:spMkLst>
            <pc:docMk/>
            <pc:sldMk cId="3753775029" sldId="273"/>
            <ac:spMk id="4" creationId="{A8379AB7-12E0-3157-D355-85E85B6D89BF}"/>
          </ac:spMkLst>
        </pc:spChg>
        <pc:spChg chg="mod">
          <ac:chgData name="Pook, Carly" userId="d8bedf6f-7f60-414f-8700-1049b004c782" providerId="ADAL" clId="{6CCE0420-045B-45C2-9383-6411E404C316}" dt="2026-02-05T13:15:59.068" v="388" actId="20577"/>
          <ac:spMkLst>
            <pc:docMk/>
            <pc:sldMk cId="3753775029" sldId="273"/>
            <ac:spMk id="5" creationId="{89498D5D-A1EC-B18B-8E40-29D06C451EC3}"/>
          </ac:spMkLst>
        </pc:spChg>
        <pc:spChg chg="mod">
          <ac:chgData name="Pook, Carly" userId="d8bedf6f-7f60-414f-8700-1049b004c782" providerId="ADAL" clId="{6CCE0420-045B-45C2-9383-6411E404C316}" dt="2026-02-05T13:21:41.660" v="807" actId="20577"/>
          <ac:spMkLst>
            <pc:docMk/>
            <pc:sldMk cId="3753775029" sldId="273"/>
            <ac:spMk id="6" creationId="{5A06D265-1062-38E0-CA95-B3BC0004862C}"/>
          </ac:spMkLst>
        </pc:spChg>
        <pc:spChg chg="mod">
          <ac:chgData name="Pook, Carly" userId="d8bedf6f-7f60-414f-8700-1049b004c782" providerId="ADAL" clId="{6CCE0420-045B-45C2-9383-6411E404C316}" dt="2026-02-05T13:16:03.477" v="393" actId="20577"/>
          <ac:spMkLst>
            <pc:docMk/>
            <pc:sldMk cId="3753775029" sldId="273"/>
            <ac:spMk id="7" creationId="{C11B8F71-3BB0-ECBA-9495-2D291AC9C639}"/>
          </ac:spMkLst>
        </pc:spChg>
        <pc:spChg chg="mod">
          <ac:chgData name="Pook, Carly" userId="d8bedf6f-7f60-414f-8700-1049b004c782" providerId="ADAL" clId="{6CCE0420-045B-45C2-9383-6411E404C316}" dt="2026-02-05T13:22:07.068" v="847" actId="20577"/>
          <ac:spMkLst>
            <pc:docMk/>
            <pc:sldMk cId="3753775029" sldId="273"/>
            <ac:spMk id="8" creationId="{5B8BFE0B-04C2-9444-36BA-3953BB2B9D4A}"/>
          </ac:spMkLst>
        </pc:spChg>
      </pc:sldChg>
      <pc:sldChg chg="addSp delSp modSp new mod modTransition">
        <pc:chgData name="Pook, Carly" userId="d8bedf6f-7f60-414f-8700-1049b004c782" providerId="ADAL" clId="{6CCE0420-045B-45C2-9383-6411E404C316}" dt="2026-02-05T19:49:47.804" v="1630"/>
        <pc:sldMkLst>
          <pc:docMk/>
          <pc:sldMk cId="4183443450" sldId="274"/>
        </pc:sldMkLst>
        <pc:spChg chg="mod">
          <ac:chgData name="Pook, Carly" userId="d8bedf6f-7f60-414f-8700-1049b004c782" providerId="ADAL" clId="{6CCE0420-045B-45C2-9383-6411E404C316}" dt="2026-02-05T13:24:20.887" v="902" actId="20577"/>
          <ac:spMkLst>
            <pc:docMk/>
            <pc:sldMk cId="4183443450" sldId="274"/>
            <ac:spMk id="2" creationId="{9A604660-1D78-865D-E2E0-ABF356BD7FF1}"/>
          </ac:spMkLst>
        </pc:spChg>
        <pc:spChg chg="del">
          <ac:chgData name="Pook, Carly" userId="d8bedf6f-7f60-414f-8700-1049b004c782" providerId="ADAL" clId="{6CCE0420-045B-45C2-9383-6411E404C316}" dt="2026-02-05T13:23:15.262" v="849" actId="931"/>
          <ac:spMkLst>
            <pc:docMk/>
            <pc:sldMk cId="4183443450" sldId="274"/>
            <ac:spMk id="3" creationId="{47523814-0BF1-A8BF-D65D-3B8975F86E08}"/>
          </ac:spMkLst>
        </pc:spChg>
        <pc:spChg chg="add mod">
          <ac:chgData name="Pook, Carly" userId="d8bedf6f-7f60-414f-8700-1049b004c782" providerId="ADAL" clId="{6CCE0420-045B-45C2-9383-6411E404C316}" dt="2026-02-05T13:25:23.371" v="919" actId="20577"/>
          <ac:spMkLst>
            <pc:docMk/>
            <pc:sldMk cId="4183443450" sldId="274"/>
            <ac:spMk id="6" creationId="{C41DA23B-045A-A7AE-A85F-A167A8FF71D6}"/>
          </ac:spMkLst>
        </pc:spChg>
        <pc:spChg chg="add mod">
          <ac:chgData name="Pook, Carly" userId="d8bedf6f-7f60-414f-8700-1049b004c782" providerId="ADAL" clId="{6CCE0420-045B-45C2-9383-6411E404C316}" dt="2026-02-05T13:26:59.475" v="932" actId="1076"/>
          <ac:spMkLst>
            <pc:docMk/>
            <pc:sldMk cId="4183443450" sldId="274"/>
            <ac:spMk id="9" creationId="{0796A8C2-8882-DF26-4F72-7417BEE070D5}"/>
          </ac:spMkLst>
        </pc:spChg>
        <pc:spChg chg="add mod">
          <ac:chgData name="Pook, Carly" userId="d8bedf6f-7f60-414f-8700-1049b004c782" providerId="ADAL" clId="{6CCE0420-045B-45C2-9383-6411E404C316}" dt="2026-02-05T13:28:08.984" v="944" actId="1076"/>
          <ac:spMkLst>
            <pc:docMk/>
            <pc:sldMk cId="4183443450" sldId="274"/>
            <ac:spMk id="12" creationId="{263DD431-1449-9930-D1C5-9EA75238700C}"/>
          </ac:spMkLst>
        </pc:spChg>
        <pc:spChg chg="add mod">
          <ac:chgData name="Pook, Carly" userId="d8bedf6f-7f60-414f-8700-1049b004c782" providerId="ADAL" clId="{6CCE0420-045B-45C2-9383-6411E404C316}" dt="2026-02-05T13:29:31.057" v="954" actId="20577"/>
          <ac:spMkLst>
            <pc:docMk/>
            <pc:sldMk cId="4183443450" sldId="274"/>
            <ac:spMk id="15" creationId="{D0A748E5-F849-ABA4-86D4-597B2A0E2FCE}"/>
          </ac:spMkLst>
        </pc:spChg>
        <pc:picChg chg="add mod">
          <ac:chgData name="Pook, Carly" userId="d8bedf6f-7f60-414f-8700-1049b004c782" providerId="ADAL" clId="{6CCE0420-045B-45C2-9383-6411E404C316}" dt="2026-02-05T13:25:35.589" v="920" actId="1076"/>
          <ac:picMkLst>
            <pc:docMk/>
            <pc:sldMk cId="4183443450" sldId="274"/>
            <ac:picMk id="5" creationId="{C0461B4E-5F19-7DA9-E94D-9E45BC32CA82}"/>
          </ac:picMkLst>
        </pc:picChg>
        <pc:picChg chg="add mod">
          <ac:chgData name="Pook, Carly" userId="d8bedf6f-7f60-414f-8700-1049b004c782" providerId="ADAL" clId="{6CCE0420-045B-45C2-9383-6411E404C316}" dt="2026-02-05T13:26:39.748" v="923" actId="1076"/>
          <ac:picMkLst>
            <pc:docMk/>
            <pc:sldMk cId="4183443450" sldId="274"/>
            <ac:picMk id="8" creationId="{9FF09DDC-10F6-8C2A-37E2-64A937EFDC3A}"/>
          </ac:picMkLst>
        </pc:picChg>
        <pc:picChg chg="add mod">
          <ac:chgData name="Pook, Carly" userId="d8bedf6f-7f60-414f-8700-1049b004c782" providerId="ADAL" clId="{6CCE0420-045B-45C2-9383-6411E404C316}" dt="2026-02-05T13:27:51.590" v="935" actId="207"/>
          <ac:picMkLst>
            <pc:docMk/>
            <pc:sldMk cId="4183443450" sldId="274"/>
            <ac:picMk id="11" creationId="{57B5B692-534B-0928-701E-36CD86083AEA}"/>
          </ac:picMkLst>
        </pc:picChg>
        <pc:picChg chg="add mod">
          <ac:chgData name="Pook, Carly" userId="d8bedf6f-7f60-414f-8700-1049b004c782" providerId="ADAL" clId="{6CCE0420-045B-45C2-9383-6411E404C316}" dt="2026-02-05T13:29:17.767" v="947" actId="207"/>
          <ac:picMkLst>
            <pc:docMk/>
            <pc:sldMk cId="4183443450" sldId="274"/>
            <ac:picMk id="14" creationId="{C8CB4383-7FC9-36AA-28C4-CD61F6507ED7}"/>
          </ac:picMkLst>
        </pc:picChg>
      </pc:sldChg>
      <pc:sldChg chg="addSp delSp modSp new mod modTransition setBg">
        <pc:chgData name="Pook, Carly" userId="d8bedf6f-7f60-414f-8700-1049b004c782" providerId="ADAL" clId="{6CCE0420-045B-45C2-9383-6411E404C316}" dt="2026-02-05T19:49:47.804" v="1630"/>
        <pc:sldMkLst>
          <pc:docMk/>
          <pc:sldMk cId="644291048" sldId="275"/>
        </pc:sldMkLst>
        <pc:spChg chg="mod ord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2" creationId="{81CB59F2-C038-00EF-DEC1-C83BECE4EBFF}"/>
          </ac:spMkLst>
        </pc:spChg>
        <pc:spChg chg="mod">
          <ac:chgData name="Pook, Carly" userId="d8bedf6f-7f60-414f-8700-1049b004c782" providerId="ADAL" clId="{6CCE0420-045B-45C2-9383-6411E404C316}" dt="2026-02-05T14:48:35.272" v="1159" actId="26606"/>
          <ac:spMkLst>
            <pc:docMk/>
            <pc:sldMk cId="644291048" sldId="275"/>
            <ac:spMk id="3" creationId="{AC69444E-1097-F144-B1F7-D14B13D67CB7}"/>
          </ac:spMkLst>
        </pc:spChg>
        <pc:spChg chg="add del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12" creationId="{4FA533C5-33E3-4611-AF9F-72811D8B26A6}"/>
          </ac:spMkLst>
        </pc:spChg>
        <pc:spChg chg="add del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18" creationId="{87F0FDC4-AD8C-47D9-9131-623C98ADB0AE}"/>
          </ac:spMkLst>
        </pc:spChg>
        <pc:spChg chg="add del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20" creationId="{3D15A6F9-32E7-4EA5-A1BE-A2636DA69F42}"/>
          </ac:spMkLst>
        </pc:spChg>
        <pc:spChg chg="add">
          <ac:chgData name="Pook, Carly" userId="d8bedf6f-7f60-414f-8700-1049b004c782" providerId="ADAL" clId="{6CCE0420-045B-45C2-9383-6411E404C316}" dt="2026-02-05T14:48:35.272" v="1159" actId="26606"/>
          <ac:spMkLst>
            <pc:docMk/>
            <pc:sldMk cId="644291048" sldId="275"/>
            <ac:spMk id="22" creationId="{1B9047A0-D508-41B4-9987-A03A1C314035}"/>
          </ac:spMkLst>
        </pc:spChg>
        <pc:spChg chg="add del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24" creationId="{B679C71C-F606-4D18-A66B-277C1FD5C770}"/>
          </ac:spMkLst>
        </pc:spChg>
        <pc:spChg chg="add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33" creationId="{4FA533C5-33E3-4611-AF9F-72811D8B26A6}"/>
          </ac:spMkLst>
        </pc:spChg>
        <pc:spChg chg="add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39" creationId="{87F0FDC4-AD8C-47D9-9131-623C98ADB0AE}"/>
          </ac:spMkLst>
        </pc:spChg>
        <pc:spChg chg="add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41" creationId="{E34FA10D-5116-47B4-A70E-776435251326}"/>
          </ac:spMkLst>
        </pc:spChg>
        <pc:spChg chg="add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43" creationId="{B2718AAE-52B9-4DD9-9D83-A9C975C9DC2D}"/>
          </ac:spMkLst>
        </pc:spChg>
        <pc:spChg chg="add">
          <ac:chgData name="Pook, Carly" userId="d8bedf6f-7f60-414f-8700-1049b004c782" providerId="ADAL" clId="{6CCE0420-045B-45C2-9383-6411E404C316}" dt="2026-02-05T14:52:54.246" v="1204" actId="26606"/>
          <ac:spMkLst>
            <pc:docMk/>
            <pc:sldMk cId="644291048" sldId="275"/>
            <ac:spMk id="45" creationId="{49FF39B1-9689-44AE-A803-7B90A059DC56}"/>
          </ac:spMkLst>
        </pc:spChg>
        <pc:picChg chg="add">
          <ac:chgData name="Pook, Carly" userId="d8bedf6f-7f60-414f-8700-1049b004c782" providerId="ADAL" clId="{6CCE0420-045B-45C2-9383-6411E404C316}" dt="2026-02-05T14:48:35.272" v="1159" actId="26606"/>
          <ac:picMkLst>
            <pc:docMk/>
            <pc:sldMk cId="644291048" sldId="275"/>
            <ac:picMk id="8" creationId="{91B28F63-CF00-448F-B141-FE33C33B1891}"/>
          </ac:picMkLst>
        </pc:picChg>
        <pc:picChg chg="add">
          <ac:chgData name="Pook, Carly" userId="d8bedf6f-7f60-414f-8700-1049b004c782" providerId="ADAL" clId="{6CCE0420-045B-45C2-9383-6411E404C316}" dt="2026-02-05T14:48:35.272" v="1159" actId="26606"/>
          <ac:picMkLst>
            <pc:docMk/>
            <pc:sldMk cId="644291048" sldId="275"/>
            <ac:picMk id="10" creationId="{2AE609E2-8522-44E4-9077-980E5BCF3E14}"/>
          </ac:picMkLst>
        </pc:picChg>
        <pc:picChg chg="add">
          <ac:chgData name="Pook, Carly" userId="d8bedf6f-7f60-414f-8700-1049b004c782" providerId="ADAL" clId="{6CCE0420-045B-45C2-9383-6411E404C316}" dt="2026-02-05T14:48:35.272" v="1159" actId="26606"/>
          <ac:picMkLst>
            <pc:docMk/>
            <pc:sldMk cId="644291048" sldId="275"/>
            <ac:picMk id="16" creationId="{6AC7D913-60B7-4603-881B-831DA5D3A940}"/>
          </ac:picMkLst>
        </pc:picChg>
      </pc:sldChg>
      <pc:sldChg chg="new del">
        <pc:chgData name="Pook, Carly" userId="d8bedf6f-7f60-414f-8700-1049b004c782" providerId="ADAL" clId="{6CCE0420-045B-45C2-9383-6411E404C316}" dt="2026-02-05T14:39:03.313" v="978" actId="680"/>
        <pc:sldMkLst>
          <pc:docMk/>
          <pc:sldMk cId="3621536645" sldId="275"/>
        </pc:sldMkLst>
      </pc:sldChg>
      <pc:sldChg chg="addSp delSp modSp add mod ord modTransition setBg modAnim setClrOvrMap">
        <pc:chgData name="Pook, Carly" userId="d8bedf6f-7f60-414f-8700-1049b004c782" providerId="ADAL" clId="{6CCE0420-045B-45C2-9383-6411E404C316}" dt="2026-02-05T19:49:47.804" v="1630"/>
        <pc:sldMkLst>
          <pc:docMk/>
          <pc:sldMk cId="2003416061" sldId="276"/>
        </pc:sldMkLst>
        <pc:spChg chg="mod">
          <ac:chgData name="Pook, Carly" userId="d8bedf6f-7f60-414f-8700-1049b004c782" providerId="ADAL" clId="{6CCE0420-045B-45C2-9383-6411E404C316}" dt="2026-02-05T14:50:58.566" v="1196" actId="26606"/>
          <ac:spMkLst>
            <pc:docMk/>
            <pc:sldMk cId="2003416061" sldId="276"/>
            <ac:spMk id="2" creationId="{9CD97838-D93C-01BD-2DCC-B29D8DEC0318}"/>
          </ac:spMkLst>
        </pc:spChg>
        <pc:spChg chg="add del mod">
          <ac:chgData name="Pook, Carly" userId="d8bedf6f-7f60-414f-8700-1049b004c782" providerId="ADAL" clId="{6CCE0420-045B-45C2-9383-6411E404C316}" dt="2026-02-05T14:51:22.532" v="1199"/>
          <ac:spMkLst>
            <pc:docMk/>
            <pc:sldMk cId="2003416061" sldId="276"/>
            <ac:spMk id="3" creationId="{A8632F8B-C143-01F5-C37D-E0D36855FE0F}"/>
          </ac:spMkLst>
        </pc:spChg>
        <pc:spChg chg="del">
          <ac:chgData name="Pook, Carly" userId="d8bedf6f-7f60-414f-8700-1049b004c782" providerId="ADAL" clId="{6CCE0420-045B-45C2-9383-6411E404C316}" dt="2026-02-05T14:50:58.566" v="1196" actId="26606"/>
          <ac:spMkLst>
            <pc:docMk/>
            <pc:sldMk cId="2003416061" sldId="276"/>
            <ac:spMk id="9" creationId="{610E1FCA-0B3E-6D49-EAAD-6D19E31E0275}"/>
          </ac:spMkLst>
        </pc:spChg>
        <pc:spChg chg="del">
          <ac:chgData name="Pook, Carly" userId="d8bedf6f-7f60-414f-8700-1049b004c782" providerId="ADAL" clId="{6CCE0420-045B-45C2-9383-6411E404C316}" dt="2026-02-05T14:50:58.566" v="1196" actId="26606"/>
          <ac:spMkLst>
            <pc:docMk/>
            <pc:sldMk cId="2003416061" sldId="276"/>
            <ac:spMk id="11" creationId="{DC7C43D1-ED4D-905F-5F0A-AD9D76D660F2}"/>
          </ac:spMkLst>
        </pc:spChg>
        <pc:spChg chg="del">
          <ac:chgData name="Pook, Carly" userId="d8bedf6f-7f60-414f-8700-1049b004c782" providerId="ADAL" clId="{6CCE0420-045B-45C2-9383-6411E404C316}" dt="2026-02-05T14:50:58.566" v="1196" actId="26606"/>
          <ac:spMkLst>
            <pc:docMk/>
            <pc:sldMk cId="2003416061" sldId="276"/>
            <ac:spMk id="13" creationId="{544F5462-C6A1-2769-C203-2A45FBE70D49}"/>
          </ac:spMkLst>
        </pc:spChg>
        <pc:spChg chg="del">
          <ac:chgData name="Pook, Carly" userId="d8bedf6f-7f60-414f-8700-1049b004c782" providerId="ADAL" clId="{6CCE0420-045B-45C2-9383-6411E404C316}" dt="2026-02-05T14:50:58.566" v="1196" actId="26606"/>
          <ac:spMkLst>
            <pc:docMk/>
            <pc:sldMk cId="2003416061" sldId="276"/>
            <ac:spMk id="15" creationId="{1CABFD29-F4ED-940D-B373-3004AE5F7AD5}"/>
          </ac:spMkLst>
        </pc:spChg>
        <pc:graphicFrameChg chg="mod modGraphic">
          <ac:chgData name="Pook, Carly" userId="d8bedf6f-7f60-414f-8700-1049b004c782" providerId="ADAL" clId="{6CCE0420-045B-45C2-9383-6411E404C316}" dt="2026-02-05T14:51:49.089" v="1200"/>
          <ac:graphicFrameMkLst>
            <pc:docMk/>
            <pc:sldMk cId="2003416061" sldId="276"/>
            <ac:graphicFrameMk id="5" creationId="{674CE2AE-B715-143A-4CFB-9A32B05ABB5D}"/>
          </ac:graphicFrameMkLst>
        </pc:graphicFrameChg>
      </pc:sldChg>
      <pc:sldChg chg="new del">
        <pc:chgData name="Pook, Carly" userId="d8bedf6f-7f60-414f-8700-1049b004c782" providerId="ADAL" clId="{6CCE0420-045B-45C2-9383-6411E404C316}" dt="2026-02-05T19:12:01.676" v="1625" actId="680"/>
        <pc:sldMkLst>
          <pc:docMk/>
          <pc:sldMk cId="2989686771" sldId="277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38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3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34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9.svg"/><Relationship Id="rId5" Type="http://schemas.openxmlformats.org/officeDocument/2006/relationships/image" Target="../media/image68.png"/><Relationship Id="rId4" Type="http://schemas.openxmlformats.org/officeDocument/2006/relationships/image" Target="../media/image6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7.png"/><Relationship Id="rId7" Type="http://schemas.openxmlformats.org/officeDocument/2006/relationships/image" Target="../media/image3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38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3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34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svg"/><Relationship Id="rId1" Type="http://schemas.openxmlformats.org/officeDocument/2006/relationships/image" Target="../media/image45.png"/><Relationship Id="rId6" Type="http://schemas.openxmlformats.org/officeDocument/2006/relationships/image" Target="../media/image50.svg"/><Relationship Id="rId5" Type="http://schemas.openxmlformats.org/officeDocument/2006/relationships/image" Target="../media/image49.png"/><Relationship Id="rId4" Type="http://schemas.openxmlformats.org/officeDocument/2006/relationships/image" Target="../media/image48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sv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2" Type="http://schemas.openxmlformats.org/officeDocument/2006/relationships/image" Target="../media/image65.svg"/><Relationship Id="rId1" Type="http://schemas.openxmlformats.org/officeDocument/2006/relationships/image" Target="../media/image64.png"/><Relationship Id="rId6" Type="http://schemas.openxmlformats.org/officeDocument/2006/relationships/image" Target="../media/image69.svg"/><Relationship Id="rId5" Type="http://schemas.openxmlformats.org/officeDocument/2006/relationships/image" Target="../media/image68.png"/><Relationship Id="rId4" Type="http://schemas.openxmlformats.org/officeDocument/2006/relationships/image" Target="../media/image6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B3EA1D-C250-4FAC-A001-296E21A31C3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47314A1-FDB8-46ED-9CC7-DB60572DEF0D}">
      <dgm:prSet/>
      <dgm:spPr/>
      <dgm:t>
        <a:bodyPr/>
        <a:lstStyle/>
        <a:p>
          <a:r>
            <a:rPr lang="en-US" b="0" i="0"/>
            <a:t>Returned home with 4x daily calls</a:t>
          </a:r>
          <a:endParaRPr lang="en-US"/>
        </a:p>
      </dgm:t>
    </dgm:pt>
    <dgm:pt modelId="{73329346-868B-443E-A4FB-D65E304CD7A1}" type="parTrans" cxnId="{1B23CBE4-7AFA-446D-AE81-0D707248DFD6}">
      <dgm:prSet/>
      <dgm:spPr/>
      <dgm:t>
        <a:bodyPr/>
        <a:lstStyle/>
        <a:p>
          <a:endParaRPr lang="en-US"/>
        </a:p>
      </dgm:t>
    </dgm:pt>
    <dgm:pt modelId="{7EA5DF55-29C9-45F4-9463-F9001BC09BAF}" type="sibTrans" cxnId="{1B23CBE4-7AFA-446D-AE81-0D707248DFD6}">
      <dgm:prSet/>
      <dgm:spPr/>
      <dgm:t>
        <a:bodyPr/>
        <a:lstStyle/>
        <a:p>
          <a:endParaRPr lang="en-US"/>
        </a:p>
      </dgm:t>
    </dgm:pt>
    <dgm:pt modelId="{FFC80BEC-BFA0-44CA-999A-E6236364C361}">
      <dgm:prSet/>
      <dgm:spPr/>
      <dgm:t>
        <a:bodyPr/>
        <a:lstStyle/>
        <a:p>
          <a:r>
            <a:rPr lang="en-US" b="0" i="0"/>
            <a:t>Tasks completed safely</a:t>
          </a:r>
          <a:endParaRPr lang="en-US"/>
        </a:p>
      </dgm:t>
    </dgm:pt>
    <dgm:pt modelId="{E1A46479-D24A-4234-ABB0-EFA8065014FA}" type="parTrans" cxnId="{C9F9CF84-343C-4F4D-987C-DAC401CD265A}">
      <dgm:prSet/>
      <dgm:spPr/>
      <dgm:t>
        <a:bodyPr/>
        <a:lstStyle/>
        <a:p>
          <a:endParaRPr lang="en-US"/>
        </a:p>
      </dgm:t>
    </dgm:pt>
    <dgm:pt modelId="{9A6F348D-FCB7-4A2D-8D33-300176A047E4}" type="sibTrans" cxnId="{C9F9CF84-343C-4F4D-987C-DAC401CD265A}">
      <dgm:prSet/>
      <dgm:spPr/>
      <dgm:t>
        <a:bodyPr/>
        <a:lstStyle/>
        <a:p>
          <a:endParaRPr lang="en-US"/>
        </a:p>
      </dgm:t>
    </dgm:pt>
    <dgm:pt modelId="{99342F04-456F-4CAA-82D4-89DCE97EF046}">
      <dgm:prSet/>
      <dgm:spPr/>
      <dgm:t>
        <a:bodyPr/>
        <a:lstStyle/>
        <a:p>
          <a:r>
            <a:rPr lang="en-US" b="0" i="0"/>
            <a:t>Stopped upstairs showering</a:t>
          </a:r>
          <a:endParaRPr lang="en-US"/>
        </a:p>
      </dgm:t>
    </dgm:pt>
    <dgm:pt modelId="{1D72BB41-6778-4109-88B5-A9C1952ACE1D}" type="parTrans" cxnId="{487538B1-FAF6-4E4C-A881-8D906A7F58A0}">
      <dgm:prSet/>
      <dgm:spPr/>
      <dgm:t>
        <a:bodyPr/>
        <a:lstStyle/>
        <a:p>
          <a:endParaRPr lang="en-US"/>
        </a:p>
      </dgm:t>
    </dgm:pt>
    <dgm:pt modelId="{E2CEEBBC-311E-48BE-A848-8F60D032F91E}" type="sibTrans" cxnId="{487538B1-FAF6-4E4C-A881-8D906A7F58A0}">
      <dgm:prSet/>
      <dgm:spPr/>
      <dgm:t>
        <a:bodyPr/>
        <a:lstStyle/>
        <a:p>
          <a:endParaRPr lang="en-US"/>
        </a:p>
      </dgm:t>
    </dgm:pt>
    <dgm:pt modelId="{1B4D0460-7FAC-4CDA-9BDE-01F16FA80637}">
      <dgm:prSet/>
      <dgm:spPr/>
      <dgm:t>
        <a:bodyPr/>
        <a:lstStyle/>
        <a:p>
          <a:r>
            <a:rPr lang="en-US" b="0" i="0"/>
            <a:t>OT assessment changed direction</a:t>
          </a:r>
          <a:endParaRPr lang="en-US"/>
        </a:p>
      </dgm:t>
    </dgm:pt>
    <dgm:pt modelId="{1B94F523-DC90-4626-82A5-75903B7B4C59}" type="parTrans" cxnId="{F9B7AB48-EDA0-4104-A8A1-E53C7B2CEA7E}">
      <dgm:prSet/>
      <dgm:spPr/>
      <dgm:t>
        <a:bodyPr/>
        <a:lstStyle/>
        <a:p>
          <a:endParaRPr lang="en-US"/>
        </a:p>
      </dgm:t>
    </dgm:pt>
    <dgm:pt modelId="{4067FA99-E5D8-4E99-8804-E9FDA421519B}" type="sibTrans" cxnId="{F9B7AB48-EDA0-4104-A8A1-E53C7B2CEA7E}">
      <dgm:prSet/>
      <dgm:spPr/>
      <dgm:t>
        <a:bodyPr/>
        <a:lstStyle/>
        <a:p>
          <a:endParaRPr lang="en-US"/>
        </a:p>
      </dgm:t>
    </dgm:pt>
    <dgm:pt modelId="{E64B24E6-5545-4A59-9827-AEEF27FAE5A1}" type="pres">
      <dgm:prSet presAssocID="{81B3EA1D-C250-4FAC-A001-296E21A31C30}" presName="root" presStyleCnt="0">
        <dgm:presLayoutVars>
          <dgm:dir/>
          <dgm:resizeHandles val="exact"/>
        </dgm:presLayoutVars>
      </dgm:prSet>
      <dgm:spPr/>
    </dgm:pt>
    <dgm:pt modelId="{79B63C78-5004-4A11-93D6-9E571695C2FD}" type="pres">
      <dgm:prSet presAssocID="{447314A1-FDB8-46ED-9CC7-DB60572DEF0D}" presName="compNode" presStyleCnt="0"/>
      <dgm:spPr/>
    </dgm:pt>
    <dgm:pt modelId="{803FC3B1-BF27-460B-874C-782CF5540421}" type="pres">
      <dgm:prSet presAssocID="{447314A1-FDB8-46ED-9CC7-DB60572DEF0D}" presName="iconRect" presStyleLbl="node1" presStyleIdx="0" presStyleCnt="4" custLinFactNeighborY="242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88681C8B-FDEF-4888-9C14-A80DF6903E96}" type="pres">
      <dgm:prSet presAssocID="{447314A1-FDB8-46ED-9CC7-DB60572DEF0D}" presName="spaceRect" presStyleCnt="0"/>
      <dgm:spPr/>
    </dgm:pt>
    <dgm:pt modelId="{83A7F4B6-E5B6-4630-BC70-A026789F063D}" type="pres">
      <dgm:prSet presAssocID="{447314A1-FDB8-46ED-9CC7-DB60572DEF0D}" presName="textRect" presStyleLbl="revTx" presStyleIdx="0" presStyleCnt="4">
        <dgm:presLayoutVars>
          <dgm:chMax val="1"/>
          <dgm:chPref val="1"/>
        </dgm:presLayoutVars>
      </dgm:prSet>
      <dgm:spPr/>
    </dgm:pt>
    <dgm:pt modelId="{DB29875E-983B-439A-BCDA-8D6920C74E5B}" type="pres">
      <dgm:prSet presAssocID="{7EA5DF55-29C9-45F4-9463-F9001BC09BAF}" presName="sibTrans" presStyleCnt="0"/>
      <dgm:spPr/>
    </dgm:pt>
    <dgm:pt modelId="{9F7E9D2D-305D-4832-B43D-7CE3C59033D7}" type="pres">
      <dgm:prSet presAssocID="{FFC80BEC-BFA0-44CA-999A-E6236364C361}" presName="compNode" presStyleCnt="0"/>
      <dgm:spPr/>
    </dgm:pt>
    <dgm:pt modelId="{8B5464A6-DFA2-4164-B9F0-328130B1BDBE}" type="pres">
      <dgm:prSet presAssocID="{FFC80BEC-BFA0-44CA-999A-E6236364C36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B37BB35-45F4-49E7-89C4-13CE5EF39D40}" type="pres">
      <dgm:prSet presAssocID="{FFC80BEC-BFA0-44CA-999A-E6236364C361}" presName="spaceRect" presStyleCnt="0"/>
      <dgm:spPr/>
    </dgm:pt>
    <dgm:pt modelId="{92C3631F-9CC9-4564-86BD-B08AFCCBE534}" type="pres">
      <dgm:prSet presAssocID="{FFC80BEC-BFA0-44CA-999A-E6236364C361}" presName="textRect" presStyleLbl="revTx" presStyleIdx="1" presStyleCnt="4">
        <dgm:presLayoutVars>
          <dgm:chMax val="1"/>
          <dgm:chPref val="1"/>
        </dgm:presLayoutVars>
      </dgm:prSet>
      <dgm:spPr/>
    </dgm:pt>
    <dgm:pt modelId="{9E4E1E34-A46D-469E-80D9-314A8732B73B}" type="pres">
      <dgm:prSet presAssocID="{9A6F348D-FCB7-4A2D-8D33-300176A047E4}" presName="sibTrans" presStyleCnt="0"/>
      <dgm:spPr/>
    </dgm:pt>
    <dgm:pt modelId="{9A6AE7C3-77F4-4C13-B65F-702FFDF5E5FA}" type="pres">
      <dgm:prSet presAssocID="{99342F04-456F-4CAA-82D4-89DCE97EF046}" presName="compNode" presStyleCnt="0"/>
      <dgm:spPr/>
    </dgm:pt>
    <dgm:pt modelId="{28DE0427-0831-4E4C-B1D0-874E247C4143}" type="pres">
      <dgm:prSet presAssocID="{99342F04-456F-4CAA-82D4-89DCE97EF04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wer"/>
        </a:ext>
      </dgm:extLst>
    </dgm:pt>
    <dgm:pt modelId="{3D5969CC-F019-4761-A284-ADD3C90284EE}" type="pres">
      <dgm:prSet presAssocID="{99342F04-456F-4CAA-82D4-89DCE97EF046}" presName="spaceRect" presStyleCnt="0"/>
      <dgm:spPr/>
    </dgm:pt>
    <dgm:pt modelId="{AFBE7D95-4B9A-4376-9F7F-61A66771F1CA}" type="pres">
      <dgm:prSet presAssocID="{99342F04-456F-4CAA-82D4-89DCE97EF046}" presName="textRect" presStyleLbl="revTx" presStyleIdx="2" presStyleCnt="4">
        <dgm:presLayoutVars>
          <dgm:chMax val="1"/>
          <dgm:chPref val="1"/>
        </dgm:presLayoutVars>
      </dgm:prSet>
      <dgm:spPr/>
    </dgm:pt>
    <dgm:pt modelId="{B48783BB-FCC1-45BC-A78F-9A3287B7C38D}" type="pres">
      <dgm:prSet presAssocID="{E2CEEBBC-311E-48BE-A848-8F60D032F91E}" presName="sibTrans" presStyleCnt="0"/>
      <dgm:spPr/>
    </dgm:pt>
    <dgm:pt modelId="{696E6C85-ED6F-490F-B985-95FB7DE8812D}" type="pres">
      <dgm:prSet presAssocID="{1B4D0460-7FAC-4CDA-9BDE-01F16FA80637}" presName="compNode" presStyleCnt="0"/>
      <dgm:spPr/>
    </dgm:pt>
    <dgm:pt modelId="{18AF289C-8733-4E3B-AD6C-72816890DA1E}" type="pres">
      <dgm:prSet presAssocID="{1B4D0460-7FAC-4CDA-9BDE-01F16FA8063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F90B3C98-F0FC-4C2E-A557-D673F99020D1}" type="pres">
      <dgm:prSet presAssocID="{1B4D0460-7FAC-4CDA-9BDE-01F16FA80637}" presName="spaceRect" presStyleCnt="0"/>
      <dgm:spPr/>
    </dgm:pt>
    <dgm:pt modelId="{ED856618-B541-4A32-A065-73429AF73A1A}" type="pres">
      <dgm:prSet presAssocID="{1B4D0460-7FAC-4CDA-9BDE-01F16FA8063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9B7AB48-EDA0-4104-A8A1-E53C7B2CEA7E}" srcId="{81B3EA1D-C250-4FAC-A001-296E21A31C30}" destId="{1B4D0460-7FAC-4CDA-9BDE-01F16FA80637}" srcOrd="3" destOrd="0" parTransId="{1B94F523-DC90-4626-82A5-75903B7B4C59}" sibTransId="{4067FA99-E5D8-4E99-8804-E9FDA421519B}"/>
    <dgm:cxn modelId="{582DB44B-8732-4BCA-9FBE-E5F2464FE716}" type="presOf" srcId="{1B4D0460-7FAC-4CDA-9BDE-01F16FA80637}" destId="{ED856618-B541-4A32-A065-73429AF73A1A}" srcOrd="0" destOrd="0" presId="urn:microsoft.com/office/officeart/2018/2/layout/IconLabelList"/>
    <dgm:cxn modelId="{EBB02D74-1AED-4870-A575-C8455B39FCFE}" type="presOf" srcId="{FFC80BEC-BFA0-44CA-999A-E6236364C361}" destId="{92C3631F-9CC9-4564-86BD-B08AFCCBE534}" srcOrd="0" destOrd="0" presId="urn:microsoft.com/office/officeart/2018/2/layout/IconLabelList"/>
    <dgm:cxn modelId="{C9F9CF84-343C-4F4D-987C-DAC401CD265A}" srcId="{81B3EA1D-C250-4FAC-A001-296E21A31C30}" destId="{FFC80BEC-BFA0-44CA-999A-E6236364C361}" srcOrd="1" destOrd="0" parTransId="{E1A46479-D24A-4234-ABB0-EFA8065014FA}" sibTransId="{9A6F348D-FCB7-4A2D-8D33-300176A047E4}"/>
    <dgm:cxn modelId="{487538B1-FAF6-4E4C-A881-8D906A7F58A0}" srcId="{81B3EA1D-C250-4FAC-A001-296E21A31C30}" destId="{99342F04-456F-4CAA-82D4-89DCE97EF046}" srcOrd="2" destOrd="0" parTransId="{1D72BB41-6778-4109-88B5-A9C1952ACE1D}" sibTransId="{E2CEEBBC-311E-48BE-A848-8F60D032F91E}"/>
    <dgm:cxn modelId="{4DEFA6BB-91FC-4F4B-BF57-B4B6ED986DD0}" type="presOf" srcId="{99342F04-456F-4CAA-82D4-89DCE97EF046}" destId="{AFBE7D95-4B9A-4376-9F7F-61A66771F1CA}" srcOrd="0" destOrd="0" presId="urn:microsoft.com/office/officeart/2018/2/layout/IconLabelList"/>
    <dgm:cxn modelId="{F2A33ED0-AB25-4D6E-B65F-3AAB034DC286}" type="presOf" srcId="{447314A1-FDB8-46ED-9CC7-DB60572DEF0D}" destId="{83A7F4B6-E5B6-4630-BC70-A026789F063D}" srcOrd="0" destOrd="0" presId="urn:microsoft.com/office/officeart/2018/2/layout/IconLabelList"/>
    <dgm:cxn modelId="{53FAE8DF-B1C0-4ED9-B95F-ED17E992B30B}" type="presOf" srcId="{81B3EA1D-C250-4FAC-A001-296E21A31C30}" destId="{E64B24E6-5545-4A59-9827-AEEF27FAE5A1}" srcOrd="0" destOrd="0" presId="urn:microsoft.com/office/officeart/2018/2/layout/IconLabelList"/>
    <dgm:cxn modelId="{1B23CBE4-7AFA-446D-AE81-0D707248DFD6}" srcId="{81B3EA1D-C250-4FAC-A001-296E21A31C30}" destId="{447314A1-FDB8-46ED-9CC7-DB60572DEF0D}" srcOrd="0" destOrd="0" parTransId="{73329346-868B-443E-A4FB-D65E304CD7A1}" sibTransId="{7EA5DF55-29C9-45F4-9463-F9001BC09BAF}"/>
    <dgm:cxn modelId="{D9359B76-F762-47BF-B07F-D154002FB3B1}" type="presParOf" srcId="{E64B24E6-5545-4A59-9827-AEEF27FAE5A1}" destId="{79B63C78-5004-4A11-93D6-9E571695C2FD}" srcOrd="0" destOrd="0" presId="urn:microsoft.com/office/officeart/2018/2/layout/IconLabelList"/>
    <dgm:cxn modelId="{71B9DD0D-C076-4ED3-ADB7-21524D8333ED}" type="presParOf" srcId="{79B63C78-5004-4A11-93D6-9E571695C2FD}" destId="{803FC3B1-BF27-460B-874C-782CF5540421}" srcOrd="0" destOrd="0" presId="urn:microsoft.com/office/officeart/2018/2/layout/IconLabelList"/>
    <dgm:cxn modelId="{D8C596D3-6A68-4C90-8F4E-A57EDF491FA8}" type="presParOf" srcId="{79B63C78-5004-4A11-93D6-9E571695C2FD}" destId="{88681C8B-FDEF-4888-9C14-A80DF6903E96}" srcOrd="1" destOrd="0" presId="urn:microsoft.com/office/officeart/2018/2/layout/IconLabelList"/>
    <dgm:cxn modelId="{C833B7A7-850F-4901-8ADB-A64F94C06CE4}" type="presParOf" srcId="{79B63C78-5004-4A11-93D6-9E571695C2FD}" destId="{83A7F4B6-E5B6-4630-BC70-A026789F063D}" srcOrd="2" destOrd="0" presId="urn:microsoft.com/office/officeart/2018/2/layout/IconLabelList"/>
    <dgm:cxn modelId="{55028805-1E5E-4C09-AA79-CCC13B5E8BF1}" type="presParOf" srcId="{E64B24E6-5545-4A59-9827-AEEF27FAE5A1}" destId="{DB29875E-983B-439A-BCDA-8D6920C74E5B}" srcOrd="1" destOrd="0" presId="urn:microsoft.com/office/officeart/2018/2/layout/IconLabelList"/>
    <dgm:cxn modelId="{BB52EC02-B1E2-4440-B741-427E704F06AC}" type="presParOf" srcId="{E64B24E6-5545-4A59-9827-AEEF27FAE5A1}" destId="{9F7E9D2D-305D-4832-B43D-7CE3C59033D7}" srcOrd="2" destOrd="0" presId="urn:microsoft.com/office/officeart/2018/2/layout/IconLabelList"/>
    <dgm:cxn modelId="{91192FD8-A8E8-434A-9B8A-90996CAFEF1B}" type="presParOf" srcId="{9F7E9D2D-305D-4832-B43D-7CE3C59033D7}" destId="{8B5464A6-DFA2-4164-B9F0-328130B1BDBE}" srcOrd="0" destOrd="0" presId="urn:microsoft.com/office/officeart/2018/2/layout/IconLabelList"/>
    <dgm:cxn modelId="{C0BE7D58-09B9-48B3-B485-0363E701D939}" type="presParOf" srcId="{9F7E9D2D-305D-4832-B43D-7CE3C59033D7}" destId="{FB37BB35-45F4-49E7-89C4-13CE5EF39D40}" srcOrd="1" destOrd="0" presId="urn:microsoft.com/office/officeart/2018/2/layout/IconLabelList"/>
    <dgm:cxn modelId="{8C360EEB-82FE-42BC-93EA-7C5ADE387B50}" type="presParOf" srcId="{9F7E9D2D-305D-4832-B43D-7CE3C59033D7}" destId="{92C3631F-9CC9-4564-86BD-B08AFCCBE534}" srcOrd="2" destOrd="0" presId="urn:microsoft.com/office/officeart/2018/2/layout/IconLabelList"/>
    <dgm:cxn modelId="{9D638925-1976-445B-9537-6FF6EDD0DD81}" type="presParOf" srcId="{E64B24E6-5545-4A59-9827-AEEF27FAE5A1}" destId="{9E4E1E34-A46D-469E-80D9-314A8732B73B}" srcOrd="3" destOrd="0" presId="urn:microsoft.com/office/officeart/2018/2/layout/IconLabelList"/>
    <dgm:cxn modelId="{E58D61ED-8DA2-48FE-9934-7069502D6C24}" type="presParOf" srcId="{E64B24E6-5545-4A59-9827-AEEF27FAE5A1}" destId="{9A6AE7C3-77F4-4C13-B65F-702FFDF5E5FA}" srcOrd="4" destOrd="0" presId="urn:microsoft.com/office/officeart/2018/2/layout/IconLabelList"/>
    <dgm:cxn modelId="{F5BBB26F-9FB8-4633-B499-A95339785EF7}" type="presParOf" srcId="{9A6AE7C3-77F4-4C13-B65F-702FFDF5E5FA}" destId="{28DE0427-0831-4E4C-B1D0-874E247C4143}" srcOrd="0" destOrd="0" presId="urn:microsoft.com/office/officeart/2018/2/layout/IconLabelList"/>
    <dgm:cxn modelId="{4E3AE325-E1C2-4F15-B9E4-6B5814B0B280}" type="presParOf" srcId="{9A6AE7C3-77F4-4C13-B65F-702FFDF5E5FA}" destId="{3D5969CC-F019-4761-A284-ADD3C90284EE}" srcOrd="1" destOrd="0" presId="urn:microsoft.com/office/officeart/2018/2/layout/IconLabelList"/>
    <dgm:cxn modelId="{CC75DB64-6AEE-41C2-BBF6-802CA2C661C8}" type="presParOf" srcId="{9A6AE7C3-77F4-4C13-B65F-702FFDF5E5FA}" destId="{AFBE7D95-4B9A-4376-9F7F-61A66771F1CA}" srcOrd="2" destOrd="0" presId="urn:microsoft.com/office/officeart/2018/2/layout/IconLabelList"/>
    <dgm:cxn modelId="{A0202124-B35D-4EA4-8056-FE5E33801091}" type="presParOf" srcId="{E64B24E6-5545-4A59-9827-AEEF27FAE5A1}" destId="{B48783BB-FCC1-45BC-A78F-9A3287B7C38D}" srcOrd="5" destOrd="0" presId="urn:microsoft.com/office/officeart/2018/2/layout/IconLabelList"/>
    <dgm:cxn modelId="{1F7D78DA-2AB9-4754-BD70-4BADC709F2FD}" type="presParOf" srcId="{E64B24E6-5545-4A59-9827-AEEF27FAE5A1}" destId="{696E6C85-ED6F-490F-B985-95FB7DE8812D}" srcOrd="6" destOrd="0" presId="urn:microsoft.com/office/officeart/2018/2/layout/IconLabelList"/>
    <dgm:cxn modelId="{82243DE9-73C0-47A6-8282-2494799AE2B9}" type="presParOf" srcId="{696E6C85-ED6F-490F-B985-95FB7DE8812D}" destId="{18AF289C-8733-4E3B-AD6C-72816890DA1E}" srcOrd="0" destOrd="0" presId="urn:microsoft.com/office/officeart/2018/2/layout/IconLabelList"/>
    <dgm:cxn modelId="{EACDDC8B-11CC-4210-B846-829128C70B0D}" type="presParOf" srcId="{696E6C85-ED6F-490F-B985-95FB7DE8812D}" destId="{F90B3C98-F0FC-4C2E-A557-D673F99020D1}" srcOrd="1" destOrd="0" presId="urn:microsoft.com/office/officeart/2018/2/layout/IconLabelList"/>
    <dgm:cxn modelId="{97F32C0D-DF44-4743-830D-4A292938AD9A}" type="presParOf" srcId="{696E6C85-ED6F-490F-B985-95FB7DE8812D}" destId="{ED856618-B541-4A32-A065-73429AF73A1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830803-B795-4FD1-B87A-D60B5D8AD5C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2D4569-FA46-4AF9-9C45-88FCD71E1D67}">
      <dgm:prSet/>
      <dgm:spPr/>
      <dgm:t>
        <a:bodyPr/>
        <a:lstStyle/>
        <a:p>
          <a:r>
            <a:rPr lang="en-US" b="0" i="0"/>
            <a:t>Maximise independence</a:t>
          </a:r>
          <a:endParaRPr lang="en-US"/>
        </a:p>
      </dgm:t>
    </dgm:pt>
    <dgm:pt modelId="{CB35CB26-2412-4AD9-953B-A57DA50C63D7}" type="parTrans" cxnId="{FE76248A-8AB8-4680-B332-553C805CC5DF}">
      <dgm:prSet/>
      <dgm:spPr/>
      <dgm:t>
        <a:bodyPr/>
        <a:lstStyle/>
        <a:p>
          <a:endParaRPr lang="en-US"/>
        </a:p>
      </dgm:t>
    </dgm:pt>
    <dgm:pt modelId="{6EEF9444-6C1D-4C18-BEBC-E2973C45CE1C}" type="sibTrans" cxnId="{FE76248A-8AB8-4680-B332-553C805CC5DF}">
      <dgm:prSet/>
      <dgm:spPr/>
      <dgm:t>
        <a:bodyPr/>
        <a:lstStyle/>
        <a:p>
          <a:endParaRPr lang="en-US"/>
        </a:p>
      </dgm:t>
    </dgm:pt>
    <dgm:pt modelId="{7D8326A0-AFF6-49E9-8DAD-9FA5173C752E}">
      <dgm:prSet/>
      <dgm:spPr/>
      <dgm:t>
        <a:bodyPr/>
        <a:lstStyle/>
        <a:p>
          <a:r>
            <a:rPr lang="en-US" b="0" i="0"/>
            <a:t>Reduce long term care</a:t>
          </a:r>
          <a:endParaRPr lang="en-US"/>
        </a:p>
      </dgm:t>
    </dgm:pt>
    <dgm:pt modelId="{76E67916-1649-4709-B21F-ACE2E2F45510}" type="parTrans" cxnId="{71A16132-B196-4AB5-95DF-C6FFF7BD9C01}">
      <dgm:prSet/>
      <dgm:spPr/>
      <dgm:t>
        <a:bodyPr/>
        <a:lstStyle/>
        <a:p>
          <a:endParaRPr lang="en-US"/>
        </a:p>
      </dgm:t>
    </dgm:pt>
    <dgm:pt modelId="{72DB891D-4BA5-44F4-9E2A-B5A5F0A0585D}" type="sibTrans" cxnId="{71A16132-B196-4AB5-95DF-C6FFF7BD9C01}">
      <dgm:prSet/>
      <dgm:spPr/>
      <dgm:t>
        <a:bodyPr/>
        <a:lstStyle/>
        <a:p>
          <a:endParaRPr lang="en-US"/>
        </a:p>
      </dgm:t>
    </dgm:pt>
    <dgm:pt modelId="{63F72152-0444-4D33-9AF1-E4675C80306D}">
      <dgm:prSet/>
      <dgm:spPr/>
      <dgm:t>
        <a:bodyPr/>
        <a:lstStyle/>
        <a:p>
          <a:r>
            <a:rPr lang="en-US" b="0" i="0"/>
            <a:t>Support recovery at home</a:t>
          </a:r>
          <a:endParaRPr lang="en-US"/>
        </a:p>
      </dgm:t>
    </dgm:pt>
    <dgm:pt modelId="{01F85F18-D4E5-4D75-9423-FA051F7C5D18}" type="parTrans" cxnId="{CB35B9CC-6A3A-42A9-A927-D4F209586ACC}">
      <dgm:prSet/>
      <dgm:spPr/>
      <dgm:t>
        <a:bodyPr/>
        <a:lstStyle/>
        <a:p>
          <a:endParaRPr lang="en-US"/>
        </a:p>
      </dgm:t>
    </dgm:pt>
    <dgm:pt modelId="{980601BB-A521-409B-82F3-994E5213AF7C}" type="sibTrans" cxnId="{CB35B9CC-6A3A-42A9-A927-D4F209586ACC}">
      <dgm:prSet/>
      <dgm:spPr/>
      <dgm:t>
        <a:bodyPr/>
        <a:lstStyle/>
        <a:p>
          <a:endParaRPr lang="en-US"/>
        </a:p>
      </dgm:t>
    </dgm:pt>
    <dgm:pt modelId="{F38B11E6-3506-4333-A77F-BF7BAF91DBA1}">
      <dgm:prSet/>
      <dgm:spPr/>
      <dgm:t>
        <a:bodyPr/>
        <a:lstStyle/>
        <a:p>
          <a:r>
            <a:rPr lang="en-US" b="0" i="0"/>
            <a:t>Person centred goals</a:t>
          </a:r>
          <a:endParaRPr lang="en-US"/>
        </a:p>
      </dgm:t>
    </dgm:pt>
    <dgm:pt modelId="{8BD831E5-EFAB-4B3F-9736-1D73C87A50EC}" type="parTrans" cxnId="{2116E938-1AB7-446F-A870-E24C0D7CDF03}">
      <dgm:prSet/>
      <dgm:spPr/>
      <dgm:t>
        <a:bodyPr/>
        <a:lstStyle/>
        <a:p>
          <a:endParaRPr lang="en-US"/>
        </a:p>
      </dgm:t>
    </dgm:pt>
    <dgm:pt modelId="{4CB593FA-4D1F-4797-8BD7-875A2B860855}" type="sibTrans" cxnId="{2116E938-1AB7-446F-A870-E24C0D7CDF03}">
      <dgm:prSet/>
      <dgm:spPr/>
      <dgm:t>
        <a:bodyPr/>
        <a:lstStyle/>
        <a:p>
          <a:endParaRPr lang="en-US"/>
        </a:p>
      </dgm:t>
    </dgm:pt>
    <dgm:pt modelId="{083CF2C7-2CA1-4115-B6DC-C02E05759360}" type="pres">
      <dgm:prSet presAssocID="{96830803-B795-4FD1-B87A-D60B5D8AD5CF}" presName="root" presStyleCnt="0">
        <dgm:presLayoutVars>
          <dgm:dir/>
          <dgm:resizeHandles val="exact"/>
        </dgm:presLayoutVars>
      </dgm:prSet>
      <dgm:spPr/>
    </dgm:pt>
    <dgm:pt modelId="{7925EEFA-1C8C-4696-8B52-305A2A906B94}" type="pres">
      <dgm:prSet presAssocID="{292D4569-FA46-4AF9-9C45-88FCD71E1D67}" presName="compNode" presStyleCnt="0"/>
      <dgm:spPr/>
    </dgm:pt>
    <dgm:pt modelId="{6BBDD73B-F6C8-4186-900B-6A7380A93BF1}" type="pres">
      <dgm:prSet presAssocID="{292D4569-FA46-4AF9-9C45-88FCD71E1D6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AB4A7DD6-992E-4084-9F10-F3A6AECF2960}" type="pres">
      <dgm:prSet presAssocID="{292D4569-FA46-4AF9-9C45-88FCD71E1D67}" presName="spaceRect" presStyleCnt="0"/>
      <dgm:spPr/>
    </dgm:pt>
    <dgm:pt modelId="{59373A02-B96D-461D-A517-7B4AB7551F78}" type="pres">
      <dgm:prSet presAssocID="{292D4569-FA46-4AF9-9C45-88FCD71E1D67}" presName="textRect" presStyleLbl="revTx" presStyleIdx="0" presStyleCnt="4">
        <dgm:presLayoutVars>
          <dgm:chMax val="1"/>
          <dgm:chPref val="1"/>
        </dgm:presLayoutVars>
      </dgm:prSet>
      <dgm:spPr/>
    </dgm:pt>
    <dgm:pt modelId="{061AFAD3-CBC6-43C7-822E-D79DBDEF619D}" type="pres">
      <dgm:prSet presAssocID="{6EEF9444-6C1D-4C18-BEBC-E2973C45CE1C}" presName="sibTrans" presStyleCnt="0"/>
      <dgm:spPr/>
    </dgm:pt>
    <dgm:pt modelId="{37FEE9FB-E238-4E5E-AA3C-DC1E7BBE6B3D}" type="pres">
      <dgm:prSet presAssocID="{7D8326A0-AFF6-49E9-8DAD-9FA5173C752E}" presName="compNode" presStyleCnt="0"/>
      <dgm:spPr/>
    </dgm:pt>
    <dgm:pt modelId="{90036985-1D36-4C07-9118-88CF0B176778}" type="pres">
      <dgm:prSet presAssocID="{7D8326A0-AFF6-49E9-8DAD-9FA5173C752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F49217CA-B410-407E-BC2C-663450A9AABA}" type="pres">
      <dgm:prSet presAssocID="{7D8326A0-AFF6-49E9-8DAD-9FA5173C752E}" presName="spaceRect" presStyleCnt="0"/>
      <dgm:spPr/>
    </dgm:pt>
    <dgm:pt modelId="{48B6B33D-3246-458E-B821-5B203A3C7E28}" type="pres">
      <dgm:prSet presAssocID="{7D8326A0-AFF6-49E9-8DAD-9FA5173C752E}" presName="textRect" presStyleLbl="revTx" presStyleIdx="1" presStyleCnt="4">
        <dgm:presLayoutVars>
          <dgm:chMax val="1"/>
          <dgm:chPref val="1"/>
        </dgm:presLayoutVars>
      </dgm:prSet>
      <dgm:spPr/>
    </dgm:pt>
    <dgm:pt modelId="{4A092E0A-6457-4F7D-AEB5-3737A160AD93}" type="pres">
      <dgm:prSet presAssocID="{72DB891D-4BA5-44F4-9E2A-B5A5F0A0585D}" presName="sibTrans" presStyleCnt="0"/>
      <dgm:spPr/>
    </dgm:pt>
    <dgm:pt modelId="{6893AACB-8911-4327-AE21-E665DF7B6708}" type="pres">
      <dgm:prSet presAssocID="{63F72152-0444-4D33-9AF1-E4675C80306D}" presName="compNode" presStyleCnt="0"/>
      <dgm:spPr/>
    </dgm:pt>
    <dgm:pt modelId="{A294E169-433B-42AA-99EA-5ED64F0D2963}" type="pres">
      <dgm:prSet presAssocID="{63F72152-0444-4D33-9AF1-E4675C80306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51B1D308-97B4-424A-A665-95F9687AB102}" type="pres">
      <dgm:prSet presAssocID="{63F72152-0444-4D33-9AF1-E4675C80306D}" presName="spaceRect" presStyleCnt="0"/>
      <dgm:spPr/>
    </dgm:pt>
    <dgm:pt modelId="{546EB9E2-E76A-4FA5-8D4C-35DD0E686D43}" type="pres">
      <dgm:prSet presAssocID="{63F72152-0444-4D33-9AF1-E4675C80306D}" presName="textRect" presStyleLbl="revTx" presStyleIdx="2" presStyleCnt="4">
        <dgm:presLayoutVars>
          <dgm:chMax val="1"/>
          <dgm:chPref val="1"/>
        </dgm:presLayoutVars>
      </dgm:prSet>
      <dgm:spPr/>
    </dgm:pt>
    <dgm:pt modelId="{781FDD78-0C6B-41B2-8C23-AB40E15079E8}" type="pres">
      <dgm:prSet presAssocID="{980601BB-A521-409B-82F3-994E5213AF7C}" presName="sibTrans" presStyleCnt="0"/>
      <dgm:spPr/>
    </dgm:pt>
    <dgm:pt modelId="{7324354D-37E6-4845-BFC2-F364814821EA}" type="pres">
      <dgm:prSet presAssocID="{F38B11E6-3506-4333-A77F-BF7BAF91DBA1}" presName="compNode" presStyleCnt="0"/>
      <dgm:spPr/>
    </dgm:pt>
    <dgm:pt modelId="{588E628F-BCBF-4106-A6BA-57F750FFD100}" type="pres">
      <dgm:prSet presAssocID="{F38B11E6-3506-4333-A77F-BF7BAF91DBA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C2D6BEEF-49C4-4624-9C6C-81C2CFE969B9}" type="pres">
      <dgm:prSet presAssocID="{F38B11E6-3506-4333-A77F-BF7BAF91DBA1}" presName="spaceRect" presStyleCnt="0"/>
      <dgm:spPr/>
    </dgm:pt>
    <dgm:pt modelId="{521FBF02-8080-46F5-8580-A1D17566EF0C}" type="pres">
      <dgm:prSet presAssocID="{F38B11E6-3506-4333-A77F-BF7BAF91DBA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356C910-3125-4811-8DE2-726BC85E6A98}" type="presOf" srcId="{96830803-B795-4FD1-B87A-D60B5D8AD5CF}" destId="{083CF2C7-2CA1-4115-B6DC-C02E05759360}" srcOrd="0" destOrd="0" presId="urn:microsoft.com/office/officeart/2018/2/layout/IconLabelList"/>
    <dgm:cxn modelId="{99EEC213-D67A-46AA-A297-D3D48DD4845C}" type="presOf" srcId="{292D4569-FA46-4AF9-9C45-88FCD71E1D67}" destId="{59373A02-B96D-461D-A517-7B4AB7551F78}" srcOrd="0" destOrd="0" presId="urn:microsoft.com/office/officeart/2018/2/layout/IconLabelList"/>
    <dgm:cxn modelId="{1D45471B-01BF-442A-88A3-CA97EA8BC208}" type="presOf" srcId="{7D8326A0-AFF6-49E9-8DAD-9FA5173C752E}" destId="{48B6B33D-3246-458E-B821-5B203A3C7E28}" srcOrd="0" destOrd="0" presId="urn:microsoft.com/office/officeart/2018/2/layout/IconLabelList"/>
    <dgm:cxn modelId="{71A16132-B196-4AB5-95DF-C6FFF7BD9C01}" srcId="{96830803-B795-4FD1-B87A-D60B5D8AD5CF}" destId="{7D8326A0-AFF6-49E9-8DAD-9FA5173C752E}" srcOrd="1" destOrd="0" parTransId="{76E67916-1649-4709-B21F-ACE2E2F45510}" sibTransId="{72DB891D-4BA5-44F4-9E2A-B5A5F0A0585D}"/>
    <dgm:cxn modelId="{2116E938-1AB7-446F-A870-E24C0D7CDF03}" srcId="{96830803-B795-4FD1-B87A-D60B5D8AD5CF}" destId="{F38B11E6-3506-4333-A77F-BF7BAF91DBA1}" srcOrd="3" destOrd="0" parTransId="{8BD831E5-EFAB-4B3F-9736-1D73C87A50EC}" sibTransId="{4CB593FA-4D1F-4797-8BD7-875A2B860855}"/>
    <dgm:cxn modelId="{5BFDC467-5426-4249-A73C-65E1F4146A5B}" type="presOf" srcId="{F38B11E6-3506-4333-A77F-BF7BAF91DBA1}" destId="{521FBF02-8080-46F5-8580-A1D17566EF0C}" srcOrd="0" destOrd="0" presId="urn:microsoft.com/office/officeart/2018/2/layout/IconLabelList"/>
    <dgm:cxn modelId="{FE76248A-8AB8-4680-B332-553C805CC5DF}" srcId="{96830803-B795-4FD1-B87A-D60B5D8AD5CF}" destId="{292D4569-FA46-4AF9-9C45-88FCD71E1D67}" srcOrd="0" destOrd="0" parTransId="{CB35CB26-2412-4AD9-953B-A57DA50C63D7}" sibTransId="{6EEF9444-6C1D-4C18-BEBC-E2973C45CE1C}"/>
    <dgm:cxn modelId="{CB35B9CC-6A3A-42A9-A927-D4F209586ACC}" srcId="{96830803-B795-4FD1-B87A-D60B5D8AD5CF}" destId="{63F72152-0444-4D33-9AF1-E4675C80306D}" srcOrd="2" destOrd="0" parTransId="{01F85F18-D4E5-4D75-9423-FA051F7C5D18}" sibTransId="{980601BB-A521-409B-82F3-994E5213AF7C}"/>
    <dgm:cxn modelId="{784DFFE5-1B0D-486C-886B-041C2DE1A987}" type="presOf" srcId="{63F72152-0444-4D33-9AF1-E4675C80306D}" destId="{546EB9E2-E76A-4FA5-8D4C-35DD0E686D43}" srcOrd="0" destOrd="0" presId="urn:microsoft.com/office/officeart/2018/2/layout/IconLabelList"/>
    <dgm:cxn modelId="{855AF58B-2D3A-48E6-A5B4-7BB9E2E7E84C}" type="presParOf" srcId="{083CF2C7-2CA1-4115-B6DC-C02E05759360}" destId="{7925EEFA-1C8C-4696-8B52-305A2A906B94}" srcOrd="0" destOrd="0" presId="urn:microsoft.com/office/officeart/2018/2/layout/IconLabelList"/>
    <dgm:cxn modelId="{77647B5F-0D14-4D2E-9AC8-50A762DFCD69}" type="presParOf" srcId="{7925EEFA-1C8C-4696-8B52-305A2A906B94}" destId="{6BBDD73B-F6C8-4186-900B-6A7380A93BF1}" srcOrd="0" destOrd="0" presId="urn:microsoft.com/office/officeart/2018/2/layout/IconLabelList"/>
    <dgm:cxn modelId="{1AD64E58-1C42-4CDB-9EA6-42A9026E3465}" type="presParOf" srcId="{7925EEFA-1C8C-4696-8B52-305A2A906B94}" destId="{AB4A7DD6-992E-4084-9F10-F3A6AECF2960}" srcOrd="1" destOrd="0" presId="urn:microsoft.com/office/officeart/2018/2/layout/IconLabelList"/>
    <dgm:cxn modelId="{859171D7-3646-4C36-8E86-B7FCBB605191}" type="presParOf" srcId="{7925EEFA-1C8C-4696-8B52-305A2A906B94}" destId="{59373A02-B96D-461D-A517-7B4AB7551F78}" srcOrd="2" destOrd="0" presId="urn:microsoft.com/office/officeart/2018/2/layout/IconLabelList"/>
    <dgm:cxn modelId="{3B1D1010-9A90-40B7-9500-A72F37B5B962}" type="presParOf" srcId="{083CF2C7-2CA1-4115-B6DC-C02E05759360}" destId="{061AFAD3-CBC6-43C7-822E-D79DBDEF619D}" srcOrd="1" destOrd="0" presId="urn:microsoft.com/office/officeart/2018/2/layout/IconLabelList"/>
    <dgm:cxn modelId="{492EB298-A9BD-46E3-A635-CCB6B15D403F}" type="presParOf" srcId="{083CF2C7-2CA1-4115-B6DC-C02E05759360}" destId="{37FEE9FB-E238-4E5E-AA3C-DC1E7BBE6B3D}" srcOrd="2" destOrd="0" presId="urn:microsoft.com/office/officeart/2018/2/layout/IconLabelList"/>
    <dgm:cxn modelId="{31317329-37C8-4291-9A8C-E5D92834AA03}" type="presParOf" srcId="{37FEE9FB-E238-4E5E-AA3C-DC1E7BBE6B3D}" destId="{90036985-1D36-4C07-9118-88CF0B176778}" srcOrd="0" destOrd="0" presId="urn:microsoft.com/office/officeart/2018/2/layout/IconLabelList"/>
    <dgm:cxn modelId="{790E72E0-B148-4914-B182-CEBA6F37114B}" type="presParOf" srcId="{37FEE9FB-E238-4E5E-AA3C-DC1E7BBE6B3D}" destId="{F49217CA-B410-407E-BC2C-663450A9AABA}" srcOrd="1" destOrd="0" presId="urn:microsoft.com/office/officeart/2018/2/layout/IconLabelList"/>
    <dgm:cxn modelId="{18DC1B78-1791-43CD-BB00-9898E626206E}" type="presParOf" srcId="{37FEE9FB-E238-4E5E-AA3C-DC1E7BBE6B3D}" destId="{48B6B33D-3246-458E-B821-5B203A3C7E28}" srcOrd="2" destOrd="0" presId="urn:microsoft.com/office/officeart/2018/2/layout/IconLabelList"/>
    <dgm:cxn modelId="{7E602944-BAF9-463A-9C71-0EAC1A996F99}" type="presParOf" srcId="{083CF2C7-2CA1-4115-B6DC-C02E05759360}" destId="{4A092E0A-6457-4F7D-AEB5-3737A160AD93}" srcOrd="3" destOrd="0" presId="urn:microsoft.com/office/officeart/2018/2/layout/IconLabelList"/>
    <dgm:cxn modelId="{8B924A2A-E45D-49AC-B307-173C473F7CBF}" type="presParOf" srcId="{083CF2C7-2CA1-4115-B6DC-C02E05759360}" destId="{6893AACB-8911-4327-AE21-E665DF7B6708}" srcOrd="4" destOrd="0" presId="urn:microsoft.com/office/officeart/2018/2/layout/IconLabelList"/>
    <dgm:cxn modelId="{E9F9FD4C-2A95-4765-B0B7-F4EFCE03723C}" type="presParOf" srcId="{6893AACB-8911-4327-AE21-E665DF7B6708}" destId="{A294E169-433B-42AA-99EA-5ED64F0D2963}" srcOrd="0" destOrd="0" presId="urn:microsoft.com/office/officeart/2018/2/layout/IconLabelList"/>
    <dgm:cxn modelId="{4ADCC380-DB73-4D34-86CC-54F15A22A584}" type="presParOf" srcId="{6893AACB-8911-4327-AE21-E665DF7B6708}" destId="{51B1D308-97B4-424A-A665-95F9687AB102}" srcOrd="1" destOrd="0" presId="urn:microsoft.com/office/officeart/2018/2/layout/IconLabelList"/>
    <dgm:cxn modelId="{777D03A4-D049-4BFD-928F-951C801A1FB0}" type="presParOf" srcId="{6893AACB-8911-4327-AE21-E665DF7B6708}" destId="{546EB9E2-E76A-4FA5-8D4C-35DD0E686D43}" srcOrd="2" destOrd="0" presId="urn:microsoft.com/office/officeart/2018/2/layout/IconLabelList"/>
    <dgm:cxn modelId="{5FDAB5A0-F83A-41F4-ABCE-E1810EC21893}" type="presParOf" srcId="{083CF2C7-2CA1-4115-B6DC-C02E05759360}" destId="{781FDD78-0C6B-41B2-8C23-AB40E15079E8}" srcOrd="5" destOrd="0" presId="urn:microsoft.com/office/officeart/2018/2/layout/IconLabelList"/>
    <dgm:cxn modelId="{A420D34D-9D22-41A5-B764-77717D89F587}" type="presParOf" srcId="{083CF2C7-2CA1-4115-B6DC-C02E05759360}" destId="{7324354D-37E6-4845-BFC2-F364814821EA}" srcOrd="6" destOrd="0" presId="urn:microsoft.com/office/officeart/2018/2/layout/IconLabelList"/>
    <dgm:cxn modelId="{FF7CF1CA-B072-4E01-BF84-50352A3A7C1D}" type="presParOf" srcId="{7324354D-37E6-4845-BFC2-F364814821EA}" destId="{588E628F-BCBF-4106-A6BA-57F750FFD100}" srcOrd="0" destOrd="0" presId="urn:microsoft.com/office/officeart/2018/2/layout/IconLabelList"/>
    <dgm:cxn modelId="{E93F4F5E-37FF-4661-99DE-10F9245CB75C}" type="presParOf" srcId="{7324354D-37E6-4845-BFC2-F364814821EA}" destId="{C2D6BEEF-49C4-4624-9C6C-81C2CFE969B9}" srcOrd="1" destOrd="0" presId="urn:microsoft.com/office/officeart/2018/2/layout/IconLabelList"/>
    <dgm:cxn modelId="{A4BA2F45-D384-49DE-9239-B4BD486F468E}" type="presParOf" srcId="{7324354D-37E6-4845-BFC2-F364814821EA}" destId="{521FBF02-8080-46F5-8580-A1D17566EF0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8138AB-C244-4E1B-A9ED-DE4DCB816185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60C20F4-413B-437E-A01F-8CF34774C4DF}">
      <dgm:prSet/>
      <dgm:spPr/>
      <dgm:t>
        <a:bodyPr/>
        <a:lstStyle/>
        <a:p>
          <a:r>
            <a:rPr lang="en-US" b="0" i="0"/>
            <a:t>Task focused practice</a:t>
          </a:r>
          <a:endParaRPr lang="en-US"/>
        </a:p>
      </dgm:t>
    </dgm:pt>
    <dgm:pt modelId="{68251EC1-A222-4B3B-BD67-1DB1D857622A}" type="parTrans" cxnId="{5A763238-9007-4796-B9C3-76122AB57B55}">
      <dgm:prSet/>
      <dgm:spPr/>
      <dgm:t>
        <a:bodyPr/>
        <a:lstStyle/>
        <a:p>
          <a:endParaRPr lang="en-US"/>
        </a:p>
      </dgm:t>
    </dgm:pt>
    <dgm:pt modelId="{C58E49A5-D435-427E-A4CD-C6B2844E266A}" type="sibTrans" cxnId="{5A763238-9007-4796-B9C3-76122AB57B55}">
      <dgm:prSet/>
      <dgm:spPr/>
      <dgm:t>
        <a:bodyPr/>
        <a:lstStyle/>
        <a:p>
          <a:endParaRPr lang="en-US"/>
        </a:p>
      </dgm:t>
    </dgm:pt>
    <dgm:pt modelId="{483F927F-FFD4-473C-A093-88D5663D0E67}">
      <dgm:prSet/>
      <dgm:spPr/>
      <dgm:t>
        <a:bodyPr/>
        <a:lstStyle/>
        <a:p>
          <a:r>
            <a:rPr lang="en-US" b="0" i="0"/>
            <a:t>OT role not always clear</a:t>
          </a:r>
          <a:endParaRPr lang="en-US"/>
        </a:p>
      </dgm:t>
    </dgm:pt>
    <dgm:pt modelId="{51248D4D-0AE2-4F00-8205-EE3BB31EA4E3}" type="parTrans" cxnId="{2285E7D5-00EF-4D13-B848-96AB54C5AD84}">
      <dgm:prSet/>
      <dgm:spPr/>
      <dgm:t>
        <a:bodyPr/>
        <a:lstStyle/>
        <a:p>
          <a:endParaRPr lang="en-US"/>
        </a:p>
      </dgm:t>
    </dgm:pt>
    <dgm:pt modelId="{EE9595C3-5232-4CBC-8409-5EE7514AD035}" type="sibTrans" cxnId="{2285E7D5-00EF-4D13-B848-96AB54C5AD84}">
      <dgm:prSet/>
      <dgm:spPr/>
      <dgm:t>
        <a:bodyPr/>
        <a:lstStyle/>
        <a:p>
          <a:endParaRPr lang="en-US"/>
        </a:p>
      </dgm:t>
    </dgm:pt>
    <dgm:pt modelId="{923BC7BA-2180-42F8-AC7E-6F4662718C4B}">
      <dgm:prSet/>
      <dgm:spPr/>
      <dgm:t>
        <a:bodyPr/>
        <a:lstStyle/>
        <a:p>
          <a:r>
            <a:rPr lang="en-US" b="0" i="0"/>
            <a:t>Goal quality varies</a:t>
          </a:r>
          <a:endParaRPr lang="en-US"/>
        </a:p>
      </dgm:t>
    </dgm:pt>
    <dgm:pt modelId="{D892422D-BC41-452C-8CE3-A299070C51D3}" type="parTrans" cxnId="{8307D850-B084-412E-9AF2-C915B1E6F8DC}">
      <dgm:prSet/>
      <dgm:spPr/>
      <dgm:t>
        <a:bodyPr/>
        <a:lstStyle/>
        <a:p>
          <a:endParaRPr lang="en-US"/>
        </a:p>
      </dgm:t>
    </dgm:pt>
    <dgm:pt modelId="{BCBDD37F-987B-4485-8AD5-4B6F5C1F6DB2}" type="sibTrans" cxnId="{8307D850-B084-412E-9AF2-C915B1E6F8DC}">
      <dgm:prSet/>
      <dgm:spPr/>
      <dgm:t>
        <a:bodyPr/>
        <a:lstStyle/>
        <a:p>
          <a:endParaRPr lang="en-US"/>
        </a:p>
      </dgm:t>
    </dgm:pt>
    <dgm:pt modelId="{C8A312DA-A3D4-4F84-958F-AA6F66F1DD03}">
      <dgm:prSet/>
      <dgm:spPr/>
      <dgm:t>
        <a:bodyPr/>
        <a:lstStyle/>
        <a:p>
          <a:r>
            <a:rPr lang="en-US" b="0" i="0"/>
            <a:t>MDT inconsistency</a:t>
          </a:r>
          <a:endParaRPr lang="en-US"/>
        </a:p>
      </dgm:t>
    </dgm:pt>
    <dgm:pt modelId="{0FA75CBA-16F2-4759-8C98-3EBF30C9C2B2}" type="parTrans" cxnId="{12BCE864-7F28-4231-804B-01681E6A718A}">
      <dgm:prSet/>
      <dgm:spPr/>
      <dgm:t>
        <a:bodyPr/>
        <a:lstStyle/>
        <a:p>
          <a:endParaRPr lang="en-US"/>
        </a:p>
      </dgm:t>
    </dgm:pt>
    <dgm:pt modelId="{215B421F-35D7-4449-8DEC-9D2D60D83F41}" type="sibTrans" cxnId="{12BCE864-7F28-4231-804B-01681E6A718A}">
      <dgm:prSet/>
      <dgm:spPr/>
      <dgm:t>
        <a:bodyPr/>
        <a:lstStyle/>
        <a:p>
          <a:endParaRPr lang="en-US"/>
        </a:p>
      </dgm:t>
    </dgm:pt>
    <dgm:pt modelId="{DD067C27-F604-41CA-8E85-0CD5DEAC3AA7}" type="pres">
      <dgm:prSet presAssocID="{198138AB-C244-4E1B-A9ED-DE4DCB816185}" presName="diagram" presStyleCnt="0">
        <dgm:presLayoutVars>
          <dgm:dir/>
          <dgm:resizeHandles val="exact"/>
        </dgm:presLayoutVars>
      </dgm:prSet>
      <dgm:spPr/>
    </dgm:pt>
    <dgm:pt modelId="{4DB530A3-F7A9-49D1-9048-56C4B19616B9}" type="pres">
      <dgm:prSet presAssocID="{260C20F4-413B-437E-A01F-8CF34774C4DF}" presName="node" presStyleLbl="node1" presStyleIdx="0" presStyleCnt="4">
        <dgm:presLayoutVars>
          <dgm:bulletEnabled val="1"/>
        </dgm:presLayoutVars>
      </dgm:prSet>
      <dgm:spPr/>
    </dgm:pt>
    <dgm:pt modelId="{CD8FBF89-66BE-4873-8FC9-C3DECA617C3D}" type="pres">
      <dgm:prSet presAssocID="{C58E49A5-D435-427E-A4CD-C6B2844E266A}" presName="sibTrans" presStyleLbl="sibTrans2D1" presStyleIdx="0" presStyleCnt="3"/>
      <dgm:spPr/>
    </dgm:pt>
    <dgm:pt modelId="{A9287594-15AC-418E-BBAB-E9B0458921BD}" type="pres">
      <dgm:prSet presAssocID="{C58E49A5-D435-427E-A4CD-C6B2844E266A}" presName="connectorText" presStyleLbl="sibTrans2D1" presStyleIdx="0" presStyleCnt="3"/>
      <dgm:spPr/>
    </dgm:pt>
    <dgm:pt modelId="{AFBB56F4-DB45-4BE0-A91D-0322ACA3309B}" type="pres">
      <dgm:prSet presAssocID="{483F927F-FFD4-473C-A093-88D5663D0E67}" presName="node" presStyleLbl="node1" presStyleIdx="1" presStyleCnt="4">
        <dgm:presLayoutVars>
          <dgm:bulletEnabled val="1"/>
        </dgm:presLayoutVars>
      </dgm:prSet>
      <dgm:spPr/>
    </dgm:pt>
    <dgm:pt modelId="{FE183F9C-F0E1-4B0B-AF82-BEC2AF96D1A5}" type="pres">
      <dgm:prSet presAssocID="{EE9595C3-5232-4CBC-8409-5EE7514AD035}" presName="sibTrans" presStyleLbl="sibTrans2D1" presStyleIdx="1" presStyleCnt="3"/>
      <dgm:spPr/>
    </dgm:pt>
    <dgm:pt modelId="{6274EE32-3908-4FB3-8A93-3791946A73E3}" type="pres">
      <dgm:prSet presAssocID="{EE9595C3-5232-4CBC-8409-5EE7514AD035}" presName="connectorText" presStyleLbl="sibTrans2D1" presStyleIdx="1" presStyleCnt="3"/>
      <dgm:spPr/>
    </dgm:pt>
    <dgm:pt modelId="{C8C8FF7B-0929-4F5B-B90B-D822C825EF5E}" type="pres">
      <dgm:prSet presAssocID="{923BC7BA-2180-42F8-AC7E-6F4662718C4B}" presName="node" presStyleLbl="node1" presStyleIdx="2" presStyleCnt="4">
        <dgm:presLayoutVars>
          <dgm:bulletEnabled val="1"/>
        </dgm:presLayoutVars>
      </dgm:prSet>
      <dgm:spPr/>
    </dgm:pt>
    <dgm:pt modelId="{9DCCCA50-6F8E-4A3A-B687-640FEB7A8276}" type="pres">
      <dgm:prSet presAssocID="{BCBDD37F-987B-4485-8AD5-4B6F5C1F6DB2}" presName="sibTrans" presStyleLbl="sibTrans2D1" presStyleIdx="2" presStyleCnt="3"/>
      <dgm:spPr/>
    </dgm:pt>
    <dgm:pt modelId="{D1A41FDA-10B9-44DC-848B-FB38496E2B18}" type="pres">
      <dgm:prSet presAssocID="{BCBDD37F-987B-4485-8AD5-4B6F5C1F6DB2}" presName="connectorText" presStyleLbl="sibTrans2D1" presStyleIdx="2" presStyleCnt="3"/>
      <dgm:spPr/>
    </dgm:pt>
    <dgm:pt modelId="{E9CAB3AE-B83E-4446-BBDA-A63AEF6CE9F0}" type="pres">
      <dgm:prSet presAssocID="{C8A312DA-A3D4-4F84-958F-AA6F66F1DD03}" presName="node" presStyleLbl="node1" presStyleIdx="3" presStyleCnt="4">
        <dgm:presLayoutVars>
          <dgm:bulletEnabled val="1"/>
        </dgm:presLayoutVars>
      </dgm:prSet>
      <dgm:spPr/>
    </dgm:pt>
  </dgm:ptLst>
  <dgm:cxnLst>
    <dgm:cxn modelId="{2899121C-072B-4E10-B584-0F54537CF300}" type="presOf" srcId="{C8A312DA-A3D4-4F84-958F-AA6F66F1DD03}" destId="{E9CAB3AE-B83E-4446-BBDA-A63AEF6CE9F0}" srcOrd="0" destOrd="0" presId="urn:microsoft.com/office/officeart/2005/8/layout/process5"/>
    <dgm:cxn modelId="{0F71A42B-6564-4835-8053-2FCDE11A6DFC}" type="presOf" srcId="{BCBDD37F-987B-4485-8AD5-4B6F5C1F6DB2}" destId="{D1A41FDA-10B9-44DC-848B-FB38496E2B18}" srcOrd="1" destOrd="0" presId="urn:microsoft.com/office/officeart/2005/8/layout/process5"/>
    <dgm:cxn modelId="{56789D2F-A838-4E10-B87D-D199CC306588}" type="presOf" srcId="{C58E49A5-D435-427E-A4CD-C6B2844E266A}" destId="{CD8FBF89-66BE-4873-8FC9-C3DECA617C3D}" srcOrd="0" destOrd="0" presId="urn:microsoft.com/office/officeart/2005/8/layout/process5"/>
    <dgm:cxn modelId="{5A763238-9007-4796-B9C3-76122AB57B55}" srcId="{198138AB-C244-4E1B-A9ED-DE4DCB816185}" destId="{260C20F4-413B-437E-A01F-8CF34774C4DF}" srcOrd="0" destOrd="0" parTransId="{68251EC1-A222-4B3B-BD67-1DB1D857622A}" sibTransId="{C58E49A5-D435-427E-A4CD-C6B2844E266A}"/>
    <dgm:cxn modelId="{E8A21D3E-63DF-4604-B3B2-2CC31BC08E62}" type="presOf" srcId="{260C20F4-413B-437E-A01F-8CF34774C4DF}" destId="{4DB530A3-F7A9-49D1-9048-56C4B19616B9}" srcOrd="0" destOrd="0" presId="urn:microsoft.com/office/officeart/2005/8/layout/process5"/>
    <dgm:cxn modelId="{12BCE864-7F28-4231-804B-01681E6A718A}" srcId="{198138AB-C244-4E1B-A9ED-DE4DCB816185}" destId="{C8A312DA-A3D4-4F84-958F-AA6F66F1DD03}" srcOrd="3" destOrd="0" parTransId="{0FA75CBA-16F2-4759-8C98-3EBF30C9C2B2}" sibTransId="{215B421F-35D7-4449-8DEC-9D2D60D83F41}"/>
    <dgm:cxn modelId="{E52B7867-11D0-41A5-B4A3-650A639B433F}" type="presOf" srcId="{483F927F-FFD4-473C-A093-88D5663D0E67}" destId="{AFBB56F4-DB45-4BE0-A91D-0322ACA3309B}" srcOrd="0" destOrd="0" presId="urn:microsoft.com/office/officeart/2005/8/layout/process5"/>
    <dgm:cxn modelId="{F6621F4C-7D30-4917-B5D9-CB04E24C80BA}" type="presOf" srcId="{EE9595C3-5232-4CBC-8409-5EE7514AD035}" destId="{6274EE32-3908-4FB3-8A93-3791946A73E3}" srcOrd="1" destOrd="0" presId="urn:microsoft.com/office/officeart/2005/8/layout/process5"/>
    <dgm:cxn modelId="{8307D850-B084-412E-9AF2-C915B1E6F8DC}" srcId="{198138AB-C244-4E1B-A9ED-DE4DCB816185}" destId="{923BC7BA-2180-42F8-AC7E-6F4662718C4B}" srcOrd="2" destOrd="0" parTransId="{D892422D-BC41-452C-8CE3-A299070C51D3}" sibTransId="{BCBDD37F-987B-4485-8AD5-4B6F5C1F6DB2}"/>
    <dgm:cxn modelId="{93583672-79A7-484F-803E-2DC0DE1D2E60}" type="presOf" srcId="{EE9595C3-5232-4CBC-8409-5EE7514AD035}" destId="{FE183F9C-F0E1-4B0B-AF82-BEC2AF96D1A5}" srcOrd="0" destOrd="0" presId="urn:microsoft.com/office/officeart/2005/8/layout/process5"/>
    <dgm:cxn modelId="{D38F8E9E-DE70-4469-AAE1-ECE98897A987}" type="presOf" srcId="{198138AB-C244-4E1B-A9ED-DE4DCB816185}" destId="{DD067C27-F604-41CA-8E85-0CD5DEAC3AA7}" srcOrd="0" destOrd="0" presId="urn:microsoft.com/office/officeart/2005/8/layout/process5"/>
    <dgm:cxn modelId="{117BCEC4-2741-41FB-8287-7B6F46B5E529}" type="presOf" srcId="{923BC7BA-2180-42F8-AC7E-6F4662718C4B}" destId="{C8C8FF7B-0929-4F5B-B90B-D822C825EF5E}" srcOrd="0" destOrd="0" presId="urn:microsoft.com/office/officeart/2005/8/layout/process5"/>
    <dgm:cxn modelId="{C5CEF1D1-1AA9-4C46-93FE-748D75886426}" type="presOf" srcId="{C58E49A5-D435-427E-A4CD-C6B2844E266A}" destId="{A9287594-15AC-418E-BBAB-E9B0458921BD}" srcOrd="1" destOrd="0" presId="urn:microsoft.com/office/officeart/2005/8/layout/process5"/>
    <dgm:cxn modelId="{2285E7D5-00EF-4D13-B848-96AB54C5AD84}" srcId="{198138AB-C244-4E1B-A9ED-DE4DCB816185}" destId="{483F927F-FFD4-473C-A093-88D5663D0E67}" srcOrd="1" destOrd="0" parTransId="{51248D4D-0AE2-4F00-8205-EE3BB31EA4E3}" sibTransId="{EE9595C3-5232-4CBC-8409-5EE7514AD035}"/>
    <dgm:cxn modelId="{3E62F3F0-7C29-471D-B472-90BBA1BE1F23}" type="presOf" srcId="{BCBDD37F-987B-4485-8AD5-4B6F5C1F6DB2}" destId="{9DCCCA50-6F8E-4A3A-B687-640FEB7A8276}" srcOrd="0" destOrd="0" presId="urn:microsoft.com/office/officeart/2005/8/layout/process5"/>
    <dgm:cxn modelId="{2C0F05EB-7490-4FA4-B5B6-6EEFABCA7192}" type="presParOf" srcId="{DD067C27-F604-41CA-8E85-0CD5DEAC3AA7}" destId="{4DB530A3-F7A9-49D1-9048-56C4B19616B9}" srcOrd="0" destOrd="0" presId="urn:microsoft.com/office/officeart/2005/8/layout/process5"/>
    <dgm:cxn modelId="{5C3F2E69-66BA-4122-A2FF-9951F559F9C6}" type="presParOf" srcId="{DD067C27-F604-41CA-8E85-0CD5DEAC3AA7}" destId="{CD8FBF89-66BE-4873-8FC9-C3DECA617C3D}" srcOrd="1" destOrd="0" presId="urn:microsoft.com/office/officeart/2005/8/layout/process5"/>
    <dgm:cxn modelId="{750AE268-4BC1-485C-B5D2-025DB0BBD1DA}" type="presParOf" srcId="{CD8FBF89-66BE-4873-8FC9-C3DECA617C3D}" destId="{A9287594-15AC-418E-BBAB-E9B0458921BD}" srcOrd="0" destOrd="0" presId="urn:microsoft.com/office/officeart/2005/8/layout/process5"/>
    <dgm:cxn modelId="{AF6BCE30-30BC-4833-B325-8D083703CABA}" type="presParOf" srcId="{DD067C27-F604-41CA-8E85-0CD5DEAC3AA7}" destId="{AFBB56F4-DB45-4BE0-A91D-0322ACA3309B}" srcOrd="2" destOrd="0" presId="urn:microsoft.com/office/officeart/2005/8/layout/process5"/>
    <dgm:cxn modelId="{13328C9B-D29F-4C70-86F3-1091263937CC}" type="presParOf" srcId="{DD067C27-F604-41CA-8E85-0CD5DEAC3AA7}" destId="{FE183F9C-F0E1-4B0B-AF82-BEC2AF96D1A5}" srcOrd="3" destOrd="0" presId="urn:microsoft.com/office/officeart/2005/8/layout/process5"/>
    <dgm:cxn modelId="{1A703540-A61B-48AB-B141-8CA83FB7CD35}" type="presParOf" srcId="{FE183F9C-F0E1-4B0B-AF82-BEC2AF96D1A5}" destId="{6274EE32-3908-4FB3-8A93-3791946A73E3}" srcOrd="0" destOrd="0" presId="urn:microsoft.com/office/officeart/2005/8/layout/process5"/>
    <dgm:cxn modelId="{7505EE3B-A135-4304-97C2-B72592B64AFC}" type="presParOf" srcId="{DD067C27-F604-41CA-8E85-0CD5DEAC3AA7}" destId="{C8C8FF7B-0929-4F5B-B90B-D822C825EF5E}" srcOrd="4" destOrd="0" presId="urn:microsoft.com/office/officeart/2005/8/layout/process5"/>
    <dgm:cxn modelId="{3F524C65-91AE-4503-A5D4-0EDA8FE47202}" type="presParOf" srcId="{DD067C27-F604-41CA-8E85-0CD5DEAC3AA7}" destId="{9DCCCA50-6F8E-4A3A-B687-640FEB7A8276}" srcOrd="5" destOrd="0" presId="urn:microsoft.com/office/officeart/2005/8/layout/process5"/>
    <dgm:cxn modelId="{59F5402E-7129-459B-82B2-79B9E805F126}" type="presParOf" srcId="{9DCCCA50-6F8E-4A3A-B687-640FEB7A8276}" destId="{D1A41FDA-10B9-44DC-848B-FB38496E2B18}" srcOrd="0" destOrd="0" presId="urn:microsoft.com/office/officeart/2005/8/layout/process5"/>
    <dgm:cxn modelId="{A4DD0859-9910-4304-B556-73DC060C8DF0}" type="presParOf" srcId="{DD067C27-F604-41CA-8E85-0CD5DEAC3AA7}" destId="{E9CAB3AE-B83E-4446-BBDA-A63AEF6CE9F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B4E59F-9DA2-40CC-8A4B-FBEF17A12E8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AD4BBE7-E11B-43F7-8D94-C09DBC3E6C03}">
      <dgm:prSet/>
      <dgm:spPr/>
      <dgm:t>
        <a:bodyPr/>
        <a:lstStyle/>
        <a:p>
          <a:r>
            <a:rPr lang="en-US" b="0" i="0"/>
            <a:t>Plan</a:t>
          </a:r>
          <a:endParaRPr lang="en-US"/>
        </a:p>
      </dgm:t>
    </dgm:pt>
    <dgm:pt modelId="{387BBC3E-F91D-42BE-85BA-A421B1B8DAE7}" type="parTrans" cxnId="{3AB0B689-E5CE-4E5E-B974-EF320C7EA7F2}">
      <dgm:prSet/>
      <dgm:spPr/>
      <dgm:t>
        <a:bodyPr/>
        <a:lstStyle/>
        <a:p>
          <a:endParaRPr lang="en-US"/>
        </a:p>
      </dgm:t>
    </dgm:pt>
    <dgm:pt modelId="{2603BBF7-E784-4F0C-8B76-9C161E2EEE91}" type="sibTrans" cxnId="{3AB0B689-E5CE-4E5E-B974-EF320C7EA7F2}">
      <dgm:prSet/>
      <dgm:spPr/>
      <dgm:t>
        <a:bodyPr/>
        <a:lstStyle/>
        <a:p>
          <a:endParaRPr lang="en-US"/>
        </a:p>
      </dgm:t>
    </dgm:pt>
    <dgm:pt modelId="{27C952A8-0CDD-44AC-B504-C1E9CF343575}">
      <dgm:prSet/>
      <dgm:spPr/>
      <dgm:t>
        <a:bodyPr/>
        <a:lstStyle/>
        <a:p>
          <a:r>
            <a:rPr lang="en-US" b="0" i="0"/>
            <a:t>Do</a:t>
          </a:r>
          <a:endParaRPr lang="en-US"/>
        </a:p>
      </dgm:t>
    </dgm:pt>
    <dgm:pt modelId="{8846A2CA-18EC-411D-A711-AA2B0FAA85D9}" type="parTrans" cxnId="{6CD15296-5E9A-4A8C-BD8F-AA86FF6FA673}">
      <dgm:prSet/>
      <dgm:spPr/>
      <dgm:t>
        <a:bodyPr/>
        <a:lstStyle/>
        <a:p>
          <a:endParaRPr lang="en-US"/>
        </a:p>
      </dgm:t>
    </dgm:pt>
    <dgm:pt modelId="{F4E4FD9E-6B17-4BEF-865C-534A973DC637}" type="sibTrans" cxnId="{6CD15296-5E9A-4A8C-BD8F-AA86FF6FA673}">
      <dgm:prSet/>
      <dgm:spPr/>
      <dgm:t>
        <a:bodyPr/>
        <a:lstStyle/>
        <a:p>
          <a:endParaRPr lang="en-US"/>
        </a:p>
      </dgm:t>
    </dgm:pt>
    <dgm:pt modelId="{073FBF63-54A5-436F-9793-EFA1BA4AB1D5}">
      <dgm:prSet/>
      <dgm:spPr/>
      <dgm:t>
        <a:bodyPr/>
        <a:lstStyle/>
        <a:p>
          <a:r>
            <a:rPr lang="en-US" b="0" i="0"/>
            <a:t>Study</a:t>
          </a:r>
          <a:endParaRPr lang="en-US"/>
        </a:p>
      </dgm:t>
    </dgm:pt>
    <dgm:pt modelId="{425FD251-58A4-4929-8D9D-E8D9F2B79438}" type="parTrans" cxnId="{DCAE8ED6-DF3E-4CDC-A757-E159DA18FD9D}">
      <dgm:prSet/>
      <dgm:spPr/>
      <dgm:t>
        <a:bodyPr/>
        <a:lstStyle/>
        <a:p>
          <a:endParaRPr lang="en-US"/>
        </a:p>
      </dgm:t>
    </dgm:pt>
    <dgm:pt modelId="{853DB035-1D97-47A3-B3B4-D123EFE8382B}" type="sibTrans" cxnId="{DCAE8ED6-DF3E-4CDC-A757-E159DA18FD9D}">
      <dgm:prSet/>
      <dgm:spPr/>
      <dgm:t>
        <a:bodyPr/>
        <a:lstStyle/>
        <a:p>
          <a:endParaRPr lang="en-US"/>
        </a:p>
      </dgm:t>
    </dgm:pt>
    <dgm:pt modelId="{50F4B465-0D1E-4CF3-B4ED-7582DD808547}">
      <dgm:prSet/>
      <dgm:spPr/>
      <dgm:t>
        <a:bodyPr/>
        <a:lstStyle/>
        <a:p>
          <a:r>
            <a:rPr lang="en-US" b="0" i="0"/>
            <a:t>Act</a:t>
          </a:r>
          <a:endParaRPr lang="en-US"/>
        </a:p>
      </dgm:t>
    </dgm:pt>
    <dgm:pt modelId="{B5ABA54E-78A1-4D7F-9EEF-9D62522A64A9}" type="parTrans" cxnId="{02C79621-7CC4-4EE8-98BB-A0DAFB6D0157}">
      <dgm:prSet/>
      <dgm:spPr/>
      <dgm:t>
        <a:bodyPr/>
        <a:lstStyle/>
        <a:p>
          <a:endParaRPr lang="en-US"/>
        </a:p>
      </dgm:t>
    </dgm:pt>
    <dgm:pt modelId="{F2741A37-0AF2-4885-9FD9-C7A2BB8EA319}" type="sibTrans" cxnId="{02C79621-7CC4-4EE8-98BB-A0DAFB6D0157}">
      <dgm:prSet/>
      <dgm:spPr/>
      <dgm:t>
        <a:bodyPr/>
        <a:lstStyle/>
        <a:p>
          <a:endParaRPr lang="en-US"/>
        </a:p>
      </dgm:t>
    </dgm:pt>
    <dgm:pt modelId="{F2857D78-1CFD-4460-B66A-5D47109B18E1}" type="pres">
      <dgm:prSet presAssocID="{5FB4E59F-9DA2-40CC-8A4B-FBEF17A12E8A}" presName="root" presStyleCnt="0">
        <dgm:presLayoutVars>
          <dgm:dir/>
          <dgm:resizeHandles val="exact"/>
        </dgm:presLayoutVars>
      </dgm:prSet>
      <dgm:spPr/>
    </dgm:pt>
    <dgm:pt modelId="{2EA72412-4212-4199-8CDB-86801962D8B5}" type="pres">
      <dgm:prSet presAssocID="{9AD4BBE7-E11B-43F7-8D94-C09DBC3E6C03}" presName="compNode" presStyleCnt="0"/>
      <dgm:spPr/>
    </dgm:pt>
    <dgm:pt modelId="{D3E2CAE9-AC50-4E46-A334-A331E907E484}" type="pres">
      <dgm:prSet presAssocID="{9AD4BBE7-E11B-43F7-8D94-C09DBC3E6C0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7D254C38-826D-4AEE-A804-0D3A6490CEEF}" type="pres">
      <dgm:prSet presAssocID="{9AD4BBE7-E11B-43F7-8D94-C09DBC3E6C03}" presName="spaceRect" presStyleCnt="0"/>
      <dgm:spPr/>
    </dgm:pt>
    <dgm:pt modelId="{C431D36A-F240-46BD-BEB6-29246CF6030B}" type="pres">
      <dgm:prSet presAssocID="{9AD4BBE7-E11B-43F7-8D94-C09DBC3E6C03}" presName="textRect" presStyleLbl="revTx" presStyleIdx="0" presStyleCnt="4">
        <dgm:presLayoutVars>
          <dgm:chMax val="1"/>
          <dgm:chPref val="1"/>
        </dgm:presLayoutVars>
      </dgm:prSet>
      <dgm:spPr/>
    </dgm:pt>
    <dgm:pt modelId="{81770B8F-7194-48B5-9758-285EA94A0897}" type="pres">
      <dgm:prSet presAssocID="{2603BBF7-E784-4F0C-8B76-9C161E2EEE91}" presName="sibTrans" presStyleCnt="0"/>
      <dgm:spPr/>
    </dgm:pt>
    <dgm:pt modelId="{95D4761A-43E7-42D4-938A-24EDE467FA55}" type="pres">
      <dgm:prSet presAssocID="{27C952A8-0CDD-44AC-B504-C1E9CF343575}" presName="compNode" presStyleCnt="0"/>
      <dgm:spPr/>
    </dgm:pt>
    <dgm:pt modelId="{9FD316F3-001F-4513-8FCA-42C269B65AA3}" type="pres">
      <dgm:prSet presAssocID="{27C952A8-0CDD-44AC-B504-C1E9CF34357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CCA7BDB-FD68-476C-B618-43C07C874689}" type="pres">
      <dgm:prSet presAssocID="{27C952A8-0CDD-44AC-B504-C1E9CF343575}" presName="spaceRect" presStyleCnt="0"/>
      <dgm:spPr/>
    </dgm:pt>
    <dgm:pt modelId="{83A297DD-54CE-4D99-ACFA-26282F86772E}" type="pres">
      <dgm:prSet presAssocID="{27C952A8-0CDD-44AC-B504-C1E9CF343575}" presName="textRect" presStyleLbl="revTx" presStyleIdx="1" presStyleCnt="4">
        <dgm:presLayoutVars>
          <dgm:chMax val="1"/>
          <dgm:chPref val="1"/>
        </dgm:presLayoutVars>
      </dgm:prSet>
      <dgm:spPr/>
    </dgm:pt>
    <dgm:pt modelId="{D108FD5E-686E-4EA0-84A2-C9DB30A1E07F}" type="pres">
      <dgm:prSet presAssocID="{F4E4FD9E-6B17-4BEF-865C-534A973DC637}" presName="sibTrans" presStyleCnt="0"/>
      <dgm:spPr/>
    </dgm:pt>
    <dgm:pt modelId="{A1729280-C13F-46A4-8E00-085AFD2C45B8}" type="pres">
      <dgm:prSet presAssocID="{073FBF63-54A5-436F-9793-EFA1BA4AB1D5}" presName="compNode" presStyleCnt="0"/>
      <dgm:spPr/>
    </dgm:pt>
    <dgm:pt modelId="{D546C538-E5E6-4C4A-90A5-C4FF86DD5A22}" type="pres">
      <dgm:prSet presAssocID="{073FBF63-54A5-436F-9793-EFA1BA4AB1D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6ABF3D9-6084-4D00-9E9C-36C43B1FCBEF}" type="pres">
      <dgm:prSet presAssocID="{073FBF63-54A5-436F-9793-EFA1BA4AB1D5}" presName="spaceRect" presStyleCnt="0"/>
      <dgm:spPr/>
    </dgm:pt>
    <dgm:pt modelId="{D3262B7C-CF9A-4997-BD9D-1D1767A8C8C8}" type="pres">
      <dgm:prSet presAssocID="{073FBF63-54A5-436F-9793-EFA1BA4AB1D5}" presName="textRect" presStyleLbl="revTx" presStyleIdx="2" presStyleCnt="4">
        <dgm:presLayoutVars>
          <dgm:chMax val="1"/>
          <dgm:chPref val="1"/>
        </dgm:presLayoutVars>
      </dgm:prSet>
      <dgm:spPr/>
    </dgm:pt>
    <dgm:pt modelId="{BFBB1B2F-8042-46DE-9542-534BF98AD014}" type="pres">
      <dgm:prSet presAssocID="{853DB035-1D97-47A3-B3B4-D123EFE8382B}" presName="sibTrans" presStyleCnt="0"/>
      <dgm:spPr/>
    </dgm:pt>
    <dgm:pt modelId="{6B3A0DDF-C41B-44E1-BA99-0ADDFDE92C25}" type="pres">
      <dgm:prSet presAssocID="{50F4B465-0D1E-4CF3-B4ED-7582DD808547}" presName="compNode" presStyleCnt="0"/>
      <dgm:spPr/>
    </dgm:pt>
    <dgm:pt modelId="{0E69C918-D891-4F60-BF08-D0E2C57CD730}" type="pres">
      <dgm:prSet presAssocID="{50F4B465-0D1E-4CF3-B4ED-7582DD80854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F174DA0A-22F1-43C6-A220-000DF8C5190C}" type="pres">
      <dgm:prSet presAssocID="{50F4B465-0D1E-4CF3-B4ED-7582DD808547}" presName="spaceRect" presStyleCnt="0"/>
      <dgm:spPr/>
    </dgm:pt>
    <dgm:pt modelId="{9A2EDFF4-64FD-427B-ADE4-5AB77B0C9527}" type="pres">
      <dgm:prSet presAssocID="{50F4B465-0D1E-4CF3-B4ED-7582DD80854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592370F-2153-43B7-8265-D38F08FA7557}" type="presOf" srcId="{27C952A8-0CDD-44AC-B504-C1E9CF343575}" destId="{83A297DD-54CE-4D99-ACFA-26282F86772E}" srcOrd="0" destOrd="0" presId="urn:microsoft.com/office/officeart/2018/2/layout/IconLabelList"/>
    <dgm:cxn modelId="{02C79621-7CC4-4EE8-98BB-A0DAFB6D0157}" srcId="{5FB4E59F-9DA2-40CC-8A4B-FBEF17A12E8A}" destId="{50F4B465-0D1E-4CF3-B4ED-7582DD808547}" srcOrd="3" destOrd="0" parTransId="{B5ABA54E-78A1-4D7F-9EEF-9D62522A64A9}" sibTransId="{F2741A37-0AF2-4885-9FD9-C7A2BB8EA319}"/>
    <dgm:cxn modelId="{2FD2216A-86D2-408C-9CB9-8656FB95DB71}" type="presOf" srcId="{50F4B465-0D1E-4CF3-B4ED-7582DD808547}" destId="{9A2EDFF4-64FD-427B-ADE4-5AB77B0C9527}" srcOrd="0" destOrd="0" presId="urn:microsoft.com/office/officeart/2018/2/layout/IconLabelList"/>
    <dgm:cxn modelId="{6866A850-139E-4481-9DD9-B53A2B421BD0}" type="presOf" srcId="{073FBF63-54A5-436F-9793-EFA1BA4AB1D5}" destId="{D3262B7C-CF9A-4997-BD9D-1D1767A8C8C8}" srcOrd="0" destOrd="0" presId="urn:microsoft.com/office/officeart/2018/2/layout/IconLabelList"/>
    <dgm:cxn modelId="{D3142776-0DB2-4BA1-8075-3BFF8CDD0B55}" type="presOf" srcId="{5FB4E59F-9DA2-40CC-8A4B-FBEF17A12E8A}" destId="{F2857D78-1CFD-4460-B66A-5D47109B18E1}" srcOrd="0" destOrd="0" presId="urn:microsoft.com/office/officeart/2018/2/layout/IconLabelList"/>
    <dgm:cxn modelId="{3AB0B689-E5CE-4E5E-B974-EF320C7EA7F2}" srcId="{5FB4E59F-9DA2-40CC-8A4B-FBEF17A12E8A}" destId="{9AD4BBE7-E11B-43F7-8D94-C09DBC3E6C03}" srcOrd="0" destOrd="0" parTransId="{387BBC3E-F91D-42BE-85BA-A421B1B8DAE7}" sibTransId="{2603BBF7-E784-4F0C-8B76-9C161E2EEE91}"/>
    <dgm:cxn modelId="{6CD15296-5E9A-4A8C-BD8F-AA86FF6FA673}" srcId="{5FB4E59F-9DA2-40CC-8A4B-FBEF17A12E8A}" destId="{27C952A8-0CDD-44AC-B504-C1E9CF343575}" srcOrd="1" destOrd="0" parTransId="{8846A2CA-18EC-411D-A711-AA2B0FAA85D9}" sibTransId="{F4E4FD9E-6B17-4BEF-865C-534A973DC637}"/>
    <dgm:cxn modelId="{4756B0B8-7C94-49CD-A87E-553C72765E06}" type="presOf" srcId="{9AD4BBE7-E11B-43F7-8D94-C09DBC3E6C03}" destId="{C431D36A-F240-46BD-BEB6-29246CF6030B}" srcOrd="0" destOrd="0" presId="urn:microsoft.com/office/officeart/2018/2/layout/IconLabelList"/>
    <dgm:cxn modelId="{DCAE8ED6-DF3E-4CDC-A757-E159DA18FD9D}" srcId="{5FB4E59F-9DA2-40CC-8A4B-FBEF17A12E8A}" destId="{073FBF63-54A5-436F-9793-EFA1BA4AB1D5}" srcOrd="2" destOrd="0" parTransId="{425FD251-58A4-4929-8D9D-E8D9F2B79438}" sibTransId="{853DB035-1D97-47A3-B3B4-D123EFE8382B}"/>
    <dgm:cxn modelId="{FCB2FEA0-B6E7-407C-8385-F0E62128190E}" type="presParOf" srcId="{F2857D78-1CFD-4460-B66A-5D47109B18E1}" destId="{2EA72412-4212-4199-8CDB-86801962D8B5}" srcOrd="0" destOrd="0" presId="urn:microsoft.com/office/officeart/2018/2/layout/IconLabelList"/>
    <dgm:cxn modelId="{2BDF250E-903C-4B3D-99C3-BE8682ABFDE0}" type="presParOf" srcId="{2EA72412-4212-4199-8CDB-86801962D8B5}" destId="{D3E2CAE9-AC50-4E46-A334-A331E907E484}" srcOrd="0" destOrd="0" presId="urn:microsoft.com/office/officeart/2018/2/layout/IconLabelList"/>
    <dgm:cxn modelId="{3D81002F-B419-4CCF-845D-5E71F87422D9}" type="presParOf" srcId="{2EA72412-4212-4199-8CDB-86801962D8B5}" destId="{7D254C38-826D-4AEE-A804-0D3A6490CEEF}" srcOrd="1" destOrd="0" presId="urn:microsoft.com/office/officeart/2018/2/layout/IconLabelList"/>
    <dgm:cxn modelId="{4D2FE1E0-995B-40B3-A895-46C648FB8ECC}" type="presParOf" srcId="{2EA72412-4212-4199-8CDB-86801962D8B5}" destId="{C431D36A-F240-46BD-BEB6-29246CF6030B}" srcOrd="2" destOrd="0" presId="urn:microsoft.com/office/officeart/2018/2/layout/IconLabelList"/>
    <dgm:cxn modelId="{8C4F6012-095D-4080-B308-38E69110EFAB}" type="presParOf" srcId="{F2857D78-1CFD-4460-B66A-5D47109B18E1}" destId="{81770B8F-7194-48B5-9758-285EA94A0897}" srcOrd="1" destOrd="0" presId="urn:microsoft.com/office/officeart/2018/2/layout/IconLabelList"/>
    <dgm:cxn modelId="{329E3B67-988A-40DF-A765-BFD88BA2D0ED}" type="presParOf" srcId="{F2857D78-1CFD-4460-B66A-5D47109B18E1}" destId="{95D4761A-43E7-42D4-938A-24EDE467FA55}" srcOrd="2" destOrd="0" presId="urn:microsoft.com/office/officeart/2018/2/layout/IconLabelList"/>
    <dgm:cxn modelId="{7CE66848-3817-48CD-ACF8-F952F4F9A5BF}" type="presParOf" srcId="{95D4761A-43E7-42D4-938A-24EDE467FA55}" destId="{9FD316F3-001F-4513-8FCA-42C269B65AA3}" srcOrd="0" destOrd="0" presId="urn:microsoft.com/office/officeart/2018/2/layout/IconLabelList"/>
    <dgm:cxn modelId="{A8405809-E131-4B75-AC92-C1247A30C2E1}" type="presParOf" srcId="{95D4761A-43E7-42D4-938A-24EDE467FA55}" destId="{7CCA7BDB-FD68-476C-B618-43C07C874689}" srcOrd="1" destOrd="0" presId="urn:microsoft.com/office/officeart/2018/2/layout/IconLabelList"/>
    <dgm:cxn modelId="{A0F905A2-F0FF-49B9-A846-37DCC9862498}" type="presParOf" srcId="{95D4761A-43E7-42D4-938A-24EDE467FA55}" destId="{83A297DD-54CE-4D99-ACFA-26282F86772E}" srcOrd="2" destOrd="0" presId="urn:microsoft.com/office/officeart/2018/2/layout/IconLabelList"/>
    <dgm:cxn modelId="{D97A8FE8-0A7D-4A1E-AA10-8FAABCD2A731}" type="presParOf" srcId="{F2857D78-1CFD-4460-B66A-5D47109B18E1}" destId="{D108FD5E-686E-4EA0-84A2-C9DB30A1E07F}" srcOrd="3" destOrd="0" presId="urn:microsoft.com/office/officeart/2018/2/layout/IconLabelList"/>
    <dgm:cxn modelId="{8CC2EB1E-64AC-4D86-BDA9-A9989B15909F}" type="presParOf" srcId="{F2857D78-1CFD-4460-B66A-5D47109B18E1}" destId="{A1729280-C13F-46A4-8E00-085AFD2C45B8}" srcOrd="4" destOrd="0" presId="urn:microsoft.com/office/officeart/2018/2/layout/IconLabelList"/>
    <dgm:cxn modelId="{29021E62-5B00-4DBC-BA08-D323061EBD1A}" type="presParOf" srcId="{A1729280-C13F-46A4-8E00-085AFD2C45B8}" destId="{D546C538-E5E6-4C4A-90A5-C4FF86DD5A22}" srcOrd="0" destOrd="0" presId="urn:microsoft.com/office/officeart/2018/2/layout/IconLabelList"/>
    <dgm:cxn modelId="{CEFB21EA-FA45-4D73-8E64-AB6B234BB946}" type="presParOf" srcId="{A1729280-C13F-46A4-8E00-085AFD2C45B8}" destId="{86ABF3D9-6084-4D00-9E9C-36C43B1FCBEF}" srcOrd="1" destOrd="0" presId="urn:microsoft.com/office/officeart/2018/2/layout/IconLabelList"/>
    <dgm:cxn modelId="{4B96FDFC-F96C-42DB-AD8D-A19DB4081675}" type="presParOf" srcId="{A1729280-C13F-46A4-8E00-085AFD2C45B8}" destId="{D3262B7C-CF9A-4997-BD9D-1D1767A8C8C8}" srcOrd="2" destOrd="0" presId="urn:microsoft.com/office/officeart/2018/2/layout/IconLabelList"/>
    <dgm:cxn modelId="{C6F38605-7B4A-42BC-B1A3-30300D357620}" type="presParOf" srcId="{F2857D78-1CFD-4460-B66A-5D47109B18E1}" destId="{BFBB1B2F-8042-46DE-9542-534BF98AD014}" srcOrd="5" destOrd="0" presId="urn:microsoft.com/office/officeart/2018/2/layout/IconLabelList"/>
    <dgm:cxn modelId="{67691C2E-C425-4803-8C0D-A01F96E964E6}" type="presParOf" srcId="{F2857D78-1CFD-4460-B66A-5D47109B18E1}" destId="{6B3A0DDF-C41B-44E1-BA99-0ADDFDE92C25}" srcOrd="6" destOrd="0" presId="urn:microsoft.com/office/officeart/2018/2/layout/IconLabelList"/>
    <dgm:cxn modelId="{3FD580B7-5D38-475D-99D6-A6E55F1810EC}" type="presParOf" srcId="{6B3A0DDF-C41B-44E1-BA99-0ADDFDE92C25}" destId="{0E69C918-D891-4F60-BF08-D0E2C57CD730}" srcOrd="0" destOrd="0" presId="urn:microsoft.com/office/officeart/2018/2/layout/IconLabelList"/>
    <dgm:cxn modelId="{A1E9D5E9-BB77-4B21-9A98-097835E7F283}" type="presParOf" srcId="{6B3A0DDF-C41B-44E1-BA99-0ADDFDE92C25}" destId="{F174DA0A-22F1-43C6-A220-000DF8C5190C}" srcOrd="1" destOrd="0" presId="urn:microsoft.com/office/officeart/2018/2/layout/IconLabelList"/>
    <dgm:cxn modelId="{11CCBB49-07E3-4833-9D6D-D16D531A1F4F}" type="presParOf" srcId="{6B3A0DDF-C41B-44E1-BA99-0ADDFDE92C25}" destId="{9A2EDFF4-64FD-427B-ADE4-5AB77B0C952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7FC64B4-256F-49CC-9B2D-FA3E49BE4B9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B00C7D4-CD1B-425D-9A9C-2E6F7A841819}">
      <dgm:prSet/>
      <dgm:spPr/>
      <dgm:t>
        <a:bodyPr/>
        <a:lstStyle/>
        <a:p>
          <a:r>
            <a:rPr lang="en-US" b="0" i="0"/>
            <a:t>Identify knowledge gap</a:t>
          </a:r>
          <a:endParaRPr lang="en-US"/>
        </a:p>
      </dgm:t>
    </dgm:pt>
    <dgm:pt modelId="{9761192F-7290-454F-88D9-EF65B601709F}" type="parTrans" cxnId="{43D72638-4251-4D70-824D-216C3D8F4432}">
      <dgm:prSet/>
      <dgm:spPr/>
      <dgm:t>
        <a:bodyPr/>
        <a:lstStyle/>
        <a:p>
          <a:endParaRPr lang="en-US"/>
        </a:p>
      </dgm:t>
    </dgm:pt>
    <dgm:pt modelId="{ED9006B1-B9B4-4C84-A06C-94C1E7D6F12B}" type="sibTrans" cxnId="{43D72638-4251-4D70-824D-216C3D8F4432}">
      <dgm:prSet/>
      <dgm:spPr/>
      <dgm:t>
        <a:bodyPr/>
        <a:lstStyle/>
        <a:p>
          <a:endParaRPr lang="en-US"/>
        </a:p>
      </dgm:t>
    </dgm:pt>
    <dgm:pt modelId="{09F9BA49-31B8-4E7E-ABCB-61892A5F8587}">
      <dgm:prSet/>
      <dgm:spPr/>
      <dgm:t>
        <a:bodyPr/>
        <a:lstStyle/>
        <a:p>
          <a:r>
            <a:rPr lang="en-US" b="0" i="0"/>
            <a:t>Design shadowing</a:t>
          </a:r>
          <a:endParaRPr lang="en-US"/>
        </a:p>
      </dgm:t>
    </dgm:pt>
    <dgm:pt modelId="{AD9E0645-DBAC-4920-8374-BBD7D4B7B7B1}" type="parTrans" cxnId="{0540866B-5314-43A9-843C-9EDBE39794D6}">
      <dgm:prSet/>
      <dgm:spPr/>
      <dgm:t>
        <a:bodyPr/>
        <a:lstStyle/>
        <a:p>
          <a:endParaRPr lang="en-US"/>
        </a:p>
      </dgm:t>
    </dgm:pt>
    <dgm:pt modelId="{5C1E8858-05C8-44F8-86C6-77058E622E9F}" type="sibTrans" cxnId="{0540866B-5314-43A9-843C-9EDBE39794D6}">
      <dgm:prSet/>
      <dgm:spPr/>
      <dgm:t>
        <a:bodyPr/>
        <a:lstStyle/>
        <a:p>
          <a:endParaRPr lang="en-US"/>
        </a:p>
      </dgm:t>
    </dgm:pt>
    <dgm:pt modelId="{9D76C834-83B4-45C4-81E4-E039AA33DC2A}">
      <dgm:prSet/>
      <dgm:spPr/>
      <dgm:t>
        <a:bodyPr/>
        <a:lstStyle/>
        <a:p>
          <a:r>
            <a:rPr lang="en-US" b="0" i="0"/>
            <a:t>Define measures</a:t>
          </a:r>
          <a:endParaRPr lang="en-US"/>
        </a:p>
      </dgm:t>
    </dgm:pt>
    <dgm:pt modelId="{788A2776-5903-4CEB-B667-591289EAEC2C}" type="parTrans" cxnId="{CAC33DD5-FAEB-4793-82D2-893FF1B72D0B}">
      <dgm:prSet/>
      <dgm:spPr/>
      <dgm:t>
        <a:bodyPr/>
        <a:lstStyle/>
        <a:p>
          <a:endParaRPr lang="en-US"/>
        </a:p>
      </dgm:t>
    </dgm:pt>
    <dgm:pt modelId="{786398E3-7183-4C6B-8E6B-CB44784785CB}" type="sibTrans" cxnId="{CAC33DD5-FAEB-4793-82D2-893FF1B72D0B}">
      <dgm:prSet/>
      <dgm:spPr/>
      <dgm:t>
        <a:bodyPr/>
        <a:lstStyle/>
        <a:p>
          <a:endParaRPr lang="en-US"/>
        </a:p>
      </dgm:t>
    </dgm:pt>
    <dgm:pt modelId="{D72A9A76-7CF3-4D42-B06F-2A5A79E5B6C6}">
      <dgm:prSet/>
      <dgm:spPr/>
      <dgm:t>
        <a:bodyPr/>
        <a:lstStyle/>
        <a:p>
          <a:r>
            <a:rPr lang="en-US" b="0" i="0"/>
            <a:t>Select pilot group</a:t>
          </a:r>
          <a:endParaRPr lang="en-US"/>
        </a:p>
      </dgm:t>
    </dgm:pt>
    <dgm:pt modelId="{E7D66930-703F-4A18-8D9C-B4F4635FED73}" type="parTrans" cxnId="{B7E4B91E-6030-4419-A044-AA51D2030F91}">
      <dgm:prSet/>
      <dgm:spPr/>
      <dgm:t>
        <a:bodyPr/>
        <a:lstStyle/>
        <a:p>
          <a:endParaRPr lang="en-US"/>
        </a:p>
      </dgm:t>
    </dgm:pt>
    <dgm:pt modelId="{42B6BAC6-B414-4ACE-BDD9-E5BBDE2D4259}" type="sibTrans" cxnId="{B7E4B91E-6030-4419-A044-AA51D2030F91}">
      <dgm:prSet/>
      <dgm:spPr/>
      <dgm:t>
        <a:bodyPr/>
        <a:lstStyle/>
        <a:p>
          <a:endParaRPr lang="en-US"/>
        </a:p>
      </dgm:t>
    </dgm:pt>
    <dgm:pt modelId="{AF2FBB67-3A4B-486E-B45D-712393EDC2F4}" type="pres">
      <dgm:prSet presAssocID="{97FC64B4-256F-49CC-9B2D-FA3E49BE4B9F}" presName="Name0" presStyleCnt="0">
        <dgm:presLayoutVars>
          <dgm:dir/>
          <dgm:resizeHandles val="exact"/>
        </dgm:presLayoutVars>
      </dgm:prSet>
      <dgm:spPr/>
    </dgm:pt>
    <dgm:pt modelId="{5A5B9535-AE4C-448F-83B0-960C5BC86F93}" type="pres">
      <dgm:prSet presAssocID="{6B00C7D4-CD1B-425D-9A9C-2E6F7A841819}" presName="node" presStyleLbl="node1" presStyleIdx="0" presStyleCnt="4">
        <dgm:presLayoutVars>
          <dgm:bulletEnabled val="1"/>
        </dgm:presLayoutVars>
      </dgm:prSet>
      <dgm:spPr/>
    </dgm:pt>
    <dgm:pt modelId="{F5CB4F6B-30C0-4FB6-8E21-51492648BA21}" type="pres">
      <dgm:prSet presAssocID="{ED9006B1-B9B4-4C84-A06C-94C1E7D6F12B}" presName="sibTrans" presStyleLbl="sibTrans1D1" presStyleIdx="0" presStyleCnt="3"/>
      <dgm:spPr/>
    </dgm:pt>
    <dgm:pt modelId="{A1B7519D-98AA-4D0C-ABA4-D3F9DBB1545E}" type="pres">
      <dgm:prSet presAssocID="{ED9006B1-B9B4-4C84-A06C-94C1E7D6F12B}" presName="connectorText" presStyleLbl="sibTrans1D1" presStyleIdx="0" presStyleCnt="3"/>
      <dgm:spPr/>
    </dgm:pt>
    <dgm:pt modelId="{18EA0C13-8400-48BE-ABBD-0B4AFE7F0791}" type="pres">
      <dgm:prSet presAssocID="{09F9BA49-31B8-4E7E-ABCB-61892A5F8587}" presName="node" presStyleLbl="node1" presStyleIdx="1" presStyleCnt="4">
        <dgm:presLayoutVars>
          <dgm:bulletEnabled val="1"/>
        </dgm:presLayoutVars>
      </dgm:prSet>
      <dgm:spPr/>
    </dgm:pt>
    <dgm:pt modelId="{B3C8039D-F3ED-47CA-823B-0829076FCFFB}" type="pres">
      <dgm:prSet presAssocID="{5C1E8858-05C8-44F8-86C6-77058E622E9F}" presName="sibTrans" presStyleLbl="sibTrans1D1" presStyleIdx="1" presStyleCnt="3"/>
      <dgm:spPr/>
    </dgm:pt>
    <dgm:pt modelId="{1ADF05F8-C095-4ACA-A593-59132B0CF847}" type="pres">
      <dgm:prSet presAssocID="{5C1E8858-05C8-44F8-86C6-77058E622E9F}" presName="connectorText" presStyleLbl="sibTrans1D1" presStyleIdx="1" presStyleCnt="3"/>
      <dgm:spPr/>
    </dgm:pt>
    <dgm:pt modelId="{38C2A294-3183-4958-82E6-C4F062E6DF9C}" type="pres">
      <dgm:prSet presAssocID="{9D76C834-83B4-45C4-81E4-E039AA33DC2A}" presName="node" presStyleLbl="node1" presStyleIdx="2" presStyleCnt="4">
        <dgm:presLayoutVars>
          <dgm:bulletEnabled val="1"/>
        </dgm:presLayoutVars>
      </dgm:prSet>
      <dgm:spPr/>
    </dgm:pt>
    <dgm:pt modelId="{2FDCBBD6-7245-4031-BF5F-F5F67DCE5725}" type="pres">
      <dgm:prSet presAssocID="{786398E3-7183-4C6B-8E6B-CB44784785CB}" presName="sibTrans" presStyleLbl="sibTrans1D1" presStyleIdx="2" presStyleCnt="3"/>
      <dgm:spPr/>
    </dgm:pt>
    <dgm:pt modelId="{47673CA1-5514-423A-B4A9-72C294045DCF}" type="pres">
      <dgm:prSet presAssocID="{786398E3-7183-4C6B-8E6B-CB44784785CB}" presName="connectorText" presStyleLbl="sibTrans1D1" presStyleIdx="2" presStyleCnt="3"/>
      <dgm:spPr/>
    </dgm:pt>
    <dgm:pt modelId="{FF6E7D81-CBAD-4F13-A0D7-2414F1BB6104}" type="pres">
      <dgm:prSet presAssocID="{D72A9A76-7CF3-4D42-B06F-2A5A79E5B6C6}" presName="node" presStyleLbl="node1" presStyleIdx="3" presStyleCnt="4">
        <dgm:presLayoutVars>
          <dgm:bulletEnabled val="1"/>
        </dgm:presLayoutVars>
      </dgm:prSet>
      <dgm:spPr/>
    </dgm:pt>
  </dgm:ptLst>
  <dgm:cxnLst>
    <dgm:cxn modelId="{B7E4B91E-6030-4419-A044-AA51D2030F91}" srcId="{97FC64B4-256F-49CC-9B2D-FA3E49BE4B9F}" destId="{D72A9A76-7CF3-4D42-B06F-2A5A79E5B6C6}" srcOrd="3" destOrd="0" parTransId="{E7D66930-703F-4A18-8D9C-B4F4635FED73}" sibTransId="{42B6BAC6-B414-4ACE-BDD9-E5BBDE2D4259}"/>
    <dgm:cxn modelId="{74444C24-DF13-44BC-BDE0-7BCD284B213A}" type="presOf" srcId="{ED9006B1-B9B4-4C84-A06C-94C1E7D6F12B}" destId="{F5CB4F6B-30C0-4FB6-8E21-51492648BA21}" srcOrd="0" destOrd="0" presId="urn:microsoft.com/office/officeart/2016/7/layout/RepeatingBendingProcessNew"/>
    <dgm:cxn modelId="{43D72638-4251-4D70-824D-216C3D8F4432}" srcId="{97FC64B4-256F-49CC-9B2D-FA3E49BE4B9F}" destId="{6B00C7D4-CD1B-425D-9A9C-2E6F7A841819}" srcOrd="0" destOrd="0" parTransId="{9761192F-7290-454F-88D9-EF65B601709F}" sibTransId="{ED9006B1-B9B4-4C84-A06C-94C1E7D6F12B}"/>
    <dgm:cxn modelId="{59B7193E-1D02-49CF-A067-169948646A9C}" type="presOf" srcId="{D72A9A76-7CF3-4D42-B06F-2A5A79E5B6C6}" destId="{FF6E7D81-CBAD-4F13-A0D7-2414F1BB6104}" srcOrd="0" destOrd="0" presId="urn:microsoft.com/office/officeart/2016/7/layout/RepeatingBendingProcessNew"/>
    <dgm:cxn modelId="{0540866B-5314-43A9-843C-9EDBE39794D6}" srcId="{97FC64B4-256F-49CC-9B2D-FA3E49BE4B9F}" destId="{09F9BA49-31B8-4E7E-ABCB-61892A5F8587}" srcOrd="1" destOrd="0" parTransId="{AD9E0645-DBAC-4920-8374-BBD7D4B7B7B1}" sibTransId="{5C1E8858-05C8-44F8-86C6-77058E622E9F}"/>
    <dgm:cxn modelId="{DF49EB50-8514-4C0F-9A35-FE89F624D243}" type="presOf" srcId="{9D76C834-83B4-45C4-81E4-E039AA33DC2A}" destId="{38C2A294-3183-4958-82E6-C4F062E6DF9C}" srcOrd="0" destOrd="0" presId="urn:microsoft.com/office/officeart/2016/7/layout/RepeatingBendingProcessNew"/>
    <dgm:cxn modelId="{1DA38251-2D78-4667-A744-0B1D7B6AED94}" type="presOf" srcId="{6B00C7D4-CD1B-425D-9A9C-2E6F7A841819}" destId="{5A5B9535-AE4C-448F-83B0-960C5BC86F93}" srcOrd="0" destOrd="0" presId="urn:microsoft.com/office/officeart/2016/7/layout/RepeatingBendingProcessNew"/>
    <dgm:cxn modelId="{EDF8B153-3A6C-4D33-A9F8-572318C369C7}" type="presOf" srcId="{ED9006B1-B9B4-4C84-A06C-94C1E7D6F12B}" destId="{A1B7519D-98AA-4D0C-ABA4-D3F9DBB1545E}" srcOrd="1" destOrd="0" presId="urn:microsoft.com/office/officeart/2016/7/layout/RepeatingBendingProcessNew"/>
    <dgm:cxn modelId="{4B3D7878-596F-4062-8C5B-2E0007A36DBB}" type="presOf" srcId="{09F9BA49-31B8-4E7E-ABCB-61892A5F8587}" destId="{18EA0C13-8400-48BE-ABBD-0B4AFE7F0791}" srcOrd="0" destOrd="0" presId="urn:microsoft.com/office/officeart/2016/7/layout/RepeatingBendingProcessNew"/>
    <dgm:cxn modelId="{E07C7EBE-AF9B-4BC4-AE41-0D997093B0BD}" type="presOf" srcId="{5C1E8858-05C8-44F8-86C6-77058E622E9F}" destId="{1ADF05F8-C095-4ACA-A593-59132B0CF847}" srcOrd="1" destOrd="0" presId="urn:microsoft.com/office/officeart/2016/7/layout/RepeatingBendingProcessNew"/>
    <dgm:cxn modelId="{4F6612D5-9911-4B5E-BCA5-525305ABA40D}" type="presOf" srcId="{786398E3-7183-4C6B-8E6B-CB44784785CB}" destId="{47673CA1-5514-423A-B4A9-72C294045DCF}" srcOrd="1" destOrd="0" presId="urn:microsoft.com/office/officeart/2016/7/layout/RepeatingBendingProcessNew"/>
    <dgm:cxn modelId="{CAC33DD5-FAEB-4793-82D2-893FF1B72D0B}" srcId="{97FC64B4-256F-49CC-9B2D-FA3E49BE4B9F}" destId="{9D76C834-83B4-45C4-81E4-E039AA33DC2A}" srcOrd="2" destOrd="0" parTransId="{788A2776-5903-4CEB-B667-591289EAEC2C}" sibTransId="{786398E3-7183-4C6B-8E6B-CB44784785CB}"/>
    <dgm:cxn modelId="{DB09F3DA-361B-4CE3-80A9-45E48B82461D}" type="presOf" srcId="{786398E3-7183-4C6B-8E6B-CB44784785CB}" destId="{2FDCBBD6-7245-4031-BF5F-F5F67DCE5725}" srcOrd="0" destOrd="0" presId="urn:microsoft.com/office/officeart/2016/7/layout/RepeatingBendingProcessNew"/>
    <dgm:cxn modelId="{26BF38E5-7398-4402-8A84-D378CC9E19CA}" type="presOf" srcId="{5C1E8858-05C8-44F8-86C6-77058E622E9F}" destId="{B3C8039D-F3ED-47CA-823B-0829076FCFFB}" srcOrd="0" destOrd="0" presId="urn:microsoft.com/office/officeart/2016/7/layout/RepeatingBendingProcessNew"/>
    <dgm:cxn modelId="{630BD9F6-52B8-4095-93F5-38C83D91DF10}" type="presOf" srcId="{97FC64B4-256F-49CC-9B2D-FA3E49BE4B9F}" destId="{AF2FBB67-3A4B-486E-B45D-712393EDC2F4}" srcOrd="0" destOrd="0" presId="urn:microsoft.com/office/officeart/2016/7/layout/RepeatingBendingProcessNew"/>
    <dgm:cxn modelId="{038B6CEE-F434-440C-922A-3850486A5EB9}" type="presParOf" srcId="{AF2FBB67-3A4B-486E-B45D-712393EDC2F4}" destId="{5A5B9535-AE4C-448F-83B0-960C5BC86F93}" srcOrd="0" destOrd="0" presId="urn:microsoft.com/office/officeart/2016/7/layout/RepeatingBendingProcessNew"/>
    <dgm:cxn modelId="{DD5C7329-F3F4-481C-AB1A-5D1E69F4B8A6}" type="presParOf" srcId="{AF2FBB67-3A4B-486E-B45D-712393EDC2F4}" destId="{F5CB4F6B-30C0-4FB6-8E21-51492648BA21}" srcOrd="1" destOrd="0" presId="urn:microsoft.com/office/officeart/2016/7/layout/RepeatingBendingProcessNew"/>
    <dgm:cxn modelId="{B1C14322-FBEE-439E-B6E5-1585BA23C141}" type="presParOf" srcId="{F5CB4F6B-30C0-4FB6-8E21-51492648BA21}" destId="{A1B7519D-98AA-4D0C-ABA4-D3F9DBB1545E}" srcOrd="0" destOrd="0" presId="urn:microsoft.com/office/officeart/2016/7/layout/RepeatingBendingProcessNew"/>
    <dgm:cxn modelId="{56634A3B-7C13-43AF-AA3A-702FE2FD100B}" type="presParOf" srcId="{AF2FBB67-3A4B-486E-B45D-712393EDC2F4}" destId="{18EA0C13-8400-48BE-ABBD-0B4AFE7F0791}" srcOrd="2" destOrd="0" presId="urn:microsoft.com/office/officeart/2016/7/layout/RepeatingBendingProcessNew"/>
    <dgm:cxn modelId="{BC3F10DF-E1E6-4935-9102-85A2B48EC020}" type="presParOf" srcId="{AF2FBB67-3A4B-486E-B45D-712393EDC2F4}" destId="{B3C8039D-F3ED-47CA-823B-0829076FCFFB}" srcOrd="3" destOrd="0" presId="urn:microsoft.com/office/officeart/2016/7/layout/RepeatingBendingProcessNew"/>
    <dgm:cxn modelId="{DA4B226B-07AE-4707-8EF5-0E52E3993033}" type="presParOf" srcId="{B3C8039D-F3ED-47CA-823B-0829076FCFFB}" destId="{1ADF05F8-C095-4ACA-A593-59132B0CF847}" srcOrd="0" destOrd="0" presId="urn:microsoft.com/office/officeart/2016/7/layout/RepeatingBendingProcessNew"/>
    <dgm:cxn modelId="{A278FCAD-E4B3-4097-9966-2FA9F3D152D2}" type="presParOf" srcId="{AF2FBB67-3A4B-486E-B45D-712393EDC2F4}" destId="{38C2A294-3183-4958-82E6-C4F062E6DF9C}" srcOrd="4" destOrd="0" presId="urn:microsoft.com/office/officeart/2016/7/layout/RepeatingBendingProcessNew"/>
    <dgm:cxn modelId="{34C42032-BA82-4AC0-AFC5-EBDEE3A988F8}" type="presParOf" srcId="{AF2FBB67-3A4B-486E-B45D-712393EDC2F4}" destId="{2FDCBBD6-7245-4031-BF5F-F5F67DCE5725}" srcOrd="5" destOrd="0" presId="urn:microsoft.com/office/officeart/2016/7/layout/RepeatingBendingProcessNew"/>
    <dgm:cxn modelId="{3F183D3C-39F8-411B-8124-E1FCA4451EA5}" type="presParOf" srcId="{2FDCBBD6-7245-4031-BF5F-F5F67DCE5725}" destId="{47673CA1-5514-423A-B4A9-72C294045DCF}" srcOrd="0" destOrd="0" presId="urn:microsoft.com/office/officeart/2016/7/layout/RepeatingBendingProcessNew"/>
    <dgm:cxn modelId="{25AE4D4A-2E9F-4E80-9945-95EE54C2D09A}" type="presParOf" srcId="{AF2FBB67-3A4B-486E-B45D-712393EDC2F4}" destId="{FF6E7D81-CBAD-4F13-A0D7-2414F1BB6104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864F7BC-8E46-4524-9FEE-AD15585D58F0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B801C4-736F-4A4B-A421-609B0F47FB7E}">
      <dgm:prSet/>
      <dgm:spPr/>
      <dgm:t>
        <a:bodyPr/>
        <a:lstStyle/>
        <a:p>
          <a:r>
            <a:rPr lang="en-US" b="0" i="0"/>
            <a:t>Strengthen OT understanding</a:t>
          </a:r>
          <a:endParaRPr lang="en-US"/>
        </a:p>
      </dgm:t>
    </dgm:pt>
    <dgm:pt modelId="{B5686396-0AAD-4752-BF81-6B67CCB82630}" type="parTrans" cxnId="{5287DA9C-E852-4113-A7C7-13D34B9EED52}">
      <dgm:prSet/>
      <dgm:spPr/>
      <dgm:t>
        <a:bodyPr/>
        <a:lstStyle/>
        <a:p>
          <a:endParaRPr lang="en-US"/>
        </a:p>
      </dgm:t>
    </dgm:pt>
    <dgm:pt modelId="{F0A57057-E2B8-4E1B-8022-7663E17748C3}" type="sibTrans" cxnId="{5287DA9C-E852-4113-A7C7-13D34B9EED5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F7BF4D8-9D7E-495C-B992-5A6461A67C8B}">
      <dgm:prSet/>
      <dgm:spPr/>
      <dgm:t>
        <a:bodyPr/>
        <a:lstStyle/>
        <a:p>
          <a:r>
            <a:rPr lang="en-US" b="0" i="0"/>
            <a:t>Focus on assessment</a:t>
          </a:r>
          <a:endParaRPr lang="en-US"/>
        </a:p>
      </dgm:t>
    </dgm:pt>
    <dgm:pt modelId="{1E800309-238D-4D87-AF46-76ECBE892F75}" type="parTrans" cxnId="{B2F068F6-0DA8-4CB4-AFD8-F97AA0572D47}">
      <dgm:prSet/>
      <dgm:spPr/>
      <dgm:t>
        <a:bodyPr/>
        <a:lstStyle/>
        <a:p>
          <a:endParaRPr lang="en-US"/>
        </a:p>
      </dgm:t>
    </dgm:pt>
    <dgm:pt modelId="{596FD256-7DD0-45AC-AE6F-7DCC1700F462}" type="sibTrans" cxnId="{B2F068F6-0DA8-4CB4-AFD8-F97AA0572D47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B936B6CE-3973-4A81-BBDE-F4B9F483BAED}">
      <dgm:prSet/>
      <dgm:spPr/>
      <dgm:t>
        <a:bodyPr/>
        <a:lstStyle/>
        <a:p>
          <a:r>
            <a:rPr lang="en-US" b="0" i="0"/>
            <a:t>Staff shadowing</a:t>
          </a:r>
          <a:endParaRPr lang="en-US"/>
        </a:p>
      </dgm:t>
    </dgm:pt>
    <dgm:pt modelId="{858D2957-22BF-4D51-AB50-63B85A0D97B9}" type="parTrans" cxnId="{E636076A-D107-4398-8FF9-D50D4FAF84FA}">
      <dgm:prSet/>
      <dgm:spPr/>
      <dgm:t>
        <a:bodyPr/>
        <a:lstStyle/>
        <a:p>
          <a:endParaRPr lang="en-US"/>
        </a:p>
      </dgm:t>
    </dgm:pt>
    <dgm:pt modelId="{683313F4-E918-4D9C-93AA-FCE10ED9A7C0}" type="sibTrans" cxnId="{E636076A-D107-4398-8FF9-D50D4FAF84F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AB0ADD30-FA91-4F9C-A753-D9D861325DB5}">
      <dgm:prSet/>
      <dgm:spPr/>
      <dgm:t>
        <a:bodyPr/>
        <a:lstStyle/>
        <a:p>
          <a:r>
            <a:rPr lang="en-US" b="0" i="0"/>
            <a:t>Back to basics</a:t>
          </a:r>
          <a:endParaRPr lang="en-US"/>
        </a:p>
      </dgm:t>
    </dgm:pt>
    <dgm:pt modelId="{7F6C2101-2E87-4819-A095-3CD5331F9E9C}" type="parTrans" cxnId="{0999320A-3BB2-491C-A430-FA26E6AD2687}">
      <dgm:prSet/>
      <dgm:spPr/>
      <dgm:t>
        <a:bodyPr/>
        <a:lstStyle/>
        <a:p>
          <a:endParaRPr lang="en-US"/>
        </a:p>
      </dgm:t>
    </dgm:pt>
    <dgm:pt modelId="{20A0688B-A2B0-4FEC-A433-43B5CED772A3}" type="sibTrans" cxnId="{0999320A-3BB2-491C-A430-FA26E6AD2687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0D4D8130-EBDC-4EF8-B120-FE58B5E6354A}" type="pres">
      <dgm:prSet presAssocID="{8864F7BC-8E46-4524-9FEE-AD15585D58F0}" presName="Name0" presStyleCnt="0">
        <dgm:presLayoutVars>
          <dgm:animLvl val="lvl"/>
          <dgm:resizeHandles val="exact"/>
        </dgm:presLayoutVars>
      </dgm:prSet>
      <dgm:spPr/>
    </dgm:pt>
    <dgm:pt modelId="{42892723-E299-49C9-8500-F31C9C8DB54D}" type="pres">
      <dgm:prSet presAssocID="{19B801C4-736F-4A4B-A421-609B0F47FB7E}" presName="compositeNode" presStyleCnt="0">
        <dgm:presLayoutVars>
          <dgm:bulletEnabled val="1"/>
        </dgm:presLayoutVars>
      </dgm:prSet>
      <dgm:spPr/>
    </dgm:pt>
    <dgm:pt modelId="{5F5433B5-5FF6-4858-8B50-EA6E5CE08395}" type="pres">
      <dgm:prSet presAssocID="{19B801C4-736F-4A4B-A421-609B0F47FB7E}" presName="bgRect" presStyleLbl="bgAccFollowNode1" presStyleIdx="0" presStyleCnt="4"/>
      <dgm:spPr/>
    </dgm:pt>
    <dgm:pt modelId="{2C645ECB-8D72-400A-87D2-BAC04A545611}" type="pres">
      <dgm:prSet presAssocID="{F0A57057-E2B8-4E1B-8022-7663E17748C3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3C31629C-8BD7-4412-8B23-3EFF12A34D24}" type="pres">
      <dgm:prSet presAssocID="{19B801C4-736F-4A4B-A421-609B0F47FB7E}" presName="bottomLine" presStyleLbl="alignNode1" presStyleIdx="1" presStyleCnt="8">
        <dgm:presLayoutVars/>
      </dgm:prSet>
      <dgm:spPr/>
    </dgm:pt>
    <dgm:pt modelId="{CEE4BBBA-9C83-4502-B496-7905BFA81B74}" type="pres">
      <dgm:prSet presAssocID="{19B801C4-736F-4A4B-A421-609B0F47FB7E}" presName="nodeText" presStyleLbl="bgAccFollowNode1" presStyleIdx="0" presStyleCnt="4">
        <dgm:presLayoutVars>
          <dgm:bulletEnabled val="1"/>
        </dgm:presLayoutVars>
      </dgm:prSet>
      <dgm:spPr/>
    </dgm:pt>
    <dgm:pt modelId="{0C15D22D-6888-4B20-881A-71452CCB3BAC}" type="pres">
      <dgm:prSet presAssocID="{F0A57057-E2B8-4E1B-8022-7663E17748C3}" presName="sibTrans" presStyleCnt="0"/>
      <dgm:spPr/>
    </dgm:pt>
    <dgm:pt modelId="{10E5E3A8-6408-4B7C-9B0D-A4FC4882C3F8}" type="pres">
      <dgm:prSet presAssocID="{FF7BF4D8-9D7E-495C-B992-5A6461A67C8B}" presName="compositeNode" presStyleCnt="0">
        <dgm:presLayoutVars>
          <dgm:bulletEnabled val="1"/>
        </dgm:presLayoutVars>
      </dgm:prSet>
      <dgm:spPr/>
    </dgm:pt>
    <dgm:pt modelId="{97D42349-0171-4CB7-AED5-416D1DBB7CFC}" type="pres">
      <dgm:prSet presAssocID="{FF7BF4D8-9D7E-495C-B992-5A6461A67C8B}" presName="bgRect" presStyleLbl="bgAccFollowNode1" presStyleIdx="1" presStyleCnt="4"/>
      <dgm:spPr/>
    </dgm:pt>
    <dgm:pt modelId="{DC480DF1-94B3-41DA-8284-D76D58399C39}" type="pres">
      <dgm:prSet presAssocID="{596FD256-7DD0-45AC-AE6F-7DCC1700F462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D8E31B8C-FD7A-4212-ADD1-2C632D749A90}" type="pres">
      <dgm:prSet presAssocID="{FF7BF4D8-9D7E-495C-B992-5A6461A67C8B}" presName="bottomLine" presStyleLbl="alignNode1" presStyleIdx="3" presStyleCnt="8">
        <dgm:presLayoutVars/>
      </dgm:prSet>
      <dgm:spPr/>
    </dgm:pt>
    <dgm:pt modelId="{00380329-3846-449F-9C2C-3E2692F63507}" type="pres">
      <dgm:prSet presAssocID="{FF7BF4D8-9D7E-495C-B992-5A6461A67C8B}" presName="nodeText" presStyleLbl="bgAccFollowNode1" presStyleIdx="1" presStyleCnt="4">
        <dgm:presLayoutVars>
          <dgm:bulletEnabled val="1"/>
        </dgm:presLayoutVars>
      </dgm:prSet>
      <dgm:spPr/>
    </dgm:pt>
    <dgm:pt modelId="{B224C1C5-6651-4C25-8DE2-B9772A8FD3B3}" type="pres">
      <dgm:prSet presAssocID="{596FD256-7DD0-45AC-AE6F-7DCC1700F462}" presName="sibTrans" presStyleCnt="0"/>
      <dgm:spPr/>
    </dgm:pt>
    <dgm:pt modelId="{A1C45074-1E84-44CB-902F-705C140D64D4}" type="pres">
      <dgm:prSet presAssocID="{B936B6CE-3973-4A81-BBDE-F4B9F483BAED}" presName="compositeNode" presStyleCnt="0">
        <dgm:presLayoutVars>
          <dgm:bulletEnabled val="1"/>
        </dgm:presLayoutVars>
      </dgm:prSet>
      <dgm:spPr/>
    </dgm:pt>
    <dgm:pt modelId="{53C7EDEE-B65C-4669-BCEC-798EB6140928}" type="pres">
      <dgm:prSet presAssocID="{B936B6CE-3973-4A81-BBDE-F4B9F483BAED}" presName="bgRect" presStyleLbl="bgAccFollowNode1" presStyleIdx="2" presStyleCnt="4"/>
      <dgm:spPr/>
    </dgm:pt>
    <dgm:pt modelId="{E7DA89BD-53E5-486C-B753-C98000C68DEE}" type="pres">
      <dgm:prSet presAssocID="{683313F4-E918-4D9C-93AA-FCE10ED9A7C0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B35A0AC4-AA76-4B41-9844-AA52C0A1A270}" type="pres">
      <dgm:prSet presAssocID="{B936B6CE-3973-4A81-BBDE-F4B9F483BAED}" presName="bottomLine" presStyleLbl="alignNode1" presStyleIdx="5" presStyleCnt="8">
        <dgm:presLayoutVars/>
      </dgm:prSet>
      <dgm:spPr/>
    </dgm:pt>
    <dgm:pt modelId="{7C266C35-1D88-4675-8982-5AD631A942F3}" type="pres">
      <dgm:prSet presAssocID="{B936B6CE-3973-4A81-BBDE-F4B9F483BAED}" presName="nodeText" presStyleLbl="bgAccFollowNode1" presStyleIdx="2" presStyleCnt="4">
        <dgm:presLayoutVars>
          <dgm:bulletEnabled val="1"/>
        </dgm:presLayoutVars>
      </dgm:prSet>
      <dgm:spPr/>
    </dgm:pt>
    <dgm:pt modelId="{8027EB7B-0450-4FE0-905C-00967F898AB1}" type="pres">
      <dgm:prSet presAssocID="{683313F4-E918-4D9C-93AA-FCE10ED9A7C0}" presName="sibTrans" presStyleCnt="0"/>
      <dgm:spPr/>
    </dgm:pt>
    <dgm:pt modelId="{D6ABF6ED-B2AC-45A9-9164-C6072E69B748}" type="pres">
      <dgm:prSet presAssocID="{AB0ADD30-FA91-4F9C-A753-D9D861325DB5}" presName="compositeNode" presStyleCnt="0">
        <dgm:presLayoutVars>
          <dgm:bulletEnabled val="1"/>
        </dgm:presLayoutVars>
      </dgm:prSet>
      <dgm:spPr/>
    </dgm:pt>
    <dgm:pt modelId="{999937AD-DEB8-4B6F-A1FE-DA6150472508}" type="pres">
      <dgm:prSet presAssocID="{AB0ADD30-FA91-4F9C-A753-D9D861325DB5}" presName="bgRect" presStyleLbl="bgAccFollowNode1" presStyleIdx="3" presStyleCnt="4"/>
      <dgm:spPr/>
    </dgm:pt>
    <dgm:pt modelId="{00C5A69A-D500-4C03-AFEA-F889C4B1E549}" type="pres">
      <dgm:prSet presAssocID="{20A0688B-A2B0-4FEC-A433-43B5CED772A3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5AFD3953-0A2F-4BB2-8B44-D41AF2498B8E}" type="pres">
      <dgm:prSet presAssocID="{AB0ADD30-FA91-4F9C-A753-D9D861325DB5}" presName="bottomLine" presStyleLbl="alignNode1" presStyleIdx="7" presStyleCnt="8">
        <dgm:presLayoutVars/>
      </dgm:prSet>
      <dgm:spPr/>
    </dgm:pt>
    <dgm:pt modelId="{56C2CED8-954D-4D5B-9882-11B42FDF5830}" type="pres">
      <dgm:prSet presAssocID="{AB0ADD30-FA91-4F9C-A753-D9D861325DB5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75871202-A260-4AC2-9342-D566075FFB96}" type="presOf" srcId="{FF7BF4D8-9D7E-495C-B992-5A6461A67C8B}" destId="{00380329-3846-449F-9C2C-3E2692F63507}" srcOrd="1" destOrd="0" presId="urn:microsoft.com/office/officeart/2016/7/layout/BasicLinearProcessNumbered"/>
    <dgm:cxn modelId="{70198F09-38F5-468A-A95C-C1CEB3617F22}" type="presOf" srcId="{596FD256-7DD0-45AC-AE6F-7DCC1700F462}" destId="{DC480DF1-94B3-41DA-8284-D76D58399C39}" srcOrd="0" destOrd="0" presId="urn:microsoft.com/office/officeart/2016/7/layout/BasicLinearProcessNumbered"/>
    <dgm:cxn modelId="{0999320A-3BB2-491C-A430-FA26E6AD2687}" srcId="{8864F7BC-8E46-4524-9FEE-AD15585D58F0}" destId="{AB0ADD30-FA91-4F9C-A753-D9D861325DB5}" srcOrd="3" destOrd="0" parTransId="{7F6C2101-2E87-4819-A095-3CD5331F9E9C}" sibTransId="{20A0688B-A2B0-4FEC-A433-43B5CED772A3}"/>
    <dgm:cxn modelId="{BAB92C2B-E17D-4ABB-9C5B-EF565AE5C935}" type="presOf" srcId="{19B801C4-736F-4A4B-A421-609B0F47FB7E}" destId="{CEE4BBBA-9C83-4502-B496-7905BFA81B74}" srcOrd="1" destOrd="0" presId="urn:microsoft.com/office/officeart/2016/7/layout/BasicLinearProcessNumbered"/>
    <dgm:cxn modelId="{13524A3F-4C78-4D22-BC7D-E2C1BA75FFC3}" type="presOf" srcId="{B936B6CE-3973-4A81-BBDE-F4B9F483BAED}" destId="{7C266C35-1D88-4675-8982-5AD631A942F3}" srcOrd="1" destOrd="0" presId="urn:microsoft.com/office/officeart/2016/7/layout/BasicLinearProcessNumbered"/>
    <dgm:cxn modelId="{E636076A-D107-4398-8FF9-D50D4FAF84FA}" srcId="{8864F7BC-8E46-4524-9FEE-AD15585D58F0}" destId="{B936B6CE-3973-4A81-BBDE-F4B9F483BAED}" srcOrd="2" destOrd="0" parTransId="{858D2957-22BF-4D51-AB50-63B85A0D97B9}" sibTransId="{683313F4-E918-4D9C-93AA-FCE10ED9A7C0}"/>
    <dgm:cxn modelId="{B289CA7A-74AE-4AE7-A053-431A446CAB0E}" type="presOf" srcId="{20A0688B-A2B0-4FEC-A433-43B5CED772A3}" destId="{00C5A69A-D500-4C03-AFEA-F889C4B1E549}" srcOrd="0" destOrd="0" presId="urn:microsoft.com/office/officeart/2016/7/layout/BasicLinearProcessNumbered"/>
    <dgm:cxn modelId="{4B95B88B-8DDE-451A-9134-E002E355570E}" type="presOf" srcId="{19B801C4-736F-4A4B-A421-609B0F47FB7E}" destId="{5F5433B5-5FF6-4858-8B50-EA6E5CE08395}" srcOrd="0" destOrd="0" presId="urn:microsoft.com/office/officeart/2016/7/layout/BasicLinearProcessNumbered"/>
    <dgm:cxn modelId="{2B83D699-C5B5-4557-9C0C-EE1A967323C7}" type="presOf" srcId="{FF7BF4D8-9D7E-495C-B992-5A6461A67C8B}" destId="{97D42349-0171-4CB7-AED5-416D1DBB7CFC}" srcOrd="0" destOrd="0" presId="urn:microsoft.com/office/officeart/2016/7/layout/BasicLinearProcessNumbered"/>
    <dgm:cxn modelId="{4FC3DF99-0020-4586-8CF3-907E373C4491}" type="presOf" srcId="{8864F7BC-8E46-4524-9FEE-AD15585D58F0}" destId="{0D4D8130-EBDC-4EF8-B120-FE58B5E6354A}" srcOrd="0" destOrd="0" presId="urn:microsoft.com/office/officeart/2016/7/layout/BasicLinearProcessNumbered"/>
    <dgm:cxn modelId="{5287DA9C-E852-4113-A7C7-13D34B9EED52}" srcId="{8864F7BC-8E46-4524-9FEE-AD15585D58F0}" destId="{19B801C4-736F-4A4B-A421-609B0F47FB7E}" srcOrd="0" destOrd="0" parTransId="{B5686396-0AAD-4752-BF81-6B67CCB82630}" sibTransId="{F0A57057-E2B8-4E1B-8022-7663E17748C3}"/>
    <dgm:cxn modelId="{CFC6AEA7-9142-46C7-8161-7296E1501920}" type="presOf" srcId="{F0A57057-E2B8-4E1B-8022-7663E17748C3}" destId="{2C645ECB-8D72-400A-87D2-BAC04A545611}" srcOrd="0" destOrd="0" presId="urn:microsoft.com/office/officeart/2016/7/layout/BasicLinearProcessNumbered"/>
    <dgm:cxn modelId="{93DFA7AC-0699-4C40-92B9-F16AD1D516E6}" type="presOf" srcId="{AB0ADD30-FA91-4F9C-A753-D9D861325DB5}" destId="{56C2CED8-954D-4D5B-9882-11B42FDF5830}" srcOrd="1" destOrd="0" presId="urn:microsoft.com/office/officeart/2016/7/layout/BasicLinearProcessNumbered"/>
    <dgm:cxn modelId="{2BE607E1-D3DA-40FE-8387-4A466E2D8522}" type="presOf" srcId="{AB0ADD30-FA91-4F9C-A753-D9D861325DB5}" destId="{999937AD-DEB8-4B6F-A1FE-DA6150472508}" srcOrd="0" destOrd="0" presId="urn:microsoft.com/office/officeart/2016/7/layout/BasicLinearProcessNumbered"/>
    <dgm:cxn modelId="{FAFA55EE-D952-4040-A357-4C4CE2917FB8}" type="presOf" srcId="{683313F4-E918-4D9C-93AA-FCE10ED9A7C0}" destId="{E7DA89BD-53E5-486C-B753-C98000C68DEE}" srcOrd="0" destOrd="0" presId="urn:microsoft.com/office/officeart/2016/7/layout/BasicLinearProcessNumbered"/>
    <dgm:cxn modelId="{454110F4-A35E-4D01-BC88-1ACC71A37025}" type="presOf" srcId="{B936B6CE-3973-4A81-BBDE-F4B9F483BAED}" destId="{53C7EDEE-B65C-4669-BCEC-798EB6140928}" srcOrd="0" destOrd="0" presId="urn:microsoft.com/office/officeart/2016/7/layout/BasicLinearProcessNumbered"/>
    <dgm:cxn modelId="{B2F068F6-0DA8-4CB4-AFD8-F97AA0572D47}" srcId="{8864F7BC-8E46-4524-9FEE-AD15585D58F0}" destId="{FF7BF4D8-9D7E-495C-B992-5A6461A67C8B}" srcOrd="1" destOrd="0" parTransId="{1E800309-238D-4D87-AF46-76ECBE892F75}" sibTransId="{596FD256-7DD0-45AC-AE6F-7DCC1700F462}"/>
    <dgm:cxn modelId="{91A6727E-FBDE-42EF-A554-08AA452D9165}" type="presParOf" srcId="{0D4D8130-EBDC-4EF8-B120-FE58B5E6354A}" destId="{42892723-E299-49C9-8500-F31C9C8DB54D}" srcOrd="0" destOrd="0" presId="urn:microsoft.com/office/officeart/2016/7/layout/BasicLinearProcessNumbered"/>
    <dgm:cxn modelId="{98EF8514-8161-47FA-9CA5-8AEDC6F031AB}" type="presParOf" srcId="{42892723-E299-49C9-8500-F31C9C8DB54D}" destId="{5F5433B5-5FF6-4858-8B50-EA6E5CE08395}" srcOrd="0" destOrd="0" presId="urn:microsoft.com/office/officeart/2016/7/layout/BasicLinearProcessNumbered"/>
    <dgm:cxn modelId="{99BA0830-82FF-4221-8C98-842CCD9876C8}" type="presParOf" srcId="{42892723-E299-49C9-8500-F31C9C8DB54D}" destId="{2C645ECB-8D72-400A-87D2-BAC04A545611}" srcOrd="1" destOrd="0" presId="urn:microsoft.com/office/officeart/2016/7/layout/BasicLinearProcessNumbered"/>
    <dgm:cxn modelId="{69A92F0A-2A1C-439A-8AA0-016FED5CF816}" type="presParOf" srcId="{42892723-E299-49C9-8500-F31C9C8DB54D}" destId="{3C31629C-8BD7-4412-8B23-3EFF12A34D24}" srcOrd="2" destOrd="0" presId="urn:microsoft.com/office/officeart/2016/7/layout/BasicLinearProcessNumbered"/>
    <dgm:cxn modelId="{F44173ED-AE75-498B-87FB-0623E8F40356}" type="presParOf" srcId="{42892723-E299-49C9-8500-F31C9C8DB54D}" destId="{CEE4BBBA-9C83-4502-B496-7905BFA81B74}" srcOrd="3" destOrd="0" presId="urn:microsoft.com/office/officeart/2016/7/layout/BasicLinearProcessNumbered"/>
    <dgm:cxn modelId="{538CC06F-CEE8-4566-99CE-F0E5D83F860F}" type="presParOf" srcId="{0D4D8130-EBDC-4EF8-B120-FE58B5E6354A}" destId="{0C15D22D-6888-4B20-881A-71452CCB3BAC}" srcOrd="1" destOrd="0" presId="urn:microsoft.com/office/officeart/2016/7/layout/BasicLinearProcessNumbered"/>
    <dgm:cxn modelId="{087A45E1-31B4-4BAA-BBDA-28C6E5CF0D2E}" type="presParOf" srcId="{0D4D8130-EBDC-4EF8-B120-FE58B5E6354A}" destId="{10E5E3A8-6408-4B7C-9B0D-A4FC4882C3F8}" srcOrd="2" destOrd="0" presId="urn:microsoft.com/office/officeart/2016/7/layout/BasicLinearProcessNumbered"/>
    <dgm:cxn modelId="{4F0B0920-9072-4D01-8531-1E2418495170}" type="presParOf" srcId="{10E5E3A8-6408-4B7C-9B0D-A4FC4882C3F8}" destId="{97D42349-0171-4CB7-AED5-416D1DBB7CFC}" srcOrd="0" destOrd="0" presId="urn:microsoft.com/office/officeart/2016/7/layout/BasicLinearProcessNumbered"/>
    <dgm:cxn modelId="{C7B8A20F-2605-49A3-8E26-D98490C43654}" type="presParOf" srcId="{10E5E3A8-6408-4B7C-9B0D-A4FC4882C3F8}" destId="{DC480DF1-94B3-41DA-8284-D76D58399C39}" srcOrd="1" destOrd="0" presId="urn:microsoft.com/office/officeart/2016/7/layout/BasicLinearProcessNumbered"/>
    <dgm:cxn modelId="{6F630405-18E5-4A58-95FF-7520965E319D}" type="presParOf" srcId="{10E5E3A8-6408-4B7C-9B0D-A4FC4882C3F8}" destId="{D8E31B8C-FD7A-4212-ADD1-2C632D749A90}" srcOrd="2" destOrd="0" presId="urn:microsoft.com/office/officeart/2016/7/layout/BasicLinearProcessNumbered"/>
    <dgm:cxn modelId="{1AA45C2D-F2A9-44F0-8B7B-20ADCB516672}" type="presParOf" srcId="{10E5E3A8-6408-4B7C-9B0D-A4FC4882C3F8}" destId="{00380329-3846-449F-9C2C-3E2692F63507}" srcOrd="3" destOrd="0" presId="urn:microsoft.com/office/officeart/2016/7/layout/BasicLinearProcessNumbered"/>
    <dgm:cxn modelId="{C1223C8A-B423-4487-AB5D-99D6D7DC4FE6}" type="presParOf" srcId="{0D4D8130-EBDC-4EF8-B120-FE58B5E6354A}" destId="{B224C1C5-6651-4C25-8DE2-B9772A8FD3B3}" srcOrd="3" destOrd="0" presId="urn:microsoft.com/office/officeart/2016/7/layout/BasicLinearProcessNumbered"/>
    <dgm:cxn modelId="{3B7899C2-56E9-48D5-973D-02B5948142FD}" type="presParOf" srcId="{0D4D8130-EBDC-4EF8-B120-FE58B5E6354A}" destId="{A1C45074-1E84-44CB-902F-705C140D64D4}" srcOrd="4" destOrd="0" presId="urn:microsoft.com/office/officeart/2016/7/layout/BasicLinearProcessNumbered"/>
    <dgm:cxn modelId="{37ADF861-83A6-4B09-8CE7-59F8A8FC2429}" type="presParOf" srcId="{A1C45074-1E84-44CB-902F-705C140D64D4}" destId="{53C7EDEE-B65C-4669-BCEC-798EB6140928}" srcOrd="0" destOrd="0" presId="urn:microsoft.com/office/officeart/2016/7/layout/BasicLinearProcessNumbered"/>
    <dgm:cxn modelId="{69FD3ECF-685A-4F86-A18B-5FD9D7645E14}" type="presParOf" srcId="{A1C45074-1E84-44CB-902F-705C140D64D4}" destId="{E7DA89BD-53E5-486C-B753-C98000C68DEE}" srcOrd="1" destOrd="0" presId="urn:microsoft.com/office/officeart/2016/7/layout/BasicLinearProcessNumbered"/>
    <dgm:cxn modelId="{D93A1151-906A-4724-A346-BD23D0BEDA82}" type="presParOf" srcId="{A1C45074-1E84-44CB-902F-705C140D64D4}" destId="{B35A0AC4-AA76-4B41-9844-AA52C0A1A270}" srcOrd="2" destOrd="0" presId="urn:microsoft.com/office/officeart/2016/7/layout/BasicLinearProcessNumbered"/>
    <dgm:cxn modelId="{AC7CAC6C-13D5-441D-983B-0E790695BF11}" type="presParOf" srcId="{A1C45074-1E84-44CB-902F-705C140D64D4}" destId="{7C266C35-1D88-4675-8982-5AD631A942F3}" srcOrd="3" destOrd="0" presId="urn:microsoft.com/office/officeart/2016/7/layout/BasicLinearProcessNumbered"/>
    <dgm:cxn modelId="{A7267508-F901-4942-8251-1C08DFDDCCBF}" type="presParOf" srcId="{0D4D8130-EBDC-4EF8-B120-FE58B5E6354A}" destId="{8027EB7B-0450-4FE0-905C-00967F898AB1}" srcOrd="5" destOrd="0" presId="urn:microsoft.com/office/officeart/2016/7/layout/BasicLinearProcessNumbered"/>
    <dgm:cxn modelId="{F8EDEBA9-F771-4DCB-BC9D-B32605FB0353}" type="presParOf" srcId="{0D4D8130-EBDC-4EF8-B120-FE58B5E6354A}" destId="{D6ABF6ED-B2AC-45A9-9164-C6072E69B748}" srcOrd="6" destOrd="0" presId="urn:microsoft.com/office/officeart/2016/7/layout/BasicLinearProcessNumbered"/>
    <dgm:cxn modelId="{AEC4CD88-A538-4BFC-8C82-750B2B6F8D93}" type="presParOf" srcId="{D6ABF6ED-B2AC-45A9-9164-C6072E69B748}" destId="{999937AD-DEB8-4B6F-A1FE-DA6150472508}" srcOrd="0" destOrd="0" presId="urn:microsoft.com/office/officeart/2016/7/layout/BasicLinearProcessNumbered"/>
    <dgm:cxn modelId="{0D84F397-F598-4954-B34F-C18C2A41009F}" type="presParOf" srcId="{D6ABF6ED-B2AC-45A9-9164-C6072E69B748}" destId="{00C5A69A-D500-4C03-AFEA-F889C4B1E549}" srcOrd="1" destOrd="0" presId="urn:microsoft.com/office/officeart/2016/7/layout/BasicLinearProcessNumbered"/>
    <dgm:cxn modelId="{8E6ECA05-DC4F-4981-A2DA-A30271B122AD}" type="presParOf" srcId="{D6ABF6ED-B2AC-45A9-9164-C6072E69B748}" destId="{5AFD3953-0A2F-4BB2-8B44-D41AF2498B8E}" srcOrd="2" destOrd="0" presId="urn:microsoft.com/office/officeart/2016/7/layout/BasicLinearProcessNumbered"/>
    <dgm:cxn modelId="{C5BC7A75-576D-460A-A914-63DF2EA55592}" type="presParOf" srcId="{D6ABF6ED-B2AC-45A9-9164-C6072E69B748}" destId="{56C2CED8-954D-4D5B-9882-11B42FDF583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7DC66C2-02C2-47B2-8C46-9695677AA4C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2BA5B13-C0D2-40F0-A044-E5156AD23590}">
      <dgm:prSet/>
      <dgm:spPr/>
      <dgm:t>
        <a:bodyPr/>
        <a:lstStyle/>
        <a:p>
          <a:pPr>
            <a:defRPr cap="all"/>
          </a:pPr>
          <a:r>
            <a:rPr lang="en-US" b="0" i="0"/>
            <a:t>Functional observation</a:t>
          </a:r>
          <a:endParaRPr lang="en-US"/>
        </a:p>
      </dgm:t>
    </dgm:pt>
    <dgm:pt modelId="{69F42E61-5484-4CA7-B110-A1AF833EB140}" type="parTrans" cxnId="{BFFC3860-D6D7-41A6-B509-D974CB3E39D2}">
      <dgm:prSet/>
      <dgm:spPr/>
      <dgm:t>
        <a:bodyPr/>
        <a:lstStyle/>
        <a:p>
          <a:endParaRPr lang="en-US"/>
        </a:p>
      </dgm:t>
    </dgm:pt>
    <dgm:pt modelId="{0F69E3C2-09A4-4342-9315-A891381ED3B8}" type="sibTrans" cxnId="{BFFC3860-D6D7-41A6-B509-D974CB3E39D2}">
      <dgm:prSet/>
      <dgm:spPr/>
      <dgm:t>
        <a:bodyPr/>
        <a:lstStyle/>
        <a:p>
          <a:endParaRPr lang="en-US"/>
        </a:p>
      </dgm:t>
    </dgm:pt>
    <dgm:pt modelId="{0F314FA8-22A5-4362-BB4F-492DBCAEA7E4}">
      <dgm:prSet/>
      <dgm:spPr/>
      <dgm:t>
        <a:bodyPr/>
        <a:lstStyle/>
        <a:p>
          <a:pPr>
            <a:defRPr cap="all"/>
          </a:pPr>
          <a:r>
            <a:rPr lang="en-US" b="0" i="0"/>
            <a:t>Transfer analysis</a:t>
          </a:r>
          <a:endParaRPr lang="en-US"/>
        </a:p>
      </dgm:t>
    </dgm:pt>
    <dgm:pt modelId="{751E01A4-459A-4F32-97FA-D7777E6B792D}" type="parTrans" cxnId="{11A7EE5D-ECA7-45B5-849E-2621B5BABC77}">
      <dgm:prSet/>
      <dgm:spPr/>
      <dgm:t>
        <a:bodyPr/>
        <a:lstStyle/>
        <a:p>
          <a:endParaRPr lang="en-US"/>
        </a:p>
      </dgm:t>
    </dgm:pt>
    <dgm:pt modelId="{6223384F-DA58-47C7-B7D6-CF1B3A0F05B3}" type="sibTrans" cxnId="{11A7EE5D-ECA7-45B5-849E-2621B5BABC77}">
      <dgm:prSet/>
      <dgm:spPr/>
      <dgm:t>
        <a:bodyPr/>
        <a:lstStyle/>
        <a:p>
          <a:endParaRPr lang="en-US"/>
        </a:p>
      </dgm:t>
    </dgm:pt>
    <dgm:pt modelId="{9A500AA3-5F81-448A-9417-A9DA53C9BF3D}">
      <dgm:prSet/>
      <dgm:spPr/>
      <dgm:t>
        <a:bodyPr/>
        <a:lstStyle/>
        <a:p>
          <a:pPr>
            <a:defRPr cap="all"/>
          </a:pPr>
          <a:r>
            <a:rPr lang="en-US" b="0" i="0"/>
            <a:t>Motivational interviewing</a:t>
          </a:r>
          <a:endParaRPr lang="en-US"/>
        </a:p>
      </dgm:t>
    </dgm:pt>
    <dgm:pt modelId="{62A43E3B-2777-40EE-8E27-3DC5837709F0}" type="parTrans" cxnId="{EEC408E2-BD7A-4B7E-9A37-AF682CA66608}">
      <dgm:prSet/>
      <dgm:spPr/>
      <dgm:t>
        <a:bodyPr/>
        <a:lstStyle/>
        <a:p>
          <a:endParaRPr lang="en-US"/>
        </a:p>
      </dgm:t>
    </dgm:pt>
    <dgm:pt modelId="{15C4F26B-420E-448B-A3CD-2A99395A11C9}" type="sibTrans" cxnId="{EEC408E2-BD7A-4B7E-9A37-AF682CA66608}">
      <dgm:prSet/>
      <dgm:spPr/>
      <dgm:t>
        <a:bodyPr/>
        <a:lstStyle/>
        <a:p>
          <a:endParaRPr lang="en-US"/>
        </a:p>
      </dgm:t>
    </dgm:pt>
    <dgm:pt modelId="{7B61D4C4-BFC8-4903-A5A9-12CC0259E66F}">
      <dgm:prSet/>
      <dgm:spPr/>
      <dgm:t>
        <a:bodyPr/>
        <a:lstStyle/>
        <a:p>
          <a:pPr>
            <a:defRPr cap="all"/>
          </a:pPr>
          <a:r>
            <a:rPr lang="en-US" b="0" i="0"/>
            <a:t>Goal setting</a:t>
          </a:r>
          <a:endParaRPr lang="en-US"/>
        </a:p>
      </dgm:t>
    </dgm:pt>
    <dgm:pt modelId="{7B5B3594-F17E-4736-9FD3-DA11F31D50E9}" type="parTrans" cxnId="{18A2AEA2-AAE7-4843-896F-B3042A5B21BE}">
      <dgm:prSet/>
      <dgm:spPr/>
      <dgm:t>
        <a:bodyPr/>
        <a:lstStyle/>
        <a:p>
          <a:endParaRPr lang="en-US"/>
        </a:p>
      </dgm:t>
    </dgm:pt>
    <dgm:pt modelId="{79E13618-1DAB-4D64-AFAD-F846752D7811}" type="sibTrans" cxnId="{18A2AEA2-AAE7-4843-896F-B3042A5B21BE}">
      <dgm:prSet/>
      <dgm:spPr/>
      <dgm:t>
        <a:bodyPr/>
        <a:lstStyle/>
        <a:p>
          <a:endParaRPr lang="en-US"/>
        </a:p>
      </dgm:t>
    </dgm:pt>
    <dgm:pt modelId="{557D0FB9-2B39-458E-B0BA-5C3574A41ADE}" type="pres">
      <dgm:prSet presAssocID="{A7DC66C2-02C2-47B2-8C46-9695677AA4C7}" presName="root" presStyleCnt="0">
        <dgm:presLayoutVars>
          <dgm:dir/>
          <dgm:resizeHandles val="exact"/>
        </dgm:presLayoutVars>
      </dgm:prSet>
      <dgm:spPr/>
    </dgm:pt>
    <dgm:pt modelId="{095E66D1-5421-44AC-96B0-F90307576240}" type="pres">
      <dgm:prSet presAssocID="{B2BA5B13-C0D2-40F0-A044-E5156AD23590}" presName="compNode" presStyleCnt="0"/>
      <dgm:spPr/>
    </dgm:pt>
    <dgm:pt modelId="{143F8740-C54F-4A80-9F63-D3C2A9F41E54}" type="pres">
      <dgm:prSet presAssocID="{B2BA5B13-C0D2-40F0-A044-E5156AD23590}" presName="iconBgRect" presStyleLbl="bgShp" presStyleIdx="0" presStyleCnt="4"/>
      <dgm:spPr/>
    </dgm:pt>
    <dgm:pt modelId="{CD855D82-1FBA-4F5D-A25F-72A1E2370523}" type="pres">
      <dgm:prSet presAssocID="{B2BA5B13-C0D2-40F0-A044-E5156AD235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5588768A-9665-43D2-B245-22A50498CAA6}" type="pres">
      <dgm:prSet presAssocID="{B2BA5B13-C0D2-40F0-A044-E5156AD23590}" presName="spaceRect" presStyleCnt="0"/>
      <dgm:spPr/>
    </dgm:pt>
    <dgm:pt modelId="{0311C5FB-7117-42A1-B179-2A3F69EB3E75}" type="pres">
      <dgm:prSet presAssocID="{B2BA5B13-C0D2-40F0-A044-E5156AD23590}" presName="textRect" presStyleLbl="revTx" presStyleIdx="0" presStyleCnt="4">
        <dgm:presLayoutVars>
          <dgm:chMax val="1"/>
          <dgm:chPref val="1"/>
        </dgm:presLayoutVars>
      </dgm:prSet>
      <dgm:spPr/>
    </dgm:pt>
    <dgm:pt modelId="{A92BB09D-83C1-4ECA-8A71-255F912964E8}" type="pres">
      <dgm:prSet presAssocID="{0F69E3C2-09A4-4342-9315-A891381ED3B8}" presName="sibTrans" presStyleCnt="0"/>
      <dgm:spPr/>
    </dgm:pt>
    <dgm:pt modelId="{446EDF9C-899F-4C4E-8AEC-ACDE1384982A}" type="pres">
      <dgm:prSet presAssocID="{0F314FA8-22A5-4362-BB4F-492DBCAEA7E4}" presName="compNode" presStyleCnt="0"/>
      <dgm:spPr/>
    </dgm:pt>
    <dgm:pt modelId="{CE8FBE19-0F0A-4690-8400-429FFA4E39F4}" type="pres">
      <dgm:prSet presAssocID="{0F314FA8-22A5-4362-BB4F-492DBCAEA7E4}" presName="iconBgRect" presStyleLbl="bgShp" presStyleIdx="1" presStyleCnt="4"/>
      <dgm:spPr/>
    </dgm:pt>
    <dgm:pt modelId="{84C31166-A98F-41BC-8E8A-C8A03EF366DF}" type="pres">
      <dgm:prSet presAssocID="{0F314FA8-22A5-4362-BB4F-492DBCAEA7E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DB169374-BEAC-4B12-8D13-DF3F3E8503B1}" type="pres">
      <dgm:prSet presAssocID="{0F314FA8-22A5-4362-BB4F-492DBCAEA7E4}" presName="spaceRect" presStyleCnt="0"/>
      <dgm:spPr/>
    </dgm:pt>
    <dgm:pt modelId="{217E9ECD-E9DF-4721-A2CF-2F43B1220495}" type="pres">
      <dgm:prSet presAssocID="{0F314FA8-22A5-4362-BB4F-492DBCAEA7E4}" presName="textRect" presStyleLbl="revTx" presStyleIdx="1" presStyleCnt="4">
        <dgm:presLayoutVars>
          <dgm:chMax val="1"/>
          <dgm:chPref val="1"/>
        </dgm:presLayoutVars>
      </dgm:prSet>
      <dgm:spPr/>
    </dgm:pt>
    <dgm:pt modelId="{465203E0-98BB-4251-A225-6CCDBC497609}" type="pres">
      <dgm:prSet presAssocID="{6223384F-DA58-47C7-B7D6-CF1B3A0F05B3}" presName="sibTrans" presStyleCnt="0"/>
      <dgm:spPr/>
    </dgm:pt>
    <dgm:pt modelId="{14FCD997-0F5C-4208-BDCF-DCD4AF224028}" type="pres">
      <dgm:prSet presAssocID="{9A500AA3-5F81-448A-9417-A9DA53C9BF3D}" presName="compNode" presStyleCnt="0"/>
      <dgm:spPr/>
    </dgm:pt>
    <dgm:pt modelId="{6E31EE19-B2A3-4045-8429-785F73347514}" type="pres">
      <dgm:prSet presAssocID="{9A500AA3-5F81-448A-9417-A9DA53C9BF3D}" presName="iconBgRect" presStyleLbl="bgShp" presStyleIdx="2" presStyleCnt="4"/>
      <dgm:spPr/>
    </dgm:pt>
    <dgm:pt modelId="{B502AA4A-0859-46BD-860F-DA45E8D546ED}" type="pres">
      <dgm:prSet presAssocID="{9A500AA3-5F81-448A-9417-A9DA53C9BF3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24B8C11-E194-4357-A0AA-EA2EA22E62F8}" type="pres">
      <dgm:prSet presAssocID="{9A500AA3-5F81-448A-9417-A9DA53C9BF3D}" presName="spaceRect" presStyleCnt="0"/>
      <dgm:spPr/>
    </dgm:pt>
    <dgm:pt modelId="{1876AD3E-5300-498C-A709-87D2810EDF5F}" type="pres">
      <dgm:prSet presAssocID="{9A500AA3-5F81-448A-9417-A9DA53C9BF3D}" presName="textRect" presStyleLbl="revTx" presStyleIdx="2" presStyleCnt="4">
        <dgm:presLayoutVars>
          <dgm:chMax val="1"/>
          <dgm:chPref val="1"/>
        </dgm:presLayoutVars>
      </dgm:prSet>
      <dgm:spPr/>
    </dgm:pt>
    <dgm:pt modelId="{E0899050-A78F-4F2D-BE59-38228A01834A}" type="pres">
      <dgm:prSet presAssocID="{15C4F26B-420E-448B-A3CD-2A99395A11C9}" presName="sibTrans" presStyleCnt="0"/>
      <dgm:spPr/>
    </dgm:pt>
    <dgm:pt modelId="{89C7B9DB-4DC0-47F9-AF48-20AE1E8BADAF}" type="pres">
      <dgm:prSet presAssocID="{7B61D4C4-BFC8-4903-A5A9-12CC0259E66F}" presName="compNode" presStyleCnt="0"/>
      <dgm:spPr/>
    </dgm:pt>
    <dgm:pt modelId="{0D4F4F8D-EFF4-4010-B8EF-40CD100322CE}" type="pres">
      <dgm:prSet presAssocID="{7B61D4C4-BFC8-4903-A5A9-12CC0259E66F}" presName="iconBgRect" presStyleLbl="bgShp" presStyleIdx="3" presStyleCnt="4"/>
      <dgm:spPr/>
    </dgm:pt>
    <dgm:pt modelId="{48F9538D-7F89-4F0D-9DDF-BFEA4302DF1D}" type="pres">
      <dgm:prSet presAssocID="{7B61D4C4-BFC8-4903-A5A9-12CC0259E66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351AFBC-BA01-4CB8-8594-6321CE58BA68}" type="pres">
      <dgm:prSet presAssocID="{7B61D4C4-BFC8-4903-A5A9-12CC0259E66F}" presName="spaceRect" presStyleCnt="0"/>
      <dgm:spPr/>
    </dgm:pt>
    <dgm:pt modelId="{8758377C-3F13-4B54-B26F-DF787F279867}" type="pres">
      <dgm:prSet presAssocID="{7B61D4C4-BFC8-4903-A5A9-12CC0259E66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1A7EE5D-ECA7-45B5-849E-2621B5BABC77}" srcId="{A7DC66C2-02C2-47B2-8C46-9695677AA4C7}" destId="{0F314FA8-22A5-4362-BB4F-492DBCAEA7E4}" srcOrd="1" destOrd="0" parTransId="{751E01A4-459A-4F32-97FA-D7777E6B792D}" sibTransId="{6223384F-DA58-47C7-B7D6-CF1B3A0F05B3}"/>
    <dgm:cxn modelId="{BFFC3860-D6D7-41A6-B509-D974CB3E39D2}" srcId="{A7DC66C2-02C2-47B2-8C46-9695677AA4C7}" destId="{B2BA5B13-C0D2-40F0-A044-E5156AD23590}" srcOrd="0" destOrd="0" parTransId="{69F42E61-5484-4CA7-B110-A1AF833EB140}" sibTransId="{0F69E3C2-09A4-4342-9315-A891381ED3B8}"/>
    <dgm:cxn modelId="{1B07B06A-F931-440B-A9EA-322762AD7183}" type="presOf" srcId="{9A500AA3-5F81-448A-9417-A9DA53C9BF3D}" destId="{1876AD3E-5300-498C-A709-87D2810EDF5F}" srcOrd="0" destOrd="0" presId="urn:microsoft.com/office/officeart/2018/5/layout/IconCircleLabelList"/>
    <dgm:cxn modelId="{18A2AEA2-AAE7-4843-896F-B3042A5B21BE}" srcId="{A7DC66C2-02C2-47B2-8C46-9695677AA4C7}" destId="{7B61D4C4-BFC8-4903-A5A9-12CC0259E66F}" srcOrd="3" destOrd="0" parTransId="{7B5B3594-F17E-4736-9FD3-DA11F31D50E9}" sibTransId="{79E13618-1DAB-4D64-AFAD-F846752D7811}"/>
    <dgm:cxn modelId="{0C1163BE-31F5-41B2-BE23-2DE4DF1F0CCF}" type="presOf" srcId="{B2BA5B13-C0D2-40F0-A044-E5156AD23590}" destId="{0311C5FB-7117-42A1-B179-2A3F69EB3E75}" srcOrd="0" destOrd="0" presId="urn:microsoft.com/office/officeart/2018/5/layout/IconCircleLabelList"/>
    <dgm:cxn modelId="{DC778CDC-757E-46A6-ABEF-7CAC2F10871A}" type="presOf" srcId="{A7DC66C2-02C2-47B2-8C46-9695677AA4C7}" destId="{557D0FB9-2B39-458E-B0BA-5C3574A41ADE}" srcOrd="0" destOrd="0" presId="urn:microsoft.com/office/officeart/2018/5/layout/IconCircleLabelList"/>
    <dgm:cxn modelId="{EEC408E2-BD7A-4B7E-9A37-AF682CA66608}" srcId="{A7DC66C2-02C2-47B2-8C46-9695677AA4C7}" destId="{9A500AA3-5F81-448A-9417-A9DA53C9BF3D}" srcOrd="2" destOrd="0" parTransId="{62A43E3B-2777-40EE-8E27-3DC5837709F0}" sibTransId="{15C4F26B-420E-448B-A3CD-2A99395A11C9}"/>
    <dgm:cxn modelId="{0E4400FE-A773-4A30-9239-22A45260918E}" type="presOf" srcId="{7B61D4C4-BFC8-4903-A5A9-12CC0259E66F}" destId="{8758377C-3F13-4B54-B26F-DF787F279867}" srcOrd="0" destOrd="0" presId="urn:microsoft.com/office/officeart/2018/5/layout/IconCircleLabelList"/>
    <dgm:cxn modelId="{666594FE-8F81-4086-9802-006848F28025}" type="presOf" srcId="{0F314FA8-22A5-4362-BB4F-492DBCAEA7E4}" destId="{217E9ECD-E9DF-4721-A2CF-2F43B1220495}" srcOrd="0" destOrd="0" presId="urn:microsoft.com/office/officeart/2018/5/layout/IconCircleLabelList"/>
    <dgm:cxn modelId="{7B8FC7EC-2C66-45C3-B0BF-407E4F0BF4D0}" type="presParOf" srcId="{557D0FB9-2B39-458E-B0BA-5C3574A41ADE}" destId="{095E66D1-5421-44AC-96B0-F90307576240}" srcOrd="0" destOrd="0" presId="urn:microsoft.com/office/officeart/2018/5/layout/IconCircleLabelList"/>
    <dgm:cxn modelId="{E4C7EC5D-4DCA-42C3-A32C-FAB76AA7D764}" type="presParOf" srcId="{095E66D1-5421-44AC-96B0-F90307576240}" destId="{143F8740-C54F-4A80-9F63-D3C2A9F41E54}" srcOrd="0" destOrd="0" presId="urn:microsoft.com/office/officeart/2018/5/layout/IconCircleLabelList"/>
    <dgm:cxn modelId="{49D337DD-4DB1-43E6-AE89-3C7BD3D73D74}" type="presParOf" srcId="{095E66D1-5421-44AC-96B0-F90307576240}" destId="{CD855D82-1FBA-4F5D-A25F-72A1E2370523}" srcOrd="1" destOrd="0" presId="urn:microsoft.com/office/officeart/2018/5/layout/IconCircleLabelList"/>
    <dgm:cxn modelId="{01CE9E04-E3A5-4889-BB8F-97E7290210BF}" type="presParOf" srcId="{095E66D1-5421-44AC-96B0-F90307576240}" destId="{5588768A-9665-43D2-B245-22A50498CAA6}" srcOrd="2" destOrd="0" presId="urn:microsoft.com/office/officeart/2018/5/layout/IconCircleLabelList"/>
    <dgm:cxn modelId="{E5E5A472-B9C1-4A94-BCFF-54C5332A641D}" type="presParOf" srcId="{095E66D1-5421-44AC-96B0-F90307576240}" destId="{0311C5FB-7117-42A1-B179-2A3F69EB3E75}" srcOrd="3" destOrd="0" presId="urn:microsoft.com/office/officeart/2018/5/layout/IconCircleLabelList"/>
    <dgm:cxn modelId="{56DAF4E1-1C3E-44AD-BC3D-EF7A5A05E003}" type="presParOf" srcId="{557D0FB9-2B39-458E-B0BA-5C3574A41ADE}" destId="{A92BB09D-83C1-4ECA-8A71-255F912964E8}" srcOrd="1" destOrd="0" presId="urn:microsoft.com/office/officeart/2018/5/layout/IconCircleLabelList"/>
    <dgm:cxn modelId="{0952EA9A-5B36-4456-BBB0-B5D8BCBFB51C}" type="presParOf" srcId="{557D0FB9-2B39-458E-B0BA-5C3574A41ADE}" destId="{446EDF9C-899F-4C4E-8AEC-ACDE1384982A}" srcOrd="2" destOrd="0" presId="urn:microsoft.com/office/officeart/2018/5/layout/IconCircleLabelList"/>
    <dgm:cxn modelId="{77E5B63E-79E0-49F9-92B0-35E7393A600E}" type="presParOf" srcId="{446EDF9C-899F-4C4E-8AEC-ACDE1384982A}" destId="{CE8FBE19-0F0A-4690-8400-429FFA4E39F4}" srcOrd="0" destOrd="0" presId="urn:microsoft.com/office/officeart/2018/5/layout/IconCircleLabelList"/>
    <dgm:cxn modelId="{164A26C0-A3EF-420B-AC5C-925FB69F97B6}" type="presParOf" srcId="{446EDF9C-899F-4C4E-8AEC-ACDE1384982A}" destId="{84C31166-A98F-41BC-8E8A-C8A03EF366DF}" srcOrd="1" destOrd="0" presId="urn:microsoft.com/office/officeart/2018/5/layout/IconCircleLabelList"/>
    <dgm:cxn modelId="{4C990DB4-FDA6-4F9C-B43B-69D7879942C8}" type="presParOf" srcId="{446EDF9C-899F-4C4E-8AEC-ACDE1384982A}" destId="{DB169374-BEAC-4B12-8D13-DF3F3E8503B1}" srcOrd="2" destOrd="0" presId="urn:microsoft.com/office/officeart/2018/5/layout/IconCircleLabelList"/>
    <dgm:cxn modelId="{86BA5B50-7B89-4963-BBA1-27A5B14AE8DC}" type="presParOf" srcId="{446EDF9C-899F-4C4E-8AEC-ACDE1384982A}" destId="{217E9ECD-E9DF-4721-A2CF-2F43B1220495}" srcOrd="3" destOrd="0" presId="urn:microsoft.com/office/officeart/2018/5/layout/IconCircleLabelList"/>
    <dgm:cxn modelId="{B4AB477D-9293-4AFF-B9C5-160E397B9B26}" type="presParOf" srcId="{557D0FB9-2B39-458E-B0BA-5C3574A41ADE}" destId="{465203E0-98BB-4251-A225-6CCDBC497609}" srcOrd="3" destOrd="0" presId="urn:microsoft.com/office/officeart/2018/5/layout/IconCircleLabelList"/>
    <dgm:cxn modelId="{F75298B6-FC27-48EC-A10B-DF62FEBF0884}" type="presParOf" srcId="{557D0FB9-2B39-458E-B0BA-5C3574A41ADE}" destId="{14FCD997-0F5C-4208-BDCF-DCD4AF224028}" srcOrd="4" destOrd="0" presId="urn:microsoft.com/office/officeart/2018/5/layout/IconCircleLabelList"/>
    <dgm:cxn modelId="{CC26C22D-DF93-41B5-9278-0BAD6B845C26}" type="presParOf" srcId="{14FCD997-0F5C-4208-BDCF-DCD4AF224028}" destId="{6E31EE19-B2A3-4045-8429-785F73347514}" srcOrd="0" destOrd="0" presId="urn:microsoft.com/office/officeart/2018/5/layout/IconCircleLabelList"/>
    <dgm:cxn modelId="{6EA6136F-4B86-4138-8169-69B65692D582}" type="presParOf" srcId="{14FCD997-0F5C-4208-BDCF-DCD4AF224028}" destId="{B502AA4A-0859-46BD-860F-DA45E8D546ED}" srcOrd="1" destOrd="0" presId="urn:microsoft.com/office/officeart/2018/5/layout/IconCircleLabelList"/>
    <dgm:cxn modelId="{CCB2ED49-08CD-4579-BEE0-76D9347DF906}" type="presParOf" srcId="{14FCD997-0F5C-4208-BDCF-DCD4AF224028}" destId="{124B8C11-E194-4357-A0AA-EA2EA22E62F8}" srcOrd="2" destOrd="0" presId="urn:microsoft.com/office/officeart/2018/5/layout/IconCircleLabelList"/>
    <dgm:cxn modelId="{770789C2-E217-4823-ADCA-3A67F8372956}" type="presParOf" srcId="{14FCD997-0F5C-4208-BDCF-DCD4AF224028}" destId="{1876AD3E-5300-498C-A709-87D2810EDF5F}" srcOrd="3" destOrd="0" presId="urn:microsoft.com/office/officeart/2018/5/layout/IconCircleLabelList"/>
    <dgm:cxn modelId="{5A0AC3CA-1137-4FCB-88C4-A49FAA22FCA0}" type="presParOf" srcId="{557D0FB9-2B39-458E-B0BA-5C3574A41ADE}" destId="{E0899050-A78F-4F2D-BE59-38228A01834A}" srcOrd="5" destOrd="0" presId="urn:microsoft.com/office/officeart/2018/5/layout/IconCircleLabelList"/>
    <dgm:cxn modelId="{1237C304-06DE-45B9-B6B3-C9A8CC464496}" type="presParOf" srcId="{557D0FB9-2B39-458E-B0BA-5C3574A41ADE}" destId="{89C7B9DB-4DC0-47F9-AF48-20AE1E8BADAF}" srcOrd="6" destOrd="0" presId="urn:microsoft.com/office/officeart/2018/5/layout/IconCircleLabelList"/>
    <dgm:cxn modelId="{BBF940EC-125A-4EC0-9238-4BDC1CCAB2F4}" type="presParOf" srcId="{89C7B9DB-4DC0-47F9-AF48-20AE1E8BADAF}" destId="{0D4F4F8D-EFF4-4010-B8EF-40CD100322CE}" srcOrd="0" destOrd="0" presId="urn:microsoft.com/office/officeart/2018/5/layout/IconCircleLabelList"/>
    <dgm:cxn modelId="{1219ABCD-09DB-40B3-8CB4-FC64A031F65F}" type="presParOf" srcId="{89C7B9DB-4DC0-47F9-AF48-20AE1E8BADAF}" destId="{48F9538D-7F89-4F0D-9DDF-BFEA4302DF1D}" srcOrd="1" destOrd="0" presId="urn:microsoft.com/office/officeart/2018/5/layout/IconCircleLabelList"/>
    <dgm:cxn modelId="{847E9946-4338-4E15-87A3-C49479CF623C}" type="presParOf" srcId="{89C7B9DB-4DC0-47F9-AF48-20AE1E8BADAF}" destId="{7351AFBC-BA01-4CB8-8594-6321CE58BA68}" srcOrd="2" destOrd="0" presId="urn:microsoft.com/office/officeart/2018/5/layout/IconCircleLabelList"/>
    <dgm:cxn modelId="{6B0897AE-0043-4FDE-9607-B41380C6216F}" type="presParOf" srcId="{89C7B9DB-4DC0-47F9-AF48-20AE1E8BADAF}" destId="{8758377C-3F13-4B54-B26F-DF787F27986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DC73C92-F6EF-4AA5-85B9-CE846E13E0A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B817420-C5C4-4F19-A7ED-6AAD06C861FF}">
      <dgm:prSet/>
      <dgm:spPr/>
      <dgm:t>
        <a:bodyPr/>
        <a:lstStyle/>
        <a:p>
          <a:r>
            <a:rPr lang="en-GB" b="0" i="0"/>
            <a:t>Safetly</a:t>
          </a:r>
          <a:endParaRPr lang="en-US"/>
        </a:p>
      </dgm:t>
    </dgm:pt>
    <dgm:pt modelId="{33B729F5-4C52-4C4A-AD11-E9789F2E1E84}" type="parTrans" cxnId="{E15C4256-C8E5-4AB3-B8D2-4356404D2177}">
      <dgm:prSet/>
      <dgm:spPr/>
      <dgm:t>
        <a:bodyPr/>
        <a:lstStyle/>
        <a:p>
          <a:endParaRPr lang="en-US"/>
        </a:p>
      </dgm:t>
    </dgm:pt>
    <dgm:pt modelId="{B1C6A6FF-3EBB-4A4B-A89F-54FACB2115B0}" type="sibTrans" cxnId="{E15C4256-C8E5-4AB3-B8D2-4356404D2177}">
      <dgm:prSet/>
      <dgm:spPr/>
      <dgm:t>
        <a:bodyPr/>
        <a:lstStyle/>
        <a:p>
          <a:endParaRPr lang="en-US"/>
        </a:p>
      </dgm:t>
    </dgm:pt>
    <dgm:pt modelId="{00CAB118-A54E-49A3-89DC-B172A0410879}">
      <dgm:prSet/>
      <dgm:spPr/>
      <dgm:t>
        <a:bodyPr/>
        <a:lstStyle/>
        <a:p>
          <a:r>
            <a:rPr lang="en-GB" b="0" i="0"/>
            <a:t>Independence</a:t>
          </a:r>
          <a:endParaRPr lang="en-US"/>
        </a:p>
      </dgm:t>
    </dgm:pt>
    <dgm:pt modelId="{5D309FFF-1D72-4249-A211-CB5B7E4DEF32}" type="parTrans" cxnId="{3B52E2A5-6896-4FE2-82B7-4E29DAA270F8}">
      <dgm:prSet/>
      <dgm:spPr/>
      <dgm:t>
        <a:bodyPr/>
        <a:lstStyle/>
        <a:p>
          <a:endParaRPr lang="en-US"/>
        </a:p>
      </dgm:t>
    </dgm:pt>
    <dgm:pt modelId="{7456B8E5-0B93-4DC2-8258-E1CAB5579EE5}" type="sibTrans" cxnId="{3B52E2A5-6896-4FE2-82B7-4E29DAA270F8}">
      <dgm:prSet/>
      <dgm:spPr/>
      <dgm:t>
        <a:bodyPr/>
        <a:lstStyle/>
        <a:p>
          <a:endParaRPr lang="en-US"/>
        </a:p>
      </dgm:t>
    </dgm:pt>
    <dgm:pt modelId="{367DB592-C40D-4023-8673-F64B96EB7D31}">
      <dgm:prSet/>
      <dgm:spPr/>
      <dgm:t>
        <a:bodyPr/>
        <a:lstStyle/>
        <a:p>
          <a:r>
            <a:rPr lang="en-GB" b="0" i="0"/>
            <a:t>Grading</a:t>
          </a:r>
          <a:endParaRPr lang="en-US"/>
        </a:p>
      </dgm:t>
    </dgm:pt>
    <dgm:pt modelId="{1E1B19EF-941E-40A9-9945-F7C102DD6572}" type="parTrans" cxnId="{596BBE22-B71A-48DA-AE4A-DEDC504C67C8}">
      <dgm:prSet/>
      <dgm:spPr/>
      <dgm:t>
        <a:bodyPr/>
        <a:lstStyle/>
        <a:p>
          <a:endParaRPr lang="en-US"/>
        </a:p>
      </dgm:t>
    </dgm:pt>
    <dgm:pt modelId="{FE582900-AED7-41AF-805D-CEC171A8F59D}" type="sibTrans" cxnId="{596BBE22-B71A-48DA-AE4A-DEDC504C67C8}">
      <dgm:prSet/>
      <dgm:spPr/>
      <dgm:t>
        <a:bodyPr/>
        <a:lstStyle/>
        <a:p>
          <a:endParaRPr lang="en-US"/>
        </a:p>
      </dgm:t>
    </dgm:pt>
    <dgm:pt modelId="{3FED1245-9AAD-43C7-900C-BB52F94C6B77}">
      <dgm:prSet/>
      <dgm:spPr/>
      <dgm:t>
        <a:bodyPr/>
        <a:lstStyle/>
        <a:p>
          <a:r>
            <a:rPr lang="en-GB" b="0" i="0"/>
            <a:t>review</a:t>
          </a:r>
          <a:endParaRPr lang="en-US"/>
        </a:p>
      </dgm:t>
    </dgm:pt>
    <dgm:pt modelId="{21E975A8-73B6-4FB3-ACBA-0260644F0D85}" type="parTrans" cxnId="{B6A6FD64-81F7-4B50-A937-7FE9FD7E6341}">
      <dgm:prSet/>
      <dgm:spPr/>
      <dgm:t>
        <a:bodyPr/>
        <a:lstStyle/>
        <a:p>
          <a:endParaRPr lang="en-US"/>
        </a:p>
      </dgm:t>
    </dgm:pt>
    <dgm:pt modelId="{5DE88D8C-53B3-4DE1-B601-FDEFEE34FAB8}" type="sibTrans" cxnId="{B6A6FD64-81F7-4B50-A937-7FE9FD7E6341}">
      <dgm:prSet/>
      <dgm:spPr/>
      <dgm:t>
        <a:bodyPr/>
        <a:lstStyle/>
        <a:p>
          <a:endParaRPr lang="en-US"/>
        </a:p>
      </dgm:t>
    </dgm:pt>
    <dgm:pt modelId="{8599C3C2-F51C-44D9-B74D-DF04434E77E2}" type="pres">
      <dgm:prSet presAssocID="{8DC73C92-F6EF-4AA5-85B9-CE846E13E0A4}" presName="matrix" presStyleCnt="0">
        <dgm:presLayoutVars>
          <dgm:chMax val="1"/>
          <dgm:dir/>
          <dgm:resizeHandles val="exact"/>
        </dgm:presLayoutVars>
      </dgm:prSet>
      <dgm:spPr/>
    </dgm:pt>
    <dgm:pt modelId="{E1F90BFD-9EC6-4670-8452-D5970F16A8FD}" type="pres">
      <dgm:prSet presAssocID="{8DC73C92-F6EF-4AA5-85B9-CE846E13E0A4}" presName="diamond" presStyleLbl="bgShp" presStyleIdx="0" presStyleCnt="1"/>
      <dgm:spPr/>
    </dgm:pt>
    <dgm:pt modelId="{1C27D554-0E2C-40E0-A33F-43268C16F214}" type="pres">
      <dgm:prSet presAssocID="{8DC73C92-F6EF-4AA5-85B9-CE846E13E0A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10FB08D-58D5-4FB6-83DB-B762E71B3CA7}" type="pres">
      <dgm:prSet presAssocID="{8DC73C92-F6EF-4AA5-85B9-CE846E13E0A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8CA21D4-C506-4D97-ACBB-669DD34219D4}" type="pres">
      <dgm:prSet presAssocID="{8DC73C92-F6EF-4AA5-85B9-CE846E13E0A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7347BF3-21E8-4A7A-A4C0-7205D7D075E2}" type="pres">
      <dgm:prSet presAssocID="{8DC73C92-F6EF-4AA5-85B9-CE846E13E0A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7602B13-C92F-467A-8CAB-861951652907}" type="presOf" srcId="{00CAB118-A54E-49A3-89DC-B172A0410879}" destId="{B10FB08D-58D5-4FB6-83DB-B762E71B3CA7}" srcOrd="0" destOrd="0" presId="urn:microsoft.com/office/officeart/2005/8/layout/matrix3"/>
    <dgm:cxn modelId="{596BBE22-B71A-48DA-AE4A-DEDC504C67C8}" srcId="{8DC73C92-F6EF-4AA5-85B9-CE846E13E0A4}" destId="{367DB592-C40D-4023-8673-F64B96EB7D31}" srcOrd="2" destOrd="0" parTransId="{1E1B19EF-941E-40A9-9945-F7C102DD6572}" sibTransId="{FE582900-AED7-41AF-805D-CEC171A8F59D}"/>
    <dgm:cxn modelId="{B6A6FD64-81F7-4B50-A937-7FE9FD7E6341}" srcId="{8DC73C92-F6EF-4AA5-85B9-CE846E13E0A4}" destId="{3FED1245-9AAD-43C7-900C-BB52F94C6B77}" srcOrd="3" destOrd="0" parTransId="{21E975A8-73B6-4FB3-ACBA-0260644F0D85}" sibTransId="{5DE88D8C-53B3-4DE1-B601-FDEFEE34FAB8}"/>
    <dgm:cxn modelId="{FE9C456D-2414-49F9-A21C-A73904F2D5A3}" type="presOf" srcId="{5B817420-C5C4-4F19-A7ED-6AAD06C861FF}" destId="{1C27D554-0E2C-40E0-A33F-43268C16F214}" srcOrd="0" destOrd="0" presId="urn:microsoft.com/office/officeart/2005/8/layout/matrix3"/>
    <dgm:cxn modelId="{E15C4256-C8E5-4AB3-B8D2-4356404D2177}" srcId="{8DC73C92-F6EF-4AA5-85B9-CE846E13E0A4}" destId="{5B817420-C5C4-4F19-A7ED-6AAD06C861FF}" srcOrd="0" destOrd="0" parTransId="{33B729F5-4C52-4C4A-AD11-E9789F2E1E84}" sibTransId="{B1C6A6FF-3EBB-4A4B-A89F-54FACB2115B0}"/>
    <dgm:cxn modelId="{F77FCA97-C647-42C2-9415-C5D10548A152}" type="presOf" srcId="{3FED1245-9AAD-43C7-900C-BB52F94C6B77}" destId="{77347BF3-21E8-4A7A-A4C0-7205D7D075E2}" srcOrd="0" destOrd="0" presId="urn:microsoft.com/office/officeart/2005/8/layout/matrix3"/>
    <dgm:cxn modelId="{3B52E2A5-6896-4FE2-82B7-4E29DAA270F8}" srcId="{8DC73C92-F6EF-4AA5-85B9-CE846E13E0A4}" destId="{00CAB118-A54E-49A3-89DC-B172A0410879}" srcOrd="1" destOrd="0" parTransId="{5D309FFF-1D72-4249-A211-CB5B7E4DEF32}" sibTransId="{7456B8E5-0B93-4DC2-8258-E1CAB5579EE5}"/>
    <dgm:cxn modelId="{B9232EC7-600A-433F-A2AB-8EB4EBED3E18}" type="presOf" srcId="{367DB592-C40D-4023-8673-F64B96EB7D31}" destId="{28CA21D4-C506-4D97-ACBB-669DD34219D4}" srcOrd="0" destOrd="0" presId="urn:microsoft.com/office/officeart/2005/8/layout/matrix3"/>
    <dgm:cxn modelId="{794C2CEE-D65A-4928-85B8-5AB7DB2212B3}" type="presOf" srcId="{8DC73C92-F6EF-4AA5-85B9-CE846E13E0A4}" destId="{8599C3C2-F51C-44D9-B74D-DF04434E77E2}" srcOrd="0" destOrd="0" presId="urn:microsoft.com/office/officeart/2005/8/layout/matrix3"/>
    <dgm:cxn modelId="{51F2E8C5-42EE-4315-A7E9-01FD3BB436FF}" type="presParOf" srcId="{8599C3C2-F51C-44D9-B74D-DF04434E77E2}" destId="{E1F90BFD-9EC6-4670-8452-D5970F16A8FD}" srcOrd="0" destOrd="0" presId="urn:microsoft.com/office/officeart/2005/8/layout/matrix3"/>
    <dgm:cxn modelId="{8517D507-3164-4E82-BBE3-32EF773C7122}" type="presParOf" srcId="{8599C3C2-F51C-44D9-B74D-DF04434E77E2}" destId="{1C27D554-0E2C-40E0-A33F-43268C16F214}" srcOrd="1" destOrd="0" presId="urn:microsoft.com/office/officeart/2005/8/layout/matrix3"/>
    <dgm:cxn modelId="{000E977A-60DB-4E0C-87E4-BFAE9EEE5F8A}" type="presParOf" srcId="{8599C3C2-F51C-44D9-B74D-DF04434E77E2}" destId="{B10FB08D-58D5-4FB6-83DB-B762E71B3CA7}" srcOrd="2" destOrd="0" presId="urn:microsoft.com/office/officeart/2005/8/layout/matrix3"/>
    <dgm:cxn modelId="{C354881D-0778-46F1-AC0E-0DF62CDA8E77}" type="presParOf" srcId="{8599C3C2-F51C-44D9-B74D-DF04434E77E2}" destId="{28CA21D4-C506-4D97-ACBB-669DD34219D4}" srcOrd="3" destOrd="0" presId="urn:microsoft.com/office/officeart/2005/8/layout/matrix3"/>
    <dgm:cxn modelId="{C3099712-DE3A-43E6-940B-0AAEBCF68C11}" type="presParOf" srcId="{8599C3C2-F51C-44D9-B74D-DF04434E77E2}" destId="{77347BF3-21E8-4A7A-A4C0-7205D7D075E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898399E-2B19-4A66-A87F-68FD3A219AA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DEC63D5-2436-4B30-BCD7-A85D9CA626AC}">
      <dgm:prSet/>
      <dgm:spPr/>
      <dgm:t>
        <a:bodyPr/>
        <a:lstStyle/>
        <a:p>
          <a:r>
            <a:rPr lang="en-US" b="0" i="0" dirty="0"/>
            <a:t>Reablement improves independence</a:t>
          </a:r>
          <a:endParaRPr lang="en-US" dirty="0"/>
        </a:p>
      </dgm:t>
    </dgm:pt>
    <dgm:pt modelId="{65819C51-8F61-4E7B-86C3-1A106E5A9144}" type="parTrans" cxnId="{EAE80E41-0B47-4181-871D-7D788F7394EC}">
      <dgm:prSet/>
      <dgm:spPr/>
      <dgm:t>
        <a:bodyPr/>
        <a:lstStyle/>
        <a:p>
          <a:endParaRPr lang="en-US"/>
        </a:p>
      </dgm:t>
    </dgm:pt>
    <dgm:pt modelId="{F0338C0C-A642-49CA-8F7F-99FBC080EB31}" type="sibTrans" cxnId="{EAE80E41-0B47-4181-871D-7D788F7394EC}">
      <dgm:prSet/>
      <dgm:spPr/>
      <dgm:t>
        <a:bodyPr/>
        <a:lstStyle/>
        <a:p>
          <a:endParaRPr lang="en-US"/>
        </a:p>
      </dgm:t>
    </dgm:pt>
    <dgm:pt modelId="{58EA8629-6E40-4777-941F-8FB9ED9ABBA9}">
      <dgm:prSet/>
      <dgm:spPr/>
      <dgm:t>
        <a:bodyPr/>
        <a:lstStyle/>
        <a:p>
          <a:r>
            <a:rPr lang="en-US" b="0" i="0" dirty="0"/>
            <a:t>Occupation focus improves outcomes</a:t>
          </a:r>
          <a:endParaRPr lang="en-US" dirty="0"/>
        </a:p>
      </dgm:t>
    </dgm:pt>
    <dgm:pt modelId="{94F76E5B-F8D9-4AFF-B468-FBE4AA594D37}" type="parTrans" cxnId="{61A4F0FE-C59C-4C24-9D99-FB5FCE649ED9}">
      <dgm:prSet/>
      <dgm:spPr/>
      <dgm:t>
        <a:bodyPr/>
        <a:lstStyle/>
        <a:p>
          <a:endParaRPr lang="en-US"/>
        </a:p>
      </dgm:t>
    </dgm:pt>
    <dgm:pt modelId="{5A883AA9-B66A-4624-90D7-B533ACFE170F}" type="sibTrans" cxnId="{61A4F0FE-C59C-4C24-9D99-FB5FCE649ED9}">
      <dgm:prSet/>
      <dgm:spPr/>
      <dgm:t>
        <a:bodyPr/>
        <a:lstStyle/>
        <a:p>
          <a:endParaRPr lang="en-US"/>
        </a:p>
      </dgm:t>
    </dgm:pt>
    <dgm:pt modelId="{69CBFB99-ED1C-435F-923C-4AE2D1FD3D8E}">
      <dgm:prSet/>
      <dgm:spPr/>
      <dgm:t>
        <a:bodyPr/>
        <a:lstStyle/>
        <a:p>
          <a:r>
            <a:rPr lang="en-US" b="0" i="0"/>
            <a:t>Variation exists</a:t>
          </a:r>
          <a:endParaRPr lang="en-US"/>
        </a:p>
      </dgm:t>
    </dgm:pt>
    <dgm:pt modelId="{0D95C716-E6EC-4391-9C2B-CB9BE9F99223}" type="parTrans" cxnId="{49D32F34-43DA-49A8-B4B0-003493AEC06F}">
      <dgm:prSet/>
      <dgm:spPr/>
      <dgm:t>
        <a:bodyPr/>
        <a:lstStyle/>
        <a:p>
          <a:endParaRPr lang="en-US"/>
        </a:p>
      </dgm:t>
    </dgm:pt>
    <dgm:pt modelId="{394B715E-BA55-43C7-B9EF-3E90CA8CDA2F}" type="sibTrans" cxnId="{49D32F34-43DA-49A8-B4B0-003493AEC06F}">
      <dgm:prSet/>
      <dgm:spPr/>
      <dgm:t>
        <a:bodyPr/>
        <a:lstStyle/>
        <a:p>
          <a:endParaRPr lang="en-US"/>
        </a:p>
      </dgm:t>
    </dgm:pt>
    <dgm:pt modelId="{078765CC-7247-4F2A-BB8C-C35267B12C27}">
      <dgm:prSet/>
      <dgm:spPr/>
      <dgm:t>
        <a:bodyPr/>
        <a:lstStyle/>
        <a:p>
          <a:r>
            <a:rPr lang="en-US" b="0" i="0"/>
            <a:t>Knowledge gaps matter</a:t>
          </a:r>
          <a:endParaRPr lang="en-US"/>
        </a:p>
      </dgm:t>
    </dgm:pt>
    <dgm:pt modelId="{DBEE2C0D-0043-435A-B8B0-E2F7BD383927}" type="parTrans" cxnId="{E362EE8A-8062-409D-9D35-D65844162283}">
      <dgm:prSet/>
      <dgm:spPr/>
      <dgm:t>
        <a:bodyPr/>
        <a:lstStyle/>
        <a:p>
          <a:endParaRPr lang="en-US"/>
        </a:p>
      </dgm:t>
    </dgm:pt>
    <dgm:pt modelId="{EFD4171D-238E-46B2-ABFB-833076079A91}" type="sibTrans" cxnId="{E362EE8A-8062-409D-9D35-D65844162283}">
      <dgm:prSet/>
      <dgm:spPr/>
      <dgm:t>
        <a:bodyPr/>
        <a:lstStyle/>
        <a:p>
          <a:endParaRPr lang="en-US"/>
        </a:p>
      </dgm:t>
    </dgm:pt>
    <dgm:pt modelId="{732855D0-7B23-40BF-96BF-E454BB51E415}" type="pres">
      <dgm:prSet presAssocID="{C898399E-2B19-4A66-A87F-68FD3A219AAA}" presName="outerComposite" presStyleCnt="0">
        <dgm:presLayoutVars>
          <dgm:chMax val="5"/>
          <dgm:dir/>
          <dgm:resizeHandles val="exact"/>
        </dgm:presLayoutVars>
      </dgm:prSet>
      <dgm:spPr/>
    </dgm:pt>
    <dgm:pt modelId="{D2C591BD-D1AF-468D-80E0-717D2EF91BBE}" type="pres">
      <dgm:prSet presAssocID="{C898399E-2B19-4A66-A87F-68FD3A219AAA}" presName="dummyMaxCanvas" presStyleCnt="0">
        <dgm:presLayoutVars/>
      </dgm:prSet>
      <dgm:spPr/>
    </dgm:pt>
    <dgm:pt modelId="{3DEE95B0-C5E3-4212-9162-2F33E4A81D29}" type="pres">
      <dgm:prSet presAssocID="{C898399E-2B19-4A66-A87F-68FD3A219AAA}" presName="FourNodes_1" presStyleLbl="node1" presStyleIdx="0" presStyleCnt="4">
        <dgm:presLayoutVars>
          <dgm:bulletEnabled val="1"/>
        </dgm:presLayoutVars>
      </dgm:prSet>
      <dgm:spPr/>
    </dgm:pt>
    <dgm:pt modelId="{0ADB1807-561E-4946-938B-B0645C389024}" type="pres">
      <dgm:prSet presAssocID="{C898399E-2B19-4A66-A87F-68FD3A219AAA}" presName="FourNodes_2" presStyleLbl="node1" presStyleIdx="1" presStyleCnt="4">
        <dgm:presLayoutVars>
          <dgm:bulletEnabled val="1"/>
        </dgm:presLayoutVars>
      </dgm:prSet>
      <dgm:spPr/>
    </dgm:pt>
    <dgm:pt modelId="{98985F1A-03E5-4DF2-A92B-2316A511B363}" type="pres">
      <dgm:prSet presAssocID="{C898399E-2B19-4A66-A87F-68FD3A219AAA}" presName="FourNodes_3" presStyleLbl="node1" presStyleIdx="2" presStyleCnt="4">
        <dgm:presLayoutVars>
          <dgm:bulletEnabled val="1"/>
        </dgm:presLayoutVars>
      </dgm:prSet>
      <dgm:spPr/>
    </dgm:pt>
    <dgm:pt modelId="{C12F2C63-DC5A-41B7-B034-8F460C96E78A}" type="pres">
      <dgm:prSet presAssocID="{C898399E-2B19-4A66-A87F-68FD3A219AAA}" presName="FourNodes_4" presStyleLbl="node1" presStyleIdx="3" presStyleCnt="4">
        <dgm:presLayoutVars>
          <dgm:bulletEnabled val="1"/>
        </dgm:presLayoutVars>
      </dgm:prSet>
      <dgm:spPr/>
    </dgm:pt>
    <dgm:pt modelId="{CAEEC8E0-7BA3-4F2F-8110-D49FD2976D92}" type="pres">
      <dgm:prSet presAssocID="{C898399E-2B19-4A66-A87F-68FD3A219AAA}" presName="FourConn_1-2" presStyleLbl="fgAccFollowNode1" presStyleIdx="0" presStyleCnt="3">
        <dgm:presLayoutVars>
          <dgm:bulletEnabled val="1"/>
        </dgm:presLayoutVars>
      </dgm:prSet>
      <dgm:spPr/>
    </dgm:pt>
    <dgm:pt modelId="{D0B2655E-BBE0-4E20-8467-F7687DE78D6A}" type="pres">
      <dgm:prSet presAssocID="{C898399E-2B19-4A66-A87F-68FD3A219AAA}" presName="FourConn_2-3" presStyleLbl="fgAccFollowNode1" presStyleIdx="1" presStyleCnt="3">
        <dgm:presLayoutVars>
          <dgm:bulletEnabled val="1"/>
        </dgm:presLayoutVars>
      </dgm:prSet>
      <dgm:spPr/>
    </dgm:pt>
    <dgm:pt modelId="{24BC2940-6293-4737-B7C6-5F80FB9C578E}" type="pres">
      <dgm:prSet presAssocID="{C898399E-2B19-4A66-A87F-68FD3A219AAA}" presName="FourConn_3-4" presStyleLbl="fgAccFollowNode1" presStyleIdx="2" presStyleCnt="3">
        <dgm:presLayoutVars>
          <dgm:bulletEnabled val="1"/>
        </dgm:presLayoutVars>
      </dgm:prSet>
      <dgm:spPr/>
    </dgm:pt>
    <dgm:pt modelId="{330246E0-CF65-4695-8163-48047ED96357}" type="pres">
      <dgm:prSet presAssocID="{C898399E-2B19-4A66-A87F-68FD3A219AAA}" presName="FourNodes_1_text" presStyleLbl="node1" presStyleIdx="3" presStyleCnt="4">
        <dgm:presLayoutVars>
          <dgm:bulletEnabled val="1"/>
        </dgm:presLayoutVars>
      </dgm:prSet>
      <dgm:spPr/>
    </dgm:pt>
    <dgm:pt modelId="{9D79361A-A8FB-4264-B7F3-C4AB70B4BFF3}" type="pres">
      <dgm:prSet presAssocID="{C898399E-2B19-4A66-A87F-68FD3A219AAA}" presName="FourNodes_2_text" presStyleLbl="node1" presStyleIdx="3" presStyleCnt="4">
        <dgm:presLayoutVars>
          <dgm:bulletEnabled val="1"/>
        </dgm:presLayoutVars>
      </dgm:prSet>
      <dgm:spPr/>
    </dgm:pt>
    <dgm:pt modelId="{7B2D80F2-31EF-423D-8CD9-8B99788C4E83}" type="pres">
      <dgm:prSet presAssocID="{C898399E-2B19-4A66-A87F-68FD3A219AAA}" presName="FourNodes_3_text" presStyleLbl="node1" presStyleIdx="3" presStyleCnt="4">
        <dgm:presLayoutVars>
          <dgm:bulletEnabled val="1"/>
        </dgm:presLayoutVars>
      </dgm:prSet>
      <dgm:spPr/>
    </dgm:pt>
    <dgm:pt modelId="{996ED750-0B39-4ED5-81D6-4069A0950CC1}" type="pres">
      <dgm:prSet presAssocID="{C898399E-2B19-4A66-A87F-68FD3A219AA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D4DCD06-8DA7-4EE7-A0ED-BB00E91BA775}" type="presOf" srcId="{8DEC63D5-2436-4B30-BCD7-A85D9CA626AC}" destId="{330246E0-CF65-4695-8163-48047ED96357}" srcOrd="1" destOrd="0" presId="urn:microsoft.com/office/officeart/2005/8/layout/vProcess5"/>
    <dgm:cxn modelId="{49D32F34-43DA-49A8-B4B0-003493AEC06F}" srcId="{C898399E-2B19-4A66-A87F-68FD3A219AAA}" destId="{69CBFB99-ED1C-435F-923C-4AE2D1FD3D8E}" srcOrd="2" destOrd="0" parTransId="{0D95C716-E6EC-4391-9C2B-CB9BE9F99223}" sibTransId="{394B715E-BA55-43C7-B9EF-3E90CA8CDA2F}"/>
    <dgm:cxn modelId="{C6230E5D-B1FE-4B40-82CC-9D89F1D76FDE}" type="presOf" srcId="{5A883AA9-B66A-4624-90D7-B533ACFE170F}" destId="{D0B2655E-BBE0-4E20-8467-F7687DE78D6A}" srcOrd="0" destOrd="0" presId="urn:microsoft.com/office/officeart/2005/8/layout/vProcess5"/>
    <dgm:cxn modelId="{24C82C60-FD16-4BFA-8B35-70EE6F0227B6}" type="presOf" srcId="{078765CC-7247-4F2A-BB8C-C35267B12C27}" destId="{996ED750-0B39-4ED5-81D6-4069A0950CC1}" srcOrd="1" destOrd="0" presId="urn:microsoft.com/office/officeart/2005/8/layout/vProcess5"/>
    <dgm:cxn modelId="{EAE80E41-0B47-4181-871D-7D788F7394EC}" srcId="{C898399E-2B19-4A66-A87F-68FD3A219AAA}" destId="{8DEC63D5-2436-4B30-BCD7-A85D9CA626AC}" srcOrd="0" destOrd="0" parTransId="{65819C51-8F61-4E7B-86C3-1A106E5A9144}" sibTransId="{F0338C0C-A642-49CA-8F7F-99FBC080EB31}"/>
    <dgm:cxn modelId="{976C2C65-6E43-41FB-8D52-538A04BBC8EA}" type="presOf" srcId="{F0338C0C-A642-49CA-8F7F-99FBC080EB31}" destId="{CAEEC8E0-7BA3-4F2F-8110-D49FD2976D92}" srcOrd="0" destOrd="0" presId="urn:microsoft.com/office/officeart/2005/8/layout/vProcess5"/>
    <dgm:cxn modelId="{8E153D6F-7734-466E-995D-51749AE5DE9B}" type="presOf" srcId="{C898399E-2B19-4A66-A87F-68FD3A219AAA}" destId="{732855D0-7B23-40BF-96BF-E454BB51E415}" srcOrd="0" destOrd="0" presId="urn:microsoft.com/office/officeart/2005/8/layout/vProcess5"/>
    <dgm:cxn modelId="{E362EE8A-8062-409D-9D35-D65844162283}" srcId="{C898399E-2B19-4A66-A87F-68FD3A219AAA}" destId="{078765CC-7247-4F2A-BB8C-C35267B12C27}" srcOrd="3" destOrd="0" parTransId="{DBEE2C0D-0043-435A-B8B0-E2F7BD383927}" sibTransId="{EFD4171D-238E-46B2-ABFB-833076079A91}"/>
    <dgm:cxn modelId="{EE87A792-C4FA-46AE-A2BC-1D087224AB47}" type="presOf" srcId="{58EA8629-6E40-4777-941F-8FB9ED9ABBA9}" destId="{9D79361A-A8FB-4264-B7F3-C4AB70B4BFF3}" srcOrd="1" destOrd="0" presId="urn:microsoft.com/office/officeart/2005/8/layout/vProcess5"/>
    <dgm:cxn modelId="{0D944D96-29BA-46A4-BF42-72E03C88D886}" type="presOf" srcId="{69CBFB99-ED1C-435F-923C-4AE2D1FD3D8E}" destId="{7B2D80F2-31EF-423D-8CD9-8B99788C4E83}" srcOrd="1" destOrd="0" presId="urn:microsoft.com/office/officeart/2005/8/layout/vProcess5"/>
    <dgm:cxn modelId="{F821489A-0908-42A4-8B4F-8E598EA48B00}" type="presOf" srcId="{078765CC-7247-4F2A-BB8C-C35267B12C27}" destId="{C12F2C63-DC5A-41B7-B034-8F460C96E78A}" srcOrd="0" destOrd="0" presId="urn:microsoft.com/office/officeart/2005/8/layout/vProcess5"/>
    <dgm:cxn modelId="{4806A5A5-BA9E-489E-91C8-7372F3830FAA}" type="presOf" srcId="{394B715E-BA55-43C7-B9EF-3E90CA8CDA2F}" destId="{24BC2940-6293-4737-B7C6-5F80FB9C578E}" srcOrd="0" destOrd="0" presId="urn:microsoft.com/office/officeart/2005/8/layout/vProcess5"/>
    <dgm:cxn modelId="{B46A73B1-E343-4773-A041-1D891D1ACD09}" type="presOf" srcId="{69CBFB99-ED1C-435F-923C-4AE2D1FD3D8E}" destId="{98985F1A-03E5-4DF2-A92B-2316A511B363}" srcOrd="0" destOrd="0" presId="urn:microsoft.com/office/officeart/2005/8/layout/vProcess5"/>
    <dgm:cxn modelId="{29F3A9D4-F801-4D87-B107-19C7F889260F}" type="presOf" srcId="{58EA8629-6E40-4777-941F-8FB9ED9ABBA9}" destId="{0ADB1807-561E-4946-938B-B0645C389024}" srcOrd="0" destOrd="0" presId="urn:microsoft.com/office/officeart/2005/8/layout/vProcess5"/>
    <dgm:cxn modelId="{61A4F0FE-C59C-4C24-9D99-FB5FCE649ED9}" srcId="{C898399E-2B19-4A66-A87F-68FD3A219AAA}" destId="{58EA8629-6E40-4777-941F-8FB9ED9ABBA9}" srcOrd="1" destOrd="0" parTransId="{94F76E5B-F8D9-4AFF-B468-FBE4AA594D37}" sibTransId="{5A883AA9-B66A-4624-90D7-B533ACFE170F}"/>
    <dgm:cxn modelId="{0AC08EFF-A56E-412C-B446-5DC28B79C57A}" type="presOf" srcId="{8DEC63D5-2436-4B30-BCD7-A85D9CA626AC}" destId="{3DEE95B0-C5E3-4212-9162-2F33E4A81D29}" srcOrd="0" destOrd="0" presId="urn:microsoft.com/office/officeart/2005/8/layout/vProcess5"/>
    <dgm:cxn modelId="{7894EF89-24C7-41B6-B568-065BA5C6238E}" type="presParOf" srcId="{732855D0-7B23-40BF-96BF-E454BB51E415}" destId="{D2C591BD-D1AF-468D-80E0-717D2EF91BBE}" srcOrd="0" destOrd="0" presId="urn:microsoft.com/office/officeart/2005/8/layout/vProcess5"/>
    <dgm:cxn modelId="{83BAAA30-0615-452B-8013-AE142B46BDC2}" type="presParOf" srcId="{732855D0-7B23-40BF-96BF-E454BB51E415}" destId="{3DEE95B0-C5E3-4212-9162-2F33E4A81D29}" srcOrd="1" destOrd="0" presId="urn:microsoft.com/office/officeart/2005/8/layout/vProcess5"/>
    <dgm:cxn modelId="{D8FB8888-61CB-403E-86AE-7A5A0293059A}" type="presParOf" srcId="{732855D0-7B23-40BF-96BF-E454BB51E415}" destId="{0ADB1807-561E-4946-938B-B0645C389024}" srcOrd="2" destOrd="0" presId="urn:microsoft.com/office/officeart/2005/8/layout/vProcess5"/>
    <dgm:cxn modelId="{2A60ABF3-9DBB-4ADB-B164-77704C367471}" type="presParOf" srcId="{732855D0-7B23-40BF-96BF-E454BB51E415}" destId="{98985F1A-03E5-4DF2-A92B-2316A511B363}" srcOrd="3" destOrd="0" presId="urn:microsoft.com/office/officeart/2005/8/layout/vProcess5"/>
    <dgm:cxn modelId="{1E44C97E-47FE-4610-A3A4-D16AE718AF72}" type="presParOf" srcId="{732855D0-7B23-40BF-96BF-E454BB51E415}" destId="{C12F2C63-DC5A-41B7-B034-8F460C96E78A}" srcOrd="4" destOrd="0" presId="urn:microsoft.com/office/officeart/2005/8/layout/vProcess5"/>
    <dgm:cxn modelId="{51A6C6DB-1A9A-4D4C-B2B5-50E5563C8FCA}" type="presParOf" srcId="{732855D0-7B23-40BF-96BF-E454BB51E415}" destId="{CAEEC8E0-7BA3-4F2F-8110-D49FD2976D92}" srcOrd="5" destOrd="0" presId="urn:microsoft.com/office/officeart/2005/8/layout/vProcess5"/>
    <dgm:cxn modelId="{B10C463A-610D-4134-8C68-28018A00BFF0}" type="presParOf" srcId="{732855D0-7B23-40BF-96BF-E454BB51E415}" destId="{D0B2655E-BBE0-4E20-8467-F7687DE78D6A}" srcOrd="6" destOrd="0" presId="urn:microsoft.com/office/officeart/2005/8/layout/vProcess5"/>
    <dgm:cxn modelId="{6B356EC2-3CC5-42BD-84F7-E66B4EA2FA71}" type="presParOf" srcId="{732855D0-7B23-40BF-96BF-E454BB51E415}" destId="{24BC2940-6293-4737-B7C6-5F80FB9C578E}" srcOrd="7" destOrd="0" presId="urn:microsoft.com/office/officeart/2005/8/layout/vProcess5"/>
    <dgm:cxn modelId="{E292968D-F282-49B9-B3C4-AD88FBD78138}" type="presParOf" srcId="{732855D0-7B23-40BF-96BF-E454BB51E415}" destId="{330246E0-CF65-4695-8163-48047ED96357}" srcOrd="8" destOrd="0" presId="urn:microsoft.com/office/officeart/2005/8/layout/vProcess5"/>
    <dgm:cxn modelId="{050E5FE4-7240-4D65-9E04-ED33130ACFA0}" type="presParOf" srcId="{732855D0-7B23-40BF-96BF-E454BB51E415}" destId="{9D79361A-A8FB-4264-B7F3-C4AB70B4BFF3}" srcOrd="9" destOrd="0" presId="urn:microsoft.com/office/officeart/2005/8/layout/vProcess5"/>
    <dgm:cxn modelId="{2789D052-506F-4E43-B244-EC8E589BF764}" type="presParOf" srcId="{732855D0-7B23-40BF-96BF-E454BB51E415}" destId="{7B2D80F2-31EF-423D-8CD9-8B99788C4E83}" srcOrd="10" destOrd="0" presId="urn:microsoft.com/office/officeart/2005/8/layout/vProcess5"/>
    <dgm:cxn modelId="{64081491-D667-4F3B-9458-A1C46A3DC367}" type="presParOf" srcId="{732855D0-7B23-40BF-96BF-E454BB51E415}" destId="{996ED750-0B39-4ED5-81D6-4069A0950CC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440CA07-8AEA-4895-9E70-49A87BE9E05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7CCC6B64-0057-4C43-AD83-3B94015E92AB}">
      <dgm:prSet/>
      <dgm:spPr/>
      <dgm:t>
        <a:bodyPr/>
        <a:lstStyle/>
        <a:p>
          <a:pPr>
            <a:defRPr cap="all"/>
          </a:pPr>
          <a:r>
            <a:rPr lang="en-US" b="0" i="0"/>
            <a:t>Run pilot</a:t>
          </a:r>
          <a:endParaRPr lang="en-US"/>
        </a:p>
      </dgm:t>
    </dgm:pt>
    <dgm:pt modelId="{E8A61BFA-6368-477C-A202-49E3B6FE1A3A}" type="parTrans" cxnId="{05277450-06ED-4D1E-A365-969E16A80AF3}">
      <dgm:prSet/>
      <dgm:spPr/>
      <dgm:t>
        <a:bodyPr/>
        <a:lstStyle/>
        <a:p>
          <a:endParaRPr lang="en-US"/>
        </a:p>
      </dgm:t>
    </dgm:pt>
    <dgm:pt modelId="{083FF1BB-9427-4F39-83BC-649850F803C6}" type="sibTrans" cxnId="{05277450-06ED-4D1E-A365-969E16A80AF3}">
      <dgm:prSet/>
      <dgm:spPr/>
      <dgm:t>
        <a:bodyPr/>
        <a:lstStyle/>
        <a:p>
          <a:endParaRPr lang="en-US"/>
        </a:p>
      </dgm:t>
    </dgm:pt>
    <dgm:pt modelId="{5F58200E-26F6-4563-9701-79C43EBEBFDE}">
      <dgm:prSet/>
      <dgm:spPr/>
      <dgm:t>
        <a:bodyPr/>
        <a:lstStyle/>
        <a:p>
          <a:pPr>
            <a:defRPr cap="all"/>
          </a:pPr>
          <a:r>
            <a:rPr lang="en-US" b="0" i="0"/>
            <a:t>Pre brief</a:t>
          </a:r>
          <a:endParaRPr lang="en-US"/>
        </a:p>
      </dgm:t>
    </dgm:pt>
    <dgm:pt modelId="{F26C6354-66E8-4946-BCD8-E2ACF3003E09}" type="parTrans" cxnId="{B5107068-2925-48A3-B975-65C7265869DD}">
      <dgm:prSet/>
      <dgm:spPr/>
      <dgm:t>
        <a:bodyPr/>
        <a:lstStyle/>
        <a:p>
          <a:endParaRPr lang="en-US"/>
        </a:p>
      </dgm:t>
    </dgm:pt>
    <dgm:pt modelId="{1ACDB23A-985A-412A-8F13-9EB72368C8E5}" type="sibTrans" cxnId="{B5107068-2925-48A3-B975-65C7265869DD}">
      <dgm:prSet/>
      <dgm:spPr/>
      <dgm:t>
        <a:bodyPr/>
        <a:lstStyle/>
        <a:p>
          <a:endParaRPr lang="en-US"/>
        </a:p>
      </dgm:t>
    </dgm:pt>
    <dgm:pt modelId="{BA9D387C-270A-40DF-9B4F-DA715D85B79A}">
      <dgm:prSet/>
      <dgm:spPr/>
      <dgm:t>
        <a:bodyPr/>
        <a:lstStyle/>
        <a:p>
          <a:pPr>
            <a:defRPr cap="all"/>
          </a:pPr>
          <a:r>
            <a:rPr lang="en-US" b="0" i="0"/>
            <a:t>Observe assessment</a:t>
          </a:r>
          <a:endParaRPr lang="en-US"/>
        </a:p>
      </dgm:t>
    </dgm:pt>
    <dgm:pt modelId="{A35DF70E-294D-4A8D-BA34-DF1568402B63}" type="parTrans" cxnId="{FE93A460-98C4-4AC9-A680-B8491495CA5E}">
      <dgm:prSet/>
      <dgm:spPr/>
      <dgm:t>
        <a:bodyPr/>
        <a:lstStyle/>
        <a:p>
          <a:endParaRPr lang="en-US"/>
        </a:p>
      </dgm:t>
    </dgm:pt>
    <dgm:pt modelId="{E8678DD7-F3FB-4C90-B198-004193687363}" type="sibTrans" cxnId="{FE93A460-98C4-4AC9-A680-B8491495CA5E}">
      <dgm:prSet/>
      <dgm:spPr/>
      <dgm:t>
        <a:bodyPr/>
        <a:lstStyle/>
        <a:p>
          <a:endParaRPr lang="en-US"/>
        </a:p>
      </dgm:t>
    </dgm:pt>
    <dgm:pt modelId="{F0FDF17C-CA3D-451A-99AF-DB38E5A5FD96}">
      <dgm:prSet/>
      <dgm:spPr/>
      <dgm:t>
        <a:bodyPr/>
        <a:lstStyle/>
        <a:p>
          <a:pPr>
            <a:defRPr cap="all"/>
          </a:pPr>
          <a:r>
            <a:rPr lang="en-US" b="0" i="0"/>
            <a:t>Reflective debrief</a:t>
          </a:r>
          <a:endParaRPr lang="en-US"/>
        </a:p>
      </dgm:t>
    </dgm:pt>
    <dgm:pt modelId="{720F6218-1A4C-46F5-BDC4-82CC1727EF39}" type="parTrans" cxnId="{6684F2F6-02B8-4C17-B368-6E323792342B}">
      <dgm:prSet/>
      <dgm:spPr/>
      <dgm:t>
        <a:bodyPr/>
        <a:lstStyle/>
        <a:p>
          <a:endParaRPr lang="en-US"/>
        </a:p>
      </dgm:t>
    </dgm:pt>
    <dgm:pt modelId="{BBBA6A70-9DD6-4C20-88D7-E694AC7AA7AF}" type="sibTrans" cxnId="{6684F2F6-02B8-4C17-B368-6E323792342B}">
      <dgm:prSet/>
      <dgm:spPr/>
      <dgm:t>
        <a:bodyPr/>
        <a:lstStyle/>
        <a:p>
          <a:endParaRPr lang="en-US"/>
        </a:p>
      </dgm:t>
    </dgm:pt>
    <dgm:pt modelId="{8BC8530A-B2A9-4E64-845D-ADD75691E17A}" type="pres">
      <dgm:prSet presAssocID="{7440CA07-8AEA-4895-9E70-49A87BE9E057}" presName="root" presStyleCnt="0">
        <dgm:presLayoutVars>
          <dgm:dir/>
          <dgm:resizeHandles val="exact"/>
        </dgm:presLayoutVars>
      </dgm:prSet>
      <dgm:spPr/>
    </dgm:pt>
    <dgm:pt modelId="{FCB1049F-BA4C-46CB-9077-FA4B964B3639}" type="pres">
      <dgm:prSet presAssocID="{7CCC6B64-0057-4C43-AD83-3B94015E92AB}" presName="compNode" presStyleCnt="0"/>
      <dgm:spPr/>
    </dgm:pt>
    <dgm:pt modelId="{70BDF46B-522E-4A8B-B6EE-418717D6E89F}" type="pres">
      <dgm:prSet presAssocID="{7CCC6B64-0057-4C43-AD83-3B94015E92AB}" presName="iconBgRect" presStyleLbl="bgShp" presStyleIdx="0" presStyleCnt="4"/>
      <dgm:spPr/>
    </dgm:pt>
    <dgm:pt modelId="{9BF57172-4DCE-408C-8E3F-E1CD921059A0}" type="pres">
      <dgm:prSet presAssocID="{7CCC6B64-0057-4C43-AD83-3B94015E92A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487DE651-E50D-4A0C-BED8-3AA4B78BF72B}" type="pres">
      <dgm:prSet presAssocID="{7CCC6B64-0057-4C43-AD83-3B94015E92AB}" presName="spaceRect" presStyleCnt="0"/>
      <dgm:spPr/>
    </dgm:pt>
    <dgm:pt modelId="{999CD716-CCE1-482B-B521-6BDAD1AD9D96}" type="pres">
      <dgm:prSet presAssocID="{7CCC6B64-0057-4C43-AD83-3B94015E92AB}" presName="textRect" presStyleLbl="revTx" presStyleIdx="0" presStyleCnt="4">
        <dgm:presLayoutVars>
          <dgm:chMax val="1"/>
          <dgm:chPref val="1"/>
        </dgm:presLayoutVars>
      </dgm:prSet>
      <dgm:spPr/>
    </dgm:pt>
    <dgm:pt modelId="{0B7008C6-6F2E-4F62-8206-4B0623D1F98B}" type="pres">
      <dgm:prSet presAssocID="{083FF1BB-9427-4F39-83BC-649850F803C6}" presName="sibTrans" presStyleCnt="0"/>
      <dgm:spPr/>
    </dgm:pt>
    <dgm:pt modelId="{1944388B-01F4-4E3C-98DB-5F169EFC43EC}" type="pres">
      <dgm:prSet presAssocID="{5F58200E-26F6-4563-9701-79C43EBEBFDE}" presName="compNode" presStyleCnt="0"/>
      <dgm:spPr/>
    </dgm:pt>
    <dgm:pt modelId="{19AF125F-D2F3-4A9B-9623-9200321B4A5C}" type="pres">
      <dgm:prSet presAssocID="{5F58200E-26F6-4563-9701-79C43EBEBFDE}" presName="iconBgRect" presStyleLbl="bgShp" presStyleIdx="1" presStyleCnt="4"/>
      <dgm:spPr/>
    </dgm:pt>
    <dgm:pt modelId="{BCFE34AA-504D-44D7-A30B-B477C6620098}" type="pres">
      <dgm:prSet presAssocID="{5F58200E-26F6-4563-9701-79C43EBEBFD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0689C4D-B5A8-4F58-A619-4158FEFF1266}" type="pres">
      <dgm:prSet presAssocID="{5F58200E-26F6-4563-9701-79C43EBEBFDE}" presName="spaceRect" presStyleCnt="0"/>
      <dgm:spPr/>
    </dgm:pt>
    <dgm:pt modelId="{70D9027C-2C0E-451C-9FE2-ED78AE51F666}" type="pres">
      <dgm:prSet presAssocID="{5F58200E-26F6-4563-9701-79C43EBEBFDE}" presName="textRect" presStyleLbl="revTx" presStyleIdx="1" presStyleCnt="4">
        <dgm:presLayoutVars>
          <dgm:chMax val="1"/>
          <dgm:chPref val="1"/>
        </dgm:presLayoutVars>
      </dgm:prSet>
      <dgm:spPr/>
    </dgm:pt>
    <dgm:pt modelId="{D6BFA508-8288-455C-BCA2-AA4E05B49841}" type="pres">
      <dgm:prSet presAssocID="{1ACDB23A-985A-412A-8F13-9EB72368C8E5}" presName="sibTrans" presStyleCnt="0"/>
      <dgm:spPr/>
    </dgm:pt>
    <dgm:pt modelId="{F570984D-C1AC-4DBE-8DA0-23221D1A5412}" type="pres">
      <dgm:prSet presAssocID="{BA9D387C-270A-40DF-9B4F-DA715D85B79A}" presName="compNode" presStyleCnt="0"/>
      <dgm:spPr/>
    </dgm:pt>
    <dgm:pt modelId="{A975ACAF-967F-4DBE-9BD6-B7F1E1A498BB}" type="pres">
      <dgm:prSet presAssocID="{BA9D387C-270A-40DF-9B4F-DA715D85B79A}" presName="iconBgRect" presStyleLbl="bgShp" presStyleIdx="2" presStyleCnt="4"/>
      <dgm:spPr/>
    </dgm:pt>
    <dgm:pt modelId="{1F83F16D-3CEF-43FE-9D0B-37AB239D3374}" type="pres">
      <dgm:prSet presAssocID="{BA9D387C-270A-40DF-9B4F-DA715D85B79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F041BDEE-487D-4EB3-BB91-BE34102D9C3D}" type="pres">
      <dgm:prSet presAssocID="{BA9D387C-270A-40DF-9B4F-DA715D85B79A}" presName="spaceRect" presStyleCnt="0"/>
      <dgm:spPr/>
    </dgm:pt>
    <dgm:pt modelId="{D7837B7E-682F-4794-A1B1-3C91024DD713}" type="pres">
      <dgm:prSet presAssocID="{BA9D387C-270A-40DF-9B4F-DA715D85B79A}" presName="textRect" presStyleLbl="revTx" presStyleIdx="2" presStyleCnt="4">
        <dgm:presLayoutVars>
          <dgm:chMax val="1"/>
          <dgm:chPref val="1"/>
        </dgm:presLayoutVars>
      </dgm:prSet>
      <dgm:spPr/>
    </dgm:pt>
    <dgm:pt modelId="{B014A739-EE55-4F33-98EC-56CE35294804}" type="pres">
      <dgm:prSet presAssocID="{E8678DD7-F3FB-4C90-B198-004193687363}" presName="sibTrans" presStyleCnt="0"/>
      <dgm:spPr/>
    </dgm:pt>
    <dgm:pt modelId="{7ED683CE-571E-4635-8291-9AB31948C784}" type="pres">
      <dgm:prSet presAssocID="{F0FDF17C-CA3D-451A-99AF-DB38E5A5FD96}" presName="compNode" presStyleCnt="0"/>
      <dgm:spPr/>
    </dgm:pt>
    <dgm:pt modelId="{F37DBD29-CE1F-44F0-BB53-45D5BD6FFBD7}" type="pres">
      <dgm:prSet presAssocID="{F0FDF17C-CA3D-451A-99AF-DB38E5A5FD96}" presName="iconBgRect" presStyleLbl="bgShp" presStyleIdx="3" presStyleCnt="4"/>
      <dgm:spPr/>
    </dgm:pt>
    <dgm:pt modelId="{0DA26405-88C9-4FCF-95C0-843A9EE61394}" type="pres">
      <dgm:prSet presAssocID="{F0FDF17C-CA3D-451A-99AF-DB38E5A5FD9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54D4359D-C239-4007-9ACB-87BBB96CBC3E}" type="pres">
      <dgm:prSet presAssocID="{F0FDF17C-CA3D-451A-99AF-DB38E5A5FD96}" presName="spaceRect" presStyleCnt="0"/>
      <dgm:spPr/>
    </dgm:pt>
    <dgm:pt modelId="{B6913094-F9F0-4B7A-A480-8288511B8C8B}" type="pres">
      <dgm:prSet presAssocID="{F0FDF17C-CA3D-451A-99AF-DB38E5A5FD9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A527F03-B503-4911-A5ED-6CC4946B88EE}" type="presOf" srcId="{7CCC6B64-0057-4C43-AD83-3B94015E92AB}" destId="{999CD716-CCE1-482B-B521-6BDAD1AD9D96}" srcOrd="0" destOrd="0" presId="urn:microsoft.com/office/officeart/2018/5/layout/IconCircleLabelList"/>
    <dgm:cxn modelId="{FE93A460-98C4-4AC9-A680-B8491495CA5E}" srcId="{7440CA07-8AEA-4895-9E70-49A87BE9E057}" destId="{BA9D387C-270A-40DF-9B4F-DA715D85B79A}" srcOrd="2" destOrd="0" parTransId="{A35DF70E-294D-4A8D-BA34-DF1568402B63}" sibTransId="{E8678DD7-F3FB-4C90-B198-004193687363}"/>
    <dgm:cxn modelId="{E662E464-EEDB-491B-B277-A6C223A36DF0}" type="presOf" srcId="{F0FDF17C-CA3D-451A-99AF-DB38E5A5FD96}" destId="{B6913094-F9F0-4B7A-A480-8288511B8C8B}" srcOrd="0" destOrd="0" presId="urn:microsoft.com/office/officeart/2018/5/layout/IconCircleLabelList"/>
    <dgm:cxn modelId="{B5107068-2925-48A3-B975-65C7265869DD}" srcId="{7440CA07-8AEA-4895-9E70-49A87BE9E057}" destId="{5F58200E-26F6-4563-9701-79C43EBEBFDE}" srcOrd="1" destOrd="0" parTransId="{F26C6354-66E8-4946-BCD8-E2ACF3003E09}" sibTransId="{1ACDB23A-985A-412A-8F13-9EB72368C8E5}"/>
    <dgm:cxn modelId="{6483466F-9D25-45E7-831B-07F691EBE3D7}" type="presOf" srcId="{7440CA07-8AEA-4895-9E70-49A87BE9E057}" destId="{8BC8530A-B2A9-4E64-845D-ADD75691E17A}" srcOrd="0" destOrd="0" presId="urn:microsoft.com/office/officeart/2018/5/layout/IconCircleLabelList"/>
    <dgm:cxn modelId="{05277450-06ED-4D1E-A365-969E16A80AF3}" srcId="{7440CA07-8AEA-4895-9E70-49A87BE9E057}" destId="{7CCC6B64-0057-4C43-AD83-3B94015E92AB}" srcOrd="0" destOrd="0" parTransId="{E8A61BFA-6368-477C-A202-49E3B6FE1A3A}" sibTransId="{083FF1BB-9427-4F39-83BC-649850F803C6}"/>
    <dgm:cxn modelId="{7098B999-DFBB-40E0-AD01-2CAD86C03BC2}" type="presOf" srcId="{BA9D387C-270A-40DF-9B4F-DA715D85B79A}" destId="{D7837B7E-682F-4794-A1B1-3C91024DD713}" srcOrd="0" destOrd="0" presId="urn:microsoft.com/office/officeart/2018/5/layout/IconCircleLabelList"/>
    <dgm:cxn modelId="{0A7D5BEF-0030-4DEB-8256-878D3C6688C2}" type="presOf" srcId="{5F58200E-26F6-4563-9701-79C43EBEBFDE}" destId="{70D9027C-2C0E-451C-9FE2-ED78AE51F666}" srcOrd="0" destOrd="0" presId="urn:microsoft.com/office/officeart/2018/5/layout/IconCircleLabelList"/>
    <dgm:cxn modelId="{6684F2F6-02B8-4C17-B368-6E323792342B}" srcId="{7440CA07-8AEA-4895-9E70-49A87BE9E057}" destId="{F0FDF17C-CA3D-451A-99AF-DB38E5A5FD96}" srcOrd="3" destOrd="0" parTransId="{720F6218-1A4C-46F5-BDC4-82CC1727EF39}" sibTransId="{BBBA6A70-9DD6-4C20-88D7-E694AC7AA7AF}"/>
    <dgm:cxn modelId="{210E4E1E-B2C8-4F67-B31D-9D630A604A9E}" type="presParOf" srcId="{8BC8530A-B2A9-4E64-845D-ADD75691E17A}" destId="{FCB1049F-BA4C-46CB-9077-FA4B964B3639}" srcOrd="0" destOrd="0" presId="urn:microsoft.com/office/officeart/2018/5/layout/IconCircleLabelList"/>
    <dgm:cxn modelId="{26EC1438-57B3-4077-8400-6FAB82DFF582}" type="presParOf" srcId="{FCB1049F-BA4C-46CB-9077-FA4B964B3639}" destId="{70BDF46B-522E-4A8B-B6EE-418717D6E89F}" srcOrd="0" destOrd="0" presId="urn:microsoft.com/office/officeart/2018/5/layout/IconCircleLabelList"/>
    <dgm:cxn modelId="{B5127467-54D1-430B-80DE-F822FD933AC9}" type="presParOf" srcId="{FCB1049F-BA4C-46CB-9077-FA4B964B3639}" destId="{9BF57172-4DCE-408C-8E3F-E1CD921059A0}" srcOrd="1" destOrd="0" presId="urn:microsoft.com/office/officeart/2018/5/layout/IconCircleLabelList"/>
    <dgm:cxn modelId="{3EF5E5D0-CA24-4AB5-9A16-8B363E8441F8}" type="presParOf" srcId="{FCB1049F-BA4C-46CB-9077-FA4B964B3639}" destId="{487DE651-E50D-4A0C-BED8-3AA4B78BF72B}" srcOrd="2" destOrd="0" presId="urn:microsoft.com/office/officeart/2018/5/layout/IconCircleLabelList"/>
    <dgm:cxn modelId="{E61EF0D6-655A-419F-8A17-289213448F2B}" type="presParOf" srcId="{FCB1049F-BA4C-46CB-9077-FA4B964B3639}" destId="{999CD716-CCE1-482B-B521-6BDAD1AD9D96}" srcOrd="3" destOrd="0" presId="urn:microsoft.com/office/officeart/2018/5/layout/IconCircleLabelList"/>
    <dgm:cxn modelId="{68FC4F01-2C54-4D15-ACD5-156EE7062D8C}" type="presParOf" srcId="{8BC8530A-B2A9-4E64-845D-ADD75691E17A}" destId="{0B7008C6-6F2E-4F62-8206-4B0623D1F98B}" srcOrd="1" destOrd="0" presId="urn:microsoft.com/office/officeart/2018/5/layout/IconCircleLabelList"/>
    <dgm:cxn modelId="{8A21A90D-6C5B-4B28-9F28-C8BBE64466DC}" type="presParOf" srcId="{8BC8530A-B2A9-4E64-845D-ADD75691E17A}" destId="{1944388B-01F4-4E3C-98DB-5F169EFC43EC}" srcOrd="2" destOrd="0" presId="urn:microsoft.com/office/officeart/2018/5/layout/IconCircleLabelList"/>
    <dgm:cxn modelId="{363EA116-CC12-474D-B025-4B0B8DF2BDA9}" type="presParOf" srcId="{1944388B-01F4-4E3C-98DB-5F169EFC43EC}" destId="{19AF125F-D2F3-4A9B-9623-9200321B4A5C}" srcOrd="0" destOrd="0" presId="urn:microsoft.com/office/officeart/2018/5/layout/IconCircleLabelList"/>
    <dgm:cxn modelId="{86956961-5DD5-4487-A0BE-740D711FD186}" type="presParOf" srcId="{1944388B-01F4-4E3C-98DB-5F169EFC43EC}" destId="{BCFE34AA-504D-44D7-A30B-B477C6620098}" srcOrd="1" destOrd="0" presId="urn:microsoft.com/office/officeart/2018/5/layout/IconCircleLabelList"/>
    <dgm:cxn modelId="{781B7BAA-41B6-4C47-A173-D2D0FCEB1607}" type="presParOf" srcId="{1944388B-01F4-4E3C-98DB-5F169EFC43EC}" destId="{00689C4D-B5A8-4F58-A619-4158FEFF1266}" srcOrd="2" destOrd="0" presId="urn:microsoft.com/office/officeart/2018/5/layout/IconCircleLabelList"/>
    <dgm:cxn modelId="{91DF3821-31A4-4CC1-A01E-CFC181543935}" type="presParOf" srcId="{1944388B-01F4-4E3C-98DB-5F169EFC43EC}" destId="{70D9027C-2C0E-451C-9FE2-ED78AE51F666}" srcOrd="3" destOrd="0" presId="urn:microsoft.com/office/officeart/2018/5/layout/IconCircleLabelList"/>
    <dgm:cxn modelId="{92BA59C2-405D-4490-B5DC-9133E1D2CF75}" type="presParOf" srcId="{8BC8530A-B2A9-4E64-845D-ADD75691E17A}" destId="{D6BFA508-8288-455C-BCA2-AA4E05B49841}" srcOrd="3" destOrd="0" presId="urn:microsoft.com/office/officeart/2018/5/layout/IconCircleLabelList"/>
    <dgm:cxn modelId="{6DFDFB0B-D1E8-453B-B71E-EFCBB029B3A9}" type="presParOf" srcId="{8BC8530A-B2A9-4E64-845D-ADD75691E17A}" destId="{F570984D-C1AC-4DBE-8DA0-23221D1A5412}" srcOrd="4" destOrd="0" presId="urn:microsoft.com/office/officeart/2018/5/layout/IconCircleLabelList"/>
    <dgm:cxn modelId="{AB9CC3C5-045B-46CD-ABC8-ACA20F34F655}" type="presParOf" srcId="{F570984D-C1AC-4DBE-8DA0-23221D1A5412}" destId="{A975ACAF-967F-4DBE-9BD6-B7F1E1A498BB}" srcOrd="0" destOrd="0" presId="urn:microsoft.com/office/officeart/2018/5/layout/IconCircleLabelList"/>
    <dgm:cxn modelId="{2CFE9002-F518-49AE-9EDC-479BF8AF2C99}" type="presParOf" srcId="{F570984D-C1AC-4DBE-8DA0-23221D1A5412}" destId="{1F83F16D-3CEF-43FE-9D0B-37AB239D3374}" srcOrd="1" destOrd="0" presId="urn:microsoft.com/office/officeart/2018/5/layout/IconCircleLabelList"/>
    <dgm:cxn modelId="{C2AA4E0E-5D80-4094-8836-E2F7698A8829}" type="presParOf" srcId="{F570984D-C1AC-4DBE-8DA0-23221D1A5412}" destId="{F041BDEE-487D-4EB3-BB91-BE34102D9C3D}" srcOrd="2" destOrd="0" presId="urn:microsoft.com/office/officeart/2018/5/layout/IconCircleLabelList"/>
    <dgm:cxn modelId="{A8423385-A84F-4C68-A3B8-FE4BF4EC9393}" type="presParOf" srcId="{F570984D-C1AC-4DBE-8DA0-23221D1A5412}" destId="{D7837B7E-682F-4794-A1B1-3C91024DD713}" srcOrd="3" destOrd="0" presId="urn:microsoft.com/office/officeart/2018/5/layout/IconCircleLabelList"/>
    <dgm:cxn modelId="{92B280DF-D60B-4F91-9B48-6D81E898BECF}" type="presParOf" srcId="{8BC8530A-B2A9-4E64-845D-ADD75691E17A}" destId="{B014A739-EE55-4F33-98EC-56CE35294804}" srcOrd="5" destOrd="0" presId="urn:microsoft.com/office/officeart/2018/5/layout/IconCircleLabelList"/>
    <dgm:cxn modelId="{C0EE090B-0F18-43D4-BBEA-90B013FB0BD5}" type="presParOf" srcId="{8BC8530A-B2A9-4E64-845D-ADD75691E17A}" destId="{7ED683CE-571E-4635-8291-9AB31948C784}" srcOrd="6" destOrd="0" presId="urn:microsoft.com/office/officeart/2018/5/layout/IconCircleLabelList"/>
    <dgm:cxn modelId="{7DBF9424-BB99-4A12-AE4F-168AB5BDB0B3}" type="presParOf" srcId="{7ED683CE-571E-4635-8291-9AB31948C784}" destId="{F37DBD29-CE1F-44F0-BB53-45D5BD6FFBD7}" srcOrd="0" destOrd="0" presId="urn:microsoft.com/office/officeart/2018/5/layout/IconCircleLabelList"/>
    <dgm:cxn modelId="{25DC2B71-A1C7-4BEA-B4DE-281ED2EC53A2}" type="presParOf" srcId="{7ED683CE-571E-4635-8291-9AB31948C784}" destId="{0DA26405-88C9-4FCF-95C0-843A9EE61394}" srcOrd="1" destOrd="0" presId="urn:microsoft.com/office/officeart/2018/5/layout/IconCircleLabelList"/>
    <dgm:cxn modelId="{83DE924D-693E-4F1E-BD6A-D845C33F8C8E}" type="presParOf" srcId="{7ED683CE-571E-4635-8291-9AB31948C784}" destId="{54D4359D-C239-4007-9ACB-87BBB96CBC3E}" srcOrd="2" destOrd="0" presId="urn:microsoft.com/office/officeart/2018/5/layout/IconCircleLabelList"/>
    <dgm:cxn modelId="{5C9A842C-3E21-4B71-B45B-7C116EF22D04}" type="presParOf" srcId="{7ED683CE-571E-4635-8291-9AB31948C784}" destId="{B6913094-F9F0-4B7A-A480-8288511B8C8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E5328D6-EFED-4A58-8E16-3D1A1EC66C3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8FC545F-AA90-4C90-8C27-1844C4435163}">
      <dgm:prSet/>
      <dgm:spPr/>
      <dgm:t>
        <a:bodyPr/>
        <a:lstStyle/>
        <a:p>
          <a:pPr>
            <a:defRPr cap="all"/>
          </a:pPr>
          <a:r>
            <a:rPr lang="en-US" b="0" i="0"/>
            <a:t>Confidence survey</a:t>
          </a:r>
          <a:endParaRPr lang="en-US"/>
        </a:p>
      </dgm:t>
    </dgm:pt>
    <dgm:pt modelId="{95CC2D67-A28A-4885-B780-ACD7E1259CB6}" type="parTrans" cxnId="{56F7DB84-8FA1-4060-AB56-0278AA6FA536}">
      <dgm:prSet/>
      <dgm:spPr/>
      <dgm:t>
        <a:bodyPr/>
        <a:lstStyle/>
        <a:p>
          <a:endParaRPr lang="en-US"/>
        </a:p>
      </dgm:t>
    </dgm:pt>
    <dgm:pt modelId="{007BA652-4464-46BF-BDD0-EEDA20E506E2}" type="sibTrans" cxnId="{56F7DB84-8FA1-4060-AB56-0278AA6FA536}">
      <dgm:prSet/>
      <dgm:spPr/>
      <dgm:t>
        <a:bodyPr/>
        <a:lstStyle/>
        <a:p>
          <a:endParaRPr lang="en-US"/>
        </a:p>
      </dgm:t>
    </dgm:pt>
    <dgm:pt modelId="{48EFBEE0-6766-4A3F-A7C3-7CA8C9C3DD73}">
      <dgm:prSet/>
      <dgm:spPr/>
      <dgm:t>
        <a:bodyPr/>
        <a:lstStyle/>
        <a:p>
          <a:pPr>
            <a:defRPr cap="all"/>
          </a:pPr>
          <a:r>
            <a:rPr lang="en-US" b="0" i="0"/>
            <a:t>Goal audit</a:t>
          </a:r>
          <a:endParaRPr lang="en-US"/>
        </a:p>
      </dgm:t>
    </dgm:pt>
    <dgm:pt modelId="{9B40677D-E156-4147-98BE-968B4A4C8831}" type="parTrans" cxnId="{81BB5DDD-CD76-4FB1-8238-48EC366EDD30}">
      <dgm:prSet/>
      <dgm:spPr/>
      <dgm:t>
        <a:bodyPr/>
        <a:lstStyle/>
        <a:p>
          <a:endParaRPr lang="en-US"/>
        </a:p>
      </dgm:t>
    </dgm:pt>
    <dgm:pt modelId="{F92E8055-D593-4BB1-B4B6-E295C73CE946}" type="sibTrans" cxnId="{81BB5DDD-CD76-4FB1-8238-48EC366EDD30}">
      <dgm:prSet/>
      <dgm:spPr/>
      <dgm:t>
        <a:bodyPr/>
        <a:lstStyle/>
        <a:p>
          <a:endParaRPr lang="en-US"/>
        </a:p>
      </dgm:t>
    </dgm:pt>
    <dgm:pt modelId="{FD9C21B5-6A05-49DD-8A13-EF6C1B0E2899}">
      <dgm:prSet/>
      <dgm:spPr/>
      <dgm:t>
        <a:bodyPr/>
        <a:lstStyle/>
        <a:p>
          <a:pPr>
            <a:defRPr cap="all"/>
          </a:pPr>
          <a:r>
            <a:rPr lang="en-US" b="0" i="0"/>
            <a:t>MDT feedback</a:t>
          </a:r>
          <a:endParaRPr lang="en-US"/>
        </a:p>
      </dgm:t>
    </dgm:pt>
    <dgm:pt modelId="{8B5B265C-2FFA-4756-8D97-D85F8F511ED7}" type="parTrans" cxnId="{066AF896-CDC1-4991-9958-4178C479B304}">
      <dgm:prSet/>
      <dgm:spPr/>
      <dgm:t>
        <a:bodyPr/>
        <a:lstStyle/>
        <a:p>
          <a:endParaRPr lang="en-US"/>
        </a:p>
      </dgm:t>
    </dgm:pt>
    <dgm:pt modelId="{C70F39CC-82E3-4097-9255-136B245B3B5D}" type="sibTrans" cxnId="{066AF896-CDC1-4991-9958-4178C479B304}">
      <dgm:prSet/>
      <dgm:spPr/>
      <dgm:t>
        <a:bodyPr/>
        <a:lstStyle/>
        <a:p>
          <a:endParaRPr lang="en-US"/>
        </a:p>
      </dgm:t>
    </dgm:pt>
    <dgm:pt modelId="{7A66015B-8960-4920-B7BD-7A148D9E4A95}">
      <dgm:prSet/>
      <dgm:spPr/>
      <dgm:t>
        <a:bodyPr/>
        <a:lstStyle/>
        <a:p>
          <a:pPr>
            <a:defRPr cap="all"/>
          </a:pPr>
          <a:r>
            <a:rPr lang="en-US" b="0" i="0"/>
            <a:t>Note review</a:t>
          </a:r>
          <a:endParaRPr lang="en-US"/>
        </a:p>
      </dgm:t>
    </dgm:pt>
    <dgm:pt modelId="{44D0F343-9E05-4F0D-B788-3753871AA1EA}" type="parTrans" cxnId="{1B5F322D-363A-4443-A2B8-6AC2DEB2D23F}">
      <dgm:prSet/>
      <dgm:spPr/>
      <dgm:t>
        <a:bodyPr/>
        <a:lstStyle/>
        <a:p>
          <a:endParaRPr lang="en-US"/>
        </a:p>
      </dgm:t>
    </dgm:pt>
    <dgm:pt modelId="{229AA1CC-F951-4EE3-B04A-E142B748DAD3}" type="sibTrans" cxnId="{1B5F322D-363A-4443-A2B8-6AC2DEB2D23F}">
      <dgm:prSet/>
      <dgm:spPr/>
      <dgm:t>
        <a:bodyPr/>
        <a:lstStyle/>
        <a:p>
          <a:endParaRPr lang="en-US"/>
        </a:p>
      </dgm:t>
    </dgm:pt>
    <dgm:pt modelId="{324466A4-04AB-4DF1-B0D3-718D4EE043BC}" type="pres">
      <dgm:prSet presAssocID="{3E5328D6-EFED-4A58-8E16-3D1A1EC66C36}" presName="root" presStyleCnt="0">
        <dgm:presLayoutVars>
          <dgm:dir/>
          <dgm:resizeHandles val="exact"/>
        </dgm:presLayoutVars>
      </dgm:prSet>
      <dgm:spPr/>
    </dgm:pt>
    <dgm:pt modelId="{AB11A88B-6D02-477A-9D53-A19FC84AA3B2}" type="pres">
      <dgm:prSet presAssocID="{48FC545F-AA90-4C90-8C27-1844C4435163}" presName="compNode" presStyleCnt="0"/>
      <dgm:spPr/>
    </dgm:pt>
    <dgm:pt modelId="{720693BB-FB0F-4F02-9038-EB77D432A781}" type="pres">
      <dgm:prSet presAssocID="{48FC545F-AA90-4C90-8C27-1844C4435163}" presName="iconBgRect" presStyleLbl="bgShp" presStyleIdx="0" presStyleCnt="4"/>
      <dgm:spPr/>
    </dgm:pt>
    <dgm:pt modelId="{9DE049D0-B1BD-4FFB-BDC7-4DD24B05532D}" type="pres">
      <dgm:prSet presAssocID="{48FC545F-AA90-4C90-8C27-1844C443516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2B7C876C-B65F-4682-98F6-6902FEDD706F}" type="pres">
      <dgm:prSet presAssocID="{48FC545F-AA90-4C90-8C27-1844C4435163}" presName="spaceRect" presStyleCnt="0"/>
      <dgm:spPr/>
    </dgm:pt>
    <dgm:pt modelId="{7AC5AD4B-08D7-4188-BDA6-6FE4C21BE1FF}" type="pres">
      <dgm:prSet presAssocID="{48FC545F-AA90-4C90-8C27-1844C4435163}" presName="textRect" presStyleLbl="revTx" presStyleIdx="0" presStyleCnt="4">
        <dgm:presLayoutVars>
          <dgm:chMax val="1"/>
          <dgm:chPref val="1"/>
        </dgm:presLayoutVars>
      </dgm:prSet>
      <dgm:spPr/>
    </dgm:pt>
    <dgm:pt modelId="{19EBF6CE-0D3E-4A91-8A00-9A6295B62804}" type="pres">
      <dgm:prSet presAssocID="{007BA652-4464-46BF-BDD0-EEDA20E506E2}" presName="sibTrans" presStyleCnt="0"/>
      <dgm:spPr/>
    </dgm:pt>
    <dgm:pt modelId="{7DE8F1DF-4620-4AF1-92CF-1946E117839F}" type="pres">
      <dgm:prSet presAssocID="{48EFBEE0-6766-4A3F-A7C3-7CA8C9C3DD73}" presName="compNode" presStyleCnt="0"/>
      <dgm:spPr/>
    </dgm:pt>
    <dgm:pt modelId="{A2708DFC-A329-4C1F-9993-14827A6C7544}" type="pres">
      <dgm:prSet presAssocID="{48EFBEE0-6766-4A3F-A7C3-7CA8C9C3DD73}" presName="iconBgRect" presStyleLbl="bgShp" presStyleIdx="1" presStyleCnt="4"/>
      <dgm:spPr/>
    </dgm:pt>
    <dgm:pt modelId="{FFBCCA84-8953-49A5-B70C-917542127A5B}" type="pres">
      <dgm:prSet presAssocID="{48EFBEE0-6766-4A3F-A7C3-7CA8C9C3DD7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93224C6-1E4F-4A4F-BD78-0A31D24D9A1A}" type="pres">
      <dgm:prSet presAssocID="{48EFBEE0-6766-4A3F-A7C3-7CA8C9C3DD73}" presName="spaceRect" presStyleCnt="0"/>
      <dgm:spPr/>
    </dgm:pt>
    <dgm:pt modelId="{E6711289-5C21-48F0-886B-3E855580E3D8}" type="pres">
      <dgm:prSet presAssocID="{48EFBEE0-6766-4A3F-A7C3-7CA8C9C3DD73}" presName="textRect" presStyleLbl="revTx" presStyleIdx="1" presStyleCnt="4">
        <dgm:presLayoutVars>
          <dgm:chMax val="1"/>
          <dgm:chPref val="1"/>
        </dgm:presLayoutVars>
      </dgm:prSet>
      <dgm:spPr/>
    </dgm:pt>
    <dgm:pt modelId="{D51BFD74-EC72-4039-9F6F-FD97202BF8A4}" type="pres">
      <dgm:prSet presAssocID="{F92E8055-D593-4BB1-B4B6-E295C73CE946}" presName="sibTrans" presStyleCnt="0"/>
      <dgm:spPr/>
    </dgm:pt>
    <dgm:pt modelId="{7BC0465A-7C89-4167-9C56-2B2353783D7D}" type="pres">
      <dgm:prSet presAssocID="{FD9C21B5-6A05-49DD-8A13-EF6C1B0E2899}" presName="compNode" presStyleCnt="0"/>
      <dgm:spPr/>
    </dgm:pt>
    <dgm:pt modelId="{29C6A2E3-AC4D-4FBE-AF04-2732787236DB}" type="pres">
      <dgm:prSet presAssocID="{FD9C21B5-6A05-49DD-8A13-EF6C1B0E2899}" presName="iconBgRect" presStyleLbl="bgShp" presStyleIdx="2" presStyleCnt="4"/>
      <dgm:spPr/>
    </dgm:pt>
    <dgm:pt modelId="{D58A6114-C9AF-48FA-A43E-55170703E8C9}" type="pres">
      <dgm:prSet presAssocID="{FD9C21B5-6A05-49DD-8A13-EF6C1B0E289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31167CA-8F52-4AEB-9463-DAB7C92C938A}" type="pres">
      <dgm:prSet presAssocID="{FD9C21B5-6A05-49DD-8A13-EF6C1B0E2899}" presName="spaceRect" presStyleCnt="0"/>
      <dgm:spPr/>
    </dgm:pt>
    <dgm:pt modelId="{EE6DCB8B-70F3-4DDE-95AE-53850DC5830B}" type="pres">
      <dgm:prSet presAssocID="{FD9C21B5-6A05-49DD-8A13-EF6C1B0E2899}" presName="textRect" presStyleLbl="revTx" presStyleIdx="2" presStyleCnt="4">
        <dgm:presLayoutVars>
          <dgm:chMax val="1"/>
          <dgm:chPref val="1"/>
        </dgm:presLayoutVars>
      </dgm:prSet>
      <dgm:spPr/>
    </dgm:pt>
    <dgm:pt modelId="{50EFB134-2A10-4976-89FC-1393DA912EFF}" type="pres">
      <dgm:prSet presAssocID="{C70F39CC-82E3-4097-9255-136B245B3B5D}" presName="sibTrans" presStyleCnt="0"/>
      <dgm:spPr/>
    </dgm:pt>
    <dgm:pt modelId="{CB3D5463-69FD-4460-A729-2D6C61D51160}" type="pres">
      <dgm:prSet presAssocID="{7A66015B-8960-4920-B7BD-7A148D9E4A95}" presName="compNode" presStyleCnt="0"/>
      <dgm:spPr/>
    </dgm:pt>
    <dgm:pt modelId="{394C5255-9C1A-476A-9377-D03BEC813C84}" type="pres">
      <dgm:prSet presAssocID="{7A66015B-8960-4920-B7BD-7A148D9E4A95}" presName="iconBgRect" presStyleLbl="bgShp" presStyleIdx="3" presStyleCnt="4"/>
      <dgm:spPr/>
    </dgm:pt>
    <dgm:pt modelId="{4A407E30-976E-41CC-972B-865906718F3E}" type="pres">
      <dgm:prSet presAssocID="{7A66015B-8960-4920-B7BD-7A148D9E4A9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BA79EE1-AB8F-443F-B773-B373B084EFA4}" type="pres">
      <dgm:prSet presAssocID="{7A66015B-8960-4920-B7BD-7A148D9E4A95}" presName="spaceRect" presStyleCnt="0"/>
      <dgm:spPr/>
    </dgm:pt>
    <dgm:pt modelId="{AA8B73E2-0114-4CEF-8AB6-C6EC1FDE8C0C}" type="pres">
      <dgm:prSet presAssocID="{7A66015B-8960-4920-B7BD-7A148D9E4A9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B5F322D-363A-4443-A2B8-6AC2DEB2D23F}" srcId="{3E5328D6-EFED-4A58-8E16-3D1A1EC66C36}" destId="{7A66015B-8960-4920-B7BD-7A148D9E4A95}" srcOrd="3" destOrd="0" parTransId="{44D0F343-9E05-4F0D-B788-3753871AA1EA}" sibTransId="{229AA1CC-F951-4EE3-B04A-E142B748DAD3}"/>
    <dgm:cxn modelId="{94B18D32-34E1-431B-8326-7E96D936A713}" type="presOf" srcId="{48EFBEE0-6766-4A3F-A7C3-7CA8C9C3DD73}" destId="{E6711289-5C21-48F0-886B-3E855580E3D8}" srcOrd="0" destOrd="0" presId="urn:microsoft.com/office/officeart/2018/5/layout/IconCircleLabelList"/>
    <dgm:cxn modelId="{7C032E39-672C-4D84-8A3D-113BECEBD024}" type="presOf" srcId="{48FC545F-AA90-4C90-8C27-1844C4435163}" destId="{7AC5AD4B-08D7-4188-BDA6-6FE4C21BE1FF}" srcOrd="0" destOrd="0" presId="urn:microsoft.com/office/officeart/2018/5/layout/IconCircleLabelList"/>
    <dgm:cxn modelId="{D4811E3E-5EB8-436A-8F38-525C16DEB075}" type="presOf" srcId="{FD9C21B5-6A05-49DD-8A13-EF6C1B0E2899}" destId="{EE6DCB8B-70F3-4DDE-95AE-53850DC5830B}" srcOrd="0" destOrd="0" presId="urn:microsoft.com/office/officeart/2018/5/layout/IconCircleLabelList"/>
    <dgm:cxn modelId="{9C167363-CB27-4EBA-A125-2B88CF981E72}" type="presOf" srcId="{7A66015B-8960-4920-B7BD-7A148D9E4A95}" destId="{AA8B73E2-0114-4CEF-8AB6-C6EC1FDE8C0C}" srcOrd="0" destOrd="0" presId="urn:microsoft.com/office/officeart/2018/5/layout/IconCircleLabelList"/>
    <dgm:cxn modelId="{06BC1867-A32A-462B-AD7A-09749CDEF896}" type="presOf" srcId="{3E5328D6-EFED-4A58-8E16-3D1A1EC66C36}" destId="{324466A4-04AB-4DF1-B0D3-718D4EE043BC}" srcOrd="0" destOrd="0" presId="urn:microsoft.com/office/officeart/2018/5/layout/IconCircleLabelList"/>
    <dgm:cxn modelId="{56F7DB84-8FA1-4060-AB56-0278AA6FA536}" srcId="{3E5328D6-EFED-4A58-8E16-3D1A1EC66C36}" destId="{48FC545F-AA90-4C90-8C27-1844C4435163}" srcOrd="0" destOrd="0" parTransId="{95CC2D67-A28A-4885-B780-ACD7E1259CB6}" sibTransId="{007BA652-4464-46BF-BDD0-EEDA20E506E2}"/>
    <dgm:cxn modelId="{066AF896-CDC1-4991-9958-4178C479B304}" srcId="{3E5328D6-EFED-4A58-8E16-3D1A1EC66C36}" destId="{FD9C21B5-6A05-49DD-8A13-EF6C1B0E2899}" srcOrd="2" destOrd="0" parTransId="{8B5B265C-2FFA-4756-8D97-D85F8F511ED7}" sibTransId="{C70F39CC-82E3-4097-9255-136B245B3B5D}"/>
    <dgm:cxn modelId="{81BB5DDD-CD76-4FB1-8238-48EC366EDD30}" srcId="{3E5328D6-EFED-4A58-8E16-3D1A1EC66C36}" destId="{48EFBEE0-6766-4A3F-A7C3-7CA8C9C3DD73}" srcOrd="1" destOrd="0" parTransId="{9B40677D-E156-4147-98BE-968B4A4C8831}" sibTransId="{F92E8055-D593-4BB1-B4B6-E295C73CE946}"/>
    <dgm:cxn modelId="{9579FE16-58F3-40E9-B270-C40E655022F9}" type="presParOf" srcId="{324466A4-04AB-4DF1-B0D3-718D4EE043BC}" destId="{AB11A88B-6D02-477A-9D53-A19FC84AA3B2}" srcOrd="0" destOrd="0" presId="urn:microsoft.com/office/officeart/2018/5/layout/IconCircleLabelList"/>
    <dgm:cxn modelId="{E2F676F8-CC89-4C82-A30A-76242F56585C}" type="presParOf" srcId="{AB11A88B-6D02-477A-9D53-A19FC84AA3B2}" destId="{720693BB-FB0F-4F02-9038-EB77D432A781}" srcOrd="0" destOrd="0" presId="urn:microsoft.com/office/officeart/2018/5/layout/IconCircleLabelList"/>
    <dgm:cxn modelId="{BD02AF5B-00FF-4802-892A-8747921773B4}" type="presParOf" srcId="{AB11A88B-6D02-477A-9D53-A19FC84AA3B2}" destId="{9DE049D0-B1BD-4FFB-BDC7-4DD24B05532D}" srcOrd="1" destOrd="0" presId="urn:microsoft.com/office/officeart/2018/5/layout/IconCircleLabelList"/>
    <dgm:cxn modelId="{1935CB9F-7AE4-4C7D-8D5F-07F5861536F6}" type="presParOf" srcId="{AB11A88B-6D02-477A-9D53-A19FC84AA3B2}" destId="{2B7C876C-B65F-4682-98F6-6902FEDD706F}" srcOrd="2" destOrd="0" presId="urn:microsoft.com/office/officeart/2018/5/layout/IconCircleLabelList"/>
    <dgm:cxn modelId="{8587487D-3435-454B-A253-49105801B03D}" type="presParOf" srcId="{AB11A88B-6D02-477A-9D53-A19FC84AA3B2}" destId="{7AC5AD4B-08D7-4188-BDA6-6FE4C21BE1FF}" srcOrd="3" destOrd="0" presId="urn:microsoft.com/office/officeart/2018/5/layout/IconCircleLabelList"/>
    <dgm:cxn modelId="{F4472B6A-4A9E-4380-A4A7-50FFDBE25840}" type="presParOf" srcId="{324466A4-04AB-4DF1-B0D3-718D4EE043BC}" destId="{19EBF6CE-0D3E-4A91-8A00-9A6295B62804}" srcOrd="1" destOrd="0" presId="urn:microsoft.com/office/officeart/2018/5/layout/IconCircleLabelList"/>
    <dgm:cxn modelId="{76C2BCF1-F0B3-44D1-BA05-669483E3942A}" type="presParOf" srcId="{324466A4-04AB-4DF1-B0D3-718D4EE043BC}" destId="{7DE8F1DF-4620-4AF1-92CF-1946E117839F}" srcOrd="2" destOrd="0" presId="urn:microsoft.com/office/officeart/2018/5/layout/IconCircleLabelList"/>
    <dgm:cxn modelId="{05E6737D-03E3-4E32-B637-7761AED35453}" type="presParOf" srcId="{7DE8F1DF-4620-4AF1-92CF-1946E117839F}" destId="{A2708DFC-A329-4C1F-9993-14827A6C7544}" srcOrd="0" destOrd="0" presId="urn:microsoft.com/office/officeart/2018/5/layout/IconCircleLabelList"/>
    <dgm:cxn modelId="{7F7F1F1B-474F-4D05-934D-9093A7054CE1}" type="presParOf" srcId="{7DE8F1DF-4620-4AF1-92CF-1946E117839F}" destId="{FFBCCA84-8953-49A5-B70C-917542127A5B}" srcOrd="1" destOrd="0" presId="urn:microsoft.com/office/officeart/2018/5/layout/IconCircleLabelList"/>
    <dgm:cxn modelId="{580CA176-5490-4D9F-BDF4-A1CC27F365CF}" type="presParOf" srcId="{7DE8F1DF-4620-4AF1-92CF-1946E117839F}" destId="{193224C6-1E4F-4A4F-BD78-0A31D24D9A1A}" srcOrd="2" destOrd="0" presId="urn:microsoft.com/office/officeart/2018/5/layout/IconCircleLabelList"/>
    <dgm:cxn modelId="{32DC4EB9-4355-4AA5-8424-CBBEBDAE6ADD}" type="presParOf" srcId="{7DE8F1DF-4620-4AF1-92CF-1946E117839F}" destId="{E6711289-5C21-48F0-886B-3E855580E3D8}" srcOrd="3" destOrd="0" presId="urn:microsoft.com/office/officeart/2018/5/layout/IconCircleLabelList"/>
    <dgm:cxn modelId="{45C766A1-2F59-4ECF-BED4-67975AACB63F}" type="presParOf" srcId="{324466A4-04AB-4DF1-B0D3-718D4EE043BC}" destId="{D51BFD74-EC72-4039-9F6F-FD97202BF8A4}" srcOrd="3" destOrd="0" presId="urn:microsoft.com/office/officeart/2018/5/layout/IconCircleLabelList"/>
    <dgm:cxn modelId="{B5BE805B-4C00-4A9A-AFE5-5FB76F226AE9}" type="presParOf" srcId="{324466A4-04AB-4DF1-B0D3-718D4EE043BC}" destId="{7BC0465A-7C89-4167-9C56-2B2353783D7D}" srcOrd="4" destOrd="0" presId="urn:microsoft.com/office/officeart/2018/5/layout/IconCircleLabelList"/>
    <dgm:cxn modelId="{B4BE5FB7-522B-4408-AEF6-698C3498FFF5}" type="presParOf" srcId="{7BC0465A-7C89-4167-9C56-2B2353783D7D}" destId="{29C6A2E3-AC4D-4FBE-AF04-2732787236DB}" srcOrd="0" destOrd="0" presId="urn:microsoft.com/office/officeart/2018/5/layout/IconCircleLabelList"/>
    <dgm:cxn modelId="{F07121CB-A602-4292-8A42-BF8FC3A32907}" type="presParOf" srcId="{7BC0465A-7C89-4167-9C56-2B2353783D7D}" destId="{D58A6114-C9AF-48FA-A43E-55170703E8C9}" srcOrd="1" destOrd="0" presId="urn:microsoft.com/office/officeart/2018/5/layout/IconCircleLabelList"/>
    <dgm:cxn modelId="{ABCF5869-1304-403D-A703-CCB3CC96C8E0}" type="presParOf" srcId="{7BC0465A-7C89-4167-9C56-2B2353783D7D}" destId="{931167CA-8F52-4AEB-9463-DAB7C92C938A}" srcOrd="2" destOrd="0" presId="urn:microsoft.com/office/officeart/2018/5/layout/IconCircleLabelList"/>
    <dgm:cxn modelId="{C099F1D4-B291-46A3-BBD6-BC19E1AB5EA4}" type="presParOf" srcId="{7BC0465A-7C89-4167-9C56-2B2353783D7D}" destId="{EE6DCB8B-70F3-4DDE-95AE-53850DC5830B}" srcOrd="3" destOrd="0" presId="urn:microsoft.com/office/officeart/2018/5/layout/IconCircleLabelList"/>
    <dgm:cxn modelId="{0C10FB26-F850-4A18-BBE0-630C20594AA6}" type="presParOf" srcId="{324466A4-04AB-4DF1-B0D3-718D4EE043BC}" destId="{50EFB134-2A10-4976-89FC-1393DA912EFF}" srcOrd="5" destOrd="0" presId="urn:microsoft.com/office/officeart/2018/5/layout/IconCircleLabelList"/>
    <dgm:cxn modelId="{FE595AE5-4B49-464A-8ADE-430CA9106DD3}" type="presParOf" srcId="{324466A4-04AB-4DF1-B0D3-718D4EE043BC}" destId="{CB3D5463-69FD-4460-A729-2D6C61D51160}" srcOrd="6" destOrd="0" presId="urn:microsoft.com/office/officeart/2018/5/layout/IconCircleLabelList"/>
    <dgm:cxn modelId="{B7223F0A-15F1-425E-A3EC-418260CE0BCB}" type="presParOf" srcId="{CB3D5463-69FD-4460-A729-2D6C61D51160}" destId="{394C5255-9C1A-476A-9377-D03BEC813C84}" srcOrd="0" destOrd="0" presId="urn:microsoft.com/office/officeart/2018/5/layout/IconCircleLabelList"/>
    <dgm:cxn modelId="{EC61F9AE-AEA2-4074-84F5-297CC7C85967}" type="presParOf" srcId="{CB3D5463-69FD-4460-A729-2D6C61D51160}" destId="{4A407E30-976E-41CC-972B-865906718F3E}" srcOrd="1" destOrd="0" presId="urn:microsoft.com/office/officeart/2018/5/layout/IconCircleLabelList"/>
    <dgm:cxn modelId="{1045A9E4-DDED-40CF-AE1A-222985B0352B}" type="presParOf" srcId="{CB3D5463-69FD-4460-A729-2D6C61D51160}" destId="{ABA79EE1-AB8F-443F-B773-B373B084EFA4}" srcOrd="2" destOrd="0" presId="urn:microsoft.com/office/officeart/2018/5/layout/IconCircleLabelList"/>
    <dgm:cxn modelId="{99993D8C-BA4A-4D37-8527-A15FCD8BFCB0}" type="presParOf" srcId="{CB3D5463-69FD-4460-A729-2D6C61D51160}" destId="{AA8B73E2-0114-4CEF-8AB6-C6EC1FDE8C0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F22587D-C07B-40AF-9A4D-9ECCC0707F7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FFD9AA0-76A2-41D0-AE98-17CA20601EC6}">
      <dgm:prSet/>
      <dgm:spPr/>
      <dgm:t>
        <a:bodyPr/>
        <a:lstStyle/>
        <a:p>
          <a:pPr>
            <a:defRPr cap="all"/>
          </a:pPr>
          <a:r>
            <a:rPr lang="en-US" b="0" i="0"/>
            <a:t>Embed in induction</a:t>
          </a:r>
          <a:endParaRPr lang="en-US"/>
        </a:p>
      </dgm:t>
    </dgm:pt>
    <dgm:pt modelId="{E95A9E7B-CAE6-433B-A299-C2364D36DC4B}" type="parTrans" cxnId="{B23F9E4C-4DEE-476A-90D9-6250D25A413E}">
      <dgm:prSet/>
      <dgm:spPr/>
      <dgm:t>
        <a:bodyPr/>
        <a:lstStyle/>
        <a:p>
          <a:endParaRPr lang="en-US"/>
        </a:p>
      </dgm:t>
    </dgm:pt>
    <dgm:pt modelId="{A7B50071-E05D-42D3-9713-E17F2EAD4D0F}" type="sibTrans" cxnId="{B23F9E4C-4DEE-476A-90D9-6250D25A413E}">
      <dgm:prSet/>
      <dgm:spPr/>
      <dgm:t>
        <a:bodyPr/>
        <a:lstStyle/>
        <a:p>
          <a:endParaRPr lang="en-US"/>
        </a:p>
      </dgm:t>
    </dgm:pt>
    <dgm:pt modelId="{0ED00583-A19B-4EA2-9C07-B5611F5F4EB7}">
      <dgm:prSet/>
      <dgm:spPr/>
      <dgm:t>
        <a:bodyPr/>
        <a:lstStyle/>
        <a:p>
          <a:pPr>
            <a:defRPr cap="all"/>
          </a:pPr>
          <a:r>
            <a:rPr lang="en-US" b="0" i="0"/>
            <a:t>OT champions</a:t>
          </a:r>
          <a:endParaRPr lang="en-US"/>
        </a:p>
      </dgm:t>
    </dgm:pt>
    <dgm:pt modelId="{25A61AB0-3105-49C2-A405-F8730DFFCB43}" type="parTrans" cxnId="{F9AAD349-A903-4B0D-BB51-5A6ADE93E9B6}">
      <dgm:prSet/>
      <dgm:spPr/>
      <dgm:t>
        <a:bodyPr/>
        <a:lstStyle/>
        <a:p>
          <a:endParaRPr lang="en-US"/>
        </a:p>
      </dgm:t>
    </dgm:pt>
    <dgm:pt modelId="{848D3F1A-371B-4942-A6E0-40E05019F376}" type="sibTrans" cxnId="{F9AAD349-A903-4B0D-BB51-5A6ADE93E9B6}">
      <dgm:prSet/>
      <dgm:spPr/>
      <dgm:t>
        <a:bodyPr/>
        <a:lstStyle/>
        <a:p>
          <a:endParaRPr lang="en-US"/>
        </a:p>
      </dgm:t>
    </dgm:pt>
    <dgm:pt modelId="{C1216ECC-6C44-4113-91A1-0E4602FB656B}">
      <dgm:prSet/>
      <dgm:spPr/>
      <dgm:t>
        <a:bodyPr/>
        <a:lstStyle/>
        <a:p>
          <a:pPr>
            <a:defRPr cap="all"/>
          </a:pPr>
          <a:r>
            <a:rPr lang="en-US" b="0" i="0"/>
            <a:t>Repeat cycle</a:t>
          </a:r>
          <a:endParaRPr lang="en-US"/>
        </a:p>
      </dgm:t>
    </dgm:pt>
    <dgm:pt modelId="{59279A8C-3EF7-4074-92AF-74E0C833C417}" type="parTrans" cxnId="{2D933639-4B15-4559-9B73-C9A702638303}">
      <dgm:prSet/>
      <dgm:spPr/>
      <dgm:t>
        <a:bodyPr/>
        <a:lstStyle/>
        <a:p>
          <a:endParaRPr lang="en-US"/>
        </a:p>
      </dgm:t>
    </dgm:pt>
    <dgm:pt modelId="{6D5CCA5B-923A-484B-821A-DC85D791B1F6}" type="sibTrans" cxnId="{2D933639-4B15-4559-9B73-C9A702638303}">
      <dgm:prSet/>
      <dgm:spPr/>
      <dgm:t>
        <a:bodyPr/>
        <a:lstStyle/>
        <a:p>
          <a:endParaRPr lang="en-US"/>
        </a:p>
      </dgm:t>
    </dgm:pt>
    <dgm:pt modelId="{5F2C8079-9487-45A4-885F-9DA18B059C9A}">
      <dgm:prSet/>
      <dgm:spPr/>
      <dgm:t>
        <a:bodyPr/>
        <a:lstStyle/>
        <a:p>
          <a:pPr>
            <a:defRPr cap="all"/>
          </a:pPr>
          <a:r>
            <a:rPr lang="en-US" b="0" i="0"/>
            <a:t>Scale</a:t>
          </a:r>
          <a:endParaRPr lang="en-US"/>
        </a:p>
      </dgm:t>
    </dgm:pt>
    <dgm:pt modelId="{9D29D6B3-36AD-4360-AE10-3970CB08D0D4}" type="parTrans" cxnId="{C212EC13-6CAD-46C9-956C-A13352996395}">
      <dgm:prSet/>
      <dgm:spPr/>
      <dgm:t>
        <a:bodyPr/>
        <a:lstStyle/>
        <a:p>
          <a:endParaRPr lang="en-US"/>
        </a:p>
      </dgm:t>
    </dgm:pt>
    <dgm:pt modelId="{522FB45E-FC27-4182-BD18-871A53D8CE95}" type="sibTrans" cxnId="{C212EC13-6CAD-46C9-956C-A13352996395}">
      <dgm:prSet/>
      <dgm:spPr/>
      <dgm:t>
        <a:bodyPr/>
        <a:lstStyle/>
        <a:p>
          <a:endParaRPr lang="en-US"/>
        </a:p>
      </dgm:t>
    </dgm:pt>
    <dgm:pt modelId="{B5A2AE60-30FA-45CE-8731-AC9B1394AC9D}" type="pres">
      <dgm:prSet presAssocID="{7F22587D-C07B-40AF-9A4D-9ECCC0707F7E}" presName="root" presStyleCnt="0">
        <dgm:presLayoutVars>
          <dgm:dir/>
          <dgm:resizeHandles val="exact"/>
        </dgm:presLayoutVars>
      </dgm:prSet>
      <dgm:spPr/>
    </dgm:pt>
    <dgm:pt modelId="{D8D34C5F-7753-4389-9BE7-CD9337E4D7AC}" type="pres">
      <dgm:prSet presAssocID="{2FFD9AA0-76A2-41D0-AE98-17CA20601EC6}" presName="compNode" presStyleCnt="0"/>
      <dgm:spPr/>
    </dgm:pt>
    <dgm:pt modelId="{3AD21C87-86E8-4B34-9FD9-3F19CBED5D8D}" type="pres">
      <dgm:prSet presAssocID="{2FFD9AA0-76A2-41D0-AE98-17CA20601EC6}" presName="iconBgRect" presStyleLbl="bgShp" presStyleIdx="0" presStyleCnt="4"/>
      <dgm:spPr/>
    </dgm:pt>
    <dgm:pt modelId="{88CC4818-63B8-420B-8A92-174989274259}" type="pres">
      <dgm:prSet presAssocID="{2FFD9AA0-76A2-41D0-AE98-17CA20601EC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991CD38-0084-4860-9661-B16EDFAEFC88}" type="pres">
      <dgm:prSet presAssocID="{2FFD9AA0-76A2-41D0-AE98-17CA20601EC6}" presName="spaceRect" presStyleCnt="0"/>
      <dgm:spPr/>
    </dgm:pt>
    <dgm:pt modelId="{D76A108C-AA85-43E7-BA5C-D6264CC718D5}" type="pres">
      <dgm:prSet presAssocID="{2FFD9AA0-76A2-41D0-AE98-17CA20601EC6}" presName="textRect" presStyleLbl="revTx" presStyleIdx="0" presStyleCnt="4">
        <dgm:presLayoutVars>
          <dgm:chMax val="1"/>
          <dgm:chPref val="1"/>
        </dgm:presLayoutVars>
      </dgm:prSet>
      <dgm:spPr/>
    </dgm:pt>
    <dgm:pt modelId="{75578142-27CB-45FA-BDFD-9B18266EE9C9}" type="pres">
      <dgm:prSet presAssocID="{A7B50071-E05D-42D3-9713-E17F2EAD4D0F}" presName="sibTrans" presStyleCnt="0"/>
      <dgm:spPr/>
    </dgm:pt>
    <dgm:pt modelId="{D1DEF79B-D42A-48E9-8EBA-EE438BC92AB5}" type="pres">
      <dgm:prSet presAssocID="{0ED00583-A19B-4EA2-9C07-B5611F5F4EB7}" presName="compNode" presStyleCnt="0"/>
      <dgm:spPr/>
    </dgm:pt>
    <dgm:pt modelId="{54B730ED-6490-4CF6-B2F1-95B622C32006}" type="pres">
      <dgm:prSet presAssocID="{0ED00583-A19B-4EA2-9C07-B5611F5F4EB7}" presName="iconBgRect" presStyleLbl="bgShp" presStyleIdx="1" presStyleCnt="4"/>
      <dgm:spPr/>
    </dgm:pt>
    <dgm:pt modelId="{963FA2A1-E443-4655-9C4A-D5B9FD796EA7}" type="pres">
      <dgm:prSet presAssocID="{0ED00583-A19B-4EA2-9C07-B5611F5F4EB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21FB6152-E0A8-4346-AF4C-2738F36A5846}" type="pres">
      <dgm:prSet presAssocID="{0ED00583-A19B-4EA2-9C07-B5611F5F4EB7}" presName="spaceRect" presStyleCnt="0"/>
      <dgm:spPr/>
    </dgm:pt>
    <dgm:pt modelId="{E2AE66B8-557E-4EB8-B66D-03738D312268}" type="pres">
      <dgm:prSet presAssocID="{0ED00583-A19B-4EA2-9C07-B5611F5F4EB7}" presName="textRect" presStyleLbl="revTx" presStyleIdx="1" presStyleCnt="4">
        <dgm:presLayoutVars>
          <dgm:chMax val="1"/>
          <dgm:chPref val="1"/>
        </dgm:presLayoutVars>
      </dgm:prSet>
      <dgm:spPr/>
    </dgm:pt>
    <dgm:pt modelId="{F9E290A5-9F75-4348-994C-391E38DCBBF1}" type="pres">
      <dgm:prSet presAssocID="{848D3F1A-371B-4942-A6E0-40E05019F376}" presName="sibTrans" presStyleCnt="0"/>
      <dgm:spPr/>
    </dgm:pt>
    <dgm:pt modelId="{FD316F60-3AFD-417E-A51C-25C68E87EA74}" type="pres">
      <dgm:prSet presAssocID="{C1216ECC-6C44-4113-91A1-0E4602FB656B}" presName="compNode" presStyleCnt="0"/>
      <dgm:spPr/>
    </dgm:pt>
    <dgm:pt modelId="{54B91F0A-5159-4D5D-93C8-D1D3360C0940}" type="pres">
      <dgm:prSet presAssocID="{C1216ECC-6C44-4113-91A1-0E4602FB656B}" presName="iconBgRect" presStyleLbl="bgShp" presStyleIdx="2" presStyleCnt="4"/>
      <dgm:spPr/>
    </dgm:pt>
    <dgm:pt modelId="{F37F7B90-744B-4C0B-88C1-4677B3EFE93F}" type="pres">
      <dgm:prSet presAssocID="{C1216ECC-6C44-4113-91A1-0E4602FB656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EB3444AB-CFDA-444C-B510-A81CC2CC1F9C}" type="pres">
      <dgm:prSet presAssocID="{C1216ECC-6C44-4113-91A1-0E4602FB656B}" presName="spaceRect" presStyleCnt="0"/>
      <dgm:spPr/>
    </dgm:pt>
    <dgm:pt modelId="{98470D1C-9026-44CB-A8F4-573B170EB7E4}" type="pres">
      <dgm:prSet presAssocID="{C1216ECC-6C44-4113-91A1-0E4602FB656B}" presName="textRect" presStyleLbl="revTx" presStyleIdx="2" presStyleCnt="4">
        <dgm:presLayoutVars>
          <dgm:chMax val="1"/>
          <dgm:chPref val="1"/>
        </dgm:presLayoutVars>
      </dgm:prSet>
      <dgm:spPr/>
    </dgm:pt>
    <dgm:pt modelId="{2682F4D9-4385-42AC-ABC8-6F05B5FD39AF}" type="pres">
      <dgm:prSet presAssocID="{6D5CCA5B-923A-484B-821A-DC85D791B1F6}" presName="sibTrans" presStyleCnt="0"/>
      <dgm:spPr/>
    </dgm:pt>
    <dgm:pt modelId="{0990A867-80F1-4BC8-A357-3FEBDBE16662}" type="pres">
      <dgm:prSet presAssocID="{5F2C8079-9487-45A4-885F-9DA18B059C9A}" presName="compNode" presStyleCnt="0"/>
      <dgm:spPr/>
    </dgm:pt>
    <dgm:pt modelId="{56281C19-C1CE-46F0-ADFA-1DE4C93AC23E}" type="pres">
      <dgm:prSet presAssocID="{5F2C8079-9487-45A4-885F-9DA18B059C9A}" presName="iconBgRect" presStyleLbl="bgShp" presStyleIdx="3" presStyleCnt="4"/>
      <dgm:spPr/>
    </dgm:pt>
    <dgm:pt modelId="{8EB25F9A-AE5D-4669-83A3-B8A99FDB0CD1}" type="pres">
      <dgm:prSet presAssocID="{5F2C8079-9487-45A4-885F-9DA18B059C9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77F4E031-0AA3-49B3-B926-AE199CFD9197}" type="pres">
      <dgm:prSet presAssocID="{5F2C8079-9487-45A4-885F-9DA18B059C9A}" presName="spaceRect" presStyleCnt="0"/>
      <dgm:spPr/>
    </dgm:pt>
    <dgm:pt modelId="{CB646C62-B94C-46A8-AB8D-825149F305D2}" type="pres">
      <dgm:prSet presAssocID="{5F2C8079-9487-45A4-885F-9DA18B059C9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212EC13-6CAD-46C9-956C-A13352996395}" srcId="{7F22587D-C07B-40AF-9A4D-9ECCC0707F7E}" destId="{5F2C8079-9487-45A4-885F-9DA18B059C9A}" srcOrd="3" destOrd="0" parTransId="{9D29D6B3-36AD-4360-AE10-3970CB08D0D4}" sibTransId="{522FB45E-FC27-4182-BD18-871A53D8CE95}"/>
    <dgm:cxn modelId="{C8EA0516-BB28-447E-A0F6-BF9C43965835}" type="presOf" srcId="{C1216ECC-6C44-4113-91A1-0E4602FB656B}" destId="{98470D1C-9026-44CB-A8F4-573B170EB7E4}" srcOrd="0" destOrd="0" presId="urn:microsoft.com/office/officeart/2018/5/layout/IconCircleLabelList"/>
    <dgm:cxn modelId="{2D933639-4B15-4559-9B73-C9A702638303}" srcId="{7F22587D-C07B-40AF-9A4D-9ECCC0707F7E}" destId="{C1216ECC-6C44-4113-91A1-0E4602FB656B}" srcOrd="2" destOrd="0" parTransId="{59279A8C-3EF7-4074-92AF-74E0C833C417}" sibTransId="{6D5CCA5B-923A-484B-821A-DC85D791B1F6}"/>
    <dgm:cxn modelId="{F9AAD349-A903-4B0D-BB51-5A6ADE93E9B6}" srcId="{7F22587D-C07B-40AF-9A4D-9ECCC0707F7E}" destId="{0ED00583-A19B-4EA2-9C07-B5611F5F4EB7}" srcOrd="1" destOrd="0" parTransId="{25A61AB0-3105-49C2-A405-F8730DFFCB43}" sibTransId="{848D3F1A-371B-4942-A6E0-40E05019F376}"/>
    <dgm:cxn modelId="{B23F9E4C-4DEE-476A-90D9-6250D25A413E}" srcId="{7F22587D-C07B-40AF-9A4D-9ECCC0707F7E}" destId="{2FFD9AA0-76A2-41D0-AE98-17CA20601EC6}" srcOrd="0" destOrd="0" parTransId="{E95A9E7B-CAE6-433B-A299-C2364D36DC4B}" sibTransId="{A7B50071-E05D-42D3-9713-E17F2EAD4D0F}"/>
    <dgm:cxn modelId="{279DC64C-2E50-4EE9-BC75-45982E8BDA71}" type="presOf" srcId="{5F2C8079-9487-45A4-885F-9DA18B059C9A}" destId="{CB646C62-B94C-46A8-AB8D-825149F305D2}" srcOrd="0" destOrd="0" presId="urn:microsoft.com/office/officeart/2018/5/layout/IconCircleLabelList"/>
    <dgm:cxn modelId="{5EFFB258-99D3-4C8E-B8F7-94ACF4049795}" type="presOf" srcId="{7F22587D-C07B-40AF-9A4D-9ECCC0707F7E}" destId="{B5A2AE60-30FA-45CE-8731-AC9B1394AC9D}" srcOrd="0" destOrd="0" presId="urn:microsoft.com/office/officeart/2018/5/layout/IconCircleLabelList"/>
    <dgm:cxn modelId="{4EC530B4-9C04-42F7-9690-C345F7C8FE95}" type="presOf" srcId="{2FFD9AA0-76A2-41D0-AE98-17CA20601EC6}" destId="{D76A108C-AA85-43E7-BA5C-D6264CC718D5}" srcOrd="0" destOrd="0" presId="urn:microsoft.com/office/officeart/2018/5/layout/IconCircleLabelList"/>
    <dgm:cxn modelId="{D7DB4EC5-7868-4214-AD0A-A73CCE1B3F4F}" type="presOf" srcId="{0ED00583-A19B-4EA2-9C07-B5611F5F4EB7}" destId="{E2AE66B8-557E-4EB8-B66D-03738D312268}" srcOrd="0" destOrd="0" presId="urn:microsoft.com/office/officeart/2018/5/layout/IconCircleLabelList"/>
    <dgm:cxn modelId="{3ED14B7A-4D9C-4055-A15F-45AA12A6F9B6}" type="presParOf" srcId="{B5A2AE60-30FA-45CE-8731-AC9B1394AC9D}" destId="{D8D34C5F-7753-4389-9BE7-CD9337E4D7AC}" srcOrd="0" destOrd="0" presId="urn:microsoft.com/office/officeart/2018/5/layout/IconCircleLabelList"/>
    <dgm:cxn modelId="{28200D46-5D95-45F5-9DDA-187320F386FC}" type="presParOf" srcId="{D8D34C5F-7753-4389-9BE7-CD9337E4D7AC}" destId="{3AD21C87-86E8-4B34-9FD9-3F19CBED5D8D}" srcOrd="0" destOrd="0" presId="urn:microsoft.com/office/officeart/2018/5/layout/IconCircleLabelList"/>
    <dgm:cxn modelId="{F16D3A95-670E-4CE1-9A9A-5D6B33DE7D8A}" type="presParOf" srcId="{D8D34C5F-7753-4389-9BE7-CD9337E4D7AC}" destId="{88CC4818-63B8-420B-8A92-174989274259}" srcOrd="1" destOrd="0" presId="urn:microsoft.com/office/officeart/2018/5/layout/IconCircleLabelList"/>
    <dgm:cxn modelId="{E1FDF4C5-4BDB-4BAD-A490-F67D50590A1A}" type="presParOf" srcId="{D8D34C5F-7753-4389-9BE7-CD9337E4D7AC}" destId="{8991CD38-0084-4860-9661-B16EDFAEFC88}" srcOrd="2" destOrd="0" presId="urn:microsoft.com/office/officeart/2018/5/layout/IconCircleLabelList"/>
    <dgm:cxn modelId="{44624672-819A-47BC-952C-C9071D2AE637}" type="presParOf" srcId="{D8D34C5F-7753-4389-9BE7-CD9337E4D7AC}" destId="{D76A108C-AA85-43E7-BA5C-D6264CC718D5}" srcOrd="3" destOrd="0" presId="urn:microsoft.com/office/officeart/2018/5/layout/IconCircleLabelList"/>
    <dgm:cxn modelId="{84C1562B-41E2-44F7-B692-209B3A8A4E56}" type="presParOf" srcId="{B5A2AE60-30FA-45CE-8731-AC9B1394AC9D}" destId="{75578142-27CB-45FA-BDFD-9B18266EE9C9}" srcOrd="1" destOrd="0" presId="urn:microsoft.com/office/officeart/2018/5/layout/IconCircleLabelList"/>
    <dgm:cxn modelId="{A5B0B069-CB93-4F25-917C-F53292BE7CAA}" type="presParOf" srcId="{B5A2AE60-30FA-45CE-8731-AC9B1394AC9D}" destId="{D1DEF79B-D42A-48E9-8EBA-EE438BC92AB5}" srcOrd="2" destOrd="0" presId="urn:microsoft.com/office/officeart/2018/5/layout/IconCircleLabelList"/>
    <dgm:cxn modelId="{021BDAE8-1BA4-48AA-BA96-B988DB6C90A9}" type="presParOf" srcId="{D1DEF79B-D42A-48E9-8EBA-EE438BC92AB5}" destId="{54B730ED-6490-4CF6-B2F1-95B622C32006}" srcOrd="0" destOrd="0" presId="urn:microsoft.com/office/officeart/2018/5/layout/IconCircleLabelList"/>
    <dgm:cxn modelId="{D3D4962E-FA11-4435-8A29-61E7588B29B9}" type="presParOf" srcId="{D1DEF79B-D42A-48E9-8EBA-EE438BC92AB5}" destId="{963FA2A1-E443-4655-9C4A-D5B9FD796EA7}" srcOrd="1" destOrd="0" presId="urn:microsoft.com/office/officeart/2018/5/layout/IconCircleLabelList"/>
    <dgm:cxn modelId="{28A78B17-0B1D-41D2-93FE-309C006493E3}" type="presParOf" srcId="{D1DEF79B-D42A-48E9-8EBA-EE438BC92AB5}" destId="{21FB6152-E0A8-4346-AF4C-2738F36A5846}" srcOrd="2" destOrd="0" presId="urn:microsoft.com/office/officeart/2018/5/layout/IconCircleLabelList"/>
    <dgm:cxn modelId="{71C87998-7446-4016-9B0A-9CB431C5DAD8}" type="presParOf" srcId="{D1DEF79B-D42A-48E9-8EBA-EE438BC92AB5}" destId="{E2AE66B8-557E-4EB8-B66D-03738D312268}" srcOrd="3" destOrd="0" presId="urn:microsoft.com/office/officeart/2018/5/layout/IconCircleLabelList"/>
    <dgm:cxn modelId="{43A0664E-8CFF-404E-B859-922344DE3CDF}" type="presParOf" srcId="{B5A2AE60-30FA-45CE-8731-AC9B1394AC9D}" destId="{F9E290A5-9F75-4348-994C-391E38DCBBF1}" srcOrd="3" destOrd="0" presId="urn:microsoft.com/office/officeart/2018/5/layout/IconCircleLabelList"/>
    <dgm:cxn modelId="{CDA42F82-E209-4421-BB75-56251418F661}" type="presParOf" srcId="{B5A2AE60-30FA-45CE-8731-AC9B1394AC9D}" destId="{FD316F60-3AFD-417E-A51C-25C68E87EA74}" srcOrd="4" destOrd="0" presId="urn:microsoft.com/office/officeart/2018/5/layout/IconCircleLabelList"/>
    <dgm:cxn modelId="{11005DFE-6094-4D5D-BA24-149300F7F05D}" type="presParOf" srcId="{FD316F60-3AFD-417E-A51C-25C68E87EA74}" destId="{54B91F0A-5159-4D5D-93C8-D1D3360C0940}" srcOrd="0" destOrd="0" presId="urn:microsoft.com/office/officeart/2018/5/layout/IconCircleLabelList"/>
    <dgm:cxn modelId="{ED2430E4-F6F8-4F62-92D4-7EF447BC9881}" type="presParOf" srcId="{FD316F60-3AFD-417E-A51C-25C68E87EA74}" destId="{F37F7B90-744B-4C0B-88C1-4677B3EFE93F}" srcOrd="1" destOrd="0" presId="urn:microsoft.com/office/officeart/2018/5/layout/IconCircleLabelList"/>
    <dgm:cxn modelId="{95065D54-7CEF-45C7-BB22-6C8506FACE53}" type="presParOf" srcId="{FD316F60-3AFD-417E-A51C-25C68E87EA74}" destId="{EB3444AB-CFDA-444C-B510-A81CC2CC1F9C}" srcOrd="2" destOrd="0" presId="urn:microsoft.com/office/officeart/2018/5/layout/IconCircleLabelList"/>
    <dgm:cxn modelId="{96D805AB-AD02-4870-8E9D-CD1BECC9CE01}" type="presParOf" srcId="{FD316F60-3AFD-417E-A51C-25C68E87EA74}" destId="{98470D1C-9026-44CB-A8F4-573B170EB7E4}" srcOrd="3" destOrd="0" presId="urn:microsoft.com/office/officeart/2018/5/layout/IconCircleLabelList"/>
    <dgm:cxn modelId="{EA539316-A154-4FFD-A12F-12878047724E}" type="presParOf" srcId="{B5A2AE60-30FA-45CE-8731-AC9B1394AC9D}" destId="{2682F4D9-4385-42AC-ABC8-6F05B5FD39AF}" srcOrd="5" destOrd="0" presId="urn:microsoft.com/office/officeart/2018/5/layout/IconCircleLabelList"/>
    <dgm:cxn modelId="{1C067A89-2527-40A7-8C07-A46A6EA332C0}" type="presParOf" srcId="{B5A2AE60-30FA-45CE-8731-AC9B1394AC9D}" destId="{0990A867-80F1-4BC8-A357-3FEBDBE16662}" srcOrd="6" destOrd="0" presId="urn:microsoft.com/office/officeart/2018/5/layout/IconCircleLabelList"/>
    <dgm:cxn modelId="{8F4C7064-1A62-4B45-B85A-7F3F11E76875}" type="presParOf" srcId="{0990A867-80F1-4BC8-A357-3FEBDBE16662}" destId="{56281C19-C1CE-46F0-ADFA-1DE4C93AC23E}" srcOrd="0" destOrd="0" presId="urn:microsoft.com/office/officeart/2018/5/layout/IconCircleLabelList"/>
    <dgm:cxn modelId="{5AB36B70-68CE-4F0B-9E31-BB8B6AE1BC5F}" type="presParOf" srcId="{0990A867-80F1-4BC8-A357-3FEBDBE16662}" destId="{8EB25F9A-AE5D-4669-83A3-B8A99FDB0CD1}" srcOrd="1" destOrd="0" presId="urn:microsoft.com/office/officeart/2018/5/layout/IconCircleLabelList"/>
    <dgm:cxn modelId="{3EF09F2F-0284-46AB-9D2D-EAC5BE3ABE49}" type="presParOf" srcId="{0990A867-80F1-4BC8-A357-3FEBDBE16662}" destId="{77F4E031-0AA3-49B3-B926-AE199CFD9197}" srcOrd="2" destOrd="0" presId="urn:microsoft.com/office/officeart/2018/5/layout/IconCircleLabelList"/>
    <dgm:cxn modelId="{633482AB-F99D-4848-A019-3330D6954146}" type="presParOf" srcId="{0990A867-80F1-4BC8-A357-3FEBDBE16662}" destId="{CB646C62-B94C-46A8-AB8D-825149F305D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F2CB9E3A-8A5F-48CD-A048-7EF90241A25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2F22C7C-E02E-4A9C-AE7E-ACAE06EC3DE5}">
      <dgm:prSet/>
      <dgm:spPr/>
      <dgm:t>
        <a:bodyPr/>
        <a:lstStyle/>
        <a:p>
          <a:r>
            <a:rPr lang="en-US" b="0" i="0"/>
            <a:t>Assessment drives outcomes</a:t>
          </a:r>
          <a:endParaRPr lang="en-US"/>
        </a:p>
      </dgm:t>
    </dgm:pt>
    <dgm:pt modelId="{0CA987F3-2F0A-4730-B53B-3E7ECA072439}" type="parTrans" cxnId="{376D2F80-3C96-4653-9133-A687D073BD52}">
      <dgm:prSet/>
      <dgm:spPr/>
      <dgm:t>
        <a:bodyPr/>
        <a:lstStyle/>
        <a:p>
          <a:endParaRPr lang="en-US"/>
        </a:p>
      </dgm:t>
    </dgm:pt>
    <dgm:pt modelId="{798E2E31-D72B-4296-9874-7117C36EE0E4}" type="sibTrans" cxnId="{376D2F80-3C96-4653-9133-A687D073BD52}">
      <dgm:prSet/>
      <dgm:spPr/>
      <dgm:t>
        <a:bodyPr/>
        <a:lstStyle/>
        <a:p>
          <a:endParaRPr lang="en-US"/>
        </a:p>
      </dgm:t>
    </dgm:pt>
    <dgm:pt modelId="{6D90C331-F364-41D9-BE5B-933A2A3B9955}">
      <dgm:prSet/>
      <dgm:spPr/>
      <dgm:t>
        <a:bodyPr/>
        <a:lstStyle/>
        <a:p>
          <a:r>
            <a:rPr lang="en-US" b="0" i="0"/>
            <a:t>Education improves consistency</a:t>
          </a:r>
          <a:endParaRPr lang="en-US"/>
        </a:p>
      </dgm:t>
    </dgm:pt>
    <dgm:pt modelId="{3C9EB41E-7E5C-4600-9CE6-A5701805B8FF}" type="parTrans" cxnId="{33E393CA-CE78-48BE-9065-0DCC868D3A15}">
      <dgm:prSet/>
      <dgm:spPr/>
      <dgm:t>
        <a:bodyPr/>
        <a:lstStyle/>
        <a:p>
          <a:endParaRPr lang="en-US"/>
        </a:p>
      </dgm:t>
    </dgm:pt>
    <dgm:pt modelId="{962C6993-E804-47CF-8461-A19F8343CBFC}" type="sibTrans" cxnId="{33E393CA-CE78-48BE-9065-0DCC868D3A15}">
      <dgm:prSet/>
      <dgm:spPr/>
      <dgm:t>
        <a:bodyPr/>
        <a:lstStyle/>
        <a:p>
          <a:endParaRPr lang="en-US"/>
        </a:p>
      </dgm:t>
    </dgm:pt>
    <dgm:pt modelId="{5AE2EF5E-A215-4391-870A-30AAA8288A19}">
      <dgm:prSet/>
      <dgm:spPr/>
      <dgm:t>
        <a:bodyPr/>
        <a:lstStyle/>
        <a:p>
          <a:r>
            <a:rPr lang="en-US" b="0" i="0"/>
            <a:t>Shadowing builds skill</a:t>
          </a:r>
          <a:endParaRPr lang="en-US"/>
        </a:p>
      </dgm:t>
    </dgm:pt>
    <dgm:pt modelId="{16F8A1AF-806F-4F31-B115-CA7ED19281A7}" type="parTrans" cxnId="{4DC053F1-A7D3-453F-907A-3BF72AB0CC01}">
      <dgm:prSet/>
      <dgm:spPr/>
      <dgm:t>
        <a:bodyPr/>
        <a:lstStyle/>
        <a:p>
          <a:endParaRPr lang="en-US"/>
        </a:p>
      </dgm:t>
    </dgm:pt>
    <dgm:pt modelId="{6FAD0F01-2520-4951-86E1-E3B317B6F98B}" type="sibTrans" cxnId="{4DC053F1-A7D3-453F-907A-3BF72AB0CC01}">
      <dgm:prSet/>
      <dgm:spPr/>
      <dgm:t>
        <a:bodyPr/>
        <a:lstStyle/>
        <a:p>
          <a:endParaRPr lang="en-US"/>
        </a:p>
      </dgm:t>
    </dgm:pt>
    <dgm:pt modelId="{6552E7BB-B260-4661-9EEF-3B01AC8D17ED}">
      <dgm:prSet/>
      <dgm:spPr/>
      <dgm:t>
        <a:bodyPr/>
        <a:lstStyle/>
        <a:p>
          <a:r>
            <a:rPr lang="en-US" b="0" i="0"/>
            <a:t>Small change scales</a:t>
          </a:r>
          <a:endParaRPr lang="en-US"/>
        </a:p>
      </dgm:t>
    </dgm:pt>
    <dgm:pt modelId="{AD70FC70-B4E2-4AE3-8006-D869419AA33D}" type="parTrans" cxnId="{1941DAB6-3B72-4F6F-A7A7-534ADE6DFEEB}">
      <dgm:prSet/>
      <dgm:spPr/>
      <dgm:t>
        <a:bodyPr/>
        <a:lstStyle/>
        <a:p>
          <a:endParaRPr lang="en-US"/>
        </a:p>
      </dgm:t>
    </dgm:pt>
    <dgm:pt modelId="{0125CF02-88C9-43D7-A7D5-349F9A4754B5}" type="sibTrans" cxnId="{1941DAB6-3B72-4F6F-A7A7-534ADE6DFEEB}">
      <dgm:prSet/>
      <dgm:spPr/>
      <dgm:t>
        <a:bodyPr/>
        <a:lstStyle/>
        <a:p>
          <a:endParaRPr lang="en-US"/>
        </a:p>
      </dgm:t>
    </dgm:pt>
    <dgm:pt modelId="{BCE3C868-7AF6-4315-9B66-3DB2512C2BC0}" type="pres">
      <dgm:prSet presAssocID="{F2CB9E3A-8A5F-48CD-A048-7EF90241A252}" presName="root" presStyleCnt="0">
        <dgm:presLayoutVars>
          <dgm:dir/>
          <dgm:resizeHandles val="exact"/>
        </dgm:presLayoutVars>
      </dgm:prSet>
      <dgm:spPr/>
    </dgm:pt>
    <dgm:pt modelId="{9AD45729-7425-4071-AA33-BF129D35A5D4}" type="pres">
      <dgm:prSet presAssocID="{22F22C7C-E02E-4A9C-AE7E-ACAE06EC3DE5}" presName="compNode" presStyleCnt="0"/>
      <dgm:spPr/>
    </dgm:pt>
    <dgm:pt modelId="{B60B7A85-B145-47CF-AB88-7651318DCA1B}" type="pres">
      <dgm:prSet presAssocID="{22F22C7C-E02E-4A9C-AE7E-ACAE06EC3DE5}" presName="bgRect" presStyleLbl="bgShp" presStyleIdx="0" presStyleCnt="4"/>
      <dgm:spPr/>
    </dgm:pt>
    <dgm:pt modelId="{D4243B91-FABF-4909-86E2-266B8A7A3E5E}" type="pres">
      <dgm:prSet presAssocID="{22F22C7C-E02E-4A9C-AE7E-ACAE06EC3DE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5C8E8E1-0480-424D-AA5C-E032F58646AD}" type="pres">
      <dgm:prSet presAssocID="{22F22C7C-E02E-4A9C-AE7E-ACAE06EC3DE5}" presName="spaceRect" presStyleCnt="0"/>
      <dgm:spPr/>
    </dgm:pt>
    <dgm:pt modelId="{C14A42EB-8304-4A02-8906-6A455913AF9A}" type="pres">
      <dgm:prSet presAssocID="{22F22C7C-E02E-4A9C-AE7E-ACAE06EC3DE5}" presName="parTx" presStyleLbl="revTx" presStyleIdx="0" presStyleCnt="4">
        <dgm:presLayoutVars>
          <dgm:chMax val="0"/>
          <dgm:chPref val="0"/>
        </dgm:presLayoutVars>
      </dgm:prSet>
      <dgm:spPr/>
    </dgm:pt>
    <dgm:pt modelId="{8D1B36B8-057E-4B9D-ADA1-CF549E6F9B5C}" type="pres">
      <dgm:prSet presAssocID="{798E2E31-D72B-4296-9874-7117C36EE0E4}" presName="sibTrans" presStyleCnt="0"/>
      <dgm:spPr/>
    </dgm:pt>
    <dgm:pt modelId="{A8B71FDF-CB25-4F9F-B595-AAAF966822C4}" type="pres">
      <dgm:prSet presAssocID="{6D90C331-F364-41D9-BE5B-933A2A3B9955}" presName="compNode" presStyleCnt="0"/>
      <dgm:spPr/>
    </dgm:pt>
    <dgm:pt modelId="{68E10B63-602D-47EF-8BE4-0FDCB44CECF3}" type="pres">
      <dgm:prSet presAssocID="{6D90C331-F364-41D9-BE5B-933A2A3B9955}" presName="bgRect" presStyleLbl="bgShp" presStyleIdx="1" presStyleCnt="4"/>
      <dgm:spPr/>
    </dgm:pt>
    <dgm:pt modelId="{35C60A3E-8040-4F4B-9E60-45B1D6038663}" type="pres">
      <dgm:prSet presAssocID="{6D90C331-F364-41D9-BE5B-933A2A3B995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9A62758-BBA4-45FB-883D-1B215C8FF26B}" type="pres">
      <dgm:prSet presAssocID="{6D90C331-F364-41D9-BE5B-933A2A3B9955}" presName="spaceRect" presStyleCnt="0"/>
      <dgm:spPr/>
    </dgm:pt>
    <dgm:pt modelId="{CD6EFF1F-B1F6-4B09-9F9D-B03107A308B7}" type="pres">
      <dgm:prSet presAssocID="{6D90C331-F364-41D9-BE5B-933A2A3B9955}" presName="parTx" presStyleLbl="revTx" presStyleIdx="1" presStyleCnt="4">
        <dgm:presLayoutVars>
          <dgm:chMax val="0"/>
          <dgm:chPref val="0"/>
        </dgm:presLayoutVars>
      </dgm:prSet>
      <dgm:spPr/>
    </dgm:pt>
    <dgm:pt modelId="{3E396ADB-E144-4A1C-A43A-7101F307EA7D}" type="pres">
      <dgm:prSet presAssocID="{962C6993-E804-47CF-8461-A19F8343CBFC}" presName="sibTrans" presStyleCnt="0"/>
      <dgm:spPr/>
    </dgm:pt>
    <dgm:pt modelId="{81BD62B2-5FFE-43E9-B64F-67DE0D71BBC1}" type="pres">
      <dgm:prSet presAssocID="{5AE2EF5E-A215-4391-870A-30AAA8288A19}" presName="compNode" presStyleCnt="0"/>
      <dgm:spPr/>
    </dgm:pt>
    <dgm:pt modelId="{A49FED7E-0F12-447B-8D69-2B31DA8F3079}" type="pres">
      <dgm:prSet presAssocID="{5AE2EF5E-A215-4391-870A-30AAA8288A19}" presName="bgRect" presStyleLbl="bgShp" presStyleIdx="2" presStyleCnt="4"/>
      <dgm:spPr/>
    </dgm:pt>
    <dgm:pt modelId="{36BDE161-A73D-455F-9114-877274A7808F}" type="pres">
      <dgm:prSet presAssocID="{5AE2EF5E-A215-4391-870A-30AAA8288A1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3606540-44BB-4E37-92F5-6B744690AC2F}" type="pres">
      <dgm:prSet presAssocID="{5AE2EF5E-A215-4391-870A-30AAA8288A19}" presName="spaceRect" presStyleCnt="0"/>
      <dgm:spPr/>
    </dgm:pt>
    <dgm:pt modelId="{B1402CA9-44E5-4219-8A09-6BDA39B46BB6}" type="pres">
      <dgm:prSet presAssocID="{5AE2EF5E-A215-4391-870A-30AAA8288A19}" presName="parTx" presStyleLbl="revTx" presStyleIdx="2" presStyleCnt="4">
        <dgm:presLayoutVars>
          <dgm:chMax val="0"/>
          <dgm:chPref val="0"/>
        </dgm:presLayoutVars>
      </dgm:prSet>
      <dgm:spPr/>
    </dgm:pt>
    <dgm:pt modelId="{6C40177A-26BA-4B9D-82EF-7E15BBBD149E}" type="pres">
      <dgm:prSet presAssocID="{6FAD0F01-2520-4951-86E1-E3B317B6F98B}" presName="sibTrans" presStyleCnt="0"/>
      <dgm:spPr/>
    </dgm:pt>
    <dgm:pt modelId="{8EACC035-8434-468F-84A5-86643FD41A06}" type="pres">
      <dgm:prSet presAssocID="{6552E7BB-B260-4661-9EEF-3B01AC8D17ED}" presName="compNode" presStyleCnt="0"/>
      <dgm:spPr/>
    </dgm:pt>
    <dgm:pt modelId="{D3CFD084-5454-4FB3-9CFA-81CC2912B040}" type="pres">
      <dgm:prSet presAssocID="{6552E7BB-B260-4661-9EEF-3B01AC8D17ED}" presName="bgRect" presStyleLbl="bgShp" presStyleIdx="3" presStyleCnt="4"/>
      <dgm:spPr/>
    </dgm:pt>
    <dgm:pt modelId="{5D7E28D1-A41A-4BE1-B2CD-460B7C7580D0}" type="pres">
      <dgm:prSet presAssocID="{6552E7BB-B260-4661-9EEF-3B01AC8D17E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768B8B6-2922-4245-9786-3BEB68DD73B9}" type="pres">
      <dgm:prSet presAssocID="{6552E7BB-B260-4661-9EEF-3B01AC8D17ED}" presName="spaceRect" presStyleCnt="0"/>
      <dgm:spPr/>
    </dgm:pt>
    <dgm:pt modelId="{0D23BB14-96F5-4A91-B082-A7D9552D53A9}" type="pres">
      <dgm:prSet presAssocID="{6552E7BB-B260-4661-9EEF-3B01AC8D17E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FDD5C05-CA52-46C0-BC86-4A15361C3B76}" type="presOf" srcId="{6D90C331-F364-41D9-BE5B-933A2A3B9955}" destId="{CD6EFF1F-B1F6-4B09-9F9D-B03107A308B7}" srcOrd="0" destOrd="0" presId="urn:microsoft.com/office/officeart/2018/2/layout/IconVerticalSolidList"/>
    <dgm:cxn modelId="{A171DC19-4804-4D24-9117-3E3C2E5264D0}" type="presOf" srcId="{22F22C7C-E02E-4A9C-AE7E-ACAE06EC3DE5}" destId="{C14A42EB-8304-4A02-8906-6A455913AF9A}" srcOrd="0" destOrd="0" presId="urn:microsoft.com/office/officeart/2018/2/layout/IconVerticalSolidList"/>
    <dgm:cxn modelId="{0C40833C-6E01-4175-8ECA-694205405239}" type="presOf" srcId="{5AE2EF5E-A215-4391-870A-30AAA8288A19}" destId="{B1402CA9-44E5-4219-8A09-6BDA39B46BB6}" srcOrd="0" destOrd="0" presId="urn:microsoft.com/office/officeart/2018/2/layout/IconVerticalSolidList"/>
    <dgm:cxn modelId="{0B762E46-5FEF-4C25-BEBB-032677320124}" type="presOf" srcId="{6552E7BB-B260-4661-9EEF-3B01AC8D17ED}" destId="{0D23BB14-96F5-4A91-B082-A7D9552D53A9}" srcOrd="0" destOrd="0" presId="urn:microsoft.com/office/officeart/2018/2/layout/IconVerticalSolidList"/>
    <dgm:cxn modelId="{376D2F80-3C96-4653-9133-A687D073BD52}" srcId="{F2CB9E3A-8A5F-48CD-A048-7EF90241A252}" destId="{22F22C7C-E02E-4A9C-AE7E-ACAE06EC3DE5}" srcOrd="0" destOrd="0" parTransId="{0CA987F3-2F0A-4730-B53B-3E7ECA072439}" sibTransId="{798E2E31-D72B-4296-9874-7117C36EE0E4}"/>
    <dgm:cxn modelId="{E98780B0-8EC6-49BD-8A56-4A0FB7F5B2D0}" type="presOf" srcId="{F2CB9E3A-8A5F-48CD-A048-7EF90241A252}" destId="{BCE3C868-7AF6-4315-9B66-3DB2512C2BC0}" srcOrd="0" destOrd="0" presId="urn:microsoft.com/office/officeart/2018/2/layout/IconVerticalSolidList"/>
    <dgm:cxn modelId="{1941DAB6-3B72-4F6F-A7A7-534ADE6DFEEB}" srcId="{F2CB9E3A-8A5F-48CD-A048-7EF90241A252}" destId="{6552E7BB-B260-4661-9EEF-3B01AC8D17ED}" srcOrd="3" destOrd="0" parTransId="{AD70FC70-B4E2-4AE3-8006-D869419AA33D}" sibTransId="{0125CF02-88C9-43D7-A7D5-349F9A4754B5}"/>
    <dgm:cxn modelId="{33E393CA-CE78-48BE-9065-0DCC868D3A15}" srcId="{F2CB9E3A-8A5F-48CD-A048-7EF90241A252}" destId="{6D90C331-F364-41D9-BE5B-933A2A3B9955}" srcOrd="1" destOrd="0" parTransId="{3C9EB41E-7E5C-4600-9CE6-A5701805B8FF}" sibTransId="{962C6993-E804-47CF-8461-A19F8343CBFC}"/>
    <dgm:cxn modelId="{4DC053F1-A7D3-453F-907A-3BF72AB0CC01}" srcId="{F2CB9E3A-8A5F-48CD-A048-7EF90241A252}" destId="{5AE2EF5E-A215-4391-870A-30AAA8288A19}" srcOrd="2" destOrd="0" parTransId="{16F8A1AF-806F-4F31-B115-CA7ED19281A7}" sibTransId="{6FAD0F01-2520-4951-86E1-E3B317B6F98B}"/>
    <dgm:cxn modelId="{D173D722-E512-40E4-BE2F-620A011BA4F6}" type="presParOf" srcId="{BCE3C868-7AF6-4315-9B66-3DB2512C2BC0}" destId="{9AD45729-7425-4071-AA33-BF129D35A5D4}" srcOrd="0" destOrd="0" presId="urn:microsoft.com/office/officeart/2018/2/layout/IconVerticalSolidList"/>
    <dgm:cxn modelId="{793B4086-7EE8-4D76-B035-1BD9D47059FC}" type="presParOf" srcId="{9AD45729-7425-4071-AA33-BF129D35A5D4}" destId="{B60B7A85-B145-47CF-AB88-7651318DCA1B}" srcOrd="0" destOrd="0" presId="urn:microsoft.com/office/officeart/2018/2/layout/IconVerticalSolidList"/>
    <dgm:cxn modelId="{9F1E2EB4-7B93-4C25-AC95-4A596A5AE2E3}" type="presParOf" srcId="{9AD45729-7425-4071-AA33-BF129D35A5D4}" destId="{D4243B91-FABF-4909-86E2-266B8A7A3E5E}" srcOrd="1" destOrd="0" presId="urn:microsoft.com/office/officeart/2018/2/layout/IconVerticalSolidList"/>
    <dgm:cxn modelId="{4B940AAE-E1E1-4195-8A73-A9C87CBD55D2}" type="presParOf" srcId="{9AD45729-7425-4071-AA33-BF129D35A5D4}" destId="{35C8E8E1-0480-424D-AA5C-E032F58646AD}" srcOrd="2" destOrd="0" presId="urn:microsoft.com/office/officeart/2018/2/layout/IconVerticalSolidList"/>
    <dgm:cxn modelId="{28992DA6-C654-4CBC-9DEC-FB07CADB55A8}" type="presParOf" srcId="{9AD45729-7425-4071-AA33-BF129D35A5D4}" destId="{C14A42EB-8304-4A02-8906-6A455913AF9A}" srcOrd="3" destOrd="0" presId="urn:microsoft.com/office/officeart/2018/2/layout/IconVerticalSolidList"/>
    <dgm:cxn modelId="{6895FBB8-F0C7-4B6A-9FD1-CA4116805EDE}" type="presParOf" srcId="{BCE3C868-7AF6-4315-9B66-3DB2512C2BC0}" destId="{8D1B36B8-057E-4B9D-ADA1-CF549E6F9B5C}" srcOrd="1" destOrd="0" presId="urn:microsoft.com/office/officeart/2018/2/layout/IconVerticalSolidList"/>
    <dgm:cxn modelId="{45E65ACF-8E9B-4E9E-AC42-F095F9846C67}" type="presParOf" srcId="{BCE3C868-7AF6-4315-9B66-3DB2512C2BC0}" destId="{A8B71FDF-CB25-4F9F-B595-AAAF966822C4}" srcOrd="2" destOrd="0" presId="urn:microsoft.com/office/officeart/2018/2/layout/IconVerticalSolidList"/>
    <dgm:cxn modelId="{C6E0D509-47B1-4125-82A0-1EF2CC4C339D}" type="presParOf" srcId="{A8B71FDF-CB25-4F9F-B595-AAAF966822C4}" destId="{68E10B63-602D-47EF-8BE4-0FDCB44CECF3}" srcOrd="0" destOrd="0" presId="urn:microsoft.com/office/officeart/2018/2/layout/IconVerticalSolidList"/>
    <dgm:cxn modelId="{6C2C0D85-F374-45E6-83D7-CF32F3E35E4A}" type="presParOf" srcId="{A8B71FDF-CB25-4F9F-B595-AAAF966822C4}" destId="{35C60A3E-8040-4F4B-9E60-45B1D6038663}" srcOrd="1" destOrd="0" presId="urn:microsoft.com/office/officeart/2018/2/layout/IconVerticalSolidList"/>
    <dgm:cxn modelId="{C2B1148F-2134-43AD-9E8F-3F00F6547B39}" type="presParOf" srcId="{A8B71FDF-CB25-4F9F-B595-AAAF966822C4}" destId="{39A62758-BBA4-45FB-883D-1B215C8FF26B}" srcOrd="2" destOrd="0" presId="urn:microsoft.com/office/officeart/2018/2/layout/IconVerticalSolidList"/>
    <dgm:cxn modelId="{2733E56A-A36C-4923-92B6-DF30D3512C99}" type="presParOf" srcId="{A8B71FDF-CB25-4F9F-B595-AAAF966822C4}" destId="{CD6EFF1F-B1F6-4B09-9F9D-B03107A308B7}" srcOrd="3" destOrd="0" presId="urn:microsoft.com/office/officeart/2018/2/layout/IconVerticalSolidList"/>
    <dgm:cxn modelId="{9F219D6C-6B3A-4914-B076-6FB9F5E44CB0}" type="presParOf" srcId="{BCE3C868-7AF6-4315-9B66-3DB2512C2BC0}" destId="{3E396ADB-E144-4A1C-A43A-7101F307EA7D}" srcOrd="3" destOrd="0" presId="urn:microsoft.com/office/officeart/2018/2/layout/IconVerticalSolidList"/>
    <dgm:cxn modelId="{4574C064-8827-4C65-86F3-E27582BD1CC8}" type="presParOf" srcId="{BCE3C868-7AF6-4315-9B66-3DB2512C2BC0}" destId="{81BD62B2-5FFE-43E9-B64F-67DE0D71BBC1}" srcOrd="4" destOrd="0" presId="urn:microsoft.com/office/officeart/2018/2/layout/IconVerticalSolidList"/>
    <dgm:cxn modelId="{94AE70D6-1638-4753-9C85-4691C5E13E8D}" type="presParOf" srcId="{81BD62B2-5FFE-43E9-B64F-67DE0D71BBC1}" destId="{A49FED7E-0F12-447B-8D69-2B31DA8F3079}" srcOrd="0" destOrd="0" presId="urn:microsoft.com/office/officeart/2018/2/layout/IconVerticalSolidList"/>
    <dgm:cxn modelId="{E9766573-03A2-4A72-9F77-8FBB57473382}" type="presParOf" srcId="{81BD62B2-5FFE-43E9-B64F-67DE0D71BBC1}" destId="{36BDE161-A73D-455F-9114-877274A7808F}" srcOrd="1" destOrd="0" presId="urn:microsoft.com/office/officeart/2018/2/layout/IconVerticalSolidList"/>
    <dgm:cxn modelId="{5AE09C86-6467-4238-87DE-58576D3FCA12}" type="presParOf" srcId="{81BD62B2-5FFE-43E9-B64F-67DE0D71BBC1}" destId="{03606540-44BB-4E37-92F5-6B744690AC2F}" srcOrd="2" destOrd="0" presId="urn:microsoft.com/office/officeart/2018/2/layout/IconVerticalSolidList"/>
    <dgm:cxn modelId="{EA84A973-7720-4032-BCDA-9699DCC6F8FE}" type="presParOf" srcId="{81BD62B2-5FFE-43E9-B64F-67DE0D71BBC1}" destId="{B1402CA9-44E5-4219-8A09-6BDA39B46BB6}" srcOrd="3" destOrd="0" presId="urn:microsoft.com/office/officeart/2018/2/layout/IconVerticalSolidList"/>
    <dgm:cxn modelId="{B5828EC5-CDCD-41CD-9DDC-56F8C74402FF}" type="presParOf" srcId="{BCE3C868-7AF6-4315-9B66-3DB2512C2BC0}" destId="{6C40177A-26BA-4B9D-82EF-7E15BBBD149E}" srcOrd="5" destOrd="0" presId="urn:microsoft.com/office/officeart/2018/2/layout/IconVerticalSolidList"/>
    <dgm:cxn modelId="{1092FC9E-645F-4746-9063-1AEFF5120B8E}" type="presParOf" srcId="{BCE3C868-7AF6-4315-9B66-3DB2512C2BC0}" destId="{8EACC035-8434-468F-84A5-86643FD41A06}" srcOrd="6" destOrd="0" presId="urn:microsoft.com/office/officeart/2018/2/layout/IconVerticalSolidList"/>
    <dgm:cxn modelId="{5762ED60-1B94-4A6E-BD88-6DF7F3085B11}" type="presParOf" srcId="{8EACC035-8434-468F-84A5-86643FD41A06}" destId="{D3CFD084-5454-4FB3-9CFA-81CC2912B040}" srcOrd="0" destOrd="0" presId="urn:microsoft.com/office/officeart/2018/2/layout/IconVerticalSolidList"/>
    <dgm:cxn modelId="{DE756E3F-49FF-4C4F-BB30-15C096537750}" type="presParOf" srcId="{8EACC035-8434-468F-84A5-86643FD41A06}" destId="{5D7E28D1-A41A-4BE1-B2CD-460B7C7580D0}" srcOrd="1" destOrd="0" presId="urn:microsoft.com/office/officeart/2018/2/layout/IconVerticalSolidList"/>
    <dgm:cxn modelId="{FB795772-8E8A-4AA9-B890-47AB4E02E4AE}" type="presParOf" srcId="{8EACC035-8434-468F-84A5-86643FD41A06}" destId="{F768B8B6-2922-4245-9786-3BEB68DD73B9}" srcOrd="2" destOrd="0" presId="urn:microsoft.com/office/officeart/2018/2/layout/IconVerticalSolidList"/>
    <dgm:cxn modelId="{752AF56D-1794-4BBB-AF8E-2E7263C56AF5}" type="presParOf" srcId="{8EACC035-8434-468F-84A5-86643FD41A06}" destId="{0D23BB14-96F5-4A91-B082-A7D9552D53A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FB4E59F-9DA2-40CC-8A4B-FBEF17A12E8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AD4BBE7-E11B-43F7-8D94-C09DBC3E6C03}">
      <dgm:prSet/>
      <dgm:spPr/>
      <dgm:t>
        <a:bodyPr/>
        <a:lstStyle/>
        <a:p>
          <a:r>
            <a:rPr lang="en-US" b="0" i="0"/>
            <a:t>Plan</a:t>
          </a:r>
          <a:endParaRPr lang="en-US"/>
        </a:p>
      </dgm:t>
    </dgm:pt>
    <dgm:pt modelId="{387BBC3E-F91D-42BE-85BA-A421B1B8DAE7}" type="parTrans" cxnId="{3AB0B689-E5CE-4E5E-B974-EF320C7EA7F2}">
      <dgm:prSet/>
      <dgm:spPr/>
      <dgm:t>
        <a:bodyPr/>
        <a:lstStyle/>
        <a:p>
          <a:endParaRPr lang="en-US"/>
        </a:p>
      </dgm:t>
    </dgm:pt>
    <dgm:pt modelId="{2603BBF7-E784-4F0C-8B76-9C161E2EEE91}" type="sibTrans" cxnId="{3AB0B689-E5CE-4E5E-B974-EF320C7EA7F2}">
      <dgm:prSet/>
      <dgm:spPr/>
      <dgm:t>
        <a:bodyPr/>
        <a:lstStyle/>
        <a:p>
          <a:endParaRPr lang="en-US"/>
        </a:p>
      </dgm:t>
    </dgm:pt>
    <dgm:pt modelId="{27C952A8-0CDD-44AC-B504-C1E9CF343575}">
      <dgm:prSet/>
      <dgm:spPr/>
      <dgm:t>
        <a:bodyPr/>
        <a:lstStyle/>
        <a:p>
          <a:r>
            <a:rPr lang="en-US" b="0" i="0"/>
            <a:t>Do</a:t>
          </a:r>
          <a:endParaRPr lang="en-US"/>
        </a:p>
      </dgm:t>
    </dgm:pt>
    <dgm:pt modelId="{8846A2CA-18EC-411D-A711-AA2B0FAA85D9}" type="parTrans" cxnId="{6CD15296-5E9A-4A8C-BD8F-AA86FF6FA673}">
      <dgm:prSet/>
      <dgm:spPr/>
      <dgm:t>
        <a:bodyPr/>
        <a:lstStyle/>
        <a:p>
          <a:endParaRPr lang="en-US"/>
        </a:p>
      </dgm:t>
    </dgm:pt>
    <dgm:pt modelId="{F4E4FD9E-6B17-4BEF-865C-534A973DC637}" type="sibTrans" cxnId="{6CD15296-5E9A-4A8C-BD8F-AA86FF6FA673}">
      <dgm:prSet/>
      <dgm:spPr/>
      <dgm:t>
        <a:bodyPr/>
        <a:lstStyle/>
        <a:p>
          <a:endParaRPr lang="en-US"/>
        </a:p>
      </dgm:t>
    </dgm:pt>
    <dgm:pt modelId="{073FBF63-54A5-436F-9793-EFA1BA4AB1D5}">
      <dgm:prSet/>
      <dgm:spPr/>
      <dgm:t>
        <a:bodyPr/>
        <a:lstStyle/>
        <a:p>
          <a:r>
            <a:rPr lang="en-US" b="0" i="0"/>
            <a:t>Study</a:t>
          </a:r>
          <a:endParaRPr lang="en-US"/>
        </a:p>
      </dgm:t>
    </dgm:pt>
    <dgm:pt modelId="{425FD251-58A4-4929-8D9D-E8D9F2B79438}" type="parTrans" cxnId="{DCAE8ED6-DF3E-4CDC-A757-E159DA18FD9D}">
      <dgm:prSet/>
      <dgm:spPr/>
      <dgm:t>
        <a:bodyPr/>
        <a:lstStyle/>
        <a:p>
          <a:endParaRPr lang="en-US"/>
        </a:p>
      </dgm:t>
    </dgm:pt>
    <dgm:pt modelId="{853DB035-1D97-47A3-B3B4-D123EFE8382B}" type="sibTrans" cxnId="{DCAE8ED6-DF3E-4CDC-A757-E159DA18FD9D}">
      <dgm:prSet/>
      <dgm:spPr/>
      <dgm:t>
        <a:bodyPr/>
        <a:lstStyle/>
        <a:p>
          <a:endParaRPr lang="en-US"/>
        </a:p>
      </dgm:t>
    </dgm:pt>
    <dgm:pt modelId="{50F4B465-0D1E-4CF3-B4ED-7582DD808547}">
      <dgm:prSet/>
      <dgm:spPr/>
      <dgm:t>
        <a:bodyPr/>
        <a:lstStyle/>
        <a:p>
          <a:r>
            <a:rPr lang="en-US" b="0" i="0"/>
            <a:t>Act</a:t>
          </a:r>
          <a:endParaRPr lang="en-US"/>
        </a:p>
      </dgm:t>
    </dgm:pt>
    <dgm:pt modelId="{B5ABA54E-78A1-4D7F-9EEF-9D62522A64A9}" type="parTrans" cxnId="{02C79621-7CC4-4EE8-98BB-A0DAFB6D0157}">
      <dgm:prSet/>
      <dgm:spPr/>
      <dgm:t>
        <a:bodyPr/>
        <a:lstStyle/>
        <a:p>
          <a:endParaRPr lang="en-US"/>
        </a:p>
      </dgm:t>
    </dgm:pt>
    <dgm:pt modelId="{F2741A37-0AF2-4885-9FD9-C7A2BB8EA319}" type="sibTrans" cxnId="{02C79621-7CC4-4EE8-98BB-A0DAFB6D0157}">
      <dgm:prSet/>
      <dgm:spPr/>
      <dgm:t>
        <a:bodyPr/>
        <a:lstStyle/>
        <a:p>
          <a:endParaRPr lang="en-US"/>
        </a:p>
      </dgm:t>
    </dgm:pt>
    <dgm:pt modelId="{D62D589F-FF2A-4815-B139-FD9DFB30B628}" type="pres">
      <dgm:prSet presAssocID="{5FB4E59F-9DA2-40CC-8A4B-FBEF17A12E8A}" presName="outerComposite" presStyleCnt="0">
        <dgm:presLayoutVars>
          <dgm:chMax val="5"/>
          <dgm:dir/>
          <dgm:resizeHandles val="exact"/>
        </dgm:presLayoutVars>
      </dgm:prSet>
      <dgm:spPr/>
    </dgm:pt>
    <dgm:pt modelId="{1E1408DB-26FA-41FD-9140-502EE5BC5F41}" type="pres">
      <dgm:prSet presAssocID="{5FB4E59F-9DA2-40CC-8A4B-FBEF17A12E8A}" presName="dummyMaxCanvas" presStyleCnt="0">
        <dgm:presLayoutVars/>
      </dgm:prSet>
      <dgm:spPr/>
    </dgm:pt>
    <dgm:pt modelId="{26965A0C-17F8-4C45-A0E3-423774D898F7}" type="pres">
      <dgm:prSet presAssocID="{5FB4E59F-9DA2-40CC-8A4B-FBEF17A12E8A}" presName="FourNodes_1" presStyleLbl="node1" presStyleIdx="0" presStyleCnt="4">
        <dgm:presLayoutVars>
          <dgm:bulletEnabled val="1"/>
        </dgm:presLayoutVars>
      </dgm:prSet>
      <dgm:spPr/>
    </dgm:pt>
    <dgm:pt modelId="{4FDCBAE0-8499-40E1-AA79-C17BA9299511}" type="pres">
      <dgm:prSet presAssocID="{5FB4E59F-9DA2-40CC-8A4B-FBEF17A12E8A}" presName="FourNodes_2" presStyleLbl="node1" presStyleIdx="1" presStyleCnt="4">
        <dgm:presLayoutVars>
          <dgm:bulletEnabled val="1"/>
        </dgm:presLayoutVars>
      </dgm:prSet>
      <dgm:spPr/>
    </dgm:pt>
    <dgm:pt modelId="{9A2E404C-E9CD-42A8-8F41-F9CEA93503ED}" type="pres">
      <dgm:prSet presAssocID="{5FB4E59F-9DA2-40CC-8A4B-FBEF17A12E8A}" presName="FourNodes_3" presStyleLbl="node1" presStyleIdx="2" presStyleCnt="4">
        <dgm:presLayoutVars>
          <dgm:bulletEnabled val="1"/>
        </dgm:presLayoutVars>
      </dgm:prSet>
      <dgm:spPr/>
    </dgm:pt>
    <dgm:pt modelId="{44EF856B-978D-45E8-9096-EC23B264E432}" type="pres">
      <dgm:prSet presAssocID="{5FB4E59F-9DA2-40CC-8A4B-FBEF17A12E8A}" presName="FourNodes_4" presStyleLbl="node1" presStyleIdx="3" presStyleCnt="4">
        <dgm:presLayoutVars>
          <dgm:bulletEnabled val="1"/>
        </dgm:presLayoutVars>
      </dgm:prSet>
      <dgm:spPr/>
    </dgm:pt>
    <dgm:pt modelId="{D192B642-481A-4AAB-8749-4E33B8631C3A}" type="pres">
      <dgm:prSet presAssocID="{5FB4E59F-9DA2-40CC-8A4B-FBEF17A12E8A}" presName="FourConn_1-2" presStyleLbl="fgAccFollowNode1" presStyleIdx="0" presStyleCnt="3">
        <dgm:presLayoutVars>
          <dgm:bulletEnabled val="1"/>
        </dgm:presLayoutVars>
      </dgm:prSet>
      <dgm:spPr/>
    </dgm:pt>
    <dgm:pt modelId="{AF1083DB-2D93-4D76-9098-D38C6F17FC98}" type="pres">
      <dgm:prSet presAssocID="{5FB4E59F-9DA2-40CC-8A4B-FBEF17A12E8A}" presName="FourConn_2-3" presStyleLbl="fgAccFollowNode1" presStyleIdx="1" presStyleCnt="3">
        <dgm:presLayoutVars>
          <dgm:bulletEnabled val="1"/>
        </dgm:presLayoutVars>
      </dgm:prSet>
      <dgm:spPr/>
    </dgm:pt>
    <dgm:pt modelId="{01B28F7A-D708-4FA4-A6F1-1DEB1740B2A3}" type="pres">
      <dgm:prSet presAssocID="{5FB4E59F-9DA2-40CC-8A4B-FBEF17A12E8A}" presName="FourConn_3-4" presStyleLbl="fgAccFollowNode1" presStyleIdx="2" presStyleCnt="3">
        <dgm:presLayoutVars>
          <dgm:bulletEnabled val="1"/>
        </dgm:presLayoutVars>
      </dgm:prSet>
      <dgm:spPr/>
    </dgm:pt>
    <dgm:pt modelId="{CC6DEFB3-5417-4AAF-9BC5-C70A34560382}" type="pres">
      <dgm:prSet presAssocID="{5FB4E59F-9DA2-40CC-8A4B-FBEF17A12E8A}" presName="FourNodes_1_text" presStyleLbl="node1" presStyleIdx="3" presStyleCnt="4">
        <dgm:presLayoutVars>
          <dgm:bulletEnabled val="1"/>
        </dgm:presLayoutVars>
      </dgm:prSet>
      <dgm:spPr/>
    </dgm:pt>
    <dgm:pt modelId="{726CB0E3-DEEF-4FE0-90CC-1B34F6C05ED4}" type="pres">
      <dgm:prSet presAssocID="{5FB4E59F-9DA2-40CC-8A4B-FBEF17A12E8A}" presName="FourNodes_2_text" presStyleLbl="node1" presStyleIdx="3" presStyleCnt="4">
        <dgm:presLayoutVars>
          <dgm:bulletEnabled val="1"/>
        </dgm:presLayoutVars>
      </dgm:prSet>
      <dgm:spPr/>
    </dgm:pt>
    <dgm:pt modelId="{45A18E52-2B28-49E2-843F-24CD430B4C3B}" type="pres">
      <dgm:prSet presAssocID="{5FB4E59F-9DA2-40CC-8A4B-FBEF17A12E8A}" presName="FourNodes_3_text" presStyleLbl="node1" presStyleIdx="3" presStyleCnt="4">
        <dgm:presLayoutVars>
          <dgm:bulletEnabled val="1"/>
        </dgm:presLayoutVars>
      </dgm:prSet>
      <dgm:spPr/>
    </dgm:pt>
    <dgm:pt modelId="{A5978A14-6AFF-4E77-B81E-87EEDEE6648E}" type="pres">
      <dgm:prSet presAssocID="{5FB4E59F-9DA2-40CC-8A4B-FBEF17A12E8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32AA003-DD01-4265-B4E4-718975594613}" type="presOf" srcId="{9AD4BBE7-E11B-43F7-8D94-C09DBC3E6C03}" destId="{CC6DEFB3-5417-4AAF-9BC5-C70A34560382}" srcOrd="1" destOrd="0" presId="urn:microsoft.com/office/officeart/2005/8/layout/vProcess5"/>
    <dgm:cxn modelId="{CCD5C509-567E-4B48-AF01-3B08230A7808}" type="presOf" srcId="{073FBF63-54A5-436F-9793-EFA1BA4AB1D5}" destId="{45A18E52-2B28-49E2-843F-24CD430B4C3B}" srcOrd="1" destOrd="0" presId="urn:microsoft.com/office/officeart/2005/8/layout/vProcess5"/>
    <dgm:cxn modelId="{6F1F671E-9192-493D-8E43-95BF42D3FEA3}" type="presOf" srcId="{50F4B465-0D1E-4CF3-B4ED-7582DD808547}" destId="{44EF856B-978D-45E8-9096-EC23B264E432}" srcOrd="0" destOrd="0" presId="urn:microsoft.com/office/officeart/2005/8/layout/vProcess5"/>
    <dgm:cxn modelId="{02C79621-7CC4-4EE8-98BB-A0DAFB6D0157}" srcId="{5FB4E59F-9DA2-40CC-8A4B-FBEF17A12E8A}" destId="{50F4B465-0D1E-4CF3-B4ED-7582DD808547}" srcOrd="3" destOrd="0" parTransId="{B5ABA54E-78A1-4D7F-9EEF-9D62522A64A9}" sibTransId="{F2741A37-0AF2-4885-9FD9-C7A2BB8EA319}"/>
    <dgm:cxn modelId="{47E44949-7E0B-42D2-A50B-3410ED676E1B}" type="presOf" srcId="{50F4B465-0D1E-4CF3-B4ED-7582DD808547}" destId="{A5978A14-6AFF-4E77-B81E-87EEDEE6648E}" srcOrd="1" destOrd="0" presId="urn:microsoft.com/office/officeart/2005/8/layout/vProcess5"/>
    <dgm:cxn modelId="{37C03759-2BEC-4479-B954-C2D271A244BA}" type="presOf" srcId="{2603BBF7-E784-4F0C-8B76-9C161E2EEE91}" destId="{D192B642-481A-4AAB-8749-4E33B8631C3A}" srcOrd="0" destOrd="0" presId="urn:microsoft.com/office/officeart/2005/8/layout/vProcess5"/>
    <dgm:cxn modelId="{D8126D80-7704-4734-BB2A-99A3D032D9AE}" type="presOf" srcId="{9AD4BBE7-E11B-43F7-8D94-C09DBC3E6C03}" destId="{26965A0C-17F8-4C45-A0E3-423774D898F7}" srcOrd="0" destOrd="0" presId="urn:microsoft.com/office/officeart/2005/8/layout/vProcess5"/>
    <dgm:cxn modelId="{3AB0B689-E5CE-4E5E-B974-EF320C7EA7F2}" srcId="{5FB4E59F-9DA2-40CC-8A4B-FBEF17A12E8A}" destId="{9AD4BBE7-E11B-43F7-8D94-C09DBC3E6C03}" srcOrd="0" destOrd="0" parTransId="{387BBC3E-F91D-42BE-85BA-A421B1B8DAE7}" sibTransId="{2603BBF7-E784-4F0C-8B76-9C161E2EEE91}"/>
    <dgm:cxn modelId="{6CD15296-5E9A-4A8C-BD8F-AA86FF6FA673}" srcId="{5FB4E59F-9DA2-40CC-8A4B-FBEF17A12E8A}" destId="{27C952A8-0CDD-44AC-B504-C1E9CF343575}" srcOrd="1" destOrd="0" parTransId="{8846A2CA-18EC-411D-A711-AA2B0FAA85D9}" sibTransId="{F4E4FD9E-6B17-4BEF-865C-534A973DC637}"/>
    <dgm:cxn modelId="{3F6D33A1-12F0-4661-B082-DEC84682A2C5}" type="presOf" srcId="{5FB4E59F-9DA2-40CC-8A4B-FBEF17A12E8A}" destId="{D62D589F-FF2A-4815-B139-FD9DFB30B628}" srcOrd="0" destOrd="0" presId="urn:microsoft.com/office/officeart/2005/8/layout/vProcess5"/>
    <dgm:cxn modelId="{47BDD8B2-A250-424D-A8B1-9AB265E83EDB}" type="presOf" srcId="{F4E4FD9E-6B17-4BEF-865C-534A973DC637}" destId="{AF1083DB-2D93-4D76-9098-D38C6F17FC98}" srcOrd="0" destOrd="0" presId="urn:microsoft.com/office/officeart/2005/8/layout/vProcess5"/>
    <dgm:cxn modelId="{FE7679B6-3972-4B61-8A61-C674B2A6E34C}" type="presOf" srcId="{27C952A8-0CDD-44AC-B504-C1E9CF343575}" destId="{4FDCBAE0-8499-40E1-AA79-C17BA9299511}" srcOrd="0" destOrd="0" presId="urn:microsoft.com/office/officeart/2005/8/layout/vProcess5"/>
    <dgm:cxn modelId="{2A4423BB-3924-42C9-8586-25AB056EA4A6}" type="presOf" srcId="{27C952A8-0CDD-44AC-B504-C1E9CF343575}" destId="{726CB0E3-DEEF-4FE0-90CC-1B34F6C05ED4}" srcOrd="1" destOrd="0" presId="urn:microsoft.com/office/officeart/2005/8/layout/vProcess5"/>
    <dgm:cxn modelId="{EBA01FC6-FE6E-48D0-8A4C-8E495AD40C21}" type="presOf" srcId="{853DB035-1D97-47A3-B3B4-D123EFE8382B}" destId="{01B28F7A-D708-4FA4-A6F1-1DEB1740B2A3}" srcOrd="0" destOrd="0" presId="urn:microsoft.com/office/officeart/2005/8/layout/vProcess5"/>
    <dgm:cxn modelId="{E6B98DC9-D0FC-4164-AA46-F6B92AED49C1}" type="presOf" srcId="{073FBF63-54A5-436F-9793-EFA1BA4AB1D5}" destId="{9A2E404C-E9CD-42A8-8F41-F9CEA93503ED}" srcOrd="0" destOrd="0" presId="urn:microsoft.com/office/officeart/2005/8/layout/vProcess5"/>
    <dgm:cxn modelId="{DCAE8ED6-DF3E-4CDC-A757-E159DA18FD9D}" srcId="{5FB4E59F-9DA2-40CC-8A4B-FBEF17A12E8A}" destId="{073FBF63-54A5-436F-9793-EFA1BA4AB1D5}" srcOrd="2" destOrd="0" parTransId="{425FD251-58A4-4929-8D9D-E8D9F2B79438}" sibTransId="{853DB035-1D97-47A3-B3B4-D123EFE8382B}"/>
    <dgm:cxn modelId="{A5490488-3786-44EA-96E8-B96EF79C928F}" type="presParOf" srcId="{D62D589F-FF2A-4815-B139-FD9DFB30B628}" destId="{1E1408DB-26FA-41FD-9140-502EE5BC5F41}" srcOrd="0" destOrd="0" presId="urn:microsoft.com/office/officeart/2005/8/layout/vProcess5"/>
    <dgm:cxn modelId="{59FBB8DC-0153-48A5-A5C4-E78C049A85AD}" type="presParOf" srcId="{D62D589F-FF2A-4815-B139-FD9DFB30B628}" destId="{26965A0C-17F8-4C45-A0E3-423774D898F7}" srcOrd="1" destOrd="0" presId="urn:microsoft.com/office/officeart/2005/8/layout/vProcess5"/>
    <dgm:cxn modelId="{0D856833-2043-4A3A-A890-63138ECFA9B1}" type="presParOf" srcId="{D62D589F-FF2A-4815-B139-FD9DFB30B628}" destId="{4FDCBAE0-8499-40E1-AA79-C17BA9299511}" srcOrd="2" destOrd="0" presId="urn:microsoft.com/office/officeart/2005/8/layout/vProcess5"/>
    <dgm:cxn modelId="{A653F594-F379-4D63-B3CC-AC863B99467D}" type="presParOf" srcId="{D62D589F-FF2A-4815-B139-FD9DFB30B628}" destId="{9A2E404C-E9CD-42A8-8F41-F9CEA93503ED}" srcOrd="3" destOrd="0" presId="urn:microsoft.com/office/officeart/2005/8/layout/vProcess5"/>
    <dgm:cxn modelId="{8A2E7C9B-78CC-49BC-8E26-9611EC48CB13}" type="presParOf" srcId="{D62D589F-FF2A-4815-B139-FD9DFB30B628}" destId="{44EF856B-978D-45E8-9096-EC23B264E432}" srcOrd="4" destOrd="0" presId="urn:microsoft.com/office/officeart/2005/8/layout/vProcess5"/>
    <dgm:cxn modelId="{8B82CE96-7BA5-494B-B3FA-30AD1A67E339}" type="presParOf" srcId="{D62D589F-FF2A-4815-B139-FD9DFB30B628}" destId="{D192B642-481A-4AAB-8749-4E33B8631C3A}" srcOrd="5" destOrd="0" presId="urn:microsoft.com/office/officeart/2005/8/layout/vProcess5"/>
    <dgm:cxn modelId="{C5ED4A53-F23C-4F42-9294-C0695779234F}" type="presParOf" srcId="{D62D589F-FF2A-4815-B139-FD9DFB30B628}" destId="{AF1083DB-2D93-4D76-9098-D38C6F17FC98}" srcOrd="6" destOrd="0" presId="urn:microsoft.com/office/officeart/2005/8/layout/vProcess5"/>
    <dgm:cxn modelId="{49A88820-5189-4FF1-B9D1-1FABC9EF5B15}" type="presParOf" srcId="{D62D589F-FF2A-4815-B139-FD9DFB30B628}" destId="{01B28F7A-D708-4FA4-A6F1-1DEB1740B2A3}" srcOrd="7" destOrd="0" presId="urn:microsoft.com/office/officeart/2005/8/layout/vProcess5"/>
    <dgm:cxn modelId="{CD890EA4-3053-46D7-8DF0-E397E776BF94}" type="presParOf" srcId="{D62D589F-FF2A-4815-B139-FD9DFB30B628}" destId="{CC6DEFB3-5417-4AAF-9BC5-C70A34560382}" srcOrd="8" destOrd="0" presId="urn:microsoft.com/office/officeart/2005/8/layout/vProcess5"/>
    <dgm:cxn modelId="{002B59BA-DED6-4134-AD1D-0021E4D4CBCA}" type="presParOf" srcId="{D62D589F-FF2A-4815-B139-FD9DFB30B628}" destId="{726CB0E3-DEEF-4FE0-90CC-1B34F6C05ED4}" srcOrd="9" destOrd="0" presId="urn:microsoft.com/office/officeart/2005/8/layout/vProcess5"/>
    <dgm:cxn modelId="{D3782073-5621-42C2-90EE-F8F62BF07094}" type="presParOf" srcId="{D62D589F-FF2A-4815-B139-FD9DFB30B628}" destId="{45A18E52-2B28-49E2-843F-24CD430B4C3B}" srcOrd="10" destOrd="0" presId="urn:microsoft.com/office/officeart/2005/8/layout/vProcess5"/>
    <dgm:cxn modelId="{9096AD92-54B0-482C-A68B-71929F43ED08}" type="presParOf" srcId="{D62D589F-FF2A-4815-B139-FD9DFB30B628}" destId="{A5978A14-6AFF-4E77-B81E-87EEDEE6648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196CD04-E181-4B03-878D-59A3E40735CE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C83001-52C4-46C9-B392-7DB70F5B45D6}">
      <dgm:prSet/>
      <dgm:spPr/>
      <dgm:t>
        <a:bodyPr/>
        <a:lstStyle/>
        <a:p>
          <a:r>
            <a:rPr lang="en-US" b="0" i="0"/>
            <a:t>Strong assessment matters</a:t>
          </a:r>
          <a:endParaRPr lang="en-US"/>
        </a:p>
      </dgm:t>
    </dgm:pt>
    <dgm:pt modelId="{CFB8B54F-1A2D-4F48-A22D-E373BD7BAD74}" type="parTrans" cxnId="{701DDFAB-C565-4C87-91D7-D8F5EAB4D684}">
      <dgm:prSet/>
      <dgm:spPr/>
      <dgm:t>
        <a:bodyPr/>
        <a:lstStyle/>
        <a:p>
          <a:endParaRPr lang="en-US"/>
        </a:p>
      </dgm:t>
    </dgm:pt>
    <dgm:pt modelId="{A233EE54-CC5D-4E92-8E0F-F50B528B8B59}" type="sibTrans" cxnId="{701DDFAB-C565-4C87-91D7-D8F5EAB4D684}">
      <dgm:prSet/>
      <dgm:spPr/>
      <dgm:t>
        <a:bodyPr/>
        <a:lstStyle/>
        <a:p>
          <a:endParaRPr lang="en-US"/>
        </a:p>
      </dgm:t>
    </dgm:pt>
    <dgm:pt modelId="{9762CDEE-961E-4286-B261-B85AF50E0C50}">
      <dgm:prSet/>
      <dgm:spPr/>
      <dgm:t>
        <a:bodyPr/>
        <a:lstStyle/>
        <a:p>
          <a:r>
            <a:rPr lang="en-US" b="0" i="0"/>
            <a:t>OT clarity improves reablement</a:t>
          </a:r>
          <a:endParaRPr lang="en-US"/>
        </a:p>
      </dgm:t>
    </dgm:pt>
    <dgm:pt modelId="{533861A3-0E58-49F5-838C-490FF2A9F7E8}" type="parTrans" cxnId="{A6746B20-B127-499F-AC15-FFEADA0C1531}">
      <dgm:prSet/>
      <dgm:spPr/>
      <dgm:t>
        <a:bodyPr/>
        <a:lstStyle/>
        <a:p>
          <a:endParaRPr lang="en-US"/>
        </a:p>
      </dgm:t>
    </dgm:pt>
    <dgm:pt modelId="{74C72CCE-4EF7-473C-9272-4149B436C2AD}" type="sibTrans" cxnId="{A6746B20-B127-499F-AC15-FFEADA0C1531}">
      <dgm:prSet/>
      <dgm:spPr/>
      <dgm:t>
        <a:bodyPr/>
        <a:lstStyle/>
        <a:p>
          <a:endParaRPr lang="en-US"/>
        </a:p>
      </dgm:t>
    </dgm:pt>
    <dgm:pt modelId="{D9BBF9A3-3048-4E61-96BF-C7B32A309D0A}">
      <dgm:prSet/>
      <dgm:spPr/>
      <dgm:t>
        <a:bodyPr/>
        <a:lstStyle/>
        <a:p>
          <a:r>
            <a:rPr lang="en-US" b="0" i="0"/>
            <a:t>Shadowing supports teams</a:t>
          </a:r>
          <a:endParaRPr lang="en-US"/>
        </a:p>
      </dgm:t>
    </dgm:pt>
    <dgm:pt modelId="{FCAB91B6-10FD-4790-8B74-684B24CEEF9E}" type="parTrans" cxnId="{E979122C-E4EE-4461-82F6-497C0F487B7C}">
      <dgm:prSet/>
      <dgm:spPr/>
      <dgm:t>
        <a:bodyPr/>
        <a:lstStyle/>
        <a:p>
          <a:endParaRPr lang="en-US"/>
        </a:p>
      </dgm:t>
    </dgm:pt>
    <dgm:pt modelId="{CDD2293E-7025-4331-9C8E-309A40F2306C}" type="sibTrans" cxnId="{E979122C-E4EE-4461-82F6-497C0F487B7C}">
      <dgm:prSet/>
      <dgm:spPr/>
      <dgm:t>
        <a:bodyPr/>
        <a:lstStyle/>
        <a:p>
          <a:endParaRPr lang="en-US"/>
        </a:p>
      </dgm:t>
    </dgm:pt>
    <dgm:pt modelId="{B387A8F4-9E24-4E46-B6A7-23694FF0CF08}">
      <dgm:prSet/>
      <dgm:spPr/>
      <dgm:t>
        <a:bodyPr/>
        <a:lstStyle/>
        <a:p>
          <a:r>
            <a:rPr lang="en-US" b="0" i="0"/>
            <a:t>Back to basics works</a:t>
          </a:r>
          <a:endParaRPr lang="en-US"/>
        </a:p>
      </dgm:t>
    </dgm:pt>
    <dgm:pt modelId="{1E2D14CF-42DC-4730-B9D7-739D4ABD03C0}" type="parTrans" cxnId="{2FE55A05-8EB6-4498-8DE3-DD18A6078007}">
      <dgm:prSet/>
      <dgm:spPr/>
      <dgm:t>
        <a:bodyPr/>
        <a:lstStyle/>
        <a:p>
          <a:endParaRPr lang="en-US"/>
        </a:p>
      </dgm:t>
    </dgm:pt>
    <dgm:pt modelId="{15D505CF-6E1A-46F8-AC1D-29C7B54982F6}" type="sibTrans" cxnId="{2FE55A05-8EB6-4498-8DE3-DD18A6078007}">
      <dgm:prSet/>
      <dgm:spPr/>
      <dgm:t>
        <a:bodyPr/>
        <a:lstStyle/>
        <a:p>
          <a:endParaRPr lang="en-US"/>
        </a:p>
      </dgm:t>
    </dgm:pt>
    <dgm:pt modelId="{75BFD35C-11B6-4B96-A0CE-C10B0B939DE4}" type="pres">
      <dgm:prSet presAssocID="{5196CD04-E181-4B03-878D-59A3E40735CE}" presName="vert0" presStyleCnt="0">
        <dgm:presLayoutVars>
          <dgm:dir/>
          <dgm:animOne val="branch"/>
          <dgm:animLvl val="lvl"/>
        </dgm:presLayoutVars>
      </dgm:prSet>
      <dgm:spPr/>
    </dgm:pt>
    <dgm:pt modelId="{AEF57E70-1119-4AB3-A9BD-5DB7B88C07FE}" type="pres">
      <dgm:prSet presAssocID="{0CC83001-52C4-46C9-B392-7DB70F5B45D6}" presName="thickLine" presStyleLbl="alignNode1" presStyleIdx="0" presStyleCnt="4"/>
      <dgm:spPr/>
    </dgm:pt>
    <dgm:pt modelId="{6E14588F-44AD-4925-965C-B2FE027718B6}" type="pres">
      <dgm:prSet presAssocID="{0CC83001-52C4-46C9-B392-7DB70F5B45D6}" presName="horz1" presStyleCnt="0"/>
      <dgm:spPr/>
    </dgm:pt>
    <dgm:pt modelId="{DB9A9B5C-00B6-48FC-B940-D90F7291A7AA}" type="pres">
      <dgm:prSet presAssocID="{0CC83001-52C4-46C9-B392-7DB70F5B45D6}" presName="tx1" presStyleLbl="revTx" presStyleIdx="0" presStyleCnt="4"/>
      <dgm:spPr/>
    </dgm:pt>
    <dgm:pt modelId="{F349A090-4B50-4DC5-972F-ACA3199F0E88}" type="pres">
      <dgm:prSet presAssocID="{0CC83001-52C4-46C9-B392-7DB70F5B45D6}" presName="vert1" presStyleCnt="0"/>
      <dgm:spPr/>
    </dgm:pt>
    <dgm:pt modelId="{D294D33E-1C58-412F-A055-7C96C0AE1501}" type="pres">
      <dgm:prSet presAssocID="{9762CDEE-961E-4286-B261-B85AF50E0C50}" presName="thickLine" presStyleLbl="alignNode1" presStyleIdx="1" presStyleCnt="4"/>
      <dgm:spPr/>
    </dgm:pt>
    <dgm:pt modelId="{1AFD9109-680C-4415-8976-5666EACAB4F0}" type="pres">
      <dgm:prSet presAssocID="{9762CDEE-961E-4286-B261-B85AF50E0C50}" presName="horz1" presStyleCnt="0"/>
      <dgm:spPr/>
    </dgm:pt>
    <dgm:pt modelId="{F4348BDD-6852-45F1-939B-170274E6AD37}" type="pres">
      <dgm:prSet presAssocID="{9762CDEE-961E-4286-B261-B85AF50E0C50}" presName="tx1" presStyleLbl="revTx" presStyleIdx="1" presStyleCnt="4"/>
      <dgm:spPr/>
    </dgm:pt>
    <dgm:pt modelId="{3AEEE5FD-E899-448E-B00A-6C83412D8612}" type="pres">
      <dgm:prSet presAssocID="{9762CDEE-961E-4286-B261-B85AF50E0C50}" presName="vert1" presStyleCnt="0"/>
      <dgm:spPr/>
    </dgm:pt>
    <dgm:pt modelId="{18C29C64-63E9-4B39-A67C-00D65AF06237}" type="pres">
      <dgm:prSet presAssocID="{D9BBF9A3-3048-4E61-96BF-C7B32A309D0A}" presName="thickLine" presStyleLbl="alignNode1" presStyleIdx="2" presStyleCnt="4"/>
      <dgm:spPr/>
    </dgm:pt>
    <dgm:pt modelId="{AC6DC388-DEAC-479E-B0A4-AE7F84B5D28F}" type="pres">
      <dgm:prSet presAssocID="{D9BBF9A3-3048-4E61-96BF-C7B32A309D0A}" presName="horz1" presStyleCnt="0"/>
      <dgm:spPr/>
    </dgm:pt>
    <dgm:pt modelId="{7D128526-1D4F-4AD0-9696-6E0C800EB779}" type="pres">
      <dgm:prSet presAssocID="{D9BBF9A3-3048-4E61-96BF-C7B32A309D0A}" presName="tx1" presStyleLbl="revTx" presStyleIdx="2" presStyleCnt="4"/>
      <dgm:spPr/>
    </dgm:pt>
    <dgm:pt modelId="{B1EBC8A1-4169-406E-8C62-3AED0CA772CC}" type="pres">
      <dgm:prSet presAssocID="{D9BBF9A3-3048-4E61-96BF-C7B32A309D0A}" presName="vert1" presStyleCnt="0"/>
      <dgm:spPr/>
    </dgm:pt>
    <dgm:pt modelId="{2317B95E-8A95-4C7C-B3D7-1EBAF301F4DF}" type="pres">
      <dgm:prSet presAssocID="{B387A8F4-9E24-4E46-B6A7-23694FF0CF08}" presName="thickLine" presStyleLbl="alignNode1" presStyleIdx="3" presStyleCnt="4"/>
      <dgm:spPr/>
    </dgm:pt>
    <dgm:pt modelId="{5B829CB1-E329-4D50-A1F1-37D3FBC454B3}" type="pres">
      <dgm:prSet presAssocID="{B387A8F4-9E24-4E46-B6A7-23694FF0CF08}" presName="horz1" presStyleCnt="0"/>
      <dgm:spPr/>
    </dgm:pt>
    <dgm:pt modelId="{78376124-B38A-4E96-8CD2-A538CF480053}" type="pres">
      <dgm:prSet presAssocID="{B387A8F4-9E24-4E46-B6A7-23694FF0CF08}" presName="tx1" presStyleLbl="revTx" presStyleIdx="3" presStyleCnt="4"/>
      <dgm:spPr/>
    </dgm:pt>
    <dgm:pt modelId="{3E473F05-3A27-4F9E-9DD5-90CEA05E11C3}" type="pres">
      <dgm:prSet presAssocID="{B387A8F4-9E24-4E46-B6A7-23694FF0CF08}" presName="vert1" presStyleCnt="0"/>
      <dgm:spPr/>
    </dgm:pt>
  </dgm:ptLst>
  <dgm:cxnLst>
    <dgm:cxn modelId="{2FE55A05-8EB6-4498-8DE3-DD18A6078007}" srcId="{5196CD04-E181-4B03-878D-59A3E40735CE}" destId="{B387A8F4-9E24-4E46-B6A7-23694FF0CF08}" srcOrd="3" destOrd="0" parTransId="{1E2D14CF-42DC-4730-B9D7-739D4ABD03C0}" sibTransId="{15D505CF-6E1A-46F8-AC1D-29C7B54982F6}"/>
    <dgm:cxn modelId="{63098118-DD5F-468D-9FA7-1CE066DF93E3}" type="presOf" srcId="{0CC83001-52C4-46C9-B392-7DB70F5B45D6}" destId="{DB9A9B5C-00B6-48FC-B940-D90F7291A7AA}" srcOrd="0" destOrd="0" presId="urn:microsoft.com/office/officeart/2008/layout/LinedList"/>
    <dgm:cxn modelId="{E41BF51F-68F3-425C-B4A5-F3362ECB2200}" type="presOf" srcId="{9762CDEE-961E-4286-B261-B85AF50E0C50}" destId="{F4348BDD-6852-45F1-939B-170274E6AD37}" srcOrd="0" destOrd="0" presId="urn:microsoft.com/office/officeart/2008/layout/LinedList"/>
    <dgm:cxn modelId="{A6746B20-B127-499F-AC15-FFEADA0C1531}" srcId="{5196CD04-E181-4B03-878D-59A3E40735CE}" destId="{9762CDEE-961E-4286-B261-B85AF50E0C50}" srcOrd="1" destOrd="0" parTransId="{533861A3-0E58-49F5-838C-490FF2A9F7E8}" sibTransId="{74C72CCE-4EF7-473C-9272-4149B436C2AD}"/>
    <dgm:cxn modelId="{95F30223-7703-45D3-80F9-A20F2C01AE4D}" type="presOf" srcId="{D9BBF9A3-3048-4E61-96BF-C7B32A309D0A}" destId="{7D128526-1D4F-4AD0-9696-6E0C800EB779}" srcOrd="0" destOrd="0" presId="urn:microsoft.com/office/officeart/2008/layout/LinedList"/>
    <dgm:cxn modelId="{E979122C-E4EE-4461-82F6-497C0F487B7C}" srcId="{5196CD04-E181-4B03-878D-59A3E40735CE}" destId="{D9BBF9A3-3048-4E61-96BF-C7B32A309D0A}" srcOrd="2" destOrd="0" parTransId="{FCAB91B6-10FD-4790-8B74-684B24CEEF9E}" sibTransId="{CDD2293E-7025-4331-9C8E-309A40F2306C}"/>
    <dgm:cxn modelId="{B859E33F-D883-4213-A468-905AEF56783B}" type="presOf" srcId="{B387A8F4-9E24-4E46-B6A7-23694FF0CF08}" destId="{78376124-B38A-4E96-8CD2-A538CF480053}" srcOrd="0" destOrd="0" presId="urn:microsoft.com/office/officeart/2008/layout/LinedList"/>
    <dgm:cxn modelId="{BF05AD77-533C-4A10-BC5A-638A808350E5}" type="presOf" srcId="{5196CD04-E181-4B03-878D-59A3E40735CE}" destId="{75BFD35C-11B6-4B96-A0CE-C10B0B939DE4}" srcOrd="0" destOrd="0" presId="urn:microsoft.com/office/officeart/2008/layout/LinedList"/>
    <dgm:cxn modelId="{701DDFAB-C565-4C87-91D7-D8F5EAB4D684}" srcId="{5196CD04-E181-4B03-878D-59A3E40735CE}" destId="{0CC83001-52C4-46C9-B392-7DB70F5B45D6}" srcOrd="0" destOrd="0" parTransId="{CFB8B54F-1A2D-4F48-A22D-E373BD7BAD74}" sibTransId="{A233EE54-CC5D-4E92-8E0F-F50B528B8B59}"/>
    <dgm:cxn modelId="{75BD61F7-8F03-4511-9F6C-06801FB15EA0}" type="presParOf" srcId="{75BFD35C-11B6-4B96-A0CE-C10B0B939DE4}" destId="{AEF57E70-1119-4AB3-A9BD-5DB7B88C07FE}" srcOrd="0" destOrd="0" presId="urn:microsoft.com/office/officeart/2008/layout/LinedList"/>
    <dgm:cxn modelId="{6A650930-3E30-4DFD-BE53-436B928F3D0C}" type="presParOf" srcId="{75BFD35C-11B6-4B96-A0CE-C10B0B939DE4}" destId="{6E14588F-44AD-4925-965C-B2FE027718B6}" srcOrd="1" destOrd="0" presId="urn:microsoft.com/office/officeart/2008/layout/LinedList"/>
    <dgm:cxn modelId="{0A1E9F19-971C-465A-8862-939B3A2039E1}" type="presParOf" srcId="{6E14588F-44AD-4925-965C-B2FE027718B6}" destId="{DB9A9B5C-00B6-48FC-B940-D90F7291A7AA}" srcOrd="0" destOrd="0" presId="urn:microsoft.com/office/officeart/2008/layout/LinedList"/>
    <dgm:cxn modelId="{7CC16232-D5E0-4E8B-971C-876FDD29C291}" type="presParOf" srcId="{6E14588F-44AD-4925-965C-B2FE027718B6}" destId="{F349A090-4B50-4DC5-972F-ACA3199F0E88}" srcOrd="1" destOrd="0" presId="urn:microsoft.com/office/officeart/2008/layout/LinedList"/>
    <dgm:cxn modelId="{06DBBDEA-8B01-4DE4-912F-DB419FF24F0E}" type="presParOf" srcId="{75BFD35C-11B6-4B96-A0CE-C10B0B939DE4}" destId="{D294D33E-1C58-412F-A055-7C96C0AE1501}" srcOrd="2" destOrd="0" presId="urn:microsoft.com/office/officeart/2008/layout/LinedList"/>
    <dgm:cxn modelId="{0D7FC57B-E053-48AC-93EB-751138D9B5D5}" type="presParOf" srcId="{75BFD35C-11B6-4B96-A0CE-C10B0B939DE4}" destId="{1AFD9109-680C-4415-8976-5666EACAB4F0}" srcOrd="3" destOrd="0" presId="urn:microsoft.com/office/officeart/2008/layout/LinedList"/>
    <dgm:cxn modelId="{21D5AE33-FBA0-4BF6-81D3-157B2CD13C1B}" type="presParOf" srcId="{1AFD9109-680C-4415-8976-5666EACAB4F0}" destId="{F4348BDD-6852-45F1-939B-170274E6AD37}" srcOrd="0" destOrd="0" presId="urn:microsoft.com/office/officeart/2008/layout/LinedList"/>
    <dgm:cxn modelId="{B5E36980-6576-48C7-B801-591168828CC4}" type="presParOf" srcId="{1AFD9109-680C-4415-8976-5666EACAB4F0}" destId="{3AEEE5FD-E899-448E-B00A-6C83412D8612}" srcOrd="1" destOrd="0" presId="urn:microsoft.com/office/officeart/2008/layout/LinedList"/>
    <dgm:cxn modelId="{72EDAC77-5131-4778-95D9-AB14564821AF}" type="presParOf" srcId="{75BFD35C-11B6-4B96-A0CE-C10B0B939DE4}" destId="{18C29C64-63E9-4B39-A67C-00D65AF06237}" srcOrd="4" destOrd="0" presId="urn:microsoft.com/office/officeart/2008/layout/LinedList"/>
    <dgm:cxn modelId="{E1DE3315-788A-4460-93D7-84A13A314042}" type="presParOf" srcId="{75BFD35C-11B6-4B96-A0CE-C10B0B939DE4}" destId="{AC6DC388-DEAC-479E-B0A4-AE7F84B5D28F}" srcOrd="5" destOrd="0" presId="urn:microsoft.com/office/officeart/2008/layout/LinedList"/>
    <dgm:cxn modelId="{5944C770-221B-44CF-A07F-33D7441952C5}" type="presParOf" srcId="{AC6DC388-DEAC-479E-B0A4-AE7F84B5D28F}" destId="{7D128526-1D4F-4AD0-9696-6E0C800EB779}" srcOrd="0" destOrd="0" presId="urn:microsoft.com/office/officeart/2008/layout/LinedList"/>
    <dgm:cxn modelId="{C22D37E6-6BA8-41B9-8811-C4C1D64EAAF3}" type="presParOf" srcId="{AC6DC388-DEAC-479E-B0A4-AE7F84B5D28F}" destId="{B1EBC8A1-4169-406E-8C62-3AED0CA772CC}" srcOrd="1" destOrd="0" presId="urn:microsoft.com/office/officeart/2008/layout/LinedList"/>
    <dgm:cxn modelId="{6BE1A653-32FA-4B14-A215-AA43C9923BC6}" type="presParOf" srcId="{75BFD35C-11B6-4B96-A0CE-C10B0B939DE4}" destId="{2317B95E-8A95-4C7C-B3D7-1EBAF301F4DF}" srcOrd="6" destOrd="0" presId="urn:microsoft.com/office/officeart/2008/layout/LinedList"/>
    <dgm:cxn modelId="{E43F45B6-64DE-4FB4-94FF-57D85AB27001}" type="presParOf" srcId="{75BFD35C-11B6-4B96-A0CE-C10B0B939DE4}" destId="{5B829CB1-E329-4D50-A1F1-37D3FBC454B3}" srcOrd="7" destOrd="0" presId="urn:microsoft.com/office/officeart/2008/layout/LinedList"/>
    <dgm:cxn modelId="{C81F376D-5C03-4ABB-BFD5-B7B2B0119756}" type="presParOf" srcId="{5B829CB1-E329-4D50-A1F1-37D3FBC454B3}" destId="{78376124-B38A-4E96-8CD2-A538CF480053}" srcOrd="0" destOrd="0" presId="urn:microsoft.com/office/officeart/2008/layout/LinedList"/>
    <dgm:cxn modelId="{F255B1E6-7346-4D55-A3A2-3652DBEF2E24}" type="presParOf" srcId="{5B829CB1-E329-4D50-A1F1-37D3FBC454B3}" destId="{3E473F05-3A27-4F9E-9DD5-90CEA05E11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3FC3B1-BF27-460B-874C-782CF5540421}">
      <dsp:nvSpPr>
        <dsp:cNvPr id="0" name=""/>
        <dsp:cNvSpPr/>
      </dsp:nvSpPr>
      <dsp:spPr>
        <a:xfrm>
          <a:off x="525732" y="271763"/>
          <a:ext cx="806044" cy="8060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7F4B6-E5B6-4630-BC70-A026789F063D}">
      <dsp:nvSpPr>
        <dsp:cNvPr id="0" name=""/>
        <dsp:cNvSpPr/>
      </dsp:nvSpPr>
      <dsp:spPr>
        <a:xfrm>
          <a:off x="33149" y="1326992"/>
          <a:ext cx="1791210" cy="71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Returned home with 4x daily calls</a:t>
          </a:r>
          <a:endParaRPr lang="en-US" sz="1700" kern="1200"/>
        </a:p>
      </dsp:txBody>
      <dsp:txXfrm>
        <a:off x="33149" y="1326992"/>
        <a:ext cx="1791210" cy="716484"/>
      </dsp:txXfrm>
    </dsp:sp>
    <dsp:sp modelId="{8B5464A6-DFA2-4164-B9F0-328130B1BDBE}">
      <dsp:nvSpPr>
        <dsp:cNvPr id="0" name=""/>
        <dsp:cNvSpPr/>
      </dsp:nvSpPr>
      <dsp:spPr>
        <a:xfrm>
          <a:off x="2630405" y="252192"/>
          <a:ext cx="806044" cy="8060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C3631F-9CC9-4564-86BD-B08AFCCBE534}">
      <dsp:nvSpPr>
        <dsp:cNvPr id="0" name=""/>
        <dsp:cNvSpPr/>
      </dsp:nvSpPr>
      <dsp:spPr>
        <a:xfrm>
          <a:off x="2137822" y="1326992"/>
          <a:ext cx="1791210" cy="71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Tasks completed safely</a:t>
          </a:r>
          <a:endParaRPr lang="en-US" sz="1700" kern="1200"/>
        </a:p>
      </dsp:txBody>
      <dsp:txXfrm>
        <a:off x="2137822" y="1326992"/>
        <a:ext cx="1791210" cy="716484"/>
      </dsp:txXfrm>
    </dsp:sp>
    <dsp:sp modelId="{28DE0427-0831-4E4C-B1D0-874E247C4143}">
      <dsp:nvSpPr>
        <dsp:cNvPr id="0" name=""/>
        <dsp:cNvSpPr/>
      </dsp:nvSpPr>
      <dsp:spPr>
        <a:xfrm>
          <a:off x="4735077" y="252192"/>
          <a:ext cx="806044" cy="8060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BE7D95-4B9A-4376-9F7F-61A66771F1CA}">
      <dsp:nvSpPr>
        <dsp:cNvPr id="0" name=""/>
        <dsp:cNvSpPr/>
      </dsp:nvSpPr>
      <dsp:spPr>
        <a:xfrm>
          <a:off x="4242494" y="1326992"/>
          <a:ext cx="1791210" cy="71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Stopped upstairs showering</a:t>
          </a:r>
          <a:endParaRPr lang="en-US" sz="1700" kern="1200"/>
        </a:p>
      </dsp:txBody>
      <dsp:txXfrm>
        <a:off x="4242494" y="1326992"/>
        <a:ext cx="1791210" cy="716484"/>
      </dsp:txXfrm>
    </dsp:sp>
    <dsp:sp modelId="{18AF289C-8733-4E3B-AD6C-72816890DA1E}">
      <dsp:nvSpPr>
        <dsp:cNvPr id="0" name=""/>
        <dsp:cNvSpPr/>
      </dsp:nvSpPr>
      <dsp:spPr>
        <a:xfrm>
          <a:off x="6839750" y="252192"/>
          <a:ext cx="806044" cy="8060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856618-B541-4A32-A065-73429AF73A1A}">
      <dsp:nvSpPr>
        <dsp:cNvPr id="0" name=""/>
        <dsp:cNvSpPr/>
      </dsp:nvSpPr>
      <dsp:spPr>
        <a:xfrm>
          <a:off x="6347167" y="1326992"/>
          <a:ext cx="1791210" cy="71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OT assessment changed direction</a:t>
          </a:r>
          <a:endParaRPr lang="en-US" sz="1700" kern="1200"/>
        </a:p>
      </dsp:txBody>
      <dsp:txXfrm>
        <a:off x="6347167" y="1326992"/>
        <a:ext cx="1791210" cy="7164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BDD73B-F6C8-4186-900B-6A7380A93BF1}">
      <dsp:nvSpPr>
        <dsp:cNvPr id="0" name=""/>
        <dsp:cNvSpPr/>
      </dsp:nvSpPr>
      <dsp:spPr>
        <a:xfrm>
          <a:off x="508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73A02-B96D-461D-A517-7B4AB7551F78}">
      <dsp:nvSpPr>
        <dsp:cNvPr id="0" name=""/>
        <dsp:cNvSpPr/>
      </dsp:nvSpPr>
      <dsp:spPr>
        <a:xfrm>
          <a:off x="13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Maximise independence</a:t>
          </a:r>
          <a:endParaRPr lang="en-US" sz="1700" kern="1200"/>
        </a:p>
      </dsp:txBody>
      <dsp:txXfrm>
        <a:off x="13264" y="1882179"/>
        <a:ext cx="1800000" cy="720000"/>
      </dsp:txXfrm>
    </dsp:sp>
    <dsp:sp modelId="{90036985-1D36-4C07-9118-88CF0B176778}">
      <dsp:nvSpPr>
        <dsp:cNvPr id="0" name=""/>
        <dsp:cNvSpPr/>
      </dsp:nvSpPr>
      <dsp:spPr>
        <a:xfrm>
          <a:off x="2623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B6B33D-3246-458E-B821-5B203A3C7E28}">
      <dsp:nvSpPr>
        <dsp:cNvPr id="0" name=""/>
        <dsp:cNvSpPr/>
      </dsp:nvSpPr>
      <dsp:spPr>
        <a:xfrm>
          <a:off x="2128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Reduce long term care</a:t>
          </a:r>
          <a:endParaRPr lang="en-US" sz="1700" kern="1200"/>
        </a:p>
      </dsp:txBody>
      <dsp:txXfrm>
        <a:off x="2128264" y="1882179"/>
        <a:ext cx="1800000" cy="720000"/>
      </dsp:txXfrm>
    </dsp:sp>
    <dsp:sp modelId="{A294E169-433B-42AA-99EA-5ED64F0D2963}">
      <dsp:nvSpPr>
        <dsp:cNvPr id="0" name=""/>
        <dsp:cNvSpPr/>
      </dsp:nvSpPr>
      <dsp:spPr>
        <a:xfrm>
          <a:off x="4738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EB9E2-E76A-4FA5-8D4C-35DD0E686D43}">
      <dsp:nvSpPr>
        <dsp:cNvPr id="0" name=""/>
        <dsp:cNvSpPr/>
      </dsp:nvSpPr>
      <dsp:spPr>
        <a:xfrm>
          <a:off x="4243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Support recovery at home</a:t>
          </a:r>
          <a:endParaRPr lang="en-US" sz="1700" kern="1200"/>
        </a:p>
      </dsp:txBody>
      <dsp:txXfrm>
        <a:off x="4243264" y="1882179"/>
        <a:ext cx="1800000" cy="720000"/>
      </dsp:txXfrm>
    </dsp:sp>
    <dsp:sp modelId="{588E628F-BCBF-4106-A6BA-57F750FFD100}">
      <dsp:nvSpPr>
        <dsp:cNvPr id="0" name=""/>
        <dsp:cNvSpPr/>
      </dsp:nvSpPr>
      <dsp:spPr>
        <a:xfrm>
          <a:off x="6853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FBF02-8080-46F5-8580-A1D17566EF0C}">
      <dsp:nvSpPr>
        <dsp:cNvPr id="0" name=""/>
        <dsp:cNvSpPr/>
      </dsp:nvSpPr>
      <dsp:spPr>
        <a:xfrm>
          <a:off x="6358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Person centred goals</a:t>
          </a:r>
          <a:endParaRPr lang="en-US" sz="1700" kern="1200"/>
        </a:p>
      </dsp:txBody>
      <dsp:txXfrm>
        <a:off x="6358264" y="1882179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B530A3-F7A9-49D1-9048-56C4B19616B9}">
      <dsp:nvSpPr>
        <dsp:cNvPr id="0" name=""/>
        <dsp:cNvSpPr/>
      </dsp:nvSpPr>
      <dsp:spPr>
        <a:xfrm>
          <a:off x="45087" y="800"/>
          <a:ext cx="2126672" cy="1276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Task focused practice</a:t>
          </a:r>
          <a:endParaRPr lang="en-US" sz="2200" kern="1200"/>
        </a:p>
      </dsp:txBody>
      <dsp:txXfrm>
        <a:off x="82460" y="38173"/>
        <a:ext cx="2051926" cy="1201257"/>
      </dsp:txXfrm>
    </dsp:sp>
    <dsp:sp modelId="{CD8FBF89-66BE-4873-8FC9-C3DECA617C3D}">
      <dsp:nvSpPr>
        <dsp:cNvPr id="0" name=""/>
        <dsp:cNvSpPr/>
      </dsp:nvSpPr>
      <dsp:spPr>
        <a:xfrm>
          <a:off x="2358906" y="375095"/>
          <a:ext cx="450854" cy="5274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358906" y="480578"/>
        <a:ext cx="315598" cy="316448"/>
      </dsp:txXfrm>
    </dsp:sp>
    <dsp:sp modelId="{AFBB56F4-DB45-4BE0-A91D-0322ACA3309B}">
      <dsp:nvSpPr>
        <dsp:cNvPr id="0" name=""/>
        <dsp:cNvSpPr/>
      </dsp:nvSpPr>
      <dsp:spPr>
        <a:xfrm>
          <a:off x="3022427" y="800"/>
          <a:ext cx="2126672" cy="1276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OT role not always clear</a:t>
          </a:r>
          <a:endParaRPr lang="en-US" sz="2200" kern="1200"/>
        </a:p>
      </dsp:txBody>
      <dsp:txXfrm>
        <a:off x="3059800" y="38173"/>
        <a:ext cx="2051926" cy="1201257"/>
      </dsp:txXfrm>
    </dsp:sp>
    <dsp:sp modelId="{FE183F9C-F0E1-4B0B-AF82-BEC2AF96D1A5}">
      <dsp:nvSpPr>
        <dsp:cNvPr id="0" name=""/>
        <dsp:cNvSpPr/>
      </dsp:nvSpPr>
      <dsp:spPr>
        <a:xfrm>
          <a:off x="5336247" y="375095"/>
          <a:ext cx="450854" cy="5274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5336247" y="480578"/>
        <a:ext cx="315598" cy="316448"/>
      </dsp:txXfrm>
    </dsp:sp>
    <dsp:sp modelId="{C8C8FF7B-0929-4F5B-B90B-D822C825EF5E}">
      <dsp:nvSpPr>
        <dsp:cNvPr id="0" name=""/>
        <dsp:cNvSpPr/>
      </dsp:nvSpPr>
      <dsp:spPr>
        <a:xfrm>
          <a:off x="5999768" y="800"/>
          <a:ext cx="2126672" cy="1276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Goal quality varies</a:t>
          </a:r>
          <a:endParaRPr lang="en-US" sz="2200" kern="1200"/>
        </a:p>
      </dsp:txBody>
      <dsp:txXfrm>
        <a:off x="6037141" y="38173"/>
        <a:ext cx="2051926" cy="1201257"/>
      </dsp:txXfrm>
    </dsp:sp>
    <dsp:sp modelId="{9DCCCA50-6F8E-4A3A-B687-640FEB7A8276}">
      <dsp:nvSpPr>
        <dsp:cNvPr id="0" name=""/>
        <dsp:cNvSpPr/>
      </dsp:nvSpPr>
      <dsp:spPr>
        <a:xfrm rot="5400000">
          <a:off x="6837677" y="1425671"/>
          <a:ext cx="450854" cy="5274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6904880" y="1463951"/>
        <a:ext cx="316448" cy="315598"/>
      </dsp:txXfrm>
    </dsp:sp>
    <dsp:sp modelId="{E9CAB3AE-B83E-4446-BBDA-A63AEF6CE9F0}">
      <dsp:nvSpPr>
        <dsp:cNvPr id="0" name=""/>
        <dsp:cNvSpPr/>
      </dsp:nvSpPr>
      <dsp:spPr>
        <a:xfrm>
          <a:off x="5999768" y="2127472"/>
          <a:ext cx="2126672" cy="12760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MDT inconsistency</a:t>
          </a:r>
          <a:endParaRPr lang="en-US" sz="2200" kern="1200"/>
        </a:p>
      </dsp:txBody>
      <dsp:txXfrm>
        <a:off x="6037141" y="2164845"/>
        <a:ext cx="2051926" cy="12012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E2CAE9-AC50-4E46-A334-A331E907E484}">
      <dsp:nvSpPr>
        <dsp:cNvPr id="0" name=""/>
        <dsp:cNvSpPr/>
      </dsp:nvSpPr>
      <dsp:spPr>
        <a:xfrm>
          <a:off x="508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1D36A-F240-46BD-BEB6-29246CF6030B}">
      <dsp:nvSpPr>
        <dsp:cNvPr id="0" name=""/>
        <dsp:cNvSpPr/>
      </dsp:nvSpPr>
      <dsp:spPr>
        <a:xfrm>
          <a:off x="13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/>
            <a:t>Plan</a:t>
          </a:r>
          <a:endParaRPr lang="en-US" sz="3600" kern="1200"/>
        </a:p>
      </dsp:txBody>
      <dsp:txXfrm>
        <a:off x="13264" y="1882179"/>
        <a:ext cx="1800000" cy="720000"/>
      </dsp:txXfrm>
    </dsp:sp>
    <dsp:sp modelId="{9FD316F3-001F-4513-8FCA-42C269B65AA3}">
      <dsp:nvSpPr>
        <dsp:cNvPr id="0" name=""/>
        <dsp:cNvSpPr/>
      </dsp:nvSpPr>
      <dsp:spPr>
        <a:xfrm>
          <a:off x="2623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297DD-54CE-4D99-ACFA-26282F86772E}">
      <dsp:nvSpPr>
        <dsp:cNvPr id="0" name=""/>
        <dsp:cNvSpPr/>
      </dsp:nvSpPr>
      <dsp:spPr>
        <a:xfrm>
          <a:off x="2128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/>
            <a:t>Do</a:t>
          </a:r>
          <a:endParaRPr lang="en-US" sz="3600" kern="1200"/>
        </a:p>
      </dsp:txBody>
      <dsp:txXfrm>
        <a:off x="2128264" y="1882179"/>
        <a:ext cx="1800000" cy="720000"/>
      </dsp:txXfrm>
    </dsp:sp>
    <dsp:sp modelId="{D546C538-E5E6-4C4A-90A5-C4FF86DD5A22}">
      <dsp:nvSpPr>
        <dsp:cNvPr id="0" name=""/>
        <dsp:cNvSpPr/>
      </dsp:nvSpPr>
      <dsp:spPr>
        <a:xfrm>
          <a:off x="4738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262B7C-CF9A-4997-BD9D-1D1767A8C8C8}">
      <dsp:nvSpPr>
        <dsp:cNvPr id="0" name=""/>
        <dsp:cNvSpPr/>
      </dsp:nvSpPr>
      <dsp:spPr>
        <a:xfrm>
          <a:off x="4243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/>
            <a:t>Study</a:t>
          </a:r>
          <a:endParaRPr lang="en-US" sz="3600" kern="1200"/>
        </a:p>
      </dsp:txBody>
      <dsp:txXfrm>
        <a:off x="4243264" y="1882179"/>
        <a:ext cx="1800000" cy="720000"/>
      </dsp:txXfrm>
    </dsp:sp>
    <dsp:sp modelId="{0E69C918-D891-4F60-BF08-D0E2C57CD730}">
      <dsp:nvSpPr>
        <dsp:cNvPr id="0" name=""/>
        <dsp:cNvSpPr/>
      </dsp:nvSpPr>
      <dsp:spPr>
        <a:xfrm>
          <a:off x="6853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2EDFF4-64FD-427B-ADE4-5AB77B0C9527}">
      <dsp:nvSpPr>
        <dsp:cNvPr id="0" name=""/>
        <dsp:cNvSpPr/>
      </dsp:nvSpPr>
      <dsp:spPr>
        <a:xfrm>
          <a:off x="6358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i="0" kern="1200"/>
            <a:t>Act</a:t>
          </a:r>
          <a:endParaRPr lang="en-US" sz="3600" kern="1200"/>
        </a:p>
      </dsp:txBody>
      <dsp:txXfrm>
        <a:off x="6358264" y="1882179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CB4F6B-30C0-4FB6-8E21-51492648BA21}">
      <dsp:nvSpPr>
        <dsp:cNvPr id="0" name=""/>
        <dsp:cNvSpPr/>
      </dsp:nvSpPr>
      <dsp:spPr>
        <a:xfrm>
          <a:off x="3810489" y="669530"/>
          <a:ext cx="5163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6349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54990" y="712516"/>
        <a:ext cx="27347" cy="5469"/>
      </dsp:txXfrm>
    </dsp:sp>
    <dsp:sp modelId="{5A5B9535-AE4C-448F-83B0-960C5BC86F93}">
      <dsp:nvSpPr>
        <dsp:cNvPr id="0" name=""/>
        <dsp:cNvSpPr/>
      </dsp:nvSpPr>
      <dsp:spPr>
        <a:xfrm>
          <a:off x="1434246" y="1838"/>
          <a:ext cx="2378042" cy="14268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6" tIns="122315" rIns="116526" bIns="1223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Identify knowledge gap</a:t>
          </a:r>
          <a:endParaRPr lang="en-US" sz="2800" kern="1200"/>
        </a:p>
      </dsp:txBody>
      <dsp:txXfrm>
        <a:off x="1434246" y="1838"/>
        <a:ext cx="2378042" cy="1426825"/>
      </dsp:txXfrm>
    </dsp:sp>
    <dsp:sp modelId="{B3C8039D-F3ED-47CA-823B-0829076FCFFB}">
      <dsp:nvSpPr>
        <dsp:cNvPr id="0" name=""/>
        <dsp:cNvSpPr/>
      </dsp:nvSpPr>
      <dsp:spPr>
        <a:xfrm>
          <a:off x="2623267" y="1426863"/>
          <a:ext cx="2924992" cy="516349"/>
        </a:xfrm>
        <a:custGeom>
          <a:avLst/>
          <a:gdLst/>
          <a:ahLst/>
          <a:cxnLst/>
          <a:rect l="0" t="0" r="0" b="0"/>
          <a:pathLst>
            <a:path>
              <a:moveTo>
                <a:pt x="2924992" y="0"/>
              </a:moveTo>
              <a:lnTo>
                <a:pt x="2924992" y="275274"/>
              </a:lnTo>
              <a:lnTo>
                <a:pt x="0" y="275274"/>
              </a:lnTo>
              <a:lnTo>
                <a:pt x="0" y="516349"/>
              </a:lnTo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11371" y="1682303"/>
        <a:ext cx="148784" cy="5469"/>
      </dsp:txXfrm>
    </dsp:sp>
    <dsp:sp modelId="{18EA0C13-8400-48BE-ABBD-0B4AFE7F0791}">
      <dsp:nvSpPr>
        <dsp:cNvPr id="0" name=""/>
        <dsp:cNvSpPr/>
      </dsp:nvSpPr>
      <dsp:spPr>
        <a:xfrm>
          <a:off x="4359238" y="1838"/>
          <a:ext cx="2378042" cy="14268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6" tIns="122315" rIns="116526" bIns="1223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Design shadowing</a:t>
          </a:r>
          <a:endParaRPr lang="en-US" sz="2800" kern="1200"/>
        </a:p>
      </dsp:txBody>
      <dsp:txXfrm>
        <a:off x="4359238" y="1838"/>
        <a:ext cx="2378042" cy="1426825"/>
      </dsp:txXfrm>
    </dsp:sp>
    <dsp:sp modelId="{2FDCBBD6-7245-4031-BF5F-F5F67DCE5725}">
      <dsp:nvSpPr>
        <dsp:cNvPr id="0" name=""/>
        <dsp:cNvSpPr/>
      </dsp:nvSpPr>
      <dsp:spPr>
        <a:xfrm>
          <a:off x="3810489" y="2643306"/>
          <a:ext cx="51634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6349" y="45720"/>
              </a:lnTo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054990" y="2686291"/>
        <a:ext cx="27347" cy="5469"/>
      </dsp:txXfrm>
    </dsp:sp>
    <dsp:sp modelId="{38C2A294-3183-4958-82E6-C4F062E6DF9C}">
      <dsp:nvSpPr>
        <dsp:cNvPr id="0" name=""/>
        <dsp:cNvSpPr/>
      </dsp:nvSpPr>
      <dsp:spPr>
        <a:xfrm>
          <a:off x="1434246" y="1975613"/>
          <a:ext cx="2378042" cy="14268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6" tIns="122315" rIns="116526" bIns="1223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Define measures</a:t>
          </a:r>
          <a:endParaRPr lang="en-US" sz="2800" kern="1200"/>
        </a:p>
      </dsp:txBody>
      <dsp:txXfrm>
        <a:off x="1434246" y="1975613"/>
        <a:ext cx="2378042" cy="1426825"/>
      </dsp:txXfrm>
    </dsp:sp>
    <dsp:sp modelId="{FF6E7D81-CBAD-4F13-A0D7-2414F1BB6104}">
      <dsp:nvSpPr>
        <dsp:cNvPr id="0" name=""/>
        <dsp:cNvSpPr/>
      </dsp:nvSpPr>
      <dsp:spPr>
        <a:xfrm>
          <a:off x="4359238" y="1975613"/>
          <a:ext cx="2378042" cy="142682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6526" tIns="122315" rIns="116526" bIns="122315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/>
            <a:t>Select pilot group</a:t>
          </a:r>
          <a:endParaRPr lang="en-US" sz="2800" kern="1200"/>
        </a:p>
      </dsp:txBody>
      <dsp:txXfrm>
        <a:off x="4359238" y="1975613"/>
        <a:ext cx="2378042" cy="142682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433B5-5FF6-4858-8B50-EA6E5CE08395}">
      <dsp:nvSpPr>
        <dsp:cNvPr id="0" name=""/>
        <dsp:cNvSpPr/>
      </dsp:nvSpPr>
      <dsp:spPr>
        <a:xfrm>
          <a:off x="2394" y="372669"/>
          <a:ext cx="1899241" cy="26589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072" tIns="330200" rIns="148072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Strengthen OT understanding</a:t>
          </a:r>
          <a:endParaRPr lang="en-US" sz="1700" kern="1200"/>
        </a:p>
      </dsp:txBody>
      <dsp:txXfrm>
        <a:off x="2394" y="1383065"/>
        <a:ext cx="1899241" cy="1595363"/>
      </dsp:txXfrm>
    </dsp:sp>
    <dsp:sp modelId="{2C645ECB-8D72-400A-87D2-BAC04A545611}">
      <dsp:nvSpPr>
        <dsp:cNvPr id="0" name=""/>
        <dsp:cNvSpPr/>
      </dsp:nvSpPr>
      <dsp:spPr>
        <a:xfrm>
          <a:off x="553174" y="638563"/>
          <a:ext cx="797681" cy="79768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190" tIns="12700" rIns="6219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</a:t>
          </a:r>
        </a:p>
      </dsp:txBody>
      <dsp:txXfrm>
        <a:off x="669992" y="755381"/>
        <a:ext cx="564045" cy="564045"/>
      </dsp:txXfrm>
    </dsp:sp>
    <dsp:sp modelId="{3C31629C-8BD7-4412-8B23-3EFF12A34D24}">
      <dsp:nvSpPr>
        <dsp:cNvPr id="0" name=""/>
        <dsp:cNvSpPr/>
      </dsp:nvSpPr>
      <dsp:spPr>
        <a:xfrm>
          <a:off x="2394" y="3031535"/>
          <a:ext cx="1899241" cy="72"/>
        </a:xfrm>
        <a:prstGeom prst="rect">
          <a:avLst/>
        </a:prstGeom>
        <a:solidFill>
          <a:schemeClr val="accent2">
            <a:hueOff val="193545"/>
            <a:satOff val="-947"/>
            <a:lumOff val="532"/>
            <a:alphaOff val="0"/>
          </a:schemeClr>
        </a:solidFill>
        <a:ln w="19050" cap="rnd" cmpd="sng" algn="ctr">
          <a:solidFill>
            <a:schemeClr val="accent2">
              <a:hueOff val="193545"/>
              <a:satOff val="-947"/>
              <a:lumOff val="5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42349-0171-4CB7-AED5-416D1DBB7CFC}">
      <dsp:nvSpPr>
        <dsp:cNvPr id="0" name=""/>
        <dsp:cNvSpPr/>
      </dsp:nvSpPr>
      <dsp:spPr>
        <a:xfrm>
          <a:off x="2091560" y="372669"/>
          <a:ext cx="1899241" cy="2658938"/>
        </a:xfrm>
        <a:prstGeom prst="rect">
          <a:avLst/>
        </a:prstGeom>
        <a:solidFill>
          <a:schemeClr val="accent2">
            <a:tint val="40000"/>
            <a:alpha val="90000"/>
            <a:hueOff val="543256"/>
            <a:satOff val="-1571"/>
            <a:lumOff val="-33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543256"/>
              <a:satOff val="-1571"/>
              <a:lumOff val="-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072" tIns="330200" rIns="148072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Focus on assessment</a:t>
          </a:r>
          <a:endParaRPr lang="en-US" sz="1700" kern="1200"/>
        </a:p>
      </dsp:txBody>
      <dsp:txXfrm>
        <a:off x="2091560" y="1383065"/>
        <a:ext cx="1899241" cy="1595363"/>
      </dsp:txXfrm>
    </dsp:sp>
    <dsp:sp modelId="{DC480DF1-94B3-41DA-8284-D76D58399C39}">
      <dsp:nvSpPr>
        <dsp:cNvPr id="0" name=""/>
        <dsp:cNvSpPr/>
      </dsp:nvSpPr>
      <dsp:spPr>
        <a:xfrm>
          <a:off x="2642340" y="638563"/>
          <a:ext cx="797681" cy="797681"/>
        </a:xfrm>
        <a:prstGeom prst="ellipse">
          <a:avLst/>
        </a:prstGeom>
        <a:solidFill>
          <a:schemeClr val="accent2">
            <a:hueOff val="387090"/>
            <a:satOff val="-1895"/>
            <a:lumOff val="1064"/>
            <a:alphaOff val="0"/>
          </a:schemeClr>
        </a:solidFill>
        <a:ln w="19050" cap="rnd" cmpd="sng" algn="ctr">
          <a:solidFill>
            <a:schemeClr val="accent2">
              <a:hueOff val="387090"/>
              <a:satOff val="-1895"/>
              <a:lumOff val="10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190" tIns="12700" rIns="6219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</a:t>
          </a:r>
        </a:p>
      </dsp:txBody>
      <dsp:txXfrm>
        <a:off x="2759158" y="755381"/>
        <a:ext cx="564045" cy="564045"/>
      </dsp:txXfrm>
    </dsp:sp>
    <dsp:sp modelId="{D8E31B8C-FD7A-4212-ADD1-2C632D749A90}">
      <dsp:nvSpPr>
        <dsp:cNvPr id="0" name=""/>
        <dsp:cNvSpPr/>
      </dsp:nvSpPr>
      <dsp:spPr>
        <a:xfrm>
          <a:off x="2091560" y="3031535"/>
          <a:ext cx="1899241" cy="72"/>
        </a:xfrm>
        <a:prstGeom prst="rect">
          <a:avLst/>
        </a:prstGeom>
        <a:solidFill>
          <a:schemeClr val="accent2">
            <a:hueOff val="580635"/>
            <a:satOff val="-2842"/>
            <a:lumOff val="1596"/>
            <a:alphaOff val="0"/>
          </a:schemeClr>
        </a:solidFill>
        <a:ln w="19050" cap="rnd" cmpd="sng" algn="ctr">
          <a:solidFill>
            <a:schemeClr val="accent2">
              <a:hueOff val="580635"/>
              <a:satOff val="-2842"/>
              <a:lumOff val="15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C7EDEE-B65C-4669-BCEC-798EB6140928}">
      <dsp:nvSpPr>
        <dsp:cNvPr id="0" name=""/>
        <dsp:cNvSpPr/>
      </dsp:nvSpPr>
      <dsp:spPr>
        <a:xfrm>
          <a:off x="4180726" y="372669"/>
          <a:ext cx="1899241" cy="2658938"/>
        </a:xfrm>
        <a:prstGeom prst="rect">
          <a:avLst/>
        </a:prstGeom>
        <a:solidFill>
          <a:schemeClr val="accent2">
            <a:tint val="40000"/>
            <a:alpha val="90000"/>
            <a:hueOff val="1086513"/>
            <a:satOff val="-3142"/>
            <a:lumOff val="-67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1086513"/>
              <a:satOff val="-3142"/>
              <a:lumOff val="-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072" tIns="330200" rIns="148072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Staff shadowing</a:t>
          </a:r>
          <a:endParaRPr lang="en-US" sz="1700" kern="1200"/>
        </a:p>
      </dsp:txBody>
      <dsp:txXfrm>
        <a:off x="4180726" y="1383065"/>
        <a:ext cx="1899241" cy="1595363"/>
      </dsp:txXfrm>
    </dsp:sp>
    <dsp:sp modelId="{E7DA89BD-53E5-486C-B753-C98000C68DEE}">
      <dsp:nvSpPr>
        <dsp:cNvPr id="0" name=""/>
        <dsp:cNvSpPr/>
      </dsp:nvSpPr>
      <dsp:spPr>
        <a:xfrm>
          <a:off x="4731506" y="638563"/>
          <a:ext cx="797681" cy="797681"/>
        </a:xfrm>
        <a:prstGeom prst="ellipse">
          <a:avLst/>
        </a:prstGeom>
        <a:solidFill>
          <a:schemeClr val="accent2">
            <a:hueOff val="774179"/>
            <a:satOff val="-3790"/>
            <a:lumOff val="2129"/>
            <a:alphaOff val="0"/>
          </a:schemeClr>
        </a:solidFill>
        <a:ln w="19050" cap="rnd" cmpd="sng" algn="ctr">
          <a:solidFill>
            <a:schemeClr val="accent2">
              <a:hueOff val="774179"/>
              <a:satOff val="-3790"/>
              <a:lumOff val="21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190" tIns="12700" rIns="6219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3</a:t>
          </a:r>
        </a:p>
      </dsp:txBody>
      <dsp:txXfrm>
        <a:off x="4848324" y="755381"/>
        <a:ext cx="564045" cy="564045"/>
      </dsp:txXfrm>
    </dsp:sp>
    <dsp:sp modelId="{B35A0AC4-AA76-4B41-9844-AA52C0A1A270}">
      <dsp:nvSpPr>
        <dsp:cNvPr id="0" name=""/>
        <dsp:cNvSpPr/>
      </dsp:nvSpPr>
      <dsp:spPr>
        <a:xfrm>
          <a:off x="4180726" y="3031535"/>
          <a:ext cx="1899241" cy="72"/>
        </a:xfrm>
        <a:prstGeom prst="rect">
          <a:avLst/>
        </a:prstGeom>
        <a:solidFill>
          <a:schemeClr val="accent2">
            <a:hueOff val="967724"/>
            <a:satOff val="-4737"/>
            <a:lumOff val="2661"/>
            <a:alphaOff val="0"/>
          </a:schemeClr>
        </a:solidFill>
        <a:ln w="19050" cap="rnd" cmpd="sng" algn="ctr">
          <a:solidFill>
            <a:schemeClr val="accent2">
              <a:hueOff val="967724"/>
              <a:satOff val="-4737"/>
              <a:lumOff val="26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937AD-DEB8-4B6F-A1FE-DA6150472508}">
      <dsp:nvSpPr>
        <dsp:cNvPr id="0" name=""/>
        <dsp:cNvSpPr/>
      </dsp:nvSpPr>
      <dsp:spPr>
        <a:xfrm>
          <a:off x="6269892" y="372669"/>
          <a:ext cx="1899241" cy="2658938"/>
        </a:xfrm>
        <a:prstGeom prst="rect">
          <a:avLst/>
        </a:prstGeom>
        <a:solidFill>
          <a:schemeClr val="accent2">
            <a:tint val="40000"/>
            <a:alpha val="90000"/>
            <a:hueOff val="1629769"/>
            <a:satOff val="-4713"/>
            <a:lumOff val="-10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1629769"/>
              <a:satOff val="-4713"/>
              <a:lumOff val="-1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072" tIns="330200" rIns="148072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Back to basics</a:t>
          </a:r>
          <a:endParaRPr lang="en-US" sz="1700" kern="1200"/>
        </a:p>
      </dsp:txBody>
      <dsp:txXfrm>
        <a:off x="6269892" y="1383065"/>
        <a:ext cx="1899241" cy="1595363"/>
      </dsp:txXfrm>
    </dsp:sp>
    <dsp:sp modelId="{00C5A69A-D500-4C03-AFEA-F889C4B1E549}">
      <dsp:nvSpPr>
        <dsp:cNvPr id="0" name=""/>
        <dsp:cNvSpPr/>
      </dsp:nvSpPr>
      <dsp:spPr>
        <a:xfrm>
          <a:off x="6820672" y="638563"/>
          <a:ext cx="797681" cy="797681"/>
        </a:xfrm>
        <a:prstGeom prst="ellipse">
          <a:avLst/>
        </a:prstGeom>
        <a:solidFill>
          <a:schemeClr val="accent2">
            <a:hueOff val="1161269"/>
            <a:satOff val="-5685"/>
            <a:lumOff val="3193"/>
            <a:alphaOff val="0"/>
          </a:schemeClr>
        </a:solidFill>
        <a:ln w="19050" cap="rnd" cmpd="sng" algn="ctr">
          <a:solidFill>
            <a:schemeClr val="accent2">
              <a:hueOff val="1161269"/>
              <a:satOff val="-5685"/>
              <a:lumOff val="31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190" tIns="12700" rIns="6219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4</a:t>
          </a:r>
        </a:p>
      </dsp:txBody>
      <dsp:txXfrm>
        <a:off x="6937490" y="755381"/>
        <a:ext cx="564045" cy="564045"/>
      </dsp:txXfrm>
    </dsp:sp>
    <dsp:sp modelId="{5AFD3953-0A2F-4BB2-8B44-D41AF2498B8E}">
      <dsp:nvSpPr>
        <dsp:cNvPr id="0" name=""/>
        <dsp:cNvSpPr/>
      </dsp:nvSpPr>
      <dsp:spPr>
        <a:xfrm>
          <a:off x="6269892" y="3031535"/>
          <a:ext cx="1899241" cy="72"/>
        </a:xfrm>
        <a:prstGeom prst="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accent2">
              <a:hueOff val="1354814"/>
              <a:satOff val="-6632"/>
              <a:lumOff val="37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3F8740-C54F-4A80-9F63-D3C2A9F41E54}">
      <dsp:nvSpPr>
        <dsp:cNvPr id="0" name=""/>
        <dsp:cNvSpPr/>
      </dsp:nvSpPr>
      <dsp:spPr>
        <a:xfrm>
          <a:off x="364264" y="62213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855D82-1FBA-4F5D-A25F-72A1E2370523}">
      <dsp:nvSpPr>
        <dsp:cNvPr id="0" name=""/>
        <dsp:cNvSpPr/>
      </dsp:nvSpPr>
      <dsp:spPr>
        <a:xfrm>
          <a:off x="598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11C5FB-7117-42A1-B179-2A3F69EB3E75}">
      <dsp:nvSpPr>
        <dsp:cNvPr id="0" name=""/>
        <dsp:cNvSpPr/>
      </dsp:nvSpPr>
      <dsp:spPr>
        <a:xfrm>
          <a:off x="13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b="0" i="0" kern="1200"/>
            <a:t>Functional observation</a:t>
          </a:r>
          <a:endParaRPr lang="en-US" sz="1900" kern="1200"/>
        </a:p>
      </dsp:txBody>
      <dsp:txXfrm>
        <a:off x="13264" y="2062138"/>
        <a:ext cx="1800000" cy="720000"/>
      </dsp:txXfrm>
    </dsp:sp>
    <dsp:sp modelId="{CE8FBE19-0F0A-4690-8400-429FFA4E39F4}">
      <dsp:nvSpPr>
        <dsp:cNvPr id="0" name=""/>
        <dsp:cNvSpPr/>
      </dsp:nvSpPr>
      <dsp:spPr>
        <a:xfrm>
          <a:off x="2479264" y="62213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31166-A98F-41BC-8E8A-C8A03EF366DF}">
      <dsp:nvSpPr>
        <dsp:cNvPr id="0" name=""/>
        <dsp:cNvSpPr/>
      </dsp:nvSpPr>
      <dsp:spPr>
        <a:xfrm>
          <a:off x="2713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E9ECD-E9DF-4721-A2CF-2F43B1220495}">
      <dsp:nvSpPr>
        <dsp:cNvPr id="0" name=""/>
        <dsp:cNvSpPr/>
      </dsp:nvSpPr>
      <dsp:spPr>
        <a:xfrm>
          <a:off x="2128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b="0" i="0" kern="1200"/>
            <a:t>Transfer analysis</a:t>
          </a:r>
          <a:endParaRPr lang="en-US" sz="1900" kern="1200"/>
        </a:p>
      </dsp:txBody>
      <dsp:txXfrm>
        <a:off x="2128264" y="2062138"/>
        <a:ext cx="1800000" cy="720000"/>
      </dsp:txXfrm>
    </dsp:sp>
    <dsp:sp modelId="{6E31EE19-B2A3-4045-8429-785F73347514}">
      <dsp:nvSpPr>
        <dsp:cNvPr id="0" name=""/>
        <dsp:cNvSpPr/>
      </dsp:nvSpPr>
      <dsp:spPr>
        <a:xfrm>
          <a:off x="459426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2AA4A-0859-46BD-860F-DA45E8D546ED}">
      <dsp:nvSpPr>
        <dsp:cNvPr id="0" name=""/>
        <dsp:cNvSpPr/>
      </dsp:nvSpPr>
      <dsp:spPr>
        <a:xfrm>
          <a:off x="4828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6AD3E-5300-498C-A709-87D2810EDF5F}">
      <dsp:nvSpPr>
        <dsp:cNvPr id="0" name=""/>
        <dsp:cNvSpPr/>
      </dsp:nvSpPr>
      <dsp:spPr>
        <a:xfrm>
          <a:off x="4243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b="0" i="0" kern="1200"/>
            <a:t>Motivational interviewing</a:t>
          </a:r>
          <a:endParaRPr lang="en-US" sz="1900" kern="1200"/>
        </a:p>
      </dsp:txBody>
      <dsp:txXfrm>
        <a:off x="4243264" y="2062138"/>
        <a:ext cx="1800000" cy="720000"/>
      </dsp:txXfrm>
    </dsp:sp>
    <dsp:sp modelId="{0D4F4F8D-EFF4-4010-B8EF-40CD100322CE}">
      <dsp:nvSpPr>
        <dsp:cNvPr id="0" name=""/>
        <dsp:cNvSpPr/>
      </dsp:nvSpPr>
      <dsp:spPr>
        <a:xfrm>
          <a:off x="6709264" y="62213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9538D-7F89-4F0D-9DDF-BFEA4302DF1D}">
      <dsp:nvSpPr>
        <dsp:cNvPr id="0" name=""/>
        <dsp:cNvSpPr/>
      </dsp:nvSpPr>
      <dsp:spPr>
        <a:xfrm>
          <a:off x="6943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8377C-3F13-4B54-B26F-DF787F279867}">
      <dsp:nvSpPr>
        <dsp:cNvPr id="0" name=""/>
        <dsp:cNvSpPr/>
      </dsp:nvSpPr>
      <dsp:spPr>
        <a:xfrm>
          <a:off x="6358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b="0" i="0" kern="1200"/>
            <a:t>Goal setting</a:t>
          </a:r>
          <a:endParaRPr lang="en-US" sz="1900" kern="1200"/>
        </a:p>
      </dsp:txBody>
      <dsp:txXfrm>
        <a:off x="6358264" y="2062138"/>
        <a:ext cx="18000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F90BFD-9EC6-4670-8452-D5970F16A8FD}">
      <dsp:nvSpPr>
        <dsp:cNvPr id="0" name=""/>
        <dsp:cNvSpPr/>
      </dsp:nvSpPr>
      <dsp:spPr>
        <a:xfrm>
          <a:off x="0" y="281186"/>
          <a:ext cx="4211240" cy="421124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27D554-0E2C-40E0-A33F-43268C16F214}">
      <dsp:nvSpPr>
        <dsp:cNvPr id="0" name=""/>
        <dsp:cNvSpPr/>
      </dsp:nvSpPr>
      <dsp:spPr>
        <a:xfrm>
          <a:off x="400067" y="681254"/>
          <a:ext cx="1642383" cy="164238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Safetly</a:t>
          </a:r>
          <a:endParaRPr lang="en-US" sz="1400" kern="1200"/>
        </a:p>
      </dsp:txBody>
      <dsp:txXfrm>
        <a:off x="480242" y="761429"/>
        <a:ext cx="1482033" cy="1482033"/>
      </dsp:txXfrm>
    </dsp:sp>
    <dsp:sp modelId="{B10FB08D-58D5-4FB6-83DB-B762E71B3CA7}">
      <dsp:nvSpPr>
        <dsp:cNvPr id="0" name=""/>
        <dsp:cNvSpPr/>
      </dsp:nvSpPr>
      <dsp:spPr>
        <a:xfrm>
          <a:off x="2168788" y="681254"/>
          <a:ext cx="1642383" cy="164238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Independence</a:t>
          </a:r>
          <a:endParaRPr lang="en-US" sz="1400" kern="1200"/>
        </a:p>
      </dsp:txBody>
      <dsp:txXfrm>
        <a:off x="2248963" y="761429"/>
        <a:ext cx="1482033" cy="1482033"/>
      </dsp:txXfrm>
    </dsp:sp>
    <dsp:sp modelId="{28CA21D4-C506-4D97-ACBB-669DD34219D4}">
      <dsp:nvSpPr>
        <dsp:cNvPr id="0" name=""/>
        <dsp:cNvSpPr/>
      </dsp:nvSpPr>
      <dsp:spPr>
        <a:xfrm>
          <a:off x="400067" y="2449975"/>
          <a:ext cx="1642383" cy="16423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Grading</a:t>
          </a:r>
          <a:endParaRPr lang="en-US" sz="1400" kern="1200"/>
        </a:p>
      </dsp:txBody>
      <dsp:txXfrm>
        <a:off x="480242" y="2530150"/>
        <a:ext cx="1482033" cy="1482033"/>
      </dsp:txXfrm>
    </dsp:sp>
    <dsp:sp modelId="{77347BF3-21E8-4A7A-A4C0-7205D7D075E2}">
      <dsp:nvSpPr>
        <dsp:cNvPr id="0" name=""/>
        <dsp:cNvSpPr/>
      </dsp:nvSpPr>
      <dsp:spPr>
        <a:xfrm>
          <a:off x="2168788" y="2449975"/>
          <a:ext cx="1642383" cy="164238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/>
            <a:t>review</a:t>
          </a:r>
          <a:endParaRPr lang="en-US" sz="1400" kern="1200"/>
        </a:p>
      </dsp:txBody>
      <dsp:txXfrm>
        <a:off x="2248963" y="2530150"/>
        <a:ext cx="1482033" cy="148203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EE95B0-C5E3-4212-9162-2F33E4A81D29}">
      <dsp:nvSpPr>
        <dsp:cNvPr id="0" name=""/>
        <dsp:cNvSpPr/>
      </dsp:nvSpPr>
      <dsp:spPr>
        <a:xfrm>
          <a:off x="0" y="0"/>
          <a:ext cx="5642611" cy="89241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dirty="0"/>
            <a:t>Reablement improves independence</a:t>
          </a:r>
          <a:endParaRPr lang="en-US" sz="2300" kern="1200" dirty="0"/>
        </a:p>
      </dsp:txBody>
      <dsp:txXfrm>
        <a:off x="26138" y="26138"/>
        <a:ext cx="4604216" cy="840139"/>
      </dsp:txXfrm>
    </dsp:sp>
    <dsp:sp modelId="{0ADB1807-561E-4946-938B-B0645C389024}">
      <dsp:nvSpPr>
        <dsp:cNvPr id="0" name=""/>
        <dsp:cNvSpPr/>
      </dsp:nvSpPr>
      <dsp:spPr>
        <a:xfrm>
          <a:off x="472568" y="1054672"/>
          <a:ext cx="5642611" cy="89241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dirty="0"/>
            <a:t>Occupation focus improves outcomes</a:t>
          </a:r>
          <a:endParaRPr lang="en-US" sz="2300" kern="1200" dirty="0"/>
        </a:p>
      </dsp:txBody>
      <dsp:txXfrm>
        <a:off x="498706" y="1080810"/>
        <a:ext cx="4537696" cy="840139"/>
      </dsp:txXfrm>
    </dsp:sp>
    <dsp:sp modelId="{98985F1A-03E5-4DF2-A92B-2316A511B363}">
      <dsp:nvSpPr>
        <dsp:cNvPr id="0" name=""/>
        <dsp:cNvSpPr/>
      </dsp:nvSpPr>
      <dsp:spPr>
        <a:xfrm>
          <a:off x="938084" y="2109345"/>
          <a:ext cx="5642611" cy="89241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Variation exists</a:t>
          </a:r>
          <a:endParaRPr lang="en-US" sz="2300" kern="1200"/>
        </a:p>
      </dsp:txBody>
      <dsp:txXfrm>
        <a:off x="964222" y="2135483"/>
        <a:ext cx="4544749" cy="840139"/>
      </dsp:txXfrm>
    </dsp:sp>
    <dsp:sp modelId="{C12F2C63-DC5A-41B7-B034-8F460C96E78A}">
      <dsp:nvSpPr>
        <dsp:cNvPr id="0" name=""/>
        <dsp:cNvSpPr/>
      </dsp:nvSpPr>
      <dsp:spPr>
        <a:xfrm>
          <a:off x="1410652" y="3164018"/>
          <a:ext cx="5642611" cy="8924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Knowledge gaps matter</a:t>
          </a:r>
          <a:endParaRPr lang="en-US" sz="2300" kern="1200"/>
        </a:p>
      </dsp:txBody>
      <dsp:txXfrm>
        <a:off x="1436790" y="3190156"/>
        <a:ext cx="4537696" cy="840139"/>
      </dsp:txXfrm>
    </dsp:sp>
    <dsp:sp modelId="{CAEEC8E0-7BA3-4F2F-8110-D49FD2976D92}">
      <dsp:nvSpPr>
        <dsp:cNvPr id="0" name=""/>
        <dsp:cNvSpPr/>
      </dsp:nvSpPr>
      <dsp:spPr>
        <a:xfrm>
          <a:off x="5062541" y="683509"/>
          <a:ext cx="580070" cy="58007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193057" y="683509"/>
        <a:ext cx="319038" cy="436503"/>
      </dsp:txXfrm>
    </dsp:sp>
    <dsp:sp modelId="{D0B2655E-BBE0-4E20-8467-F7687DE78D6A}">
      <dsp:nvSpPr>
        <dsp:cNvPr id="0" name=""/>
        <dsp:cNvSpPr/>
      </dsp:nvSpPr>
      <dsp:spPr>
        <a:xfrm>
          <a:off x="5535109" y="1738181"/>
          <a:ext cx="580070" cy="58007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665625" y="1738181"/>
        <a:ext cx="319038" cy="436503"/>
      </dsp:txXfrm>
    </dsp:sp>
    <dsp:sp modelId="{24BC2940-6293-4737-B7C6-5F80FB9C578E}">
      <dsp:nvSpPr>
        <dsp:cNvPr id="0" name=""/>
        <dsp:cNvSpPr/>
      </dsp:nvSpPr>
      <dsp:spPr>
        <a:xfrm>
          <a:off x="6000625" y="2792854"/>
          <a:ext cx="580070" cy="58007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131141" y="2792854"/>
        <a:ext cx="319038" cy="43650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BDF46B-522E-4A8B-B6EE-418717D6E89F}">
      <dsp:nvSpPr>
        <dsp:cNvPr id="0" name=""/>
        <dsp:cNvSpPr/>
      </dsp:nvSpPr>
      <dsp:spPr>
        <a:xfrm>
          <a:off x="36426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F57172-4DCE-408C-8E3F-E1CD921059A0}">
      <dsp:nvSpPr>
        <dsp:cNvPr id="0" name=""/>
        <dsp:cNvSpPr/>
      </dsp:nvSpPr>
      <dsp:spPr>
        <a:xfrm>
          <a:off x="598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CD716-CCE1-482B-B521-6BDAD1AD9D96}">
      <dsp:nvSpPr>
        <dsp:cNvPr id="0" name=""/>
        <dsp:cNvSpPr/>
      </dsp:nvSpPr>
      <dsp:spPr>
        <a:xfrm>
          <a:off x="13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0" i="0" kern="1200"/>
            <a:t>Run pilot</a:t>
          </a:r>
          <a:endParaRPr lang="en-US" sz="2400" kern="1200"/>
        </a:p>
      </dsp:txBody>
      <dsp:txXfrm>
        <a:off x="13264" y="2062138"/>
        <a:ext cx="1800000" cy="720000"/>
      </dsp:txXfrm>
    </dsp:sp>
    <dsp:sp modelId="{19AF125F-D2F3-4A9B-9623-9200321B4A5C}">
      <dsp:nvSpPr>
        <dsp:cNvPr id="0" name=""/>
        <dsp:cNvSpPr/>
      </dsp:nvSpPr>
      <dsp:spPr>
        <a:xfrm>
          <a:off x="247926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FE34AA-504D-44D7-A30B-B477C6620098}">
      <dsp:nvSpPr>
        <dsp:cNvPr id="0" name=""/>
        <dsp:cNvSpPr/>
      </dsp:nvSpPr>
      <dsp:spPr>
        <a:xfrm>
          <a:off x="2713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9027C-2C0E-451C-9FE2-ED78AE51F666}">
      <dsp:nvSpPr>
        <dsp:cNvPr id="0" name=""/>
        <dsp:cNvSpPr/>
      </dsp:nvSpPr>
      <dsp:spPr>
        <a:xfrm>
          <a:off x="2128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0" i="0" kern="1200"/>
            <a:t>Pre brief</a:t>
          </a:r>
          <a:endParaRPr lang="en-US" sz="2400" kern="1200"/>
        </a:p>
      </dsp:txBody>
      <dsp:txXfrm>
        <a:off x="2128264" y="2062138"/>
        <a:ext cx="1800000" cy="720000"/>
      </dsp:txXfrm>
    </dsp:sp>
    <dsp:sp modelId="{A975ACAF-967F-4DBE-9BD6-B7F1E1A498BB}">
      <dsp:nvSpPr>
        <dsp:cNvPr id="0" name=""/>
        <dsp:cNvSpPr/>
      </dsp:nvSpPr>
      <dsp:spPr>
        <a:xfrm>
          <a:off x="459426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83F16D-3CEF-43FE-9D0B-37AB239D3374}">
      <dsp:nvSpPr>
        <dsp:cNvPr id="0" name=""/>
        <dsp:cNvSpPr/>
      </dsp:nvSpPr>
      <dsp:spPr>
        <a:xfrm>
          <a:off x="4828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37B7E-682F-4794-A1B1-3C91024DD713}">
      <dsp:nvSpPr>
        <dsp:cNvPr id="0" name=""/>
        <dsp:cNvSpPr/>
      </dsp:nvSpPr>
      <dsp:spPr>
        <a:xfrm>
          <a:off x="4243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0" i="0" kern="1200"/>
            <a:t>Observe assessment</a:t>
          </a:r>
          <a:endParaRPr lang="en-US" sz="2400" kern="1200"/>
        </a:p>
      </dsp:txBody>
      <dsp:txXfrm>
        <a:off x="4243264" y="2062138"/>
        <a:ext cx="1800000" cy="720000"/>
      </dsp:txXfrm>
    </dsp:sp>
    <dsp:sp modelId="{F37DBD29-CE1F-44F0-BB53-45D5BD6FFBD7}">
      <dsp:nvSpPr>
        <dsp:cNvPr id="0" name=""/>
        <dsp:cNvSpPr/>
      </dsp:nvSpPr>
      <dsp:spPr>
        <a:xfrm>
          <a:off x="670926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26405-88C9-4FCF-95C0-843A9EE61394}">
      <dsp:nvSpPr>
        <dsp:cNvPr id="0" name=""/>
        <dsp:cNvSpPr/>
      </dsp:nvSpPr>
      <dsp:spPr>
        <a:xfrm>
          <a:off x="6943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913094-F9F0-4B7A-A480-8288511B8C8B}">
      <dsp:nvSpPr>
        <dsp:cNvPr id="0" name=""/>
        <dsp:cNvSpPr/>
      </dsp:nvSpPr>
      <dsp:spPr>
        <a:xfrm>
          <a:off x="6358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b="0" i="0" kern="1200"/>
            <a:t>Reflective debrief</a:t>
          </a:r>
          <a:endParaRPr lang="en-US" sz="2400" kern="1200"/>
        </a:p>
      </dsp:txBody>
      <dsp:txXfrm>
        <a:off x="6358264" y="2062138"/>
        <a:ext cx="1800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0693BB-FB0F-4F02-9038-EB77D432A781}">
      <dsp:nvSpPr>
        <dsp:cNvPr id="0" name=""/>
        <dsp:cNvSpPr/>
      </dsp:nvSpPr>
      <dsp:spPr>
        <a:xfrm>
          <a:off x="364264" y="62213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049D0-B1BD-4FFB-BDC7-4DD24B05532D}">
      <dsp:nvSpPr>
        <dsp:cNvPr id="0" name=""/>
        <dsp:cNvSpPr/>
      </dsp:nvSpPr>
      <dsp:spPr>
        <a:xfrm>
          <a:off x="598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C5AD4B-08D7-4188-BDA6-6FE4C21BE1FF}">
      <dsp:nvSpPr>
        <dsp:cNvPr id="0" name=""/>
        <dsp:cNvSpPr/>
      </dsp:nvSpPr>
      <dsp:spPr>
        <a:xfrm>
          <a:off x="13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0" i="0" kern="1200"/>
            <a:t>Confidence survey</a:t>
          </a:r>
          <a:endParaRPr lang="en-US" sz="2100" kern="1200"/>
        </a:p>
      </dsp:txBody>
      <dsp:txXfrm>
        <a:off x="13264" y="2062138"/>
        <a:ext cx="1800000" cy="720000"/>
      </dsp:txXfrm>
    </dsp:sp>
    <dsp:sp modelId="{A2708DFC-A329-4C1F-9993-14827A6C7544}">
      <dsp:nvSpPr>
        <dsp:cNvPr id="0" name=""/>
        <dsp:cNvSpPr/>
      </dsp:nvSpPr>
      <dsp:spPr>
        <a:xfrm>
          <a:off x="2479264" y="62213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BCCA84-8953-49A5-B70C-917542127A5B}">
      <dsp:nvSpPr>
        <dsp:cNvPr id="0" name=""/>
        <dsp:cNvSpPr/>
      </dsp:nvSpPr>
      <dsp:spPr>
        <a:xfrm>
          <a:off x="2713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11289-5C21-48F0-886B-3E855580E3D8}">
      <dsp:nvSpPr>
        <dsp:cNvPr id="0" name=""/>
        <dsp:cNvSpPr/>
      </dsp:nvSpPr>
      <dsp:spPr>
        <a:xfrm>
          <a:off x="2128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0" i="0" kern="1200"/>
            <a:t>Goal audit</a:t>
          </a:r>
          <a:endParaRPr lang="en-US" sz="2100" kern="1200"/>
        </a:p>
      </dsp:txBody>
      <dsp:txXfrm>
        <a:off x="2128264" y="2062138"/>
        <a:ext cx="1800000" cy="720000"/>
      </dsp:txXfrm>
    </dsp:sp>
    <dsp:sp modelId="{29C6A2E3-AC4D-4FBE-AF04-2732787236DB}">
      <dsp:nvSpPr>
        <dsp:cNvPr id="0" name=""/>
        <dsp:cNvSpPr/>
      </dsp:nvSpPr>
      <dsp:spPr>
        <a:xfrm>
          <a:off x="459426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A6114-C9AF-48FA-A43E-55170703E8C9}">
      <dsp:nvSpPr>
        <dsp:cNvPr id="0" name=""/>
        <dsp:cNvSpPr/>
      </dsp:nvSpPr>
      <dsp:spPr>
        <a:xfrm>
          <a:off x="4828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6DCB8B-70F3-4DDE-95AE-53850DC5830B}">
      <dsp:nvSpPr>
        <dsp:cNvPr id="0" name=""/>
        <dsp:cNvSpPr/>
      </dsp:nvSpPr>
      <dsp:spPr>
        <a:xfrm>
          <a:off x="4243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0" i="0" kern="1200"/>
            <a:t>MDT feedback</a:t>
          </a:r>
          <a:endParaRPr lang="en-US" sz="2100" kern="1200"/>
        </a:p>
      </dsp:txBody>
      <dsp:txXfrm>
        <a:off x="4243264" y="2062138"/>
        <a:ext cx="1800000" cy="720000"/>
      </dsp:txXfrm>
    </dsp:sp>
    <dsp:sp modelId="{394C5255-9C1A-476A-9377-D03BEC813C84}">
      <dsp:nvSpPr>
        <dsp:cNvPr id="0" name=""/>
        <dsp:cNvSpPr/>
      </dsp:nvSpPr>
      <dsp:spPr>
        <a:xfrm>
          <a:off x="6709264" y="62213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407E30-976E-41CC-972B-865906718F3E}">
      <dsp:nvSpPr>
        <dsp:cNvPr id="0" name=""/>
        <dsp:cNvSpPr/>
      </dsp:nvSpPr>
      <dsp:spPr>
        <a:xfrm>
          <a:off x="6943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B73E2-0114-4CEF-8AB6-C6EC1FDE8C0C}">
      <dsp:nvSpPr>
        <dsp:cNvPr id="0" name=""/>
        <dsp:cNvSpPr/>
      </dsp:nvSpPr>
      <dsp:spPr>
        <a:xfrm>
          <a:off x="6358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b="0" i="0" kern="1200"/>
            <a:t>Note review</a:t>
          </a:r>
          <a:endParaRPr lang="en-US" sz="2100" kern="1200"/>
        </a:p>
      </dsp:txBody>
      <dsp:txXfrm>
        <a:off x="6358264" y="2062138"/>
        <a:ext cx="180000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D21C87-86E8-4B34-9FD9-3F19CBED5D8D}">
      <dsp:nvSpPr>
        <dsp:cNvPr id="0" name=""/>
        <dsp:cNvSpPr/>
      </dsp:nvSpPr>
      <dsp:spPr>
        <a:xfrm>
          <a:off x="364264" y="622138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CC4818-63B8-420B-8A92-174989274259}">
      <dsp:nvSpPr>
        <dsp:cNvPr id="0" name=""/>
        <dsp:cNvSpPr/>
      </dsp:nvSpPr>
      <dsp:spPr>
        <a:xfrm>
          <a:off x="598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A108C-AA85-43E7-BA5C-D6264CC718D5}">
      <dsp:nvSpPr>
        <dsp:cNvPr id="0" name=""/>
        <dsp:cNvSpPr/>
      </dsp:nvSpPr>
      <dsp:spPr>
        <a:xfrm>
          <a:off x="13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/>
            <a:t>Embed in induction</a:t>
          </a:r>
          <a:endParaRPr lang="en-US" sz="2300" kern="1200"/>
        </a:p>
      </dsp:txBody>
      <dsp:txXfrm>
        <a:off x="13264" y="2062138"/>
        <a:ext cx="1800000" cy="720000"/>
      </dsp:txXfrm>
    </dsp:sp>
    <dsp:sp modelId="{54B730ED-6490-4CF6-B2F1-95B622C32006}">
      <dsp:nvSpPr>
        <dsp:cNvPr id="0" name=""/>
        <dsp:cNvSpPr/>
      </dsp:nvSpPr>
      <dsp:spPr>
        <a:xfrm>
          <a:off x="2479264" y="622138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3FA2A1-E443-4655-9C4A-D5B9FD796EA7}">
      <dsp:nvSpPr>
        <dsp:cNvPr id="0" name=""/>
        <dsp:cNvSpPr/>
      </dsp:nvSpPr>
      <dsp:spPr>
        <a:xfrm>
          <a:off x="2713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AE66B8-557E-4EB8-B66D-03738D312268}">
      <dsp:nvSpPr>
        <dsp:cNvPr id="0" name=""/>
        <dsp:cNvSpPr/>
      </dsp:nvSpPr>
      <dsp:spPr>
        <a:xfrm>
          <a:off x="2128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/>
            <a:t>OT champions</a:t>
          </a:r>
          <a:endParaRPr lang="en-US" sz="2300" kern="1200"/>
        </a:p>
      </dsp:txBody>
      <dsp:txXfrm>
        <a:off x="2128264" y="2062138"/>
        <a:ext cx="1800000" cy="720000"/>
      </dsp:txXfrm>
    </dsp:sp>
    <dsp:sp modelId="{54B91F0A-5159-4D5D-93C8-D1D3360C0940}">
      <dsp:nvSpPr>
        <dsp:cNvPr id="0" name=""/>
        <dsp:cNvSpPr/>
      </dsp:nvSpPr>
      <dsp:spPr>
        <a:xfrm>
          <a:off x="4594264" y="622138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7F7B90-744B-4C0B-88C1-4677B3EFE93F}">
      <dsp:nvSpPr>
        <dsp:cNvPr id="0" name=""/>
        <dsp:cNvSpPr/>
      </dsp:nvSpPr>
      <dsp:spPr>
        <a:xfrm>
          <a:off x="4828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470D1C-9026-44CB-A8F4-573B170EB7E4}">
      <dsp:nvSpPr>
        <dsp:cNvPr id="0" name=""/>
        <dsp:cNvSpPr/>
      </dsp:nvSpPr>
      <dsp:spPr>
        <a:xfrm>
          <a:off x="4243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/>
            <a:t>Repeat cycle</a:t>
          </a:r>
          <a:endParaRPr lang="en-US" sz="2300" kern="1200"/>
        </a:p>
      </dsp:txBody>
      <dsp:txXfrm>
        <a:off x="4243264" y="2062138"/>
        <a:ext cx="1800000" cy="720000"/>
      </dsp:txXfrm>
    </dsp:sp>
    <dsp:sp modelId="{56281C19-C1CE-46F0-ADFA-1DE4C93AC23E}">
      <dsp:nvSpPr>
        <dsp:cNvPr id="0" name=""/>
        <dsp:cNvSpPr/>
      </dsp:nvSpPr>
      <dsp:spPr>
        <a:xfrm>
          <a:off x="6709264" y="622138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25F9A-AE5D-4669-83A3-B8A99FDB0CD1}">
      <dsp:nvSpPr>
        <dsp:cNvPr id="0" name=""/>
        <dsp:cNvSpPr/>
      </dsp:nvSpPr>
      <dsp:spPr>
        <a:xfrm>
          <a:off x="6943264" y="856138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646C62-B94C-46A8-AB8D-825149F305D2}">
      <dsp:nvSpPr>
        <dsp:cNvPr id="0" name=""/>
        <dsp:cNvSpPr/>
      </dsp:nvSpPr>
      <dsp:spPr>
        <a:xfrm>
          <a:off x="6358264" y="2062138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0" i="0" kern="1200"/>
            <a:t>Scale</a:t>
          </a:r>
          <a:endParaRPr lang="en-US" sz="2300" kern="1200"/>
        </a:p>
      </dsp:txBody>
      <dsp:txXfrm>
        <a:off x="6358264" y="2062138"/>
        <a:ext cx="1800000" cy="72000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0B7A85-B145-47CF-AB88-7651318DCA1B}">
      <dsp:nvSpPr>
        <dsp:cNvPr id="0" name=""/>
        <dsp:cNvSpPr/>
      </dsp:nvSpPr>
      <dsp:spPr>
        <a:xfrm>
          <a:off x="0" y="1897"/>
          <a:ext cx="4872038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243B91-FABF-4909-86E2-266B8A7A3E5E}">
      <dsp:nvSpPr>
        <dsp:cNvPr id="0" name=""/>
        <dsp:cNvSpPr/>
      </dsp:nvSpPr>
      <dsp:spPr>
        <a:xfrm>
          <a:off x="290922" y="218286"/>
          <a:ext cx="528950" cy="528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A42EB-8304-4A02-8906-6A455913AF9A}">
      <dsp:nvSpPr>
        <dsp:cNvPr id="0" name=""/>
        <dsp:cNvSpPr/>
      </dsp:nvSpPr>
      <dsp:spPr>
        <a:xfrm>
          <a:off x="1110795" y="1897"/>
          <a:ext cx="3761242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Assessment drives outcomes</a:t>
          </a:r>
          <a:endParaRPr lang="en-US" sz="2200" kern="1200"/>
        </a:p>
      </dsp:txBody>
      <dsp:txXfrm>
        <a:off x="1110795" y="1897"/>
        <a:ext cx="3761242" cy="961727"/>
      </dsp:txXfrm>
    </dsp:sp>
    <dsp:sp modelId="{68E10B63-602D-47EF-8BE4-0FDCB44CECF3}">
      <dsp:nvSpPr>
        <dsp:cNvPr id="0" name=""/>
        <dsp:cNvSpPr/>
      </dsp:nvSpPr>
      <dsp:spPr>
        <a:xfrm>
          <a:off x="0" y="1204056"/>
          <a:ext cx="4872038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C60A3E-8040-4F4B-9E60-45B1D6038663}">
      <dsp:nvSpPr>
        <dsp:cNvPr id="0" name=""/>
        <dsp:cNvSpPr/>
      </dsp:nvSpPr>
      <dsp:spPr>
        <a:xfrm>
          <a:off x="290922" y="1420445"/>
          <a:ext cx="528950" cy="528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6EFF1F-B1F6-4B09-9F9D-B03107A308B7}">
      <dsp:nvSpPr>
        <dsp:cNvPr id="0" name=""/>
        <dsp:cNvSpPr/>
      </dsp:nvSpPr>
      <dsp:spPr>
        <a:xfrm>
          <a:off x="1110795" y="1204056"/>
          <a:ext cx="3761242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Education improves consistency</a:t>
          </a:r>
          <a:endParaRPr lang="en-US" sz="2200" kern="1200"/>
        </a:p>
      </dsp:txBody>
      <dsp:txXfrm>
        <a:off x="1110795" y="1204056"/>
        <a:ext cx="3761242" cy="961727"/>
      </dsp:txXfrm>
    </dsp:sp>
    <dsp:sp modelId="{A49FED7E-0F12-447B-8D69-2B31DA8F3079}">
      <dsp:nvSpPr>
        <dsp:cNvPr id="0" name=""/>
        <dsp:cNvSpPr/>
      </dsp:nvSpPr>
      <dsp:spPr>
        <a:xfrm>
          <a:off x="0" y="2406215"/>
          <a:ext cx="4872038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BDE161-A73D-455F-9114-877274A7808F}">
      <dsp:nvSpPr>
        <dsp:cNvPr id="0" name=""/>
        <dsp:cNvSpPr/>
      </dsp:nvSpPr>
      <dsp:spPr>
        <a:xfrm>
          <a:off x="290922" y="2622604"/>
          <a:ext cx="528950" cy="5289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402CA9-44E5-4219-8A09-6BDA39B46BB6}">
      <dsp:nvSpPr>
        <dsp:cNvPr id="0" name=""/>
        <dsp:cNvSpPr/>
      </dsp:nvSpPr>
      <dsp:spPr>
        <a:xfrm>
          <a:off x="1110795" y="2406215"/>
          <a:ext cx="3761242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Shadowing builds skill</a:t>
          </a:r>
          <a:endParaRPr lang="en-US" sz="2200" kern="1200"/>
        </a:p>
      </dsp:txBody>
      <dsp:txXfrm>
        <a:off x="1110795" y="2406215"/>
        <a:ext cx="3761242" cy="961727"/>
      </dsp:txXfrm>
    </dsp:sp>
    <dsp:sp modelId="{D3CFD084-5454-4FB3-9CFA-81CC2912B040}">
      <dsp:nvSpPr>
        <dsp:cNvPr id="0" name=""/>
        <dsp:cNvSpPr/>
      </dsp:nvSpPr>
      <dsp:spPr>
        <a:xfrm>
          <a:off x="0" y="3608375"/>
          <a:ext cx="4872038" cy="961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7E28D1-A41A-4BE1-B2CD-460B7C7580D0}">
      <dsp:nvSpPr>
        <dsp:cNvPr id="0" name=""/>
        <dsp:cNvSpPr/>
      </dsp:nvSpPr>
      <dsp:spPr>
        <a:xfrm>
          <a:off x="290922" y="3824763"/>
          <a:ext cx="528950" cy="5289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3BB14-96F5-4A91-B082-A7D9552D53A9}">
      <dsp:nvSpPr>
        <dsp:cNvPr id="0" name=""/>
        <dsp:cNvSpPr/>
      </dsp:nvSpPr>
      <dsp:spPr>
        <a:xfrm>
          <a:off x="1110795" y="3608375"/>
          <a:ext cx="3761242" cy="961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/>
            <a:t>Small change scales</a:t>
          </a:r>
          <a:endParaRPr lang="en-US" sz="2200" kern="1200"/>
        </a:p>
      </dsp:txBody>
      <dsp:txXfrm>
        <a:off x="1110795" y="3608375"/>
        <a:ext cx="3761242" cy="96172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965A0C-17F8-4C45-A0E3-423774D898F7}">
      <dsp:nvSpPr>
        <dsp:cNvPr id="0" name=""/>
        <dsp:cNvSpPr/>
      </dsp:nvSpPr>
      <dsp:spPr>
        <a:xfrm>
          <a:off x="0" y="0"/>
          <a:ext cx="5642611" cy="8902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/>
            <a:t>Plan</a:t>
          </a:r>
          <a:endParaRPr lang="en-US" sz="3800" kern="1200"/>
        </a:p>
      </dsp:txBody>
      <dsp:txXfrm>
        <a:off x="26075" y="26075"/>
        <a:ext cx="4606706" cy="838125"/>
      </dsp:txXfrm>
    </dsp:sp>
    <dsp:sp modelId="{4FDCBAE0-8499-40E1-AA79-C17BA9299511}">
      <dsp:nvSpPr>
        <dsp:cNvPr id="0" name=""/>
        <dsp:cNvSpPr/>
      </dsp:nvSpPr>
      <dsp:spPr>
        <a:xfrm>
          <a:off x="472568" y="1052143"/>
          <a:ext cx="5642611" cy="890275"/>
        </a:xfrm>
        <a:prstGeom prst="roundRect">
          <a:avLst>
            <a:gd name="adj" fmla="val 10000"/>
          </a:avLst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/>
            <a:t>Do</a:t>
          </a:r>
          <a:endParaRPr lang="en-US" sz="3800" kern="1200"/>
        </a:p>
      </dsp:txBody>
      <dsp:txXfrm>
        <a:off x="498643" y="1078218"/>
        <a:ext cx="4539213" cy="838125"/>
      </dsp:txXfrm>
    </dsp:sp>
    <dsp:sp modelId="{9A2E404C-E9CD-42A8-8F41-F9CEA93503ED}">
      <dsp:nvSpPr>
        <dsp:cNvPr id="0" name=""/>
        <dsp:cNvSpPr/>
      </dsp:nvSpPr>
      <dsp:spPr>
        <a:xfrm>
          <a:off x="938084" y="2104287"/>
          <a:ext cx="5642611" cy="890275"/>
        </a:xfrm>
        <a:prstGeom prst="roundRect">
          <a:avLst>
            <a:gd name="adj" fmla="val 10000"/>
          </a:avLst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/>
            <a:t>Study</a:t>
          </a:r>
          <a:endParaRPr lang="en-US" sz="3800" kern="1200"/>
        </a:p>
      </dsp:txBody>
      <dsp:txXfrm>
        <a:off x="964159" y="2130362"/>
        <a:ext cx="4546266" cy="838125"/>
      </dsp:txXfrm>
    </dsp:sp>
    <dsp:sp modelId="{44EF856B-978D-45E8-9096-EC23B264E432}">
      <dsp:nvSpPr>
        <dsp:cNvPr id="0" name=""/>
        <dsp:cNvSpPr/>
      </dsp:nvSpPr>
      <dsp:spPr>
        <a:xfrm>
          <a:off x="1410652" y="3156430"/>
          <a:ext cx="5642611" cy="890275"/>
        </a:xfrm>
        <a:prstGeom prst="roundRect">
          <a:avLst>
            <a:gd name="adj" fmla="val 10000"/>
          </a:avLst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0" i="0" kern="1200"/>
            <a:t>Act</a:t>
          </a:r>
          <a:endParaRPr lang="en-US" sz="3800" kern="1200"/>
        </a:p>
      </dsp:txBody>
      <dsp:txXfrm>
        <a:off x="1436727" y="3182505"/>
        <a:ext cx="4539213" cy="838125"/>
      </dsp:txXfrm>
    </dsp:sp>
    <dsp:sp modelId="{D192B642-481A-4AAB-8749-4E33B8631C3A}">
      <dsp:nvSpPr>
        <dsp:cNvPr id="0" name=""/>
        <dsp:cNvSpPr/>
      </dsp:nvSpPr>
      <dsp:spPr>
        <a:xfrm>
          <a:off x="5063932" y="681869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194135" y="681869"/>
        <a:ext cx="318272" cy="435455"/>
      </dsp:txXfrm>
    </dsp:sp>
    <dsp:sp modelId="{AF1083DB-2D93-4D76-9098-D38C6F17FC98}">
      <dsp:nvSpPr>
        <dsp:cNvPr id="0" name=""/>
        <dsp:cNvSpPr/>
      </dsp:nvSpPr>
      <dsp:spPr>
        <a:xfrm>
          <a:off x="5536500" y="1734013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14885"/>
            <a:satOff val="-2356"/>
            <a:lumOff val="-5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814885"/>
              <a:satOff val="-2356"/>
              <a:lumOff val="-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5666703" y="1734013"/>
        <a:ext cx="318272" cy="435455"/>
      </dsp:txXfrm>
    </dsp:sp>
    <dsp:sp modelId="{01B28F7A-D708-4FA4-A6F1-1DEB1740B2A3}">
      <dsp:nvSpPr>
        <dsp:cNvPr id="0" name=""/>
        <dsp:cNvSpPr/>
      </dsp:nvSpPr>
      <dsp:spPr>
        <a:xfrm>
          <a:off x="6002016" y="2786157"/>
          <a:ext cx="578678" cy="57867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29769"/>
            <a:satOff val="-4713"/>
            <a:lumOff val="-10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1629769"/>
              <a:satOff val="-4713"/>
              <a:lumOff val="-1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6132219" y="2786157"/>
        <a:ext cx="318272" cy="43545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F57E70-1119-4AB3-A9BD-5DB7B88C07FE}">
      <dsp:nvSpPr>
        <dsp:cNvPr id="0" name=""/>
        <dsp:cNvSpPr/>
      </dsp:nvSpPr>
      <dsp:spPr>
        <a:xfrm>
          <a:off x="0" y="0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B9A9B5C-00B6-48FC-B940-D90F7291A7AA}">
      <dsp:nvSpPr>
        <dsp:cNvPr id="0" name=""/>
        <dsp:cNvSpPr/>
      </dsp:nvSpPr>
      <dsp:spPr>
        <a:xfrm>
          <a:off x="0" y="0"/>
          <a:ext cx="4872038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/>
            <a:t>Strong assessment matters</a:t>
          </a:r>
          <a:endParaRPr lang="en-US" sz="3200" kern="1200"/>
        </a:p>
      </dsp:txBody>
      <dsp:txXfrm>
        <a:off x="0" y="0"/>
        <a:ext cx="4872038" cy="1143000"/>
      </dsp:txXfrm>
    </dsp:sp>
    <dsp:sp modelId="{D294D33E-1C58-412F-A055-7C96C0AE1501}">
      <dsp:nvSpPr>
        <dsp:cNvPr id="0" name=""/>
        <dsp:cNvSpPr/>
      </dsp:nvSpPr>
      <dsp:spPr>
        <a:xfrm>
          <a:off x="0" y="1143000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451605"/>
                <a:satOff val="-2211"/>
                <a:lumOff val="1242"/>
                <a:alphaOff val="0"/>
                <a:tint val="98000"/>
                <a:lumMod val="114000"/>
              </a:schemeClr>
            </a:gs>
            <a:gs pos="100000">
              <a:schemeClr val="accent2">
                <a:hueOff val="451605"/>
                <a:satOff val="-2211"/>
                <a:lumOff val="1242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1605"/>
              <a:satOff val="-2211"/>
              <a:lumOff val="124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348BDD-6852-45F1-939B-170274E6AD37}">
      <dsp:nvSpPr>
        <dsp:cNvPr id="0" name=""/>
        <dsp:cNvSpPr/>
      </dsp:nvSpPr>
      <dsp:spPr>
        <a:xfrm>
          <a:off x="0" y="1143000"/>
          <a:ext cx="4872038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/>
            <a:t>OT clarity improves reablement</a:t>
          </a:r>
          <a:endParaRPr lang="en-US" sz="3200" kern="1200"/>
        </a:p>
      </dsp:txBody>
      <dsp:txXfrm>
        <a:off x="0" y="1143000"/>
        <a:ext cx="4872038" cy="1143000"/>
      </dsp:txXfrm>
    </dsp:sp>
    <dsp:sp modelId="{18C29C64-63E9-4B39-A67C-00D65AF06237}">
      <dsp:nvSpPr>
        <dsp:cNvPr id="0" name=""/>
        <dsp:cNvSpPr/>
      </dsp:nvSpPr>
      <dsp:spPr>
        <a:xfrm>
          <a:off x="0" y="2286000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903209"/>
                <a:satOff val="-4421"/>
                <a:lumOff val="2483"/>
                <a:alphaOff val="0"/>
                <a:tint val="98000"/>
                <a:lumMod val="114000"/>
              </a:schemeClr>
            </a:gs>
            <a:gs pos="100000">
              <a:schemeClr val="accent2">
                <a:hueOff val="903209"/>
                <a:satOff val="-4421"/>
                <a:lumOff val="2483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903209"/>
              <a:satOff val="-4421"/>
              <a:lumOff val="248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128526-1D4F-4AD0-9696-6E0C800EB779}">
      <dsp:nvSpPr>
        <dsp:cNvPr id="0" name=""/>
        <dsp:cNvSpPr/>
      </dsp:nvSpPr>
      <dsp:spPr>
        <a:xfrm>
          <a:off x="0" y="2286000"/>
          <a:ext cx="4872038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/>
            <a:t>Shadowing supports teams</a:t>
          </a:r>
          <a:endParaRPr lang="en-US" sz="3200" kern="1200"/>
        </a:p>
      </dsp:txBody>
      <dsp:txXfrm>
        <a:off x="0" y="2286000"/>
        <a:ext cx="4872038" cy="1143000"/>
      </dsp:txXfrm>
    </dsp:sp>
    <dsp:sp modelId="{2317B95E-8A95-4C7C-B3D7-1EBAF301F4DF}">
      <dsp:nvSpPr>
        <dsp:cNvPr id="0" name=""/>
        <dsp:cNvSpPr/>
      </dsp:nvSpPr>
      <dsp:spPr>
        <a:xfrm>
          <a:off x="0" y="3429000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1354814"/>
                <a:satOff val="-6632"/>
                <a:lumOff val="3725"/>
                <a:alphaOff val="0"/>
                <a:tint val="98000"/>
                <a:lumMod val="114000"/>
              </a:schemeClr>
            </a:gs>
            <a:gs pos="100000">
              <a:schemeClr val="accent2">
                <a:hueOff val="1354814"/>
                <a:satOff val="-6632"/>
                <a:lumOff val="372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354814"/>
              <a:satOff val="-6632"/>
              <a:lumOff val="372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376124-B38A-4E96-8CD2-A538CF480053}">
      <dsp:nvSpPr>
        <dsp:cNvPr id="0" name=""/>
        <dsp:cNvSpPr/>
      </dsp:nvSpPr>
      <dsp:spPr>
        <a:xfrm>
          <a:off x="0" y="3429000"/>
          <a:ext cx="4872038" cy="1143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0" i="0" kern="1200"/>
            <a:t>Back to basics works</a:t>
          </a:r>
          <a:endParaRPr lang="en-US" sz="3200" kern="1200"/>
        </a:p>
      </dsp:txBody>
      <dsp:txXfrm>
        <a:off x="0" y="3429000"/>
        <a:ext cx="4872038" cy="1143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89546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self and aim.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Tell story with pause after success line.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Define reablement briefly.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Link to project findings.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improvement cycle.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Planning stage.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leverage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OT reasoning.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Reference SCIE, RCOT, Kings Fund verbally.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Pilot delivery.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Evaluation stage.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Sustainability stage.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Reflection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E0DF60-C094-9A19-376F-1288DED820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97BCA2-AD58-D2C5-E4E7-BB017D771C1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3BF903A-3E75-FCCB-0C6A-18E3CE4B6D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improvement cycle.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2A8F32-92CC-7255-B913-DB8981A219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96356603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Close and thank.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Reference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045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006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996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15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84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9136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255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8486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872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444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343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0470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6637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192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52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772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478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5990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2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0.jp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3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notesSlide" Target="../notesSlides/notesSlide4.xml"/><Relationship Id="rId7" Type="http://schemas.openxmlformats.org/officeDocument/2006/relationships/diagramColors" Target="../diagrams/colors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notesSlide" Target="../notesSlides/notesSlide7.xml"/><Relationship Id="rId7" Type="http://schemas.openxmlformats.org/officeDocument/2006/relationships/diagramColors" Target="../diagrams/colors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notesSlide" Target="../notesSlides/notesSlide8.xml"/><Relationship Id="rId7" Type="http://schemas.openxmlformats.org/officeDocument/2006/relationships/diagramColors" Target="../diagrams/colors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notesSlide" Target="../notesSlides/notesSlide10.xml"/><Relationship Id="rId7" Type="http://schemas.openxmlformats.org/officeDocument/2006/relationships/diagramColors" Target="../diagrams/colors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4.svg"/><Relationship Id="rId7" Type="http://schemas.openxmlformats.org/officeDocument/2006/relationships/image" Target="../media/image57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56.svg"/><Relationship Id="rId4" Type="http://schemas.openxmlformats.org/officeDocument/2006/relationships/image" Target="../media/image55.png"/><Relationship Id="rId9" Type="http://schemas.openxmlformats.org/officeDocument/2006/relationships/image" Target="../media/image59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notesSlide" Target="../notesSlides/notesSlide14.xml"/><Relationship Id="rId7" Type="http://schemas.openxmlformats.org/officeDocument/2006/relationships/diagramQuickStyle" Target="../diagrams/quickStyle1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4" Type="http://schemas.openxmlformats.org/officeDocument/2006/relationships/image" Target="../media/image1.jpeg"/><Relationship Id="rId9" Type="http://schemas.microsoft.com/office/2007/relationships/diagramDrawing" Target="../diagrams/drawing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8D0172-F2E0-4763-9C35-F02266495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9143771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6">
            <a:extLst>
              <a:ext uri="{FF2B5EF4-FFF2-40B4-BE49-F238E27FC236}">
                <a16:creationId xmlns:a16="http://schemas.microsoft.com/office/drawing/2014/main" id="{9F2851FB-E841-4509-8A6D-A416376EA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3753695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6FB2B2-CE21-407F-B22E-302DADC2C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9144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4128" y="623571"/>
            <a:ext cx="7695743" cy="3523885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000"/>
              <a:t>Back to Basics: Strengthening the OT Role in Reablement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4128" y="4777380"/>
            <a:ext cx="7695743" cy="1209763"/>
          </a:xfrm>
        </p:spPr>
        <p:txBody>
          <a:bodyPr>
            <a:normAutofit/>
          </a:bodyPr>
          <a:lstStyle/>
          <a:p>
            <a:pPr algn="ctr"/>
            <a:r>
              <a:rPr lang="en-GB" sz="2100">
                <a:solidFill>
                  <a:schemeClr val="bg2"/>
                </a:solidFill>
              </a:rPr>
              <a:t>TAP Level 4 | Monmouthshire County Council | ABUHB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920"/>
    </mc:Choice>
    <mc:Fallback>
      <p:transition spd="slow" advTm="51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 sz="3900" dirty="0">
                <a:solidFill>
                  <a:srgbClr val="EBEBEB"/>
                </a:solidFill>
              </a:rPr>
              <a:t>Case Story – Mrs Wobble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08B73C-98C5-5178-A077-926F354666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3542314"/>
              </p:ext>
            </p:extLst>
          </p:nvPr>
        </p:nvGraphicFramePr>
        <p:xfrm>
          <a:off x="486697" y="2286163"/>
          <a:ext cx="8171528" cy="22956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Picture 7" descr="Woman wearing scarf">
            <a:extLst>
              <a:ext uri="{FF2B5EF4-FFF2-40B4-BE49-F238E27FC236}">
                <a16:creationId xmlns:a16="http://schemas.microsoft.com/office/drawing/2014/main" id="{4F26C4E5-7C59-DE40-5702-11E9C31C93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50603" y="4135616"/>
            <a:ext cx="3889351" cy="2592666"/>
          </a:xfrm>
          <a:prstGeom prst="rect">
            <a:avLst/>
          </a:prstGeom>
        </p:spPr>
      </p:pic>
    </p:spTree>
    <p:custDataLst>
      <p:tags r:id="rId1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5157"/>
    </mc:Choice>
    <mc:Fallback>
      <p:transition spd="slow" advTm="551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What Reablement Is Designed To Do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DA5899-2B77-5904-48AE-371CBDF684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743710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5062"/>
    </mc:Choice>
    <mc:Fallback>
      <p:transition spd="slow" advTm="25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BDD73B-F6C8-4186-900B-6A7380A93B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6BBDD73B-F6C8-4186-900B-6A7380A93B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373A02-B96D-461D-A517-7B4AB7551F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graphicEl>
                                              <a:dgm id="{59373A02-B96D-461D-A517-7B4AB7551F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036985-1D36-4C07-9118-88CF0B176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90036985-1D36-4C07-9118-88CF0B1767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8B6B33D-3246-458E-B821-5B203A3C7E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graphicEl>
                                              <a:dgm id="{48B6B33D-3246-458E-B821-5B203A3C7E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94E169-433B-42AA-99EA-5ED64F0D29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A294E169-433B-42AA-99EA-5ED64F0D29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6EB9E2-E76A-4FA5-8D4C-35DD0E686D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546EB9E2-E76A-4FA5-8D4C-35DD0E686D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88E628F-BCBF-4106-A6BA-57F750FFD1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588E628F-BCBF-4106-A6BA-57F750FFD1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1FBF02-8080-46F5-8580-A1D17566E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graphicEl>
                                              <a:dgm id="{521FBF02-8080-46F5-8580-A1D17566EF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Issues Identified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068780-6484-0DFF-8045-59A1EA625B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1893026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9029"/>
    </mc:Choice>
    <mc:Fallback>
      <p:transition spd="slow" advTm="390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DB530A3-F7A9-49D1-9048-56C4B19616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4DB530A3-F7A9-49D1-9048-56C4B19616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4DB530A3-F7A9-49D1-9048-56C4B19616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4DB530A3-F7A9-49D1-9048-56C4B19616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8FBF89-66BE-4873-8FC9-C3DECA617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CD8FBF89-66BE-4873-8FC9-C3DECA617C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CD8FBF89-66BE-4873-8FC9-C3DECA617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CD8FBF89-66BE-4873-8FC9-C3DECA617C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BB56F4-DB45-4BE0-A91D-0322ACA330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AFBB56F4-DB45-4BE0-A91D-0322ACA330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AFBB56F4-DB45-4BE0-A91D-0322ACA330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AFBB56F4-DB45-4BE0-A91D-0322ACA330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E183F9C-F0E1-4B0B-AF82-BEC2AF96D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FE183F9C-F0E1-4B0B-AF82-BEC2AF96D1A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FE183F9C-F0E1-4B0B-AF82-BEC2AF96D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FE183F9C-F0E1-4B0B-AF82-BEC2AF96D1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8C8FF7B-0929-4F5B-B90B-D822C825E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C8C8FF7B-0929-4F5B-B90B-D822C825EF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C8C8FF7B-0929-4F5B-B90B-D822C825E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C8C8FF7B-0929-4F5B-B90B-D822C825EF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DCCCA50-6F8E-4A3A-B687-640FEB7A8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graphicEl>
                                              <a:dgm id="{9DCCCA50-6F8E-4A3A-B687-640FEB7A82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graphicEl>
                                              <a:dgm id="{9DCCCA50-6F8E-4A3A-B687-640FEB7A8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9DCCCA50-6F8E-4A3A-B687-640FEB7A82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CAB3AE-B83E-4446-BBDA-A63AEF6CE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E9CAB3AE-B83E-4446-BBDA-A63AEF6CE9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E9CAB3AE-B83E-4446-BBDA-A63AEF6CE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E9CAB3AE-B83E-4446-BBDA-A63AEF6CE9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PDSA Method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65A78E-1A9C-3DED-45DF-8E24A56BA3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2533792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7008"/>
    </mc:Choice>
    <mc:Fallback>
      <p:transition spd="slow" advTm="1700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Plan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BB3AB4-1351-172E-3578-1D4BDA0B9D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8114622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4323"/>
    </mc:Choice>
    <mc:Fallback>
      <p:transition spd="slow" advTm="5432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Improvement Focus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EBE5C3-BA08-63B9-253E-B733115179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6455870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3986"/>
    </mc:Choice>
    <mc:Fallback>
      <p:transition spd="slow" advTm="33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31629C-8BD7-4412-8B23-3EFF12A34D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3C31629C-8BD7-4412-8B23-3EFF12A34D2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5433B5-5FF6-4858-8B50-EA6E5CE083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>
                                            <p:graphicEl>
                                              <a:dgm id="{5F5433B5-5FF6-4858-8B50-EA6E5CE083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C645ECB-8D72-400A-87D2-BAC04A5456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2C645ECB-8D72-400A-87D2-BAC04A5456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E31B8C-FD7A-4212-ADD1-2C632D749A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>
                                            <p:graphicEl>
                                              <a:dgm id="{D8E31B8C-FD7A-4212-ADD1-2C632D749A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7D42349-0171-4CB7-AED5-416D1DBB7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>
                                            <p:graphicEl>
                                              <a:dgm id="{97D42349-0171-4CB7-AED5-416D1DBB7C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480DF1-94B3-41DA-8284-D76D58399C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>
                                            <p:graphicEl>
                                              <a:dgm id="{DC480DF1-94B3-41DA-8284-D76D58399C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35A0AC4-AA76-4B41-9844-AA52C0A1A2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>
                                            <p:graphicEl>
                                              <a:dgm id="{B35A0AC4-AA76-4B41-9844-AA52C0A1A2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3C7EDEE-B65C-4669-BCEC-798EB61409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graphicEl>
                                              <a:dgm id="{53C7EDEE-B65C-4669-BCEC-798EB61409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DA89BD-53E5-486C-B753-C98000C68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graphicEl>
                                              <a:dgm id="{E7DA89BD-53E5-486C-B753-C98000C68D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AFD3953-0A2F-4BB2-8B44-D41AF2498B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5">
                                            <p:graphicEl>
                                              <a:dgm id="{5AFD3953-0A2F-4BB2-8B44-D41AF2498B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99937AD-DEB8-4B6F-A1FE-DA61504725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5">
                                            <p:graphicEl>
                                              <a:dgm id="{999937AD-DEB8-4B6F-A1FE-DA61504725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C5A69A-D500-4C03-AFEA-F889C4B1E5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5">
                                            <p:graphicEl>
                                              <a:dgm id="{00C5A69A-D500-4C03-AFEA-F889C4B1E5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00915-ACFA-8EA0-6C45-772C9859A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Measures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3AB9BD-F256-BBCB-F54C-4661704C50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Measure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379AB7-12E0-3157-D355-85E85B6D89BF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r>
              <a:rPr lang="en-GB" dirty="0"/>
              <a:t>STAFF SURVEY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GOAL SETTING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MDT FEEDBACK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498D5D-A1EC-B18B-8E40-29D06C451E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Why?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A06D265-1062-38E0-CA95-B3BC0004862C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MESURE CONFIDENCE BEFORE AND AFTER.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GUIDES REBLEMENT INTERVENTION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PROVIED CONSTRUCTIVE FEEDBAK AND QUALIITIVE DATA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11B8F71-3BB0-ECBA-9495-2D291AC9C63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Shows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B8BFE0B-04C2-9444-36BA-3953BB2B9D4A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r>
              <a:rPr lang="en-GB" dirty="0"/>
              <a:t>LEARNING IMAPCT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SHOWS CHANGE IN REHAB FOCUS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SHOWS SYSTEM LEVEL UNDERSTANDING</a:t>
            </a:r>
          </a:p>
        </p:txBody>
      </p:sp>
    </p:spTree>
    <p:extLst>
      <p:ext uri="{BB962C8B-B14F-4D97-AF65-F5344CB8AC3E}">
        <p14:creationId xmlns:p14="http://schemas.microsoft.com/office/powerpoint/2010/main" val="3753775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76"/>
    </mc:Choice>
    <mc:Fallback>
      <p:transition spd="slow" advTm="42176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>
                <a:solidFill>
                  <a:srgbClr val="EBEBEB"/>
                </a:solidFill>
              </a:rPr>
              <a:t>Core OT Assessment Elements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541E4B-FFF6-47E7-03C6-E825E7908B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9676313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6738"/>
    </mc:Choice>
    <mc:Fallback>
      <p:transition spd="slow" advTm="367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855D82-1FBA-4F5D-A25F-72A1E23705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CD855D82-1FBA-4F5D-A25F-72A1E23705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CD855D82-1FBA-4F5D-A25F-72A1E23705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CD855D82-1FBA-4F5D-A25F-72A1E23705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3F8740-C54F-4A80-9F63-D3C2A9F41E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143F8740-C54F-4A80-9F63-D3C2A9F41E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143F8740-C54F-4A80-9F63-D3C2A9F41E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143F8740-C54F-4A80-9F63-D3C2A9F41E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311C5FB-7117-42A1-B179-2A3F69EB3E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dgm id="{0311C5FB-7117-42A1-B179-2A3F69EB3E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graphicEl>
                                              <a:dgm id="{0311C5FB-7117-42A1-B179-2A3F69EB3E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graphicEl>
                                              <a:dgm id="{0311C5FB-7117-42A1-B179-2A3F69EB3E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8FBE19-0F0A-4690-8400-429FFA4E39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CE8FBE19-0F0A-4690-8400-429FFA4E39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CE8FBE19-0F0A-4690-8400-429FFA4E39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CE8FBE19-0F0A-4690-8400-429FFA4E39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4C31166-A98F-41BC-8E8A-C8A03EF3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graphicEl>
                                              <a:dgm id="{84C31166-A98F-41BC-8E8A-C8A03EF366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84C31166-A98F-41BC-8E8A-C8A03EF3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graphicEl>
                                              <a:dgm id="{84C31166-A98F-41BC-8E8A-C8A03EF366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17E9ECD-E9DF-4721-A2CF-2F43B12204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graphicEl>
                                              <a:dgm id="{217E9ECD-E9DF-4721-A2CF-2F43B12204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graphicEl>
                                              <a:dgm id="{217E9ECD-E9DF-4721-A2CF-2F43B12204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217E9ECD-E9DF-4721-A2CF-2F43B12204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02AA4A-0859-46BD-860F-DA45E8D546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graphicEl>
                                              <a:dgm id="{B502AA4A-0859-46BD-860F-DA45E8D546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B502AA4A-0859-46BD-860F-DA45E8D546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B502AA4A-0859-46BD-860F-DA45E8D546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31EE19-B2A3-4045-8429-785F73347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graphicEl>
                                              <a:dgm id="{6E31EE19-B2A3-4045-8429-785F733475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graphicEl>
                                              <a:dgm id="{6E31EE19-B2A3-4045-8429-785F73347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6E31EE19-B2A3-4045-8429-785F733475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876AD3E-5300-498C-A709-87D2810ED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graphicEl>
                                              <a:dgm id="{1876AD3E-5300-498C-A709-87D2810EDF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1876AD3E-5300-498C-A709-87D2810ED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graphicEl>
                                              <a:dgm id="{1876AD3E-5300-498C-A709-87D2810ED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8F9538D-7F89-4F0D-9DDF-BFEA4302DF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graphicEl>
                                              <a:dgm id="{48F9538D-7F89-4F0D-9DDF-BFEA4302DF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graphicEl>
                                              <a:dgm id="{48F9538D-7F89-4F0D-9DDF-BFEA4302DF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graphicEl>
                                              <a:dgm id="{48F9538D-7F89-4F0D-9DDF-BFEA4302DF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4F4F8D-EFF4-4010-B8EF-40CD10032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graphicEl>
                                              <a:dgm id="{0D4F4F8D-EFF4-4010-B8EF-40CD100322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graphicEl>
                                              <a:dgm id="{0D4F4F8D-EFF4-4010-B8EF-40CD10032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graphicEl>
                                              <a:dgm id="{0D4F4F8D-EFF4-4010-B8EF-40CD100322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58377C-3F13-4B54-B26F-DF787F279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graphicEl>
                                              <a:dgm id="{8758377C-3F13-4B54-B26F-DF787F2798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graphicEl>
                                              <a:dgm id="{8758377C-3F13-4B54-B26F-DF787F279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graphicEl>
                                              <a:dgm id="{8758377C-3F13-4B54-B26F-DF787F2798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749700-5DFE-86A6-8FFC-34EDE2818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1063417"/>
            <a:ext cx="2629122" cy="4675396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2F2F2"/>
                </a:solidFill>
              </a:rPr>
              <a:t>Risk Assesment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74C67E-6ADA-F39B-1313-2E8B8FC105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58762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13575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6585"/>
    </mc:Choice>
    <mc:Fallback>
      <p:transition spd="slow" advTm="5658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t>Evidence Base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6E8BFC-5DF7-4F64-263C-6E0BC8BCD9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8397539"/>
              </p:ext>
            </p:extLst>
          </p:nvPr>
        </p:nvGraphicFramePr>
        <p:xfrm>
          <a:off x="357262" y="1174901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231FD0F-5B95-9D0A-E4BE-BB840873FD1D}"/>
              </a:ext>
            </a:extLst>
          </p:cNvPr>
          <p:cNvSpPr txBox="1"/>
          <p:nvPr/>
        </p:nvSpPr>
        <p:spPr>
          <a:xfrm>
            <a:off x="2812648" y="1626665"/>
            <a:ext cx="2986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SCIE (2020)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CB6D89-7EB7-48F1-49AB-F1768CE3A8E7}"/>
              </a:ext>
            </a:extLst>
          </p:cNvPr>
          <p:cNvSpPr txBox="1"/>
          <p:nvPr/>
        </p:nvSpPr>
        <p:spPr>
          <a:xfrm>
            <a:off x="2748987" y="2711399"/>
            <a:ext cx="3646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RCOT (2022)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8B553D-FD62-A7D4-550E-242C5FA5013A}"/>
              </a:ext>
            </a:extLst>
          </p:cNvPr>
          <p:cNvSpPr txBox="1"/>
          <p:nvPr/>
        </p:nvSpPr>
        <p:spPr>
          <a:xfrm>
            <a:off x="5405377" y="4515184"/>
            <a:ext cx="18866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Kings fund (2024)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304"/>
    </mc:Choice>
    <mc:Fallback>
      <p:transition spd="slow" advTm="36304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Do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60569-4652-9E14-DBD6-01C97FD50E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29818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6704"/>
    </mc:Choice>
    <mc:Fallback>
      <p:transition spd="slow" advTm="26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BF57172-4DCE-408C-8E3F-E1CD92105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9BF57172-4DCE-408C-8E3F-E1CD921059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9BF57172-4DCE-408C-8E3F-E1CD92105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9BF57172-4DCE-408C-8E3F-E1CD921059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0BDF46B-522E-4A8B-B6EE-418717D6E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graphicEl>
                                              <a:dgm id="{70BDF46B-522E-4A8B-B6EE-418717D6E8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graphicEl>
                                              <a:dgm id="{70BDF46B-522E-4A8B-B6EE-418717D6E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70BDF46B-522E-4A8B-B6EE-418717D6E8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99CD716-CCE1-482B-B521-6BDAD1AD9D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dgm id="{999CD716-CCE1-482B-B521-6BDAD1AD9D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graphicEl>
                                              <a:dgm id="{999CD716-CCE1-482B-B521-6BDAD1AD9D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graphicEl>
                                              <a:dgm id="{999CD716-CCE1-482B-B521-6BDAD1AD9D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9AF125F-D2F3-4A9B-9623-9200321B4A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graphicEl>
                                              <a:dgm id="{19AF125F-D2F3-4A9B-9623-9200321B4A5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graphicEl>
                                              <a:dgm id="{19AF125F-D2F3-4A9B-9623-9200321B4A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graphicEl>
                                              <a:dgm id="{19AF125F-D2F3-4A9B-9623-9200321B4A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CFE34AA-504D-44D7-A30B-B477C66200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graphicEl>
                                              <a:dgm id="{BCFE34AA-504D-44D7-A30B-B477C66200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BCFE34AA-504D-44D7-A30B-B477C66200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graphicEl>
                                              <a:dgm id="{BCFE34AA-504D-44D7-A30B-B477C66200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0D9027C-2C0E-451C-9FE2-ED78AE51F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graphicEl>
                                              <a:dgm id="{70D9027C-2C0E-451C-9FE2-ED78AE51F6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graphicEl>
                                              <a:dgm id="{70D9027C-2C0E-451C-9FE2-ED78AE51F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70D9027C-2C0E-451C-9FE2-ED78AE51F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F83F16D-3CEF-43FE-9D0B-37AB239D3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graphicEl>
                                              <a:dgm id="{1F83F16D-3CEF-43FE-9D0B-37AB239D337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1F83F16D-3CEF-43FE-9D0B-37AB239D3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1F83F16D-3CEF-43FE-9D0B-37AB239D33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75ACAF-967F-4DBE-9BD6-B7F1E1A498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>
                                            <p:graphicEl>
                                              <a:dgm id="{A975ACAF-967F-4DBE-9BD6-B7F1E1A498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graphicEl>
                                              <a:dgm id="{A975ACAF-967F-4DBE-9BD6-B7F1E1A498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graphicEl>
                                              <a:dgm id="{A975ACAF-967F-4DBE-9BD6-B7F1E1A498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837B7E-682F-4794-A1B1-3C91024DD7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>
                                            <p:graphicEl>
                                              <a:dgm id="{D7837B7E-682F-4794-A1B1-3C91024DD7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D7837B7E-682F-4794-A1B1-3C91024DD7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graphicEl>
                                              <a:dgm id="{D7837B7E-682F-4794-A1B1-3C91024DD7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37DBD29-CE1F-44F0-BB53-45D5BD6FFB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graphicEl>
                                              <a:dgm id="{F37DBD29-CE1F-44F0-BB53-45D5BD6FFB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graphicEl>
                                              <a:dgm id="{F37DBD29-CE1F-44F0-BB53-45D5BD6FFB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graphicEl>
                                              <a:dgm id="{F37DBD29-CE1F-44F0-BB53-45D5BD6FFB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A26405-88C9-4FCF-95C0-843A9EE613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graphicEl>
                                              <a:dgm id="{0DA26405-88C9-4FCF-95C0-843A9EE613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graphicEl>
                                              <a:dgm id="{0DA26405-88C9-4FCF-95C0-843A9EE613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graphicEl>
                                              <a:dgm id="{0DA26405-88C9-4FCF-95C0-843A9EE613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913094-F9F0-4B7A-A480-8288511B8C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graphicEl>
                                              <a:dgm id="{B6913094-F9F0-4B7A-A480-8288511B8C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">
                                            <p:graphicEl>
                                              <a:dgm id="{B6913094-F9F0-4B7A-A480-8288511B8C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graphicEl>
                                              <a:dgm id="{B6913094-F9F0-4B7A-A480-8288511B8C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Study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442BC6-8D36-A56A-8E17-F585C18318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2630426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8483"/>
    </mc:Choice>
    <mc:Fallback>
      <p:transition spd="slow" advTm="18483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Act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D12BDF-CE80-6A45-F7F4-B2DE5B6D52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6695475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8562"/>
    </mc:Choice>
    <mc:Fallback>
      <p:transition spd="slow" advTm="38562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04660-1D78-865D-E2E0-ABF356BD7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910" y="222219"/>
            <a:ext cx="7055380" cy="1400530"/>
          </a:xfrm>
        </p:spPr>
        <p:txBody>
          <a:bodyPr/>
          <a:lstStyle/>
          <a:p>
            <a:r>
              <a:rPr lang="en-GB" dirty="0" err="1"/>
              <a:t>Compasionate</a:t>
            </a:r>
            <a:r>
              <a:rPr lang="en-GB" dirty="0"/>
              <a:t> Leadership</a:t>
            </a:r>
          </a:p>
        </p:txBody>
      </p:sp>
      <p:pic>
        <p:nvPicPr>
          <p:cNvPr id="5" name="Content Placeholder 4" descr="Ear outline">
            <a:extLst>
              <a:ext uri="{FF2B5EF4-FFF2-40B4-BE49-F238E27FC236}">
                <a16:creationId xmlns:a16="http://schemas.microsoft.com/office/drawing/2014/main" id="{C0461B4E-5F19-7DA9-E94D-9E45BC32CA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4710" y="1800329"/>
            <a:ext cx="914400" cy="9144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41DA23B-045A-A7AE-A85F-A167A8FF71D6}"/>
              </a:ext>
            </a:extLst>
          </p:cNvPr>
          <p:cNvSpPr txBox="1"/>
          <p:nvPr/>
        </p:nvSpPr>
        <p:spPr>
          <a:xfrm>
            <a:off x="1597306" y="2072863"/>
            <a:ext cx="4340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LISTEN</a:t>
            </a:r>
          </a:p>
        </p:txBody>
      </p:sp>
      <p:pic>
        <p:nvPicPr>
          <p:cNvPr id="8" name="Graphic 7" descr="Users with solid fill">
            <a:extLst>
              <a:ext uri="{FF2B5EF4-FFF2-40B4-BE49-F238E27FC236}">
                <a16:creationId xmlns:a16="http://schemas.microsoft.com/office/drawing/2014/main" id="{9FF09DDC-10F6-8C2A-37E2-64A937EFDC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4710" y="3110696"/>
            <a:ext cx="914400" cy="914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796A8C2-8882-DF26-4F72-7417BEE070D5}"/>
              </a:ext>
            </a:extLst>
          </p:cNvPr>
          <p:cNvSpPr txBox="1"/>
          <p:nvPr/>
        </p:nvSpPr>
        <p:spPr>
          <a:xfrm>
            <a:off x="1724627" y="3383230"/>
            <a:ext cx="4653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SUPPORT</a:t>
            </a:r>
          </a:p>
        </p:txBody>
      </p:sp>
      <p:pic>
        <p:nvPicPr>
          <p:cNvPr id="11" name="Graphic 10" descr="Chat with solid fill">
            <a:extLst>
              <a:ext uri="{FF2B5EF4-FFF2-40B4-BE49-F238E27FC236}">
                <a16:creationId xmlns:a16="http://schemas.microsoft.com/office/drawing/2014/main" id="{57B5B692-534B-0928-701E-36CD86083AE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4710" y="4158269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63DD431-1449-9930-D1C5-9EA75238700C}"/>
              </a:ext>
            </a:extLst>
          </p:cNvPr>
          <p:cNvSpPr txBox="1"/>
          <p:nvPr/>
        </p:nvSpPr>
        <p:spPr>
          <a:xfrm>
            <a:off x="1597306" y="4379309"/>
            <a:ext cx="3646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INVOLVE</a:t>
            </a:r>
          </a:p>
        </p:txBody>
      </p:sp>
      <p:pic>
        <p:nvPicPr>
          <p:cNvPr id="14" name="Graphic 13" descr="Cheers with solid fill">
            <a:extLst>
              <a:ext uri="{FF2B5EF4-FFF2-40B4-BE49-F238E27FC236}">
                <a16:creationId xmlns:a16="http://schemas.microsoft.com/office/drawing/2014/main" id="{C8CB4383-7FC9-36AA-28C4-CD61F6507E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84710" y="5267138"/>
            <a:ext cx="914400" cy="914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0A748E5-F849-ABA4-86D4-597B2A0E2FCE}"/>
              </a:ext>
            </a:extLst>
          </p:cNvPr>
          <p:cNvSpPr txBox="1"/>
          <p:nvPr/>
        </p:nvSpPr>
        <p:spPr>
          <a:xfrm>
            <a:off x="1828800" y="5532699"/>
            <a:ext cx="4548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ENABLE</a:t>
            </a:r>
          </a:p>
        </p:txBody>
      </p:sp>
    </p:spTree>
    <p:extLst>
      <p:ext uri="{BB962C8B-B14F-4D97-AF65-F5344CB8AC3E}">
        <p14:creationId xmlns:p14="http://schemas.microsoft.com/office/powerpoint/2010/main" val="4183443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148"/>
    </mc:Choice>
    <mc:Fallback>
      <p:transition spd="slow" advTm="31148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33" name="Oval 32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E34FA10D-5116-47B4-A70E-776435251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 36">
            <a:extLst>
              <a:ext uri="{FF2B5EF4-FFF2-40B4-BE49-F238E27FC236}">
                <a16:creationId xmlns:a16="http://schemas.microsoft.com/office/drawing/2014/main" id="{B2718AAE-52B9-4DD9-9D83-A9C975C9D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2265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Freeform: Shape 44">
            <a:extLst>
              <a:ext uri="{FF2B5EF4-FFF2-40B4-BE49-F238E27FC236}">
                <a16:creationId xmlns:a16="http://schemas.microsoft.com/office/drawing/2014/main" id="{49FF39B1-9689-44AE-A803-7B90A059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82363" cy="6858001"/>
          </a:xfrm>
          <a:custGeom>
            <a:avLst/>
            <a:gdLst>
              <a:gd name="connsiteX0" fmla="*/ 7031769 w 8376484"/>
              <a:gd name="connsiteY0" fmla="*/ 0 h 6858001"/>
              <a:gd name="connsiteX1" fmla="*/ 8375307 w 8376484"/>
              <a:gd name="connsiteY1" fmla="*/ 0 h 6858001"/>
              <a:gd name="connsiteX2" fmla="*/ 8350262 w 8376484"/>
              <a:gd name="connsiteY2" fmla="*/ 155677 h 6858001"/>
              <a:gd name="connsiteX3" fmla="*/ 8326393 w 8376484"/>
              <a:gd name="connsiteY3" fmla="*/ 310668 h 6858001"/>
              <a:gd name="connsiteX4" fmla="*/ 8303029 w 8376484"/>
              <a:gd name="connsiteY4" fmla="*/ 466344 h 6858001"/>
              <a:gd name="connsiteX5" fmla="*/ 8283026 w 8376484"/>
              <a:gd name="connsiteY5" fmla="*/ 622707 h 6858001"/>
              <a:gd name="connsiteX6" fmla="*/ 8262855 w 8376484"/>
              <a:gd name="connsiteY6" fmla="*/ 778383 h 6858001"/>
              <a:gd name="connsiteX7" fmla="*/ 8244029 w 8376484"/>
              <a:gd name="connsiteY7" fmla="*/ 934746 h 6858001"/>
              <a:gd name="connsiteX8" fmla="*/ 8227893 w 8376484"/>
              <a:gd name="connsiteY8" fmla="*/ 1089051 h 6858001"/>
              <a:gd name="connsiteX9" fmla="*/ 8212597 w 8376484"/>
              <a:gd name="connsiteY9" fmla="*/ 1245413 h 6858001"/>
              <a:gd name="connsiteX10" fmla="*/ 8198645 w 8376484"/>
              <a:gd name="connsiteY10" fmla="*/ 1401090 h 6858001"/>
              <a:gd name="connsiteX11" fmla="*/ 8186543 w 8376484"/>
              <a:gd name="connsiteY11" fmla="*/ 1554023 h 6858001"/>
              <a:gd name="connsiteX12" fmla="*/ 8174440 w 8376484"/>
              <a:gd name="connsiteY12" fmla="*/ 1709014 h 6858001"/>
              <a:gd name="connsiteX13" fmla="*/ 8164355 w 8376484"/>
              <a:gd name="connsiteY13" fmla="*/ 1861947 h 6858001"/>
              <a:gd name="connsiteX14" fmla="*/ 8156455 w 8376484"/>
              <a:gd name="connsiteY14" fmla="*/ 2014881 h 6858001"/>
              <a:gd name="connsiteX15" fmla="*/ 8148218 w 8376484"/>
              <a:gd name="connsiteY15" fmla="*/ 2167128 h 6858001"/>
              <a:gd name="connsiteX16" fmla="*/ 8141327 w 8376484"/>
              <a:gd name="connsiteY16" fmla="*/ 2318004 h 6858001"/>
              <a:gd name="connsiteX17" fmla="*/ 8136452 w 8376484"/>
              <a:gd name="connsiteY17" fmla="*/ 2467509 h 6858001"/>
              <a:gd name="connsiteX18" fmla="*/ 8132250 w 8376484"/>
              <a:gd name="connsiteY18" fmla="*/ 2617013 h 6858001"/>
              <a:gd name="connsiteX19" fmla="*/ 8128216 w 8376484"/>
              <a:gd name="connsiteY19" fmla="*/ 2765146 h 6858001"/>
              <a:gd name="connsiteX20" fmla="*/ 8126367 w 8376484"/>
              <a:gd name="connsiteY20" fmla="*/ 2911221 h 6858001"/>
              <a:gd name="connsiteX21" fmla="*/ 8124350 w 8376484"/>
              <a:gd name="connsiteY21" fmla="*/ 3057297 h 6858001"/>
              <a:gd name="connsiteX22" fmla="*/ 8123341 w 8376484"/>
              <a:gd name="connsiteY22" fmla="*/ 3201315 h 6858001"/>
              <a:gd name="connsiteX23" fmla="*/ 8124350 w 8376484"/>
              <a:gd name="connsiteY23" fmla="*/ 3343961 h 6858001"/>
              <a:gd name="connsiteX24" fmla="*/ 8124350 w 8376484"/>
              <a:gd name="connsiteY24" fmla="*/ 3485236 h 6858001"/>
              <a:gd name="connsiteX25" fmla="*/ 8126367 w 8376484"/>
              <a:gd name="connsiteY25" fmla="*/ 3625139 h 6858001"/>
              <a:gd name="connsiteX26" fmla="*/ 8129392 w 8376484"/>
              <a:gd name="connsiteY26" fmla="*/ 3762299 h 6858001"/>
              <a:gd name="connsiteX27" fmla="*/ 8132250 w 8376484"/>
              <a:gd name="connsiteY27" fmla="*/ 3898087 h 6858001"/>
              <a:gd name="connsiteX28" fmla="*/ 8135444 w 8376484"/>
              <a:gd name="connsiteY28" fmla="*/ 4031133 h 6858001"/>
              <a:gd name="connsiteX29" fmla="*/ 8140318 w 8376484"/>
              <a:gd name="connsiteY29" fmla="*/ 4163492 h 6858001"/>
              <a:gd name="connsiteX30" fmla="*/ 8145529 w 8376484"/>
              <a:gd name="connsiteY30" fmla="*/ 4293793 h 6858001"/>
              <a:gd name="connsiteX31" fmla="*/ 8150235 w 8376484"/>
              <a:gd name="connsiteY31" fmla="*/ 4421352 h 6858001"/>
              <a:gd name="connsiteX32" fmla="*/ 8163515 w 8376484"/>
              <a:gd name="connsiteY32" fmla="*/ 4670298 h 6858001"/>
              <a:gd name="connsiteX33" fmla="*/ 8177634 w 8376484"/>
              <a:gd name="connsiteY33" fmla="*/ 4908956 h 6858001"/>
              <a:gd name="connsiteX34" fmla="*/ 8192426 w 8376484"/>
              <a:gd name="connsiteY34" fmla="*/ 5138013 h 6858001"/>
              <a:gd name="connsiteX35" fmla="*/ 8208731 w 8376484"/>
              <a:gd name="connsiteY35" fmla="*/ 5354726 h 6858001"/>
              <a:gd name="connsiteX36" fmla="*/ 8225708 w 8376484"/>
              <a:gd name="connsiteY36" fmla="*/ 5561838 h 6858001"/>
              <a:gd name="connsiteX37" fmla="*/ 8244029 w 8376484"/>
              <a:gd name="connsiteY37" fmla="*/ 5753862 h 6858001"/>
              <a:gd name="connsiteX38" fmla="*/ 8262015 w 8376484"/>
              <a:gd name="connsiteY38" fmla="*/ 5934227 h 6858001"/>
              <a:gd name="connsiteX39" fmla="*/ 8280000 w 8376484"/>
              <a:gd name="connsiteY39" fmla="*/ 6100191 h 6858001"/>
              <a:gd name="connsiteX40" fmla="*/ 8296977 w 8376484"/>
              <a:gd name="connsiteY40" fmla="*/ 6252438 h 6858001"/>
              <a:gd name="connsiteX41" fmla="*/ 8313114 w 8376484"/>
              <a:gd name="connsiteY41" fmla="*/ 6387541 h 6858001"/>
              <a:gd name="connsiteX42" fmla="*/ 8328410 w 8376484"/>
              <a:gd name="connsiteY42" fmla="*/ 6509613 h 6858001"/>
              <a:gd name="connsiteX43" fmla="*/ 8341185 w 8376484"/>
              <a:gd name="connsiteY43" fmla="*/ 6612483 h 6858001"/>
              <a:gd name="connsiteX44" fmla="*/ 8353287 w 8376484"/>
              <a:gd name="connsiteY44" fmla="*/ 6698894 h 6858001"/>
              <a:gd name="connsiteX45" fmla="*/ 8370601 w 8376484"/>
              <a:gd name="connsiteY45" fmla="*/ 6817538 h 6858001"/>
              <a:gd name="connsiteX46" fmla="*/ 8376484 w 8376484"/>
              <a:gd name="connsiteY46" fmla="*/ 6858000 h 6858001"/>
              <a:gd name="connsiteX47" fmla="*/ 7471130 w 8376484"/>
              <a:gd name="connsiteY47" fmla="*/ 6858000 h 6858001"/>
              <a:gd name="connsiteX48" fmla="*/ 7471130 w 8376484"/>
              <a:gd name="connsiteY48" fmla="*/ 6858001 h 6858001"/>
              <a:gd name="connsiteX49" fmla="*/ 1380566 w 8376484"/>
              <a:gd name="connsiteY49" fmla="*/ 6858001 h 6858001"/>
              <a:gd name="connsiteX50" fmla="*/ 1380566 w 8376484"/>
              <a:gd name="connsiteY50" fmla="*/ 6858000 h 6858001"/>
              <a:gd name="connsiteX51" fmla="*/ 0 w 8376484"/>
              <a:gd name="connsiteY51" fmla="*/ 6858000 h 6858001"/>
              <a:gd name="connsiteX52" fmla="*/ 0 w 8376484"/>
              <a:gd name="connsiteY52" fmla="*/ 0 h 6858001"/>
              <a:gd name="connsiteX53" fmla="*/ 1917290 w 8376484"/>
              <a:gd name="connsiteY53" fmla="*/ 0 h 6858001"/>
              <a:gd name="connsiteX54" fmla="*/ 1917290 w 8376484"/>
              <a:gd name="connsiteY54" fmla="*/ 1 h 6858001"/>
              <a:gd name="connsiteX55" fmla="*/ 7031769 w 8376484"/>
              <a:gd name="connsiteY5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8376484" h="6858001">
                <a:moveTo>
                  <a:pt x="7031769" y="0"/>
                </a:moveTo>
                <a:lnTo>
                  <a:pt x="8375307" y="0"/>
                </a:lnTo>
                <a:lnTo>
                  <a:pt x="8350262" y="155677"/>
                </a:lnTo>
                <a:lnTo>
                  <a:pt x="8326393" y="310668"/>
                </a:lnTo>
                <a:lnTo>
                  <a:pt x="8303029" y="466344"/>
                </a:lnTo>
                <a:lnTo>
                  <a:pt x="8283026" y="622707"/>
                </a:lnTo>
                <a:lnTo>
                  <a:pt x="8262855" y="778383"/>
                </a:lnTo>
                <a:lnTo>
                  <a:pt x="8244029" y="934746"/>
                </a:lnTo>
                <a:lnTo>
                  <a:pt x="8227893" y="1089051"/>
                </a:lnTo>
                <a:lnTo>
                  <a:pt x="8212597" y="1245413"/>
                </a:lnTo>
                <a:lnTo>
                  <a:pt x="8198645" y="1401090"/>
                </a:lnTo>
                <a:lnTo>
                  <a:pt x="8186543" y="1554023"/>
                </a:lnTo>
                <a:lnTo>
                  <a:pt x="8174440" y="1709014"/>
                </a:lnTo>
                <a:lnTo>
                  <a:pt x="8164355" y="1861947"/>
                </a:lnTo>
                <a:lnTo>
                  <a:pt x="8156455" y="2014881"/>
                </a:lnTo>
                <a:lnTo>
                  <a:pt x="8148218" y="2167128"/>
                </a:lnTo>
                <a:lnTo>
                  <a:pt x="8141327" y="2318004"/>
                </a:lnTo>
                <a:lnTo>
                  <a:pt x="8136452" y="2467509"/>
                </a:lnTo>
                <a:lnTo>
                  <a:pt x="8132250" y="2617013"/>
                </a:lnTo>
                <a:lnTo>
                  <a:pt x="8128216" y="2765146"/>
                </a:lnTo>
                <a:lnTo>
                  <a:pt x="8126367" y="2911221"/>
                </a:lnTo>
                <a:lnTo>
                  <a:pt x="8124350" y="3057297"/>
                </a:lnTo>
                <a:lnTo>
                  <a:pt x="8123341" y="3201315"/>
                </a:lnTo>
                <a:lnTo>
                  <a:pt x="8124350" y="3343961"/>
                </a:lnTo>
                <a:lnTo>
                  <a:pt x="8124350" y="3485236"/>
                </a:lnTo>
                <a:lnTo>
                  <a:pt x="8126367" y="3625139"/>
                </a:lnTo>
                <a:lnTo>
                  <a:pt x="8129392" y="3762299"/>
                </a:lnTo>
                <a:lnTo>
                  <a:pt x="8132250" y="3898087"/>
                </a:lnTo>
                <a:lnTo>
                  <a:pt x="8135444" y="4031133"/>
                </a:lnTo>
                <a:lnTo>
                  <a:pt x="8140318" y="4163492"/>
                </a:lnTo>
                <a:lnTo>
                  <a:pt x="8145529" y="4293793"/>
                </a:lnTo>
                <a:lnTo>
                  <a:pt x="8150235" y="4421352"/>
                </a:lnTo>
                <a:lnTo>
                  <a:pt x="8163515" y="4670298"/>
                </a:lnTo>
                <a:lnTo>
                  <a:pt x="8177634" y="4908956"/>
                </a:lnTo>
                <a:lnTo>
                  <a:pt x="8192426" y="5138013"/>
                </a:lnTo>
                <a:lnTo>
                  <a:pt x="8208731" y="5354726"/>
                </a:lnTo>
                <a:lnTo>
                  <a:pt x="8225708" y="5561838"/>
                </a:lnTo>
                <a:lnTo>
                  <a:pt x="8244029" y="5753862"/>
                </a:lnTo>
                <a:lnTo>
                  <a:pt x="8262015" y="5934227"/>
                </a:lnTo>
                <a:lnTo>
                  <a:pt x="8280000" y="6100191"/>
                </a:lnTo>
                <a:lnTo>
                  <a:pt x="8296977" y="6252438"/>
                </a:lnTo>
                <a:lnTo>
                  <a:pt x="8313114" y="6387541"/>
                </a:lnTo>
                <a:lnTo>
                  <a:pt x="8328410" y="6509613"/>
                </a:lnTo>
                <a:lnTo>
                  <a:pt x="8341185" y="6612483"/>
                </a:lnTo>
                <a:lnTo>
                  <a:pt x="8353287" y="6698894"/>
                </a:lnTo>
                <a:lnTo>
                  <a:pt x="8370601" y="6817538"/>
                </a:lnTo>
                <a:lnTo>
                  <a:pt x="8376484" y="6858000"/>
                </a:lnTo>
                <a:lnTo>
                  <a:pt x="7471130" y="6858000"/>
                </a:lnTo>
                <a:lnTo>
                  <a:pt x="7471130" y="6858001"/>
                </a:lnTo>
                <a:lnTo>
                  <a:pt x="1380566" y="6858001"/>
                </a:lnTo>
                <a:lnTo>
                  <a:pt x="1380566" y="6858000"/>
                </a:lnTo>
                <a:lnTo>
                  <a:pt x="0" y="6858000"/>
                </a:lnTo>
                <a:lnTo>
                  <a:pt x="0" y="0"/>
                </a:lnTo>
                <a:lnTo>
                  <a:pt x="1917290" y="0"/>
                </a:lnTo>
                <a:lnTo>
                  <a:pt x="1917290" y="1"/>
                </a:lnTo>
                <a:lnTo>
                  <a:pt x="7031769" y="1"/>
                </a:lnTo>
                <a:close/>
              </a:path>
            </a:pathLst>
          </a:custGeom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C74A888-48BE-4604-BB14-E6C5E9D0F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B59F2-C038-00EF-DEC1-C83BECE4E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423" y="938953"/>
            <a:ext cx="4972607" cy="49800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457200"/>
            <a:r>
              <a:rPr lang="en-US" sz="5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Professional development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9444E-1097-F144-B1F7-D14B13D67C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42261" y="1317171"/>
            <a:ext cx="2154731" cy="42236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b="0" i="0" kern="1200" cap="all">
                <a:solidFill>
                  <a:schemeClr val="bg2"/>
                </a:solidFill>
                <a:latin typeface="+mj-lt"/>
                <a:ea typeface="+mj-ea"/>
                <a:cs typeface="+mj-cs"/>
              </a:rPr>
              <a:t>Challenges and benefits</a:t>
            </a:r>
          </a:p>
          <a:p>
            <a:pPr defTabSz="457200">
              <a:lnSpc>
                <a:spcPct val="90000"/>
              </a:lnSpc>
            </a:pPr>
            <a:r>
              <a:rPr lang="en-US" b="0" i="0" kern="1200" cap="all">
                <a:solidFill>
                  <a:schemeClr val="bg2"/>
                </a:solidFill>
                <a:latin typeface="+mj-lt"/>
                <a:ea typeface="+mj-ea"/>
                <a:cs typeface="+mj-cs"/>
              </a:rPr>
              <a:t>Further qi training</a:t>
            </a:r>
          </a:p>
          <a:p>
            <a:pPr defTabSz="457200">
              <a:lnSpc>
                <a:spcPct val="90000"/>
              </a:lnSpc>
            </a:pPr>
            <a:r>
              <a:rPr lang="en-US" b="0" i="0" kern="1200" cap="all">
                <a:solidFill>
                  <a:schemeClr val="bg2"/>
                </a:solidFill>
                <a:latin typeface="+mj-lt"/>
                <a:ea typeface="+mj-ea"/>
                <a:cs typeface="+mj-cs"/>
              </a:rPr>
              <a:t>Lead next pdsa cycle</a:t>
            </a:r>
          </a:p>
          <a:p>
            <a:pPr defTabSz="457200">
              <a:lnSpc>
                <a:spcPct val="90000"/>
              </a:lnSpc>
            </a:pPr>
            <a:r>
              <a:rPr lang="en-US" b="0" i="0" kern="1200" cap="all">
                <a:solidFill>
                  <a:schemeClr val="bg2"/>
                </a:solidFill>
                <a:latin typeface="+mj-lt"/>
                <a:ea typeface="+mj-ea"/>
                <a:cs typeface="+mj-cs"/>
              </a:rPr>
              <a:t>Create ot assessment learning guide</a:t>
            </a:r>
          </a:p>
          <a:p>
            <a:pPr defTabSz="457200">
              <a:lnSpc>
                <a:spcPct val="90000"/>
              </a:lnSpc>
            </a:pPr>
            <a:r>
              <a:rPr lang="en-US" b="0" i="0" kern="1200" cap="all">
                <a:solidFill>
                  <a:schemeClr val="bg2"/>
                </a:solidFill>
                <a:latin typeface="+mj-lt"/>
                <a:ea typeface="+mj-ea"/>
                <a:cs typeface="+mj-cs"/>
              </a:rPr>
              <a:t>Continue leadership development</a:t>
            </a:r>
          </a:p>
        </p:txBody>
      </p:sp>
    </p:spTree>
    <p:extLst>
      <p:ext uri="{BB962C8B-B14F-4D97-AF65-F5344CB8AC3E}">
        <p14:creationId xmlns:p14="http://schemas.microsoft.com/office/powerpoint/2010/main" val="644291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689"/>
    </mc:Choice>
    <mc:Fallback>
      <p:transition spd="slow" advTm="33689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2F2F2"/>
                </a:solidFill>
              </a:rPr>
              <a:t>Practice Impact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5E60E0-F337-A389-6740-A52153E070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0781721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1723"/>
    </mc:Choice>
    <mc:Fallback>
      <p:transition spd="slow" advTm="21723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38F8B5E-21B8-51A2-F0EE-833502623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97838-D93C-01BD-2DCC-B29D8DEC0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lang="en-GB" dirty="0"/>
              <a:t>PDSA Cycle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4CE2AE-B715-143A-4CFB-9A32B05ABB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8462221"/>
              </p:ext>
            </p:extLst>
          </p:nvPr>
        </p:nvGraphicFramePr>
        <p:xfrm>
          <a:off x="484583" y="2237362"/>
          <a:ext cx="7053264" cy="4046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003416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474"/>
    </mc:Choice>
    <mc:Fallback>
      <p:transition spd="slow" advTm="31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965A0C-17F8-4C45-A0E3-423774D898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graphicEl>
                                              <a:dgm id="{26965A0C-17F8-4C45-A0E3-423774D898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26965A0C-17F8-4C45-A0E3-423774D898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26965A0C-17F8-4C45-A0E3-423774D898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92B642-481A-4AAB-8749-4E33B8631C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graphicEl>
                                              <a:dgm id="{D192B642-481A-4AAB-8749-4E33B8631C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D192B642-481A-4AAB-8749-4E33B8631C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D192B642-481A-4AAB-8749-4E33B8631C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DCBAE0-8499-40E1-AA79-C17BA92995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graphicEl>
                                              <a:dgm id="{4FDCBAE0-8499-40E1-AA79-C17BA92995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graphicEl>
                                              <a:dgm id="{4FDCBAE0-8499-40E1-AA79-C17BA92995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graphicEl>
                                              <a:dgm id="{4FDCBAE0-8499-40E1-AA79-C17BA92995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1083DB-2D93-4D76-9098-D38C6F17FC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graphicEl>
                                              <a:dgm id="{AF1083DB-2D93-4D76-9098-D38C6F17FC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graphicEl>
                                              <a:dgm id="{AF1083DB-2D93-4D76-9098-D38C6F17FC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AF1083DB-2D93-4D76-9098-D38C6F17FC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A2E404C-E9CD-42A8-8F41-F9CEA93503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9A2E404C-E9CD-42A8-8F41-F9CEA93503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graphicEl>
                                              <a:dgm id="{9A2E404C-E9CD-42A8-8F41-F9CEA93503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graphicEl>
                                              <a:dgm id="{9A2E404C-E9CD-42A8-8F41-F9CEA93503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B28F7A-D708-4FA4-A6F1-1DEB1740B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graphicEl>
                                              <a:dgm id="{01B28F7A-D708-4FA4-A6F1-1DEB1740B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graphicEl>
                                              <a:dgm id="{01B28F7A-D708-4FA4-A6F1-1DEB1740B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graphicEl>
                                              <a:dgm id="{01B28F7A-D708-4FA4-A6F1-1DEB1740B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EF856B-978D-45E8-9096-EC23B264E4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>
                                            <p:graphicEl>
                                              <a:dgm id="{44EF856B-978D-45E8-9096-EC23B264E4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44EF856B-978D-45E8-9096-EC23B264E4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graphicEl>
                                              <a:dgm id="{44EF856B-978D-45E8-9096-EC23B264E4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E78424C-6FD0-41F8-9CAA-5DC19C423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2F2F2"/>
                </a:solidFill>
              </a:rPr>
              <a:t>Conclusion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D136760-57DC-4301-8BEA-B71AD2D139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DC58DEA-1307-4F44-AD47-E613D8B76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99B912D-1E4B-42AF-A2BE-CFEFEC916E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5B9741-F565-51AB-45E5-489232AF4B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4327555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4767"/>
    </mc:Choice>
    <mc:Fallback>
      <p:transition spd="slow" advTm="24767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 (UK)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Royal College of Occupational Therapist. (2022) </a:t>
            </a:r>
            <a:r>
              <a:rPr lang="en-GB" i="1" dirty="0"/>
              <a:t>Roots of recovery: Occupational therapy at the heart of health equity. </a:t>
            </a: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London: Royal college of Occupational Therapist</a:t>
            </a:r>
            <a:r>
              <a:rPr lang="en-GB" i="1" dirty="0"/>
              <a:t>.</a:t>
            </a:r>
          </a:p>
          <a:p>
            <a:endParaRPr lang="en-GB" dirty="0"/>
          </a:p>
          <a:p>
            <a:r>
              <a:rPr lang="en-GB" dirty="0"/>
              <a:t>Social </a:t>
            </a:r>
            <a:r>
              <a:rPr dirty="0"/>
              <a:t>C</a:t>
            </a:r>
            <a:r>
              <a:rPr lang="en-GB" dirty="0"/>
              <a:t>are Institute of Excellence</a:t>
            </a:r>
            <a:r>
              <a:rPr dirty="0"/>
              <a:t> (202</a:t>
            </a:r>
            <a:r>
              <a:rPr lang="en-GB" dirty="0"/>
              <a:t>0</a:t>
            </a:r>
            <a:r>
              <a:rPr dirty="0"/>
              <a:t>)</a:t>
            </a:r>
            <a:r>
              <a:rPr lang="en-GB" dirty="0"/>
              <a:t> </a:t>
            </a:r>
            <a:r>
              <a:rPr lang="en-GB" i="1" dirty="0"/>
              <a:t>Reablement: a guide for carers and family. </a:t>
            </a:r>
            <a:r>
              <a:rPr lang="en-GB" dirty="0"/>
              <a:t>Available at: https://www.scie.org.uk/integrated-care/intermediate-care-reablement/reablement-guide/ </a:t>
            </a:r>
          </a:p>
          <a:p>
            <a:endParaRPr lang="en-GB" dirty="0"/>
          </a:p>
          <a:p>
            <a:r>
              <a:rPr lang="en-GB" dirty="0"/>
              <a:t>The Kings Fund (2024) </a:t>
            </a:r>
            <a:r>
              <a:rPr lang="en-GB" i="1" dirty="0"/>
              <a:t>Making care closer to home a reality: Refocusing the system to primary and community care. </a:t>
            </a:r>
            <a:r>
              <a:rPr lang="en-GB" dirty="0"/>
              <a:t>Available at:  https://www.kingsfund.org.uk/insight-and-analysis/reports/making-care-closer-home-reality 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28"/>
    </mc:Choice>
    <mc:Fallback>
      <p:transition spd="slow" advTm="1528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|4|3|3.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|5.4|6.5|2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2.4|4.6|3.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4|6.2|6.2|9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1|2.9|4.6|6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6|2.3|2.5|2.3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4471</TotalTime>
  <Words>461</Words>
  <Application>Microsoft Office PowerPoint</Application>
  <PresentationFormat>On-screen Show (4:3)</PresentationFormat>
  <Paragraphs>142</Paragraphs>
  <Slides>20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Century Gothic</vt:lpstr>
      <vt:lpstr>Wingdings 3</vt:lpstr>
      <vt:lpstr>Ion</vt:lpstr>
      <vt:lpstr>Back to Basics: Strengthening the OT Role in Reablement</vt:lpstr>
      <vt:lpstr>Case Story – Mrs Wobble</vt:lpstr>
      <vt:lpstr>What Reablement Is Designed To Do</vt:lpstr>
      <vt:lpstr>Issues Identified</vt:lpstr>
      <vt:lpstr>PDSA Method</vt:lpstr>
      <vt:lpstr>Plan</vt:lpstr>
      <vt:lpstr>Improvement Focus</vt:lpstr>
      <vt:lpstr>Data Measures</vt:lpstr>
      <vt:lpstr>Core OT Assessment Elements</vt:lpstr>
      <vt:lpstr>Risk Assesment</vt:lpstr>
      <vt:lpstr>Evidence Base</vt:lpstr>
      <vt:lpstr>Do</vt:lpstr>
      <vt:lpstr>Study</vt:lpstr>
      <vt:lpstr>Act</vt:lpstr>
      <vt:lpstr>Compasionate Leadership</vt:lpstr>
      <vt:lpstr>Professional development</vt:lpstr>
      <vt:lpstr>Practice Impact</vt:lpstr>
      <vt:lpstr>PDSA Cycle</vt:lpstr>
      <vt:lpstr>Conclusion</vt:lpstr>
      <vt:lpstr>References (UK)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Pook, Carly</cp:lastModifiedBy>
  <cp:revision>2</cp:revision>
  <dcterms:created xsi:type="dcterms:W3CDTF">2013-01-27T09:14:16Z</dcterms:created>
  <dcterms:modified xsi:type="dcterms:W3CDTF">2026-02-05T21:28:15Z</dcterms:modified>
  <cp:category/>
</cp:coreProperties>
</file>