
<file path=[Content_Types].xml><?xml version="1.0" encoding="utf-8"?>
<Types xmlns="http://schemas.openxmlformats.org/package/2006/content-types">
  <Default Extension="jpeg" ContentType="image/jpeg"/>
  <Default Extension="jp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changesInfos/changesInfo1.xml" ContentType="application/vnd.ms-powerpoint.changesinfo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sldIdLst>
    <p:sldId id="256" r:id="rId2"/>
    <p:sldId id="257" r:id="rId3"/>
    <p:sldId id="258" r:id="rId4"/>
  </p:sldIdLst>
  <p:sldSz cx="12192000" cy="6858000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3840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51301941-97A3-18AD-77ED-E283E464ECBB}" v="176" dt="2022-10-28T15:40:09.736"/>
    <p1510:client id="{6317BA6F-5A9A-5F7B-DA55-677B2F317AF0}" v="937" dt="2022-11-04T17:13:11.985"/>
    <p1510:client id="{65D6BF0F-74A6-AEE8-2558-9E4B6E33A6FB}" v="88" dt="2022-11-08T20:41:58.241"/>
    <p1510:client id="{7E9056F2-8066-90A9-3919-E5C538628ED4}" v="201" dt="2022-11-04T19:46:39.978"/>
    <p1510:client id="{A530D2CA-059B-4B3B-3765-C0F9A074F3E9}" v="18" dt="2022-11-04T17:21:08.174"/>
    <p1510:client id="{B40FEF34-C540-D47F-26F8-0D3A2B2C5DB0}" v="56" dt="2022-11-04T15:50:08.046"/>
    <p1510:client id="{FBFF86E8-BB57-AD6C-5BD2-9411AD9435B4}" v="87" dt="2022-11-04T17:25:32.071"/>
  </p1510:revLst>
</p1510:revInfo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21E4AEA4-8DFA-4A89-87EB-49C32662AFE0}" styleName="Medium Style 2 - Accent 2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2">
              <a:tint val="20000"/>
            </a:schemeClr>
          </a:solidFill>
        </a:fill>
      </a:tcStyle>
    </a:wholeTbl>
    <a:band1H>
      <a:tcStyle>
        <a:tcBdr/>
        <a:fill>
          <a:solidFill>
            <a:schemeClr val="accent2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2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2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2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2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2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 snapToGrid="0">
      <p:cViewPr varScale="1">
        <p:scale>
          <a:sx n="103" d="100"/>
          <a:sy n="103" d="100"/>
        </p:scale>
        <p:origin x="144" y="216"/>
      </p:cViewPr>
      <p:guideLst>
        <p:guide orient="horz" pos="2160"/>
        <p:guide pos="384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theme" Target="theme/theme1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viewProps" Target="viewProps.xml"/><Relationship Id="rId5" Type="http://schemas.openxmlformats.org/officeDocument/2006/relationships/presProps" Target="presProps.xml"/><Relationship Id="rId10" Type="http://schemas.microsoft.com/office/2015/10/relationships/revisionInfo" Target="revisionInfo.xml"/><Relationship Id="rId4" Type="http://schemas.openxmlformats.org/officeDocument/2006/relationships/slide" Target="slides/slide3.xml"/><Relationship Id="rId9" Type="http://schemas.microsoft.com/office/2016/11/relationships/changesInfo" Target="changesInfos/changesInfo1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Iftekhar Rashid (2215602)" userId="S::2215602@student.uwtsd.ac.uk::2bc76196-4ffd-4c29-ad8a-f18dde2ae731" providerId="AD" clId="Web-{6317BA6F-5A9A-5F7B-DA55-677B2F317AF0}"/>
    <pc:docChg chg="modSld">
      <pc:chgData name="Iftekhar Rashid (2215602)" userId="S::2215602@student.uwtsd.ac.uk::2bc76196-4ffd-4c29-ad8a-f18dde2ae731" providerId="AD" clId="Web-{6317BA6F-5A9A-5F7B-DA55-677B2F317AF0}" dt="2022-11-04T17:12:13.062" v="888"/>
      <pc:docMkLst>
        <pc:docMk/>
      </pc:docMkLst>
      <pc:sldChg chg="modSp">
        <pc:chgData name="Iftekhar Rashid (2215602)" userId="S::2215602@student.uwtsd.ac.uk::2bc76196-4ffd-4c29-ad8a-f18dde2ae731" providerId="AD" clId="Web-{6317BA6F-5A9A-5F7B-DA55-677B2F317AF0}" dt="2022-11-04T17:12:13.062" v="888"/>
        <pc:sldMkLst>
          <pc:docMk/>
          <pc:sldMk cId="1147010734" sldId="257"/>
        </pc:sldMkLst>
        <pc:graphicFrameChg chg="mod modGraphic">
          <ac:chgData name="Iftekhar Rashid (2215602)" userId="S::2215602@student.uwtsd.ac.uk::2bc76196-4ffd-4c29-ad8a-f18dde2ae731" providerId="AD" clId="Web-{6317BA6F-5A9A-5F7B-DA55-677B2F317AF0}" dt="2022-11-04T17:12:13.062" v="888"/>
          <ac:graphicFrameMkLst>
            <pc:docMk/>
            <pc:sldMk cId="1147010734" sldId="257"/>
            <ac:graphicFrameMk id="4" creationId="{0685C930-5FA8-591C-84CD-39F479143029}"/>
          </ac:graphicFrameMkLst>
        </pc:graphicFrameChg>
      </pc:sldChg>
    </pc:docChg>
  </pc:docChgLst>
  <pc:docChgLst>
    <pc:chgData name="Iftekhar Rashid (2215602)" userId="S::2215602@student.uwtsd.ac.uk::2bc76196-4ffd-4c29-ad8a-f18dde2ae731" providerId="AD" clId="Web-{FBFF86E8-BB57-AD6C-5BD2-9411AD9435B4}"/>
    <pc:docChg chg="modSld">
      <pc:chgData name="Iftekhar Rashid (2215602)" userId="S::2215602@student.uwtsd.ac.uk::2bc76196-4ffd-4c29-ad8a-f18dde2ae731" providerId="AD" clId="Web-{FBFF86E8-BB57-AD6C-5BD2-9411AD9435B4}" dt="2022-11-04T17:25:29.946" v="55"/>
      <pc:docMkLst>
        <pc:docMk/>
      </pc:docMkLst>
      <pc:sldChg chg="modSp">
        <pc:chgData name="Iftekhar Rashid (2215602)" userId="S::2215602@student.uwtsd.ac.uk::2bc76196-4ffd-4c29-ad8a-f18dde2ae731" providerId="AD" clId="Web-{FBFF86E8-BB57-AD6C-5BD2-9411AD9435B4}" dt="2022-11-04T17:25:29.946" v="55"/>
        <pc:sldMkLst>
          <pc:docMk/>
          <pc:sldMk cId="1147010734" sldId="257"/>
        </pc:sldMkLst>
        <pc:graphicFrameChg chg="mod modGraphic">
          <ac:chgData name="Iftekhar Rashid (2215602)" userId="S::2215602@student.uwtsd.ac.uk::2bc76196-4ffd-4c29-ad8a-f18dde2ae731" providerId="AD" clId="Web-{FBFF86E8-BB57-AD6C-5BD2-9411AD9435B4}" dt="2022-11-04T17:25:29.946" v="55"/>
          <ac:graphicFrameMkLst>
            <pc:docMk/>
            <pc:sldMk cId="1147010734" sldId="257"/>
            <ac:graphicFrameMk id="4" creationId="{0685C930-5FA8-591C-84CD-39F479143029}"/>
          </ac:graphicFrameMkLst>
        </pc:graphicFrameChg>
      </pc:sldChg>
    </pc:docChg>
  </pc:docChgLst>
  <pc:docChgLst>
    <pc:chgData name="Iftekhar Rashid (2215602)" userId="S::2215602@student.uwtsd.ac.uk::2bc76196-4ffd-4c29-ad8a-f18dde2ae731" providerId="AD" clId="Web-{A530D2CA-059B-4B3B-3765-C0F9A074F3E9}"/>
    <pc:docChg chg="modSld">
      <pc:chgData name="Iftekhar Rashid (2215602)" userId="S::2215602@student.uwtsd.ac.uk::2bc76196-4ffd-4c29-ad8a-f18dde2ae731" providerId="AD" clId="Web-{A530D2CA-059B-4B3B-3765-C0F9A074F3E9}" dt="2022-11-04T17:21:08.174" v="17"/>
      <pc:docMkLst>
        <pc:docMk/>
      </pc:docMkLst>
      <pc:sldChg chg="modSp">
        <pc:chgData name="Iftekhar Rashid (2215602)" userId="S::2215602@student.uwtsd.ac.uk::2bc76196-4ffd-4c29-ad8a-f18dde2ae731" providerId="AD" clId="Web-{A530D2CA-059B-4B3B-3765-C0F9A074F3E9}" dt="2022-11-04T17:21:08.174" v="17"/>
        <pc:sldMkLst>
          <pc:docMk/>
          <pc:sldMk cId="1147010734" sldId="257"/>
        </pc:sldMkLst>
        <pc:graphicFrameChg chg="mod modGraphic">
          <ac:chgData name="Iftekhar Rashid (2215602)" userId="S::2215602@student.uwtsd.ac.uk::2bc76196-4ffd-4c29-ad8a-f18dde2ae731" providerId="AD" clId="Web-{A530D2CA-059B-4B3B-3765-C0F9A074F3E9}" dt="2022-11-04T17:21:08.174" v="17"/>
          <ac:graphicFrameMkLst>
            <pc:docMk/>
            <pc:sldMk cId="1147010734" sldId="257"/>
            <ac:graphicFrameMk id="4" creationId="{0685C930-5FA8-591C-84CD-39F479143029}"/>
          </ac:graphicFrameMkLst>
        </pc:graphicFrameChg>
      </pc:sldChg>
    </pc:docChg>
  </pc:docChgLst>
  <pc:docChgLst>
    <pc:chgData name="Iftekhar Rashid (2215602)" userId="S::2215602@student.uwtsd.ac.uk::2bc76196-4ffd-4c29-ad8a-f18dde2ae731" providerId="AD" clId="Web-{65D6BF0F-74A6-AEE8-2558-9E4B6E33A6FB}"/>
    <pc:docChg chg="modSld">
      <pc:chgData name="Iftekhar Rashid (2215602)" userId="S::2215602@student.uwtsd.ac.uk::2bc76196-4ffd-4c29-ad8a-f18dde2ae731" providerId="AD" clId="Web-{65D6BF0F-74A6-AEE8-2558-9E4B6E33A6FB}" dt="2022-11-08T20:41:58.241" v="79"/>
      <pc:docMkLst>
        <pc:docMk/>
      </pc:docMkLst>
      <pc:sldChg chg="modSp">
        <pc:chgData name="Iftekhar Rashid (2215602)" userId="S::2215602@student.uwtsd.ac.uk::2bc76196-4ffd-4c29-ad8a-f18dde2ae731" providerId="AD" clId="Web-{65D6BF0F-74A6-AEE8-2558-9E4B6E33A6FB}" dt="2022-11-08T20:41:58.241" v="79"/>
        <pc:sldMkLst>
          <pc:docMk/>
          <pc:sldMk cId="1147010734" sldId="257"/>
        </pc:sldMkLst>
        <pc:graphicFrameChg chg="mod modGraphic">
          <ac:chgData name="Iftekhar Rashid (2215602)" userId="S::2215602@student.uwtsd.ac.uk::2bc76196-4ffd-4c29-ad8a-f18dde2ae731" providerId="AD" clId="Web-{65D6BF0F-74A6-AEE8-2558-9E4B6E33A6FB}" dt="2022-11-08T20:41:58.241" v="79"/>
          <ac:graphicFrameMkLst>
            <pc:docMk/>
            <pc:sldMk cId="1147010734" sldId="257"/>
            <ac:graphicFrameMk id="4" creationId="{0685C930-5FA8-591C-84CD-39F479143029}"/>
          </ac:graphicFrameMkLst>
        </pc:graphicFrameChg>
      </pc:sldChg>
    </pc:docChg>
  </pc:docChgLst>
  <pc:docChgLst>
    <pc:chgData name="Iftekhar Rashid (2215602)" userId="S::2215602@student.uwtsd.ac.uk::2bc76196-4ffd-4c29-ad8a-f18dde2ae731" providerId="AD" clId="Web-{51301941-97A3-18AD-77ED-E283E464ECBB}"/>
    <pc:docChg chg="modSld">
      <pc:chgData name="Iftekhar Rashid (2215602)" userId="S::2215602@student.uwtsd.ac.uk::2bc76196-4ffd-4c29-ad8a-f18dde2ae731" providerId="AD" clId="Web-{51301941-97A3-18AD-77ED-E283E464ECBB}" dt="2022-10-28T15:39:06.841" v="167"/>
      <pc:docMkLst>
        <pc:docMk/>
      </pc:docMkLst>
      <pc:sldChg chg="modSp">
        <pc:chgData name="Iftekhar Rashid (2215602)" userId="S::2215602@student.uwtsd.ac.uk::2bc76196-4ffd-4c29-ad8a-f18dde2ae731" providerId="AD" clId="Web-{51301941-97A3-18AD-77ED-E283E464ECBB}" dt="2022-10-28T15:39:06.841" v="167"/>
        <pc:sldMkLst>
          <pc:docMk/>
          <pc:sldMk cId="1147010734" sldId="257"/>
        </pc:sldMkLst>
        <pc:graphicFrameChg chg="mod modGraphic">
          <ac:chgData name="Iftekhar Rashid (2215602)" userId="S::2215602@student.uwtsd.ac.uk::2bc76196-4ffd-4c29-ad8a-f18dde2ae731" providerId="AD" clId="Web-{51301941-97A3-18AD-77ED-E283E464ECBB}" dt="2022-10-28T15:39:06.841" v="167"/>
          <ac:graphicFrameMkLst>
            <pc:docMk/>
            <pc:sldMk cId="1147010734" sldId="257"/>
            <ac:graphicFrameMk id="4" creationId="{0685C930-5FA8-591C-84CD-39F479143029}"/>
          </ac:graphicFrameMkLst>
        </pc:graphicFrameChg>
      </pc:sldChg>
      <pc:sldChg chg="modSp">
        <pc:chgData name="Iftekhar Rashid (2215602)" userId="S::2215602@student.uwtsd.ac.uk::2bc76196-4ffd-4c29-ad8a-f18dde2ae731" providerId="AD" clId="Web-{51301941-97A3-18AD-77ED-E283E464ECBB}" dt="2022-10-28T15:31:21.622" v="51" actId="20577"/>
        <pc:sldMkLst>
          <pc:docMk/>
          <pc:sldMk cId="2431601311" sldId="258"/>
        </pc:sldMkLst>
        <pc:spChg chg="mod">
          <ac:chgData name="Iftekhar Rashid (2215602)" userId="S::2215602@student.uwtsd.ac.uk::2bc76196-4ffd-4c29-ad8a-f18dde2ae731" providerId="AD" clId="Web-{51301941-97A3-18AD-77ED-E283E464ECBB}" dt="2022-10-28T15:31:21.622" v="51" actId="20577"/>
          <ac:spMkLst>
            <pc:docMk/>
            <pc:sldMk cId="2431601311" sldId="258"/>
            <ac:spMk id="3" creationId="{87E0FB5E-A107-942E-C251-8658773DCEAF}"/>
          </ac:spMkLst>
        </pc:spChg>
      </pc:sldChg>
    </pc:docChg>
  </pc:docChgLst>
  <pc:docChgLst>
    <pc:chgData name="Iftekhar Rashid (2215602)" userId="S::2215602@student.uwtsd.ac.uk::2bc76196-4ffd-4c29-ad8a-f18dde2ae731" providerId="AD" clId="Web-{B40FEF34-C540-D47F-26F8-0D3A2B2C5DB0}"/>
    <pc:docChg chg="modSld">
      <pc:chgData name="Iftekhar Rashid (2215602)" userId="S::2215602@student.uwtsd.ac.uk::2bc76196-4ffd-4c29-ad8a-f18dde2ae731" providerId="AD" clId="Web-{B40FEF34-C540-D47F-26F8-0D3A2B2C5DB0}" dt="2022-11-04T15:49:41.013" v="49"/>
      <pc:docMkLst>
        <pc:docMk/>
      </pc:docMkLst>
      <pc:sldChg chg="modSp">
        <pc:chgData name="Iftekhar Rashid (2215602)" userId="S::2215602@student.uwtsd.ac.uk::2bc76196-4ffd-4c29-ad8a-f18dde2ae731" providerId="AD" clId="Web-{B40FEF34-C540-D47F-26F8-0D3A2B2C5DB0}" dt="2022-11-04T15:49:41.013" v="49"/>
        <pc:sldMkLst>
          <pc:docMk/>
          <pc:sldMk cId="1147010734" sldId="257"/>
        </pc:sldMkLst>
        <pc:graphicFrameChg chg="mod modGraphic">
          <ac:chgData name="Iftekhar Rashid (2215602)" userId="S::2215602@student.uwtsd.ac.uk::2bc76196-4ffd-4c29-ad8a-f18dde2ae731" providerId="AD" clId="Web-{B40FEF34-C540-D47F-26F8-0D3A2B2C5DB0}" dt="2022-11-04T15:49:41.013" v="49"/>
          <ac:graphicFrameMkLst>
            <pc:docMk/>
            <pc:sldMk cId="1147010734" sldId="257"/>
            <ac:graphicFrameMk id="4" creationId="{0685C930-5FA8-591C-84CD-39F479143029}"/>
          </ac:graphicFrameMkLst>
        </pc:graphicFrameChg>
      </pc:sldChg>
      <pc:sldChg chg="modSp">
        <pc:chgData name="Iftekhar Rashid (2215602)" userId="S::2215602@student.uwtsd.ac.uk::2bc76196-4ffd-4c29-ad8a-f18dde2ae731" providerId="AD" clId="Web-{B40FEF34-C540-D47F-26F8-0D3A2B2C5DB0}" dt="2022-11-04T15:47:05.096" v="7" actId="20577"/>
        <pc:sldMkLst>
          <pc:docMk/>
          <pc:sldMk cId="2431601311" sldId="258"/>
        </pc:sldMkLst>
        <pc:spChg chg="mod">
          <ac:chgData name="Iftekhar Rashid (2215602)" userId="S::2215602@student.uwtsd.ac.uk::2bc76196-4ffd-4c29-ad8a-f18dde2ae731" providerId="AD" clId="Web-{B40FEF34-C540-D47F-26F8-0D3A2B2C5DB0}" dt="2022-11-04T15:47:05.096" v="7" actId="20577"/>
          <ac:spMkLst>
            <pc:docMk/>
            <pc:sldMk cId="2431601311" sldId="258"/>
            <ac:spMk id="3" creationId="{87E0FB5E-A107-942E-C251-8658773DCEAF}"/>
          </ac:spMkLst>
        </pc:spChg>
      </pc:sldChg>
    </pc:docChg>
  </pc:docChgLst>
  <pc:docChgLst>
    <pc:chgData name="Iftekhar Rashid (2215602)" userId="S::2215602@student.uwtsd.ac.uk::2bc76196-4ffd-4c29-ad8a-f18dde2ae731" providerId="AD" clId="Web-{7E9056F2-8066-90A9-3919-E5C538628ED4}"/>
    <pc:docChg chg="modSld">
      <pc:chgData name="Iftekhar Rashid (2215602)" userId="S::2215602@student.uwtsd.ac.uk::2bc76196-4ffd-4c29-ad8a-f18dde2ae731" providerId="AD" clId="Web-{7E9056F2-8066-90A9-3919-E5C538628ED4}" dt="2022-11-04T19:46:39.978" v="169"/>
      <pc:docMkLst>
        <pc:docMk/>
      </pc:docMkLst>
      <pc:sldChg chg="modSp">
        <pc:chgData name="Iftekhar Rashid (2215602)" userId="S::2215602@student.uwtsd.ac.uk::2bc76196-4ffd-4c29-ad8a-f18dde2ae731" providerId="AD" clId="Web-{7E9056F2-8066-90A9-3919-E5C538628ED4}" dt="2022-11-04T19:46:39.978" v="169"/>
        <pc:sldMkLst>
          <pc:docMk/>
          <pc:sldMk cId="1147010734" sldId="257"/>
        </pc:sldMkLst>
        <pc:graphicFrameChg chg="mod modGraphic">
          <ac:chgData name="Iftekhar Rashid (2215602)" userId="S::2215602@student.uwtsd.ac.uk::2bc76196-4ffd-4c29-ad8a-f18dde2ae731" providerId="AD" clId="Web-{7E9056F2-8066-90A9-3919-E5C538628ED4}" dt="2022-11-04T19:46:39.978" v="169"/>
          <ac:graphicFrameMkLst>
            <pc:docMk/>
            <pc:sldMk cId="1147010734" sldId="257"/>
            <ac:graphicFrameMk id="4" creationId="{0685C930-5FA8-591C-84CD-39F479143029}"/>
          </ac:graphicFrameMkLst>
        </pc:graphicFrameChg>
      </pc:sldChg>
      <pc:sldChg chg="modSp">
        <pc:chgData name="Iftekhar Rashid (2215602)" userId="S::2215602@student.uwtsd.ac.uk::2bc76196-4ffd-4c29-ad8a-f18dde2ae731" providerId="AD" clId="Web-{7E9056F2-8066-90A9-3919-E5C538628ED4}" dt="2022-11-04T19:46:17.179" v="157" actId="1076"/>
        <pc:sldMkLst>
          <pc:docMk/>
          <pc:sldMk cId="2431601311" sldId="258"/>
        </pc:sldMkLst>
        <pc:spChg chg="mod">
          <ac:chgData name="Iftekhar Rashid (2215602)" userId="S::2215602@student.uwtsd.ac.uk::2bc76196-4ffd-4c29-ad8a-f18dde2ae731" providerId="AD" clId="Web-{7E9056F2-8066-90A9-3919-E5C538628ED4}" dt="2022-11-04T19:46:17.179" v="157" actId="1076"/>
          <ac:spMkLst>
            <pc:docMk/>
            <pc:sldMk cId="2431601311" sldId="258"/>
            <ac:spMk id="3" creationId="{87E0FB5E-A107-942E-C251-8658773DCEAF}"/>
          </ac:spMkLst>
        </pc:spChg>
      </pc:sldChg>
    </pc:docChg>
  </pc:docChgLst>
</pc:chgInfo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2417779" y="802298"/>
            <a:ext cx="8637073" cy="2541431"/>
          </a:xfrm>
        </p:spPr>
        <p:txBody>
          <a:bodyPr bIns="0" anchor="b">
            <a:normAutofit/>
          </a:bodyPr>
          <a:lstStyle>
            <a:lvl1pPr algn="l">
              <a:defRPr sz="66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2417780" y="3531204"/>
            <a:ext cx="8637072" cy="977621"/>
          </a:xfrm>
        </p:spPr>
        <p:txBody>
          <a:bodyPr tIns="91440" bIns="91440">
            <a:normAutofit/>
          </a:bodyPr>
          <a:lstStyle>
            <a:lvl1pPr marL="0" indent="0" algn="l">
              <a:buNone/>
              <a:defRPr sz="1800" b="0" cap="all" baseline="0">
                <a:solidFill>
                  <a:schemeClr val="tx1"/>
                </a:solidFill>
              </a:defRPr>
            </a:lvl1pPr>
            <a:lvl2pPr marL="457200" indent="0" algn="ctr">
              <a:buNone/>
              <a:defRPr sz="18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6945BBB-A368-42D0-86B2-C648EFAF0C02}" type="datetimeFigureOut">
              <a:rPr lang="en-GB" smtClean="0"/>
              <a:pPr/>
              <a:t>11/11/2022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2416500" y="329307"/>
            <a:ext cx="4973915" cy="309201"/>
          </a:xfrm>
        </p:spPr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1437664" y="798973"/>
            <a:ext cx="811019" cy="503578"/>
          </a:xfrm>
        </p:spPr>
        <p:txBody>
          <a:bodyPr/>
          <a:lstStyle/>
          <a:p>
            <a:fld id="{A086DFCB-B92B-4B6E-B4AF-C2F02DAE8CC4}" type="slidenum">
              <a:rPr lang="en-GB" smtClean="0"/>
              <a:pPr/>
              <a:t>‹#›</a:t>
            </a:fld>
            <a:endParaRPr lang="en-GB"/>
          </a:p>
        </p:txBody>
      </p:sp>
      <p:cxnSp>
        <p:nvCxnSpPr>
          <p:cNvPr id="15" name="Straight Connector 14"/>
          <p:cNvCxnSpPr/>
          <p:nvPr/>
        </p:nvCxnSpPr>
        <p:spPr>
          <a:xfrm>
            <a:off x="2417780" y="3528542"/>
            <a:ext cx="8637072" cy="0"/>
          </a:xfrm>
          <a:prstGeom prst="line">
            <a:avLst/>
          </a:prstGeom>
          <a:ln w="31750"/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3486328768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 anchor="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6945BBB-A368-42D0-86B2-C648EFAF0C02}" type="datetimeFigureOut">
              <a:rPr lang="en-GB" smtClean="0"/>
              <a:pPr/>
              <a:t>11/11/2022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086DFCB-B92B-4B6E-B4AF-C2F02DAE8CC4}" type="slidenum">
              <a:rPr lang="en-GB" smtClean="0"/>
              <a:pPr/>
              <a:t>‹#›</a:t>
            </a:fld>
            <a:endParaRPr lang="en-GB"/>
          </a:p>
        </p:txBody>
      </p:sp>
      <p:cxnSp>
        <p:nvCxnSpPr>
          <p:cNvPr id="33" name="Straight Connector 32"/>
          <p:cNvCxnSpPr/>
          <p:nvPr/>
        </p:nvCxnSpPr>
        <p:spPr>
          <a:xfrm>
            <a:off x="1453896" y="1847088"/>
            <a:ext cx="9607522" cy="0"/>
          </a:xfrm>
          <a:prstGeom prst="line">
            <a:avLst/>
          </a:prstGeom>
          <a:ln w="31750"/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4294331923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454239" y="1756130"/>
            <a:ext cx="8643154" cy="1887950"/>
          </a:xfrm>
        </p:spPr>
        <p:txBody>
          <a:bodyPr anchor="b">
            <a:normAutofit/>
          </a:bodyPr>
          <a:lstStyle>
            <a:lvl1pPr algn="l">
              <a:defRPr sz="36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454239" y="3806195"/>
            <a:ext cx="8630446" cy="1012929"/>
          </a:xfrm>
        </p:spPr>
        <p:txBody>
          <a:bodyPr tIns="91440">
            <a:normAutofit/>
          </a:bodyPr>
          <a:lstStyle>
            <a:lvl1pPr marL="0" indent="0" algn="l">
              <a:buNone/>
              <a:defRPr sz="180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6945BBB-A368-42D0-86B2-C648EFAF0C02}" type="datetimeFigureOut">
              <a:rPr lang="en-GB" smtClean="0"/>
              <a:pPr/>
              <a:t>11/11/2022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086DFCB-B92B-4B6E-B4AF-C2F02DAE8CC4}" type="slidenum">
              <a:rPr lang="en-GB" smtClean="0"/>
              <a:pPr/>
              <a:t>‹#›</a:t>
            </a:fld>
            <a:endParaRPr lang="en-GB"/>
          </a:p>
        </p:txBody>
      </p:sp>
      <p:cxnSp>
        <p:nvCxnSpPr>
          <p:cNvPr id="15" name="Straight Connector 14"/>
          <p:cNvCxnSpPr/>
          <p:nvPr/>
        </p:nvCxnSpPr>
        <p:spPr>
          <a:xfrm>
            <a:off x="1454239" y="3804985"/>
            <a:ext cx="8630446" cy="0"/>
          </a:xfrm>
          <a:prstGeom prst="line">
            <a:avLst/>
          </a:prstGeom>
          <a:ln w="31750"/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3982805861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449217" y="804889"/>
            <a:ext cx="9605635" cy="1059305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1447331" y="2010878"/>
            <a:ext cx="4645152" cy="3448595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413771" y="2017343"/>
            <a:ext cx="4645152" cy="3441520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6945BBB-A368-42D0-86B2-C648EFAF0C02}" type="datetimeFigureOut">
              <a:rPr lang="en-GB" smtClean="0"/>
              <a:pPr/>
              <a:t>11/11/2022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086DFCB-B92B-4B6E-B4AF-C2F02DAE8CC4}" type="slidenum">
              <a:rPr lang="en-GB" smtClean="0"/>
              <a:pPr/>
              <a:t>‹#›</a:t>
            </a:fld>
            <a:endParaRPr lang="en-GB"/>
          </a:p>
        </p:txBody>
      </p:sp>
      <p:cxnSp>
        <p:nvCxnSpPr>
          <p:cNvPr id="35" name="Straight Connector 34"/>
          <p:cNvCxnSpPr/>
          <p:nvPr/>
        </p:nvCxnSpPr>
        <p:spPr>
          <a:xfrm>
            <a:off x="1453896" y="1847088"/>
            <a:ext cx="9607522" cy="0"/>
          </a:xfrm>
          <a:prstGeom prst="line">
            <a:avLst/>
          </a:prstGeom>
          <a:ln w="31750"/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794189807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447191" y="804163"/>
            <a:ext cx="9607661" cy="1056319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447191" y="2019549"/>
            <a:ext cx="4645152" cy="801943"/>
          </a:xfrm>
        </p:spPr>
        <p:txBody>
          <a:bodyPr anchor="b">
            <a:normAutofit/>
          </a:bodyPr>
          <a:lstStyle>
            <a:lvl1pPr marL="0" indent="0">
              <a:lnSpc>
                <a:spcPct val="100000"/>
              </a:lnSpc>
              <a:buNone/>
              <a:defRPr sz="2200" b="0" cap="all" baseline="0">
                <a:solidFill>
                  <a:schemeClr val="accent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447191" y="2824269"/>
            <a:ext cx="4645152" cy="2644457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412362" y="2023003"/>
            <a:ext cx="4645152" cy="802237"/>
          </a:xfrm>
        </p:spPr>
        <p:txBody>
          <a:bodyPr anchor="b">
            <a:normAutofit/>
          </a:bodyPr>
          <a:lstStyle>
            <a:lvl1pPr marL="0" indent="0">
              <a:lnSpc>
                <a:spcPct val="100000"/>
              </a:lnSpc>
              <a:buNone/>
              <a:defRPr sz="2200" b="0" cap="all" baseline="0">
                <a:solidFill>
                  <a:schemeClr val="accent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412362" y="2821491"/>
            <a:ext cx="4645152" cy="2637371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6945BBB-A368-42D0-86B2-C648EFAF0C02}" type="datetimeFigureOut">
              <a:rPr lang="en-GB" smtClean="0"/>
              <a:pPr/>
              <a:t>11/11/2022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086DFCB-B92B-4B6E-B4AF-C2F02DAE8CC4}" type="slidenum">
              <a:rPr lang="en-GB" smtClean="0"/>
              <a:pPr/>
              <a:t>‹#›</a:t>
            </a:fld>
            <a:endParaRPr lang="en-GB"/>
          </a:p>
        </p:txBody>
      </p:sp>
      <p:cxnSp>
        <p:nvCxnSpPr>
          <p:cNvPr id="29" name="Straight Connector 28"/>
          <p:cNvCxnSpPr/>
          <p:nvPr/>
        </p:nvCxnSpPr>
        <p:spPr>
          <a:xfrm>
            <a:off x="1453896" y="1847088"/>
            <a:ext cx="9607522" cy="0"/>
          </a:xfrm>
          <a:prstGeom prst="line">
            <a:avLst/>
          </a:prstGeom>
          <a:ln w="31750"/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3565213354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6945BBB-A368-42D0-86B2-C648EFAF0C02}" type="datetimeFigureOut">
              <a:rPr lang="en-GB" smtClean="0"/>
              <a:pPr/>
              <a:t>11/11/2022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086DFCB-B92B-4B6E-B4AF-C2F02DAE8CC4}" type="slidenum">
              <a:rPr lang="en-GB" smtClean="0"/>
              <a:pPr/>
              <a:t>‹#›</a:t>
            </a:fld>
            <a:endParaRPr lang="en-GB"/>
          </a:p>
        </p:txBody>
      </p:sp>
      <p:cxnSp>
        <p:nvCxnSpPr>
          <p:cNvPr id="25" name="Straight Connector 24"/>
          <p:cNvCxnSpPr/>
          <p:nvPr/>
        </p:nvCxnSpPr>
        <p:spPr>
          <a:xfrm>
            <a:off x="1453896" y="1847088"/>
            <a:ext cx="9607522" cy="0"/>
          </a:xfrm>
          <a:prstGeom prst="line">
            <a:avLst/>
          </a:prstGeom>
          <a:ln w="31750"/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819673732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6945BBB-A368-42D0-86B2-C648EFAF0C02}" type="datetimeFigureOut">
              <a:rPr lang="en-GB" smtClean="0"/>
              <a:pPr/>
              <a:t>11/11/2022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086DFCB-B92B-4B6E-B4AF-C2F02DAE8CC4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647452312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444671" y="798973"/>
            <a:ext cx="3273099" cy="2247117"/>
          </a:xfrm>
        </p:spPr>
        <p:txBody>
          <a:bodyPr anchor="b">
            <a:normAutofit/>
          </a:bodyPr>
          <a:lstStyle>
            <a:lvl1pPr algn="l">
              <a:defRPr sz="24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043714" y="798974"/>
            <a:ext cx="6012470" cy="4658826"/>
          </a:xfrm>
        </p:spPr>
        <p:txBody>
          <a:bodyPr anchor="ctr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444671" y="3205491"/>
            <a:ext cx="3275013" cy="2248181"/>
          </a:xfrm>
        </p:spPr>
        <p:txBody>
          <a:bodyPr/>
          <a:lstStyle>
            <a:lvl1pPr marL="0" indent="0" algn="l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6945BBB-A368-42D0-86B2-C648EFAF0C02}" type="datetimeFigureOut">
              <a:rPr lang="en-GB" smtClean="0"/>
              <a:pPr/>
              <a:t>11/11/2022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086DFCB-B92B-4B6E-B4AF-C2F02DAE8CC4}" type="slidenum">
              <a:rPr lang="en-GB" smtClean="0"/>
              <a:pPr/>
              <a:t>‹#›</a:t>
            </a:fld>
            <a:endParaRPr lang="en-GB"/>
          </a:p>
        </p:txBody>
      </p:sp>
      <p:cxnSp>
        <p:nvCxnSpPr>
          <p:cNvPr id="17" name="Straight Connector 16"/>
          <p:cNvCxnSpPr/>
          <p:nvPr/>
        </p:nvCxnSpPr>
        <p:spPr>
          <a:xfrm>
            <a:off x="1448280" y="3205491"/>
            <a:ext cx="3269490" cy="0"/>
          </a:xfrm>
          <a:prstGeom prst="line">
            <a:avLst/>
          </a:prstGeom>
          <a:ln w="31750"/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4039909138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8" name="Group 7"/>
          <p:cNvGrpSpPr/>
          <p:nvPr/>
        </p:nvGrpSpPr>
        <p:grpSpPr>
          <a:xfrm>
            <a:off x="7477387" y="482170"/>
            <a:ext cx="4074533" cy="5149101"/>
            <a:chOff x="7477387" y="482170"/>
            <a:chExt cx="4074533" cy="5149101"/>
          </a:xfrm>
        </p:grpSpPr>
        <p:sp>
          <p:nvSpPr>
            <p:cNvPr id="18" name="Rectangle 17"/>
            <p:cNvSpPr/>
            <p:nvPr/>
          </p:nvSpPr>
          <p:spPr bwMode="black">
            <a:xfrm>
              <a:off x="7477387" y="482170"/>
              <a:ext cx="4074533" cy="5149101"/>
            </a:xfrm>
            <a:prstGeom prst="rect">
              <a:avLst/>
            </a:prstGeom>
            <a:gradFill>
              <a:gsLst>
                <a:gs pos="0">
                  <a:srgbClr val="000001"/>
                </a:gs>
                <a:gs pos="100000">
                  <a:srgbClr val="191919"/>
                </a:gs>
              </a:gsLst>
            </a:gradFill>
            <a:ln w="76200" cmpd="sng">
              <a:noFill/>
              <a:miter lim="800000"/>
            </a:ln>
            <a:effectLst>
              <a:outerShdw blurRad="127000" dist="228600" dir="4740000" sx="98000" sy="98000" algn="tl" rotWithShape="0">
                <a:srgbClr val="000000">
                  <a:alpha val="34000"/>
                </a:srgbClr>
              </a:outerShdw>
            </a:effectLst>
            <a:scene3d>
              <a:camera prst="orthographicFront"/>
              <a:lightRig rig="threePt" dir="t"/>
            </a:scene3d>
            <a:sp3d>
              <a:bevelT w="152400" h="50800" prst="softRound"/>
            </a:sp3d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9" name="Rectangle 18"/>
            <p:cNvSpPr/>
            <p:nvPr/>
          </p:nvSpPr>
          <p:spPr bwMode="blackWhite">
            <a:xfrm>
              <a:off x="7790446" y="812506"/>
              <a:ext cx="3450289" cy="4466452"/>
            </a:xfrm>
            <a:prstGeom prst="rect">
              <a:avLst/>
            </a:prstGeom>
            <a:gradFill>
              <a:gsLst>
                <a:gs pos="0">
                  <a:srgbClr val="DADADA"/>
                </a:gs>
                <a:gs pos="100000">
                  <a:srgbClr val="FFFFFE"/>
                </a:gs>
              </a:gsLst>
              <a:lin ang="16200000" scaled="0"/>
            </a:gradFill>
            <a:ln w="50800" cmpd="sng">
              <a:solidFill>
                <a:srgbClr val="191919"/>
              </a:solidFill>
              <a:miter lim="800000"/>
            </a:ln>
            <a:effectLst>
              <a:innerShdw blurRad="63500" dist="88900" dir="14100000">
                <a:srgbClr val="000000">
                  <a:alpha val="30000"/>
                </a:srgbClr>
              </a:innerShdw>
            </a:effectLst>
            <a:scene3d>
              <a:camera prst="orthographicFront"/>
              <a:lightRig rig="threePt" dir="t"/>
            </a:scene3d>
            <a:sp3d>
              <a:bevelT prst="relaxedInset"/>
            </a:sp3d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</p:grp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451206" y="1129513"/>
            <a:ext cx="5532328" cy="1830584"/>
          </a:xfrm>
        </p:spPr>
        <p:txBody>
          <a:bodyPr anchor="b">
            <a:normAutofit/>
          </a:bodyPr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8124389" y="1122542"/>
            <a:ext cx="2791171" cy="3866327"/>
          </a:xfrm>
          <a:solidFill>
            <a:schemeClr val="bg1">
              <a:lumMod val="85000"/>
            </a:schemeClr>
          </a:solidFill>
          <a:ln w="9525" cap="sq">
            <a:noFill/>
            <a:miter lim="800000"/>
          </a:ln>
          <a:effectLst/>
        </p:spPr>
        <p:txBody>
          <a:bodyPr anchor="t"/>
          <a:lstStyle>
            <a:lvl1pPr marL="0" indent="0" algn="ctr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450329" y="3145992"/>
            <a:ext cx="5524404" cy="2003742"/>
          </a:xfrm>
        </p:spPr>
        <p:txBody>
          <a:bodyPr>
            <a:normAutofit/>
          </a:bodyPr>
          <a:lstStyle>
            <a:lvl1pPr marL="0" indent="0" algn="l">
              <a:buNone/>
              <a:defRPr sz="18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>
          <a:xfrm>
            <a:off x="1447382" y="5469856"/>
            <a:ext cx="5527351" cy="320123"/>
          </a:xfrm>
        </p:spPr>
        <p:txBody>
          <a:bodyPr/>
          <a:lstStyle>
            <a:lvl1pPr algn="l">
              <a:defRPr/>
            </a:lvl1pPr>
          </a:lstStyle>
          <a:p>
            <a:fld id="{F6945BBB-A368-42D0-86B2-C648EFAF0C02}" type="datetimeFigureOut">
              <a:rPr lang="en-GB" smtClean="0"/>
              <a:pPr/>
              <a:t>11/11/2022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>
          <a:xfrm>
            <a:off x="1447382" y="318640"/>
            <a:ext cx="5541004" cy="320931"/>
          </a:xfrm>
        </p:spPr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086DFCB-B92B-4B6E-B4AF-C2F02DAE8CC4}" type="slidenum">
              <a:rPr lang="en-GB" smtClean="0"/>
              <a:pPr/>
              <a:t>‹#›</a:t>
            </a:fld>
            <a:endParaRPr lang="en-GB"/>
          </a:p>
        </p:txBody>
      </p:sp>
      <p:cxnSp>
        <p:nvCxnSpPr>
          <p:cNvPr id="31" name="Straight Connector 30"/>
          <p:cNvCxnSpPr/>
          <p:nvPr/>
        </p:nvCxnSpPr>
        <p:spPr>
          <a:xfrm>
            <a:off x="1447382" y="3143605"/>
            <a:ext cx="5527351" cy="0"/>
          </a:xfrm>
          <a:prstGeom prst="line">
            <a:avLst/>
          </a:prstGeom>
          <a:ln w="31750"/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563046655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6945BBB-A368-42D0-86B2-C648EFAF0C02}" type="datetimeFigureOut">
              <a:rPr lang="en-GB" smtClean="0"/>
              <a:pPr/>
              <a:t>11/11/2022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086DFCB-B92B-4B6E-B4AF-C2F02DAE8CC4}" type="slidenum">
              <a:rPr lang="en-GB" smtClean="0"/>
              <a:pPr/>
              <a:t>‹#›</a:t>
            </a:fld>
            <a:endParaRPr lang="en-GB"/>
          </a:p>
        </p:txBody>
      </p:sp>
      <p:cxnSp>
        <p:nvCxnSpPr>
          <p:cNvPr id="26" name="Straight Connector 25"/>
          <p:cNvCxnSpPr/>
          <p:nvPr/>
        </p:nvCxnSpPr>
        <p:spPr>
          <a:xfrm>
            <a:off x="1453896" y="1847088"/>
            <a:ext cx="9607522" cy="0"/>
          </a:xfrm>
          <a:prstGeom prst="line">
            <a:avLst/>
          </a:prstGeom>
          <a:ln w="31750"/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2673090648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9439111" y="798973"/>
            <a:ext cx="1615742" cy="4659889"/>
          </a:xfrm>
        </p:spPr>
        <p:txBody>
          <a:bodyPr vert="eaVert"/>
          <a:lstStyle>
            <a:lvl1pPr algn="l">
              <a:defRPr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1444672" y="798973"/>
            <a:ext cx="7828830" cy="4659889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6945BBB-A368-42D0-86B2-C648EFAF0C02}" type="datetimeFigureOut">
              <a:rPr lang="en-GB" smtClean="0"/>
              <a:pPr/>
              <a:t>11/11/2022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086DFCB-B92B-4B6E-B4AF-C2F02DAE8CC4}" type="slidenum">
              <a:rPr lang="en-GB" smtClean="0"/>
              <a:pPr/>
              <a:t>‹#›</a:t>
            </a:fld>
            <a:endParaRPr lang="en-GB"/>
          </a:p>
        </p:txBody>
      </p:sp>
      <p:cxnSp>
        <p:nvCxnSpPr>
          <p:cNvPr id="15" name="Straight Connector 14"/>
          <p:cNvCxnSpPr/>
          <p:nvPr/>
        </p:nvCxnSpPr>
        <p:spPr>
          <a:xfrm>
            <a:off x="9439111" y="798973"/>
            <a:ext cx="0" cy="4659889"/>
          </a:xfrm>
          <a:prstGeom prst="line">
            <a:avLst/>
          </a:prstGeom>
          <a:ln w="31750"/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2409372299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1.jp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/>
          <p:cNvSpPr/>
          <p:nvPr/>
        </p:nvSpPr>
        <p:spPr>
          <a:xfrm>
            <a:off x="0" y="2019476"/>
            <a:ext cx="12192000" cy="4105941"/>
          </a:xfrm>
          <a:prstGeom prst="rect">
            <a:avLst/>
          </a:prstGeom>
          <a:gradFill flip="none" rotWithShape="1">
            <a:gsLst>
              <a:gs pos="0">
                <a:schemeClr val="bg2">
                  <a:alpha val="0"/>
                </a:schemeClr>
              </a:gs>
              <a:gs pos="100000">
                <a:schemeClr val="bg2"/>
              </a:gs>
            </a:gsLst>
            <a:lin ang="54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pic>
        <p:nvPicPr>
          <p:cNvPr id="7" name="Picture 6"/>
          <p:cNvPicPr>
            <a:picLocks noChangeAspect="1"/>
          </p:cNvPicPr>
          <p:nvPr/>
        </p:nvPicPr>
        <p:blipFill rotWithShape="1">
          <a:blip r:embed="rId1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1538" b="-1538"/>
          <a:stretch/>
        </p:blipFill>
        <p:spPr bwMode="black">
          <a:xfrm>
            <a:off x="0" y="6126480"/>
            <a:ext cx="12192000" cy="742950"/>
          </a:xfrm>
          <a:prstGeom prst="rect">
            <a:avLst/>
          </a:prstGeom>
        </p:spPr>
      </p:pic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1451579" y="804519"/>
            <a:ext cx="9603275" cy="1049235"/>
          </a:xfrm>
          <a:prstGeom prst="rect">
            <a:avLst/>
          </a:prstGeo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451579" y="2015732"/>
            <a:ext cx="9603275" cy="345061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7554138" y="330370"/>
            <a:ext cx="3500715" cy="309201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F6945BBB-A368-42D0-86B2-C648EFAF0C02}" type="datetimeFigureOut">
              <a:rPr lang="en-GB" smtClean="0"/>
              <a:pPr/>
              <a:t>11/11/2022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1451579" y="329307"/>
            <a:ext cx="5938836" cy="309201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0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480060" y="798973"/>
            <a:ext cx="811019" cy="503578"/>
          </a:xfrm>
          <a:prstGeom prst="rect">
            <a:avLst/>
          </a:prstGeom>
        </p:spPr>
        <p:txBody>
          <a:bodyPr vert="horz" lIns="91440" tIns="45720" rIns="91440" bIns="45720" rtlCol="0" anchor="t"/>
          <a:lstStyle>
            <a:lvl1pPr algn="r">
              <a:defRPr sz="2800">
                <a:solidFill>
                  <a:schemeClr val="accent1"/>
                </a:solidFill>
              </a:defRPr>
            </a:lvl1pPr>
          </a:lstStyle>
          <a:p>
            <a:fld id="{A086DFCB-B92B-4B6E-B4AF-C2F02DAE8CC4}" type="slidenum">
              <a:rPr lang="en-GB" smtClean="0"/>
              <a:pPr/>
              <a:t>‹#›</a:t>
            </a:fld>
            <a:endParaRPr lang="en-GB"/>
          </a:p>
        </p:txBody>
      </p:sp>
      <p:cxnSp>
        <p:nvCxnSpPr>
          <p:cNvPr id="10" name="Straight Connector 9"/>
          <p:cNvCxnSpPr/>
          <p:nvPr/>
        </p:nvCxnSpPr>
        <p:spPr>
          <a:xfrm>
            <a:off x="0" y="6128413"/>
            <a:ext cx="12192000" cy="0"/>
          </a:xfrm>
          <a:prstGeom prst="line">
            <a:avLst/>
          </a:prstGeom>
          <a:ln w="12700">
            <a:solidFill>
              <a:srgbClr val="000001">
                <a:alpha val="20000"/>
              </a:srgb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419253221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3200" b="0" i="0" kern="1200" cap="all">
          <a:solidFill>
            <a:schemeClr val="tx1"/>
          </a:solidFill>
          <a:effectLst/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120000"/>
        </a:lnSpc>
        <a:spcBef>
          <a:spcPts val="1000"/>
        </a:spcBef>
        <a:buClr>
          <a:schemeClr val="accent1"/>
        </a:buClr>
        <a:buSzPct val="100000"/>
        <a:buFont typeface="Arial" panose="020B0604020202020204" pitchFamily="34" charset="0"/>
        <a:buChar char="•"/>
        <a:defRPr sz="2000" kern="1200">
          <a:solidFill>
            <a:schemeClr val="tx1"/>
          </a:solidFill>
          <a:effectLst/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accent1"/>
        </a:buClr>
        <a:buSzPct val="100000"/>
        <a:buFont typeface="Arial" panose="020B0604020202020204" pitchFamily="34" charset="0"/>
        <a:buChar char="•"/>
        <a:defRPr sz="1800" kern="1200" cap="none" baseline="0">
          <a:solidFill>
            <a:schemeClr val="tx1"/>
          </a:solidFill>
          <a:effectLst/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accent1"/>
        </a:buClr>
        <a:buSzPct val="100000"/>
        <a:buFont typeface="Arial" panose="020B0604020202020204" pitchFamily="34" charset="0"/>
        <a:buChar char="•"/>
        <a:defRPr sz="1600" kern="1200">
          <a:solidFill>
            <a:schemeClr val="tx1"/>
          </a:solidFill>
          <a:effectLst/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accent1"/>
        </a:buClr>
        <a:buSzPct val="100000"/>
        <a:buFont typeface="Arial" panose="020B0604020202020204" pitchFamily="34" charset="0"/>
        <a:buChar char="•"/>
        <a:defRPr sz="1400" kern="1200" cap="none" baseline="0">
          <a:solidFill>
            <a:schemeClr val="tx1"/>
          </a:solidFill>
          <a:effectLst/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accent1"/>
        </a:buClr>
        <a:buSzPct val="100000"/>
        <a:buFont typeface="Arial" panose="020B0604020202020204" pitchFamily="34" charset="0"/>
        <a:buChar char="•"/>
        <a:defRPr sz="1200" kern="1200">
          <a:solidFill>
            <a:schemeClr val="tx1"/>
          </a:solidFill>
          <a:effectLst/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accent1"/>
        </a:buClr>
        <a:buSzPct val="100000"/>
        <a:buFont typeface="Arial" panose="020B0604020202020204" pitchFamily="34" charset="0"/>
        <a:buChar char="•"/>
        <a:defRPr sz="1200" kern="1200">
          <a:solidFill>
            <a:schemeClr val="tx1"/>
          </a:solidFill>
          <a:effectLst/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accent1"/>
        </a:buClr>
        <a:buSzPct val="100000"/>
        <a:buFont typeface="Arial" panose="020B0604020202020204" pitchFamily="34" charset="0"/>
        <a:buChar char="•"/>
        <a:defRPr sz="1200" kern="1200">
          <a:solidFill>
            <a:schemeClr val="tx1"/>
          </a:solidFill>
          <a:effectLst/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accent1"/>
        </a:buClr>
        <a:buSzPct val="100000"/>
        <a:buFont typeface="Arial" panose="020B0604020202020204" pitchFamily="34" charset="0"/>
        <a:buChar char="•"/>
        <a:defRPr sz="1200" kern="1200" baseline="0">
          <a:solidFill>
            <a:schemeClr val="tx1"/>
          </a:solidFill>
          <a:effectLst/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accent1"/>
        </a:buClr>
        <a:buSzPct val="100000"/>
        <a:buFont typeface="Arial" panose="020B0604020202020204" pitchFamily="34" charset="0"/>
        <a:buChar char="•"/>
        <a:defRPr sz="1200" kern="1200" baseline="0">
          <a:solidFill>
            <a:schemeClr val="tx1"/>
          </a:solidFill>
          <a:effectLst/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3852289-16BF-DDB0-67AE-0D15C708180B}"/>
              </a:ext>
            </a:extLst>
          </p:cNvPr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GB" dirty="0"/>
              <a:t>Learning in Digital Era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4066CF24-66C5-2B3D-5308-D403790FC1B3}"/>
              </a:ext>
            </a:extLst>
          </p:cNvPr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rPr lang="en-GB" dirty="0" err="1"/>
              <a:t>Iftekahar</a:t>
            </a:r>
            <a:r>
              <a:rPr lang="en-GB" dirty="0"/>
              <a:t> Rashid- ID- 2215602</a:t>
            </a:r>
          </a:p>
          <a:p>
            <a:r>
              <a:rPr lang="en-GB" dirty="0">
                <a:solidFill>
                  <a:srgbClr val="00B0F0"/>
                </a:solidFill>
              </a:rPr>
              <a:t>Personal development planning</a:t>
            </a:r>
          </a:p>
        </p:txBody>
      </p:sp>
    </p:spTree>
    <p:extLst>
      <p:ext uri="{BB962C8B-B14F-4D97-AF65-F5344CB8AC3E}">
        <p14:creationId xmlns:p14="http://schemas.microsoft.com/office/powerpoint/2010/main" val="311717606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Table 4">
            <a:extLst>
              <a:ext uri="{FF2B5EF4-FFF2-40B4-BE49-F238E27FC236}">
                <a16:creationId xmlns:a16="http://schemas.microsoft.com/office/drawing/2014/main" id="{0685C930-5FA8-591C-84CD-39F479143029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98513145"/>
              </p:ext>
            </p:extLst>
          </p:nvPr>
        </p:nvGraphicFramePr>
        <p:xfrm>
          <a:off x="286623" y="283439"/>
          <a:ext cx="11618754" cy="4328160"/>
        </p:xfrm>
        <a:graphic>
          <a:graphicData uri="http://schemas.openxmlformats.org/drawingml/2006/table">
            <a:tbl>
              <a:tblPr firstRow="1" bandRow="1">
                <a:tableStyleId>{21E4AEA4-8DFA-4A89-87EB-49C32662AFE0}</a:tableStyleId>
              </a:tblPr>
              <a:tblGrid>
                <a:gridCol w="1936459">
                  <a:extLst>
                    <a:ext uri="{9D8B030D-6E8A-4147-A177-3AD203B41FA5}">
                      <a16:colId xmlns:a16="http://schemas.microsoft.com/office/drawing/2014/main" val="4227390396"/>
                    </a:ext>
                  </a:extLst>
                </a:gridCol>
                <a:gridCol w="1936459">
                  <a:extLst>
                    <a:ext uri="{9D8B030D-6E8A-4147-A177-3AD203B41FA5}">
                      <a16:colId xmlns:a16="http://schemas.microsoft.com/office/drawing/2014/main" val="4196001913"/>
                    </a:ext>
                  </a:extLst>
                </a:gridCol>
                <a:gridCol w="1936459">
                  <a:extLst>
                    <a:ext uri="{9D8B030D-6E8A-4147-A177-3AD203B41FA5}">
                      <a16:colId xmlns:a16="http://schemas.microsoft.com/office/drawing/2014/main" val="232522430"/>
                    </a:ext>
                  </a:extLst>
                </a:gridCol>
                <a:gridCol w="1936459">
                  <a:extLst>
                    <a:ext uri="{9D8B030D-6E8A-4147-A177-3AD203B41FA5}">
                      <a16:colId xmlns:a16="http://schemas.microsoft.com/office/drawing/2014/main" val="1164623800"/>
                    </a:ext>
                  </a:extLst>
                </a:gridCol>
                <a:gridCol w="1936459">
                  <a:extLst>
                    <a:ext uri="{9D8B030D-6E8A-4147-A177-3AD203B41FA5}">
                      <a16:colId xmlns:a16="http://schemas.microsoft.com/office/drawing/2014/main" val="485981499"/>
                    </a:ext>
                  </a:extLst>
                </a:gridCol>
                <a:gridCol w="1936459">
                  <a:extLst>
                    <a:ext uri="{9D8B030D-6E8A-4147-A177-3AD203B41FA5}">
                      <a16:colId xmlns:a16="http://schemas.microsoft.com/office/drawing/2014/main" val="1990222692"/>
                    </a:ext>
                  </a:extLst>
                </a:gridCol>
              </a:tblGrid>
              <a:tr h="370840">
                <a:tc>
                  <a:txBody>
                    <a:bodyPr/>
                    <a:lstStyle/>
                    <a:p>
                      <a:pPr algn="ctr"/>
                      <a:r>
                        <a:rPr lang="en-GB" sz="1200" dirty="0"/>
                        <a:t>What are your</a:t>
                      </a:r>
                    </a:p>
                    <a:p>
                      <a:pPr algn="ctr"/>
                      <a:r>
                        <a:rPr lang="en-GB" sz="1200" dirty="0"/>
                        <a:t>long-term goals?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sz="1200" dirty="0"/>
                        <a:t>What are your specific</a:t>
                      </a:r>
                    </a:p>
                    <a:p>
                      <a:pPr algn="ctr"/>
                      <a:r>
                        <a:rPr lang="en-GB" sz="1200" dirty="0"/>
                        <a:t>career goals?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sz="1200" dirty="0"/>
                        <a:t>What are the key skills</a:t>
                      </a:r>
                    </a:p>
                    <a:p>
                      <a:pPr algn="ctr"/>
                      <a:r>
                        <a:rPr lang="en-GB" sz="1200" dirty="0"/>
                        <a:t>needed for each one</a:t>
                      </a:r>
                    </a:p>
                    <a:p>
                      <a:pPr algn="ctr"/>
                      <a:r>
                        <a:rPr lang="en-GB" sz="1200" dirty="0"/>
                        <a:t>of your goals?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sz="1200" dirty="0"/>
                        <a:t>What skills do you</a:t>
                      </a:r>
                    </a:p>
                    <a:p>
                      <a:pPr algn="ctr"/>
                      <a:r>
                        <a:rPr lang="en-GB" sz="1200" dirty="0"/>
                        <a:t>need to work on?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sz="1200" dirty="0"/>
                        <a:t>What actions are you</a:t>
                      </a:r>
                    </a:p>
                    <a:p>
                      <a:pPr algn="ctr"/>
                      <a:r>
                        <a:rPr lang="en-GB" sz="1200" dirty="0"/>
                        <a:t>going to take?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sz="1200" dirty="0"/>
                        <a:t>When are you</a:t>
                      </a:r>
                    </a:p>
                    <a:p>
                      <a:pPr algn="ctr"/>
                      <a:r>
                        <a:rPr lang="en-GB" sz="1200" dirty="0"/>
                        <a:t>going to complete</a:t>
                      </a:r>
                    </a:p>
                    <a:p>
                      <a:pPr algn="ctr"/>
                      <a:r>
                        <a:rPr lang="en-GB" sz="1200"/>
                        <a:t>your</a:t>
                      </a:r>
                      <a:r>
                        <a:rPr lang="en-GB" sz="1200" dirty="0"/>
                        <a:t> training by?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3903260562"/>
                  </a:ext>
                </a:extLst>
              </a:tr>
              <a:tr h="370840">
                <a:tc rowSpan="3">
                  <a:txBody>
                    <a:bodyPr/>
                    <a:lstStyle/>
                    <a:p>
                      <a:pPr marL="0" marR="0" lvl="0" indent="0" algn="ctr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None/>
                      </a:pPr>
                      <a:r>
                        <a:rPr lang="en-GB" sz="1800" b="0" i="0" u="none" strike="noStrike" kern="1200" noProof="0" dirty="0">
                          <a:solidFill>
                            <a:schemeClr val="dk1"/>
                          </a:solidFill>
                          <a:latin typeface="Calibri"/>
                        </a:rPr>
                        <a:t>To become an IT specialist  [1]</a:t>
                      </a:r>
                      <a:endParaRPr lang="en-GB" sz="1800" b="0" i="0" u="none" strike="noStrike" kern="1200" noProof="0" dirty="0" err="1">
                        <a:solidFill>
                          <a:schemeClr val="dk1"/>
                        </a:solidFill>
                        <a:latin typeface="Calibri"/>
                      </a:endParaRPr>
                    </a:p>
                    <a:p>
                      <a:pPr marL="0" marR="0" lvl="0" indent="0" algn="ctr" defTabSz="914400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endParaRPr lang="en-GB" sz="1800" b="0" i="0" kern="1200">
                        <a:solidFill>
                          <a:schemeClr val="dk1"/>
                        </a:solidFill>
                        <a:latin typeface="+mn-lt"/>
                        <a:ea typeface="+mn-ea"/>
                        <a:cs typeface="+mn-cs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sz="1400" b="0" i="0" kern="1200" dirty="0">
                          <a:solidFill>
                            <a:schemeClr val="dk1"/>
                          </a:solidFill>
                          <a:latin typeface="Arial"/>
                          <a:ea typeface="+mn-ea"/>
                          <a:cs typeface="+mn-cs"/>
                        </a:rPr>
                        <a:t>IT analyst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0" marR="0" lvl="0" indent="0" algn="ctr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None/>
                      </a:pPr>
                      <a:r>
                        <a:rPr lang="en-GB" sz="1400" b="0" i="0" u="none" strike="noStrike" kern="1200" noProof="0" dirty="0">
                          <a:solidFill>
                            <a:schemeClr val="dk1"/>
                          </a:solidFill>
                          <a:latin typeface="Arial"/>
                        </a:rPr>
                        <a:t>Fundamental IT skills [5]</a:t>
                      </a:r>
                      <a:endParaRPr lang="en-US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lvl="0" algn="ctr">
                        <a:buNone/>
                      </a:pPr>
                      <a:r>
                        <a:rPr lang="en-GB" sz="1400" b="0" i="0" u="none" strike="noStrike" noProof="0" dirty="0">
                          <a:solidFill>
                            <a:schemeClr val="dk1"/>
                          </a:solidFill>
                          <a:latin typeface="Arial"/>
                        </a:rPr>
                        <a:t>Level 4 qualification</a:t>
                      </a:r>
                      <a:endParaRPr lang="en-GB" sz="1400" dirty="0">
                        <a:latin typeface="Arial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sz="1400" dirty="0">
                          <a:latin typeface="Arial"/>
                        </a:rPr>
                        <a:t>Take the first step [6]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sz="1400" dirty="0">
                          <a:latin typeface="Arial"/>
                        </a:rPr>
                        <a:t>1 year</a:t>
                      </a:r>
                      <a:endParaRPr lang="en-GB" sz="1400" baseline="0" dirty="0">
                        <a:latin typeface="Arial"/>
                      </a:endParaRP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2640747298"/>
                  </a:ext>
                </a:extLst>
              </a:tr>
              <a:tr h="370840">
                <a:tc vMerge="1">
                  <a:txBody>
                    <a:bodyPr/>
                    <a:lstStyle/>
                    <a:p>
                      <a:pPr defTabSz="914400">
                        <a:tabLst/>
                        <a:defRPr/>
                      </a:pPr>
                      <a:endParaRPr lang="en-US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0" marR="0" lvl="0" indent="0" algn="ctr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None/>
                      </a:pPr>
                      <a:r>
                        <a:rPr lang="en-GB" sz="1400" b="0" i="0" u="none" strike="noStrike" kern="1200" noProof="0" dirty="0">
                          <a:latin typeface="Arial"/>
                        </a:rPr>
                        <a:t>Achieve a Certification or Degree [2-3]</a:t>
                      </a:r>
                    </a:p>
                    <a:p>
                      <a:pPr algn="ctr"/>
                      <a:endParaRPr lang="en-GB" sz="1400">
                        <a:latin typeface="Arial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sz="1400" b="0" i="0" kern="1200" dirty="0">
                          <a:solidFill>
                            <a:schemeClr val="dk1"/>
                          </a:solidFill>
                          <a:latin typeface="Arial"/>
                          <a:ea typeface="+mn-ea"/>
                          <a:cs typeface="+mn-cs"/>
                        </a:rPr>
                        <a:t>Communication includes listening, writing and speaking.</a:t>
                      </a:r>
                    </a:p>
                    <a:p>
                      <a:pPr lvl="0" algn="ctr">
                        <a:buNone/>
                      </a:pPr>
                      <a:r>
                        <a:rPr lang="en-GB" sz="1400" b="0" i="0" kern="1200" dirty="0">
                          <a:solidFill>
                            <a:schemeClr val="dk1"/>
                          </a:solidFill>
                          <a:latin typeface="Arial"/>
                          <a:ea typeface="+mn-ea"/>
                          <a:cs typeface="+mn-cs"/>
                        </a:rPr>
                        <a:t>Basic programming skills.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0" marR="0" indent="0" algn="ctr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</a:pPr>
                      <a:r>
                        <a:rPr lang="en-GB" sz="1400" b="0" i="0" kern="1200" dirty="0">
                          <a:solidFill>
                            <a:schemeClr val="dk1"/>
                          </a:solidFill>
                          <a:latin typeface="Arial"/>
                          <a:ea typeface="+mn-ea"/>
                          <a:cs typeface="+mn-cs"/>
                        </a:rPr>
                        <a:t>Level 6 qualification Planning and research skills </a:t>
                      </a:r>
                    </a:p>
                    <a:p>
                      <a:pPr algn="ctr"/>
                      <a:endParaRPr lang="en-GB" sz="1400">
                        <a:latin typeface="Arial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lvl="0" algn="ctr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None/>
                      </a:pPr>
                      <a:r>
                        <a:rPr lang="en-GB" sz="1400" b="0" i="0" u="none" strike="noStrike" noProof="0" dirty="0">
                          <a:latin typeface="Arial"/>
                        </a:rPr>
                        <a:t>Obtain first-hand knowledge in my field </a:t>
                      </a:r>
                      <a:endParaRPr lang="en-US" sz="1400" b="0" u="none" strike="noStrike" noProof="0" dirty="0">
                        <a:latin typeface="Arial"/>
                      </a:endParaRPr>
                    </a:p>
                    <a:p>
                      <a:pPr lvl="0" algn="ctr">
                        <a:buNone/>
                      </a:pPr>
                      <a:r>
                        <a:rPr lang="en-GB" sz="1400" dirty="0">
                          <a:latin typeface="Arial"/>
                        </a:rPr>
                        <a:t>[6]</a:t>
                      </a:r>
                    </a:p>
                    <a:p>
                      <a:pPr lvl="0" algn="ctr">
                        <a:buNone/>
                      </a:pPr>
                      <a:r>
                        <a:rPr lang="en-GB" sz="1400" dirty="0">
                          <a:latin typeface="Arial"/>
                        </a:rPr>
                        <a:t>Develop my skill set [5]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lvl="0" algn="ctr">
                        <a:buNone/>
                      </a:pPr>
                      <a:r>
                        <a:rPr lang="en-GB" sz="1400" dirty="0">
                          <a:latin typeface="Arial"/>
                        </a:rPr>
                        <a:t>2 Years</a:t>
                      </a:r>
                      <a:endParaRPr lang="en-US" sz="1400" dirty="0">
                        <a:latin typeface="Arial"/>
                      </a:endParaRP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3596186249"/>
                  </a:ext>
                </a:extLst>
              </a:tr>
              <a:tr h="370840">
                <a:tc vMerge="1">
                  <a:txBody>
                    <a:bodyPr/>
                    <a:lstStyle/>
                    <a:p>
                      <a:pPr defTabSz="914400">
                        <a:tabLst/>
                        <a:defRPr/>
                      </a:pPr>
                      <a:endParaRPr lang="en-US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endParaRPr lang="en-GB" sz="1400">
                        <a:latin typeface="Arial"/>
                      </a:endParaRPr>
                    </a:p>
                    <a:p>
                      <a:pPr lvl="0" algn="ctr">
                        <a:buNone/>
                      </a:pPr>
                      <a:r>
                        <a:rPr lang="en-GB" sz="1400" dirty="0">
                          <a:latin typeface="Arial"/>
                        </a:rPr>
                        <a:t>Accept a job offer within the </a:t>
                      </a:r>
                      <a:r>
                        <a:rPr lang="en-GB" sz="1400" baseline="0" dirty="0">
                          <a:latin typeface="Arial"/>
                        </a:rPr>
                        <a:t>field.</a:t>
                      </a:r>
                      <a:endParaRPr lang="en-GB" sz="1400" dirty="0">
                        <a:latin typeface="Arial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0" marR="0" indent="0" algn="ctr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</a:pPr>
                      <a:r>
                        <a:rPr lang="en-GB" sz="1400" b="0" i="0" kern="1200" dirty="0">
                          <a:solidFill>
                            <a:schemeClr val="dk1"/>
                          </a:solidFill>
                          <a:latin typeface="Arial"/>
                          <a:ea typeface="+mn-ea"/>
                          <a:cs typeface="+mn-cs"/>
                        </a:rPr>
                        <a:t>Practical skills, Problem solving skills</a:t>
                      </a:r>
                      <a:r>
                        <a:rPr lang="en-GB" sz="1400" baseline="0" dirty="0">
                          <a:latin typeface="Arial"/>
                        </a:rPr>
                        <a:t>, Team management skills, project management and planning skills, leadership skills. Senior Programming skills</a:t>
                      </a:r>
                      <a:endParaRPr lang="en-GB" sz="1400" dirty="0">
                        <a:latin typeface="Arial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0" marR="0" indent="0" algn="ctr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</a:pPr>
                      <a:r>
                        <a:rPr lang="en-GB" sz="1400" dirty="0">
                          <a:latin typeface="Arial"/>
                        </a:rPr>
                        <a:t>Team-work, programming languages, networking skills. </a:t>
                      </a:r>
                      <a:r>
                        <a:rPr lang="en-GB" sz="1400">
                          <a:latin typeface="Arial"/>
                        </a:rPr>
                        <a:t>Project planning. [4]</a:t>
                      </a:r>
                      <a:endParaRPr lang="en-GB" sz="1400" dirty="0">
                        <a:latin typeface="Arial"/>
                      </a:endParaRPr>
                    </a:p>
                    <a:p>
                      <a:pPr marL="0" marR="0" lvl="0" indent="0" algn="ctr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</a:pPr>
                      <a:endParaRPr lang="en-GB" sz="1400" dirty="0">
                        <a:latin typeface="Arial"/>
                      </a:endParaRPr>
                    </a:p>
                    <a:p>
                      <a:pPr algn="ctr"/>
                      <a:endParaRPr lang="en-GB" sz="1400">
                        <a:latin typeface="Arial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lvl="0" algn="ctr">
                        <a:buNone/>
                      </a:pPr>
                      <a:r>
                        <a:rPr lang="en-GB" sz="1400" b="0" i="0" u="none" strike="noStrike" noProof="0" dirty="0">
                          <a:latin typeface="Arial"/>
                        </a:rPr>
                        <a:t>Assessing IT systems frequently to make sure they can handle the demands. [1]</a:t>
                      </a:r>
                    </a:p>
                    <a:p>
                      <a:pPr lvl="0" algn="ctr">
                        <a:buNone/>
                      </a:pPr>
                      <a:r>
                        <a:rPr lang="en-GB" sz="1400" b="0" i="0" u="none" strike="noStrike" noProof="0" dirty="0">
                          <a:latin typeface="Arial"/>
                        </a:rPr>
                        <a:t> </a:t>
                      </a:r>
                      <a:r>
                        <a:rPr lang="en-GB" sz="1400" dirty="0">
                          <a:latin typeface="Arial"/>
                        </a:rPr>
                        <a:t> </a:t>
                      </a:r>
                    </a:p>
                    <a:p>
                      <a:pPr lvl="0" algn="ctr">
                        <a:buNone/>
                      </a:pPr>
                      <a:r>
                        <a:rPr lang="en-GB" sz="1400" b="0" i="0" u="none" strike="noStrike" noProof="0" dirty="0">
                          <a:latin typeface="Arial"/>
                        </a:rPr>
                        <a:t>supporting computer network's daily functioning. </a:t>
                      </a:r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sz="1400">
                          <a:latin typeface="Arial"/>
                        </a:rPr>
                        <a:t>2 &amp; half years</a:t>
                      </a:r>
                      <a:endParaRPr lang="en-GB" sz="1400" baseline="0" dirty="0">
                        <a:latin typeface="Arial"/>
                      </a:endParaRP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3311170691"/>
                  </a:ext>
                </a:extLst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1147010734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FF4B55C-076C-9BB1-E909-CEAE747602C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References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7E0FB5E-A107-942E-C251-8658773DCEAF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 vert="horz" lIns="91440" tIns="45720" rIns="91440" bIns="45720" rtlCol="0" anchor="t">
            <a:normAutofit/>
          </a:bodyPr>
          <a:lstStyle/>
          <a:p>
            <a:pPr marL="0" indent="0">
              <a:buNone/>
            </a:pPr>
            <a:r>
              <a:rPr lang="en-GB" sz="1400" dirty="0"/>
              <a:t>References about PDF and self-evaluation here  (maximum 7 references)</a:t>
            </a:r>
            <a:endParaRPr lang="en-US" dirty="0"/>
          </a:p>
          <a:p>
            <a:pPr marL="0" indent="0">
              <a:buNone/>
            </a:pPr>
            <a:r>
              <a:rPr lang="en-GB" sz="1400" dirty="0"/>
              <a:t>1.  https://learning.shine.com/talenteconomy/interview-tips/what-are-your-long-terms-goals/</a:t>
            </a:r>
            <a:endParaRPr lang="en-GB" sz="1400" dirty="0">
              <a:cs typeface="Calibri"/>
            </a:endParaRPr>
          </a:p>
          <a:p>
            <a:pPr marL="0" indent="0">
              <a:buNone/>
            </a:pPr>
            <a:r>
              <a:rPr lang="en-GB" sz="1400" dirty="0"/>
              <a:t>2.  https://bucketlistjourney.net/long-term-goals-examples/</a:t>
            </a:r>
            <a:endParaRPr lang="en-GB" sz="1400" dirty="0">
              <a:cs typeface="Calibri"/>
            </a:endParaRPr>
          </a:p>
          <a:p>
            <a:pPr marL="0" indent="0">
              <a:buNone/>
            </a:pPr>
            <a:r>
              <a:rPr lang="en-GB" sz="1400" dirty="0"/>
              <a:t>3.  https://uk.indeed.com/career-advice/career-development/career-goals-examples</a:t>
            </a:r>
            <a:endParaRPr lang="en-GB" sz="1400" dirty="0">
              <a:cs typeface="Calibri"/>
            </a:endParaRPr>
          </a:p>
          <a:p>
            <a:pPr marL="0" indent="0">
              <a:buNone/>
            </a:pPr>
            <a:r>
              <a:rPr lang="en-GB" sz="1400" dirty="0"/>
              <a:t>4.  https://toggl.com/blog/10-examples-of-career-goals</a:t>
            </a:r>
            <a:endParaRPr lang="en-GB" sz="1400" dirty="0">
              <a:cs typeface="Calibri"/>
            </a:endParaRPr>
          </a:p>
          <a:p>
            <a:pPr marL="0" indent="0">
              <a:buNone/>
            </a:pPr>
            <a:r>
              <a:rPr lang="en-GB" sz="1400" dirty="0"/>
              <a:t>5.  https://www.colorado.edu/today/2019/04/17/10-essential-skills-youll-need-career-success</a:t>
            </a:r>
            <a:endParaRPr lang="en-GB" sz="1400" dirty="0">
              <a:cs typeface="Calibri"/>
            </a:endParaRPr>
          </a:p>
          <a:p>
            <a:pPr marL="0" indent="0">
              <a:buNone/>
            </a:pPr>
            <a:r>
              <a:rPr lang="en-GB" sz="1400" dirty="0">
                <a:ea typeface="+mn-lt"/>
                <a:cs typeface="+mn-lt"/>
              </a:rPr>
              <a:t>6.  https://desktime.com/blog/career-goals-30-examples-and-how-to-set-them</a:t>
            </a:r>
            <a:endParaRPr lang="en-GB" sz="1400" dirty="0">
              <a:cs typeface="Calibri"/>
            </a:endParaRPr>
          </a:p>
          <a:p>
            <a:endParaRPr lang="en-GB" sz="1400"/>
          </a:p>
          <a:p>
            <a:endParaRPr lang="en-GB" sz="1400"/>
          </a:p>
          <a:p>
            <a:endParaRPr lang="en-GB" sz="1400"/>
          </a:p>
        </p:txBody>
      </p:sp>
    </p:spTree>
    <p:extLst>
      <p:ext uri="{BB962C8B-B14F-4D97-AF65-F5344CB8AC3E}">
        <p14:creationId xmlns:p14="http://schemas.microsoft.com/office/powerpoint/2010/main" val="2431601311"/>
      </p:ext>
    </p:extLst>
  </p:cSld>
  <p:clrMapOvr>
    <a:masterClrMapping/>
  </p:clrMapOvr>
</p:sld>
</file>

<file path=ppt/theme/theme1.xml><?xml version="1.0" encoding="utf-8"?>
<a:theme xmlns:a="http://schemas.openxmlformats.org/drawingml/2006/main" name="Gallery">
  <a:themeElements>
    <a:clrScheme name="Gallery">
      <a:dk1>
        <a:sysClr val="windowText" lastClr="000000"/>
      </a:dk1>
      <a:lt1>
        <a:sysClr val="window" lastClr="FFFFFF"/>
      </a:lt1>
      <a:dk2>
        <a:srgbClr val="454545"/>
      </a:dk2>
      <a:lt2>
        <a:srgbClr val="DFDBD5"/>
      </a:lt2>
      <a:accent1>
        <a:srgbClr val="B71E42"/>
      </a:accent1>
      <a:accent2>
        <a:srgbClr val="DE478E"/>
      </a:accent2>
      <a:accent3>
        <a:srgbClr val="BC72F0"/>
      </a:accent3>
      <a:accent4>
        <a:srgbClr val="795FAF"/>
      </a:accent4>
      <a:accent5>
        <a:srgbClr val="586EA6"/>
      </a:accent5>
      <a:accent6>
        <a:srgbClr val="6892A0"/>
      </a:accent6>
      <a:hlink>
        <a:srgbClr val="FA2B5C"/>
      </a:hlink>
      <a:folHlink>
        <a:srgbClr val="BC658E"/>
      </a:folHlink>
    </a:clrScheme>
    <a:fontScheme name="Gallery">
      <a:majorFont>
        <a:latin typeface="Gill Sans MT" panose="020B0502020104020203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Gill Sans MT" panose="020B0502020104020203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Gallery">
      <a:fillStyleLst>
        <a:solidFill>
          <a:schemeClr val="phClr"/>
        </a:solidFill>
        <a:gradFill rotWithShape="1">
          <a:gsLst>
            <a:gs pos="0">
              <a:schemeClr val="phClr">
                <a:tint val="54000"/>
                <a:alpha val="100000"/>
                <a:satMod val="105000"/>
                <a:lumMod val="110000"/>
              </a:schemeClr>
            </a:gs>
            <a:gs pos="100000">
              <a:schemeClr val="phClr">
                <a:tint val="78000"/>
                <a:alpha val="92000"/>
                <a:satMod val="109000"/>
                <a:lumMod val="100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8000"/>
                <a:satMod val="110000"/>
                <a:lumMod val="104000"/>
              </a:schemeClr>
            </a:gs>
            <a:gs pos="69000">
              <a:schemeClr val="phClr">
                <a:shade val="88000"/>
                <a:satMod val="130000"/>
                <a:lumMod val="92000"/>
              </a:schemeClr>
            </a:gs>
            <a:gs pos="100000">
              <a:schemeClr val="phClr">
                <a:shade val="78000"/>
                <a:satMod val="130000"/>
                <a:lumMod val="92000"/>
              </a:schemeClr>
            </a:gs>
          </a:gsLst>
          <a:lin ang="5400000" scaled="0"/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15875" cap="flat" cmpd="sng" algn="ctr">
          <a:solidFill>
            <a:schemeClr val="phClr"/>
          </a:solidFill>
          <a:prstDash val="solid"/>
        </a:ln>
        <a:ln w="22225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0800" dist="50800" dir="5400000" sx="96000" sy="96000" rotWithShape="0">
              <a:srgbClr val="000000">
                <a:alpha val="48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1080000"/>
            </a:lightRig>
          </a:scene3d>
          <a:sp3d>
            <a:bevelT w="38100" h="12700" prst="softRound"/>
          </a:sp3d>
        </a:effectStyle>
      </a:effectStyleLst>
      <a:bgFillStyleLst>
        <a:solidFill>
          <a:schemeClr val="phClr"/>
        </a:solidFill>
        <a:solidFill>
          <a:schemeClr val="phClr"/>
        </a:solidFill>
        <a:gradFill rotWithShape="1">
          <a:gsLst>
            <a:gs pos="0">
              <a:schemeClr val="phClr">
                <a:tint val="94000"/>
                <a:satMod val="80000"/>
                <a:lumMod val="106000"/>
              </a:schemeClr>
            </a:gs>
            <a:gs pos="100000">
              <a:schemeClr val="phClr">
                <a:shade val="80000"/>
              </a:schemeClr>
            </a:gs>
          </a:gsLst>
          <a:path path="circle">
            <a:fillToRect l="43000" r="43000" b="100000"/>
          </a:path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Gallery" id="{BBFCD31E-59A1-489D-B089-A3EAD7CAE12E}" vid="{F5E91637-A7B6-4E27-B710-77DA7014EE1E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Gallery</Template>
  <TotalTime>0</TotalTime>
  <Words>298</Words>
  <Application>Microsoft Office PowerPoint</Application>
  <PresentationFormat>Widescreen</PresentationFormat>
  <Paragraphs>48</Paragraphs>
  <Slides>3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3</vt:i4>
      </vt:variant>
    </vt:vector>
  </HeadingPairs>
  <TitlesOfParts>
    <vt:vector size="7" baseType="lpstr">
      <vt:lpstr>Arial</vt:lpstr>
      <vt:lpstr>Calibri</vt:lpstr>
      <vt:lpstr>Gill Sans MT</vt:lpstr>
      <vt:lpstr>Gallery</vt:lpstr>
      <vt:lpstr>Learning in Digital Era</vt:lpstr>
      <vt:lpstr>PowerPoint Presentation</vt:lpstr>
      <vt:lpstr>References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Learning in Digital Era</dc:title>
  <dc:creator>Muhammad Azeem Abbas</dc:creator>
  <cp:lastModifiedBy>UWTSD ADMIN</cp:lastModifiedBy>
  <cp:revision>78</cp:revision>
  <dcterms:created xsi:type="dcterms:W3CDTF">2022-07-21T09:53:39Z</dcterms:created>
  <dcterms:modified xsi:type="dcterms:W3CDTF">2022-11-11T16:40:50Z</dcterms:modified>
</cp:coreProperties>
</file>