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61" r:id="rId3"/>
    <p:sldId id="258" r:id="rId4"/>
    <p:sldId id="259" r:id="rId5"/>
    <p:sldId id="260" r:id="rId6"/>
    <p:sldId id="262" r:id="rId7"/>
    <p:sldId id="25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23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379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51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003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44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97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052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29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108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227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81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4577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604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991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2719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12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34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037FF97-FCFB-4354-9BFC-8FF1135E31C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419D8-91DC-4BB8-B0A2-1E7085D32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06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366" y="1203805"/>
            <a:ext cx="9428016" cy="3506741"/>
          </a:xfrm>
        </p:spPr>
        <p:txBody>
          <a:bodyPr>
            <a:normAutofit/>
          </a:bodyPr>
          <a:lstStyle/>
          <a:p>
            <a:r>
              <a:rPr lang="en-GB" sz="8800" dirty="0" smtClean="0"/>
              <a:t>Ffion Limited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200627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4481943" cy="1040631"/>
          </a:xfrm>
        </p:spPr>
        <p:txBody>
          <a:bodyPr/>
          <a:lstStyle/>
          <a:p>
            <a:r>
              <a:rPr lang="en-GB" dirty="0" err="1" smtClean="0"/>
              <a:t>Iuliana</a:t>
            </a:r>
            <a:r>
              <a:rPr lang="en-GB" dirty="0" smtClean="0"/>
              <a:t> </a:t>
            </a:r>
            <a:r>
              <a:rPr lang="en-GB" dirty="0" err="1" smtClean="0"/>
              <a:t>Andronic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9055" y="2507674"/>
            <a:ext cx="7377541" cy="3186544"/>
          </a:xfrm>
        </p:spPr>
        <p:txBody>
          <a:bodyPr>
            <a:normAutofit/>
          </a:bodyPr>
          <a:lstStyle/>
          <a:p>
            <a:r>
              <a:rPr lang="en-GB" dirty="0" smtClean="0"/>
              <a:t>International Hotel Management</a:t>
            </a:r>
          </a:p>
          <a:p>
            <a:r>
              <a:rPr lang="en-GB" dirty="0" smtClean="0"/>
              <a:t>Financial Management for the Hotel Industry </a:t>
            </a:r>
          </a:p>
          <a:p>
            <a:r>
              <a:rPr lang="en-GB" dirty="0" smtClean="0"/>
              <a:t>Student Number: 1813619</a:t>
            </a:r>
          </a:p>
          <a:p>
            <a:r>
              <a:rPr lang="en-GB" dirty="0" smtClean="0"/>
              <a:t>Module Code: M5X01922</a:t>
            </a:r>
          </a:p>
          <a:p>
            <a:r>
              <a:rPr lang="en-GB" dirty="0" smtClean="0"/>
              <a:t>Assignment Title: Ffion Limited</a:t>
            </a:r>
          </a:p>
          <a:p>
            <a:r>
              <a:rPr lang="en-GB" dirty="0" smtClean="0"/>
              <a:t>Lecturer: Dale Clarke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44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Profitability</a:t>
            </a:r>
          </a:p>
          <a:p>
            <a:r>
              <a:rPr lang="en-GB" dirty="0" smtClean="0"/>
              <a:t>Liquidity</a:t>
            </a:r>
          </a:p>
          <a:p>
            <a:r>
              <a:rPr lang="en-GB" dirty="0" smtClean="0"/>
              <a:t>Gearing</a:t>
            </a:r>
          </a:p>
          <a:p>
            <a:r>
              <a:rPr lang="en-GB" dirty="0" smtClean="0"/>
              <a:t>Ratio analysis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041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Profitability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Basically, the profit of any company stands for the amount of money made by the organization in time. (</a:t>
            </a:r>
            <a:r>
              <a:rPr lang="en-GB" dirty="0" err="1"/>
              <a:t>Rutkowska-Ziarko</a:t>
            </a:r>
            <a:r>
              <a:rPr lang="en-GB" dirty="0"/>
              <a:t>, 2015) The profitability is represented by the gross profit margin, net profit, return on capital employed (ROCE) etc.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33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Liquidity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“Liquidity ratios are an important class of financial metrics used to determine a debtor's ability to pay off current debt obligations without raising external capital. Liquidity ratios measure a company's ability to pay debt obligations and its margin of safety through the calculation of metrics including the current ratio, quick ratio, and operating cash flow ratio.”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57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Debt is not necessary a bad thing because borrowing can finance growth.</a:t>
            </a:r>
          </a:p>
          <a:p>
            <a:r>
              <a:rPr lang="en-GB" dirty="0"/>
              <a:t>The debt ratio is defined by the formula of total debts (855+150, liabilities in 2017) and the total assets (current assets and fixed ones, 1839+1700 in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609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9227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62</TotalTime>
  <Words>196</Words>
  <Application>Microsoft Office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Ffion Limited</vt:lpstr>
      <vt:lpstr>Iuliana Andronic</vt:lpstr>
      <vt:lpstr>Contents</vt:lpstr>
      <vt:lpstr>Profitability</vt:lpstr>
      <vt:lpstr>Liquidity</vt:lpstr>
      <vt:lpstr>Gearing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Ffion Limited</dc:title>
  <dc:creator>UWTSD</dc:creator>
  <cp:lastModifiedBy>UWTSD</cp:lastModifiedBy>
  <cp:revision>1</cp:revision>
  <dcterms:created xsi:type="dcterms:W3CDTF">2019-11-14T10:08:42Z</dcterms:created>
  <dcterms:modified xsi:type="dcterms:W3CDTF">2019-11-14T11:11:29Z</dcterms:modified>
</cp:coreProperties>
</file>