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notesSlides/notesSlide25.xml" ContentType="application/vnd.openxmlformats-officedocument.presentationml.notesSlide+xml"/>
  <Override PartName="/ppt/tags/tag26.xml" ContentType="application/vnd.openxmlformats-officedocument.presentationml.tags+xml"/>
  <Override PartName="/ppt/notesSlides/notesSlide26.xml" ContentType="application/vnd.openxmlformats-officedocument.presentationml.notesSlide+xml"/>
  <Override PartName="/ppt/tags/tag27.xml" ContentType="application/vnd.openxmlformats-officedocument.presentationml.tags+xml"/>
  <Override PartName="/ppt/notesSlides/notesSlide27.xml" ContentType="application/vnd.openxmlformats-officedocument.presentationml.notesSlide+xml"/>
  <Override PartName="/ppt/tags/tag28.xml" ContentType="application/vnd.openxmlformats-officedocument.presentationml.tags+xml"/>
  <Override PartName="/ppt/notesSlides/notesSlide28.xml" ContentType="application/vnd.openxmlformats-officedocument.presentationml.notesSlide+xml"/>
  <Override PartName="/ppt/tags/tag29.xml" ContentType="application/vnd.openxmlformats-officedocument.presentationml.tags+xml"/>
  <Override PartName="/ppt/notesSlides/notesSlide29.xml" ContentType="application/vnd.openxmlformats-officedocument.presentationml.notesSlide+xml"/>
  <Override PartName="/ppt/tags/tag30.xml" ContentType="application/vnd.openxmlformats-officedocument.presentationml.tags+xml"/>
  <Override PartName="/ppt/notesSlides/notesSlide30.xml" ContentType="application/vnd.openxmlformats-officedocument.presentationml.notesSlide+xml"/>
  <Override PartName="/ppt/tags/tag31.xml" ContentType="application/vnd.openxmlformats-officedocument.presentationml.tags+xml"/>
  <Override PartName="/ppt/notesSlides/notesSlide31.xml" ContentType="application/vnd.openxmlformats-officedocument.presentationml.notesSlide+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notesSlides/notesSlide33.xml" ContentType="application/vnd.openxmlformats-officedocument.presentationml.notesSlide+xml"/>
  <Override PartName="/ppt/tags/tag34.xml" ContentType="application/vnd.openxmlformats-officedocument.presentationml.tags+xml"/>
  <Override PartName="/ppt/notesSlides/notesSlide34.xml" ContentType="application/vnd.openxmlformats-officedocument.presentationml.notesSlide+xml"/>
  <Override PartName="/ppt/tags/tag35.xml" ContentType="application/vnd.openxmlformats-officedocument.presentationml.tags+xml"/>
  <Override PartName="/ppt/notesSlides/notesSlide35.xml" ContentType="application/vnd.openxmlformats-officedocument.presentationml.notesSlide+xml"/>
  <Override PartName="/ppt/tags/tag36.xml" ContentType="application/vnd.openxmlformats-officedocument.presentationml.tags+xml"/>
  <Override PartName="/ppt/notesSlides/notesSlide36.xml" ContentType="application/vnd.openxmlformats-officedocument.presentationml.notesSlide+xml"/>
  <Override PartName="/ppt/tags/tag37.xml" ContentType="application/vnd.openxmlformats-officedocument.presentationml.tags+xml"/>
  <Override PartName="/ppt/notesSlides/notesSlide37.xml" ContentType="application/vnd.openxmlformats-officedocument.presentationml.notesSlide+xml"/>
  <Override PartName="/ppt/tags/tag38.xml" ContentType="application/vnd.openxmlformats-officedocument.presentationml.tags+xml"/>
  <Override PartName="/ppt/notesSlides/notesSlide38.xml" ContentType="application/vnd.openxmlformats-officedocument.presentationml.notesSlide+xml"/>
  <Override PartName="/ppt/tags/tag39.xml" ContentType="application/vnd.openxmlformats-officedocument.presentationml.tags+xml"/>
  <Override PartName="/ppt/notesSlides/notesSlide39.xml" ContentType="application/vnd.openxmlformats-officedocument.presentationml.notesSlide+xml"/>
  <Override PartName="/ppt/tags/tag40.xml" ContentType="application/vnd.openxmlformats-officedocument.presentationml.tags+xml"/>
  <Override PartName="/ppt/notesSlides/notesSlide40.xml" ContentType="application/vnd.openxmlformats-officedocument.presentationml.notesSlide+xml"/>
  <Override PartName="/ppt/tags/tag41.xml" ContentType="application/vnd.openxmlformats-officedocument.presentationml.tags+xml"/>
  <Override PartName="/ppt/notesSlides/notesSlide41.xml" ContentType="application/vnd.openxmlformats-officedocument.presentationml.notesSlide+xml"/>
  <Override PartName="/ppt/tags/tag42.xml" ContentType="application/vnd.openxmlformats-officedocument.presentationml.tags+xml"/>
  <Override PartName="/ppt/notesSlides/notesSlide42.xml" ContentType="application/vnd.openxmlformats-officedocument.presentationml.notesSlide+xml"/>
  <Override PartName="/ppt/tags/tag43.xml" ContentType="application/vnd.openxmlformats-officedocument.presentationml.tags+xml"/>
  <Override PartName="/ppt/notesSlides/notesSlide43.xml" ContentType="application/vnd.openxmlformats-officedocument.presentationml.notesSlide+xml"/>
  <Override PartName="/ppt/tags/tag44.xml" ContentType="application/vnd.openxmlformats-officedocument.presentationml.tags+xml"/>
  <Override PartName="/ppt/notesSlides/notesSlide44.xml" ContentType="application/vnd.openxmlformats-officedocument.presentationml.notesSlide+xml"/>
  <Override PartName="/ppt/tags/tag45.xml" ContentType="application/vnd.openxmlformats-officedocument.presentationml.tags+xml"/>
  <Override PartName="/ppt/notesSlides/notesSlide45.xml" ContentType="application/vnd.openxmlformats-officedocument.presentationml.notesSlide+xml"/>
  <Override PartName="/ppt/tags/tag46.xml" ContentType="application/vnd.openxmlformats-officedocument.presentationml.tags+xml"/>
  <Override PartName="/ppt/notesSlides/notesSlide46.xml" ContentType="application/vnd.openxmlformats-officedocument.presentationml.notesSlide+xml"/>
  <Override PartName="/ppt/tags/tag47.xml" ContentType="application/vnd.openxmlformats-officedocument.presentationml.tags+xml"/>
  <Override PartName="/ppt/notesSlides/notesSlide47.xml" ContentType="application/vnd.openxmlformats-officedocument.presentationml.notesSlide+xml"/>
  <Override PartName="/ppt/tags/tag48.xml" ContentType="application/vnd.openxmlformats-officedocument.presentationml.tags+xml"/>
  <Override PartName="/ppt/notesSlides/notesSlide48.xml" ContentType="application/vnd.openxmlformats-officedocument.presentationml.notesSlide+xml"/>
  <Override PartName="/ppt/tags/tag49.xml" ContentType="application/vnd.openxmlformats-officedocument.presentationml.tags+xml"/>
  <Override PartName="/ppt/notesSlides/notesSlide49.xml" ContentType="application/vnd.openxmlformats-officedocument.presentationml.notesSlide+xml"/>
  <Override PartName="/ppt/tags/tag50.xml" ContentType="application/vnd.openxmlformats-officedocument.presentationml.tags+xml"/>
  <Override PartName="/ppt/notesSlides/notesSlide50.xml" ContentType="application/vnd.openxmlformats-officedocument.presentationml.notesSlide+xml"/>
  <Override PartName="/ppt/tags/tag51.xml" ContentType="application/vnd.openxmlformats-officedocument.presentationml.tags+xml"/>
  <Override PartName="/ppt/notesSlides/notesSlide51.xml" ContentType="application/vnd.openxmlformats-officedocument.presentationml.notesSlide+xml"/>
  <Override PartName="/ppt/tags/tag52.xml" ContentType="application/vnd.openxmlformats-officedocument.presentationml.tags+xml"/>
  <Override PartName="/ppt/notesSlides/notesSlide52.xml" ContentType="application/vnd.openxmlformats-officedocument.presentationml.notesSlide+xml"/>
  <Override PartName="/ppt/tags/tag53.xml" ContentType="application/vnd.openxmlformats-officedocument.presentationml.tags+xml"/>
  <Override PartName="/ppt/notesSlides/notesSlide53.xml" ContentType="application/vnd.openxmlformats-officedocument.presentationml.notesSlide+xml"/>
  <Override PartName="/ppt/tags/tag54.xml" ContentType="application/vnd.openxmlformats-officedocument.presentationml.tags+xml"/>
  <Override PartName="/ppt/notesSlides/notesSlide54.xml" ContentType="application/vnd.openxmlformats-officedocument.presentationml.notesSlide+xml"/>
  <Override PartName="/ppt/tags/tag55.xml" ContentType="application/vnd.openxmlformats-officedocument.presentationml.tags+xml"/>
  <Override PartName="/ppt/notesSlides/notesSlide55.xml" ContentType="application/vnd.openxmlformats-officedocument.presentationml.notesSlide+xml"/>
  <Override PartName="/ppt/tags/tag56.xml" ContentType="application/vnd.openxmlformats-officedocument.presentationml.tags+xml"/>
  <Override PartName="/ppt/notesSlides/notesSlide56.xml" ContentType="application/vnd.openxmlformats-officedocument.presentationml.notesSlide+xml"/>
  <Override PartName="/ppt/tags/tag57.xml" ContentType="application/vnd.openxmlformats-officedocument.presentationml.tags+xml"/>
  <Override PartName="/ppt/notesSlides/notesSlide57.xml" ContentType="application/vnd.openxmlformats-officedocument.presentationml.notesSlide+xml"/>
  <Override PartName="/ppt/tags/tag58.xml" ContentType="application/vnd.openxmlformats-officedocument.presentationml.tags+xml"/>
  <Override PartName="/ppt/notesSlides/notesSlide58.xml" ContentType="application/vnd.openxmlformats-officedocument.presentationml.notesSlide+xml"/>
  <Override PartName="/ppt/tags/tag59.xml" ContentType="application/vnd.openxmlformats-officedocument.presentationml.tags+xml"/>
  <Override PartName="/ppt/notesSlides/notesSlide59.xml" ContentType="application/vnd.openxmlformats-officedocument.presentationml.notesSlide+xml"/>
  <Override PartName="/ppt/tags/tag60.xml" ContentType="application/vnd.openxmlformats-officedocument.presentationml.tags+xml"/>
  <Override PartName="/ppt/notesSlides/notesSlide60.xml" ContentType="application/vnd.openxmlformats-officedocument.presentationml.notesSlide+xml"/>
  <Override PartName="/ppt/tags/tag61.xml" ContentType="application/vnd.openxmlformats-officedocument.presentationml.tags+xml"/>
  <Override PartName="/ppt/notesSlides/notesSlide61.xml" ContentType="application/vnd.openxmlformats-officedocument.presentationml.notesSlide+xml"/>
  <Override PartName="/ppt/tags/tag62.xml" ContentType="application/vnd.openxmlformats-officedocument.presentationml.tags+xml"/>
  <Override PartName="/ppt/notesSlides/notesSlide62.xml" ContentType="application/vnd.openxmlformats-officedocument.presentationml.notesSlide+xml"/>
  <Override PartName="/ppt/tags/tag63.xml" ContentType="application/vnd.openxmlformats-officedocument.presentationml.tags+xml"/>
  <Override PartName="/ppt/notesSlides/notesSlide63.xml" ContentType="application/vnd.openxmlformats-officedocument.presentationml.notesSlide+xml"/>
  <Override PartName="/ppt/tags/tag64.xml" ContentType="application/vnd.openxmlformats-officedocument.presentationml.tags+xml"/>
  <Override PartName="/ppt/notesSlides/notesSlide64.xml" ContentType="application/vnd.openxmlformats-officedocument.presentationml.notesSlide+xml"/>
  <Override PartName="/ppt/tags/tag65.xml" ContentType="application/vnd.openxmlformats-officedocument.presentationml.tags+xml"/>
  <Override PartName="/ppt/notesSlides/notesSlide65.xml" ContentType="application/vnd.openxmlformats-officedocument.presentationml.notesSlide+xml"/>
  <Override PartName="/ppt/tags/tag66.xml" ContentType="application/vnd.openxmlformats-officedocument.presentationml.tags+xml"/>
  <Override PartName="/ppt/notesSlides/notesSlide66.xml" ContentType="application/vnd.openxmlformats-officedocument.presentationml.notesSlide+xml"/>
  <Override PartName="/ppt/tags/tag67.xml" ContentType="application/vnd.openxmlformats-officedocument.presentationml.tags+xml"/>
  <Override PartName="/ppt/notesSlides/notesSlide67.xml" ContentType="application/vnd.openxmlformats-officedocument.presentationml.notesSlide+xml"/>
  <Override PartName="/ppt/tags/tag68.xml" ContentType="application/vnd.openxmlformats-officedocument.presentationml.tags+xml"/>
  <Override PartName="/ppt/notesSlides/notesSlide68.xml" ContentType="application/vnd.openxmlformats-officedocument.presentationml.notesSlide+xml"/>
  <Override PartName="/ppt/tags/tag69.xml" ContentType="application/vnd.openxmlformats-officedocument.presentationml.tags+xml"/>
  <Override PartName="/ppt/notesSlides/notesSlide69.xml" ContentType="application/vnd.openxmlformats-officedocument.presentationml.notesSlide+xml"/>
  <Override PartName="/ppt/tags/tag70.xml" ContentType="application/vnd.openxmlformats-officedocument.presentationml.tags+xml"/>
  <Override PartName="/ppt/notesSlides/notesSlide70.xml" ContentType="application/vnd.openxmlformats-officedocument.presentationml.notesSlide+xml"/>
  <Override PartName="/ppt/tags/tag71.xml" ContentType="application/vnd.openxmlformats-officedocument.presentationml.tags+xml"/>
  <Override PartName="/ppt/notesSlides/notesSlide71.xml" ContentType="application/vnd.openxmlformats-officedocument.presentationml.notesSlide+xml"/>
  <Override PartName="/ppt/tags/tag72.xml" ContentType="application/vnd.openxmlformats-officedocument.presentationml.tags+xml"/>
  <Override PartName="/ppt/notesSlides/notesSlide72.xml" ContentType="application/vnd.openxmlformats-officedocument.presentationml.notesSlide+xml"/>
  <Override PartName="/ppt/tags/tag73.xml" ContentType="application/vnd.openxmlformats-officedocument.presentationml.tags+xml"/>
  <Override PartName="/ppt/notesSlides/notesSlide73.xml" ContentType="application/vnd.openxmlformats-officedocument.presentationml.notesSlide+xml"/>
  <Override PartName="/ppt/tags/tag74.xml" ContentType="application/vnd.openxmlformats-officedocument.presentationml.tags+xml"/>
  <Override PartName="/ppt/notesSlides/notesSlide74.xml" ContentType="application/vnd.openxmlformats-officedocument.presentationml.notesSlide+xml"/>
  <Override PartName="/ppt/tags/tag75.xml" ContentType="application/vnd.openxmlformats-officedocument.presentationml.tags+xml"/>
  <Override PartName="/ppt/notesSlides/notesSlide75.xml" ContentType="application/vnd.openxmlformats-officedocument.presentationml.notesSlide+xml"/>
  <Override PartName="/ppt/tags/tag76.xml" ContentType="application/vnd.openxmlformats-officedocument.presentationml.tags+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78" r:id="rId5"/>
    <p:sldMasterId id="2147483680" r:id="rId6"/>
    <p:sldMasterId id="2147483682" r:id="rId7"/>
    <p:sldMasterId id="2147483686" r:id="rId8"/>
    <p:sldMasterId id="2147483701" r:id="rId9"/>
  </p:sldMasterIdLst>
  <p:notesMasterIdLst>
    <p:notesMasterId r:id="rId88"/>
  </p:notesMasterIdLst>
  <p:sldIdLst>
    <p:sldId id="409" r:id="rId10"/>
    <p:sldId id="374" r:id="rId11"/>
    <p:sldId id="487" r:id="rId12"/>
    <p:sldId id="420" r:id="rId13"/>
    <p:sldId id="421" r:id="rId14"/>
    <p:sldId id="422" r:id="rId15"/>
    <p:sldId id="423" r:id="rId16"/>
    <p:sldId id="424" r:id="rId17"/>
    <p:sldId id="425" r:id="rId18"/>
    <p:sldId id="426" r:id="rId19"/>
    <p:sldId id="456" r:id="rId20"/>
    <p:sldId id="458" r:id="rId21"/>
    <p:sldId id="457" r:id="rId22"/>
    <p:sldId id="459" r:id="rId23"/>
    <p:sldId id="462" r:id="rId24"/>
    <p:sldId id="461" r:id="rId25"/>
    <p:sldId id="463" r:id="rId26"/>
    <p:sldId id="465" r:id="rId27"/>
    <p:sldId id="464" r:id="rId28"/>
    <p:sldId id="468" r:id="rId29"/>
    <p:sldId id="467" r:id="rId30"/>
    <p:sldId id="466" r:id="rId31"/>
    <p:sldId id="471" r:id="rId32"/>
    <p:sldId id="470" r:id="rId33"/>
    <p:sldId id="469" r:id="rId34"/>
    <p:sldId id="474" r:id="rId35"/>
    <p:sldId id="473" r:id="rId36"/>
    <p:sldId id="472" r:id="rId37"/>
    <p:sldId id="475" r:id="rId38"/>
    <p:sldId id="476" r:id="rId39"/>
    <p:sldId id="477" r:id="rId40"/>
    <p:sldId id="478" r:id="rId41"/>
    <p:sldId id="479" r:id="rId42"/>
    <p:sldId id="481" r:id="rId43"/>
    <p:sldId id="482" r:id="rId44"/>
    <p:sldId id="480" r:id="rId45"/>
    <p:sldId id="419" r:id="rId46"/>
    <p:sldId id="410" r:id="rId47"/>
    <p:sldId id="411" r:id="rId48"/>
    <p:sldId id="412" r:id="rId49"/>
    <p:sldId id="413" r:id="rId50"/>
    <p:sldId id="414" r:id="rId51"/>
    <p:sldId id="415" r:id="rId52"/>
    <p:sldId id="416" r:id="rId53"/>
    <p:sldId id="417" r:id="rId54"/>
    <p:sldId id="418" r:id="rId55"/>
    <p:sldId id="427" r:id="rId56"/>
    <p:sldId id="431" r:id="rId57"/>
    <p:sldId id="433" r:id="rId58"/>
    <p:sldId id="428" r:id="rId59"/>
    <p:sldId id="429" r:id="rId60"/>
    <p:sldId id="430" r:id="rId61"/>
    <p:sldId id="435" r:id="rId62"/>
    <p:sldId id="432" r:id="rId63"/>
    <p:sldId id="434" r:id="rId64"/>
    <p:sldId id="436" r:id="rId65"/>
    <p:sldId id="437" r:id="rId66"/>
    <p:sldId id="438" r:id="rId67"/>
    <p:sldId id="440" r:id="rId68"/>
    <p:sldId id="439" r:id="rId69"/>
    <p:sldId id="442" r:id="rId70"/>
    <p:sldId id="444" r:id="rId71"/>
    <p:sldId id="443" r:id="rId72"/>
    <p:sldId id="448" r:id="rId73"/>
    <p:sldId id="447" r:id="rId74"/>
    <p:sldId id="446" r:id="rId75"/>
    <p:sldId id="445" r:id="rId76"/>
    <p:sldId id="441" r:id="rId77"/>
    <p:sldId id="450" r:id="rId78"/>
    <p:sldId id="451" r:id="rId79"/>
    <p:sldId id="452" r:id="rId80"/>
    <p:sldId id="453" r:id="rId81"/>
    <p:sldId id="454" r:id="rId82"/>
    <p:sldId id="483" r:id="rId83"/>
    <p:sldId id="484" r:id="rId84"/>
    <p:sldId id="485" r:id="rId85"/>
    <p:sldId id="486" r:id="rId86"/>
    <p:sldId id="405"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293" autoAdjust="0"/>
  </p:normalViewPr>
  <p:slideViewPr>
    <p:cSldViewPr snapToGrid="0">
      <p:cViewPr varScale="1">
        <p:scale>
          <a:sx n="72" d="100"/>
          <a:sy n="72" d="100"/>
        </p:scale>
        <p:origin x="34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slide" Target="slides/slide54.xml"/><Relationship Id="rId68" Type="http://schemas.openxmlformats.org/officeDocument/2006/relationships/slide" Target="slides/slide59.xml"/><Relationship Id="rId76" Type="http://schemas.openxmlformats.org/officeDocument/2006/relationships/slide" Target="slides/slide67.xml"/><Relationship Id="rId84" Type="http://schemas.openxmlformats.org/officeDocument/2006/relationships/slide" Target="slides/slide75.xml"/><Relationship Id="rId89"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2.xml"/><Relationship Id="rId92"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slide" Target="slides/slide65.xml"/><Relationship Id="rId79" Type="http://schemas.openxmlformats.org/officeDocument/2006/relationships/slide" Target="slides/slide70.xml"/><Relationship Id="rId87" Type="http://schemas.openxmlformats.org/officeDocument/2006/relationships/slide" Target="slides/slide78.xml"/><Relationship Id="rId5" Type="http://schemas.openxmlformats.org/officeDocument/2006/relationships/slideMaster" Target="slideMasters/slideMaster2.xml"/><Relationship Id="rId61" Type="http://schemas.openxmlformats.org/officeDocument/2006/relationships/slide" Target="slides/slide52.xml"/><Relationship Id="rId82" Type="http://schemas.openxmlformats.org/officeDocument/2006/relationships/slide" Target="slides/slide73.xml"/><Relationship Id="rId90" Type="http://schemas.openxmlformats.org/officeDocument/2006/relationships/viewProps" Target="viewProps.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slide" Target="slides/slide68.xml"/><Relationship Id="rId8" Type="http://schemas.openxmlformats.org/officeDocument/2006/relationships/slideMaster" Target="slideMasters/slideMaster5.xml"/><Relationship Id="rId51" Type="http://schemas.openxmlformats.org/officeDocument/2006/relationships/slide" Target="slides/slide42.xml"/><Relationship Id="rId72" Type="http://schemas.openxmlformats.org/officeDocument/2006/relationships/slide" Target="slides/slide63.xml"/><Relationship Id="rId80" Type="http://schemas.openxmlformats.org/officeDocument/2006/relationships/slide" Target="slides/slide71.xml"/><Relationship Id="rId85" Type="http://schemas.openxmlformats.org/officeDocument/2006/relationships/slide" Target="slides/slide76.xml"/><Relationship Id="rId93"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slide" Target="slides/slide66.xml"/><Relationship Id="rId83" Type="http://schemas.openxmlformats.org/officeDocument/2006/relationships/slide" Target="slides/slide74.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slide" Target="slides/slide69.xml"/><Relationship Id="rId81" Type="http://schemas.openxmlformats.org/officeDocument/2006/relationships/slide" Target="slides/slide72.xml"/><Relationship Id="rId86" Type="http://schemas.openxmlformats.org/officeDocument/2006/relationships/slide" Target="slides/slide77.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954D8DAC-0B6C-4F9A-8888-FB2C33956BBD}"/>
    <pc:docChg chg="delSld modSld">
      <pc:chgData name="Nitheesh Kaliyamurthy" userId="2821ebda-f4ac-4963-9a4e-a836dfc45829" providerId="ADAL" clId="{954D8DAC-0B6C-4F9A-8888-FB2C33956BBD}" dt="2024-01-29T12:45:42.476" v="65" actId="20577"/>
      <pc:docMkLst>
        <pc:docMk/>
      </pc:docMkLst>
      <pc:sldChg chg="modNotesTx">
        <pc:chgData name="Nitheesh Kaliyamurthy" userId="2821ebda-f4ac-4963-9a4e-a836dfc45829" providerId="ADAL" clId="{954D8DAC-0B6C-4F9A-8888-FB2C33956BBD}" dt="2024-01-29T12:26:34.031" v="0" actId="6549"/>
        <pc:sldMkLst>
          <pc:docMk/>
          <pc:sldMk cId="611457409" sldId="372"/>
        </pc:sldMkLst>
      </pc:sldChg>
      <pc:sldChg chg="modNotesTx">
        <pc:chgData name="Nitheesh Kaliyamurthy" userId="2821ebda-f4ac-4963-9a4e-a836dfc45829" providerId="ADAL" clId="{954D8DAC-0B6C-4F9A-8888-FB2C33956BBD}" dt="2024-01-29T12:26:39.091" v="1" actId="6549"/>
        <pc:sldMkLst>
          <pc:docMk/>
          <pc:sldMk cId="4292408592" sldId="373"/>
        </pc:sldMkLst>
      </pc:sldChg>
      <pc:sldChg chg="modSp mod modNotesTx">
        <pc:chgData name="Nitheesh Kaliyamurthy" userId="2821ebda-f4ac-4963-9a4e-a836dfc45829" providerId="ADAL" clId="{954D8DAC-0B6C-4F9A-8888-FB2C33956BBD}" dt="2024-01-29T12:28:07.007" v="58" actId="6549"/>
        <pc:sldMkLst>
          <pc:docMk/>
          <pc:sldMk cId="840170834" sldId="405"/>
        </pc:sldMkLst>
        <pc:spChg chg="mod">
          <ac:chgData name="Nitheesh Kaliyamurthy" userId="2821ebda-f4ac-4963-9a4e-a836dfc45829" providerId="ADAL" clId="{954D8DAC-0B6C-4F9A-8888-FB2C33956BBD}" dt="2024-01-29T12:27:43.776" v="12" actId="6549"/>
          <ac:spMkLst>
            <pc:docMk/>
            <pc:sldMk cId="840170834" sldId="405"/>
            <ac:spMk id="2" creationId="{EDD4C10A-E4A0-4C54-98D4-C13432B17C16}"/>
          </ac:spMkLst>
        </pc:spChg>
        <pc:spChg chg="mod">
          <ac:chgData name="Nitheesh Kaliyamurthy" userId="2821ebda-f4ac-4963-9a4e-a836dfc45829" providerId="ADAL" clId="{954D8DAC-0B6C-4F9A-8888-FB2C33956BBD}" dt="2024-01-29T12:28:03.266" v="57" actId="20577"/>
          <ac:spMkLst>
            <pc:docMk/>
            <pc:sldMk cId="840170834" sldId="405"/>
            <ac:spMk id="3" creationId="{8A24508A-09F8-407C-BCEE-EED5957725C5}"/>
          </ac:spMkLst>
        </pc:spChg>
      </pc:sldChg>
      <pc:sldChg chg="del">
        <pc:chgData name="Nitheesh Kaliyamurthy" userId="2821ebda-f4ac-4963-9a4e-a836dfc45829" providerId="ADAL" clId="{954D8DAC-0B6C-4F9A-8888-FB2C33956BBD}" dt="2024-01-29T12:27:34.076" v="11" actId="47"/>
        <pc:sldMkLst>
          <pc:docMk/>
          <pc:sldMk cId="683668143" sldId="413"/>
        </pc:sldMkLst>
      </pc:sldChg>
      <pc:sldChg chg="del">
        <pc:chgData name="Nitheesh Kaliyamurthy" userId="2821ebda-f4ac-4963-9a4e-a836dfc45829" providerId="ADAL" clId="{954D8DAC-0B6C-4F9A-8888-FB2C33956BBD}" dt="2024-01-29T12:27:34.076" v="11" actId="47"/>
        <pc:sldMkLst>
          <pc:docMk/>
          <pc:sldMk cId="1128288593" sldId="414"/>
        </pc:sldMkLst>
      </pc:sldChg>
      <pc:sldChg chg="del">
        <pc:chgData name="Nitheesh Kaliyamurthy" userId="2821ebda-f4ac-4963-9a4e-a836dfc45829" providerId="ADAL" clId="{954D8DAC-0B6C-4F9A-8888-FB2C33956BBD}" dt="2024-01-29T12:27:34.076" v="11" actId="47"/>
        <pc:sldMkLst>
          <pc:docMk/>
          <pc:sldMk cId="2692523008" sldId="415"/>
        </pc:sldMkLst>
      </pc:sldChg>
      <pc:sldChg chg="del">
        <pc:chgData name="Nitheesh Kaliyamurthy" userId="2821ebda-f4ac-4963-9a4e-a836dfc45829" providerId="ADAL" clId="{954D8DAC-0B6C-4F9A-8888-FB2C33956BBD}" dt="2024-01-29T12:27:34.076" v="11" actId="47"/>
        <pc:sldMkLst>
          <pc:docMk/>
          <pc:sldMk cId="1001152144" sldId="416"/>
        </pc:sldMkLst>
      </pc:sldChg>
      <pc:sldChg chg="del">
        <pc:chgData name="Nitheesh Kaliyamurthy" userId="2821ebda-f4ac-4963-9a4e-a836dfc45829" providerId="ADAL" clId="{954D8DAC-0B6C-4F9A-8888-FB2C33956BBD}" dt="2024-01-29T12:27:34.076" v="11" actId="47"/>
        <pc:sldMkLst>
          <pc:docMk/>
          <pc:sldMk cId="1921073176" sldId="420"/>
        </pc:sldMkLst>
      </pc:sldChg>
      <pc:sldChg chg="del">
        <pc:chgData name="Nitheesh Kaliyamurthy" userId="2821ebda-f4ac-4963-9a4e-a836dfc45829" providerId="ADAL" clId="{954D8DAC-0B6C-4F9A-8888-FB2C33956BBD}" dt="2024-01-29T12:27:34.076" v="11" actId="47"/>
        <pc:sldMkLst>
          <pc:docMk/>
          <pc:sldMk cId="3672856317" sldId="427"/>
        </pc:sldMkLst>
      </pc:sldChg>
      <pc:sldChg chg="del">
        <pc:chgData name="Nitheesh Kaliyamurthy" userId="2821ebda-f4ac-4963-9a4e-a836dfc45829" providerId="ADAL" clId="{954D8DAC-0B6C-4F9A-8888-FB2C33956BBD}" dt="2024-01-29T12:27:34.076" v="11" actId="47"/>
        <pc:sldMkLst>
          <pc:docMk/>
          <pc:sldMk cId="378809121" sldId="442"/>
        </pc:sldMkLst>
      </pc:sldChg>
      <pc:sldChg chg="del">
        <pc:chgData name="Nitheesh Kaliyamurthy" userId="2821ebda-f4ac-4963-9a4e-a836dfc45829" providerId="ADAL" clId="{954D8DAC-0B6C-4F9A-8888-FB2C33956BBD}" dt="2024-01-29T12:27:34.076" v="11" actId="47"/>
        <pc:sldMkLst>
          <pc:docMk/>
          <pc:sldMk cId="730594138" sldId="443"/>
        </pc:sldMkLst>
      </pc:sldChg>
      <pc:sldChg chg="del">
        <pc:chgData name="Nitheesh Kaliyamurthy" userId="2821ebda-f4ac-4963-9a4e-a836dfc45829" providerId="ADAL" clId="{954D8DAC-0B6C-4F9A-8888-FB2C33956BBD}" dt="2024-01-29T12:27:34.076" v="11" actId="47"/>
        <pc:sldMkLst>
          <pc:docMk/>
          <pc:sldMk cId="2894681550" sldId="444"/>
        </pc:sldMkLst>
      </pc:sldChg>
      <pc:sldChg chg="modNotesTx">
        <pc:chgData name="Nitheesh Kaliyamurthy" userId="2821ebda-f4ac-4963-9a4e-a836dfc45829" providerId="ADAL" clId="{954D8DAC-0B6C-4F9A-8888-FB2C33956BBD}" dt="2024-01-29T12:26:51.360" v="3" actId="6549"/>
        <pc:sldMkLst>
          <pc:docMk/>
          <pc:sldMk cId="3895803092" sldId="529"/>
        </pc:sldMkLst>
      </pc:sldChg>
      <pc:sldChg chg="modNotesTx">
        <pc:chgData name="Nitheesh Kaliyamurthy" userId="2821ebda-f4ac-4963-9a4e-a836dfc45829" providerId="ADAL" clId="{954D8DAC-0B6C-4F9A-8888-FB2C33956BBD}" dt="2024-01-29T12:26:54.511" v="4" actId="6549"/>
        <pc:sldMkLst>
          <pc:docMk/>
          <pc:sldMk cId="690020946" sldId="530"/>
        </pc:sldMkLst>
      </pc:sldChg>
      <pc:sldChg chg="modSp mod">
        <pc:chgData name="Nitheesh Kaliyamurthy" userId="2821ebda-f4ac-4963-9a4e-a836dfc45829" providerId="ADAL" clId="{954D8DAC-0B6C-4F9A-8888-FB2C33956BBD}" dt="2024-01-29T12:45:42.476" v="65" actId="20577"/>
        <pc:sldMkLst>
          <pc:docMk/>
          <pc:sldMk cId="3430368062" sldId="532"/>
        </pc:sldMkLst>
        <pc:spChg chg="mod">
          <ac:chgData name="Nitheesh Kaliyamurthy" userId="2821ebda-f4ac-4963-9a4e-a836dfc45829" providerId="ADAL" clId="{954D8DAC-0B6C-4F9A-8888-FB2C33956BBD}" dt="2024-01-29T12:45:42.476" v="65" actId="20577"/>
          <ac:spMkLst>
            <pc:docMk/>
            <pc:sldMk cId="3430368062" sldId="532"/>
            <ac:spMk id="2" creationId="{00000000-0000-0000-0000-000000000000}"/>
          </ac:spMkLst>
        </pc:spChg>
      </pc:sldChg>
      <pc:sldChg chg="modNotesTx">
        <pc:chgData name="Nitheesh Kaliyamurthy" userId="2821ebda-f4ac-4963-9a4e-a836dfc45829" providerId="ADAL" clId="{954D8DAC-0B6C-4F9A-8888-FB2C33956BBD}" dt="2024-01-29T12:26:58.267" v="5" actId="6549"/>
        <pc:sldMkLst>
          <pc:docMk/>
          <pc:sldMk cId="2296249931" sldId="533"/>
        </pc:sldMkLst>
      </pc:sldChg>
      <pc:sldChg chg="modNotesTx">
        <pc:chgData name="Nitheesh Kaliyamurthy" userId="2821ebda-f4ac-4963-9a4e-a836dfc45829" providerId="ADAL" clId="{954D8DAC-0B6C-4F9A-8888-FB2C33956BBD}" dt="2024-01-29T12:27:01.817" v="6" actId="6549"/>
        <pc:sldMkLst>
          <pc:docMk/>
          <pc:sldMk cId="4143586659" sldId="535"/>
        </pc:sldMkLst>
      </pc:sldChg>
      <pc:sldChg chg="modNotesTx">
        <pc:chgData name="Nitheesh Kaliyamurthy" userId="2821ebda-f4ac-4963-9a4e-a836dfc45829" providerId="ADAL" clId="{954D8DAC-0B6C-4F9A-8888-FB2C33956BBD}" dt="2024-01-29T12:27:05.255" v="7" actId="6549"/>
        <pc:sldMkLst>
          <pc:docMk/>
          <pc:sldMk cId="226324778" sldId="536"/>
        </pc:sldMkLst>
      </pc:sldChg>
      <pc:sldChg chg="modNotesTx">
        <pc:chgData name="Nitheesh Kaliyamurthy" userId="2821ebda-f4ac-4963-9a4e-a836dfc45829" providerId="ADAL" clId="{954D8DAC-0B6C-4F9A-8888-FB2C33956BBD}" dt="2024-01-29T12:27:08.414" v="8" actId="6549"/>
        <pc:sldMkLst>
          <pc:docMk/>
          <pc:sldMk cId="2974234180" sldId="539"/>
        </pc:sldMkLst>
      </pc:sldChg>
      <pc:sldChg chg="modNotesTx">
        <pc:chgData name="Nitheesh Kaliyamurthy" userId="2821ebda-f4ac-4963-9a4e-a836dfc45829" providerId="ADAL" clId="{954D8DAC-0B6C-4F9A-8888-FB2C33956BBD}" dt="2024-01-29T12:27:11.386" v="9" actId="6549"/>
        <pc:sldMkLst>
          <pc:docMk/>
          <pc:sldMk cId="3680393115" sldId="548"/>
        </pc:sldMkLst>
      </pc:sldChg>
      <pc:sldChg chg="del">
        <pc:chgData name="Nitheesh Kaliyamurthy" userId="2821ebda-f4ac-4963-9a4e-a836dfc45829" providerId="ADAL" clId="{954D8DAC-0B6C-4F9A-8888-FB2C33956BBD}" dt="2024-01-29T12:27:19.505" v="10" actId="47"/>
        <pc:sldMkLst>
          <pc:docMk/>
          <pc:sldMk cId="4172233181" sldId="550"/>
        </pc:sldMkLst>
      </pc:sldChg>
      <pc:sldChg chg="modNotesTx">
        <pc:chgData name="Nitheesh Kaliyamurthy" userId="2821ebda-f4ac-4963-9a4e-a836dfc45829" providerId="ADAL" clId="{954D8DAC-0B6C-4F9A-8888-FB2C33956BBD}" dt="2024-01-29T12:26:42.394" v="2" actId="6549"/>
        <pc:sldMkLst>
          <pc:docMk/>
          <pc:sldMk cId="2594254486" sldId="552"/>
        </pc:sldMkLst>
      </pc:sldChg>
      <pc:sldChg chg="del">
        <pc:chgData name="Nitheesh Kaliyamurthy" userId="2821ebda-f4ac-4963-9a4e-a836dfc45829" providerId="ADAL" clId="{954D8DAC-0B6C-4F9A-8888-FB2C33956BBD}" dt="2024-01-29T12:27:34.076" v="11" actId="47"/>
        <pc:sldMkLst>
          <pc:docMk/>
          <pc:sldMk cId="2902312421" sldId="571"/>
        </pc:sldMkLst>
      </pc:sldChg>
      <pc:sldChg chg="del">
        <pc:chgData name="Nitheesh Kaliyamurthy" userId="2821ebda-f4ac-4963-9a4e-a836dfc45829" providerId="ADAL" clId="{954D8DAC-0B6C-4F9A-8888-FB2C33956BBD}" dt="2024-01-29T12:27:34.076" v="11" actId="47"/>
        <pc:sldMkLst>
          <pc:docMk/>
          <pc:sldMk cId="4073864068" sldId="572"/>
        </pc:sldMkLst>
      </pc:sldChg>
      <pc:sldChg chg="del">
        <pc:chgData name="Nitheesh Kaliyamurthy" userId="2821ebda-f4ac-4963-9a4e-a836dfc45829" providerId="ADAL" clId="{954D8DAC-0B6C-4F9A-8888-FB2C33956BBD}" dt="2024-01-29T12:27:34.076" v="11" actId="47"/>
        <pc:sldMkLst>
          <pc:docMk/>
          <pc:sldMk cId="2747083776" sldId="573"/>
        </pc:sldMkLst>
      </pc:sldChg>
      <pc:sldChg chg="del">
        <pc:chgData name="Nitheesh Kaliyamurthy" userId="2821ebda-f4ac-4963-9a4e-a836dfc45829" providerId="ADAL" clId="{954D8DAC-0B6C-4F9A-8888-FB2C33956BBD}" dt="2024-01-29T12:27:34.076" v="11" actId="47"/>
        <pc:sldMkLst>
          <pc:docMk/>
          <pc:sldMk cId="2736903517" sldId="574"/>
        </pc:sldMkLst>
      </pc:sldChg>
      <pc:sldChg chg="del">
        <pc:chgData name="Nitheesh Kaliyamurthy" userId="2821ebda-f4ac-4963-9a4e-a836dfc45829" providerId="ADAL" clId="{954D8DAC-0B6C-4F9A-8888-FB2C33956BBD}" dt="2024-01-29T12:27:34.076" v="11" actId="47"/>
        <pc:sldMkLst>
          <pc:docMk/>
          <pc:sldMk cId="3853743729" sldId="575"/>
        </pc:sldMkLst>
      </pc:sldChg>
      <pc:sldChg chg="del">
        <pc:chgData name="Nitheesh Kaliyamurthy" userId="2821ebda-f4ac-4963-9a4e-a836dfc45829" providerId="ADAL" clId="{954D8DAC-0B6C-4F9A-8888-FB2C33956BBD}" dt="2024-01-29T12:27:34.076" v="11" actId="47"/>
        <pc:sldMkLst>
          <pc:docMk/>
          <pc:sldMk cId="3495235038" sldId="576"/>
        </pc:sldMkLst>
      </pc:sldChg>
      <pc:sldChg chg="del">
        <pc:chgData name="Nitheesh Kaliyamurthy" userId="2821ebda-f4ac-4963-9a4e-a836dfc45829" providerId="ADAL" clId="{954D8DAC-0B6C-4F9A-8888-FB2C33956BBD}" dt="2024-01-29T12:27:34.076" v="11" actId="47"/>
        <pc:sldMkLst>
          <pc:docMk/>
          <pc:sldMk cId="739040080" sldId="57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12/05/2024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a:t>
            </a:fld>
            <a:endParaRPr lang="en-US" dirty="0"/>
          </a:p>
        </p:txBody>
      </p:sp>
    </p:spTree>
    <p:extLst>
      <p:ext uri="{BB962C8B-B14F-4D97-AF65-F5344CB8AC3E}">
        <p14:creationId xmlns:p14="http://schemas.microsoft.com/office/powerpoint/2010/main" val="1671274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1574920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41974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2673446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20448290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4152538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158730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309850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2460857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461524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41877720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3650112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2806575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745689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2547303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1578835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798160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42149786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977644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42462452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27048754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1756242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4085929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14836183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32555992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10982818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4315915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3556363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36800125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4542345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41719093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9612229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4666536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10289049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27132038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22321713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292263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5113265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40</a:t>
            </a:fld>
            <a:endParaRPr lang="en-US" dirty="0"/>
          </a:p>
        </p:txBody>
      </p:sp>
    </p:spTree>
    <p:extLst>
      <p:ext uri="{BB962C8B-B14F-4D97-AF65-F5344CB8AC3E}">
        <p14:creationId xmlns:p14="http://schemas.microsoft.com/office/powerpoint/2010/main" val="10107587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41</a:t>
            </a:fld>
            <a:endParaRPr lang="en-US" dirty="0"/>
          </a:p>
        </p:txBody>
      </p:sp>
    </p:spTree>
    <p:extLst>
      <p:ext uri="{BB962C8B-B14F-4D97-AF65-F5344CB8AC3E}">
        <p14:creationId xmlns:p14="http://schemas.microsoft.com/office/powerpoint/2010/main" val="16990073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42</a:t>
            </a:fld>
            <a:endParaRPr lang="en-US" dirty="0"/>
          </a:p>
        </p:txBody>
      </p:sp>
    </p:spTree>
    <p:extLst>
      <p:ext uri="{BB962C8B-B14F-4D97-AF65-F5344CB8AC3E}">
        <p14:creationId xmlns:p14="http://schemas.microsoft.com/office/powerpoint/2010/main" val="22401202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15360333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332462412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45</a:t>
            </a:fld>
            <a:endParaRPr lang="en-US" dirty="0"/>
          </a:p>
        </p:txBody>
      </p:sp>
    </p:spTree>
    <p:extLst>
      <p:ext uri="{BB962C8B-B14F-4D97-AF65-F5344CB8AC3E}">
        <p14:creationId xmlns:p14="http://schemas.microsoft.com/office/powerpoint/2010/main" val="207996623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46</a:t>
            </a:fld>
            <a:endParaRPr lang="en-US" dirty="0"/>
          </a:p>
        </p:txBody>
      </p:sp>
    </p:spTree>
    <p:extLst>
      <p:ext uri="{BB962C8B-B14F-4D97-AF65-F5344CB8AC3E}">
        <p14:creationId xmlns:p14="http://schemas.microsoft.com/office/powerpoint/2010/main" val="5030666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41745027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48</a:t>
            </a:fld>
            <a:endParaRPr lang="en-US" dirty="0"/>
          </a:p>
        </p:txBody>
      </p:sp>
    </p:spTree>
    <p:extLst>
      <p:ext uri="{BB962C8B-B14F-4D97-AF65-F5344CB8AC3E}">
        <p14:creationId xmlns:p14="http://schemas.microsoft.com/office/powerpoint/2010/main" val="18183481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49</a:t>
            </a:fld>
            <a:endParaRPr lang="en-US" dirty="0"/>
          </a:p>
        </p:txBody>
      </p:sp>
    </p:spTree>
    <p:extLst>
      <p:ext uri="{BB962C8B-B14F-4D97-AF65-F5344CB8AC3E}">
        <p14:creationId xmlns:p14="http://schemas.microsoft.com/office/powerpoint/2010/main" val="27552411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50</a:t>
            </a:fld>
            <a:endParaRPr lang="en-US" dirty="0"/>
          </a:p>
        </p:txBody>
      </p:sp>
    </p:spTree>
    <p:extLst>
      <p:ext uri="{BB962C8B-B14F-4D97-AF65-F5344CB8AC3E}">
        <p14:creationId xmlns:p14="http://schemas.microsoft.com/office/powerpoint/2010/main" val="171194452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51</a:t>
            </a:fld>
            <a:endParaRPr lang="en-US" dirty="0"/>
          </a:p>
        </p:txBody>
      </p:sp>
    </p:spTree>
    <p:extLst>
      <p:ext uri="{BB962C8B-B14F-4D97-AF65-F5344CB8AC3E}">
        <p14:creationId xmlns:p14="http://schemas.microsoft.com/office/powerpoint/2010/main" val="19994411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52</a:t>
            </a:fld>
            <a:endParaRPr lang="en-US" dirty="0"/>
          </a:p>
        </p:txBody>
      </p:sp>
    </p:spTree>
    <p:extLst>
      <p:ext uri="{BB962C8B-B14F-4D97-AF65-F5344CB8AC3E}">
        <p14:creationId xmlns:p14="http://schemas.microsoft.com/office/powerpoint/2010/main" val="259536556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53</a:t>
            </a:fld>
            <a:endParaRPr lang="en-US" dirty="0"/>
          </a:p>
        </p:txBody>
      </p:sp>
    </p:spTree>
    <p:extLst>
      <p:ext uri="{BB962C8B-B14F-4D97-AF65-F5344CB8AC3E}">
        <p14:creationId xmlns:p14="http://schemas.microsoft.com/office/powerpoint/2010/main" val="19197888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54</a:t>
            </a:fld>
            <a:endParaRPr lang="en-US" dirty="0"/>
          </a:p>
        </p:txBody>
      </p:sp>
    </p:spTree>
    <p:extLst>
      <p:ext uri="{BB962C8B-B14F-4D97-AF65-F5344CB8AC3E}">
        <p14:creationId xmlns:p14="http://schemas.microsoft.com/office/powerpoint/2010/main" val="22011835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55</a:t>
            </a:fld>
            <a:endParaRPr lang="en-US" dirty="0"/>
          </a:p>
        </p:txBody>
      </p:sp>
    </p:spTree>
    <p:extLst>
      <p:ext uri="{BB962C8B-B14F-4D97-AF65-F5344CB8AC3E}">
        <p14:creationId xmlns:p14="http://schemas.microsoft.com/office/powerpoint/2010/main" val="133820304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56</a:t>
            </a:fld>
            <a:endParaRPr lang="en-US" dirty="0"/>
          </a:p>
        </p:txBody>
      </p:sp>
    </p:spTree>
    <p:extLst>
      <p:ext uri="{BB962C8B-B14F-4D97-AF65-F5344CB8AC3E}">
        <p14:creationId xmlns:p14="http://schemas.microsoft.com/office/powerpoint/2010/main" val="399305987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57</a:t>
            </a:fld>
            <a:endParaRPr lang="en-US" dirty="0"/>
          </a:p>
        </p:txBody>
      </p:sp>
    </p:spTree>
    <p:extLst>
      <p:ext uri="{BB962C8B-B14F-4D97-AF65-F5344CB8AC3E}">
        <p14:creationId xmlns:p14="http://schemas.microsoft.com/office/powerpoint/2010/main" val="361512371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58</a:t>
            </a:fld>
            <a:endParaRPr lang="en-US" dirty="0"/>
          </a:p>
        </p:txBody>
      </p:sp>
    </p:spTree>
    <p:extLst>
      <p:ext uri="{BB962C8B-B14F-4D97-AF65-F5344CB8AC3E}">
        <p14:creationId xmlns:p14="http://schemas.microsoft.com/office/powerpoint/2010/main" val="28925807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59</a:t>
            </a:fld>
            <a:endParaRPr lang="en-US" dirty="0"/>
          </a:p>
        </p:txBody>
      </p:sp>
    </p:spTree>
    <p:extLst>
      <p:ext uri="{BB962C8B-B14F-4D97-AF65-F5344CB8AC3E}">
        <p14:creationId xmlns:p14="http://schemas.microsoft.com/office/powerpoint/2010/main" val="61769290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60</a:t>
            </a:fld>
            <a:endParaRPr lang="en-US" dirty="0"/>
          </a:p>
        </p:txBody>
      </p:sp>
    </p:spTree>
    <p:extLst>
      <p:ext uri="{BB962C8B-B14F-4D97-AF65-F5344CB8AC3E}">
        <p14:creationId xmlns:p14="http://schemas.microsoft.com/office/powerpoint/2010/main" val="141038708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61</a:t>
            </a:fld>
            <a:endParaRPr lang="en-US" dirty="0"/>
          </a:p>
        </p:txBody>
      </p:sp>
    </p:spTree>
    <p:extLst>
      <p:ext uri="{BB962C8B-B14F-4D97-AF65-F5344CB8AC3E}">
        <p14:creationId xmlns:p14="http://schemas.microsoft.com/office/powerpoint/2010/main" val="389864505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62</a:t>
            </a:fld>
            <a:endParaRPr lang="en-US" dirty="0"/>
          </a:p>
        </p:txBody>
      </p:sp>
    </p:spTree>
    <p:extLst>
      <p:ext uri="{BB962C8B-B14F-4D97-AF65-F5344CB8AC3E}">
        <p14:creationId xmlns:p14="http://schemas.microsoft.com/office/powerpoint/2010/main" val="276545580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63</a:t>
            </a:fld>
            <a:endParaRPr lang="en-US" dirty="0"/>
          </a:p>
        </p:txBody>
      </p:sp>
    </p:spTree>
    <p:extLst>
      <p:ext uri="{BB962C8B-B14F-4D97-AF65-F5344CB8AC3E}">
        <p14:creationId xmlns:p14="http://schemas.microsoft.com/office/powerpoint/2010/main" val="257967137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64</a:t>
            </a:fld>
            <a:endParaRPr lang="en-US" dirty="0"/>
          </a:p>
        </p:txBody>
      </p:sp>
    </p:spTree>
    <p:extLst>
      <p:ext uri="{BB962C8B-B14F-4D97-AF65-F5344CB8AC3E}">
        <p14:creationId xmlns:p14="http://schemas.microsoft.com/office/powerpoint/2010/main" val="325786432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65</a:t>
            </a:fld>
            <a:endParaRPr lang="en-US" dirty="0"/>
          </a:p>
        </p:txBody>
      </p:sp>
    </p:spTree>
    <p:extLst>
      <p:ext uri="{BB962C8B-B14F-4D97-AF65-F5344CB8AC3E}">
        <p14:creationId xmlns:p14="http://schemas.microsoft.com/office/powerpoint/2010/main" val="111225300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66</a:t>
            </a:fld>
            <a:endParaRPr lang="en-US" dirty="0"/>
          </a:p>
        </p:txBody>
      </p:sp>
    </p:spTree>
    <p:extLst>
      <p:ext uri="{BB962C8B-B14F-4D97-AF65-F5344CB8AC3E}">
        <p14:creationId xmlns:p14="http://schemas.microsoft.com/office/powerpoint/2010/main" val="300512948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67</a:t>
            </a:fld>
            <a:endParaRPr lang="en-US" dirty="0"/>
          </a:p>
        </p:txBody>
      </p:sp>
    </p:spTree>
    <p:extLst>
      <p:ext uri="{BB962C8B-B14F-4D97-AF65-F5344CB8AC3E}">
        <p14:creationId xmlns:p14="http://schemas.microsoft.com/office/powerpoint/2010/main" val="145470347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68</a:t>
            </a:fld>
            <a:endParaRPr lang="en-US" dirty="0"/>
          </a:p>
        </p:txBody>
      </p:sp>
    </p:spTree>
    <p:extLst>
      <p:ext uri="{BB962C8B-B14F-4D97-AF65-F5344CB8AC3E}">
        <p14:creationId xmlns:p14="http://schemas.microsoft.com/office/powerpoint/2010/main" val="174964530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69</a:t>
            </a:fld>
            <a:endParaRPr lang="en-US" dirty="0"/>
          </a:p>
        </p:txBody>
      </p:sp>
    </p:spTree>
    <p:extLst>
      <p:ext uri="{BB962C8B-B14F-4D97-AF65-F5344CB8AC3E}">
        <p14:creationId xmlns:p14="http://schemas.microsoft.com/office/powerpoint/2010/main" val="212482216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70</a:t>
            </a:fld>
            <a:endParaRPr lang="en-US" dirty="0"/>
          </a:p>
        </p:txBody>
      </p:sp>
    </p:spTree>
    <p:extLst>
      <p:ext uri="{BB962C8B-B14F-4D97-AF65-F5344CB8AC3E}">
        <p14:creationId xmlns:p14="http://schemas.microsoft.com/office/powerpoint/2010/main" val="112535573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71</a:t>
            </a:fld>
            <a:endParaRPr lang="en-US" dirty="0"/>
          </a:p>
        </p:txBody>
      </p:sp>
    </p:spTree>
    <p:extLst>
      <p:ext uri="{BB962C8B-B14F-4D97-AF65-F5344CB8AC3E}">
        <p14:creationId xmlns:p14="http://schemas.microsoft.com/office/powerpoint/2010/main" val="334141172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72</a:t>
            </a:fld>
            <a:endParaRPr lang="en-US" dirty="0"/>
          </a:p>
        </p:txBody>
      </p:sp>
    </p:spTree>
    <p:extLst>
      <p:ext uri="{BB962C8B-B14F-4D97-AF65-F5344CB8AC3E}">
        <p14:creationId xmlns:p14="http://schemas.microsoft.com/office/powerpoint/2010/main" val="121652988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73</a:t>
            </a:fld>
            <a:endParaRPr lang="en-US" dirty="0"/>
          </a:p>
        </p:txBody>
      </p:sp>
    </p:spTree>
    <p:extLst>
      <p:ext uri="{BB962C8B-B14F-4D97-AF65-F5344CB8AC3E}">
        <p14:creationId xmlns:p14="http://schemas.microsoft.com/office/powerpoint/2010/main" val="68371650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74</a:t>
            </a:fld>
            <a:endParaRPr lang="en-US" dirty="0"/>
          </a:p>
        </p:txBody>
      </p:sp>
    </p:spTree>
    <p:extLst>
      <p:ext uri="{BB962C8B-B14F-4D97-AF65-F5344CB8AC3E}">
        <p14:creationId xmlns:p14="http://schemas.microsoft.com/office/powerpoint/2010/main" val="513637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75</a:t>
            </a:fld>
            <a:endParaRPr lang="en-US" dirty="0"/>
          </a:p>
        </p:txBody>
      </p:sp>
    </p:spTree>
    <p:extLst>
      <p:ext uri="{BB962C8B-B14F-4D97-AF65-F5344CB8AC3E}">
        <p14:creationId xmlns:p14="http://schemas.microsoft.com/office/powerpoint/2010/main" val="340560976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76</a:t>
            </a:fld>
            <a:endParaRPr lang="en-US" dirty="0"/>
          </a:p>
        </p:txBody>
      </p:sp>
    </p:spTree>
    <p:extLst>
      <p:ext uri="{BB962C8B-B14F-4D97-AF65-F5344CB8AC3E}">
        <p14:creationId xmlns:p14="http://schemas.microsoft.com/office/powerpoint/2010/main" val="177065902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chemeClr val="accent5">
                  <a:lumMod val="40000"/>
                  <a:lumOff val="60000"/>
                </a:schemeClr>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77</a:t>
            </a:fld>
            <a:endParaRPr lang="en-US" dirty="0"/>
          </a:p>
        </p:txBody>
      </p:sp>
    </p:spTree>
    <p:extLst>
      <p:ext uri="{BB962C8B-B14F-4D97-AF65-F5344CB8AC3E}">
        <p14:creationId xmlns:p14="http://schemas.microsoft.com/office/powerpoint/2010/main" val="120858359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78</a:t>
            </a:fld>
            <a:endParaRPr lang="en-GB"/>
          </a:p>
        </p:txBody>
      </p:sp>
    </p:spTree>
    <p:extLst>
      <p:ext uri="{BB962C8B-B14F-4D97-AF65-F5344CB8AC3E}">
        <p14:creationId xmlns:p14="http://schemas.microsoft.com/office/powerpoint/2010/main" val="3877280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12/05/2024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4268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518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13313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12/05/2024</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8455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12827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60092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89975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79396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258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57911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31487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60412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616423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75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6.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5/12/2024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97172373"/>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5/12/2024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Graphical user interface&#10;&#10;Description automatically generated with medium confidence">
            <a:extLst>
              <a:ext uri="{FF2B5EF4-FFF2-40B4-BE49-F238E27FC236}">
                <a16:creationId xmlns:a16="http://schemas.microsoft.com/office/drawing/2014/main" id="{CB0EB6F8-EC51-F74F-782F-F97F59DC84E1}"/>
              </a:ext>
            </a:extLst>
          </p:cNvPr>
          <p:cNvPicPr>
            <a:picLocks noChangeAspect="1"/>
          </p:cNvPicPr>
          <p:nvPr userDrawn="1"/>
        </p:nvPicPr>
        <p:blipFill>
          <a:blip r:embed="rId14"/>
          <a:stretch>
            <a:fillRect/>
          </a:stretch>
        </p:blipFill>
        <p:spPr>
          <a:xfrm>
            <a:off x="0" y="0"/>
            <a:ext cx="12192000" cy="6858000"/>
          </a:xfrm>
          <a:prstGeom prst="rect">
            <a:avLst/>
          </a:prstGeom>
        </p:spPr>
      </p:pic>
    </p:spTree>
    <p:extLst>
      <p:ext uri="{BB962C8B-B14F-4D97-AF65-F5344CB8AC3E}">
        <p14:creationId xmlns:p14="http://schemas.microsoft.com/office/powerpoint/2010/main" val="196784918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9.xml"/><Relationship Id="rId1" Type="http://schemas.openxmlformats.org/officeDocument/2006/relationships/tags" Target="../tags/tag1.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9.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9.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9.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9.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9.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9.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9.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9.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9.xml"/><Relationship Id="rId1" Type="http://schemas.openxmlformats.org/officeDocument/2006/relationships/tags" Target="../tags/tag1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9.xml"/><Relationship Id="rId1" Type="http://schemas.openxmlformats.org/officeDocument/2006/relationships/tags" Target="../tags/tag1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9.xml"/><Relationship Id="rId1" Type="http://schemas.openxmlformats.org/officeDocument/2006/relationships/tags" Target="../tags/tag15.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9.xml"/><Relationship Id="rId1" Type="http://schemas.openxmlformats.org/officeDocument/2006/relationships/tags" Target="../tags/tag16.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17.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9.xml"/><Relationship Id="rId1" Type="http://schemas.openxmlformats.org/officeDocument/2006/relationships/tags" Target="../tags/tag18.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9.xml"/><Relationship Id="rId1" Type="http://schemas.openxmlformats.org/officeDocument/2006/relationships/tags" Target="../tags/tag19.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9.xml"/><Relationship Id="rId1" Type="http://schemas.openxmlformats.org/officeDocument/2006/relationships/tags" Target="../tags/tag20.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9.xml"/><Relationship Id="rId1" Type="http://schemas.openxmlformats.org/officeDocument/2006/relationships/tags" Target="../tags/tag21.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9.xml"/><Relationship Id="rId1" Type="http://schemas.openxmlformats.org/officeDocument/2006/relationships/tags" Target="../tags/tag2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9.xml"/><Relationship Id="rId1" Type="http://schemas.openxmlformats.org/officeDocument/2006/relationships/tags" Target="../tags/tag23.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9.xml"/><Relationship Id="rId1" Type="http://schemas.openxmlformats.org/officeDocument/2006/relationships/tags" Target="../tags/tag24.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9.xml"/><Relationship Id="rId1" Type="http://schemas.openxmlformats.org/officeDocument/2006/relationships/tags" Target="../tags/tag25.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9.xml"/><Relationship Id="rId1" Type="http://schemas.openxmlformats.org/officeDocument/2006/relationships/tags" Target="../tags/tag26.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9.xml"/><Relationship Id="rId1" Type="http://schemas.openxmlformats.org/officeDocument/2006/relationships/tags" Target="../tags/tag27.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9.xml"/><Relationship Id="rId1" Type="http://schemas.openxmlformats.org/officeDocument/2006/relationships/tags" Target="../tags/tag28.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9.xml"/><Relationship Id="rId1" Type="http://schemas.openxmlformats.org/officeDocument/2006/relationships/tags" Target="../tags/tag29.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9.xml"/><Relationship Id="rId1" Type="http://schemas.openxmlformats.org/officeDocument/2006/relationships/tags" Target="../tags/tag30.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9.xml"/><Relationship Id="rId1" Type="http://schemas.openxmlformats.org/officeDocument/2006/relationships/tags" Target="../tags/tag31.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9.xml"/><Relationship Id="rId1" Type="http://schemas.openxmlformats.org/officeDocument/2006/relationships/tags" Target="../tags/tag32.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9.xml"/><Relationship Id="rId1" Type="http://schemas.openxmlformats.org/officeDocument/2006/relationships/tags" Target="../tags/tag33.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9.xml"/><Relationship Id="rId1" Type="http://schemas.openxmlformats.org/officeDocument/2006/relationships/tags" Target="../tags/tag34.xml"/><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9.xml"/><Relationship Id="rId1" Type="http://schemas.openxmlformats.org/officeDocument/2006/relationships/tags" Target="../tags/tag35.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9.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9.xml"/><Relationship Id="rId1" Type="http://schemas.openxmlformats.org/officeDocument/2006/relationships/tags" Target="../tags/tag37.xml"/><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9.xml"/><Relationship Id="rId1" Type="http://schemas.openxmlformats.org/officeDocument/2006/relationships/tags" Target="../tags/tag38.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9.xml"/><Relationship Id="rId1" Type="http://schemas.openxmlformats.org/officeDocument/2006/relationships/tags" Target="../tags/tag39.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9.xml"/><Relationship Id="rId1" Type="http://schemas.openxmlformats.org/officeDocument/2006/relationships/tags" Target="../tags/tag40.xml"/><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9.xml"/><Relationship Id="rId1" Type="http://schemas.openxmlformats.org/officeDocument/2006/relationships/tags" Target="../tags/tag41.xml"/><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9.xml"/><Relationship Id="rId1" Type="http://schemas.openxmlformats.org/officeDocument/2006/relationships/tags" Target="../tags/tag42.xml"/><Relationship Id="rId4" Type="http://schemas.openxmlformats.org/officeDocument/2006/relationships/image" Target="../media/image35.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9.xml"/><Relationship Id="rId1" Type="http://schemas.openxmlformats.org/officeDocument/2006/relationships/tags" Target="../tags/tag43.xml"/><Relationship Id="rId4" Type="http://schemas.openxmlformats.org/officeDocument/2006/relationships/image" Target="../media/image36.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9.xml"/><Relationship Id="rId1" Type="http://schemas.openxmlformats.org/officeDocument/2006/relationships/tags" Target="../tags/tag4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9.xml"/><Relationship Id="rId1" Type="http://schemas.openxmlformats.org/officeDocument/2006/relationships/tags" Target="../tags/tag45.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9.xml"/><Relationship Id="rId1" Type="http://schemas.openxmlformats.org/officeDocument/2006/relationships/tags" Target="../tags/tag46.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9.xml"/><Relationship Id="rId1" Type="http://schemas.openxmlformats.org/officeDocument/2006/relationships/tags" Target="../tags/tag47.xml"/><Relationship Id="rId4" Type="http://schemas.openxmlformats.org/officeDocument/2006/relationships/image" Target="../media/image37.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9.xml"/><Relationship Id="rId1" Type="http://schemas.openxmlformats.org/officeDocument/2006/relationships/tags" Target="../tags/tag48.xml"/><Relationship Id="rId4" Type="http://schemas.openxmlformats.org/officeDocument/2006/relationships/image" Target="../media/image38.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9.xml"/><Relationship Id="rId1" Type="http://schemas.openxmlformats.org/officeDocument/2006/relationships/tags" Target="../tags/tag49.xml"/><Relationship Id="rId4" Type="http://schemas.openxmlformats.org/officeDocument/2006/relationships/image" Target="../media/image39.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9.xml"/><Relationship Id="rId1" Type="http://schemas.openxmlformats.org/officeDocument/2006/relationships/tags" Target="../tags/tag50.xml"/><Relationship Id="rId4" Type="http://schemas.openxmlformats.org/officeDocument/2006/relationships/image" Target="../media/image40.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9.xml"/><Relationship Id="rId1" Type="http://schemas.openxmlformats.org/officeDocument/2006/relationships/tags" Target="../tags/tag51.xml"/><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9.xml"/><Relationship Id="rId1" Type="http://schemas.openxmlformats.org/officeDocument/2006/relationships/tags" Target="../tags/tag52.xml"/><Relationship Id="rId4" Type="http://schemas.openxmlformats.org/officeDocument/2006/relationships/image" Target="../media/image42.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9.xml"/><Relationship Id="rId1" Type="http://schemas.openxmlformats.org/officeDocument/2006/relationships/tags" Target="../tags/tag53.xml"/><Relationship Id="rId4" Type="http://schemas.openxmlformats.org/officeDocument/2006/relationships/image" Target="../media/image43.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9.xml"/><Relationship Id="rId1" Type="http://schemas.openxmlformats.org/officeDocument/2006/relationships/tags" Target="../tags/tag54.xml"/><Relationship Id="rId4" Type="http://schemas.openxmlformats.org/officeDocument/2006/relationships/image" Target="../media/image44.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19.xml"/><Relationship Id="rId1" Type="http://schemas.openxmlformats.org/officeDocument/2006/relationships/tags" Target="../tags/tag55.xml"/><Relationship Id="rId4" Type="http://schemas.openxmlformats.org/officeDocument/2006/relationships/image" Target="../media/image45.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19.xml"/><Relationship Id="rId1" Type="http://schemas.openxmlformats.org/officeDocument/2006/relationships/tags" Target="../tags/tag56.xml"/><Relationship Id="rId4" Type="http://schemas.openxmlformats.org/officeDocument/2006/relationships/image" Target="../media/image46.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19.xml"/><Relationship Id="rId1" Type="http://schemas.openxmlformats.org/officeDocument/2006/relationships/tags" Target="../tags/tag57.xml"/><Relationship Id="rId4" Type="http://schemas.openxmlformats.org/officeDocument/2006/relationships/image" Target="../media/image47.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9.xml"/><Relationship Id="rId1" Type="http://schemas.openxmlformats.org/officeDocument/2006/relationships/tags" Target="../tags/tag58.xml"/><Relationship Id="rId4" Type="http://schemas.openxmlformats.org/officeDocument/2006/relationships/image" Target="../media/image48.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19.xml"/><Relationship Id="rId1" Type="http://schemas.openxmlformats.org/officeDocument/2006/relationships/tags" Target="../tags/tag59.xml"/><Relationship Id="rId4" Type="http://schemas.openxmlformats.org/officeDocument/2006/relationships/image" Target="../media/image49.PN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9.xml"/><Relationship Id="rId1" Type="http://schemas.openxmlformats.org/officeDocument/2006/relationships/tags" Target="../tags/tag60.xml"/><Relationship Id="rId4" Type="http://schemas.openxmlformats.org/officeDocument/2006/relationships/image" Target="../media/image50.PNG"/></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19.xml"/><Relationship Id="rId1" Type="http://schemas.openxmlformats.org/officeDocument/2006/relationships/tags" Target="../tags/tag61.xml"/><Relationship Id="rId4" Type="http://schemas.openxmlformats.org/officeDocument/2006/relationships/image" Target="../media/image51.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19.xml"/><Relationship Id="rId1" Type="http://schemas.openxmlformats.org/officeDocument/2006/relationships/tags" Target="../tags/tag62.xml"/><Relationship Id="rId4" Type="http://schemas.openxmlformats.org/officeDocument/2006/relationships/image" Target="../media/image52.PN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19.xml"/><Relationship Id="rId1" Type="http://schemas.openxmlformats.org/officeDocument/2006/relationships/tags" Target="../tags/tag63.xml"/><Relationship Id="rId4" Type="http://schemas.openxmlformats.org/officeDocument/2006/relationships/image" Target="../media/image53.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19.xml"/><Relationship Id="rId1" Type="http://schemas.openxmlformats.org/officeDocument/2006/relationships/tags" Target="../tags/tag64.xml"/><Relationship Id="rId4" Type="http://schemas.openxmlformats.org/officeDocument/2006/relationships/image" Target="../media/image54.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19.xml"/><Relationship Id="rId1" Type="http://schemas.openxmlformats.org/officeDocument/2006/relationships/tags" Target="../tags/tag65.xml"/><Relationship Id="rId4" Type="http://schemas.openxmlformats.org/officeDocument/2006/relationships/image" Target="../media/image55.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19.xml"/><Relationship Id="rId1" Type="http://schemas.openxmlformats.org/officeDocument/2006/relationships/tags" Target="../tags/tag66.xml"/><Relationship Id="rId4" Type="http://schemas.openxmlformats.org/officeDocument/2006/relationships/image" Target="../media/image56.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19.xml"/><Relationship Id="rId1" Type="http://schemas.openxmlformats.org/officeDocument/2006/relationships/tags" Target="../tags/tag67.xml"/><Relationship Id="rId4" Type="http://schemas.openxmlformats.org/officeDocument/2006/relationships/image" Target="../media/image57.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19.xml"/><Relationship Id="rId1" Type="http://schemas.openxmlformats.org/officeDocument/2006/relationships/tags" Target="../tags/tag68.xml"/><Relationship Id="rId4" Type="http://schemas.openxmlformats.org/officeDocument/2006/relationships/image" Target="../media/image58.PN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19.xml"/><Relationship Id="rId1" Type="http://schemas.openxmlformats.org/officeDocument/2006/relationships/tags" Target="../tags/tag69.xml"/><Relationship Id="rId4" Type="http://schemas.openxmlformats.org/officeDocument/2006/relationships/image" Target="../media/image59.PN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19.xml"/><Relationship Id="rId1" Type="http://schemas.openxmlformats.org/officeDocument/2006/relationships/tags" Target="../tags/tag70.xml"/><Relationship Id="rId4" Type="http://schemas.openxmlformats.org/officeDocument/2006/relationships/image" Target="../media/image60.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19.xml"/><Relationship Id="rId1" Type="http://schemas.openxmlformats.org/officeDocument/2006/relationships/tags" Target="../tags/tag71.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19.xml"/><Relationship Id="rId1" Type="http://schemas.openxmlformats.org/officeDocument/2006/relationships/tags" Target="../tags/tag72.xml"/></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19.xml"/><Relationship Id="rId1" Type="http://schemas.openxmlformats.org/officeDocument/2006/relationships/tags" Target="../tags/tag73.xml"/></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19.xml"/><Relationship Id="rId1" Type="http://schemas.openxmlformats.org/officeDocument/2006/relationships/tags" Target="../tags/tag74.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19.xml"/><Relationship Id="rId1" Type="http://schemas.openxmlformats.org/officeDocument/2006/relationships/tags" Target="../tags/tag75.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19.xml"/><Relationship Id="rId1" Type="http://schemas.openxmlformats.org/officeDocument/2006/relationships/tags" Target="../tags/tag76.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Initial </a:t>
            </a:r>
            <a:r>
              <a:rPr lang="en-US" sz="3200" dirty="0" err="1"/>
              <a:t>Toplogy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55C8A57F-C417-8EB4-9761-4DDA7CFD11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6017" y="673941"/>
            <a:ext cx="6939965" cy="4619644"/>
          </a:xfrm>
          <a:prstGeom prst="rect">
            <a:avLst/>
          </a:prstGeom>
        </p:spPr>
      </p:pic>
    </p:spTree>
    <p:custDataLst>
      <p:tags r:id="rId1"/>
    </p:custDataLst>
    <p:extLst>
      <p:ext uri="{BB962C8B-B14F-4D97-AF65-F5344CB8AC3E}">
        <p14:creationId xmlns:p14="http://schemas.microsoft.com/office/powerpoint/2010/main" val="187314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Initial </a:t>
            </a:r>
            <a:r>
              <a:rPr lang="en-US" sz="3200" dirty="0" err="1"/>
              <a:t>Toplogy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There are two networks, including Alpha and Bravo. Alpha comprises three subnets: A-MGMT-NET, A-INT-NET, and A-DMZ-NET. Devices in both Alpha and Bravo networks are connected to their respective security gateways, while these two security gateways are connected to the border router which connects the internet.</a:t>
            </a: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3268900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Irregular Security Audits:</a:t>
            </a:r>
          </a:p>
          <a:p>
            <a:pPr marL="342900" indent="-342900" algn="just">
              <a:buFont typeface="Wingdings" panose="05000000000000000000" pitchFamily="2" charset="2"/>
              <a:buChar char="l"/>
            </a:pPr>
            <a:r>
              <a:rPr lang="en-US" sz="2133" dirty="0">
                <a:solidFill>
                  <a:srgbClr val="000000"/>
                </a:solidFill>
              </a:rPr>
              <a:t>Lack of a clear security audit policy: Regular security audits, security level assessments, and related measures.</a:t>
            </a:r>
          </a:p>
          <a:p>
            <a:pPr marL="342900" indent="-342900" algn="just">
              <a:buFont typeface="Wingdings" panose="05000000000000000000" pitchFamily="2" charset="2"/>
              <a:buChar char="l"/>
            </a:pPr>
            <a:r>
              <a:rPr lang="en-US" sz="2133" dirty="0">
                <a:solidFill>
                  <a:srgbClr val="000000"/>
                </a:solidFill>
              </a:rPr>
              <a:t>Lack of detailed security audit procedures: Frequency of security audits, assignment of responsibilities, and tools used.</a:t>
            </a:r>
          </a:p>
          <a:p>
            <a:pPr marL="342900" indent="-342900" algn="just">
              <a:buFont typeface="Wingdings" panose="05000000000000000000" pitchFamily="2" charset="2"/>
              <a:buChar char="l"/>
            </a:pPr>
            <a:r>
              <a:rPr lang="en-US" sz="2133" dirty="0">
                <a:solidFill>
                  <a:srgbClr val="000000"/>
                </a:solidFill>
              </a:rPr>
              <a:t>Lack of professional security audit personnel</a:t>
            </a:r>
          </a:p>
          <a:p>
            <a:pPr marL="342900" indent="-342900" algn="just">
              <a:buFont typeface="Wingdings" panose="05000000000000000000" pitchFamily="2" charset="2"/>
              <a:buChar char="l"/>
            </a:pPr>
            <a:r>
              <a:rPr lang="en-US" sz="2133" dirty="0">
                <a:solidFill>
                  <a:srgbClr val="000000"/>
                </a:solidFill>
              </a:rPr>
              <a:t>Lack of continuous improvement: Regularly updating security settings based on security audit results.</a:t>
            </a:r>
          </a:p>
        </p:txBody>
      </p:sp>
    </p:spTree>
    <p:custDataLst>
      <p:tags r:id="rId1"/>
    </p:custDataLst>
    <p:extLst>
      <p:ext uri="{BB962C8B-B14F-4D97-AF65-F5344CB8AC3E}">
        <p14:creationId xmlns:p14="http://schemas.microsoft.com/office/powerpoint/2010/main" val="423472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sz="2133" dirty="0">
                <a:solidFill>
                  <a:srgbClr val="000000"/>
                </a:solidFill>
              </a:rPr>
              <a:t>Irregular Security </a:t>
            </a:r>
            <a:r>
              <a:rPr lang="en-US" altLang="zh-CN" sz="2133" dirty="0">
                <a:solidFill>
                  <a:srgbClr val="000000"/>
                </a:solidFill>
              </a:rPr>
              <a:t>U</a:t>
            </a:r>
            <a:r>
              <a:rPr lang="en-US" sz="2133" dirty="0">
                <a:solidFill>
                  <a:srgbClr val="000000"/>
                </a:solidFill>
              </a:rPr>
              <a:t>pdates:</a:t>
            </a:r>
          </a:p>
          <a:p>
            <a:pPr marL="342900" indent="-342900" algn="just">
              <a:buFont typeface="Wingdings" panose="05000000000000000000" pitchFamily="2" charset="2"/>
              <a:buChar char="l"/>
            </a:pPr>
            <a:r>
              <a:rPr lang="en-US" sz="2133" dirty="0">
                <a:solidFill>
                  <a:srgbClr val="000000"/>
                </a:solidFill>
              </a:rPr>
              <a:t>Need to Set Update Frequency: Set the update frequency so that critical devices are checked for updates monthly.</a:t>
            </a:r>
          </a:p>
          <a:p>
            <a:pPr marL="342900" indent="-342900" algn="just">
              <a:buFont typeface="Wingdings" panose="05000000000000000000" pitchFamily="2" charset="2"/>
              <a:buChar char="l"/>
            </a:pPr>
            <a:r>
              <a:rPr lang="en-US" sz="2133" dirty="0">
                <a:solidFill>
                  <a:srgbClr val="000000"/>
                </a:solidFill>
              </a:rPr>
              <a:t>Maintain an Update Log: This helps in troubleshooting and security audits.</a:t>
            </a:r>
          </a:p>
          <a:p>
            <a:pPr marL="342900" indent="-342900" algn="just">
              <a:buFont typeface="Wingdings" panose="05000000000000000000" pitchFamily="2" charset="2"/>
              <a:buChar char="l"/>
            </a:pPr>
            <a:r>
              <a:rPr lang="en-US" sz="2133" dirty="0">
                <a:solidFill>
                  <a:srgbClr val="000000"/>
                </a:solidFill>
              </a:rPr>
              <a:t>Automate Updates: Reduces errors due to manual operations.</a:t>
            </a: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1939956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Single Point of Failure</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Lack of Redundant Design: All management information is stored in SMS; A-GW, B-GW, and the Border-Router are the only ports connecting Site Alpha and Site Bravo to the internet. If compromised, the network will be paralyzed.</a:t>
            </a:r>
          </a:p>
          <a:p>
            <a:pPr marL="342900" indent="-342900" algn="just">
              <a:buFont typeface="Wingdings" panose="05000000000000000000" pitchFamily="2" charset="2"/>
              <a:buChar char="l"/>
            </a:pPr>
            <a:r>
              <a:rPr lang="en-US" sz="2133" dirty="0">
                <a:solidFill>
                  <a:srgbClr val="000000"/>
                </a:solidFill>
              </a:rPr>
              <a:t>Urgent Need for Topology Optimization: Increase the number of security gateways and routers.</a:t>
            </a:r>
          </a:p>
          <a:p>
            <a:pPr marL="342900" indent="-342900" algn="just">
              <a:buFont typeface="Wingdings" panose="05000000000000000000" pitchFamily="2" charset="2"/>
              <a:buChar char="l"/>
            </a:pPr>
            <a:r>
              <a:rPr lang="en-US" sz="2133" dirty="0">
                <a:solidFill>
                  <a:srgbClr val="000000"/>
                </a:solidFill>
              </a:rPr>
              <a:t>Need for a Disaster Recovery Plan: There is a need for rapid recovery after a security incident.</a:t>
            </a:r>
          </a:p>
        </p:txBody>
      </p:sp>
    </p:spTree>
    <p:custDataLst>
      <p:tags r:id="rId1"/>
    </p:custDataLst>
    <p:extLst>
      <p:ext uri="{BB962C8B-B14F-4D97-AF65-F5344CB8AC3E}">
        <p14:creationId xmlns:p14="http://schemas.microsoft.com/office/powerpoint/2010/main" val="1643523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Inconsistencies and Errors</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Possible Causes of Security Policy Errors:</a:t>
            </a:r>
          </a:p>
          <a:p>
            <a:pPr marL="800100" lvl="2" indent="-342900" algn="just" defTabSz="457105">
              <a:lnSpc>
                <a:spcPct val="100000"/>
              </a:lnSpc>
              <a:spcBef>
                <a:spcPct val="20000"/>
              </a:spcBef>
              <a:buFont typeface="Wingdings" panose="05000000000000000000" pitchFamily="2" charset="2"/>
              <a:buChar char="l"/>
            </a:pPr>
            <a:r>
              <a:rPr lang="en-US" sz="2133" dirty="0">
                <a:solidFill>
                  <a:srgbClr val="000000"/>
                </a:solidFill>
              </a:rPr>
              <a:t>Security Policy Updates are Not Timely</a:t>
            </a:r>
          </a:p>
          <a:p>
            <a:pPr marL="800100" lvl="2" indent="-342900" algn="just" defTabSz="457105">
              <a:lnSpc>
                <a:spcPct val="100000"/>
              </a:lnSpc>
              <a:spcBef>
                <a:spcPct val="20000"/>
              </a:spcBef>
              <a:buFont typeface="Wingdings" panose="05000000000000000000" pitchFamily="2" charset="2"/>
              <a:buChar char="l"/>
            </a:pPr>
            <a:r>
              <a:rPr lang="en-US" sz="2133" dirty="0">
                <a:solidFill>
                  <a:srgbClr val="000000"/>
                </a:solidFill>
              </a:rPr>
              <a:t>Poor Team Communication</a:t>
            </a:r>
          </a:p>
          <a:p>
            <a:pPr marL="800100" lvl="2" indent="-342900" algn="just" defTabSz="457105">
              <a:lnSpc>
                <a:spcPct val="100000"/>
              </a:lnSpc>
              <a:spcBef>
                <a:spcPct val="20000"/>
              </a:spcBef>
              <a:buFont typeface="Wingdings" panose="05000000000000000000" pitchFamily="2" charset="2"/>
              <a:buChar char="l"/>
            </a:pPr>
            <a:r>
              <a:rPr lang="en-US" sz="2133" dirty="0">
                <a:solidFill>
                  <a:srgbClr val="000000"/>
                </a:solidFill>
              </a:rPr>
              <a:t>Improper Access Management</a:t>
            </a:r>
          </a:p>
          <a:p>
            <a:pPr marL="342900" lvl="2" indent="-342900" algn="just" defTabSz="457105">
              <a:lnSpc>
                <a:spcPct val="100000"/>
              </a:lnSpc>
              <a:spcBef>
                <a:spcPct val="20000"/>
              </a:spcBef>
              <a:buFont typeface="Wingdings" panose="05000000000000000000" pitchFamily="2" charset="2"/>
              <a:buChar char="l"/>
            </a:pPr>
            <a:r>
              <a:rPr lang="en-US" sz="2133" dirty="0">
                <a:solidFill>
                  <a:srgbClr val="000000"/>
                </a:solidFill>
              </a:rPr>
              <a:t>Lack of Testing for the Security Policy: The effectiveness of the Security Policy cannot be guaranteed.</a:t>
            </a:r>
          </a:p>
          <a:p>
            <a:pPr marL="342900" lvl="2" indent="-342900" algn="just" defTabSz="457105">
              <a:lnSpc>
                <a:spcPct val="100000"/>
              </a:lnSpc>
              <a:spcBef>
                <a:spcPct val="20000"/>
              </a:spcBef>
              <a:buFont typeface="Wingdings" panose="05000000000000000000" pitchFamily="2" charset="2"/>
              <a:buChar char="l"/>
            </a:pPr>
            <a:r>
              <a:rPr lang="en-US" sz="2133" dirty="0">
                <a:solidFill>
                  <a:srgbClr val="000000"/>
                </a:solidFill>
              </a:rPr>
              <a:t>Lack of Responsibility Assignment</a:t>
            </a:r>
          </a:p>
          <a:p>
            <a:pPr marL="800100" lvl="2" indent="-342900" algn="just" defTabSz="457105">
              <a:lnSpc>
                <a:spcPct val="100000"/>
              </a:lnSpc>
              <a:spcBef>
                <a:spcPct val="20000"/>
              </a:spcBef>
              <a:buFont typeface="Wingdings" panose="05000000000000000000" pitchFamily="2" charset="2"/>
              <a:buChar char="l"/>
            </a:pPr>
            <a:endParaRPr lang="en-US" sz="1733" dirty="0">
              <a:solidFill>
                <a:srgbClr val="000000"/>
              </a:solidFill>
            </a:endParaRPr>
          </a:p>
        </p:txBody>
      </p:sp>
    </p:spTree>
    <p:custDataLst>
      <p:tags r:id="rId1"/>
    </p:custDataLst>
    <p:extLst>
      <p:ext uri="{BB962C8B-B14F-4D97-AF65-F5344CB8AC3E}">
        <p14:creationId xmlns:p14="http://schemas.microsoft.com/office/powerpoint/2010/main" val="3952683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Licensing Structure</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Over-Subscription of </a:t>
            </a:r>
            <a:r>
              <a:rPr lang="en-US" sz="2133" dirty="0" err="1">
                <a:solidFill>
                  <a:srgbClr val="000000"/>
                </a:solidFill>
              </a:rPr>
              <a:t>Services:The</a:t>
            </a:r>
            <a:r>
              <a:rPr lang="en-US" sz="2133" dirty="0">
                <a:solidFill>
                  <a:srgbClr val="000000"/>
                </a:solidFill>
              </a:rPr>
              <a:t> company may have purchased services that exceed actual needs.</a:t>
            </a:r>
          </a:p>
          <a:p>
            <a:pPr marL="342900" indent="-342900" algn="just">
              <a:buFont typeface="Wingdings" panose="05000000000000000000" pitchFamily="2" charset="2"/>
              <a:buChar char="l"/>
            </a:pPr>
            <a:r>
              <a:rPr lang="en-US" sz="2133" dirty="0">
                <a:solidFill>
                  <a:srgbClr val="000000"/>
                </a:solidFill>
              </a:rPr>
              <a:t>Mismatched Licensing Levels: There may be a mismatch between the licensing levels and the company's needs.</a:t>
            </a:r>
          </a:p>
          <a:p>
            <a:pPr marL="342900" indent="-342900" algn="just">
              <a:buFont typeface="Wingdings" panose="05000000000000000000" pitchFamily="2" charset="2"/>
              <a:buChar char="l"/>
            </a:pPr>
            <a:r>
              <a:rPr lang="en-US" sz="2133" dirty="0">
                <a:solidFill>
                  <a:srgbClr val="000000"/>
                </a:solidFill>
              </a:rPr>
              <a:t>Need of Assessment: Conduct a comprehensive security needs assessment to determine the actual functionalities and protection levels required by the company.</a:t>
            </a:r>
          </a:p>
          <a:p>
            <a:pPr marL="342900" indent="-342900" algn="just">
              <a:buFont typeface="Wingdings" panose="05000000000000000000" pitchFamily="2" charset="2"/>
              <a:buChar char="l"/>
            </a:pPr>
            <a:r>
              <a:rPr lang="en-US" sz="2133" dirty="0">
                <a:solidFill>
                  <a:srgbClr val="000000"/>
                </a:solidFill>
              </a:rPr>
              <a:t>Optimization of Existing Solutions: Review the current security architecture to identify systems and features that can be optimized or phased out. </a:t>
            </a:r>
          </a:p>
          <a:p>
            <a:pPr marL="342900" indent="-342900" algn="just">
              <a:buFont typeface="Wingdings" panose="05000000000000000000" pitchFamily="2" charset="2"/>
              <a:buChar char="l"/>
            </a:pPr>
            <a:r>
              <a:rPr lang="en-US" sz="2133" dirty="0">
                <a:solidFill>
                  <a:srgbClr val="000000"/>
                </a:solidFill>
              </a:rPr>
              <a:t>Regular Review of License Utilization: Establish a mechanism for regular reviews of the security solutions and license utilization to ensure that security investments are aligned with the company's actual needs and business growth.</a:t>
            </a:r>
          </a:p>
        </p:txBody>
      </p:sp>
    </p:spTree>
    <p:custDataLst>
      <p:tags r:id="rId1"/>
    </p:custDataLst>
    <p:extLst>
      <p:ext uri="{BB962C8B-B14F-4D97-AF65-F5344CB8AC3E}">
        <p14:creationId xmlns:p14="http://schemas.microsoft.com/office/powerpoint/2010/main" val="1851139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User Roles and Permissions</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Lack of role and permission definitions: Unauthorized access, data breaches, and vulnerabilities in network security.</a:t>
            </a:r>
          </a:p>
          <a:p>
            <a:pPr marL="342900" indent="-342900" algn="just">
              <a:buFont typeface="Wingdings" panose="05000000000000000000" pitchFamily="2" charset="2"/>
              <a:buChar char="l"/>
            </a:pPr>
            <a:r>
              <a:rPr lang="en-US" sz="2133" dirty="0">
                <a:solidFill>
                  <a:srgbClr val="000000"/>
                </a:solidFill>
              </a:rPr>
              <a:t>Using Check Point Identity Awareness: Check Point Identity Awareness features fine-grained control, ease of deployment, and visualization capabilities, which can help establish a clear framework for roles and permissions.</a:t>
            </a:r>
          </a:p>
        </p:txBody>
      </p:sp>
    </p:spTree>
    <p:custDataLst>
      <p:tags r:id="rId1"/>
    </p:custDataLst>
    <p:extLst>
      <p:ext uri="{BB962C8B-B14F-4D97-AF65-F5344CB8AC3E}">
        <p14:creationId xmlns:p14="http://schemas.microsoft.com/office/powerpoint/2010/main" val="3837151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 Overlapping and Conflicting Policies</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Policy Setting Conflicts: Different departments or teams may independently set security policies, leading to inconsistencies between them.</a:t>
            </a:r>
          </a:p>
          <a:p>
            <a:pPr marL="342900" indent="-342900" algn="just">
              <a:buFont typeface="Wingdings" panose="05000000000000000000" pitchFamily="2" charset="2"/>
              <a:buChar char="l"/>
            </a:pPr>
            <a:r>
              <a:rPr lang="en-US" sz="2133" dirty="0">
                <a:solidFill>
                  <a:srgbClr val="000000"/>
                </a:solidFill>
              </a:rPr>
              <a:t>Lack of Centralized Management: There is no unified platform to coordinate and control all security policies centrally.</a:t>
            </a:r>
          </a:p>
          <a:p>
            <a:pPr marL="342900" indent="-342900" algn="just">
              <a:buFont typeface="Wingdings" panose="05000000000000000000" pitchFamily="2" charset="2"/>
              <a:buChar char="l"/>
            </a:pPr>
            <a:r>
              <a:rPr lang="en-US" sz="2133" dirty="0">
                <a:solidFill>
                  <a:srgbClr val="000000"/>
                </a:solidFill>
              </a:rPr>
              <a:t>Insufficient Policy Review: The formulation and review of security policies may lack systematic and periodic assessment.</a:t>
            </a:r>
          </a:p>
          <a:p>
            <a:pPr marL="342900" indent="-342900" algn="just">
              <a:buFont typeface="Wingdings" panose="05000000000000000000" pitchFamily="2" charset="2"/>
              <a:buChar char="l"/>
            </a:pPr>
            <a:r>
              <a:rPr lang="en-US" sz="2133" dirty="0">
                <a:solidFill>
                  <a:srgbClr val="000000"/>
                </a:solidFill>
              </a:rPr>
              <a:t>Unified Policy Management: Implement a centralized security policy management system to ensure that all policies are managed and approved from a single control point.</a:t>
            </a:r>
          </a:p>
          <a:p>
            <a:pPr marL="342900" indent="-342900" algn="just">
              <a:buFont typeface="Wingdings" panose="05000000000000000000" pitchFamily="2" charset="2"/>
              <a:buChar char="l"/>
            </a:pPr>
            <a:r>
              <a:rPr lang="en-US" sz="2133" dirty="0">
                <a:solidFill>
                  <a:srgbClr val="000000"/>
                </a:solidFill>
              </a:rPr>
              <a:t>Regular Review and Update of Policies: Regularly review existing security policies to ensure they are aligned with current business needs and network environments.</a:t>
            </a:r>
          </a:p>
          <a:p>
            <a:pPr marL="342900" indent="-342900" algn="just">
              <a:buFont typeface="Wingdings" panose="05000000000000000000" pitchFamily="2" charset="2"/>
              <a:buChar char="l"/>
            </a:pPr>
            <a:r>
              <a:rPr lang="en-US" sz="2133" dirty="0">
                <a:solidFill>
                  <a:srgbClr val="000000"/>
                </a:solidFill>
              </a:rPr>
              <a:t>Cross-Departmental Collaboration: Establish a cross-departmental security policy coordination team.</a:t>
            </a:r>
          </a:p>
        </p:txBody>
      </p:sp>
    </p:spTree>
    <p:custDataLst>
      <p:tags r:id="rId1"/>
    </p:custDataLst>
    <p:extLst>
      <p:ext uri="{BB962C8B-B14F-4D97-AF65-F5344CB8AC3E}">
        <p14:creationId xmlns:p14="http://schemas.microsoft.com/office/powerpoint/2010/main" val="2109542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altLang="zh-CN" sz="2133" dirty="0">
                <a:solidFill>
                  <a:srgbClr val="000000"/>
                </a:solidFill>
              </a:rPr>
              <a:t> Application Control</a:t>
            </a:r>
            <a:r>
              <a:rPr lang="en-US" sz="2133" dirty="0">
                <a:solidFill>
                  <a:srgbClr val="000000"/>
                </a:solidFill>
              </a:rPr>
              <a:t>:</a:t>
            </a:r>
          </a:p>
          <a:p>
            <a:pPr marL="342900" indent="-342900" algn="just">
              <a:buFont typeface="Wingdings" panose="05000000000000000000" pitchFamily="2" charset="2"/>
              <a:buChar char="l"/>
            </a:pPr>
            <a:r>
              <a:rPr lang="en-US" sz="2133" dirty="0">
                <a:solidFill>
                  <a:srgbClr val="000000"/>
                </a:solidFill>
              </a:rPr>
              <a:t>Merely locking a few malicious software programs without establishing a comprehensive application control policy.</a:t>
            </a:r>
          </a:p>
          <a:p>
            <a:pPr marL="342900" indent="-342900" algn="just">
              <a:buFont typeface="Wingdings" panose="05000000000000000000" pitchFamily="2" charset="2"/>
              <a:buChar char="l"/>
            </a:pPr>
            <a:r>
              <a:rPr lang="en-US" sz="2133" dirty="0">
                <a:solidFill>
                  <a:srgbClr val="000000"/>
                </a:solidFill>
              </a:rPr>
              <a:t>Lack of understanding of the application usage patterns within the network.</a:t>
            </a:r>
          </a:p>
          <a:p>
            <a:pPr marL="342900" indent="-342900" algn="just">
              <a:buFont typeface="Wingdings" panose="05000000000000000000" pitchFamily="2" charset="2"/>
              <a:buChar char="l"/>
            </a:pPr>
            <a:r>
              <a:rPr lang="en-US" sz="2133" dirty="0">
                <a:solidFill>
                  <a:srgbClr val="000000"/>
                </a:solidFill>
              </a:rPr>
              <a:t>Using Check Point Application Control:</a:t>
            </a:r>
          </a:p>
          <a:p>
            <a:pPr marL="743010" lvl="1" indent="-342900" algn="just">
              <a:buFont typeface="Wingdings" panose="05000000000000000000" pitchFamily="2" charset="2"/>
              <a:buChar char="l"/>
            </a:pPr>
            <a:r>
              <a:rPr lang="en-US" sz="2133" dirty="0">
                <a:solidFill>
                  <a:srgbClr val="000000"/>
                </a:solidFill>
              </a:rPr>
              <a:t>Understand the application usage patterns within the network and develop informed policies.</a:t>
            </a:r>
          </a:p>
          <a:p>
            <a:pPr marL="743010" lvl="1" indent="-342900" algn="just">
              <a:buFont typeface="Wingdings" panose="05000000000000000000" pitchFamily="2" charset="2"/>
              <a:buChar char="l"/>
            </a:pPr>
            <a:r>
              <a:rPr lang="en-US" sz="2133" dirty="0">
                <a:solidFill>
                  <a:srgbClr val="000000"/>
                </a:solidFill>
              </a:rPr>
              <a:t>Build fine-grained policies: Establish policies based on applications and users.</a:t>
            </a:r>
          </a:p>
        </p:txBody>
      </p:sp>
    </p:spTree>
    <p:custDataLst>
      <p:tags r:id="rId1"/>
    </p:custDataLst>
    <p:extLst>
      <p:ext uri="{BB962C8B-B14F-4D97-AF65-F5344CB8AC3E}">
        <p14:creationId xmlns:p14="http://schemas.microsoft.com/office/powerpoint/2010/main" val="60754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sz="2133" dirty="0">
                <a:solidFill>
                  <a:srgbClr val="000000"/>
                </a:solidFill>
              </a:rPr>
              <a:t>Outdated IPS rules:</a:t>
            </a:r>
          </a:p>
          <a:p>
            <a:pPr marL="342900" indent="-342900" algn="just">
              <a:buFont typeface="Wingdings" panose="05000000000000000000" pitchFamily="2" charset="2"/>
              <a:buChar char="l"/>
            </a:pPr>
            <a:r>
              <a:rPr lang="en-US" altLang="zh-CN" sz="2000" b="0" i="0" dirty="0">
                <a:solidFill>
                  <a:srgbClr val="0D0D0D"/>
                </a:solidFill>
                <a:effectLst/>
                <a:highlight>
                  <a:srgbClr val="FFFFFF"/>
                </a:highlight>
                <a:latin typeface="Söhne"/>
              </a:rPr>
              <a:t>IPS not enabled</a:t>
            </a:r>
          </a:p>
          <a:p>
            <a:pPr marL="342900" indent="-342900" algn="just">
              <a:buFont typeface="Wingdings" panose="05000000000000000000" pitchFamily="2" charset="2"/>
              <a:buChar char="l"/>
            </a:pPr>
            <a:r>
              <a:rPr lang="en-US" altLang="zh-CN" sz="2133" dirty="0">
                <a:solidFill>
                  <a:srgbClr val="000000"/>
                </a:solidFill>
              </a:rPr>
              <a:t>Using Check Point IPS:</a:t>
            </a:r>
          </a:p>
          <a:p>
            <a:pPr marL="743010" lvl="1" indent="-342900" algn="just">
              <a:buFont typeface="Wingdings" panose="05000000000000000000" pitchFamily="2" charset="2"/>
              <a:buChar char="l"/>
            </a:pPr>
            <a:r>
              <a:rPr lang="en-US" sz="2133" dirty="0">
                <a:solidFill>
                  <a:srgbClr val="000000"/>
                </a:solidFill>
              </a:rPr>
              <a:t>Detect and Prevent: Known exploits, vulnerabilities, protocol misuse, tunneling attempts</a:t>
            </a:r>
          </a:p>
          <a:p>
            <a:pPr marL="743010" lvl="1" indent="-342900" algn="just">
              <a:buFont typeface="Wingdings" panose="05000000000000000000" pitchFamily="2" charset="2"/>
              <a:buChar char="l"/>
            </a:pPr>
            <a:r>
              <a:rPr lang="en-US" sz="2133" dirty="0">
                <a:solidFill>
                  <a:srgbClr val="000000"/>
                </a:solidFill>
              </a:rPr>
              <a:t>Efficient and Flexible Deployment: Predefined recommended profile, signature activation rules</a:t>
            </a:r>
          </a:p>
        </p:txBody>
      </p:sp>
    </p:spTree>
    <p:custDataLst>
      <p:tags r:id="rId1"/>
    </p:custDataLst>
    <p:extLst>
      <p:ext uri="{BB962C8B-B14F-4D97-AF65-F5344CB8AC3E}">
        <p14:creationId xmlns:p14="http://schemas.microsoft.com/office/powerpoint/2010/main" val="362199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Security Posture</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575962" y="975784"/>
            <a:ext cx="11040076" cy="4594437"/>
          </a:xfrm>
        </p:spPr>
        <p:txBody>
          <a:bodyPr/>
          <a:lstStyle/>
          <a:p>
            <a:pPr marL="0" indent="0" algn="just"/>
            <a:r>
              <a:rPr lang="en-US" sz="2133" dirty="0">
                <a:solidFill>
                  <a:srgbClr val="000000"/>
                </a:solidFill>
              </a:rPr>
              <a:t>Challenges Posed by IoT Devices:</a:t>
            </a:r>
          </a:p>
          <a:p>
            <a:pPr marL="342900" indent="-342900" algn="just">
              <a:buFont typeface="Wingdings" panose="05000000000000000000" pitchFamily="2" charset="2"/>
              <a:buChar char="l"/>
            </a:pPr>
            <a:r>
              <a:rPr lang="en-US" sz="2133" dirty="0">
                <a:solidFill>
                  <a:srgbClr val="000000"/>
                </a:solidFill>
              </a:rPr>
              <a:t>Unmanaged IoT devices pose security risks</a:t>
            </a:r>
          </a:p>
          <a:p>
            <a:pPr marL="342900" indent="-342900" algn="just">
              <a:buFont typeface="Wingdings" panose="05000000000000000000" pitchFamily="2" charset="2"/>
              <a:buChar char="l"/>
            </a:pPr>
            <a:r>
              <a:rPr lang="en-US" altLang="zh-CN" sz="2133" dirty="0">
                <a:solidFill>
                  <a:srgbClr val="000000"/>
                </a:solidFill>
              </a:rPr>
              <a:t>P</a:t>
            </a:r>
            <a:r>
              <a:rPr lang="en-US" sz="2133" dirty="0">
                <a:solidFill>
                  <a:srgbClr val="000000"/>
                </a:solidFill>
              </a:rPr>
              <a:t>otential of sensitive data leakage.</a:t>
            </a:r>
          </a:p>
          <a:p>
            <a:pPr marL="342900" indent="-342900" algn="just">
              <a:buFont typeface="Wingdings" panose="05000000000000000000" pitchFamily="2" charset="2"/>
              <a:buChar char="l"/>
            </a:pPr>
            <a:r>
              <a:rPr lang="en-US" sz="2133" dirty="0">
                <a:solidFill>
                  <a:srgbClr val="000000"/>
                </a:solidFill>
              </a:rPr>
              <a:t>Using of Check Point IoT Security Solution:</a:t>
            </a:r>
          </a:p>
          <a:p>
            <a:pPr marL="743010" lvl="1" indent="-342900" algn="just">
              <a:buFont typeface="Wingdings" panose="05000000000000000000" pitchFamily="2" charset="2"/>
              <a:buChar char="l"/>
            </a:pPr>
            <a:r>
              <a:rPr lang="en-US" sz="2133" dirty="0">
                <a:solidFill>
                  <a:srgbClr val="000000"/>
                </a:solidFill>
              </a:rPr>
              <a:t>Device Discovery &amp; Risk Analysis</a:t>
            </a:r>
          </a:p>
          <a:p>
            <a:pPr marL="743010" lvl="1" indent="-342900" algn="just">
              <a:buFont typeface="Wingdings" panose="05000000000000000000" pitchFamily="2" charset="2"/>
              <a:buChar char="l"/>
            </a:pPr>
            <a:r>
              <a:rPr lang="en-US" sz="2133" dirty="0">
                <a:solidFill>
                  <a:srgbClr val="000000"/>
                </a:solidFill>
              </a:rPr>
              <a:t>Zero Trust Network Access</a:t>
            </a:r>
          </a:p>
          <a:p>
            <a:pPr marL="743010" lvl="1" indent="-342900" algn="just">
              <a:buFont typeface="Wingdings" panose="05000000000000000000" pitchFamily="2" charset="2"/>
              <a:buChar char="l"/>
            </a:pPr>
            <a:r>
              <a:rPr lang="en-US" sz="2133" dirty="0">
                <a:solidFill>
                  <a:srgbClr val="000000"/>
                </a:solidFill>
              </a:rPr>
              <a:t>Firewall-based Intrusion Prevention</a:t>
            </a:r>
          </a:p>
        </p:txBody>
      </p:sp>
    </p:spTree>
    <p:custDataLst>
      <p:tags r:id="rId1"/>
    </p:custDataLst>
    <p:extLst>
      <p:ext uri="{BB962C8B-B14F-4D97-AF65-F5344CB8AC3E}">
        <p14:creationId xmlns:p14="http://schemas.microsoft.com/office/powerpoint/2010/main" val="15334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err="1">
                <a:solidFill>
                  <a:srgbClr val="000000"/>
                </a:solidFill>
              </a:rPr>
              <a:t>Creat</a:t>
            </a:r>
            <a:r>
              <a:rPr lang="en-US" sz="2133" dirty="0">
                <a:solidFill>
                  <a:srgbClr val="000000"/>
                </a:solidFill>
              </a:rPr>
              <a:t> an A-</a:t>
            </a:r>
            <a:r>
              <a:rPr lang="en-US" altLang="zh-CN" sz="2133" dirty="0">
                <a:solidFill>
                  <a:srgbClr val="000000"/>
                </a:solidFill>
              </a:rPr>
              <a:t>GW Object: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2D78ABB9-096E-1443-F8B7-B55C1F4F4E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6441" y="1629248"/>
            <a:ext cx="6399118" cy="3599504"/>
          </a:xfrm>
          <a:prstGeom prst="rect">
            <a:avLst/>
          </a:prstGeom>
        </p:spPr>
      </p:pic>
    </p:spTree>
    <p:custDataLst>
      <p:tags r:id="rId1"/>
    </p:custDataLst>
    <p:extLst>
      <p:ext uri="{BB962C8B-B14F-4D97-AF65-F5344CB8AC3E}">
        <p14:creationId xmlns:p14="http://schemas.microsoft.com/office/powerpoint/2010/main" val="3985426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err="1">
                <a:solidFill>
                  <a:srgbClr val="000000"/>
                </a:solidFill>
              </a:rPr>
              <a:t>Creat</a:t>
            </a:r>
            <a:r>
              <a:rPr lang="en-US" sz="2133" dirty="0">
                <a:solidFill>
                  <a:srgbClr val="000000"/>
                </a:solidFill>
              </a:rPr>
              <a:t> an A-</a:t>
            </a:r>
            <a:r>
              <a:rPr lang="en-US" altLang="zh-CN" sz="2133" dirty="0">
                <a:solidFill>
                  <a:srgbClr val="000000"/>
                </a:solidFill>
              </a:rPr>
              <a:t>GW Object: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C5F3616A-5055-2CB2-BE55-EE5F7F108C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8982" y="1333870"/>
            <a:ext cx="7449351" cy="4190260"/>
          </a:xfrm>
          <a:prstGeom prst="rect">
            <a:avLst/>
          </a:prstGeom>
        </p:spPr>
      </p:pic>
    </p:spTree>
    <p:custDataLst>
      <p:tags r:id="rId1"/>
    </p:custDataLst>
    <p:extLst>
      <p:ext uri="{BB962C8B-B14F-4D97-AF65-F5344CB8AC3E}">
        <p14:creationId xmlns:p14="http://schemas.microsoft.com/office/powerpoint/2010/main" val="1166964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Establishing SIC:</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5B014913-A11B-EF4A-D6C4-E22D74CAED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19103" y="1510228"/>
            <a:ext cx="6267635" cy="3525545"/>
          </a:xfrm>
          <a:prstGeom prst="rect">
            <a:avLst/>
          </a:prstGeom>
        </p:spPr>
      </p:pic>
    </p:spTree>
    <p:custDataLst>
      <p:tags r:id="rId1"/>
    </p:custDataLst>
    <p:extLst>
      <p:ext uri="{BB962C8B-B14F-4D97-AF65-F5344CB8AC3E}">
        <p14:creationId xmlns:p14="http://schemas.microsoft.com/office/powerpoint/2010/main" val="108653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5DDC101F-F474-93F1-7930-4C2934E71F7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3658" y="1503933"/>
            <a:ext cx="6844683" cy="3850134"/>
          </a:xfrm>
          <a:prstGeom prst="rect">
            <a:avLst/>
          </a:prstGeom>
        </p:spPr>
      </p:pic>
    </p:spTree>
    <p:custDataLst>
      <p:tags r:id="rId1"/>
    </p:custDataLst>
    <p:extLst>
      <p:ext uri="{BB962C8B-B14F-4D97-AF65-F5344CB8AC3E}">
        <p14:creationId xmlns:p14="http://schemas.microsoft.com/office/powerpoint/2010/main" val="1709942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DEE46F3F-D8CE-7921-7E2D-65A6E2B740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04730" y="1365412"/>
            <a:ext cx="6782540" cy="3815179"/>
          </a:xfrm>
          <a:prstGeom prst="rect">
            <a:avLst/>
          </a:prstGeom>
        </p:spPr>
      </p:pic>
    </p:spTree>
    <p:custDataLst>
      <p:tags r:id="rId1"/>
    </p:custDataLst>
    <p:extLst>
      <p:ext uri="{BB962C8B-B14F-4D97-AF65-F5344CB8AC3E}">
        <p14:creationId xmlns:p14="http://schemas.microsoft.com/office/powerpoint/2010/main" val="3755930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AF5723ED-FF74-371C-E5F9-CBDA0AC07C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6357" y="1135703"/>
            <a:ext cx="7599285" cy="4274598"/>
          </a:xfrm>
          <a:prstGeom prst="rect">
            <a:avLst/>
          </a:prstGeom>
        </p:spPr>
      </p:pic>
    </p:spTree>
    <p:custDataLst>
      <p:tags r:id="rId1"/>
    </p:custDataLst>
    <p:extLst>
      <p:ext uri="{BB962C8B-B14F-4D97-AF65-F5344CB8AC3E}">
        <p14:creationId xmlns:p14="http://schemas.microsoft.com/office/powerpoint/2010/main" val="3478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290BB61C-523A-7F7B-8F2D-A237E6F139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186" y="1455299"/>
            <a:ext cx="6462944" cy="3635406"/>
          </a:xfrm>
          <a:prstGeom prst="rect">
            <a:avLst/>
          </a:prstGeom>
        </p:spPr>
      </p:pic>
    </p:spTree>
    <p:custDataLst>
      <p:tags r:id="rId1"/>
    </p:custDataLst>
    <p:extLst>
      <p:ext uri="{BB962C8B-B14F-4D97-AF65-F5344CB8AC3E}">
        <p14:creationId xmlns:p14="http://schemas.microsoft.com/office/powerpoint/2010/main" val="3631705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79E14201-714A-0DAE-1082-376B39F74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658" y="1558501"/>
            <a:ext cx="6096000" cy="3429000"/>
          </a:xfrm>
          <a:prstGeom prst="rect">
            <a:avLst/>
          </a:prstGeom>
        </p:spPr>
      </p:pic>
    </p:spTree>
    <p:custDataLst>
      <p:tags r:id="rId1"/>
    </p:custDataLst>
    <p:extLst>
      <p:ext uri="{BB962C8B-B14F-4D97-AF65-F5344CB8AC3E}">
        <p14:creationId xmlns:p14="http://schemas.microsoft.com/office/powerpoint/2010/main" val="940119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A3575432-6B80-26ED-79D3-01AF293069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37895" y="1596316"/>
            <a:ext cx="6516210" cy="3665368"/>
          </a:xfrm>
          <a:prstGeom prst="rect">
            <a:avLst/>
          </a:prstGeom>
        </p:spPr>
      </p:pic>
    </p:spTree>
    <p:custDataLst>
      <p:tags r:id="rId1"/>
    </p:custDataLst>
    <p:extLst>
      <p:ext uri="{BB962C8B-B14F-4D97-AF65-F5344CB8AC3E}">
        <p14:creationId xmlns:p14="http://schemas.microsoft.com/office/powerpoint/2010/main" val="784562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996D181F-B39F-DE01-1E4B-B021D846D1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5704" y="1372902"/>
            <a:ext cx="6755907" cy="3800198"/>
          </a:xfrm>
          <a:prstGeom prst="rect">
            <a:avLst/>
          </a:prstGeom>
        </p:spPr>
      </p:pic>
    </p:spTree>
    <p:custDataLst>
      <p:tags r:id="rId1"/>
    </p:custDataLst>
    <p:extLst>
      <p:ext uri="{BB962C8B-B14F-4D97-AF65-F5344CB8AC3E}">
        <p14:creationId xmlns:p14="http://schemas.microsoft.com/office/powerpoint/2010/main" val="463645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E36FBD35-C3E9-C72A-0ABD-055E035D34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0039" y="1631272"/>
            <a:ext cx="6391922" cy="3595456"/>
          </a:xfrm>
          <a:prstGeom prst="rect">
            <a:avLst/>
          </a:prstGeom>
        </p:spPr>
      </p:pic>
    </p:spTree>
    <p:custDataLst>
      <p:tags r:id="rId1"/>
    </p:custDataLst>
    <p:extLst>
      <p:ext uri="{BB962C8B-B14F-4D97-AF65-F5344CB8AC3E}">
        <p14:creationId xmlns:p14="http://schemas.microsoft.com/office/powerpoint/2010/main" val="709614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34D1C07A-D753-9C3D-62BB-A0CFDA2326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70547" y="1195627"/>
            <a:ext cx="7386222" cy="4154750"/>
          </a:xfrm>
          <a:prstGeom prst="rect">
            <a:avLst/>
          </a:prstGeom>
        </p:spPr>
      </p:pic>
    </p:spTree>
    <p:custDataLst>
      <p:tags r:id="rId1"/>
    </p:custDataLst>
    <p:extLst>
      <p:ext uri="{BB962C8B-B14F-4D97-AF65-F5344CB8AC3E}">
        <p14:creationId xmlns:p14="http://schemas.microsoft.com/office/powerpoint/2010/main" val="4232168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A9E0A8F0-9BD1-A6AD-277B-D6496837D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6675" y="1435324"/>
            <a:ext cx="6533965" cy="3675355"/>
          </a:xfrm>
          <a:prstGeom prst="rect">
            <a:avLst/>
          </a:prstGeom>
        </p:spPr>
      </p:pic>
    </p:spTree>
    <p:custDataLst>
      <p:tags r:id="rId1"/>
    </p:custDataLst>
    <p:extLst>
      <p:ext uri="{BB962C8B-B14F-4D97-AF65-F5344CB8AC3E}">
        <p14:creationId xmlns:p14="http://schemas.microsoft.com/office/powerpoint/2010/main" val="3392025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F1BF71C2-3E3C-48B3-0C3E-3E2717F845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59805" y="1626833"/>
            <a:ext cx="6407705" cy="3604334"/>
          </a:xfrm>
          <a:prstGeom prst="rect">
            <a:avLst/>
          </a:prstGeom>
        </p:spPr>
      </p:pic>
    </p:spTree>
    <p:custDataLst>
      <p:tags r:id="rId1"/>
    </p:custDataLst>
    <p:extLst>
      <p:ext uri="{BB962C8B-B14F-4D97-AF65-F5344CB8AC3E}">
        <p14:creationId xmlns:p14="http://schemas.microsoft.com/office/powerpoint/2010/main" val="3700394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Creating Administrator and Assigning Profiles:</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24E495D6-098F-C2F7-F348-D6713ED4A5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658" y="1558501"/>
            <a:ext cx="6096000" cy="3429000"/>
          </a:xfrm>
          <a:prstGeom prst="rect">
            <a:avLst/>
          </a:prstGeom>
        </p:spPr>
      </p:pic>
    </p:spTree>
    <p:custDataLst>
      <p:tags r:id="rId1"/>
    </p:custDataLst>
    <p:extLst>
      <p:ext uri="{BB962C8B-B14F-4D97-AF65-F5344CB8AC3E}">
        <p14:creationId xmlns:p14="http://schemas.microsoft.com/office/powerpoint/2010/main" val="1893695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Testing Administrator </a:t>
            </a:r>
            <a:r>
              <a:rPr lang="en-US" altLang="zh-CN" sz="2133" dirty="0">
                <a:solidFill>
                  <a:srgbClr val="000000"/>
                </a:solidFill>
              </a:rPr>
              <a:t>Profiles </a:t>
            </a:r>
            <a:r>
              <a:rPr lang="en-US" sz="2133" dirty="0">
                <a:solidFill>
                  <a:srgbClr val="000000"/>
                </a:solidFill>
              </a:rPr>
              <a:t>Assigning :</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28AC63EA-104A-7908-9BF4-D6D06EB72F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7285" y="1484790"/>
            <a:ext cx="6912745" cy="3888419"/>
          </a:xfrm>
          <a:prstGeom prst="rect">
            <a:avLst/>
          </a:prstGeom>
        </p:spPr>
      </p:pic>
    </p:spTree>
    <p:custDataLst>
      <p:tags r:id="rId1"/>
    </p:custDataLst>
    <p:extLst>
      <p:ext uri="{BB962C8B-B14F-4D97-AF65-F5344CB8AC3E}">
        <p14:creationId xmlns:p14="http://schemas.microsoft.com/office/powerpoint/2010/main" val="1561045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Testing Administrator </a:t>
            </a:r>
            <a:r>
              <a:rPr lang="en-US" altLang="zh-CN" sz="2133" dirty="0">
                <a:solidFill>
                  <a:srgbClr val="000000"/>
                </a:solidFill>
              </a:rPr>
              <a:t>Profiles </a:t>
            </a:r>
            <a:r>
              <a:rPr lang="en-US" sz="2133" dirty="0">
                <a:solidFill>
                  <a:srgbClr val="000000"/>
                </a:solidFill>
              </a:rPr>
              <a:t>Assigning :</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56BFBD67-A034-9FC4-D8B4-F2754F058D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7219" y="1413129"/>
            <a:ext cx="6612878" cy="3719744"/>
          </a:xfrm>
          <a:prstGeom prst="rect">
            <a:avLst/>
          </a:prstGeom>
        </p:spPr>
      </p:pic>
    </p:spTree>
    <p:custDataLst>
      <p:tags r:id="rId1"/>
    </p:custDataLst>
    <p:extLst>
      <p:ext uri="{BB962C8B-B14F-4D97-AF65-F5344CB8AC3E}">
        <p14:creationId xmlns:p14="http://schemas.microsoft.com/office/powerpoint/2010/main" val="3790597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Concurrent Administrator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845228C7-86D3-A406-44AE-D6462611E2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52539" y="1453996"/>
            <a:ext cx="7022237" cy="3950008"/>
          </a:xfrm>
          <a:prstGeom prst="rect">
            <a:avLst/>
          </a:prstGeom>
        </p:spPr>
      </p:pic>
    </p:spTree>
    <p:custDataLst>
      <p:tags r:id="rId1"/>
    </p:custDataLst>
    <p:extLst>
      <p:ext uri="{BB962C8B-B14F-4D97-AF65-F5344CB8AC3E}">
        <p14:creationId xmlns:p14="http://schemas.microsoft.com/office/powerpoint/2010/main" val="137995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Concurrent Administrator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883A79F1-2546-272B-BDE2-A281DF05C4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34784" y="1444008"/>
            <a:ext cx="7057748" cy="3969983"/>
          </a:xfrm>
          <a:prstGeom prst="rect">
            <a:avLst/>
          </a:prstGeom>
        </p:spPr>
      </p:pic>
    </p:spTree>
    <p:custDataLst>
      <p:tags r:id="rId1"/>
    </p:custDataLst>
    <p:extLst>
      <p:ext uri="{BB962C8B-B14F-4D97-AF65-F5344CB8AC3E}">
        <p14:creationId xmlns:p14="http://schemas.microsoft.com/office/powerpoint/2010/main" val="392180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Taking over a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5C14452E-6699-FD26-1B62-57C802CC2D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658" y="1558502"/>
            <a:ext cx="6096000" cy="3429000"/>
          </a:xfrm>
          <a:prstGeom prst="rect">
            <a:avLst/>
          </a:prstGeom>
        </p:spPr>
      </p:pic>
    </p:spTree>
    <p:custDataLst>
      <p:tags r:id="rId1"/>
    </p:custDataLst>
    <p:extLst>
      <p:ext uri="{BB962C8B-B14F-4D97-AF65-F5344CB8AC3E}">
        <p14:creationId xmlns:p14="http://schemas.microsoft.com/office/powerpoint/2010/main" val="816400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Taking over a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62D74876-3606-C293-1966-DD2150CD9F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1266" y="1526404"/>
            <a:ext cx="6764784" cy="3805191"/>
          </a:xfrm>
          <a:prstGeom prst="rect">
            <a:avLst/>
          </a:prstGeom>
        </p:spPr>
      </p:pic>
    </p:spTree>
    <p:custDataLst>
      <p:tags r:id="rId1"/>
    </p:custDataLst>
    <p:extLst>
      <p:ext uri="{BB962C8B-B14F-4D97-AF65-F5344CB8AC3E}">
        <p14:creationId xmlns:p14="http://schemas.microsoft.com/office/powerpoint/2010/main" val="61181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Taking over a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14770BC2-AA24-819F-3A75-3FBE11F2E6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5720" y="1467035"/>
            <a:ext cx="6975876" cy="3923930"/>
          </a:xfrm>
          <a:prstGeom prst="rect">
            <a:avLst/>
          </a:prstGeom>
        </p:spPr>
      </p:pic>
    </p:spTree>
    <p:custDataLst>
      <p:tags r:id="rId1"/>
    </p:custDataLst>
    <p:extLst>
      <p:ext uri="{BB962C8B-B14F-4D97-AF65-F5344CB8AC3E}">
        <p14:creationId xmlns:p14="http://schemas.microsoft.com/office/powerpoint/2010/main" val="799441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Establishing SIC and Managing Administrator Access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Taking over a Session:</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DE8276EE-774C-8B0D-8AB9-2F01B1F23B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05553" y="1440317"/>
            <a:ext cx="6516210" cy="3665368"/>
          </a:xfrm>
          <a:prstGeom prst="rect">
            <a:avLst/>
          </a:prstGeom>
        </p:spPr>
      </p:pic>
    </p:spTree>
    <p:custDataLst>
      <p:tags r:id="rId1"/>
    </p:custDataLst>
    <p:extLst>
      <p:ext uri="{BB962C8B-B14F-4D97-AF65-F5344CB8AC3E}">
        <p14:creationId xmlns:p14="http://schemas.microsoft.com/office/powerpoint/2010/main" val="3815552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Objectives and Outcomes:</a:t>
            </a:r>
          </a:p>
          <a:p>
            <a:pPr marL="342900" indent="-342900" algn="just">
              <a:buFont typeface="Wingdings" panose="05000000000000000000" pitchFamily="2" charset="2"/>
              <a:buChar char="l"/>
            </a:pPr>
            <a:r>
              <a:rPr lang="en-US" sz="2133" dirty="0">
                <a:solidFill>
                  <a:srgbClr val="000000"/>
                </a:solidFill>
              </a:rPr>
              <a:t>Learn the purpose and use of Check Point licenses and contracts. </a:t>
            </a:r>
          </a:p>
          <a:p>
            <a:pPr marL="342900" indent="-342900" algn="just">
              <a:buFont typeface="Wingdings" panose="05000000000000000000" pitchFamily="2" charset="2"/>
              <a:buChar char="l"/>
            </a:pPr>
            <a:r>
              <a:rPr lang="en-US" sz="2133" dirty="0">
                <a:solidFill>
                  <a:srgbClr val="000000"/>
                </a:solidFill>
              </a:rPr>
              <a:t>Manage licenses and contracts using Smart Update.</a:t>
            </a:r>
          </a:p>
          <a:p>
            <a:pPr marL="342900" indent="-342900" algn="just">
              <a:buFont typeface="Wingdings" panose="05000000000000000000" pitchFamily="2" charset="2"/>
              <a:buChar char="l"/>
            </a:pPr>
            <a:r>
              <a:rPr lang="en-US" sz="2133" dirty="0">
                <a:solidFill>
                  <a:srgbClr val="000000"/>
                </a:solidFill>
              </a:rPr>
              <a:t>Review licenses and contracts status.</a:t>
            </a: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371177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License Status in </a:t>
            </a:r>
            <a:r>
              <a:rPr lang="en-US" sz="2133" dirty="0" err="1">
                <a:solidFill>
                  <a:srgbClr val="000000"/>
                </a:solidFill>
              </a:rPr>
              <a:t>SmartConsole</a:t>
            </a:r>
            <a:r>
              <a:rPr lang="en-US" sz="2133" dirty="0">
                <a:solidFill>
                  <a:srgbClr val="000000"/>
                </a:solidFill>
              </a:rPr>
              <a: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4FB5BA92-9BB9-0395-9D9A-7B2BE122B3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6209" y="1320591"/>
            <a:ext cx="7554897" cy="4249630"/>
          </a:xfrm>
          <a:prstGeom prst="rect">
            <a:avLst/>
          </a:prstGeom>
        </p:spPr>
      </p:pic>
    </p:spTree>
    <p:custDataLst>
      <p:tags r:id="rId1"/>
    </p:custDataLst>
    <p:extLst>
      <p:ext uri="{BB962C8B-B14F-4D97-AF65-F5344CB8AC3E}">
        <p14:creationId xmlns:p14="http://schemas.microsoft.com/office/powerpoint/2010/main" val="2236982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License Status in </a:t>
            </a:r>
            <a:r>
              <a:rPr lang="en-US" altLang="zh-CN" sz="2133" dirty="0" err="1">
                <a:solidFill>
                  <a:srgbClr val="000000"/>
                </a:solidFill>
              </a:rPr>
              <a:t>SmartConsole</a:t>
            </a:r>
            <a:r>
              <a:rPr lang="en-US" altLang="zh-CN" sz="2133" dirty="0">
                <a:solidFill>
                  <a:srgbClr val="000000"/>
                </a:solidFill>
              </a:rPr>
              <a:t> </a:t>
            </a:r>
            <a:r>
              <a:rPr lang="en-US" sz="2133" dirty="0">
                <a:solidFill>
                  <a:srgbClr val="000000"/>
                </a:solidFill>
              </a:rPr>
              <a: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313699E9-500A-CD49-B835-68E2EBCDF8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25203" y="1287780"/>
            <a:ext cx="7141593" cy="4017146"/>
          </a:xfrm>
          <a:prstGeom prst="rect">
            <a:avLst/>
          </a:prstGeom>
        </p:spPr>
      </p:pic>
    </p:spTree>
    <p:custDataLst>
      <p:tags r:id="rId1"/>
    </p:custDataLst>
    <p:extLst>
      <p:ext uri="{BB962C8B-B14F-4D97-AF65-F5344CB8AC3E}">
        <p14:creationId xmlns:p14="http://schemas.microsoft.com/office/powerpoint/2010/main" val="3697524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License Report</a:t>
            </a:r>
            <a:r>
              <a:rPr lang="en-US" sz="2133" dirty="0">
                <a:solidFill>
                  <a:srgbClr val="000000"/>
                </a:solidFill>
              </a:rPr>
              <a: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FEA9D4B5-9B73-6E51-891D-F4EC6C4F63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3759" y="1298877"/>
            <a:ext cx="7004482" cy="3940021"/>
          </a:xfrm>
          <a:prstGeom prst="rect">
            <a:avLst/>
          </a:prstGeom>
        </p:spPr>
      </p:pic>
    </p:spTree>
    <p:custDataLst>
      <p:tags r:id="rId1"/>
    </p:custDataLst>
    <p:extLst>
      <p:ext uri="{BB962C8B-B14F-4D97-AF65-F5344CB8AC3E}">
        <p14:creationId xmlns:p14="http://schemas.microsoft.com/office/powerpoint/2010/main" val="3291191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Viewing License in Command Line:</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5F938231-F16F-12BB-8209-1B07D13D8B3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9386" y="1287780"/>
            <a:ext cx="7613227" cy="4282440"/>
          </a:xfrm>
          <a:prstGeom prst="rect">
            <a:avLst/>
          </a:prstGeom>
        </p:spPr>
      </p:pic>
    </p:spTree>
    <p:custDataLst>
      <p:tags r:id="rId1"/>
    </p:custDataLst>
    <p:extLst>
      <p:ext uri="{BB962C8B-B14F-4D97-AF65-F5344CB8AC3E}">
        <p14:creationId xmlns:p14="http://schemas.microsoft.com/office/powerpoint/2010/main" val="1693071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Viewing License in Command Line </a:t>
            </a:r>
            <a:r>
              <a:rPr lang="en-US" sz="2133" dirty="0">
                <a:solidFill>
                  <a:srgbClr val="000000"/>
                </a:solidFill>
              </a:rPr>
              <a: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750F9A6E-7A99-58FE-EDF9-20AF703235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2607" y="1336403"/>
            <a:ext cx="7526785" cy="4233817"/>
          </a:xfrm>
          <a:prstGeom prst="rect">
            <a:avLst/>
          </a:prstGeom>
        </p:spPr>
      </p:pic>
    </p:spTree>
    <p:custDataLst>
      <p:tags r:id="rId1"/>
    </p:custDataLst>
    <p:extLst>
      <p:ext uri="{BB962C8B-B14F-4D97-AF65-F5344CB8AC3E}">
        <p14:creationId xmlns:p14="http://schemas.microsoft.com/office/powerpoint/2010/main" val="4138641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Using </a:t>
            </a:r>
            <a:r>
              <a:rPr lang="en-US" sz="2133" dirty="0" err="1">
                <a:solidFill>
                  <a:srgbClr val="000000"/>
                </a:solidFill>
              </a:rPr>
              <a:t>SmartUpdate</a:t>
            </a:r>
            <a:r>
              <a:rPr lang="en-US" sz="2133" dirty="0">
                <a:solidFill>
                  <a:srgbClr val="000000"/>
                </a:solidFill>
              </a:rPr>
              <a:t> to Manage Licenses and Contracts: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BE703F49-9DC8-6827-2126-E1784773B8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5381" y="1287780"/>
            <a:ext cx="7541237" cy="4241946"/>
          </a:xfrm>
          <a:prstGeom prst="rect">
            <a:avLst/>
          </a:prstGeom>
        </p:spPr>
      </p:pic>
    </p:spTree>
    <p:custDataLst>
      <p:tags r:id="rId1"/>
    </p:custDataLst>
    <p:extLst>
      <p:ext uri="{BB962C8B-B14F-4D97-AF65-F5344CB8AC3E}">
        <p14:creationId xmlns:p14="http://schemas.microsoft.com/office/powerpoint/2010/main" val="3684349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Using </a:t>
            </a:r>
            <a:r>
              <a:rPr lang="en-US" altLang="zh-CN" sz="2133" dirty="0" err="1">
                <a:solidFill>
                  <a:srgbClr val="000000"/>
                </a:solidFill>
              </a:rPr>
              <a:t>SmartUpdate</a:t>
            </a:r>
            <a:r>
              <a:rPr lang="en-US" altLang="zh-CN" sz="2133" dirty="0">
                <a:solidFill>
                  <a:srgbClr val="000000"/>
                </a:solidFill>
              </a:rPr>
              <a:t> to Manage Licenses and Contracts </a:t>
            </a:r>
            <a:r>
              <a:rPr lang="en-US" sz="2133" dirty="0">
                <a:solidFill>
                  <a:srgbClr val="000000"/>
                </a:solidFill>
              </a:rPr>
              <a: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6" name="图片 5">
            <a:extLst>
              <a:ext uri="{FF2B5EF4-FFF2-40B4-BE49-F238E27FC236}">
                <a16:creationId xmlns:a16="http://schemas.microsoft.com/office/drawing/2014/main" id="{A6E506F9-77D8-B649-6342-1D8F46B3E9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53537" y="1211364"/>
            <a:ext cx="7884926" cy="4435271"/>
          </a:xfrm>
          <a:prstGeom prst="rect">
            <a:avLst/>
          </a:prstGeom>
        </p:spPr>
      </p:pic>
    </p:spTree>
    <p:custDataLst>
      <p:tags r:id="rId1"/>
    </p:custDataLst>
    <p:extLst>
      <p:ext uri="{BB962C8B-B14F-4D97-AF65-F5344CB8AC3E}">
        <p14:creationId xmlns:p14="http://schemas.microsoft.com/office/powerpoint/2010/main" val="2796771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Video:</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r>
              <a:rPr lang="en-US" sz="2133" dirty="0">
                <a:solidFill>
                  <a:srgbClr val="000000"/>
                </a:solidFill>
              </a:rPr>
              <a:t>https://uowtsd-my.sharepoint.com/:v:/r/personal/2304705_student_uwtsd_ac_uk/Documents/Documents/Enterprise%20Network%20Security/Assignment/License%20Recording.mp4?csf=1&amp;web=1&amp;nav=eyJyZWZlcnJhbEluZm8iOnsicmVmZXJyYWxBcHAiOiJPbmVEcml2ZUZvckJ1c2luZXNzIiwicmVmZXJyYWxBcHBQbGF0Zm9ybSI6IldlYiIsInJlZmVycmFsTW9kZSI6InZpZXciLCJyZWZlcnJhbFZpZXciOiJNeUZpbGVzTGlua0NvcHkifX0&amp;e=2DBhsv</a:t>
            </a: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425254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Licensing and Contracts</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Challenges:</a:t>
            </a:r>
          </a:p>
          <a:p>
            <a:pPr marL="342900" indent="-342900" algn="just">
              <a:buFont typeface="Wingdings" panose="05000000000000000000" pitchFamily="2" charset="2"/>
              <a:buChar char="l"/>
            </a:pPr>
            <a:r>
              <a:rPr lang="en-US" sz="2133" dirty="0">
                <a:solidFill>
                  <a:srgbClr val="000000"/>
                </a:solidFill>
              </a:rPr>
              <a:t>Due to the initial settings, the virtual machine cannot connect to the Internet, preventing the copying of the License and contract into the virtual machine.</a:t>
            </a:r>
          </a:p>
          <a:p>
            <a:pPr marL="342900" indent="-342900" algn="just">
              <a:buFont typeface="Wingdings" panose="05000000000000000000" pitchFamily="2" charset="2"/>
              <a:buChar char="l"/>
            </a:pPr>
            <a:r>
              <a:rPr lang="en-US" sz="2133" dirty="0">
                <a:solidFill>
                  <a:srgbClr val="000000"/>
                </a:solidFill>
              </a:rPr>
              <a:t>After installing licenses and contracts, the licenses for the gateway and SMS remain unlicensed for a long period of time.</a:t>
            </a: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2375109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Check Point Security Policy</a:t>
            </a:r>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Objectives and Outcomes:</a:t>
            </a:r>
          </a:p>
          <a:p>
            <a:pPr marL="342900" indent="-342900" algn="just">
              <a:buFont typeface="Wingdings" panose="05000000000000000000" pitchFamily="2" charset="2"/>
              <a:buChar char="l"/>
            </a:pPr>
            <a:r>
              <a:rPr lang="en-US" sz="2133" dirty="0">
                <a:solidFill>
                  <a:srgbClr val="000000"/>
                </a:solidFill>
              </a:rPr>
              <a:t>Learn Check Point security policy</a:t>
            </a:r>
          </a:p>
          <a:p>
            <a:pPr marL="342900" indent="-342900" algn="just">
              <a:buFont typeface="Wingdings" panose="05000000000000000000" pitchFamily="2" charset="2"/>
              <a:buChar char="l"/>
            </a:pPr>
            <a:r>
              <a:rPr lang="en-US" sz="2133" dirty="0">
                <a:solidFill>
                  <a:srgbClr val="000000"/>
                </a:solidFill>
              </a:rPr>
              <a:t>Create policy packet, policy layer</a:t>
            </a:r>
          </a:p>
          <a:p>
            <a:pPr marL="342900" indent="-342900" algn="just">
              <a:buFont typeface="Wingdings" panose="05000000000000000000" pitchFamily="2" charset="2"/>
              <a:buChar char="l"/>
            </a:pPr>
            <a:r>
              <a:rPr lang="en-US" sz="2133" dirty="0">
                <a:solidFill>
                  <a:srgbClr val="000000"/>
                </a:solidFill>
              </a:rPr>
              <a:t>Create security policy rule</a:t>
            </a:r>
          </a:p>
          <a:p>
            <a:pPr marL="342900" indent="-342900" algn="just">
              <a:buFont typeface="Wingdings" panose="05000000000000000000" pitchFamily="2" charset="2"/>
              <a:buChar char="l"/>
            </a:pPr>
            <a:r>
              <a:rPr lang="en-US" sz="2133" dirty="0">
                <a:solidFill>
                  <a:srgbClr val="000000"/>
                </a:solidFill>
              </a:rPr>
              <a:t>Publish and install policy</a:t>
            </a:r>
          </a:p>
          <a:p>
            <a:pPr marL="342900" indent="-342900" algn="just">
              <a:buFont typeface="Wingdings" panose="05000000000000000000" pitchFamily="2" charset="2"/>
              <a:buChar char="l"/>
            </a:pPr>
            <a:r>
              <a:rPr lang="en-US" sz="2133" dirty="0">
                <a:solidFill>
                  <a:srgbClr val="000000"/>
                </a:solidFill>
              </a:rPr>
              <a:t>Test policy</a:t>
            </a: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3811969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Packet:</a:t>
            </a:r>
          </a:p>
          <a:p>
            <a:pPr marL="0" indent="0" algn="just"/>
            <a:endParaRPr lang="en-US"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21254B0C-4261-A0CB-63F3-72D966FB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0473" y="1277752"/>
            <a:ext cx="7631053" cy="4292468"/>
          </a:xfrm>
          <a:prstGeom prst="rect">
            <a:avLst/>
          </a:prstGeom>
        </p:spPr>
      </p:pic>
    </p:spTree>
    <p:custDataLst>
      <p:tags r:id="rId1"/>
    </p:custDataLst>
    <p:extLst>
      <p:ext uri="{BB962C8B-B14F-4D97-AF65-F5344CB8AC3E}">
        <p14:creationId xmlns:p14="http://schemas.microsoft.com/office/powerpoint/2010/main" val="4243084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Packet:</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9DC6D08C-A5FD-4C63-CD29-4E6FFD6583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1565" y="1290506"/>
            <a:ext cx="7048870" cy="3964989"/>
          </a:xfrm>
          <a:prstGeom prst="rect">
            <a:avLst/>
          </a:prstGeom>
        </p:spPr>
      </p:pic>
    </p:spTree>
    <p:custDataLst>
      <p:tags r:id="rId1"/>
    </p:custDataLst>
    <p:extLst>
      <p:ext uri="{BB962C8B-B14F-4D97-AF65-F5344CB8AC3E}">
        <p14:creationId xmlns:p14="http://schemas.microsoft.com/office/powerpoint/2010/main" val="1718498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Layer:</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BB43194E-9687-1A2F-7FE1-7043311E9D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26431" y="1377619"/>
            <a:ext cx="6739138" cy="3790765"/>
          </a:xfrm>
          <a:prstGeom prst="rect">
            <a:avLst/>
          </a:prstGeom>
        </p:spPr>
      </p:pic>
    </p:spTree>
    <p:custDataLst>
      <p:tags r:id="rId1"/>
    </p:custDataLst>
    <p:extLst>
      <p:ext uri="{BB962C8B-B14F-4D97-AF65-F5344CB8AC3E}">
        <p14:creationId xmlns:p14="http://schemas.microsoft.com/office/powerpoint/2010/main" val="2011586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Inline layer:</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98D6ABAE-C6C0-E52D-6049-E2F6572DE3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8273" y="1328260"/>
            <a:ext cx="7469296" cy="4201479"/>
          </a:xfrm>
          <a:prstGeom prst="rect">
            <a:avLst/>
          </a:prstGeom>
        </p:spPr>
      </p:pic>
    </p:spTree>
    <p:custDataLst>
      <p:tags r:id="rId1"/>
    </p:custDataLst>
    <p:extLst>
      <p:ext uri="{BB962C8B-B14F-4D97-AF65-F5344CB8AC3E}">
        <p14:creationId xmlns:p14="http://schemas.microsoft.com/office/powerpoint/2010/main" val="643811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Ordered layer:</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D1A82A27-5B2E-48CB-C43E-7B8D9B4886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7834" y="1031390"/>
            <a:ext cx="7970174" cy="4483223"/>
          </a:xfrm>
          <a:prstGeom prst="rect">
            <a:avLst/>
          </a:prstGeom>
        </p:spPr>
      </p:pic>
    </p:spTree>
    <p:custDataLst>
      <p:tags r:id="rId1"/>
    </p:custDataLst>
    <p:extLst>
      <p:ext uri="{BB962C8B-B14F-4D97-AF65-F5344CB8AC3E}">
        <p14:creationId xmlns:p14="http://schemas.microsoft.com/office/powerpoint/2010/main" val="3161627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Installation Log:</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1CC0D1D9-7143-0250-3C77-D49A04BC9C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67594" y="1287780"/>
            <a:ext cx="7056812" cy="3969457"/>
          </a:xfrm>
          <a:prstGeom prst="rect">
            <a:avLst/>
          </a:prstGeom>
        </p:spPr>
      </p:pic>
    </p:spTree>
    <p:custDataLst>
      <p:tags r:id="rId1"/>
    </p:custDataLst>
    <p:extLst>
      <p:ext uri="{BB962C8B-B14F-4D97-AF65-F5344CB8AC3E}">
        <p14:creationId xmlns:p14="http://schemas.microsoft.com/office/powerpoint/2010/main" val="1645306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Installation Log:</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9" name="图片 8">
            <a:extLst>
              <a:ext uri="{FF2B5EF4-FFF2-40B4-BE49-F238E27FC236}">
                <a16:creationId xmlns:a16="http://schemas.microsoft.com/office/drawing/2014/main" id="{E6C1C6C8-3CD5-3F13-D74A-C94D3AC7D2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4580" y="1571951"/>
            <a:ext cx="6602840" cy="3714097"/>
          </a:xfrm>
          <a:prstGeom prst="rect">
            <a:avLst/>
          </a:prstGeom>
        </p:spPr>
      </p:pic>
    </p:spTree>
    <p:custDataLst>
      <p:tags r:id="rId1"/>
    </p:custDataLst>
    <p:extLst>
      <p:ext uri="{BB962C8B-B14F-4D97-AF65-F5344CB8AC3E}">
        <p14:creationId xmlns:p14="http://schemas.microsoft.com/office/powerpoint/2010/main" val="2800271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 of Policy:</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D28973F6-148A-FE71-33C0-6316F37115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2178" y="1347102"/>
            <a:ext cx="6847643" cy="3851800"/>
          </a:xfrm>
          <a:prstGeom prst="rect">
            <a:avLst/>
          </a:prstGeom>
        </p:spPr>
      </p:pic>
    </p:spTree>
    <p:custDataLst>
      <p:tags r:id="rId1"/>
    </p:custDataLst>
    <p:extLst>
      <p:ext uri="{BB962C8B-B14F-4D97-AF65-F5344CB8AC3E}">
        <p14:creationId xmlns:p14="http://schemas.microsoft.com/office/powerpoint/2010/main" val="554054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 of Policy:</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32100EEB-7456-6963-0EFB-91F5BA383B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0269" y="1434526"/>
            <a:ext cx="7091461" cy="3988947"/>
          </a:xfrm>
          <a:prstGeom prst="rect">
            <a:avLst/>
          </a:prstGeom>
        </p:spPr>
      </p:pic>
    </p:spTree>
    <p:custDataLst>
      <p:tags r:id="rId1"/>
    </p:custDataLst>
    <p:extLst>
      <p:ext uri="{BB962C8B-B14F-4D97-AF65-F5344CB8AC3E}">
        <p14:creationId xmlns:p14="http://schemas.microsoft.com/office/powerpoint/2010/main" val="2525107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 of Policy:</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005499EC-4837-A876-8C3D-369FA1E6B0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7954" y="1230724"/>
            <a:ext cx="7816092" cy="4396552"/>
          </a:xfrm>
          <a:prstGeom prst="rect">
            <a:avLst/>
          </a:prstGeom>
        </p:spPr>
      </p:pic>
    </p:spTree>
    <p:custDataLst>
      <p:tags r:id="rId1"/>
    </p:custDataLst>
    <p:extLst>
      <p:ext uri="{BB962C8B-B14F-4D97-AF65-F5344CB8AC3E}">
        <p14:creationId xmlns:p14="http://schemas.microsoft.com/office/powerpoint/2010/main" val="913426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Test of Policy:</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48BC800F-B764-6E34-0812-0F89F639B1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3498" y="1089095"/>
            <a:ext cx="7765003" cy="4367814"/>
          </a:xfrm>
          <a:prstGeom prst="rect">
            <a:avLst/>
          </a:prstGeom>
        </p:spPr>
      </p:pic>
    </p:spTree>
    <p:custDataLst>
      <p:tags r:id="rId1"/>
    </p:custDataLst>
    <p:extLst>
      <p:ext uri="{BB962C8B-B14F-4D97-AF65-F5344CB8AC3E}">
        <p14:creationId xmlns:p14="http://schemas.microsoft.com/office/powerpoint/2010/main" val="3350342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Objects: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4B1BC984-CFD2-D4F5-1088-DF839E34F76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2206" y="1118225"/>
            <a:ext cx="7661429" cy="4309554"/>
          </a:xfrm>
          <a:prstGeom prst="rect">
            <a:avLst/>
          </a:prstGeom>
        </p:spPr>
      </p:pic>
    </p:spTree>
    <p:custDataLst>
      <p:tags r:id="rId1"/>
    </p:custDataLst>
    <p:extLst>
      <p:ext uri="{BB962C8B-B14F-4D97-AF65-F5344CB8AC3E}">
        <p14:creationId xmlns:p14="http://schemas.microsoft.com/office/powerpoint/2010/main" val="835692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Objects: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F8203E69-A03A-02D8-342C-287425570A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97585" y="1404891"/>
            <a:ext cx="7196830" cy="4048217"/>
          </a:xfrm>
          <a:prstGeom prst="rect">
            <a:avLst/>
          </a:prstGeom>
        </p:spPr>
      </p:pic>
    </p:spTree>
    <p:custDataLst>
      <p:tags r:id="rId1"/>
    </p:custDataLst>
    <p:extLst>
      <p:ext uri="{BB962C8B-B14F-4D97-AF65-F5344CB8AC3E}">
        <p14:creationId xmlns:p14="http://schemas.microsoft.com/office/powerpoint/2010/main" val="3202774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Objects: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5B709048-C4EB-D0EF-1BC5-2ABF6C9722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72070" y="1065790"/>
            <a:ext cx="7847860" cy="4414421"/>
          </a:xfrm>
          <a:prstGeom prst="rect">
            <a:avLst/>
          </a:prstGeom>
        </p:spPr>
      </p:pic>
    </p:spTree>
    <p:custDataLst>
      <p:tags r:id="rId1"/>
    </p:custDataLst>
    <p:extLst>
      <p:ext uri="{BB962C8B-B14F-4D97-AF65-F5344CB8AC3E}">
        <p14:creationId xmlns:p14="http://schemas.microsoft.com/office/powerpoint/2010/main" val="1626733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Policy Objects: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BFAC0214-51D6-B2E7-BCF8-A705088DDE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2874" y="1315476"/>
            <a:ext cx="6960093" cy="3915052"/>
          </a:xfrm>
          <a:prstGeom prst="rect">
            <a:avLst/>
          </a:prstGeom>
        </p:spPr>
      </p:pic>
    </p:spTree>
    <p:custDataLst>
      <p:tags r:id="rId1"/>
    </p:custDataLst>
    <p:extLst>
      <p:ext uri="{BB962C8B-B14F-4D97-AF65-F5344CB8AC3E}">
        <p14:creationId xmlns:p14="http://schemas.microsoft.com/office/powerpoint/2010/main" val="2154447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C58FE4E5-8D97-1597-8F19-9159E9172B4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0341" y="1496442"/>
            <a:ext cx="6871317" cy="3865116"/>
          </a:xfrm>
          <a:prstGeom prst="rect">
            <a:avLst/>
          </a:prstGeom>
        </p:spPr>
      </p:pic>
    </p:spTree>
    <p:custDataLst>
      <p:tags r:id="rId1"/>
    </p:custDataLst>
    <p:extLst>
      <p:ext uri="{BB962C8B-B14F-4D97-AF65-F5344CB8AC3E}">
        <p14:creationId xmlns:p14="http://schemas.microsoft.com/office/powerpoint/2010/main" val="79997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C4B28B72-F18E-C795-DCCB-0045317A5C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1868" y="1155677"/>
            <a:ext cx="7528264" cy="4234649"/>
          </a:xfrm>
          <a:prstGeom prst="rect">
            <a:avLst/>
          </a:prstGeom>
        </p:spPr>
      </p:pic>
    </p:spTree>
    <p:custDataLst>
      <p:tags r:id="rId1"/>
    </p:custDataLst>
    <p:extLst>
      <p:ext uri="{BB962C8B-B14F-4D97-AF65-F5344CB8AC3E}">
        <p14:creationId xmlns:p14="http://schemas.microsoft.com/office/powerpoint/2010/main" val="560303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C42A64CB-BF0A-E401-55B6-9C5078115A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5134" y="1185640"/>
            <a:ext cx="7421732" cy="4174724"/>
          </a:xfrm>
          <a:prstGeom prst="rect">
            <a:avLst/>
          </a:prstGeom>
        </p:spPr>
      </p:pic>
    </p:spTree>
    <p:custDataLst>
      <p:tags r:id="rId1"/>
    </p:custDataLst>
    <p:extLst>
      <p:ext uri="{BB962C8B-B14F-4D97-AF65-F5344CB8AC3E}">
        <p14:creationId xmlns:p14="http://schemas.microsoft.com/office/powerpoint/2010/main" val="2260241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355FE34C-FE4F-4098-1DAF-B297B15D4B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1767" y="1200620"/>
            <a:ext cx="7368466" cy="4144762"/>
          </a:xfrm>
          <a:prstGeom prst="rect">
            <a:avLst/>
          </a:prstGeom>
        </p:spPr>
      </p:pic>
    </p:spTree>
    <p:custDataLst>
      <p:tags r:id="rId1"/>
    </p:custDataLst>
    <p:extLst>
      <p:ext uri="{BB962C8B-B14F-4D97-AF65-F5344CB8AC3E}">
        <p14:creationId xmlns:p14="http://schemas.microsoft.com/office/powerpoint/2010/main" val="135455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C85E7D8A-76F5-F003-3E1D-4D86E1B8FC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08890" y="1110733"/>
            <a:ext cx="7688062" cy="4324535"/>
          </a:xfrm>
          <a:prstGeom prst="rect">
            <a:avLst/>
          </a:prstGeom>
        </p:spPr>
      </p:pic>
    </p:spTree>
    <p:custDataLst>
      <p:tags r:id="rId1"/>
    </p:custDataLst>
    <p:extLst>
      <p:ext uri="{BB962C8B-B14F-4D97-AF65-F5344CB8AC3E}">
        <p14:creationId xmlns:p14="http://schemas.microsoft.com/office/powerpoint/2010/main" val="362336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Inline Layer Details:</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7" name="图片 6">
            <a:extLst>
              <a:ext uri="{FF2B5EF4-FFF2-40B4-BE49-F238E27FC236}">
                <a16:creationId xmlns:a16="http://schemas.microsoft.com/office/drawing/2014/main" id="{4D5131DC-8A73-9A22-3D4A-744E161ED4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23977" y="1151238"/>
            <a:ext cx="7544046" cy="4243526"/>
          </a:xfrm>
          <a:prstGeom prst="rect">
            <a:avLst/>
          </a:prstGeom>
        </p:spPr>
      </p:pic>
    </p:spTree>
    <p:custDataLst>
      <p:tags r:id="rId1"/>
    </p:custDataLst>
    <p:extLst>
      <p:ext uri="{BB962C8B-B14F-4D97-AF65-F5344CB8AC3E}">
        <p14:creationId xmlns:p14="http://schemas.microsoft.com/office/powerpoint/2010/main" val="2535396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B-GW is not accessible:</a:t>
            </a:r>
          </a:p>
          <a:p>
            <a:pPr marL="0" indent="0" algn="just"/>
            <a:endParaRPr lang="en-US" altLang="zh-CN"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08B7AACA-C278-BE5E-82E3-342F30F902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7285" y="1328792"/>
            <a:ext cx="6912745" cy="3888419"/>
          </a:xfrm>
          <a:prstGeom prst="rect">
            <a:avLst/>
          </a:prstGeom>
        </p:spPr>
      </p:pic>
    </p:spTree>
    <p:custDataLst>
      <p:tags r:id="rId1"/>
    </p:custDataLst>
    <p:extLst>
      <p:ext uri="{BB962C8B-B14F-4D97-AF65-F5344CB8AC3E}">
        <p14:creationId xmlns:p14="http://schemas.microsoft.com/office/powerpoint/2010/main" val="1446524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B-GW is not accessible:</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08606F0E-960E-A0BC-6818-BF895F63B0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1134" y="1100747"/>
            <a:ext cx="7723573" cy="4344510"/>
          </a:xfrm>
          <a:prstGeom prst="rect">
            <a:avLst/>
          </a:prstGeom>
        </p:spPr>
      </p:pic>
    </p:spTree>
    <p:custDataLst>
      <p:tags r:id="rId1"/>
    </p:custDataLst>
    <p:extLst>
      <p:ext uri="{BB962C8B-B14F-4D97-AF65-F5344CB8AC3E}">
        <p14:creationId xmlns:p14="http://schemas.microsoft.com/office/powerpoint/2010/main" val="3653442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B-GW is not accessible:</a:t>
            </a:r>
          </a:p>
          <a:p>
            <a:pPr marL="0" indent="0" algn="just"/>
            <a:endParaRPr lang="en-US" sz="2133" dirty="0">
              <a:solidFill>
                <a:srgbClr val="000000"/>
              </a:solidFill>
            </a:endParaRPr>
          </a:p>
          <a:p>
            <a:pPr marL="0" indent="0" algn="just"/>
            <a:endParaRPr lang="en-US" sz="2133" dirty="0">
              <a:solidFill>
                <a:srgbClr val="000000"/>
              </a:solidFill>
            </a:endParaRPr>
          </a:p>
        </p:txBody>
      </p:sp>
      <p:pic>
        <p:nvPicPr>
          <p:cNvPr id="5" name="图片 4">
            <a:extLst>
              <a:ext uri="{FF2B5EF4-FFF2-40B4-BE49-F238E27FC236}">
                <a16:creationId xmlns:a16="http://schemas.microsoft.com/office/drawing/2014/main" id="{0D633D44-4D5B-4DAA-AB93-60332BC4B9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50446" y="1240569"/>
            <a:ext cx="7226423" cy="4064863"/>
          </a:xfrm>
          <a:prstGeom prst="rect">
            <a:avLst/>
          </a:prstGeom>
        </p:spPr>
      </p:pic>
    </p:spTree>
    <p:custDataLst>
      <p:tags r:id="rId1"/>
    </p:custDataLst>
    <p:extLst>
      <p:ext uri="{BB962C8B-B14F-4D97-AF65-F5344CB8AC3E}">
        <p14:creationId xmlns:p14="http://schemas.microsoft.com/office/powerpoint/2010/main" val="378092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Video:</a:t>
            </a:r>
          </a:p>
          <a:p>
            <a:pPr marL="0" indent="0" algn="just"/>
            <a:r>
              <a:rPr lang="en-US" altLang="zh-CN" sz="2133" dirty="0">
                <a:solidFill>
                  <a:srgbClr val="000000"/>
                </a:solidFill>
              </a:rPr>
              <a:t>https://uowtsd-my.sharepoint.com/:v:/r/personal/2304705_student_uwtsd_ac_uk/Documents/Documents/Enterprise%20Network%20Security/Assignment/Policy%20Recording.mp4?csf=1&amp;web=1&amp;nav=eyJyZWZlcnJhbEluZm8iOnsicmVmZXJyYWxBcHAiOiJPbmVEcml2ZUZvckJ1c2luZXNzIiwicmVmZXJyYWxBcHBQbGF0Zm9ybSI6IldlYiIsInJlZmVycmFsTW9kZSI6InZpZXciLCJyZWZlcnJhbFZpZXciOiJNeUZpbGVzTGlua0NvcHkifX0&amp;e=UsM9hp</a:t>
            </a: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879476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Check Point Security Policy</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altLang="zh-CN" sz="2133" dirty="0">
                <a:solidFill>
                  <a:srgbClr val="000000"/>
                </a:solidFill>
              </a:rPr>
              <a:t>Challenge:</a:t>
            </a:r>
          </a:p>
          <a:p>
            <a:pPr marL="342900" indent="-342900" algn="just">
              <a:buFont typeface="Wingdings" panose="05000000000000000000" pitchFamily="2" charset="2"/>
              <a:buChar char="l"/>
            </a:pPr>
            <a:r>
              <a:rPr lang="en-US" altLang="zh-CN" sz="2133" dirty="0">
                <a:solidFill>
                  <a:srgbClr val="000000"/>
                </a:solidFill>
              </a:rPr>
              <a:t>Due to an issue with the router, the B-GW cannot connect. Therefore, policies and rules related to B-GW cannot be set up, published, installed, or tested.</a:t>
            </a:r>
          </a:p>
          <a:p>
            <a:pPr marL="342900" indent="-342900" algn="just">
              <a:buFont typeface="Wingdings" panose="05000000000000000000" pitchFamily="2" charset="2"/>
              <a:buChar char="l"/>
            </a:pPr>
            <a:r>
              <a:rPr lang="en-US" altLang="zh-CN" sz="2133">
                <a:solidFill>
                  <a:srgbClr val="000000"/>
                </a:solidFill>
              </a:rPr>
              <a:t>A-HOST cannot be logged into for some reason.</a:t>
            </a:r>
            <a:endParaRPr lang="en-US" altLang="zh-CN"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809178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Recommendations for Future Improvements</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l"/>
            <a:r>
              <a:rPr lang="en-US" altLang="zh-CN" sz="2133" dirty="0">
                <a:solidFill>
                  <a:srgbClr val="000000"/>
                </a:solidFill>
              </a:rPr>
              <a:t>There are still many Check Point functionalities to be implemented:</a:t>
            </a:r>
          </a:p>
          <a:p>
            <a:pPr marL="342900" indent="-342900" algn="l">
              <a:buFont typeface="Wingdings" panose="05000000000000000000" pitchFamily="2" charset="2"/>
              <a:buChar char="l"/>
            </a:pPr>
            <a:r>
              <a:rPr lang="en-US" altLang="zh-CN" sz="2133" dirty="0">
                <a:solidFill>
                  <a:srgbClr val="000000"/>
                </a:solidFill>
              </a:rPr>
              <a:t>Check Point NAT Functionality</a:t>
            </a:r>
            <a:r>
              <a:rPr lang="zh-CN" altLang="en-US" sz="2133" dirty="0">
                <a:solidFill>
                  <a:srgbClr val="000000"/>
                </a:solidFill>
              </a:rPr>
              <a:t>：</a:t>
            </a:r>
            <a:r>
              <a:rPr lang="en-US" altLang="zh-CN" sz="2133" dirty="0">
                <a:solidFill>
                  <a:srgbClr val="000000"/>
                </a:solidFill>
              </a:rPr>
              <a:t>Ensures network privacy protection and boundary enforcement.</a:t>
            </a:r>
          </a:p>
          <a:p>
            <a:pPr marL="342900" indent="-342900" algn="l">
              <a:buFont typeface="Wingdings" panose="05000000000000000000" pitchFamily="2" charset="2"/>
              <a:buChar char="l"/>
            </a:pPr>
            <a:r>
              <a:rPr lang="en-US" altLang="zh-CN" sz="2133" dirty="0">
                <a:solidFill>
                  <a:srgbClr val="000000"/>
                </a:solidFill>
              </a:rPr>
              <a:t>Application Control and URL filtering</a:t>
            </a:r>
            <a:r>
              <a:rPr lang="zh-CN" altLang="en-US" sz="2133" dirty="0">
                <a:solidFill>
                  <a:srgbClr val="000000"/>
                </a:solidFill>
              </a:rPr>
              <a:t>：</a:t>
            </a:r>
            <a:r>
              <a:rPr lang="en-US" altLang="zh-CN" sz="2133" dirty="0">
                <a:solidFill>
                  <a:srgbClr val="000000"/>
                </a:solidFill>
              </a:rPr>
              <a:t>Granular security policies</a:t>
            </a:r>
          </a:p>
          <a:p>
            <a:pPr marL="342900" indent="-342900" algn="l">
              <a:buFont typeface="Wingdings" panose="05000000000000000000" pitchFamily="2" charset="2"/>
              <a:buChar char="l"/>
            </a:pPr>
            <a:r>
              <a:rPr lang="en-US" altLang="zh-CN" sz="2133" dirty="0">
                <a:solidFill>
                  <a:srgbClr val="000000"/>
                </a:solidFill>
              </a:rPr>
              <a:t>Site-to-Site VPN</a:t>
            </a:r>
            <a:r>
              <a:rPr lang="zh-CN" altLang="en-US" sz="2133" dirty="0">
                <a:solidFill>
                  <a:srgbClr val="000000"/>
                </a:solidFill>
              </a:rPr>
              <a:t>：</a:t>
            </a:r>
            <a:r>
              <a:rPr lang="en-US" altLang="zh-CN" sz="2133" dirty="0">
                <a:solidFill>
                  <a:srgbClr val="000000"/>
                </a:solidFill>
              </a:rPr>
              <a:t>Ensures secure communication between networks, enabling internal resource sharing.</a:t>
            </a:r>
          </a:p>
          <a:p>
            <a:pPr marL="342900" indent="-342900" algn="l">
              <a:buFont typeface="Wingdings" panose="05000000000000000000" pitchFamily="2" charset="2"/>
              <a:buChar char="l"/>
            </a:pPr>
            <a:r>
              <a:rPr lang="en-US" altLang="zh-CN" sz="2133" dirty="0">
                <a:solidFill>
                  <a:srgbClr val="000000"/>
                </a:solidFill>
              </a:rPr>
              <a:t>Monitoring: Records various logs, monitors network status using various tracking tools.</a:t>
            </a:r>
          </a:p>
          <a:p>
            <a:pPr marL="342900" indent="-342900" algn="l">
              <a:buFont typeface="Wingdings" panose="05000000000000000000" pitchFamily="2" charset="2"/>
              <a:buChar char="l"/>
            </a:pPr>
            <a:r>
              <a:rPr lang="en-US" altLang="zh-CN" sz="2133" dirty="0">
                <a:solidFill>
                  <a:srgbClr val="000000"/>
                </a:solidFill>
              </a:rPr>
              <a:t>Security Maintenance: Establishes a regular maintenance strategy, performs periodic backups.</a:t>
            </a:r>
          </a:p>
          <a:p>
            <a:pPr marL="342900" indent="-342900" algn="l">
              <a:buFont typeface="Wingdings" panose="05000000000000000000" pitchFamily="2" charset="2"/>
              <a:buChar char="l"/>
            </a:pPr>
            <a:r>
              <a:rPr lang="en-US" altLang="zh-CN" sz="2133" dirty="0">
                <a:solidFill>
                  <a:srgbClr val="000000"/>
                </a:solidFill>
              </a:rPr>
              <a:t>IoT Security: Incorporates IoT devices into the protection system.</a:t>
            </a:r>
            <a:br>
              <a:rPr lang="en-US" altLang="zh-CN" sz="2133" dirty="0">
                <a:solidFill>
                  <a:srgbClr val="000000"/>
                </a:solidFill>
              </a:rPr>
            </a:br>
            <a:endParaRPr lang="en-US" altLang="zh-CN" sz="2133" dirty="0">
              <a:solidFill>
                <a:srgbClr val="000000"/>
              </a:solidFill>
            </a:endParaRPr>
          </a:p>
          <a:p>
            <a:pPr marL="0" indent="0" algn="just"/>
            <a:endParaRPr lang="en-US" altLang="zh-CN" sz="2133" dirty="0">
              <a:solidFill>
                <a:srgbClr val="000000"/>
              </a:solidFill>
            </a:endParaRPr>
          </a:p>
          <a:p>
            <a:pPr marL="0" indent="0" algn="just"/>
            <a:endParaRPr lang="en-US" sz="2133" dirty="0">
              <a:solidFill>
                <a:srgbClr val="000000"/>
              </a:solidFill>
            </a:endParaRP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1869532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Personal Reflection</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342900" indent="-342900" algn="just">
              <a:buFont typeface="Wingdings" panose="05000000000000000000" pitchFamily="2" charset="2"/>
              <a:buChar char="l"/>
            </a:pPr>
            <a:r>
              <a:rPr lang="en-US" altLang="zh-CN" sz="2133" dirty="0">
                <a:solidFill>
                  <a:srgbClr val="000000"/>
                </a:solidFill>
              </a:rPr>
              <a:t>During the experiments, besides independently solving issues, my classmates and teachers also provided significant assistance. They would remind me of details I hadn't considered.</a:t>
            </a:r>
            <a:endParaRPr lang="en-US" sz="2133" dirty="0">
              <a:solidFill>
                <a:srgbClr val="000000"/>
              </a:solidFill>
            </a:endParaRPr>
          </a:p>
        </p:txBody>
      </p:sp>
    </p:spTree>
    <p:custDataLst>
      <p:tags r:id="rId1"/>
    </p:custDataLst>
    <p:extLst>
      <p:ext uri="{BB962C8B-B14F-4D97-AF65-F5344CB8AC3E}">
        <p14:creationId xmlns:p14="http://schemas.microsoft.com/office/powerpoint/2010/main" val="396832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Technical Reflection</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342900" indent="-342900" algn="just">
              <a:buFont typeface="Wingdings" panose="05000000000000000000" pitchFamily="2" charset="2"/>
              <a:buChar char="l"/>
            </a:pPr>
            <a:r>
              <a:rPr lang="en-US" sz="2133" dirty="0">
                <a:solidFill>
                  <a:srgbClr val="000000"/>
                </a:solidFill>
              </a:rPr>
              <a:t>I've learned how to deploy, configure, and manage Check Point security solutions, as well as gaining insight into the basics of enterprise networks. Additionally, I've acquired skills in creating and debugging networks using VirtualBox.</a:t>
            </a: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3728555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altLang="zh-CN" sz="3200" dirty="0"/>
              <a:t>Conclusion</a:t>
            </a:r>
            <a:endParaRPr lang="en-US" sz="3200" dirty="0"/>
          </a:p>
        </p:txBody>
      </p:sp>
      <p:sp>
        <p:nvSpPr>
          <p:cNvPr id="4" name="Content Placeholder 3">
            <a:extLst>
              <a:ext uri="{FF2B5EF4-FFF2-40B4-BE49-F238E27FC236}">
                <a16:creationId xmlns:a16="http://schemas.microsoft.com/office/drawing/2014/main" id="{4036AB3A-3BD7-6D4B-BD39-7A0683AA9FB1}"/>
              </a:ext>
            </a:extLst>
          </p:cNvPr>
          <p:cNvSpPr>
            <a:spLocks noGrp="1"/>
          </p:cNvSpPr>
          <p:nvPr>
            <p:ph idx="1"/>
          </p:nvPr>
        </p:nvSpPr>
        <p:spPr>
          <a:xfrm>
            <a:off x="632883" y="975783"/>
            <a:ext cx="11040076" cy="4594437"/>
          </a:xfrm>
        </p:spPr>
        <p:txBody>
          <a:bodyPr/>
          <a:lstStyle/>
          <a:p>
            <a:pPr marL="0" indent="0" algn="just"/>
            <a:r>
              <a:rPr lang="en-US" sz="2133" dirty="0">
                <a:solidFill>
                  <a:srgbClr val="000000"/>
                </a:solidFill>
              </a:rPr>
              <a:t>I learned how to deploy, configure, and manage a Check Point security solution, and conducted experiments to implement most aspects of a company network. I presented my findings, analyzing the security posture based on current network vulnerabilities. I summarized the work done and provided insights into future prospects.</a:t>
            </a:r>
          </a:p>
          <a:p>
            <a:pPr marL="0" indent="0" algn="just"/>
            <a:endParaRPr lang="en-US" sz="2133" dirty="0">
              <a:solidFill>
                <a:srgbClr val="000000"/>
              </a:solidFill>
            </a:endParaRPr>
          </a:p>
        </p:txBody>
      </p:sp>
    </p:spTree>
    <p:custDataLst>
      <p:tags r:id="rId1"/>
    </p:custDataLst>
    <p:extLst>
      <p:ext uri="{BB962C8B-B14F-4D97-AF65-F5344CB8AC3E}">
        <p14:creationId xmlns:p14="http://schemas.microsoft.com/office/powerpoint/2010/main" val="230897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722</TotalTime>
  <Words>1871</Words>
  <Application>Microsoft Office PowerPoint</Application>
  <PresentationFormat>宽屏</PresentationFormat>
  <Paragraphs>319</Paragraphs>
  <Slides>78</Slides>
  <Notes>77</Notes>
  <HiddenSlides>0</HiddenSlides>
  <MMClips>0</MMClips>
  <ScaleCrop>false</ScaleCrop>
  <HeadingPairs>
    <vt:vector size="6" baseType="variant">
      <vt:variant>
        <vt:lpstr>已用的字体</vt:lpstr>
      </vt:variant>
      <vt:variant>
        <vt:i4>5</vt:i4>
      </vt:variant>
      <vt:variant>
        <vt:lpstr>主题</vt:lpstr>
      </vt:variant>
      <vt:variant>
        <vt:i4>6</vt:i4>
      </vt:variant>
      <vt:variant>
        <vt:lpstr>幻灯片标题</vt:lpstr>
      </vt:variant>
      <vt:variant>
        <vt:i4>78</vt:i4>
      </vt:variant>
    </vt:vector>
  </HeadingPairs>
  <TitlesOfParts>
    <vt:vector size="89" baseType="lpstr">
      <vt:lpstr>Söhne</vt:lpstr>
      <vt:lpstr>Arial</vt:lpstr>
      <vt:lpstr>Calibri</vt:lpstr>
      <vt:lpstr>Calibri Light</vt:lpstr>
      <vt:lpstr>Wingdings</vt:lpstr>
      <vt:lpstr>UWTSD 200_Title Page</vt:lpstr>
      <vt:lpstr>UWTSD 200_Text 1</vt:lpstr>
      <vt:lpstr>UWTSD 200_Title Page 2</vt:lpstr>
      <vt:lpstr>UWTSD 200_Subtitle 4</vt:lpstr>
      <vt:lpstr>UWTSD Holding Page</vt:lpstr>
      <vt:lpstr>Office Theme</vt:lpstr>
      <vt:lpstr>PowerPoint 演示文稿</vt:lpstr>
      <vt:lpstr>Initial Toplogy</vt:lpstr>
      <vt:lpstr>Initial Toplogy</vt:lpstr>
      <vt:lpstr>Security Posture</vt:lpstr>
      <vt:lpstr>Security Posture</vt:lpstr>
      <vt:lpstr>Security Posture</vt:lpstr>
      <vt:lpstr>Security Posture</vt:lpstr>
      <vt:lpstr>Security Posture</vt:lpstr>
      <vt:lpstr>Security Posture</vt:lpstr>
      <vt:lpstr>Security Posture</vt:lpstr>
      <vt:lpstr>Security Posture</vt:lpstr>
      <vt:lpstr>Security Posture</vt:lpstr>
      <vt:lpstr>Security Posture</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Establishing SIC and Managing Administrator Access</vt:lpstr>
      <vt:lpstr>Check Point Licensing and Contracts</vt:lpstr>
      <vt:lpstr>Check Point Licensing and Contracts</vt:lpstr>
      <vt:lpstr>Check Point Licensing and Contracts</vt:lpstr>
      <vt:lpstr>Check Point Licensing and Contracts</vt:lpstr>
      <vt:lpstr>Check Point Licensing and Contracts</vt:lpstr>
      <vt:lpstr>Check Point Licensing and Contracts</vt:lpstr>
      <vt:lpstr>Check Point Licensing and Contracts</vt:lpstr>
      <vt:lpstr>Check Point Licensing and Contracts</vt:lpstr>
      <vt:lpstr>Check Point Licensing and Contracts</vt:lpstr>
      <vt:lpstr>Check Point Licensing and Contracts</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Check Point Security Policy</vt:lpstr>
      <vt:lpstr>Recommendations for Future Improvements</vt:lpstr>
      <vt:lpstr>Personal Reflection</vt:lpstr>
      <vt:lpstr>Technical Reflection</vt:lpstr>
      <vt:lpstr>Conclusion</vt:lpstr>
      <vt:lpstr>PowerPoint 演示文稿</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Jinwei Xu (2304705)</cp:lastModifiedBy>
  <cp:revision>474</cp:revision>
  <dcterms:created xsi:type="dcterms:W3CDTF">2021-03-05T06:07:01Z</dcterms:created>
  <dcterms:modified xsi:type="dcterms:W3CDTF">2024-05-12T19:38:49Z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