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29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6D8ACA-1302-4BE4-A025-0D1BEF8E077A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C6AC10-79DC-4507-8619-5F9E09E157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169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are a list of references that can be used for research in this area. These resources are found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2D91B7-1FF7-4DEC-97AB-51133D7D3E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70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D6380-37E4-403E-B32D-AFCBD683E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0860E8-A8F3-4E8B-89A5-1EBE2089F5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1E15D-20A1-4B20-989A-17E7C33A6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0F6D9-9774-4A29-A6D2-F72CA914B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1AD184-03E2-4C03-90C8-2F7ED3C2F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737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6FA21-332C-4F25-B0D2-6212E1450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0E1C9-F9CF-45C2-9E4A-675781C71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D6B77-8F84-4FD4-B482-732834796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5F084-49E7-4671-8872-35CE3DFE7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7FD8A2-EF28-47CF-B35E-BC52416C0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83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3982F-883B-45D4-B8BE-BF1915042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C933FD-ABAB-4431-A5AF-1347624B54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4F382-36C2-47A8-852B-41DCA10858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95F63-E383-4494-B8FB-93E33A547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EF06B-468A-4CE4-9EE7-D4B9132B1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836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94A84-2290-4812-900F-95CDA109F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6FFFF-C130-4A54-A184-D57013BE6B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64EA17-CD83-453F-89D1-E4130F08AA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E64ACC-E480-4F1F-AAFB-877EF25F5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196DF6-D01D-4851-BD58-60B1CA45A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C2AF6-C0CA-4234-B141-6ABF3F3B7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012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23DAA-EB17-46F1-A475-B16290EA2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9B262-5B6B-4DD1-BCBF-9D71002EC5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D06B96-F2D1-44AE-B49B-0769594B7F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27C176B-965B-4E86-8268-B65E6BFE4C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AC0E0E-01E4-4551-AF4C-309566BF45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E72196-4060-472F-94CC-EC5853D14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E092DF-9795-4AB0-A17D-7A6AF6FA3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AF893E-276B-4411-863E-1E58D246B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65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50C9D-5A3E-4251-8B9E-0DC4EC6C0E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64B93E-017D-4C6B-8693-178E23BFC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C67CBE-555A-4D04-B838-30FB718F1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EB8D71-F0D3-4838-B59F-5F9100DA9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53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1044CB-CE57-4015-8CA9-354683A77B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044C72-FDB9-4C09-8043-DE9E2E599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DD4368-0EE3-4CAC-B560-B80DEEF9E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464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9D670-E533-4AD1-9BFF-D71DE1554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EDA45-6086-4DE4-B3E3-4DA9A1F47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109327-4080-4E4B-8439-343A72B108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E4CC5D-4C0E-48E3-B96F-F075C6CB4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4E47C1-826A-4D94-AF2F-B53BC4088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962846-143B-49A7-A6BA-2FB68F6B5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95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C4CFD-F6A5-45F6-9951-E21B766E7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5CFCDB-1B63-4ADC-803D-C6BB797EC2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94A656-7911-48CA-BDD5-F7262AF9FC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26DE87-C815-44E4-96D0-41813A6A5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25B60A-6E97-477C-88D6-F27F644C7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0534D3-0E98-450E-A2B7-19C898C55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68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E6D2A-C412-4B05-9801-B7D10E794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5D227D-C085-4323-994B-60EC85994D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47050-7F73-4285-9494-E5AE47655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C9637-5986-49DD-9BD4-49702105A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C0F0DC-F8C7-4E03-B532-F45BD279C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677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B5091F-B4F1-470E-B119-5EBE08CFD4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408348-B259-455B-B85D-6DB15F3549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CFA14-D639-4977-8728-257EF339D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7204D-AC4A-402E-BE52-D46AFCF70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C2B56-EACB-4933-816F-553525586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32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DAAC7C-949C-4EFE-97E1-AC23C5D33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F5330-9A1E-4E09-B89E-92E3455711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D37692-8C27-4EBF-A878-5B16AF1C12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8E334-3F7A-4914-8CD2-DF294C4ADB4F}" type="datetimeFigureOut">
              <a:rPr lang="en-GB" smtClean="0"/>
              <a:t>28/06/2020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536BE-660C-4392-B23F-8E03FD5EE0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2398C-2CB5-4A77-AE53-F161EA31E1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9CADFB-2F49-4650-AF82-E195B6205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898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evex.com/news/beyond-ecotourism-what-the-travel-sector-can-really-do-for-development-90345" TargetMode="External"/><Relationship Id="rId3" Type="http://schemas.openxmlformats.org/officeDocument/2006/relationships/hyperlink" Target="http://www.greenhotelier.org/" TargetMode="External"/><Relationship Id="rId7" Type="http://schemas.openxmlformats.org/officeDocument/2006/relationships/hyperlink" Target="https://blog.capterra.com/top-5-websites-for-promoting-ecotourism-at-your-hotel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ailteireland.ie/FailteIreland/media/WebsiteStructure/Documents/2_Develop_Your_Business/1_StartGrow_Your_Business/Ecotourism_Handbook-2.pdf" TargetMode="External"/><Relationship Id="rId5" Type="http://schemas.openxmlformats.org/officeDocument/2006/relationships/hyperlink" Target="http://ecocrownhospitality.com/About-Eco-Crown-Hospitality.php" TargetMode="External"/><Relationship Id="rId4" Type="http://schemas.openxmlformats.org/officeDocument/2006/relationships/hyperlink" Target="https://www.responsibletravel.com/copy/sustainable-tourism-accreditation-schemes" TargetMode="External"/><Relationship Id="rId9" Type="http://schemas.openxmlformats.org/officeDocument/2006/relationships/hyperlink" Target="http://www.couriermail.com.au/travel/australia/green-is-gold-for-australian-hotels-and-resorts-as-ecotourism-becomes-a-billiondollar-industry/news-story/1deabe06b638c330c72d116fa696fc6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1" y="1073820"/>
            <a:ext cx="9738562" cy="4809623"/>
          </a:xfrm>
        </p:spPr>
        <p:txBody>
          <a:bodyPr>
            <a:normAutofit fontScale="47500" lnSpcReduction="20000"/>
          </a:bodyPr>
          <a:lstStyle/>
          <a:p>
            <a:r>
              <a:rPr lang="cy-GB" b="1" dirty="0"/>
              <a:t>SOME WEBSITES AND ARTICLES TO HELP YOU THINK ABOUT ECOTOURISM AND SUSTAINABILITY ISSUES</a:t>
            </a:r>
            <a:endParaRPr lang="en-GB" b="1" dirty="0"/>
          </a:p>
          <a:p>
            <a:r>
              <a:rPr lang="cy-GB" b="1" dirty="0"/>
              <a:t>Green programmes:</a:t>
            </a:r>
            <a:endParaRPr lang="en-GB" b="1" dirty="0"/>
          </a:p>
          <a:p>
            <a:r>
              <a:rPr lang="cy-GB" b="1" u="sng" dirty="0">
                <a:hlinkClick r:id="rId3"/>
              </a:rPr>
              <a:t>http://www.greenhotelier.org/</a:t>
            </a:r>
            <a:r>
              <a:rPr lang="cy-GB" b="1" dirty="0"/>
              <a:t> </a:t>
            </a:r>
            <a:endParaRPr lang="en-GB" b="1" dirty="0"/>
          </a:p>
          <a:p>
            <a:r>
              <a:rPr lang="cy-GB" b="1" u="sng" dirty="0">
                <a:hlinkClick r:id="rId4"/>
              </a:rPr>
              <a:t>https://www.responsibletravel.com/copy/sustainable-tourism-accreditation-schemes</a:t>
            </a:r>
            <a:r>
              <a:rPr lang="cy-GB" b="1" dirty="0"/>
              <a:t> </a:t>
            </a:r>
            <a:endParaRPr lang="en-GB" b="1" dirty="0"/>
          </a:p>
          <a:p>
            <a:r>
              <a:rPr lang="cy-GB" b="1" u="sng" dirty="0">
                <a:hlinkClick r:id="rId5"/>
              </a:rPr>
              <a:t>http://ecocrownhospitality.com/About-Eco-Crown-Hospitality.php</a:t>
            </a:r>
            <a:endParaRPr lang="en-GB" b="1" dirty="0"/>
          </a:p>
          <a:p>
            <a:pPr marL="0" indent="0">
              <a:buNone/>
            </a:pPr>
            <a:r>
              <a:rPr lang="cy-GB" b="1" dirty="0"/>
              <a:t> </a:t>
            </a:r>
            <a:endParaRPr lang="en-GB" b="1" dirty="0"/>
          </a:p>
          <a:p>
            <a:r>
              <a:rPr lang="cy-GB" b="1" dirty="0"/>
              <a:t>Ecotourism handbook for Ireland:</a:t>
            </a:r>
            <a:endParaRPr lang="en-GB" b="1" dirty="0"/>
          </a:p>
          <a:p>
            <a:r>
              <a:rPr lang="cy-GB" b="1" u="sng" dirty="0">
                <a:hlinkClick r:id="rId6"/>
              </a:rPr>
              <a:t>http://www.failteireland.ie/FailteIreland/media/WebsiteStructure/Documents/2_Develop_Your_Business/1_StartGrow_Your_Business/Ecotourism_Handbook-2.pdf</a:t>
            </a:r>
            <a:r>
              <a:rPr lang="cy-GB" b="1" dirty="0"/>
              <a:t> </a:t>
            </a:r>
            <a:endParaRPr lang="en-GB" b="1" dirty="0"/>
          </a:p>
          <a:p>
            <a:endParaRPr lang="en-GB" b="1" dirty="0"/>
          </a:p>
          <a:p>
            <a:r>
              <a:rPr lang="cy-GB" b="1" dirty="0"/>
              <a:t>Top 5 websites for promoting Ecotourism at your hotel:</a:t>
            </a:r>
            <a:endParaRPr lang="en-GB" b="1" dirty="0"/>
          </a:p>
          <a:p>
            <a:r>
              <a:rPr lang="cy-GB" b="1" u="sng" dirty="0">
                <a:hlinkClick r:id="rId7"/>
              </a:rPr>
              <a:t>https://blog.capterra.com/top-5-websites-for-promoting-ecotourism-at-your-hotel/</a:t>
            </a:r>
            <a:r>
              <a:rPr lang="cy-GB" b="1" dirty="0"/>
              <a:t> </a:t>
            </a:r>
            <a:endParaRPr lang="en-GB" b="1" dirty="0"/>
          </a:p>
          <a:p>
            <a:r>
              <a:rPr lang="cy-GB" b="1" dirty="0"/>
              <a:t> </a:t>
            </a:r>
            <a:endParaRPr lang="en-GB" b="1" dirty="0"/>
          </a:p>
          <a:p>
            <a:r>
              <a:rPr lang="cy-GB" b="1" dirty="0"/>
              <a:t>Beyond ecotourism: what the travel sector can really do for development:</a:t>
            </a:r>
            <a:endParaRPr lang="en-GB" b="1" dirty="0"/>
          </a:p>
          <a:p>
            <a:r>
              <a:rPr lang="cy-GB" b="1" u="sng" dirty="0">
                <a:hlinkClick r:id="rId8"/>
              </a:rPr>
              <a:t>https://www.devex.com/news/beyond-ecotourism-what-the-travel-sector-can-really-do-for-development-90345</a:t>
            </a:r>
            <a:r>
              <a:rPr lang="cy-GB" b="1" dirty="0"/>
              <a:t> </a:t>
            </a:r>
            <a:endParaRPr lang="en-GB" b="1" dirty="0"/>
          </a:p>
          <a:p>
            <a:endParaRPr lang="en-GB" b="1" dirty="0"/>
          </a:p>
          <a:p>
            <a:r>
              <a:rPr lang="cy-GB" b="1" dirty="0"/>
              <a:t>Green is gold for Australian hotels and resorts as ecotourism becomes a billion-dollar industry:</a:t>
            </a:r>
            <a:endParaRPr lang="en-GB" b="1" dirty="0"/>
          </a:p>
          <a:p>
            <a:r>
              <a:rPr lang="cy-GB" b="1" u="sng" dirty="0">
                <a:hlinkClick r:id="rId9"/>
              </a:rPr>
              <a:t>http://www.couriermail.com.au/travel/australia/green-is-gold-for-australian-hotels-and-resorts-as-ecotourism-becomes-a-billiondollar-industry/news-story/1deabe06b638c330c72d116fa696fc6a</a:t>
            </a:r>
            <a:r>
              <a:rPr lang="cy-GB" b="1" dirty="0"/>
              <a:t> </a:t>
            </a:r>
            <a:endParaRPr lang="en-GB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6241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189</Words>
  <Application>Microsoft Office PowerPoint</Application>
  <PresentationFormat>Widescreen</PresentationFormat>
  <Paragraphs>19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Evans</dc:creator>
  <cp:lastModifiedBy>Helen Evans</cp:lastModifiedBy>
  <cp:revision>1</cp:revision>
  <dcterms:created xsi:type="dcterms:W3CDTF">2020-06-28T10:45:42Z</dcterms:created>
  <dcterms:modified xsi:type="dcterms:W3CDTF">2020-06-28T10:45:58Z</dcterms:modified>
</cp:coreProperties>
</file>