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 id="2147483694" r:id="rId4"/>
    <p:sldMasterId id="2147483687" r:id="rId5"/>
  </p:sldMasterIdLst>
  <p:notesMasterIdLst>
    <p:notesMasterId r:id="rId42"/>
  </p:notesMasterIdLst>
  <p:sldIdLst>
    <p:sldId id="256" r:id="rId6"/>
    <p:sldId id="298" r:id="rId7"/>
    <p:sldId id="295" r:id="rId8"/>
    <p:sldId id="557" r:id="rId9"/>
    <p:sldId id="438" r:id="rId10"/>
    <p:sldId id="554" r:id="rId11"/>
    <p:sldId id="518" r:id="rId12"/>
    <p:sldId id="558" r:id="rId13"/>
    <p:sldId id="583" r:id="rId14"/>
    <p:sldId id="560" r:id="rId15"/>
    <p:sldId id="568" r:id="rId16"/>
    <p:sldId id="569" r:id="rId17"/>
    <p:sldId id="300" r:id="rId18"/>
    <p:sldId id="547" r:id="rId19"/>
    <p:sldId id="567" r:id="rId20"/>
    <p:sldId id="555" r:id="rId21"/>
    <p:sldId id="561" r:id="rId22"/>
    <p:sldId id="562" r:id="rId23"/>
    <p:sldId id="563" r:id="rId24"/>
    <p:sldId id="564" r:id="rId25"/>
    <p:sldId id="566" r:id="rId26"/>
    <p:sldId id="565" r:id="rId27"/>
    <p:sldId id="580" r:id="rId28"/>
    <p:sldId id="581" r:id="rId29"/>
    <p:sldId id="571" r:id="rId30"/>
    <p:sldId id="573" r:id="rId31"/>
    <p:sldId id="574" r:id="rId32"/>
    <p:sldId id="575" r:id="rId33"/>
    <p:sldId id="570" r:id="rId34"/>
    <p:sldId id="577" r:id="rId35"/>
    <p:sldId id="578" r:id="rId36"/>
    <p:sldId id="576" r:id="rId37"/>
    <p:sldId id="579" r:id="rId38"/>
    <p:sldId id="582" r:id="rId39"/>
    <p:sldId id="296" r:id="rId40"/>
    <p:sldId id="499" r:id="rId41"/>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824B04-9D84-435C-B09A-F37E96D70095}" v="64" dt="2026-10-22T15:53:31.8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5" autoAdjust="0"/>
    <p:restoredTop sz="90563" autoAdjust="0"/>
  </p:normalViewPr>
  <p:slideViewPr>
    <p:cSldViewPr snapToGrid="0">
      <p:cViewPr varScale="1">
        <p:scale>
          <a:sx n="69" d="100"/>
          <a:sy n="69" d="100"/>
        </p:scale>
        <p:origin x="3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gs" Target="tags/tag1.xml"/><Relationship Id="rId48"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custSel addSld delSld modSld sldOrd">
      <pc:chgData name="Lisa-Marie Bassler" userId="38f25fa2-f4e2-42aa-a629-d2ccc29b42c2" providerId="ADAL" clId="{151E9CE8-B21B-4565-A978-68B2E862EE5B}" dt="2026-10-22T15:56:33.038" v="6142" actId="1076"/>
      <pc:docMkLst>
        <pc:docMk/>
      </pc:docMkLst>
      <pc:sldChg chg="modSp mod">
        <pc:chgData name="Lisa-Marie Bassler" userId="38f25fa2-f4e2-42aa-a629-d2ccc29b42c2" providerId="ADAL" clId="{151E9CE8-B21B-4565-A978-68B2E862EE5B}" dt="2026-10-21T21:05:39.931" v="4039" actId="1076"/>
        <pc:sldMkLst>
          <pc:docMk/>
          <pc:sldMk cId="931301183" sldId="256"/>
        </pc:sldMkLst>
        <pc:spChg chg="mod">
          <ac:chgData name="Lisa-Marie Bassler" userId="38f25fa2-f4e2-42aa-a629-d2ccc29b42c2" providerId="ADAL" clId="{151E9CE8-B21B-4565-A978-68B2E862EE5B}" dt="2026-10-21T21:05:39.931" v="4039" actId="1076"/>
          <ac:spMkLst>
            <pc:docMk/>
            <pc:sldMk cId="931301183" sldId="256"/>
            <ac:spMk id="11" creationId="{E737B272-D119-492A-E2AD-89E3DA2373BE}"/>
          </ac:spMkLst>
        </pc:spChg>
      </pc:sldChg>
      <pc:sldChg chg="modSp add del mod ord">
        <pc:chgData name="Lisa-Marie Bassler" userId="38f25fa2-f4e2-42aa-a629-d2ccc29b42c2" providerId="ADAL" clId="{151E9CE8-B21B-4565-A978-68B2E862EE5B}" dt="2026-10-22T15:46:15.726" v="5984" actId="255"/>
        <pc:sldMkLst>
          <pc:docMk/>
          <pc:sldMk cId="1040701832" sldId="295"/>
        </pc:sldMkLst>
        <pc:spChg chg="mod">
          <ac:chgData name="Lisa-Marie Bassler" userId="38f25fa2-f4e2-42aa-a629-d2ccc29b42c2" providerId="ADAL" clId="{151E9CE8-B21B-4565-A978-68B2E862EE5B}" dt="2026-10-22T15:46:15.726" v="5984" actId="255"/>
          <ac:spMkLst>
            <pc:docMk/>
            <pc:sldMk cId="1040701832" sldId="295"/>
            <ac:spMk id="11" creationId="{D35F8F39-31AB-0CDB-4DB1-CBE2E79E0BA6}"/>
          </ac:spMkLst>
        </pc:spChg>
        <pc:picChg chg="mod">
          <ac:chgData name="Lisa-Marie Bassler" userId="38f25fa2-f4e2-42aa-a629-d2ccc29b42c2" providerId="ADAL" clId="{151E9CE8-B21B-4565-A978-68B2E862EE5B}" dt="2026-10-21T22:13:12.417" v="5185" actId="1440"/>
          <ac:picMkLst>
            <pc:docMk/>
            <pc:sldMk cId="1040701832" sldId="295"/>
            <ac:picMk id="12" creationId="{8FAE6314-4289-74FD-48E2-B1B1C810C0FA}"/>
          </ac:picMkLst>
        </pc:picChg>
      </pc:sldChg>
      <pc:sldChg chg="modSp mod">
        <pc:chgData name="Lisa-Marie Bassler" userId="38f25fa2-f4e2-42aa-a629-d2ccc29b42c2" providerId="ADAL" clId="{151E9CE8-B21B-4565-A978-68B2E862EE5B}" dt="2026-10-22T15:45:41.167" v="5978" actId="20577"/>
        <pc:sldMkLst>
          <pc:docMk/>
          <pc:sldMk cId="1216546759" sldId="298"/>
        </pc:sldMkLst>
        <pc:spChg chg="mod">
          <ac:chgData name="Lisa-Marie Bassler" userId="38f25fa2-f4e2-42aa-a629-d2ccc29b42c2" providerId="ADAL" clId="{151E9CE8-B21B-4565-A978-68B2E862EE5B}" dt="2026-10-22T15:45:41.167" v="5978" actId="20577"/>
          <ac:spMkLst>
            <pc:docMk/>
            <pc:sldMk cId="1216546759" sldId="298"/>
            <ac:spMk id="3" creationId="{FBF59CE3-4B58-F106-9F30-71A26417484F}"/>
          </ac:spMkLst>
        </pc:spChg>
        <pc:picChg chg="mod">
          <ac:chgData name="Lisa-Marie Bassler" userId="38f25fa2-f4e2-42aa-a629-d2ccc29b42c2" providerId="ADAL" clId="{151E9CE8-B21B-4565-A978-68B2E862EE5B}" dt="2026-10-15T19:43:35.875" v="2928" actId="1076"/>
          <ac:picMkLst>
            <pc:docMk/>
            <pc:sldMk cId="1216546759" sldId="298"/>
            <ac:picMk id="2" creationId="{8F0C1806-E730-85F3-C008-E5C149110DB4}"/>
          </ac:picMkLst>
        </pc:picChg>
      </pc:sldChg>
      <pc:sldChg chg="ord">
        <pc:chgData name="Lisa-Marie Bassler" userId="38f25fa2-f4e2-42aa-a629-d2ccc29b42c2" providerId="ADAL" clId="{151E9CE8-B21B-4565-A978-68B2E862EE5B}" dt="2026-10-22T15:49:20.739" v="6034"/>
        <pc:sldMkLst>
          <pc:docMk/>
          <pc:sldMk cId="131436553" sldId="300"/>
        </pc:sldMkLst>
      </pc:sldChg>
      <pc:sldChg chg="modSp mod ord">
        <pc:chgData name="Lisa-Marie Bassler" userId="38f25fa2-f4e2-42aa-a629-d2ccc29b42c2" providerId="ADAL" clId="{151E9CE8-B21B-4565-A978-68B2E862EE5B}" dt="2026-10-15T19:44:38.196" v="3157" actId="6549"/>
        <pc:sldMkLst>
          <pc:docMk/>
          <pc:sldMk cId="3049225212" sldId="438"/>
        </pc:sldMkLst>
        <pc:spChg chg="mod">
          <ac:chgData name="Lisa-Marie Bassler" userId="38f25fa2-f4e2-42aa-a629-d2ccc29b42c2" providerId="ADAL" clId="{151E9CE8-B21B-4565-A978-68B2E862EE5B}" dt="2026-10-15T19:44:38.196" v="3157" actId="6549"/>
          <ac:spMkLst>
            <pc:docMk/>
            <pc:sldMk cId="3049225212" sldId="438"/>
            <ac:spMk id="17" creationId="{E501041E-C162-6950-ED48-840305C11D26}"/>
          </ac:spMkLst>
        </pc:spChg>
      </pc:sldChg>
      <pc:sldChg chg="modSp mod">
        <pc:chgData name="Lisa-Marie Bassler" userId="38f25fa2-f4e2-42aa-a629-d2ccc29b42c2" providerId="ADAL" clId="{151E9CE8-B21B-4565-A978-68B2E862EE5B}" dt="2026-10-17T22:54:13.566" v="3949" actId="114"/>
        <pc:sldMkLst>
          <pc:docMk/>
          <pc:sldMk cId="2621081369" sldId="499"/>
        </pc:sldMkLst>
        <pc:spChg chg="mod">
          <ac:chgData name="Lisa-Marie Bassler" userId="38f25fa2-f4e2-42aa-a629-d2ccc29b42c2" providerId="ADAL" clId="{151E9CE8-B21B-4565-A978-68B2E862EE5B}" dt="2026-10-17T22:54:13.566" v="3949" actId="114"/>
          <ac:spMkLst>
            <pc:docMk/>
            <pc:sldMk cId="2621081369" sldId="499"/>
            <ac:spMk id="2" creationId="{C8292EF5-7F7B-D461-13B5-2E60C6902B8B}"/>
          </ac:spMkLst>
        </pc:spChg>
      </pc:sldChg>
      <pc:sldChg chg="addSp modSp add mod ord">
        <pc:chgData name="Lisa-Marie Bassler" userId="38f25fa2-f4e2-42aa-a629-d2ccc29b42c2" providerId="ADAL" clId="{151E9CE8-B21B-4565-A978-68B2E862EE5B}" dt="2026-10-22T15:46:59.617" v="5988" actId="404"/>
        <pc:sldMkLst>
          <pc:docMk/>
          <pc:sldMk cId="3367918885" sldId="518"/>
        </pc:sldMkLst>
        <pc:spChg chg="add mod">
          <ac:chgData name="Lisa-Marie Bassler" userId="38f25fa2-f4e2-42aa-a629-d2ccc29b42c2" providerId="ADAL" clId="{151E9CE8-B21B-4565-A978-68B2E862EE5B}" dt="2026-10-21T21:06:10.099" v="4041" actId="14100"/>
          <ac:spMkLst>
            <pc:docMk/>
            <pc:sldMk cId="3367918885" sldId="518"/>
            <ac:spMk id="2" creationId="{44E691A0-A641-0467-9F1E-AC3E4EB8AE60}"/>
          </ac:spMkLst>
        </pc:spChg>
        <pc:spChg chg="mod">
          <ac:chgData name="Lisa-Marie Bassler" userId="38f25fa2-f4e2-42aa-a629-d2ccc29b42c2" providerId="ADAL" clId="{151E9CE8-B21B-4565-A978-68B2E862EE5B}" dt="2026-10-21T21:06:17.453" v="4043" actId="14100"/>
          <ac:spMkLst>
            <pc:docMk/>
            <pc:sldMk cId="3367918885" sldId="518"/>
            <ac:spMk id="4" creationId="{E0EC7A68-8027-40E3-46C1-6FC5FD18FC80}"/>
          </ac:spMkLst>
        </pc:spChg>
        <pc:spChg chg="mod">
          <ac:chgData name="Lisa-Marie Bassler" userId="38f25fa2-f4e2-42aa-a629-d2ccc29b42c2" providerId="ADAL" clId="{151E9CE8-B21B-4565-A978-68B2E862EE5B}" dt="2026-10-22T15:46:59.617" v="5988" actId="404"/>
          <ac:spMkLst>
            <pc:docMk/>
            <pc:sldMk cId="3367918885" sldId="518"/>
            <ac:spMk id="10" creationId="{B428E784-6BDD-8D02-FD68-5E536BC6F76E}"/>
          </ac:spMkLst>
        </pc:spChg>
        <pc:spChg chg="mod">
          <ac:chgData name="Lisa-Marie Bassler" userId="38f25fa2-f4e2-42aa-a629-d2ccc29b42c2" providerId="ADAL" clId="{151E9CE8-B21B-4565-A978-68B2E862EE5B}" dt="2026-10-22T09:43:29.035" v="5748" actId="27636"/>
          <ac:spMkLst>
            <pc:docMk/>
            <pc:sldMk cId="3367918885" sldId="518"/>
            <ac:spMk id="11" creationId="{1C089D57-B551-AF0D-3941-E48C4D1B23C2}"/>
          </ac:spMkLst>
        </pc:spChg>
        <pc:picChg chg="add mod">
          <ac:chgData name="Lisa-Marie Bassler" userId="38f25fa2-f4e2-42aa-a629-d2ccc29b42c2" providerId="ADAL" clId="{151E9CE8-B21B-4565-A978-68B2E862EE5B}" dt="2026-10-22T09:43:41.074" v="5749" actId="1076"/>
          <ac:picMkLst>
            <pc:docMk/>
            <pc:sldMk cId="3367918885" sldId="518"/>
            <ac:picMk id="6" creationId="{38E503DD-3762-A623-7B4D-82C093B996EA}"/>
          </ac:picMkLst>
        </pc:picChg>
      </pc:sldChg>
      <pc:sldChg chg="addSp modSp add del mod ord">
        <pc:chgData name="Lisa-Marie Bassler" userId="38f25fa2-f4e2-42aa-a629-d2ccc29b42c2" providerId="ADAL" clId="{151E9CE8-B21B-4565-A978-68B2E862EE5B}" dt="2026-10-17T22:55:57.396" v="3981" actId="1076"/>
        <pc:sldMkLst>
          <pc:docMk/>
          <pc:sldMk cId="495354812" sldId="547"/>
        </pc:sldMkLst>
        <pc:spChg chg="mod">
          <ac:chgData name="Lisa-Marie Bassler" userId="38f25fa2-f4e2-42aa-a629-d2ccc29b42c2" providerId="ADAL" clId="{151E9CE8-B21B-4565-A978-68B2E862EE5B}" dt="2026-10-17T22:55:54.611" v="3980" actId="1076"/>
          <ac:spMkLst>
            <pc:docMk/>
            <pc:sldMk cId="495354812" sldId="547"/>
            <ac:spMk id="17" creationId="{2E23A9F8-8732-845F-955D-CF6A89900E04}"/>
          </ac:spMkLst>
        </pc:spChg>
        <pc:picChg chg="add mod">
          <ac:chgData name="Lisa-Marie Bassler" userId="38f25fa2-f4e2-42aa-a629-d2ccc29b42c2" providerId="ADAL" clId="{151E9CE8-B21B-4565-A978-68B2E862EE5B}" dt="2026-10-17T22:55:57.396" v="3981" actId="1076"/>
          <ac:picMkLst>
            <pc:docMk/>
            <pc:sldMk cId="495354812" sldId="547"/>
            <ac:picMk id="3" creationId="{160584C3-ECDF-CAC8-BE4A-096CCD379C6B}"/>
          </ac:picMkLst>
        </pc:picChg>
      </pc:sldChg>
      <pc:sldChg chg="delSp modSp add mod ord">
        <pc:chgData name="Lisa-Marie Bassler" userId="38f25fa2-f4e2-42aa-a629-d2ccc29b42c2" providerId="ADAL" clId="{151E9CE8-B21B-4565-A978-68B2E862EE5B}" dt="2026-10-15T19:48:54.686" v="3464" actId="6549"/>
        <pc:sldMkLst>
          <pc:docMk/>
          <pc:sldMk cId="1354168680" sldId="554"/>
        </pc:sldMkLst>
        <pc:spChg chg="mod">
          <ac:chgData name="Lisa-Marie Bassler" userId="38f25fa2-f4e2-42aa-a629-d2ccc29b42c2" providerId="ADAL" clId="{151E9CE8-B21B-4565-A978-68B2E862EE5B}" dt="2026-10-15T19:48:47.830" v="3434" actId="403"/>
          <ac:spMkLst>
            <pc:docMk/>
            <pc:sldMk cId="1354168680" sldId="554"/>
            <ac:spMk id="5" creationId="{32BBC868-FBB1-4870-1E56-2C77B9DFCE93}"/>
          </ac:spMkLst>
        </pc:spChg>
        <pc:spChg chg="mod">
          <ac:chgData name="Lisa-Marie Bassler" userId="38f25fa2-f4e2-42aa-a629-d2ccc29b42c2" providerId="ADAL" clId="{151E9CE8-B21B-4565-A978-68B2E862EE5B}" dt="2026-10-15T19:48:54.686" v="3464" actId="6549"/>
          <ac:spMkLst>
            <pc:docMk/>
            <pc:sldMk cId="1354168680" sldId="554"/>
            <ac:spMk id="7" creationId="{DB77B2FC-F5FE-0FDD-DBF2-368E38FC23AC}"/>
          </ac:spMkLst>
        </pc:spChg>
        <pc:picChg chg="mod">
          <ac:chgData name="Lisa-Marie Bassler" userId="38f25fa2-f4e2-42aa-a629-d2ccc29b42c2" providerId="ADAL" clId="{151E9CE8-B21B-4565-A978-68B2E862EE5B}" dt="2026-10-14T20:24:30.227" v="2014" actId="1076"/>
          <ac:picMkLst>
            <pc:docMk/>
            <pc:sldMk cId="1354168680" sldId="554"/>
            <ac:picMk id="11" creationId="{BB5E4308-A174-29FB-A169-485D48BB612D}"/>
          </ac:picMkLst>
        </pc:picChg>
      </pc:sldChg>
      <pc:sldChg chg="addSp delSp modSp add mod ord modAnim modNotesTx">
        <pc:chgData name="Lisa-Marie Bassler" userId="38f25fa2-f4e2-42aa-a629-d2ccc29b42c2" providerId="ADAL" clId="{151E9CE8-B21B-4565-A978-68B2E862EE5B}" dt="2026-10-22T15:49:14.800" v="6032" actId="1076"/>
        <pc:sldMkLst>
          <pc:docMk/>
          <pc:sldMk cId="3781819061" sldId="555"/>
        </pc:sldMkLst>
        <pc:spChg chg="add del">
          <ac:chgData name="Lisa-Marie Bassler" userId="38f25fa2-f4e2-42aa-a629-d2ccc29b42c2" providerId="ADAL" clId="{151E9CE8-B21B-4565-A978-68B2E862EE5B}" dt="2026-10-22T10:42:37.693" v="5903" actId="22"/>
          <ac:spMkLst>
            <pc:docMk/>
            <pc:sldMk cId="3781819061" sldId="555"/>
            <ac:spMk id="3" creationId="{207FC7CE-2F00-5F70-0DB7-60484D094558}"/>
          </ac:spMkLst>
        </pc:spChg>
        <pc:spChg chg="add del">
          <ac:chgData name="Lisa-Marie Bassler" userId="38f25fa2-f4e2-42aa-a629-d2ccc29b42c2" providerId="ADAL" clId="{151E9CE8-B21B-4565-A978-68B2E862EE5B}" dt="2026-10-22T10:42:42.453" v="5905" actId="22"/>
          <ac:spMkLst>
            <pc:docMk/>
            <pc:sldMk cId="3781819061" sldId="555"/>
            <ac:spMk id="5" creationId="{4FD36E1E-51E0-183C-E8F9-D106BE7C4C87}"/>
          </ac:spMkLst>
        </pc:spChg>
        <pc:spChg chg="add mod">
          <ac:chgData name="Lisa-Marie Bassler" userId="38f25fa2-f4e2-42aa-a629-d2ccc29b42c2" providerId="ADAL" clId="{151E9CE8-B21B-4565-A978-68B2E862EE5B}" dt="2026-10-17T22:52:41.015" v="3810" actId="1076"/>
          <ac:spMkLst>
            <pc:docMk/>
            <pc:sldMk cId="3781819061" sldId="555"/>
            <ac:spMk id="7" creationId="{C1DA73C6-C9EE-0663-3108-BE8B2F553C93}"/>
          </ac:spMkLst>
        </pc:spChg>
        <pc:spChg chg="add del mod">
          <ac:chgData name="Lisa-Marie Bassler" userId="38f25fa2-f4e2-42aa-a629-d2ccc29b42c2" providerId="ADAL" clId="{151E9CE8-B21B-4565-A978-68B2E862EE5B}" dt="2026-10-22T10:42:52.733" v="5908" actId="478"/>
          <ac:spMkLst>
            <pc:docMk/>
            <pc:sldMk cId="3781819061" sldId="555"/>
            <ac:spMk id="8" creationId="{3BA93CBB-7AAD-F163-4AF8-186C0EB8A8FF}"/>
          </ac:spMkLst>
        </pc:spChg>
        <pc:spChg chg="add del mod">
          <ac:chgData name="Lisa-Marie Bassler" userId="38f25fa2-f4e2-42aa-a629-d2ccc29b42c2" providerId="ADAL" clId="{151E9CE8-B21B-4565-A978-68B2E862EE5B}" dt="2026-10-22T10:42:54.481" v="5909" actId="478"/>
          <ac:spMkLst>
            <pc:docMk/>
            <pc:sldMk cId="3781819061" sldId="555"/>
            <ac:spMk id="10" creationId="{56C0A94C-E4D4-C15C-6676-FEDC78F730E6}"/>
          </ac:spMkLst>
        </pc:spChg>
        <pc:spChg chg="add mod">
          <ac:chgData name="Lisa-Marie Bassler" userId="38f25fa2-f4e2-42aa-a629-d2ccc29b42c2" providerId="ADAL" clId="{151E9CE8-B21B-4565-A978-68B2E862EE5B}" dt="2026-10-22T15:49:14.800" v="6032" actId="1076"/>
          <ac:spMkLst>
            <pc:docMk/>
            <pc:sldMk cId="3781819061" sldId="555"/>
            <ac:spMk id="12" creationId="{728483E8-A6B3-EE1F-7B36-B460F0529691}"/>
          </ac:spMkLst>
        </pc:spChg>
        <pc:picChg chg="add mod">
          <ac:chgData name="Lisa-Marie Bassler" userId="38f25fa2-f4e2-42aa-a629-d2ccc29b42c2" providerId="ADAL" clId="{151E9CE8-B21B-4565-A978-68B2E862EE5B}" dt="2026-10-22T15:48:54.987" v="6027" actId="14100"/>
          <ac:picMkLst>
            <pc:docMk/>
            <pc:sldMk cId="3781819061" sldId="555"/>
            <ac:picMk id="6" creationId="{5A933D8B-094B-5FDA-AA17-F7ACEAD65FB1}"/>
          </ac:picMkLst>
        </pc:picChg>
      </pc:sldChg>
      <pc:sldChg chg="modSp add del mod">
        <pc:chgData name="Lisa-Marie Bassler" userId="38f25fa2-f4e2-42aa-a629-d2ccc29b42c2" providerId="ADAL" clId="{151E9CE8-B21B-4565-A978-68B2E862EE5B}" dt="2026-10-21T21:35:40.070" v="4262" actId="47"/>
        <pc:sldMkLst>
          <pc:docMk/>
          <pc:sldMk cId="3458971108" sldId="556"/>
        </pc:sldMkLst>
      </pc:sldChg>
      <pc:sldChg chg="addSp modSp add mod ord">
        <pc:chgData name="Lisa-Marie Bassler" userId="38f25fa2-f4e2-42aa-a629-d2ccc29b42c2" providerId="ADAL" clId="{151E9CE8-B21B-4565-A978-68B2E862EE5B}" dt="2026-10-22T15:46:38.111" v="5987" actId="1036"/>
        <pc:sldMkLst>
          <pc:docMk/>
          <pc:sldMk cId="1241349129" sldId="557"/>
        </pc:sldMkLst>
        <pc:spChg chg="mod">
          <ac:chgData name="Lisa-Marie Bassler" userId="38f25fa2-f4e2-42aa-a629-d2ccc29b42c2" providerId="ADAL" clId="{151E9CE8-B21B-4565-A978-68B2E862EE5B}" dt="2026-10-15T19:47:48.032" v="3319" actId="6549"/>
          <ac:spMkLst>
            <pc:docMk/>
            <pc:sldMk cId="1241349129" sldId="557"/>
            <ac:spMk id="10" creationId="{EAE45A10-CDA3-A208-F97B-DEB66C7A9F4C}"/>
          </ac:spMkLst>
        </pc:spChg>
        <pc:spChg chg="mod">
          <ac:chgData name="Lisa-Marie Bassler" userId="38f25fa2-f4e2-42aa-a629-d2ccc29b42c2" providerId="ADAL" clId="{151E9CE8-B21B-4565-A978-68B2E862EE5B}" dt="2026-10-22T09:41:20.190" v="5744" actId="255"/>
          <ac:spMkLst>
            <pc:docMk/>
            <pc:sldMk cId="1241349129" sldId="557"/>
            <ac:spMk id="11" creationId="{4E3145AB-F602-6D45-1936-74FFF2DBF410}"/>
          </ac:spMkLst>
        </pc:spChg>
        <pc:picChg chg="add mod">
          <ac:chgData name="Lisa-Marie Bassler" userId="38f25fa2-f4e2-42aa-a629-d2ccc29b42c2" providerId="ADAL" clId="{151E9CE8-B21B-4565-A978-68B2E862EE5B}" dt="2026-10-22T15:46:38.111" v="5987" actId="1036"/>
          <ac:picMkLst>
            <pc:docMk/>
            <pc:sldMk cId="1241349129" sldId="557"/>
            <ac:picMk id="3" creationId="{75D98DE0-6C68-D7CD-625E-495B46B50601}"/>
          </ac:picMkLst>
        </pc:picChg>
      </pc:sldChg>
      <pc:sldChg chg="addSp modSp add mod">
        <pc:chgData name="Lisa-Marie Bassler" userId="38f25fa2-f4e2-42aa-a629-d2ccc29b42c2" providerId="ADAL" clId="{151E9CE8-B21B-4565-A978-68B2E862EE5B}" dt="2026-10-22T15:48:00.758" v="6018" actId="1076"/>
        <pc:sldMkLst>
          <pc:docMk/>
          <pc:sldMk cId="1779275060" sldId="558"/>
        </pc:sldMkLst>
        <pc:spChg chg="mod">
          <ac:chgData name="Lisa-Marie Bassler" userId="38f25fa2-f4e2-42aa-a629-d2ccc29b42c2" providerId="ADAL" clId="{151E9CE8-B21B-4565-A978-68B2E862EE5B}" dt="2026-10-22T15:48:00.758" v="6018" actId="1076"/>
          <ac:spMkLst>
            <pc:docMk/>
            <pc:sldMk cId="1779275060" sldId="558"/>
            <ac:spMk id="2" creationId="{BFCD1786-EB2F-0E35-713C-F8701028158F}"/>
          </ac:spMkLst>
        </pc:spChg>
        <pc:spChg chg="mod">
          <ac:chgData name="Lisa-Marie Bassler" userId="38f25fa2-f4e2-42aa-a629-d2ccc29b42c2" providerId="ADAL" clId="{151E9CE8-B21B-4565-A978-68B2E862EE5B}" dt="2026-10-17T22:48:22.797" v="3676" actId="14100"/>
          <ac:spMkLst>
            <pc:docMk/>
            <pc:sldMk cId="1779275060" sldId="558"/>
            <ac:spMk id="4" creationId="{6AF8A01E-91E3-C482-BC8E-26AC36932942}"/>
          </ac:spMkLst>
        </pc:spChg>
        <pc:spChg chg="mod">
          <ac:chgData name="Lisa-Marie Bassler" userId="38f25fa2-f4e2-42aa-a629-d2ccc29b42c2" providerId="ADAL" clId="{151E9CE8-B21B-4565-A978-68B2E862EE5B}" dt="2026-10-22T15:47:10.864" v="5989" actId="404"/>
          <ac:spMkLst>
            <pc:docMk/>
            <pc:sldMk cId="1779275060" sldId="558"/>
            <ac:spMk id="10" creationId="{D3CE91C4-B0A3-6B41-0E85-AF90484B4A3F}"/>
          </ac:spMkLst>
        </pc:spChg>
        <pc:spChg chg="mod">
          <ac:chgData name="Lisa-Marie Bassler" userId="38f25fa2-f4e2-42aa-a629-d2ccc29b42c2" providerId="ADAL" clId="{151E9CE8-B21B-4565-A978-68B2E862EE5B}" dt="2026-10-22T15:47:26.788" v="6016" actId="20577"/>
          <ac:spMkLst>
            <pc:docMk/>
            <pc:sldMk cId="1779275060" sldId="558"/>
            <ac:spMk id="11" creationId="{876B3CC3-C21E-B7E5-1C93-281F69F19C42}"/>
          </ac:spMkLst>
        </pc:spChg>
        <pc:picChg chg="add mod">
          <ac:chgData name="Lisa-Marie Bassler" userId="38f25fa2-f4e2-42aa-a629-d2ccc29b42c2" providerId="ADAL" clId="{151E9CE8-B21B-4565-A978-68B2E862EE5B}" dt="2026-10-22T10:23:40.920" v="5867" actId="1076"/>
          <ac:picMkLst>
            <pc:docMk/>
            <pc:sldMk cId="1779275060" sldId="558"/>
            <ac:picMk id="5" creationId="{8E8DE842-FF36-6B37-256F-3EC972BFB898}"/>
          </ac:picMkLst>
        </pc:picChg>
        <pc:picChg chg="mod">
          <ac:chgData name="Lisa-Marie Bassler" userId="38f25fa2-f4e2-42aa-a629-d2ccc29b42c2" providerId="ADAL" clId="{151E9CE8-B21B-4565-A978-68B2E862EE5B}" dt="2026-10-17T22:48:25.512" v="3677" actId="1076"/>
          <ac:picMkLst>
            <pc:docMk/>
            <pc:sldMk cId="1779275060" sldId="558"/>
            <ac:picMk id="6" creationId="{16602D17-377C-04B4-3994-99553D8B8B9C}"/>
          </ac:picMkLst>
        </pc:picChg>
      </pc:sldChg>
      <pc:sldChg chg="modSp add del mod">
        <pc:chgData name="Lisa-Marie Bassler" userId="38f25fa2-f4e2-42aa-a629-d2ccc29b42c2" providerId="ADAL" clId="{151E9CE8-B21B-4565-A978-68B2E862EE5B}" dt="2026-10-21T21:04:12.548" v="4037" actId="47"/>
        <pc:sldMkLst>
          <pc:docMk/>
          <pc:sldMk cId="812782697" sldId="559"/>
        </pc:sldMkLst>
      </pc:sldChg>
      <pc:sldChg chg="addSp modSp add del mod ord">
        <pc:chgData name="Lisa-Marie Bassler" userId="38f25fa2-f4e2-42aa-a629-d2ccc29b42c2" providerId="ADAL" clId="{151E9CE8-B21B-4565-A978-68B2E862EE5B}" dt="2026-10-22T10:31:11.737" v="5881" actId="14100"/>
        <pc:sldMkLst>
          <pc:docMk/>
          <pc:sldMk cId="3952599625" sldId="560"/>
        </pc:sldMkLst>
        <pc:spChg chg="mod">
          <ac:chgData name="Lisa-Marie Bassler" userId="38f25fa2-f4e2-42aa-a629-d2ccc29b42c2" providerId="ADAL" clId="{151E9CE8-B21B-4565-A978-68B2E862EE5B}" dt="2026-10-21T21:10:30.597" v="4082" actId="6549"/>
          <ac:spMkLst>
            <pc:docMk/>
            <pc:sldMk cId="3952599625" sldId="560"/>
            <ac:spMk id="10" creationId="{0A928FFB-C36F-1666-F325-91138D12B05E}"/>
          </ac:spMkLst>
        </pc:spChg>
        <pc:spChg chg="mod">
          <ac:chgData name="Lisa-Marie Bassler" userId="38f25fa2-f4e2-42aa-a629-d2ccc29b42c2" providerId="ADAL" clId="{151E9CE8-B21B-4565-A978-68B2E862EE5B}" dt="2026-10-22T10:31:11.737" v="5881" actId="14100"/>
          <ac:spMkLst>
            <pc:docMk/>
            <pc:sldMk cId="3952599625" sldId="560"/>
            <ac:spMk id="11" creationId="{82CAD218-79D6-91AF-27C5-97D87902D0FE}"/>
          </ac:spMkLst>
        </pc:spChg>
        <pc:picChg chg="add mod">
          <ac:chgData name="Lisa-Marie Bassler" userId="38f25fa2-f4e2-42aa-a629-d2ccc29b42c2" providerId="ADAL" clId="{151E9CE8-B21B-4565-A978-68B2E862EE5B}" dt="2026-10-21T21:11:21.292" v="4097" actId="1076"/>
          <ac:picMkLst>
            <pc:docMk/>
            <pc:sldMk cId="3952599625" sldId="560"/>
            <ac:picMk id="3" creationId="{4A9F2CBE-151D-E296-C997-A7D34BCB5E7F}"/>
          </ac:picMkLst>
        </pc:picChg>
      </pc:sldChg>
      <pc:sldChg chg="addSp delSp modSp add mod ord">
        <pc:chgData name="Lisa-Marie Bassler" userId="38f25fa2-f4e2-42aa-a629-d2ccc29b42c2" providerId="ADAL" clId="{151E9CE8-B21B-4565-A978-68B2E862EE5B}" dt="2026-10-22T15:50:21.570" v="6071" actId="123"/>
        <pc:sldMkLst>
          <pc:docMk/>
          <pc:sldMk cId="2064418363" sldId="561"/>
        </pc:sldMkLst>
        <pc:spChg chg="add del mod">
          <ac:chgData name="Lisa-Marie Bassler" userId="38f25fa2-f4e2-42aa-a629-d2ccc29b42c2" providerId="ADAL" clId="{151E9CE8-B21B-4565-A978-68B2E862EE5B}" dt="2026-10-21T20:51:20.848" v="3986" actId="478"/>
          <ac:spMkLst>
            <pc:docMk/>
            <pc:sldMk cId="2064418363" sldId="561"/>
            <ac:spMk id="3" creationId="{D29877E9-6E8D-CEC8-20D4-1C43AAF264A1}"/>
          </ac:spMkLst>
        </pc:spChg>
        <pc:spChg chg="add del mod">
          <ac:chgData name="Lisa-Marie Bassler" userId="38f25fa2-f4e2-42aa-a629-d2ccc29b42c2" providerId="ADAL" clId="{151E9CE8-B21B-4565-A978-68B2E862EE5B}" dt="2026-10-21T20:51:24.066" v="3988" actId="478"/>
          <ac:spMkLst>
            <pc:docMk/>
            <pc:sldMk cId="2064418363" sldId="561"/>
            <ac:spMk id="5" creationId="{14E976BA-CEF6-E35F-EDA3-773BED75F02A}"/>
          </ac:spMkLst>
        </pc:spChg>
        <pc:spChg chg="add mod">
          <ac:chgData name="Lisa-Marie Bassler" userId="38f25fa2-f4e2-42aa-a629-d2ccc29b42c2" providerId="ADAL" clId="{151E9CE8-B21B-4565-A978-68B2E862EE5B}" dt="2026-10-21T20:51:24.739" v="3989"/>
          <ac:spMkLst>
            <pc:docMk/>
            <pc:sldMk cId="2064418363" sldId="561"/>
            <ac:spMk id="6" creationId="{50571F74-1FBB-4E5A-3FD3-FF1AA03E746D}"/>
          </ac:spMkLst>
        </pc:spChg>
        <pc:spChg chg="add mod">
          <ac:chgData name="Lisa-Marie Bassler" userId="38f25fa2-f4e2-42aa-a629-d2ccc29b42c2" providerId="ADAL" clId="{151E9CE8-B21B-4565-A978-68B2E862EE5B}" dt="2026-10-22T15:50:21.570" v="6071" actId="123"/>
          <ac:spMkLst>
            <pc:docMk/>
            <pc:sldMk cId="2064418363" sldId="561"/>
            <ac:spMk id="7" creationId="{49AD96EE-A6F6-CB9B-E406-602287567420}"/>
          </ac:spMkLst>
        </pc:spChg>
        <pc:spChg chg="del">
          <ac:chgData name="Lisa-Marie Bassler" userId="38f25fa2-f4e2-42aa-a629-d2ccc29b42c2" providerId="ADAL" clId="{151E9CE8-B21B-4565-A978-68B2E862EE5B}" dt="2026-10-21T20:51:18.635" v="3985" actId="478"/>
          <ac:spMkLst>
            <pc:docMk/>
            <pc:sldMk cId="2064418363" sldId="561"/>
            <ac:spMk id="10" creationId="{CB0C0066-F1EF-5FDE-8A4B-FA0BD368078E}"/>
          </ac:spMkLst>
        </pc:spChg>
        <pc:spChg chg="del">
          <ac:chgData name="Lisa-Marie Bassler" userId="38f25fa2-f4e2-42aa-a629-d2ccc29b42c2" providerId="ADAL" clId="{151E9CE8-B21B-4565-A978-68B2E862EE5B}" dt="2026-10-21T20:51:22.304" v="3987" actId="478"/>
          <ac:spMkLst>
            <pc:docMk/>
            <pc:sldMk cId="2064418363" sldId="561"/>
            <ac:spMk id="11" creationId="{BD0AA933-502D-CB1A-8355-25240D04684A}"/>
          </ac:spMkLst>
        </pc:spChg>
        <pc:picChg chg="add mod">
          <ac:chgData name="Lisa-Marie Bassler" userId="38f25fa2-f4e2-42aa-a629-d2ccc29b42c2" providerId="ADAL" clId="{151E9CE8-B21B-4565-A978-68B2E862EE5B}" dt="2026-10-22T15:50:15.887" v="6070" actId="1076"/>
          <ac:picMkLst>
            <pc:docMk/>
            <pc:sldMk cId="2064418363" sldId="561"/>
            <ac:picMk id="3" creationId="{D4B059B5-92A7-3BC2-76CF-16D8CA29F6DC}"/>
          </ac:picMkLst>
        </pc:picChg>
      </pc:sldChg>
      <pc:sldChg chg="addSp delSp modSp add mod">
        <pc:chgData name="Lisa-Marie Bassler" userId="38f25fa2-f4e2-42aa-a629-d2ccc29b42c2" providerId="ADAL" clId="{151E9CE8-B21B-4565-A978-68B2E862EE5B}" dt="2026-10-22T10:44:00.990" v="5914" actId="123"/>
        <pc:sldMkLst>
          <pc:docMk/>
          <pc:sldMk cId="1625880375" sldId="562"/>
        </pc:sldMkLst>
        <pc:spChg chg="add del mod">
          <ac:chgData name="Lisa-Marie Bassler" userId="38f25fa2-f4e2-42aa-a629-d2ccc29b42c2" providerId="ADAL" clId="{151E9CE8-B21B-4565-A978-68B2E862EE5B}" dt="2026-10-21T20:51:32.560" v="3992" actId="478"/>
          <ac:spMkLst>
            <pc:docMk/>
            <pc:sldMk cId="1625880375" sldId="562"/>
            <ac:spMk id="3" creationId="{9BCAA91C-623C-EE49-2677-EDC9F5BB423C}"/>
          </ac:spMkLst>
        </pc:spChg>
        <pc:spChg chg="add del mod">
          <ac:chgData name="Lisa-Marie Bassler" userId="38f25fa2-f4e2-42aa-a629-d2ccc29b42c2" providerId="ADAL" clId="{151E9CE8-B21B-4565-A978-68B2E862EE5B}" dt="2026-10-21T20:51:34.677" v="3994" actId="478"/>
          <ac:spMkLst>
            <pc:docMk/>
            <pc:sldMk cId="1625880375" sldId="562"/>
            <ac:spMk id="5" creationId="{3095E315-CDD2-A331-B254-BF2D8884DF11}"/>
          </ac:spMkLst>
        </pc:spChg>
        <pc:spChg chg="del">
          <ac:chgData name="Lisa-Marie Bassler" userId="38f25fa2-f4e2-42aa-a629-d2ccc29b42c2" providerId="ADAL" clId="{151E9CE8-B21B-4565-A978-68B2E862EE5B}" dt="2026-10-21T20:51:29.499" v="3991" actId="478"/>
          <ac:spMkLst>
            <pc:docMk/>
            <pc:sldMk cId="1625880375" sldId="562"/>
            <ac:spMk id="6" creationId="{2F6A3448-12BA-7064-768F-679E3F99EC27}"/>
          </ac:spMkLst>
        </pc:spChg>
        <pc:spChg chg="del">
          <ac:chgData name="Lisa-Marie Bassler" userId="38f25fa2-f4e2-42aa-a629-d2ccc29b42c2" providerId="ADAL" clId="{151E9CE8-B21B-4565-A978-68B2E862EE5B}" dt="2026-10-21T20:51:33.575" v="3993" actId="478"/>
          <ac:spMkLst>
            <pc:docMk/>
            <pc:sldMk cId="1625880375" sldId="562"/>
            <ac:spMk id="7" creationId="{32F61DC0-B5C7-8016-C99B-AC48392A2D14}"/>
          </ac:spMkLst>
        </pc:spChg>
        <pc:spChg chg="add mod">
          <ac:chgData name="Lisa-Marie Bassler" userId="38f25fa2-f4e2-42aa-a629-d2ccc29b42c2" providerId="ADAL" clId="{151E9CE8-B21B-4565-A978-68B2E862EE5B}" dt="2026-10-21T20:51:50.086" v="3998"/>
          <ac:spMkLst>
            <pc:docMk/>
            <pc:sldMk cId="1625880375" sldId="562"/>
            <ac:spMk id="8" creationId="{12545700-7436-330C-C9B4-58630ACB92BC}"/>
          </ac:spMkLst>
        </pc:spChg>
        <pc:spChg chg="add mod">
          <ac:chgData name="Lisa-Marie Bassler" userId="38f25fa2-f4e2-42aa-a629-d2ccc29b42c2" providerId="ADAL" clId="{151E9CE8-B21B-4565-A978-68B2E862EE5B}" dt="2026-10-22T10:44:00.990" v="5914" actId="123"/>
          <ac:spMkLst>
            <pc:docMk/>
            <pc:sldMk cId="1625880375" sldId="562"/>
            <ac:spMk id="9" creationId="{A6E37E15-08E4-2E6C-ED54-CA2915636C31}"/>
          </ac:spMkLst>
        </pc:spChg>
        <pc:spChg chg="add mod">
          <ac:chgData name="Lisa-Marie Bassler" userId="38f25fa2-f4e2-42aa-a629-d2ccc29b42c2" providerId="ADAL" clId="{151E9CE8-B21B-4565-A978-68B2E862EE5B}" dt="2026-10-21T20:51:50.086" v="3998"/>
          <ac:spMkLst>
            <pc:docMk/>
            <pc:sldMk cId="1625880375" sldId="562"/>
            <ac:spMk id="10" creationId="{D2AC789E-761D-E93B-291A-B2E3B56B65E2}"/>
          </ac:spMkLst>
        </pc:spChg>
        <pc:spChg chg="add mod">
          <ac:chgData name="Lisa-Marie Bassler" userId="38f25fa2-f4e2-42aa-a629-d2ccc29b42c2" providerId="ADAL" clId="{151E9CE8-B21B-4565-A978-68B2E862EE5B}" dt="2026-10-21T20:51:50.086" v="3998"/>
          <ac:spMkLst>
            <pc:docMk/>
            <pc:sldMk cId="1625880375" sldId="562"/>
            <ac:spMk id="11" creationId="{D358D337-8E88-CDE7-A622-3D19AF53292F}"/>
          </ac:spMkLst>
        </pc:spChg>
      </pc:sldChg>
      <pc:sldChg chg="addSp modSp add mod">
        <pc:chgData name="Lisa-Marie Bassler" userId="38f25fa2-f4e2-42aa-a629-d2ccc29b42c2" providerId="ADAL" clId="{151E9CE8-B21B-4565-A978-68B2E862EE5B}" dt="2026-10-22T15:52:11.925" v="6092" actId="1036"/>
        <pc:sldMkLst>
          <pc:docMk/>
          <pc:sldMk cId="3443052440" sldId="563"/>
        </pc:sldMkLst>
        <pc:spChg chg="add mod">
          <ac:chgData name="Lisa-Marie Bassler" userId="38f25fa2-f4e2-42aa-a629-d2ccc29b42c2" providerId="ADAL" clId="{151E9CE8-B21B-4565-A978-68B2E862EE5B}" dt="2026-10-21T20:52:04.128" v="3999"/>
          <ac:spMkLst>
            <pc:docMk/>
            <pc:sldMk cId="3443052440" sldId="563"/>
            <ac:spMk id="2" creationId="{CF0A9E26-F301-3666-F18C-288B37CC8C25}"/>
          </ac:spMkLst>
        </pc:spChg>
        <pc:spChg chg="add mod">
          <ac:chgData name="Lisa-Marie Bassler" userId="38f25fa2-f4e2-42aa-a629-d2ccc29b42c2" providerId="ADAL" clId="{151E9CE8-B21B-4565-A978-68B2E862EE5B}" dt="2026-10-22T15:51:57.320" v="6080" actId="20577"/>
          <ac:spMkLst>
            <pc:docMk/>
            <pc:sldMk cId="3443052440" sldId="563"/>
            <ac:spMk id="3" creationId="{99FF1EB7-2417-DEC6-1D35-E095258958FB}"/>
          </ac:spMkLst>
        </pc:spChg>
        <pc:spChg chg="add mod">
          <ac:chgData name="Lisa-Marie Bassler" userId="38f25fa2-f4e2-42aa-a629-d2ccc29b42c2" providerId="ADAL" clId="{151E9CE8-B21B-4565-A978-68B2E862EE5B}" dt="2026-10-22T15:52:11.925" v="6092" actId="1036"/>
          <ac:spMkLst>
            <pc:docMk/>
            <pc:sldMk cId="3443052440" sldId="563"/>
            <ac:spMk id="4" creationId="{7BE7D1AA-BC6B-9623-57CB-2BAB07FF1873}"/>
          </ac:spMkLst>
        </pc:spChg>
      </pc:sldChg>
      <pc:sldChg chg="addSp modSp add mod">
        <pc:chgData name="Lisa-Marie Bassler" userId="38f25fa2-f4e2-42aa-a629-d2ccc29b42c2" providerId="ADAL" clId="{151E9CE8-B21B-4565-A978-68B2E862EE5B}" dt="2026-10-22T15:52:18.245" v="6093" actId="123"/>
        <pc:sldMkLst>
          <pc:docMk/>
          <pc:sldMk cId="1009624850" sldId="564"/>
        </pc:sldMkLst>
        <pc:spChg chg="add mod">
          <ac:chgData name="Lisa-Marie Bassler" userId="38f25fa2-f4e2-42aa-a629-d2ccc29b42c2" providerId="ADAL" clId="{151E9CE8-B21B-4565-A978-68B2E862EE5B}" dt="2026-10-21T20:52:13.034" v="4000"/>
          <ac:spMkLst>
            <pc:docMk/>
            <pc:sldMk cId="1009624850" sldId="564"/>
            <ac:spMk id="2" creationId="{1016B45C-66C2-B2E3-CA92-799F5A04EDF5}"/>
          </ac:spMkLst>
        </pc:spChg>
        <pc:spChg chg="add mod">
          <ac:chgData name="Lisa-Marie Bassler" userId="38f25fa2-f4e2-42aa-a629-d2ccc29b42c2" providerId="ADAL" clId="{151E9CE8-B21B-4565-A978-68B2E862EE5B}" dt="2026-10-22T15:52:18.245" v="6093" actId="123"/>
          <ac:spMkLst>
            <pc:docMk/>
            <pc:sldMk cId="1009624850" sldId="564"/>
            <ac:spMk id="3" creationId="{DE7D9528-79BF-C550-46B6-AB987F3C9852}"/>
          </ac:spMkLst>
        </pc:spChg>
        <pc:picChg chg="add mod">
          <ac:chgData name="Lisa-Marie Bassler" userId="38f25fa2-f4e2-42aa-a629-d2ccc29b42c2" providerId="ADAL" clId="{151E9CE8-B21B-4565-A978-68B2E862EE5B}" dt="2026-10-22T10:46:09.471" v="5939" actId="1076"/>
          <ac:picMkLst>
            <pc:docMk/>
            <pc:sldMk cId="1009624850" sldId="564"/>
            <ac:picMk id="5" creationId="{AD224DAA-EBE8-3697-0461-D0B17444FBAA}"/>
          </ac:picMkLst>
        </pc:picChg>
      </pc:sldChg>
      <pc:sldChg chg="addSp modSp add mod">
        <pc:chgData name="Lisa-Marie Bassler" userId="38f25fa2-f4e2-42aa-a629-d2ccc29b42c2" providerId="ADAL" clId="{151E9CE8-B21B-4565-A978-68B2E862EE5B}" dt="2026-10-22T15:54:22.339" v="6133" actId="1035"/>
        <pc:sldMkLst>
          <pc:docMk/>
          <pc:sldMk cId="1825629425" sldId="565"/>
        </pc:sldMkLst>
        <pc:spChg chg="add mod">
          <ac:chgData name="Lisa-Marie Bassler" userId="38f25fa2-f4e2-42aa-a629-d2ccc29b42c2" providerId="ADAL" clId="{151E9CE8-B21B-4565-A978-68B2E862EE5B}" dt="2026-10-22T15:53:42.792" v="6098" actId="14100"/>
          <ac:spMkLst>
            <pc:docMk/>
            <pc:sldMk cId="1825629425" sldId="565"/>
            <ac:spMk id="2" creationId="{1CA89268-2360-CF1C-9065-2A73D8BFFF8E}"/>
          </ac:spMkLst>
        </pc:spChg>
        <pc:spChg chg="add mod">
          <ac:chgData name="Lisa-Marie Bassler" userId="38f25fa2-f4e2-42aa-a629-d2ccc29b42c2" providerId="ADAL" clId="{151E9CE8-B21B-4565-A978-68B2E862EE5B}" dt="2026-10-22T15:53:45.653" v="6121" actId="1035"/>
          <ac:spMkLst>
            <pc:docMk/>
            <pc:sldMk cId="1825629425" sldId="565"/>
            <ac:spMk id="3" creationId="{B8238F76-CDEC-413F-D4BA-961EA48A30E0}"/>
          </ac:spMkLst>
        </pc:spChg>
        <pc:picChg chg="add mod">
          <ac:chgData name="Lisa-Marie Bassler" userId="38f25fa2-f4e2-42aa-a629-d2ccc29b42c2" providerId="ADAL" clId="{151E9CE8-B21B-4565-A978-68B2E862EE5B}" dt="2026-10-22T15:54:22.339" v="6133" actId="1035"/>
          <ac:picMkLst>
            <pc:docMk/>
            <pc:sldMk cId="1825629425" sldId="565"/>
            <ac:picMk id="5" creationId="{9528429A-ACB0-8A6B-93E5-ED9FD632DB36}"/>
          </ac:picMkLst>
        </pc:picChg>
      </pc:sldChg>
      <pc:sldChg chg="addSp modSp add mod ord">
        <pc:chgData name="Lisa-Marie Bassler" userId="38f25fa2-f4e2-42aa-a629-d2ccc29b42c2" providerId="ADAL" clId="{151E9CE8-B21B-4565-A978-68B2E862EE5B}" dt="2026-10-22T15:52:36.283" v="6094" actId="207"/>
        <pc:sldMkLst>
          <pc:docMk/>
          <pc:sldMk cId="3271538343" sldId="566"/>
        </pc:sldMkLst>
        <pc:spChg chg="add mod">
          <ac:chgData name="Lisa-Marie Bassler" userId="38f25fa2-f4e2-42aa-a629-d2ccc29b42c2" providerId="ADAL" clId="{151E9CE8-B21B-4565-A978-68B2E862EE5B}" dt="2026-10-21T20:52:21.982" v="4002"/>
          <ac:spMkLst>
            <pc:docMk/>
            <pc:sldMk cId="3271538343" sldId="566"/>
            <ac:spMk id="2" creationId="{ACB6EA72-73A6-9FA5-CF7E-672C9831C121}"/>
          </ac:spMkLst>
        </pc:spChg>
        <pc:spChg chg="add mod">
          <ac:chgData name="Lisa-Marie Bassler" userId="38f25fa2-f4e2-42aa-a629-d2ccc29b42c2" providerId="ADAL" clId="{151E9CE8-B21B-4565-A978-68B2E862EE5B}" dt="2026-10-22T15:52:36.283" v="6094" actId="207"/>
          <ac:spMkLst>
            <pc:docMk/>
            <pc:sldMk cId="3271538343" sldId="566"/>
            <ac:spMk id="3" creationId="{E082CEC7-9C06-1F43-A995-479BB247238E}"/>
          </ac:spMkLst>
        </pc:spChg>
      </pc:sldChg>
      <pc:sldChg chg="addSp modSp add mod">
        <pc:chgData name="Lisa-Marie Bassler" userId="38f25fa2-f4e2-42aa-a629-d2ccc29b42c2" providerId="ADAL" clId="{151E9CE8-B21B-4565-A978-68B2E862EE5B}" dt="2026-10-22T10:40:39.500" v="5899" actId="27636"/>
        <pc:sldMkLst>
          <pc:docMk/>
          <pc:sldMk cId="2386450599" sldId="567"/>
        </pc:sldMkLst>
        <pc:spChg chg="mod">
          <ac:chgData name="Lisa-Marie Bassler" userId="38f25fa2-f4e2-42aa-a629-d2ccc29b42c2" providerId="ADAL" clId="{151E9CE8-B21B-4565-A978-68B2E862EE5B}" dt="2026-10-22T10:40:37.565" v="5897" actId="14100"/>
          <ac:spMkLst>
            <pc:docMk/>
            <pc:sldMk cId="2386450599" sldId="567"/>
            <ac:spMk id="10" creationId="{C7C92D46-B99F-53A9-948C-10A2C7ADECDC}"/>
          </ac:spMkLst>
        </pc:spChg>
        <pc:spChg chg="mod">
          <ac:chgData name="Lisa-Marie Bassler" userId="38f25fa2-f4e2-42aa-a629-d2ccc29b42c2" providerId="ADAL" clId="{151E9CE8-B21B-4565-A978-68B2E862EE5B}" dt="2026-10-22T10:40:39.500" v="5899" actId="27636"/>
          <ac:spMkLst>
            <pc:docMk/>
            <pc:sldMk cId="2386450599" sldId="567"/>
            <ac:spMk id="11" creationId="{A75C2D1E-AC2B-2452-19DF-DC1891687691}"/>
          </ac:spMkLst>
        </pc:spChg>
        <pc:picChg chg="add mod">
          <ac:chgData name="Lisa-Marie Bassler" userId="38f25fa2-f4e2-42aa-a629-d2ccc29b42c2" providerId="ADAL" clId="{151E9CE8-B21B-4565-A978-68B2E862EE5B}" dt="2026-10-22T10:36:03.214" v="5892" actId="1076"/>
          <ac:picMkLst>
            <pc:docMk/>
            <pc:sldMk cId="2386450599" sldId="567"/>
            <ac:picMk id="3" creationId="{22A20E52-F6F2-CBAD-A142-DA65674C587F}"/>
          </ac:picMkLst>
        </pc:picChg>
      </pc:sldChg>
      <pc:sldChg chg="addSp delSp modSp add mod">
        <pc:chgData name="Lisa-Marie Bassler" userId="38f25fa2-f4e2-42aa-a629-d2ccc29b42c2" providerId="ADAL" clId="{151E9CE8-B21B-4565-A978-68B2E862EE5B}" dt="2026-10-22T10:34:24.971" v="5885" actId="20577"/>
        <pc:sldMkLst>
          <pc:docMk/>
          <pc:sldMk cId="1571713206" sldId="568"/>
        </pc:sldMkLst>
        <pc:spChg chg="mod">
          <ac:chgData name="Lisa-Marie Bassler" userId="38f25fa2-f4e2-42aa-a629-d2ccc29b42c2" providerId="ADAL" clId="{151E9CE8-B21B-4565-A978-68B2E862EE5B}" dt="2026-10-22T10:34:24.971" v="5885" actId="20577"/>
          <ac:spMkLst>
            <pc:docMk/>
            <pc:sldMk cId="1571713206" sldId="568"/>
            <ac:spMk id="10" creationId="{6366FD24-9E19-834C-2A8A-3D5B91FCDDC6}"/>
          </ac:spMkLst>
        </pc:spChg>
        <pc:spChg chg="mod">
          <ac:chgData name="Lisa-Marie Bassler" userId="38f25fa2-f4e2-42aa-a629-d2ccc29b42c2" providerId="ADAL" clId="{151E9CE8-B21B-4565-A978-68B2E862EE5B}" dt="2026-10-21T21:13:03.911" v="4161" actId="14100"/>
          <ac:spMkLst>
            <pc:docMk/>
            <pc:sldMk cId="1571713206" sldId="568"/>
            <ac:spMk id="11" creationId="{1633564D-DB7A-E58C-F39B-E74D5292DDCF}"/>
          </ac:spMkLst>
        </pc:spChg>
        <pc:picChg chg="del">
          <ac:chgData name="Lisa-Marie Bassler" userId="38f25fa2-f4e2-42aa-a629-d2ccc29b42c2" providerId="ADAL" clId="{151E9CE8-B21B-4565-A978-68B2E862EE5B}" dt="2026-10-21T21:12:47.382" v="4154" actId="478"/>
          <ac:picMkLst>
            <pc:docMk/>
            <pc:sldMk cId="1571713206" sldId="568"/>
            <ac:picMk id="3" creationId="{1D9B7E45-644E-56DD-1036-3CD4F6B90863}"/>
          </ac:picMkLst>
        </pc:picChg>
        <pc:picChg chg="add mod">
          <ac:chgData name="Lisa-Marie Bassler" userId="38f25fa2-f4e2-42aa-a629-d2ccc29b42c2" providerId="ADAL" clId="{151E9CE8-B21B-4565-A978-68B2E862EE5B}" dt="2026-10-21T21:13:34.187" v="4169" actId="1076"/>
          <ac:picMkLst>
            <pc:docMk/>
            <pc:sldMk cId="1571713206" sldId="568"/>
            <ac:picMk id="4" creationId="{90FF1C2B-8E4F-DD6E-CB63-A3AB945EACAF}"/>
          </ac:picMkLst>
        </pc:picChg>
      </pc:sldChg>
      <pc:sldChg chg="addSp delSp modSp add mod ord">
        <pc:chgData name="Lisa-Marie Bassler" userId="38f25fa2-f4e2-42aa-a629-d2ccc29b42c2" providerId="ADAL" clId="{151E9CE8-B21B-4565-A978-68B2E862EE5B}" dt="2026-10-21T21:16:50.061" v="4219" actId="1076"/>
        <pc:sldMkLst>
          <pc:docMk/>
          <pc:sldMk cId="4017169543" sldId="569"/>
        </pc:sldMkLst>
        <pc:spChg chg="mod">
          <ac:chgData name="Lisa-Marie Bassler" userId="38f25fa2-f4e2-42aa-a629-d2ccc29b42c2" providerId="ADAL" clId="{151E9CE8-B21B-4565-A978-68B2E862EE5B}" dt="2026-10-21T21:15:13.296" v="4201" actId="6549"/>
          <ac:spMkLst>
            <pc:docMk/>
            <pc:sldMk cId="4017169543" sldId="569"/>
            <ac:spMk id="10" creationId="{905E4DF8-64B1-A552-9EE6-0E1A552F7792}"/>
          </ac:spMkLst>
        </pc:spChg>
        <pc:spChg chg="mod">
          <ac:chgData name="Lisa-Marie Bassler" userId="38f25fa2-f4e2-42aa-a629-d2ccc29b42c2" providerId="ADAL" clId="{151E9CE8-B21B-4565-A978-68B2E862EE5B}" dt="2026-10-21T21:16:15.181" v="4214" actId="2710"/>
          <ac:spMkLst>
            <pc:docMk/>
            <pc:sldMk cId="4017169543" sldId="569"/>
            <ac:spMk id="11" creationId="{FAE09BC2-C5E5-4E39-B5EA-8E8FC9C0D431}"/>
          </ac:spMkLst>
        </pc:spChg>
        <pc:picChg chg="del">
          <ac:chgData name="Lisa-Marie Bassler" userId="38f25fa2-f4e2-42aa-a629-d2ccc29b42c2" providerId="ADAL" clId="{151E9CE8-B21B-4565-A978-68B2E862EE5B}" dt="2026-10-21T21:15:14.589" v="4202" actId="478"/>
          <ac:picMkLst>
            <pc:docMk/>
            <pc:sldMk cId="4017169543" sldId="569"/>
            <ac:picMk id="3" creationId="{3C729BBD-7975-3A31-FD73-B5335FF5BF4F}"/>
          </ac:picMkLst>
        </pc:picChg>
        <pc:picChg chg="add mod">
          <ac:chgData name="Lisa-Marie Bassler" userId="38f25fa2-f4e2-42aa-a629-d2ccc29b42c2" providerId="ADAL" clId="{151E9CE8-B21B-4565-A978-68B2E862EE5B}" dt="2026-10-21T21:16:50.061" v="4219" actId="1076"/>
          <ac:picMkLst>
            <pc:docMk/>
            <pc:sldMk cId="4017169543" sldId="569"/>
            <ac:picMk id="4" creationId="{93F265EB-996B-1766-BBAE-D1253B6DCF59}"/>
          </ac:picMkLst>
        </pc:picChg>
      </pc:sldChg>
      <pc:sldChg chg="addSp delSp modSp add mod ord">
        <pc:chgData name="Lisa-Marie Bassler" userId="38f25fa2-f4e2-42aa-a629-d2ccc29b42c2" providerId="ADAL" clId="{151E9CE8-B21B-4565-A978-68B2E862EE5B}" dt="2026-10-22T15:56:01.777" v="6136" actId="404"/>
        <pc:sldMkLst>
          <pc:docMk/>
          <pc:sldMk cId="1287914501" sldId="570"/>
        </pc:sldMkLst>
        <pc:spChg chg="add mod">
          <ac:chgData name="Lisa-Marie Bassler" userId="38f25fa2-f4e2-42aa-a629-d2ccc29b42c2" providerId="ADAL" clId="{151E9CE8-B21B-4565-A978-68B2E862EE5B}" dt="2026-10-21T22:08:09.582" v="5022" actId="1076"/>
          <ac:spMkLst>
            <pc:docMk/>
            <pc:sldMk cId="1287914501" sldId="570"/>
            <ac:spMk id="2" creationId="{B4829E99-BC12-DD0A-99C2-98430669EACB}"/>
          </ac:spMkLst>
        </pc:spChg>
        <pc:spChg chg="mod">
          <ac:chgData name="Lisa-Marie Bassler" userId="38f25fa2-f4e2-42aa-a629-d2ccc29b42c2" providerId="ADAL" clId="{151E9CE8-B21B-4565-A978-68B2E862EE5B}" dt="2026-10-22T15:56:01.777" v="6136" actId="404"/>
          <ac:spMkLst>
            <pc:docMk/>
            <pc:sldMk cId="1287914501" sldId="570"/>
            <ac:spMk id="10" creationId="{8CF1E679-DCC1-62EF-6909-19DA4E9ACC82}"/>
          </ac:spMkLst>
        </pc:spChg>
        <pc:spChg chg="mod">
          <ac:chgData name="Lisa-Marie Bassler" userId="38f25fa2-f4e2-42aa-a629-d2ccc29b42c2" providerId="ADAL" clId="{151E9CE8-B21B-4565-A978-68B2E862EE5B}" dt="2026-10-22T11:00:04.873" v="5963" actId="20577"/>
          <ac:spMkLst>
            <pc:docMk/>
            <pc:sldMk cId="1287914501" sldId="570"/>
            <ac:spMk id="11" creationId="{8FEF6742-69A7-D6B2-3A47-F422914CAEC5}"/>
          </ac:spMkLst>
        </pc:spChg>
        <pc:picChg chg="del">
          <ac:chgData name="Lisa-Marie Bassler" userId="38f25fa2-f4e2-42aa-a629-d2ccc29b42c2" providerId="ADAL" clId="{151E9CE8-B21B-4565-A978-68B2E862EE5B}" dt="2026-10-21T22:05:06.450" v="4960" actId="478"/>
          <ac:picMkLst>
            <pc:docMk/>
            <pc:sldMk cId="1287914501" sldId="570"/>
            <ac:picMk id="4" creationId="{EAAEEDE7-4B33-F3C9-D05F-CC07C82D31F0}"/>
          </ac:picMkLst>
        </pc:picChg>
        <pc:picChg chg="add mod">
          <ac:chgData name="Lisa-Marie Bassler" userId="38f25fa2-f4e2-42aa-a629-d2ccc29b42c2" providerId="ADAL" clId="{151E9CE8-B21B-4565-A978-68B2E862EE5B}" dt="2026-10-22T15:55:51.709" v="6135" actId="207"/>
          <ac:picMkLst>
            <pc:docMk/>
            <pc:sldMk cId="1287914501" sldId="570"/>
            <ac:picMk id="5" creationId="{3C160767-E962-EF0A-46B4-060DD813BEA4}"/>
          </ac:picMkLst>
        </pc:picChg>
      </pc:sldChg>
      <pc:sldChg chg="addSp modSp add mod">
        <pc:chgData name="Lisa-Marie Bassler" userId="38f25fa2-f4e2-42aa-a629-d2ccc29b42c2" providerId="ADAL" clId="{151E9CE8-B21B-4565-A978-68B2E862EE5B}" dt="2026-10-22T15:54:48.167" v="6134" actId="20577"/>
        <pc:sldMkLst>
          <pc:docMk/>
          <pc:sldMk cId="3392302334" sldId="571"/>
        </pc:sldMkLst>
        <pc:spChg chg="mod">
          <ac:chgData name="Lisa-Marie Bassler" userId="38f25fa2-f4e2-42aa-a629-d2ccc29b42c2" providerId="ADAL" clId="{151E9CE8-B21B-4565-A978-68B2E862EE5B}" dt="2026-10-21T21:54:46.684" v="4328" actId="404"/>
          <ac:spMkLst>
            <pc:docMk/>
            <pc:sldMk cId="3392302334" sldId="571"/>
            <ac:spMk id="2" creationId="{04790D7E-59F9-FFEB-6FE3-8DD7C620B25B}"/>
          </ac:spMkLst>
        </pc:spChg>
        <pc:spChg chg="mod">
          <ac:chgData name="Lisa-Marie Bassler" userId="38f25fa2-f4e2-42aa-a629-d2ccc29b42c2" providerId="ADAL" clId="{151E9CE8-B21B-4565-A978-68B2E862EE5B}" dt="2026-10-22T15:54:48.167" v="6134" actId="20577"/>
          <ac:spMkLst>
            <pc:docMk/>
            <pc:sldMk cId="3392302334" sldId="571"/>
            <ac:spMk id="3" creationId="{527A16A9-623E-4201-7F20-0B0CBE38192D}"/>
          </ac:spMkLst>
        </pc:spChg>
        <pc:picChg chg="add mod">
          <ac:chgData name="Lisa-Marie Bassler" userId="38f25fa2-f4e2-42aa-a629-d2ccc29b42c2" providerId="ADAL" clId="{151E9CE8-B21B-4565-A978-68B2E862EE5B}" dt="2026-10-21T21:55:53.224" v="4365" actId="1076"/>
          <ac:picMkLst>
            <pc:docMk/>
            <pc:sldMk cId="3392302334" sldId="571"/>
            <ac:picMk id="5" creationId="{648D1E24-9240-74D4-595F-6343C7A368B4}"/>
          </ac:picMkLst>
        </pc:picChg>
      </pc:sldChg>
      <pc:sldChg chg="delSp modSp add del mod">
        <pc:chgData name="Lisa-Marie Bassler" userId="38f25fa2-f4e2-42aa-a629-d2ccc29b42c2" providerId="ADAL" clId="{151E9CE8-B21B-4565-A978-68B2E862EE5B}" dt="2026-10-21T22:36:40.958" v="5278" actId="47"/>
        <pc:sldMkLst>
          <pc:docMk/>
          <pc:sldMk cId="3998956114" sldId="572"/>
        </pc:sldMkLst>
        <pc:spChg chg="mod">
          <ac:chgData name="Lisa-Marie Bassler" userId="38f25fa2-f4e2-42aa-a629-d2ccc29b42c2" providerId="ADAL" clId="{151E9CE8-B21B-4565-A978-68B2E862EE5B}" dt="2026-10-21T21:56:59.419" v="4416" actId="14100"/>
          <ac:spMkLst>
            <pc:docMk/>
            <pc:sldMk cId="3998956114" sldId="572"/>
            <ac:spMk id="2" creationId="{0250FDC2-BA64-E7ED-1C87-C534E202466A}"/>
          </ac:spMkLst>
        </pc:spChg>
        <pc:spChg chg="mod">
          <ac:chgData name="Lisa-Marie Bassler" userId="38f25fa2-f4e2-42aa-a629-d2ccc29b42c2" providerId="ADAL" clId="{151E9CE8-B21B-4565-A978-68B2E862EE5B}" dt="2026-10-21T22:36:34.592" v="5277" actId="255"/>
          <ac:spMkLst>
            <pc:docMk/>
            <pc:sldMk cId="3998956114" sldId="572"/>
            <ac:spMk id="3" creationId="{E9EA3B30-969E-68B5-F61E-3007AAF55241}"/>
          </ac:spMkLst>
        </pc:spChg>
        <pc:picChg chg="del">
          <ac:chgData name="Lisa-Marie Bassler" userId="38f25fa2-f4e2-42aa-a629-d2ccc29b42c2" providerId="ADAL" clId="{151E9CE8-B21B-4565-A978-68B2E862EE5B}" dt="2026-10-21T21:56:28.420" v="4376" actId="478"/>
          <ac:picMkLst>
            <pc:docMk/>
            <pc:sldMk cId="3998956114" sldId="572"/>
            <ac:picMk id="5" creationId="{E9D0F696-1508-4A3A-671E-A1DE7E84C6BC}"/>
          </ac:picMkLst>
        </pc:picChg>
      </pc:sldChg>
      <pc:sldChg chg="addSp delSp modSp new mod">
        <pc:chgData name="Lisa-Marie Bassler" userId="38f25fa2-f4e2-42aa-a629-d2ccc29b42c2" providerId="ADAL" clId="{151E9CE8-B21B-4565-A978-68B2E862EE5B}" dt="2026-10-22T10:49:35.685" v="5949" actId="255"/>
        <pc:sldMkLst>
          <pc:docMk/>
          <pc:sldMk cId="4231743195" sldId="573"/>
        </pc:sldMkLst>
        <pc:spChg chg="del">
          <ac:chgData name="Lisa-Marie Bassler" userId="38f25fa2-f4e2-42aa-a629-d2ccc29b42c2" providerId="ADAL" clId="{151E9CE8-B21B-4565-A978-68B2E862EE5B}" dt="2026-10-21T21:57:52.079" v="4430" actId="478"/>
          <ac:spMkLst>
            <pc:docMk/>
            <pc:sldMk cId="4231743195" sldId="573"/>
            <ac:spMk id="2" creationId="{8686728E-E7A3-B88E-4C38-BFF8A354E872}"/>
          </ac:spMkLst>
        </pc:spChg>
        <pc:spChg chg="mod">
          <ac:chgData name="Lisa-Marie Bassler" userId="38f25fa2-f4e2-42aa-a629-d2ccc29b42c2" providerId="ADAL" clId="{151E9CE8-B21B-4565-A978-68B2E862EE5B}" dt="2026-10-22T10:48:54.347" v="5947" actId="20577"/>
          <ac:spMkLst>
            <pc:docMk/>
            <pc:sldMk cId="4231743195" sldId="573"/>
            <ac:spMk id="3" creationId="{4B2C2204-D3FC-B2BC-0C2B-1DC235026330}"/>
          </ac:spMkLst>
        </pc:spChg>
        <pc:spChg chg="mod">
          <ac:chgData name="Lisa-Marie Bassler" userId="38f25fa2-f4e2-42aa-a629-d2ccc29b42c2" providerId="ADAL" clId="{151E9CE8-B21B-4565-A978-68B2E862EE5B}" dt="2026-10-22T10:48:56.443" v="5948" actId="20577"/>
          <ac:spMkLst>
            <pc:docMk/>
            <pc:sldMk cId="4231743195" sldId="573"/>
            <ac:spMk id="4" creationId="{8D537800-32C5-2280-D54C-003AA7DDF7B0}"/>
          </ac:spMkLst>
        </pc:spChg>
        <pc:spChg chg="add mod">
          <ac:chgData name="Lisa-Marie Bassler" userId="38f25fa2-f4e2-42aa-a629-d2ccc29b42c2" providerId="ADAL" clId="{151E9CE8-B21B-4565-A978-68B2E862EE5B}" dt="2026-10-21T21:57:50.674" v="4429"/>
          <ac:spMkLst>
            <pc:docMk/>
            <pc:sldMk cId="4231743195" sldId="573"/>
            <ac:spMk id="5" creationId="{7FA37B49-52CF-A1A9-FF19-3D00C1DA6623}"/>
          </ac:spMkLst>
        </pc:spChg>
        <pc:spChg chg="add mod">
          <ac:chgData name="Lisa-Marie Bassler" userId="38f25fa2-f4e2-42aa-a629-d2ccc29b42c2" providerId="ADAL" clId="{151E9CE8-B21B-4565-A978-68B2E862EE5B}" dt="2026-10-22T10:49:35.685" v="5949" actId="255"/>
          <ac:spMkLst>
            <pc:docMk/>
            <pc:sldMk cId="4231743195" sldId="573"/>
            <ac:spMk id="7" creationId="{7C8AA7CE-7E0D-4C6D-588A-1C4EA58E4EEE}"/>
          </ac:spMkLst>
        </pc:spChg>
      </pc:sldChg>
      <pc:sldChg chg="addSp delSp modSp add mod">
        <pc:chgData name="Lisa-Marie Bassler" userId="38f25fa2-f4e2-42aa-a629-d2ccc29b42c2" providerId="ADAL" clId="{151E9CE8-B21B-4565-A978-68B2E862EE5B}" dt="2026-10-21T22:01:44.411" v="4594" actId="1076"/>
        <pc:sldMkLst>
          <pc:docMk/>
          <pc:sldMk cId="70408600" sldId="574"/>
        </pc:sldMkLst>
        <pc:spChg chg="del">
          <ac:chgData name="Lisa-Marie Bassler" userId="38f25fa2-f4e2-42aa-a629-d2ccc29b42c2" providerId="ADAL" clId="{151E9CE8-B21B-4565-A978-68B2E862EE5B}" dt="2026-10-21T21:59:40.641" v="4500" actId="478"/>
          <ac:spMkLst>
            <pc:docMk/>
            <pc:sldMk cId="70408600" sldId="574"/>
            <ac:spMk id="3" creationId="{251FC91E-01D6-39F9-2392-343FCBA468A8}"/>
          </ac:spMkLst>
        </pc:spChg>
        <pc:spChg chg="del">
          <ac:chgData name="Lisa-Marie Bassler" userId="38f25fa2-f4e2-42aa-a629-d2ccc29b42c2" providerId="ADAL" clId="{151E9CE8-B21B-4565-A978-68B2E862EE5B}" dt="2026-10-21T21:59:41.862" v="4501" actId="478"/>
          <ac:spMkLst>
            <pc:docMk/>
            <pc:sldMk cId="70408600" sldId="574"/>
            <ac:spMk id="4" creationId="{A92E43F0-8FA5-CAE8-0821-3EAFBE65FA8F}"/>
          </ac:spMkLst>
        </pc:spChg>
        <pc:spChg chg="mod">
          <ac:chgData name="Lisa-Marie Bassler" userId="38f25fa2-f4e2-42aa-a629-d2ccc29b42c2" providerId="ADAL" clId="{151E9CE8-B21B-4565-A978-68B2E862EE5B}" dt="2026-10-21T21:59:30.065" v="4497" actId="6549"/>
          <ac:spMkLst>
            <pc:docMk/>
            <pc:sldMk cId="70408600" sldId="574"/>
            <ac:spMk id="5" creationId="{291A5F9D-268B-FE04-C92A-5B8AEA3E9B77}"/>
          </ac:spMkLst>
        </pc:spChg>
        <pc:spChg chg="del">
          <ac:chgData name="Lisa-Marie Bassler" userId="38f25fa2-f4e2-42aa-a629-d2ccc29b42c2" providerId="ADAL" clId="{151E9CE8-B21B-4565-A978-68B2E862EE5B}" dt="2026-10-21T21:59:32.124" v="4498" actId="478"/>
          <ac:spMkLst>
            <pc:docMk/>
            <pc:sldMk cId="70408600" sldId="574"/>
            <ac:spMk id="7" creationId="{7A6ED36E-A414-A5EC-A42F-C03F4BF0670E}"/>
          </ac:spMkLst>
        </pc:spChg>
        <pc:spChg chg="add del mod">
          <ac:chgData name="Lisa-Marie Bassler" userId="38f25fa2-f4e2-42aa-a629-d2ccc29b42c2" providerId="ADAL" clId="{151E9CE8-B21B-4565-A978-68B2E862EE5B}" dt="2026-10-21T21:59:42.706" v="4502" actId="478"/>
          <ac:spMkLst>
            <pc:docMk/>
            <pc:sldMk cId="70408600" sldId="574"/>
            <ac:spMk id="8" creationId="{0C44E23A-107A-4B1B-10E9-CC996188FFF1}"/>
          </ac:spMkLst>
        </pc:spChg>
        <pc:spChg chg="add del mod">
          <ac:chgData name="Lisa-Marie Bassler" userId="38f25fa2-f4e2-42aa-a629-d2ccc29b42c2" providerId="ADAL" clId="{151E9CE8-B21B-4565-A978-68B2E862EE5B}" dt="2026-10-21T21:59:43.297" v="4503" actId="478"/>
          <ac:spMkLst>
            <pc:docMk/>
            <pc:sldMk cId="70408600" sldId="574"/>
            <ac:spMk id="10" creationId="{C259B4E7-1C07-51BA-BEDF-A84DE437F793}"/>
          </ac:spMkLst>
        </pc:spChg>
        <pc:spChg chg="mod">
          <ac:chgData name="Lisa-Marie Bassler" userId="38f25fa2-f4e2-42aa-a629-d2ccc29b42c2" providerId="ADAL" clId="{151E9CE8-B21B-4565-A978-68B2E862EE5B}" dt="2026-10-21T22:01:44.411" v="4594" actId="1076"/>
          <ac:spMkLst>
            <pc:docMk/>
            <pc:sldMk cId="70408600" sldId="574"/>
            <ac:spMk id="12" creationId="{BF3496C3-65CF-FAAB-EC2C-6F30A0554A7C}"/>
          </ac:spMkLst>
        </pc:spChg>
        <pc:graphicFrameChg chg="add mod modGraphic">
          <ac:chgData name="Lisa-Marie Bassler" userId="38f25fa2-f4e2-42aa-a629-d2ccc29b42c2" providerId="ADAL" clId="{151E9CE8-B21B-4565-A978-68B2E862EE5B}" dt="2026-10-21T22:01:36.970" v="4580" actId="1035"/>
          <ac:graphicFrameMkLst>
            <pc:docMk/>
            <pc:sldMk cId="70408600" sldId="574"/>
            <ac:graphicFrameMk id="2" creationId="{9289F1F6-2BA0-EE43-E5D3-B48A2B5D40FE}"/>
          </ac:graphicFrameMkLst>
        </pc:graphicFrameChg>
      </pc:sldChg>
      <pc:sldChg chg="addSp delSp modSp add mod ord">
        <pc:chgData name="Lisa-Marie Bassler" userId="38f25fa2-f4e2-42aa-a629-d2ccc29b42c2" providerId="ADAL" clId="{151E9CE8-B21B-4565-A978-68B2E862EE5B}" dt="2026-10-22T10:50:38.318" v="5962" actId="20577"/>
        <pc:sldMkLst>
          <pc:docMk/>
          <pc:sldMk cId="4073066248" sldId="575"/>
        </pc:sldMkLst>
        <pc:spChg chg="mod">
          <ac:chgData name="Lisa-Marie Bassler" userId="38f25fa2-f4e2-42aa-a629-d2ccc29b42c2" providerId="ADAL" clId="{151E9CE8-B21B-4565-A978-68B2E862EE5B}" dt="2026-10-21T22:02:11.076" v="4633" actId="20577"/>
          <ac:spMkLst>
            <pc:docMk/>
            <pc:sldMk cId="4073066248" sldId="575"/>
            <ac:spMk id="2" creationId="{51B7CD06-CB12-F08B-D096-2C7CD45C6F03}"/>
          </ac:spMkLst>
        </pc:spChg>
        <pc:spChg chg="del">
          <ac:chgData name="Lisa-Marie Bassler" userId="38f25fa2-f4e2-42aa-a629-d2ccc29b42c2" providerId="ADAL" clId="{151E9CE8-B21B-4565-A978-68B2E862EE5B}" dt="2026-10-21T22:02:30.987" v="4634" actId="478"/>
          <ac:spMkLst>
            <pc:docMk/>
            <pc:sldMk cId="4073066248" sldId="575"/>
            <ac:spMk id="3" creationId="{8F389065-759D-54CA-885E-C47594FD9340}"/>
          </ac:spMkLst>
        </pc:spChg>
        <pc:spChg chg="add del mod">
          <ac:chgData name="Lisa-Marie Bassler" userId="38f25fa2-f4e2-42aa-a629-d2ccc29b42c2" providerId="ADAL" clId="{151E9CE8-B21B-4565-A978-68B2E862EE5B}" dt="2026-10-21T22:02:32.067" v="4635" actId="478"/>
          <ac:spMkLst>
            <pc:docMk/>
            <pc:sldMk cId="4073066248" sldId="575"/>
            <ac:spMk id="5" creationId="{62CAE2BD-C3DE-1D6A-1CF4-B4B1275FE94C}"/>
          </ac:spMkLst>
        </pc:spChg>
        <pc:spChg chg="add mod">
          <ac:chgData name="Lisa-Marie Bassler" userId="38f25fa2-f4e2-42aa-a629-d2ccc29b42c2" providerId="ADAL" clId="{151E9CE8-B21B-4565-A978-68B2E862EE5B}" dt="2026-10-22T10:50:38.318" v="5962" actId="20577"/>
          <ac:spMkLst>
            <pc:docMk/>
            <pc:sldMk cId="4073066248" sldId="575"/>
            <ac:spMk id="7" creationId="{30ABB720-EE67-5FEF-1D86-6A4AE1613E78}"/>
          </ac:spMkLst>
        </pc:spChg>
        <pc:spChg chg="add mod">
          <ac:chgData name="Lisa-Marie Bassler" userId="38f25fa2-f4e2-42aa-a629-d2ccc29b42c2" providerId="ADAL" clId="{151E9CE8-B21B-4565-A978-68B2E862EE5B}" dt="2026-10-21T22:04:40.375" v="4927" actId="1076"/>
          <ac:spMkLst>
            <pc:docMk/>
            <pc:sldMk cId="4073066248" sldId="575"/>
            <ac:spMk id="9" creationId="{83FB67C9-1BFB-1914-05D4-FA26EAB686D2}"/>
          </ac:spMkLst>
        </pc:spChg>
      </pc:sldChg>
      <pc:sldChg chg="modSp add mod">
        <pc:chgData name="Lisa-Marie Bassler" userId="38f25fa2-f4e2-42aa-a629-d2ccc29b42c2" providerId="ADAL" clId="{151E9CE8-B21B-4565-A978-68B2E862EE5B}" dt="2026-10-21T22:12:38.418" v="5184" actId="14100"/>
        <pc:sldMkLst>
          <pc:docMk/>
          <pc:sldMk cId="4168535564" sldId="576"/>
        </pc:sldMkLst>
        <pc:spChg chg="mod">
          <ac:chgData name="Lisa-Marie Bassler" userId="38f25fa2-f4e2-42aa-a629-d2ccc29b42c2" providerId="ADAL" clId="{151E9CE8-B21B-4565-A978-68B2E862EE5B}" dt="2026-10-21T22:12:34.869" v="5182" actId="1076"/>
          <ac:spMkLst>
            <pc:docMk/>
            <pc:sldMk cId="4168535564" sldId="576"/>
            <ac:spMk id="11" creationId="{52853286-175E-1B70-F72C-E40B1A7BA970}"/>
          </ac:spMkLst>
        </pc:spChg>
        <pc:picChg chg="mod">
          <ac:chgData name="Lisa-Marie Bassler" userId="38f25fa2-f4e2-42aa-a629-d2ccc29b42c2" providerId="ADAL" clId="{151E9CE8-B21B-4565-A978-68B2E862EE5B}" dt="2026-10-21T22:12:38.418" v="5184" actId="14100"/>
          <ac:picMkLst>
            <pc:docMk/>
            <pc:sldMk cId="4168535564" sldId="576"/>
            <ac:picMk id="4" creationId="{C143EAC5-E7DC-2C0B-FB73-F69C62F25DC5}"/>
          </ac:picMkLst>
        </pc:picChg>
      </pc:sldChg>
      <pc:sldChg chg="modSp add mod">
        <pc:chgData name="Lisa-Marie Bassler" userId="38f25fa2-f4e2-42aa-a629-d2ccc29b42c2" providerId="ADAL" clId="{151E9CE8-B21B-4565-A978-68B2E862EE5B}" dt="2026-10-22T15:56:10.369" v="6137" actId="207"/>
        <pc:sldMkLst>
          <pc:docMk/>
          <pc:sldMk cId="3316671887" sldId="577"/>
        </pc:sldMkLst>
        <pc:spChg chg="mod">
          <ac:chgData name="Lisa-Marie Bassler" userId="38f25fa2-f4e2-42aa-a629-d2ccc29b42c2" providerId="ADAL" clId="{151E9CE8-B21B-4565-A978-68B2E862EE5B}" dt="2026-10-21T22:09:13.023" v="5094" actId="12"/>
          <ac:spMkLst>
            <pc:docMk/>
            <pc:sldMk cId="3316671887" sldId="577"/>
            <ac:spMk id="2" creationId="{20367407-AC57-8DFF-3C9E-4FC372ECB7C0}"/>
          </ac:spMkLst>
        </pc:spChg>
        <pc:spChg chg="mod">
          <ac:chgData name="Lisa-Marie Bassler" userId="38f25fa2-f4e2-42aa-a629-d2ccc29b42c2" providerId="ADAL" clId="{151E9CE8-B21B-4565-A978-68B2E862EE5B}" dt="2026-10-21T22:08:24.434" v="5066" actId="6549"/>
          <ac:spMkLst>
            <pc:docMk/>
            <pc:sldMk cId="3316671887" sldId="577"/>
            <ac:spMk id="10" creationId="{C6BFF2A1-903C-0304-014A-E9FC8ECA1CC8}"/>
          </ac:spMkLst>
        </pc:spChg>
        <pc:spChg chg="mod">
          <ac:chgData name="Lisa-Marie Bassler" userId="38f25fa2-f4e2-42aa-a629-d2ccc29b42c2" providerId="ADAL" clId="{151E9CE8-B21B-4565-A978-68B2E862EE5B}" dt="2026-10-22T10:29:23.060" v="5880" actId="20577"/>
          <ac:spMkLst>
            <pc:docMk/>
            <pc:sldMk cId="3316671887" sldId="577"/>
            <ac:spMk id="11" creationId="{272CE6C4-AF9D-533C-F3FD-77C8C1C6AAF5}"/>
          </ac:spMkLst>
        </pc:spChg>
        <pc:picChg chg="mod">
          <ac:chgData name="Lisa-Marie Bassler" userId="38f25fa2-f4e2-42aa-a629-d2ccc29b42c2" providerId="ADAL" clId="{151E9CE8-B21B-4565-A978-68B2E862EE5B}" dt="2026-10-22T15:56:10.369" v="6137" actId="207"/>
          <ac:picMkLst>
            <pc:docMk/>
            <pc:sldMk cId="3316671887" sldId="577"/>
            <ac:picMk id="5" creationId="{2D9A5546-CABE-B54E-0D1C-6CC1EC87765F}"/>
          </ac:picMkLst>
        </pc:picChg>
      </pc:sldChg>
      <pc:sldChg chg="addSp modSp add mod">
        <pc:chgData name="Lisa-Marie Bassler" userId="38f25fa2-f4e2-42aa-a629-d2ccc29b42c2" providerId="ADAL" clId="{151E9CE8-B21B-4565-A978-68B2E862EE5B}" dt="2026-10-22T15:56:33.038" v="6142" actId="1076"/>
        <pc:sldMkLst>
          <pc:docMk/>
          <pc:sldMk cId="3380896337" sldId="578"/>
        </pc:sldMkLst>
        <pc:spChg chg="mod">
          <ac:chgData name="Lisa-Marie Bassler" userId="38f25fa2-f4e2-42aa-a629-d2ccc29b42c2" providerId="ADAL" clId="{151E9CE8-B21B-4565-A978-68B2E862EE5B}" dt="2026-10-21T22:10:56.665" v="5161" actId="207"/>
          <ac:spMkLst>
            <pc:docMk/>
            <pc:sldMk cId="3380896337" sldId="578"/>
            <ac:spMk id="2" creationId="{7BEB17D7-369A-5D95-80EF-220B374FC1F5}"/>
          </ac:spMkLst>
        </pc:spChg>
        <pc:spChg chg="mod">
          <ac:chgData name="Lisa-Marie Bassler" userId="38f25fa2-f4e2-42aa-a629-d2ccc29b42c2" providerId="ADAL" clId="{151E9CE8-B21B-4565-A978-68B2E862EE5B}" dt="2026-10-21T22:09:44.881" v="5120" actId="6549"/>
          <ac:spMkLst>
            <pc:docMk/>
            <pc:sldMk cId="3380896337" sldId="578"/>
            <ac:spMk id="10" creationId="{746F976C-C393-6DA1-A8AC-CC8E9C4B4A3E}"/>
          </ac:spMkLst>
        </pc:spChg>
        <pc:spChg chg="mod">
          <ac:chgData name="Lisa-Marie Bassler" userId="38f25fa2-f4e2-42aa-a629-d2ccc29b42c2" providerId="ADAL" clId="{151E9CE8-B21B-4565-A978-68B2E862EE5B}" dt="2026-10-22T15:56:27.454" v="6140" actId="1076"/>
          <ac:spMkLst>
            <pc:docMk/>
            <pc:sldMk cId="3380896337" sldId="578"/>
            <ac:spMk id="11" creationId="{6CB7EC75-1859-1770-F4F5-218CD2DAC65A}"/>
          </ac:spMkLst>
        </pc:spChg>
        <pc:picChg chg="add mod">
          <ac:chgData name="Lisa-Marie Bassler" userId="38f25fa2-f4e2-42aa-a629-d2ccc29b42c2" providerId="ADAL" clId="{151E9CE8-B21B-4565-A978-68B2E862EE5B}" dt="2026-10-22T15:56:33.038" v="6142" actId="1076"/>
          <ac:picMkLst>
            <pc:docMk/>
            <pc:sldMk cId="3380896337" sldId="578"/>
            <ac:picMk id="4" creationId="{EC412994-5886-A1F2-390E-A090D6AB9FC0}"/>
          </ac:picMkLst>
        </pc:picChg>
        <pc:picChg chg="mod">
          <ac:chgData name="Lisa-Marie Bassler" userId="38f25fa2-f4e2-42aa-a629-d2ccc29b42c2" providerId="ADAL" clId="{151E9CE8-B21B-4565-A978-68B2E862EE5B}" dt="2026-10-22T15:56:21.523" v="6138" actId="207"/>
          <ac:picMkLst>
            <pc:docMk/>
            <pc:sldMk cId="3380896337" sldId="578"/>
            <ac:picMk id="5" creationId="{EBAA00BE-E4B5-F66E-269C-C97499AD0E89}"/>
          </ac:picMkLst>
        </pc:picChg>
        <pc:picChg chg="add mod">
          <ac:chgData name="Lisa-Marie Bassler" userId="38f25fa2-f4e2-42aa-a629-d2ccc29b42c2" providerId="ADAL" clId="{151E9CE8-B21B-4565-A978-68B2E862EE5B}" dt="2026-10-21T22:11:36.825" v="5176" actId="931"/>
          <ac:picMkLst>
            <pc:docMk/>
            <pc:sldMk cId="3380896337" sldId="578"/>
            <ac:picMk id="7" creationId="{2F4674C6-816E-F01A-1CE5-547D9C075EF0}"/>
          </ac:picMkLst>
        </pc:picChg>
      </pc:sldChg>
      <pc:sldChg chg="addSp delSp modSp add mod ord">
        <pc:chgData name="Lisa-Marie Bassler" userId="38f25fa2-f4e2-42aa-a629-d2ccc29b42c2" providerId="ADAL" clId="{151E9CE8-B21B-4565-A978-68B2E862EE5B}" dt="2026-10-21T22:44:56.499" v="5477" actId="2711"/>
        <pc:sldMkLst>
          <pc:docMk/>
          <pc:sldMk cId="524545700" sldId="579"/>
        </pc:sldMkLst>
        <pc:spChg chg="add del mod">
          <ac:chgData name="Lisa-Marie Bassler" userId="38f25fa2-f4e2-42aa-a629-d2ccc29b42c2" providerId="ADAL" clId="{151E9CE8-B21B-4565-A978-68B2E862EE5B}" dt="2026-10-21T22:14:34.930" v="5226" actId="478"/>
          <ac:spMkLst>
            <pc:docMk/>
            <pc:sldMk cId="524545700" sldId="579"/>
            <ac:spMk id="3" creationId="{2A3E22A4-BD79-9DF2-4944-AC4B496E80DA}"/>
          </ac:spMkLst>
        </pc:spChg>
        <pc:spChg chg="add mod">
          <ac:chgData name="Lisa-Marie Bassler" userId="38f25fa2-f4e2-42aa-a629-d2ccc29b42c2" providerId="ADAL" clId="{151E9CE8-B21B-4565-A978-68B2E862EE5B}" dt="2026-10-21T22:44:56.499" v="5477" actId="2711"/>
          <ac:spMkLst>
            <pc:docMk/>
            <pc:sldMk cId="524545700" sldId="579"/>
            <ac:spMk id="5" creationId="{CC9278BF-1559-0F50-6B46-4685A1225321}"/>
          </ac:spMkLst>
        </pc:spChg>
        <pc:spChg chg="mod">
          <ac:chgData name="Lisa-Marie Bassler" userId="38f25fa2-f4e2-42aa-a629-d2ccc29b42c2" providerId="ADAL" clId="{151E9CE8-B21B-4565-A978-68B2E862EE5B}" dt="2026-10-21T22:16:02.008" v="5248" actId="404"/>
          <ac:spMkLst>
            <pc:docMk/>
            <pc:sldMk cId="524545700" sldId="579"/>
            <ac:spMk id="10" creationId="{695BAC3D-3154-0D1C-0081-F6B264BD597E}"/>
          </ac:spMkLst>
        </pc:spChg>
        <pc:spChg chg="del">
          <ac:chgData name="Lisa-Marie Bassler" userId="38f25fa2-f4e2-42aa-a629-d2ccc29b42c2" providerId="ADAL" clId="{151E9CE8-B21B-4565-A978-68B2E862EE5B}" dt="2026-10-21T22:14:34.269" v="5225" actId="478"/>
          <ac:spMkLst>
            <pc:docMk/>
            <pc:sldMk cId="524545700" sldId="579"/>
            <ac:spMk id="11" creationId="{5966502C-FB5F-117D-CD2A-6B22B33D5B0F}"/>
          </ac:spMkLst>
        </pc:spChg>
        <pc:picChg chg="del">
          <ac:chgData name="Lisa-Marie Bassler" userId="38f25fa2-f4e2-42aa-a629-d2ccc29b42c2" providerId="ADAL" clId="{151E9CE8-B21B-4565-A978-68B2E862EE5B}" dt="2026-10-21T22:14:13.887" v="5214" actId="478"/>
          <ac:picMkLst>
            <pc:docMk/>
            <pc:sldMk cId="524545700" sldId="579"/>
            <ac:picMk id="4" creationId="{B39B2C1A-C651-9637-EE43-61D3CEBDDCE4}"/>
          </ac:picMkLst>
        </pc:picChg>
        <pc:picChg chg="add mod">
          <ac:chgData name="Lisa-Marie Bassler" userId="38f25fa2-f4e2-42aa-a629-d2ccc29b42c2" providerId="ADAL" clId="{151E9CE8-B21B-4565-A978-68B2E862EE5B}" dt="2026-10-21T22:16:31.437" v="5251" actId="1076"/>
          <ac:picMkLst>
            <pc:docMk/>
            <pc:sldMk cId="524545700" sldId="579"/>
            <ac:picMk id="7" creationId="{A0E3C501-E558-532D-AAFD-66BCF3CCB1F4}"/>
          </ac:picMkLst>
        </pc:picChg>
        <pc:picChg chg="add mod">
          <ac:chgData name="Lisa-Marie Bassler" userId="38f25fa2-f4e2-42aa-a629-d2ccc29b42c2" providerId="ADAL" clId="{151E9CE8-B21B-4565-A978-68B2E862EE5B}" dt="2026-10-21T22:16:36.356" v="5253" actId="1076"/>
          <ac:picMkLst>
            <pc:docMk/>
            <pc:sldMk cId="524545700" sldId="579"/>
            <ac:picMk id="9" creationId="{C8667EE6-8727-44F2-8C13-DD1C5D880870}"/>
          </ac:picMkLst>
        </pc:picChg>
      </pc:sldChg>
      <pc:sldChg chg="addSp modSp add mod">
        <pc:chgData name="Lisa-Marie Bassler" userId="38f25fa2-f4e2-42aa-a629-d2ccc29b42c2" providerId="ADAL" clId="{151E9CE8-B21B-4565-A978-68B2E862EE5B}" dt="2026-10-22T10:47:47.765" v="5941" actId="1076"/>
        <pc:sldMkLst>
          <pc:docMk/>
          <pc:sldMk cId="2158763753" sldId="580"/>
        </pc:sldMkLst>
        <pc:spChg chg="mod">
          <ac:chgData name="Lisa-Marie Bassler" userId="38f25fa2-f4e2-42aa-a629-d2ccc29b42c2" providerId="ADAL" clId="{151E9CE8-B21B-4565-A978-68B2E862EE5B}" dt="2026-10-21T22:37:42.316" v="5330" actId="6549"/>
          <ac:spMkLst>
            <pc:docMk/>
            <pc:sldMk cId="2158763753" sldId="580"/>
            <ac:spMk id="2" creationId="{FB8E3CDD-DF92-6581-60D3-222D923006B3}"/>
          </ac:spMkLst>
        </pc:spChg>
        <pc:spChg chg="mod">
          <ac:chgData name="Lisa-Marie Bassler" userId="38f25fa2-f4e2-42aa-a629-d2ccc29b42c2" providerId="ADAL" clId="{151E9CE8-B21B-4565-A978-68B2E862EE5B}" dt="2026-10-22T10:47:47.765" v="5941" actId="1076"/>
          <ac:spMkLst>
            <pc:docMk/>
            <pc:sldMk cId="2158763753" sldId="580"/>
            <ac:spMk id="3" creationId="{D019CAF8-0F14-82FA-70E6-AF88A3C16B83}"/>
          </ac:spMkLst>
        </pc:spChg>
        <pc:picChg chg="add mod">
          <ac:chgData name="Lisa-Marie Bassler" userId="38f25fa2-f4e2-42aa-a629-d2ccc29b42c2" providerId="ADAL" clId="{151E9CE8-B21B-4565-A978-68B2E862EE5B}" dt="2026-10-21T22:42:19.972" v="5447" actId="1076"/>
          <ac:picMkLst>
            <pc:docMk/>
            <pc:sldMk cId="2158763753" sldId="580"/>
            <ac:picMk id="5" creationId="{1DD69377-0252-3636-4834-D087659B396E}"/>
          </ac:picMkLst>
        </pc:picChg>
      </pc:sldChg>
      <pc:sldChg chg="addSp modSp add mod">
        <pc:chgData name="Lisa-Marie Bassler" userId="38f25fa2-f4e2-42aa-a629-d2ccc29b42c2" providerId="ADAL" clId="{151E9CE8-B21B-4565-A978-68B2E862EE5B}" dt="2026-10-21T22:43:08.987" v="5456" actId="1036"/>
        <pc:sldMkLst>
          <pc:docMk/>
          <pc:sldMk cId="2437867237" sldId="581"/>
        </pc:sldMkLst>
        <pc:spChg chg="mod">
          <ac:chgData name="Lisa-Marie Bassler" userId="38f25fa2-f4e2-42aa-a629-d2ccc29b42c2" providerId="ADAL" clId="{151E9CE8-B21B-4565-A978-68B2E862EE5B}" dt="2026-10-21T22:42:00.144" v="5441" actId="20577"/>
          <ac:spMkLst>
            <pc:docMk/>
            <pc:sldMk cId="2437867237" sldId="581"/>
            <ac:spMk id="3" creationId="{C22C475A-D962-B53A-75EC-425D1A43F385}"/>
          </ac:spMkLst>
        </pc:spChg>
        <pc:spChg chg="mod">
          <ac:chgData name="Lisa-Marie Bassler" userId="38f25fa2-f4e2-42aa-a629-d2ccc29b42c2" providerId="ADAL" clId="{151E9CE8-B21B-4565-A978-68B2E862EE5B}" dt="2026-10-21T22:42:28.175" v="5448" actId="1076"/>
          <ac:spMkLst>
            <pc:docMk/>
            <pc:sldMk cId="2437867237" sldId="581"/>
            <ac:spMk id="5" creationId="{2A7BCA35-5357-1780-43F1-AE3C201C3048}"/>
          </ac:spMkLst>
        </pc:spChg>
        <pc:picChg chg="add mod">
          <ac:chgData name="Lisa-Marie Bassler" userId="38f25fa2-f4e2-42aa-a629-d2ccc29b42c2" providerId="ADAL" clId="{151E9CE8-B21B-4565-A978-68B2E862EE5B}" dt="2026-10-21T22:43:08.987" v="5456" actId="1036"/>
          <ac:picMkLst>
            <pc:docMk/>
            <pc:sldMk cId="2437867237" sldId="581"/>
            <ac:picMk id="7" creationId="{C7393D03-47B0-512C-60BE-02DDE821755E}"/>
          </ac:picMkLst>
        </pc:picChg>
      </pc:sldChg>
      <pc:sldChg chg="addSp delSp modSp add mod">
        <pc:chgData name="Lisa-Marie Bassler" userId="38f25fa2-f4e2-42aa-a629-d2ccc29b42c2" providerId="ADAL" clId="{151E9CE8-B21B-4565-A978-68B2E862EE5B}" dt="2026-10-21T22:49:26.797" v="5741" actId="1076"/>
        <pc:sldMkLst>
          <pc:docMk/>
          <pc:sldMk cId="873870770" sldId="582"/>
        </pc:sldMkLst>
        <pc:spChg chg="mod">
          <ac:chgData name="Lisa-Marie Bassler" userId="38f25fa2-f4e2-42aa-a629-d2ccc29b42c2" providerId="ADAL" clId="{151E9CE8-B21B-4565-A978-68B2E862EE5B}" dt="2026-10-21T22:49:20.954" v="5740" actId="20577"/>
          <ac:spMkLst>
            <pc:docMk/>
            <pc:sldMk cId="873870770" sldId="582"/>
            <ac:spMk id="5" creationId="{25A9373E-BB3B-16BE-C672-3904D22CFEE3}"/>
          </ac:spMkLst>
        </pc:spChg>
        <pc:spChg chg="mod">
          <ac:chgData name="Lisa-Marie Bassler" userId="38f25fa2-f4e2-42aa-a629-d2ccc29b42c2" providerId="ADAL" clId="{151E9CE8-B21B-4565-A978-68B2E862EE5B}" dt="2026-10-21T22:45:16.401" v="5495" actId="6549"/>
          <ac:spMkLst>
            <pc:docMk/>
            <pc:sldMk cId="873870770" sldId="582"/>
            <ac:spMk id="10" creationId="{0DB974BC-9A47-2779-DDE8-B4202206188F}"/>
          </ac:spMkLst>
        </pc:spChg>
        <pc:picChg chg="add mod">
          <ac:chgData name="Lisa-Marie Bassler" userId="38f25fa2-f4e2-42aa-a629-d2ccc29b42c2" providerId="ADAL" clId="{151E9CE8-B21B-4565-A978-68B2E862EE5B}" dt="2026-10-21T22:49:26.797" v="5741" actId="1076"/>
          <ac:picMkLst>
            <pc:docMk/>
            <pc:sldMk cId="873870770" sldId="582"/>
            <ac:picMk id="3" creationId="{FB079CB6-1B16-01F3-96D8-0514795CC7E2}"/>
          </ac:picMkLst>
        </pc:picChg>
        <pc:picChg chg="del">
          <ac:chgData name="Lisa-Marie Bassler" userId="38f25fa2-f4e2-42aa-a629-d2ccc29b42c2" providerId="ADAL" clId="{151E9CE8-B21B-4565-A978-68B2E862EE5B}" dt="2026-10-21T22:45:47.500" v="5500" actId="478"/>
          <ac:picMkLst>
            <pc:docMk/>
            <pc:sldMk cId="873870770" sldId="582"/>
            <ac:picMk id="7" creationId="{CDE15484-BE12-C1C5-8513-B861707C5D6A}"/>
          </ac:picMkLst>
        </pc:picChg>
        <pc:picChg chg="del">
          <ac:chgData name="Lisa-Marie Bassler" userId="38f25fa2-f4e2-42aa-a629-d2ccc29b42c2" providerId="ADAL" clId="{151E9CE8-B21B-4565-A978-68B2E862EE5B}" dt="2026-10-21T22:45:55.952" v="5504" actId="478"/>
          <ac:picMkLst>
            <pc:docMk/>
            <pc:sldMk cId="873870770" sldId="582"/>
            <ac:picMk id="9" creationId="{C75AB438-E69A-0A3C-3DD3-2FA6F2D3C355}"/>
          </ac:picMkLst>
        </pc:picChg>
      </pc:sldChg>
      <pc:sldChg chg="addSp delSp modSp add mod">
        <pc:chgData name="Lisa-Marie Bassler" userId="38f25fa2-f4e2-42aa-a629-d2ccc29b42c2" providerId="ADAL" clId="{151E9CE8-B21B-4565-A978-68B2E862EE5B}" dt="2026-10-22T10:24:53.113" v="5876" actId="255"/>
        <pc:sldMkLst>
          <pc:docMk/>
          <pc:sldMk cId="1488762670" sldId="583"/>
        </pc:sldMkLst>
        <pc:spChg chg="del">
          <ac:chgData name="Lisa-Marie Bassler" userId="38f25fa2-f4e2-42aa-a629-d2ccc29b42c2" providerId="ADAL" clId="{151E9CE8-B21B-4565-A978-68B2E862EE5B}" dt="2026-10-22T09:45:13.805" v="5779" actId="478"/>
          <ac:spMkLst>
            <pc:docMk/>
            <pc:sldMk cId="1488762670" sldId="583"/>
            <ac:spMk id="2" creationId="{ACFF0A52-5E24-C3A0-40D0-08E00BFAD2C3}"/>
          </ac:spMkLst>
        </pc:spChg>
        <pc:spChg chg="del">
          <ac:chgData name="Lisa-Marie Bassler" userId="38f25fa2-f4e2-42aa-a629-d2ccc29b42c2" providerId="ADAL" clId="{151E9CE8-B21B-4565-A978-68B2E862EE5B}" dt="2026-10-22T09:45:15.532" v="5780" actId="478"/>
          <ac:spMkLst>
            <pc:docMk/>
            <pc:sldMk cId="1488762670" sldId="583"/>
            <ac:spMk id="4" creationId="{0005B18E-D95D-D9DB-66E5-05E9EDB41878}"/>
          </ac:spMkLst>
        </pc:spChg>
        <pc:spChg chg="add mod">
          <ac:chgData name="Lisa-Marie Bassler" userId="38f25fa2-f4e2-42aa-a629-d2ccc29b42c2" providerId="ADAL" clId="{151E9CE8-B21B-4565-A978-68B2E862EE5B}" dt="2026-10-22T10:24:53.113" v="5876" actId="255"/>
          <ac:spMkLst>
            <pc:docMk/>
            <pc:sldMk cId="1488762670" sldId="583"/>
            <ac:spMk id="8" creationId="{CE0E2A9B-3047-5143-25DC-0132A1210C6E}"/>
          </ac:spMkLst>
        </pc:spChg>
        <pc:spChg chg="mod">
          <ac:chgData name="Lisa-Marie Bassler" userId="38f25fa2-f4e2-42aa-a629-d2ccc29b42c2" providerId="ADAL" clId="{151E9CE8-B21B-4565-A978-68B2E862EE5B}" dt="2026-10-22T10:08:35.649" v="5817" actId="14100"/>
          <ac:spMkLst>
            <pc:docMk/>
            <pc:sldMk cId="1488762670" sldId="583"/>
            <ac:spMk id="10" creationId="{D03009A2-5C4D-4D64-6BAA-0EE5A5EABA3A}"/>
          </ac:spMkLst>
        </pc:spChg>
        <pc:spChg chg="mod">
          <ac:chgData name="Lisa-Marie Bassler" userId="38f25fa2-f4e2-42aa-a629-d2ccc29b42c2" providerId="ADAL" clId="{151E9CE8-B21B-4565-A978-68B2E862EE5B}" dt="2026-10-22T10:23:48.254" v="5869" actId="403"/>
          <ac:spMkLst>
            <pc:docMk/>
            <pc:sldMk cId="1488762670" sldId="583"/>
            <ac:spMk id="11" creationId="{8E6A1F12-F3AC-238C-C7E3-02E98208A061}"/>
          </ac:spMkLst>
        </pc:spChg>
        <pc:picChg chg="add mod ord">
          <ac:chgData name="Lisa-Marie Bassler" userId="38f25fa2-f4e2-42aa-a629-d2ccc29b42c2" providerId="ADAL" clId="{151E9CE8-B21B-4565-A978-68B2E862EE5B}" dt="2026-10-22T10:24:39.385" v="5872" actId="1036"/>
          <ac:picMkLst>
            <pc:docMk/>
            <pc:sldMk cId="1488762670" sldId="583"/>
            <ac:picMk id="5" creationId="{D587937A-5592-1030-45EB-9C90F36C1E11}"/>
          </ac:picMkLst>
        </pc:picChg>
        <pc:picChg chg="del">
          <ac:chgData name="Lisa-Marie Bassler" userId="38f25fa2-f4e2-42aa-a629-d2ccc29b42c2" providerId="ADAL" clId="{151E9CE8-B21B-4565-A978-68B2E862EE5B}" dt="2026-10-22T09:45:44.574" v="5798" actId="478"/>
          <ac:picMkLst>
            <pc:docMk/>
            <pc:sldMk cId="1488762670" sldId="583"/>
            <ac:picMk id="6" creationId="{4D76DAE9-3FC2-1C13-A073-9B7849E0C01B}"/>
          </ac:picMkLst>
        </pc:picChg>
        <pc:picChg chg="add mod">
          <ac:chgData name="Lisa-Marie Bassler" userId="38f25fa2-f4e2-42aa-a629-d2ccc29b42c2" providerId="ADAL" clId="{151E9CE8-B21B-4565-A978-68B2E862EE5B}" dt="2026-10-22T10:23:53.673" v="5871" actId="1076"/>
          <ac:picMkLst>
            <pc:docMk/>
            <pc:sldMk cId="1488762670" sldId="583"/>
            <ac:picMk id="12" creationId="{974EA96A-D765-238C-509A-EEE1EFCDDBC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10349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88278-2D2E-E3FE-960B-9DBBBB48E1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63FA9-9DF2-53C9-F053-BEB30CAD44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6D698B-0E6C-1C9A-9ADB-B811446247D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E92498-B621-9048-2676-CAD78AEBEA0C}"/>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000951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F15B9-D467-8F6A-9E39-4DE2F443D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013C5F-8470-0DF5-AE4D-5F9516C628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FB8C7C-997B-7524-1FFC-F922164817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7F8DD9FA-3CE0-0A47-CE99-3D1EF1EFAD26}"/>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2748640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D07F9-96B6-B571-D245-F874E7D9E5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2DDE11-4638-56E6-3484-97C70C9D53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C6F131-0B77-775C-0E93-3C2BAFB7297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A47BDC-D46D-268F-E665-F7825861E817}"/>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4010284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94DFE-AF74-2710-D0A3-7214B306D5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ED4F57-59F7-CD56-E117-334AA6F7B3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15AA1-9224-2A41-DBDF-0D18207AB6F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517CDA3-B044-EB07-9F4A-B173A7783E95}"/>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798653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2E3BF-90E9-EF8A-106D-5B93B54AAB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A2A56-3584-F6BD-77AD-60BA87D625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585B82-86F6-E3DA-064C-1E08910DC69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27CEAC7-8750-161F-8447-CB44893D795E}"/>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1652295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AA081-9AD9-D2A9-E145-3FBBBC74C7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000487-0050-F1EC-D700-DF718E2881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5EE693-B381-B8FE-9638-57204E40D9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B01261E-67D6-229D-EAAE-AB4A6060EF44}"/>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2607451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D5EFC-3B44-50FE-7A7C-80D0579DF5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F27431-D55A-ADB0-43F6-907834E8D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A9027D-9B14-0D20-9213-47E86D2D88D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D3D1396-69D8-6C75-0EC0-3D6CD55321E9}"/>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1513584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CADE3-B286-9BB9-36F5-C99DE4E6E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75E330-52B9-EE30-FE6D-08B1CC9D7F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3CC6A6-DAB3-7E39-E747-68F030F7C2F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F4B1342-CB98-1EE9-FFC1-B7F142E229CD}"/>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781328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B2993-FE3A-D319-0930-495C3D5A9A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DB1837-2E72-2029-4B1F-FECEA6300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43054-A555-7A56-66D7-8F3467014A9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BBEBBE8-F991-C1CB-7AA4-05746161DBE5}"/>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1803837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CAE9F-C8E5-3045-062B-EABF289DB2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45DA6-A377-1614-4AA3-B460C3F282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3405EE-8B43-A11F-370C-7666824A24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BDFE23-2C07-7B5A-C32F-09E173942A5D}"/>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1644653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07CE5-8069-38F3-C028-E3C164C778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49B3AF-360A-6054-3577-0E8538235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909C8C-9937-CD26-11C0-FB566F4269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468544B-5341-75A7-6A7D-4EDACDEEA2C8}"/>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2273948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BF266-13FE-EEFD-11DF-03CD29C53D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3C72FF-43CC-60EF-8B43-F1B016EC1C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A35F77-7288-6441-F0EC-0512BFE3986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E3D32E1-3904-508A-B7DC-9B00BFEFD319}"/>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1072270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3497F-B87F-F03B-2409-CC9D878AAE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939FB-F6E0-2733-504C-8CCEF1D92D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5534D5-2FC9-596D-F282-62551719A48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1AE347B-F095-4BBE-E114-D8F301ED4FD7}"/>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566861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433D2-8374-2DF2-4674-95FBEF53FE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339B2B-6911-B87E-6951-93A6011AD0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95B2F7-63D6-C08A-F1A4-3253AFC33C4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BD5931-C6A9-A0A1-07CB-DC58402C1F4F}"/>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746428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FE1B9-D9A0-65F0-349D-717F75CFB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797647-132B-F32B-57FE-99E5C08547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1C090E-C428-5472-B54E-9CA9F204A8A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707D92-9707-6397-C813-554ACB1DB3ED}"/>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2893483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9BE8F-0F78-435B-5525-C0AF64FAF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04D5A-63A0-68EE-67F4-484F0E56DB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A79134-7260-A88B-D352-E70849A538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BD5DEBB-E7D8-0205-9A52-7C612CAFC289}"/>
              </a:ext>
            </a:extLst>
          </p:cNvPr>
          <p:cNvSpPr>
            <a:spLocks noGrp="1"/>
          </p:cNvSpPr>
          <p:nvPr>
            <p:ph type="sldNum" sz="quarter" idx="5"/>
          </p:nvPr>
        </p:nvSpPr>
        <p:spPr/>
        <p:txBody>
          <a:bodyPr/>
          <a:lstStyle/>
          <a:p>
            <a:fld id="{196F252E-9641-4246-9FEB-8220527B77E0}" type="slidenum">
              <a:rPr lang="en-GB" smtClean="0"/>
              <a:t>22</a:t>
            </a:fld>
            <a:endParaRPr lang="en-GB"/>
          </a:p>
        </p:txBody>
      </p:sp>
    </p:spTree>
    <p:extLst>
      <p:ext uri="{BB962C8B-B14F-4D97-AF65-F5344CB8AC3E}">
        <p14:creationId xmlns:p14="http://schemas.microsoft.com/office/powerpoint/2010/main" val="2028501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630F3-F55D-9366-6BAD-2EEDB96A1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A4ACC2-F1B6-EE75-AF7D-104964252B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21EE95-268A-1CA7-E66B-AFEE8EA2DA2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224AEEC-1B3A-3008-B963-EAE6B42D4096}"/>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16436109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52102-5377-5E3C-4C80-BF08523BFD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21F046-CC1E-B253-8F4C-013CB1C997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709B44-2D36-7BBE-AFED-D7BFCDE0BC7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1866BDD-2BB5-6A78-B63A-A35E4B4BEE12}"/>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37800715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35BD2-1DC8-03D0-62C6-371CDBA3D1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F3867E-288C-AD70-0ACB-BFC7088705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6B314-AD79-9DD1-19E5-672240A80BA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4E0B75-D1B7-DB6C-CB61-E112A3AFD76A}"/>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1860522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A9912-06E2-122F-9BF8-1AEEE8D80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C883D7-29C2-86E3-FD65-01FC47B212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2C1D66-072B-D385-36AD-D5E6DA74A43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3635A1B-D40C-F52E-F135-1FFFBA09BF30}"/>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4281041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63217-AFA3-2AEA-2E60-F618C2447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735370-6833-79F6-D194-BD3411CA16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BFC90F-DA7A-55C9-B561-7AF0405416C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50113E5-7A6F-3BA7-7F9E-68470606598B}"/>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22858410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A14C7-6DF0-AF9A-E008-8F8D48B73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9CB63-0C4F-CD40-8384-4877CF46D9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66C106-EB23-1F42-1A40-ED01203C05A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B0321B8-CDC7-3B0E-6246-B186D5088254}"/>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23542688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64439-0FFA-84F1-EC63-7D68BCBCC8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8CC3D3-33AA-9207-A9EF-396AA3EB0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36E8F4-6F4E-1C75-0CAC-75B5B1A860C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72E40C-089E-FC52-2299-E971C6A6143C}"/>
              </a:ext>
            </a:extLst>
          </p:cNvPr>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8027190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94B96-469F-64B6-F129-CABF6CC622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3FE7EB-D160-454E-3A5D-BA064B70A6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25498C-CA02-01E6-0A76-A67DB3709CC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75637F2-926C-C57C-D2B9-C275356D3A44}"/>
              </a:ext>
            </a:extLst>
          </p:cNvPr>
          <p:cNvSpPr>
            <a:spLocks noGrp="1"/>
          </p:cNvSpPr>
          <p:nvPr>
            <p:ph type="sldNum" sz="quarter" idx="5"/>
          </p:nvPr>
        </p:nvSpPr>
        <p:spPr/>
        <p:txBody>
          <a:bodyPr/>
          <a:lstStyle/>
          <a:p>
            <a:fld id="{196F252E-9641-4246-9FEB-8220527B77E0}" type="slidenum">
              <a:rPr lang="en-GB" smtClean="0"/>
              <a:t>32</a:t>
            </a:fld>
            <a:endParaRPr lang="en-GB"/>
          </a:p>
        </p:txBody>
      </p:sp>
    </p:spTree>
    <p:extLst>
      <p:ext uri="{BB962C8B-B14F-4D97-AF65-F5344CB8AC3E}">
        <p14:creationId xmlns:p14="http://schemas.microsoft.com/office/powerpoint/2010/main" val="14157282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39025-F350-7450-AC66-7C40E3777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FF2836-3E43-4ABC-5915-B88F39F69E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84AC7F-0F49-7D91-A5E9-C035A125303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1D3A024-4DCB-B697-4271-ED903B0D5659}"/>
              </a:ext>
            </a:extLst>
          </p:cNvPr>
          <p:cNvSpPr>
            <a:spLocks noGrp="1"/>
          </p:cNvSpPr>
          <p:nvPr>
            <p:ph type="sldNum" sz="quarter" idx="5"/>
          </p:nvPr>
        </p:nvSpPr>
        <p:spPr/>
        <p:txBody>
          <a:bodyPr/>
          <a:lstStyle/>
          <a:p>
            <a:fld id="{196F252E-9641-4246-9FEB-8220527B77E0}" type="slidenum">
              <a:rPr lang="en-GB" smtClean="0"/>
              <a:t>33</a:t>
            </a:fld>
            <a:endParaRPr lang="en-GB"/>
          </a:p>
        </p:txBody>
      </p:sp>
    </p:spTree>
    <p:extLst>
      <p:ext uri="{BB962C8B-B14F-4D97-AF65-F5344CB8AC3E}">
        <p14:creationId xmlns:p14="http://schemas.microsoft.com/office/powerpoint/2010/main" val="4870738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A9669-D9DC-D4FF-21FB-C40799827E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83E830-6DE8-9FF5-A576-1F94E59CC8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8B0E99-95CC-E5EE-AA44-6E7D49DFB7A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66F2861-CA17-49B3-8A6D-DE6BD59511AC}"/>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41780174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8E33E-3A4B-39B8-CF2E-2A2E14266D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1DA776-0E92-D992-A31F-C3AEFC0263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3FF7CE-3301-2828-696A-B4769C1899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AF8AEDAC-BDCA-73A3-2270-FDB20FCB9045}"/>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32391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21/10/2026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10/21/2026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7248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10/21/2026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150290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28" r:id="rId5"/>
    <p:sldLayoutId id="2147483718" r:id="rId6"/>
    <p:sldLayoutId id="214748373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 id="214748372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9" r:id="rId1"/>
    <p:sldLayoutId id="2147483688"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video" Target="https://www.youtube.com/embed/rq5bcWOjdrU?feature=oembed" TargetMode="External"/><Relationship Id="rId5" Type="http://schemas.openxmlformats.org/officeDocument/2006/relationships/hyperlink" Target="https://www.youtube.com/watch?v=rq5bcWOjdrU" TargetMode="Externa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24.svg"/></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rq5bcWOjdrU" TargetMode="External"/><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42673" y="1807332"/>
            <a:ext cx="5369638" cy="2800767"/>
          </a:xfrm>
          <a:prstGeom prst="rect">
            <a:avLst/>
          </a:prstGeom>
          <a:noFill/>
        </p:spPr>
        <p:txBody>
          <a:bodyPr wrap="square" rtlCol="0">
            <a:spAutoFit/>
          </a:bodyPr>
          <a:lstStyle/>
          <a:p>
            <a:pPr algn="ctr"/>
            <a:r>
              <a:rPr lang="en-GB" sz="4400" b="1">
                <a:solidFill>
                  <a:schemeClr val="bg1"/>
                </a:solidFill>
                <a:effectLst>
                  <a:outerShdw blurRad="38100" dist="38100" dir="2700000" algn="tl">
                    <a:srgbClr val="000000">
                      <a:alpha val="43137"/>
                    </a:srgbClr>
                  </a:outerShdw>
                </a:effectLst>
                <a:latin typeface="Aptos Light" panose="020B0004020202020204" pitchFamily="34" charset="0"/>
              </a:rPr>
              <a:t>Welcome to Research Methods and Field Study Experience</a:t>
            </a:r>
          </a:p>
          <a:p>
            <a:pPr algn="ctr"/>
            <a:r>
              <a:rPr lang="en-GB" sz="4400" b="1">
                <a:solidFill>
                  <a:schemeClr val="bg1"/>
                </a:solidFill>
                <a:effectLst>
                  <a:outerShdw blurRad="38100" dist="38100" dir="2700000" algn="tl">
                    <a:srgbClr val="000000">
                      <a:alpha val="43137"/>
                    </a:srgbClr>
                  </a:outerShdw>
                </a:effectLst>
                <a:latin typeface="Aptos Light" panose="020B0004020202020204" pitchFamily="34" charset="0"/>
              </a:rPr>
              <a:t>(BMTP5022)</a:t>
            </a:r>
            <a:endParaRPr lang="en-GB" sz="4400" b="1">
              <a:solidFill>
                <a:schemeClr val="bg1"/>
              </a:solidFill>
              <a:effectLst>
                <a:outerShdw blurRad="38100" dist="38100" dir="2700000" algn="tl">
                  <a:srgbClr val="000000">
                    <a:alpha val="43137"/>
                  </a:srgbClr>
                </a:outerShdw>
              </a:effectLst>
              <a:latin typeface="Aptos Display" panose="020B0004020202020204" pitchFamily="34" charset="0"/>
            </a:endParaRPr>
          </a:p>
        </p:txBody>
      </p:sp>
      <p:sp>
        <p:nvSpPr>
          <p:cNvPr id="11" name="Parallelogram 10">
            <a:extLst>
              <a:ext uri="{FF2B5EF4-FFF2-40B4-BE49-F238E27FC236}">
                <a16:creationId xmlns:a16="http://schemas.microsoft.com/office/drawing/2014/main" id="{E737B272-D119-492A-E2AD-89E3DA2373BE}"/>
              </a:ext>
            </a:extLst>
          </p:cNvPr>
          <p:cNvSpPr/>
          <p:nvPr/>
        </p:nvSpPr>
        <p:spPr>
          <a:xfrm>
            <a:off x="5533845" y="1009499"/>
            <a:ext cx="6090008" cy="4396434"/>
          </a:xfrm>
          <a:prstGeom prst="parallelogram">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8" y="202616"/>
            <a:ext cx="10511158" cy="2253917"/>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041833"/>
            <a:ext cx="9609827" cy="2400657"/>
          </a:xfrm>
          <a:prstGeom prst="rect">
            <a:avLst/>
          </a:prstGeom>
          <a:noFill/>
        </p:spPr>
        <p:txBody>
          <a:bodyPr wrap="square" rtlCol="0">
            <a:spAutoFit/>
          </a:bodyPr>
          <a:lstStyle/>
          <a:p>
            <a:pPr algn="ctr"/>
            <a:r>
              <a:rPr lang="en-GB" sz="5000" b="1" dirty="0">
                <a:solidFill>
                  <a:schemeClr val="bg1"/>
                </a:solidFill>
                <a:effectLst>
                  <a:outerShdw blurRad="38100" dist="38100" dir="2700000" algn="tl">
                    <a:srgbClr val="000000">
                      <a:alpha val="43137"/>
                    </a:srgbClr>
                  </a:outerShdw>
                </a:effectLst>
              </a:rPr>
              <a:t>BMTP5022 – Research Methods and Field Study Experience</a:t>
            </a:r>
          </a:p>
          <a:p>
            <a:pPr algn="ctr"/>
            <a:r>
              <a:rPr lang="en-GB" sz="5000" b="1" dirty="0">
                <a:solidFill>
                  <a:schemeClr val="bg1"/>
                </a:solidFill>
                <a:effectLst>
                  <a:outerShdw blurRad="38100" dist="38100" dir="2700000" algn="tl">
                    <a:srgbClr val="000000">
                      <a:alpha val="43137"/>
                    </a:srgbClr>
                  </a:outerShdw>
                </a:effectLst>
              </a:rPr>
              <a:t>Week 4</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C2F745-796B-B63C-BB60-6E6F85FDA05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D35F8F39-31AB-0CDB-4DB1-CBE2E79E0BA6}"/>
              </a:ext>
            </a:extLst>
          </p:cNvPr>
          <p:cNvSpPr>
            <a:spLocks noGrp="1"/>
          </p:cNvSpPr>
          <p:nvPr>
            <p:ph idx="1"/>
          </p:nvPr>
        </p:nvSpPr>
        <p:spPr>
          <a:xfrm>
            <a:off x="683039" y="1794208"/>
            <a:ext cx="7202894" cy="4000239"/>
          </a:xfrm>
        </p:spPr>
        <p:txBody>
          <a:bodyPr>
            <a:normAutofit/>
          </a:bodyPr>
          <a:lstStyle/>
          <a:p>
            <a:pPr lvl="0" fontAlgn="t">
              <a:lnSpc>
                <a:spcPct val="100000"/>
              </a:lnSpc>
              <a:buFont typeface="Wingdings" panose="05000000000000000000" pitchFamily="2" charset="2"/>
              <a:buChar char="§"/>
            </a:pPr>
            <a:r>
              <a:rPr lang="en-GB" sz="2400" dirty="0">
                <a:latin typeface="Aptos" panose="020B0004020202020204" pitchFamily="34" charset="0"/>
              </a:rPr>
              <a:t>What is a case study?</a:t>
            </a:r>
          </a:p>
          <a:p>
            <a:pPr lvl="0" fontAlgn="t">
              <a:lnSpc>
                <a:spcPct val="100000"/>
              </a:lnSpc>
              <a:buFont typeface="Wingdings" panose="05000000000000000000" pitchFamily="2" charset="2"/>
              <a:buChar char="§"/>
            </a:pPr>
            <a:r>
              <a:rPr lang="en-GB" sz="2400" dirty="0">
                <a:latin typeface="Aptos" panose="020B0004020202020204" pitchFamily="34" charset="0"/>
              </a:rPr>
              <a:t>Why do researchers use case studies?</a:t>
            </a:r>
          </a:p>
          <a:p>
            <a:pPr lvl="0" fontAlgn="t">
              <a:lnSpc>
                <a:spcPct val="100000"/>
              </a:lnSpc>
              <a:buFont typeface="Wingdings" panose="05000000000000000000" pitchFamily="2" charset="2"/>
              <a:buChar char="§"/>
            </a:pPr>
            <a:r>
              <a:rPr lang="en-GB" sz="2400" dirty="0">
                <a:latin typeface="Aptos" panose="020B0004020202020204" pitchFamily="34" charset="0"/>
              </a:rPr>
              <a:t>Strengths and limitations</a:t>
            </a:r>
          </a:p>
          <a:p>
            <a:pPr lvl="0" fontAlgn="t">
              <a:lnSpc>
                <a:spcPct val="100000"/>
              </a:lnSpc>
              <a:buFont typeface="Wingdings" panose="05000000000000000000" pitchFamily="2" charset="2"/>
              <a:buChar char="§"/>
            </a:pPr>
            <a:r>
              <a:rPr lang="en-GB" sz="2400" dirty="0">
                <a:latin typeface="Aptos" panose="020B0004020202020204" pitchFamily="34" charset="0"/>
              </a:rPr>
              <a:t>How to critically analyse a case study</a:t>
            </a:r>
          </a:p>
          <a:p>
            <a:pPr lvl="0" fontAlgn="t">
              <a:lnSpc>
                <a:spcPct val="100000"/>
              </a:lnSpc>
              <a:buFont typeface="Wingdings" panose="05000000000000000000" pitchFamily="2" charset="2"/>
              <a:buChar char="§"/>
            </a:pPr>
            <a:r>
              <a:rPr lang="en-GB" sz="2400" dirty="0">
                <a:latin typeface="Aptos" panose="020B0004020202020204" pitchFamily="34" charset="0"/>
              </a:rPr>
              <a:t>Case Study: </a:t>
            </a:r>
            <a:r>
              <a:rPr lang="en-GB" sz="2400" b="1" dirty="0">
                <a:latin typeface="Aptos" panose="020B0004020202020204" pitchFamily="34" charset="0"/>
              </a:rPr>
              <a:t>The Love Parade Tragedy 2010</a:t>
            </a:r>
          </a:p>
          <a:p>
            <a:pPr lvl="0" fontAlgn="t">
              <a:lnSpc>
                <a:spcPct val="100000"/>
              </a:lnSpc>
              <a:buFont typeface="Wingdings" panose="05000000000000000000" pitchFamily="2" charset="2"/>
              <a:buChar char="§"/>
            </a:pPr>
            <a:r>
              <a:rPr lang="en-GB" sz="2400" dirty="0">
                <a:latin typeface="Aptos" panose="020B0004020202020204" pitchFamily="34" charset="0"/>
              </a:rPr>
              <a:t>Applying case study analysis to Assignment 1</a:t>
            </a:r>
          </a:p>
          <a:p>
            <a:pPr lvl="0">
              <a:buFont typeface="Wingdings" panose="05000000000000000000" pitchFamily="2" charset="2"/>
              <a:buChar char="§"/>
            </a:pPr>
            <a:endParaRPr lang="en-GB" sz="1600" dirty="0">
              <a:latin typeface="Aptos" panose="020B0004020202020204" pitchFamily="34" charset="0"/>
            </a:endParaRPr>
          </a:p>
        </p:txBody>
      </p:sp>
      <p:pic>
        <p:nvPicPr>
          <p:cNvPr id="12" name="Picture 11">
            <a:extLst>
              <a:ext uri="{FF2B5EF4-FFF2-40B4-BE49-F238E27FC236}">
                <a16:creationId xmlns:a16="http://schemas.microsoft.com/office/drawing/2014/main" id="{8FAE6314-4289-74FD-48E2-B1B1C810C0FA}"/>
              </a:ext>
            </a:extLst>
          </p:cNvPr>
          <p:cNvPicPr>
            <a:picLocks noChangeAspect="1"/>
          </p:cNvPicPr>
          <p:nvPr/>
        </p:nvPicPr>
        <p:blipFill>
          <a:blip r:embed="rId3"/>
          <a:stretch>
            <a:fillRect/>
          </a:stretch>
        </p:blipFill>
        <p:spPr>
          <a:xfrm>
            <a:off x="7864931" y="2094918"/>
            <a:ext cx="3644030" cy="24141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40701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C43B7-B64D-1E92-8ADC-148C13F5BC2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AE45A10-CDA3-A208-F97B-DEB66C7A9F4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4E3145AB-F602-6D45-1936-74FFF2DBF410}"/>
              </a:ext>
            </a:extLst>
          </p:cNvPr>
          <p:cNvSpPr>
            <a:spLocks noGrp="1"/>
          </p:cNvSpPr>
          <p:nvPr>
            <p:ph idx="1"/>
          </p:nvPr>
        </p:nvSpPr>
        <p:spPr>
          <a:xfrm>
            <a:off x="543921" y="1614858"/>
            <a:ext cx="11188296" cy="4000239"/>
          </a:xfrm>
        </p:spPr>
        <p:txBody>
          <a:bodyPr>
            <a:normAutofit/>
          </a:bodyPr>
          <a:lstStyle/>
          <a:p>
            <a:pPr fontAlgn="t">
              <a:lnSpc>
                <a:spcPct val="150000"/>
              </a:lnSpc>
              <a:buNone/>
            </a:pPr>
            <a:r>
              <a:rPr lang="en-GB" sz="2200" dirty="0">
                <a:latin typeface="Aptos" panose="020B0004020202020204" pitchFamily="34" charset="0"/>
              </a:rPr>
              <a:t>By the end of this session, you will be able to:</a:t>
            </a:r>
          </a:p>
          <a:p>
            <a:pPr lvl="1">
              <a:lnSpc>
                <a:spcPct val="150000"/>
              </a:lnSpc>
              <a:buFont typeface="Wingdings" panose="05000000000000000000" pitchFamily="2" charset="2"/>
              <a:buChar char="§"/>
            </a:pPr>
            <a:r>
              <a:rPr lang="en-US" sz="2200" dirty="0">
                <a:solidFill>
                  <a:srgbClr val="222222"/>
                </a:solidFill>
                <a:latin typeface="Aptos" panose="020B0004020202020204" pitchFamily="34" charset="0"/>
              </a:rPr>
              <a:t>Define case study analysis</a:t>
            </a:r>
            <a:endParaRPr lang="en-US" sz="2200" dirty="0">
              <a:latin typeface="Aptos" panose="020B0004020202020204" pitchFamily="34" charset="0"/>
            </a:endParaRPr>
          </a:p>
          <a:p>
            <a:pPr lvl="1">
              <a:lnSpc>
                <a:spcPct val="150000"/>
              </a:lnSpc>
              <a:buFont typeface="Wingdings" panose="05000000000000000000" pitchFamily="2" charset="2"/>
              <a:buChar char="§"/>
            </a:pPr>
            <a:r>
              <a:rPr lang="en-US" sz="2200" dirty="0">
                <a:solidFill>
                  <a:srgbClr val="222222"/>
                </a:solidFill>
                <a:latin typeface="Aptos" panose="020B0004020202020204" pitchFamily="34" charset="0"/>
              </a:rPr>
              <a:t>Explain strengths and limitations</a:t>
            </a:r>
            <a:endParaRPr lang="en-US" sz="2200" dirty="0">
              <a:latin typeface="Aptos" panose="020B0004020202020204" pitchFamily="34" charset="0"/>
            </a:endParaRPr>
          </a:p>
          <a:p>
            <a:pPr lvl="1">
              <a:lnSpc>
                <a:spcPct val="150000"/>
              </a:lnSpc>
              <a:buFont typeface="Wingdings" panose="05000000000000000000" pitchFamily="2" charset="2"/>
              <a:buChar char="§"/>
            </a:pPr>
            <a:r>
              <a:rPr lang="en-US" sz="2200" dirty="0">
                <a:solidFill>
                  <a:srgbClr val="222222"/>
                </a:solidFill>
                <a:latin typeface="Aptos" panose="020B0004020202020204" pitchFamily="34" charset="0"/>
              </a:rPr>
              <a:t>Apply a structured analytical framework</a:t>
            </a:r>
            <a:endParaRPr lang="en-US" sz="2200" dirty="0">
              <a:latin typeface="Aptos" panose="020B0004020202020204" pitchFamily="34" charset="0"/>
            </a:endParaRPr>
          </a:p>
          <a:p>
            <a:pPr lvl="1">
              <a:lnSpc>
                <a:spcPct val="150000"/>
              </a:lnSpc>
              <a:buFont typeface="Wingdings" panose="05000000000000000000" pitchFamily="2" charset="2"/>
              <a:buChar char="§"/>
            </a:pPr>
            <a:r>
              <a:rPr lang="en-US" sz="2200" dirty="0">
                <a:solidFill>
                  <a:srgbClr val="222222"/>
                </a:solidFill>
                <a:latin typeface="Aptos" panose="020B0004020202020204" pitchFamily="34" charset="0"/>
              </a:rPr>
              <a:t>Evaluate tourism and event cases using evidence</a:t>
            </a:r>
            <a:endParaRPr lang="en-US" sz="2200" dirty="0">
              <a:latin typeface="Aptos" panose="020B0004020202020204" pitchFamily="34" charset="0"/>
            </a:endParaRPr>
          </a:p>
          <a:p>
            <a:pPr lvl="1">
              <a:lnSpc>
                <a:spcPct val="150000"/>
              </a:lnSpc>
              <a:buFont typeface="Wingdings" panose="05000000000000000000" pitchFamily="2" charset="2"/>
              <a:buChar char="§"/>
            </a:pPr>
            <a:r>
              <a:rPr lang="en-US" sz="2200" dirty="0">
                <a:solidFill>
                  <a:srgbClr val="222222"/>
                </a:solidFill>
                <a:latin typeface="Aptos" panose="020B0004020202020204" pitchFamily="34" charset="0"/>
              </a:rPr>
              <a:t>Develop critical academic arguments</a:t>
            </a:r>
            <a:endParaRPr lang="en-US" sz="2200" dirty="0">
              <a:latin typeface="Aptos" panose="020B0004020202020204" pitchFamily="34" charset="0"/>
            </a:endParaRPr>
          </a:p>
          <a:p>
            <a:pPr lvl="0">
              <a:buFont typeface="Wingdings" panose="05000000000000000000" pitchFamily="2" charset="2"/>
              <a:buChar char="§"/>
            </a:pPr>
            <a:endParaRPr lang="en-GB" sz="1600" dirty="0">
              <a:latin typeface="Aptos" panose="020B0004020202020204" pitchFamily="34" charset="0"/>
            </a:endParaRPr>
          </a:p>
        </p:txBody>
      </p:sp>
      <p:pic>
        <p:nvPicPr>
          <p:cNvPr id="3" name="Graphic 2" descr="A stack of books">
            <a:extLst>
              <a:ext uri="{FF2B5EF4-FFF2-40B4-BE49-F238E27FC236}">
                <a16:creationId xmlns:a16="http://schemas.microsoft.com/office/drawing/2014/main" id="{75D98DE0-6C68-D7CD-625E-495B46B5060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05472" y="2292137"/>
            <a:ext cx="4572000" cy="4572000"/>
          </a:xfrm>
          <a:prstGeom prst="rect">
            <a:avLst/>
          </a:prstGeom>
        </p:spPr>
      </p:pic>
    </p:spTree>
    <p:extLst>
      <p:ext uri="{BB962C8B-B14F-4D97-AF65-F5344CB8AC3E}">
        <p14:creationId xmlns:p14="http://schemas.microsoft.com/office/powerpoint/2010/main" val="124134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76EC5DC-F0D8-7396-9B05-A3F22A3B6F0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E501041E-C162-6950-ED48-840305C11D26}"/>
              </a:ext>
            </a:extLst>
          </p:cNvPr>
          <p:cNvSpPr txBox="1"/>
          <p:nvPr/>
        </p:nvSpPr>
        <p:spPr>
          <a:xfrm>
            <a:off x="906375" y="2413337"/>
            <a:ext cx="9843225" cy="1015663"/>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Case Study Analysis</a:t>
            </a:r>
            <a:endParaRPr lang="en-GB" dirty="0"/>
          </a:p>
        </p:txBody>
      </p:sp>
    </p:spTree>
    <p:extLst>
      <p:ext uri="{BB962C8B-B14F-4D97-AF65-F5344CB8AC3E}">
        <p14:creationId xmlns:p14="http://schemas.microsoft.com/office/powerpoint/2010/main" val="3049225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2E8F2-97E3-5C4D-891F-D193961D7C4E}"/>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A517345D-786E-D239-7ECF-CF156BFEF9FA}"/>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DB77B2FC-F5FE-0FDD-DBF2-368E38FC23AC}"/>
              </a:ext>
            </a:extLst>
          </p:cNvPr>
          <p:cNvSpPr>
            <a:spLocks noGrp="1"/>
          </p:cNvSpPr>
          <p:nvPr>
            <p:ph type="title"/>
          </p:nvPr>
        </p:nvSpPr>
        <p:spPr>
          <a:xfrm>
            <a:off x="291830" y="92901"/>
            <a:ext cx="11585642" cy="7887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Case Study Analysis</a:t>
            </a:r>
            <a:endParaRPr lang="en-GB" sz="4800" dirty="0">
              <a:solidFill>
                <a:schemeClr val="bg1"/>
              </a:solidFill>
              <a:effectLst>
                <a:outerShdw blurRad="38100" dist="38100" dir="2700000" algn="tl">
                  <a:srgbClr val="000000">
                    <a:alpha val="43137"/>
                  </a:srgbClr>
                </a:outerShdw>
              </a:effectLst>
            </a:endParaRPr>
          </a:p>
        </p:txBody>
      </p:sp>
      <p:sp>
        <p:nvSpPr>
          <p:cNvPr id="5" name="Speech Bubble: Oval 4">
            <a:extLst>
              <a:ext uri="{FF2B5EF4-FFF2-40B4-BE49-F238E27FC236}">
                <a16:creationId xmlns:a16="http://schemas.microsoft.com/office/drawing/2014/main" id="{32BBC868-FBB1-4870-1E56-2C77B9DFCE93}"/>
              </a:ext>
            </a:extLst>
          </p:cNvPr>
          <p:cNvSpPr/>
          <p:nvPr/>
        </p:nvSpPr>
        <p:spPr>
          <a:xfrm>
            <a:off x="3318637" y="1214781"/>
            <a:ext cx="5554725" cy="369928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6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a case study?</a:t>
            </a:r>
          </a:p>
        </p:txBody>
      </p:sp>
      <p:pic>
        <p:nvPicPr>
          <p:cNvPr id="11" name="Graphic 10" descr="A microscope">
            <a:extLst>
              <a:ext uri="{FF2B5EF4-FFF2-40B4-BE49-F238E27FC236}">
                <a16:creationId xmlns:a16="http://schemas.microsoft.com/office/drawing/2014/main" id="{BB5E4308-A174-29FB-A169-485D48BB612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3348" y="3064421"/>
            <a:ext cx="3141113" cy="3141113"/>
          </a:xfrm>
          <a:prstGeom prst="rect">
            <a:avLst/>
          </a:prstGeom>
        </p:spPr>
      </p:pic>
    </p:spTree>
    <p:extLst>
      <p:ext uri="{BB962C8B-B14F-4D97-AF65-F5344CB8AC3E}">
        <p14:creationId xmlns:p14="http://schemas.microsoft.com/office/powerpoint/2010/main" val="1354168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4B8E5-FE70-E1CC-D213-29D1DDE78616}"/>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B428E784-6BDD-8D02-FD68-5E536BC6F76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Study Analysis</a:t>
            </a:r>
            <a:endParaRPr lang="en-GB"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1C089D57-B551-AF0D-3941-E48C4D1B23C2}"/>
              </a:ext>
            </a:extLst>
          </p:cNvPr>
          <p:cNvSpPr>
            <a:spLocks noGrp="1"/>
          </p:cNvSpPr>
          <p:nvPr>
            <p:ph idx="1"/>
          </p:nvPr>
        </p:nvSpPr>
        <p:spPr>
          <a:xfrm>
            <a:off x="665983" y="1614858"/>
            <a:ext cx="10638210" cy="4000239"/>
          </a:xfrm>
          <a:solidFill>
            <a:schemeClr val="tx2">
              <a:lumMod val="20000"/>
              <a:lumOff val="80000"/>
            </a:schemeClr>
          </a:solidFill>
        </p:spPr>
        <p:txBody>
          <a:bodyPr>
            <a:normAutofit/>
          </a:bodyPr>
          <a:lstStyle/>
          <a:p>
            <a:pPr marL="0" indent="0" algn="ctr">
              <a:buNone/>
            </a:pPr>
            <a:r>
              <a:rPr lang="en-US" sz="2000" b="1" dirty="0">
                <a:solidFill>
                  <a:schemeClr val="accent3">
                    <a:lumMod val="75000"/>
                  </a:schemeClr>
                </a:solidFill>
                <a:latin typeface="Aptos" panose="020B0004020202020204" pitchFamily="34" charset="0"/>
              </a:rPr>
              <a:t>An in-depth investigation of a phenomenon, </a:t>
            </a:r>
            <a:r>
              <a:rPr lang="en-US" sz="2000" b="1" dirty="0" err="1">
                <a:solidFill>
                  <a:schemeClr val="accent3">
                    <a:lumMod val="75000"/>
                  </a:schemeClr>
                </a:solidFill>
                <a:latin typeface="Aptos" panose="020B0004020202020204" pitchFamily="34" charset="0"/>
              </a:rPr>
              <a:t>organisation</a:t>
            </a:r>
            <a:r>
              <a:rPr lang="en-US" sz="2000" b="1" dirty="0">
                <a:solidFill>
                  <a:schemeClr val="accent3">
                    <a:lumMod val="75000"/>
                  </a:schemeClr>
                </a:solidFill>
                <a:latin typeface="Aptos" panose="020B0004020202020204" pitchFamily="34" charset="0"/>
              </a:rPr>
              <a:t>, destination, event or incident within its real-world context. Used to explore complex situations and generate rich insights.</a:t>
            </a:r>
          </a:p>
          <a:p>
            <a:pPr lvl="0" algn="just">
              <a:buFont typeface="Wingdings" panose="05000000000000000000" pitchFamily="2" charset="2"/>
              <a:buChar char="§"/>
            </a:pPr>
            <a:endParaRPr lang="en-GB" sz="2400" dirty="0">
              <a:latin typeface="Aptos" panose="020B0004020202020204" pitchFamily="34" charset="0"/>
            </a:endParaRPr>
          </a:p>
          <a:p>
            <a:pPr algn="just" fontAlgn="t">
              <a:buNone/>
            </a:pPr>
            <a:r>
              <a:rPr lang="en-GB" sz="2200" b="1" dirty="0">
                <a:latin typeface="Aptos" panose="020B0004020202020204" pitchFamily="34" charset="0"/>
              </a:rPr>
              <a:t>Researchers use case studies to:</a:t>
            </a:r>
          </a:p>
          <a:p>
            <a:pPr lvl="0" algn="just" fontAlgn="t">
              <a:buFont typeface="Wingdings" panose="05000000000000000000" pitchFamily="2" charset="2"/>
              <a:buChar char="§"/>
            </a:pPr>
            <a:r>
              <a:rPr lang="en-GB" sz="2200" dirty="0">
                <a:latin typeface="Aptos" panose="020B0004020202020204" pitchFamily="34" charset="0"/>
              </a:rPr>
              <a:t>Explore complex situations</a:t>
            </a:r>
          </a:p>
          <a:p>
            <a:pPr lvl="0" algn="just" fontAlgn="t">
              <a:buFont typeface="Wingdings" panose="05000000000000000000" pitchFamily="2" charset="2"/>
              <a:buChar char="§"/>
            </a:pPr>
            <a:r>
              <a:rPr lang="en-GB" sz="2200" dirty="0">
                <a:latin typeface="Aptos" panose="020B0004020202020204" pitchFamily="34" charset="0"/>
              </a:rPr>
              <a:t>Understand relationships between factors</a:t>
            </a:r>
          </a:p>
          <a:p>
            <a:pPr lvl="0" algn="just" fontAlgn="t">
              <a:buFont typeface="Wingdings" panose="05000000000000000000" pitchFamily="2" charset="2"/>
              <a:buChar char="§"/>
            </a:pPr>
            <a:r>
              <a:rPr lang="en-GB" sz="2200" dirty="0">
                <a:latin typeface="Aptos" panose="020B0004020202020204" pitchFamily="34" charset="0"/>
              </a:rPr>
              <a:t>Examine decision-making processes</a:t>
            </a:r>
          </a:p>
          <a:p>
            <a:pPr lvl="0" algn="just" fontAlgn="t">
              <a:buFont typeface="Wingdings" panose="05000000000000000000" pitchFamily="2" charset="2"/>
              <a:buChar char="§"/>
            </a:pPr>
            <a:r>
              <a:rPr lang="en-GB" sz="2200" dirty="0">
                <a:latin typeface="Aptos" panose="020B0004020202020204" pitchFamily="34" charset="0"/>
              </a:rPr>
              <a:t>Investigate causes and consequences</a:t>
            </a:r>
          </a:p>
          <a:p>
            <a:pPr lvl="0" algn="just" fontAlgn="t">
              <a:buFont typeface="Wingdings" panose="05000000000000000000" pitchFamily="2" charset="2"/>
              <a:buChar char="§"/>
            </a:pPr>
            <a:r>
              <a:rPr lang="en-GB" sz="2200" dirty="0">
                <a:latin typeface="Aptos" panose="020B0004020202020204" pitchFamily="34" charset="0"/>
              </a:rPr>
              <a:t>Generate practical lessons</a:t>
            </a:r>
          </a:p>
          <a:p>
            <a:pPr marL="0" lvl="0" indent="0">
              <a:buNone/>
            </a:pPr>
            <a:endParaRPr lang="en-GB" sz="1600" dirty="0">
              <a:latin typeface="Aptos" panose="020B0004020202020204" pitchFamily="34" charset="0"/>
            </a:endParaRPr>
          </a:p>
        </p:txBody>
      </p:sp>
      <p:sp>
        <p:nvSpPr>
          <p:cNvPr id="2" name="Speech Bubble: Rectangle with Corners Rounded 1">
            <a:extLst>
              <a:ext uri="{FF2B5EF4-FFF2-40B4-BE49-F238E27FC236}">
                <a16:creationId xmlns:a16="http://schemas.microsoft.com/office/drawing/2014/main" id="{44E691A0-A641-0467-9F1E-AC3E4EB8AE60}"/>
              </a:ext>
            </a:extLst>
          </p:cNvPr>
          <p:cNvSpPr/>
          <p:nvPr/>
        </p:nvSpPr>
        <p:spPr>
          <a:xfrm>
            <a:off x="7541986" y="2439696"/>
            <a:ext cx="4335485" cy="3258701"/>
          </a:xfrm>
          <a:prstGeom prst="wedgeRoundRectCallou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0EC7A68-8027-40E3-46C1-6FC5FD18FC80}"/>
              </a:ext>
            </a:extLst>
          </p:cNvPr>
          <p:cNvSpPr txBox="1"/>
          <p:nvPr/>
        </p:nvSpPr>
        <p:spPr>
          <a:xfrm>
            <a:off x="7677278" y="2689779"/>
            <a:ext cx="4200193" cy="2554545"/>
          </a:xfrm>
          <a:prstGeom prst="rect">
            <a:avLst/>
          </a:prstGeom>
          <a:noFill/>
        </p:spPr>
        <p:txBody>
          <a:bodyPr wrap="square">
            <a:spAutoFit/>
          </a:bodyPr>
          <a:lstStyle/>
          <a:p>
            <a:pPr fontAlgn="t">
              <a:lnSpc>
                <a:spcPct val="100000"/>
              </a:lnSpc>
              <a:buNone/>
            </a:pPr>
            <a:r>
              <a:rPr lang="en-GB" sz="2000" b="1" i="0" dirty="0">
                <a:effectLst/>
                <a:latin typeface="Aptos" panose="020B0004020202020204" pitchFamily="34" charset="0"/>
              </a:rPr>
              <a:t>In Tourism and Events</a:t>
            </a:r>
            <a:r>
              <a:rPr lang="en-GB" sz="2000" i="0" dirty="0">
                <a:effectLst/>
                <a:latin typeface="Aptos" panose="020B0004020202020204" pitchFamily="34" charset="0"/>
              </a:rPr>
              <a:t>, case </a:t>
            </a:r>
            <a:r>
              <a:rPr lang="en-GB" sz="2000" b="0" i="0" dirty="0">
                <a:effectLst/>
                <a:latin typeface="Aptos" panose="020B0004020202020204" pitchFamily="34" charset="0"/>
              </a:rPr>
              <a:t>studies help us understand:</a:t>
            </a:r>
          </a:p>
          <a:p>
            <a:pPr fontAlgn="t">
              <a:lnSpc>
                <a:spcPct val="100000"/>
              </a:lnSpc>
              <a:buNone/>
            </a:pPr>
            <a:endParaRPr lang="en-GB" sz="2000" b="0" i="0" dirty="0">
              <a:effectLst/>
              <a:latin typeface="Aptos" panose="020B0004020202020204" pitchFamily="34" charset="0"/>
            </a:endParaRPr>
          </a:p>
          <a:p>
            <a:pPr marL="342900" lvl="0" indent="-342900" fontAlgn="t">
              <a:lnSpc>
                <a:spcPct val="100000"/>
              </a:lnSpc>
              <a:buFont typeface="Wingdings" panose="05000000000000000000" pitchFamily="2" charset="2"/>
              <a:buChar char="ü"/>
            </a:pPr>
            <a:r>
              <a:rPr lang="en-GB" sz="2000" b="0" i="0" dirty="0">
                <a:effectLst/>
                <a:latin typeface="Aptos" panose="020B0004020202020204" pitchFamily="34" charset="0"/>
              </a:rPr>
              <a:t>Event failures</a:t>
            </a:r>
          </a:p>
          <a:p>
            <a:pPr marL="342900" lvl="0" indent="-342900" fontAlgn="t">
              <a:lnSpc>
                <a:spcPct val="100000"/>
              </a:lnSpc>
              <a:buFont typeface="Wingdings" panose="05000000000000000000" pitchFamily="2" charset="2"/>
              <a:buChar char="ü"/>
            </a:pPr>
            <a:r>
              <a:rPr lang="en-GB" sz="2000" b="0" i="0" dirty="0">
                <a:effectLst/>
                <a:latin typeface="Aptos" panose="020B0004020202020204" pitchFamily="34" charset="0"/>
              </a:rPr>
              <a:t>Crisis situations</a:t>
            </a:r>
          </a:p>
          <a:p>
            <a:pPr marL="342900" lvl="0" indent="-342900" fontAlgn="t">
              <a:lnSpc>
                <a:spcPct val="100000"/>
              </a:lnSpc>
              <a:buFont typeface="Wingdings" panose="05000000000000000000" pitchFamily="2" charset="2"/>
              <a:buChar char="ü"/>
            </a:pPr>
            <a:r>
              <a:rPr lang="en-GB" sz="2000" b="0" i="0" dirty="0">
                <a:effectLst/>
                <a:latin typeface="Aptos" panose="020B0004020202020204" pitchFamily="34" charset="0"/>
              </a:rPr>
              <a:t>Destination management issues</a:t>
            </a:r>
          </a:p>
          <a:p>
            <a:pPr marL="342900" lvl="0" indent="-342900" fontAlgn="t">
              <a:lnSpc>
                <a:spcPct val="100000"/>
              </a:lnSpc>
              <a:buFont typeface="Wingdings" panose="05000000000000000000" pitchFamily="2" charset="2"/>
              <a:buChar char="ü"/>
            </a:pPr>
            <a:r>
              <a:rPr lang="en-GB" sz="2000" b="0" i="0" dirty="0">
                <a:effectLst/>
                <a:latin typeface="Aptos" panose="020B0004020202020204" pitchFamily="34" charset="0"/>
              </a:rPr>
              <a:t>Visitor behaviour</a:t>
            </a:r>
          </a:p>
          <a:p>
            <a:pPr marL="342900" lvl="0" indent="-342900" fontAlgn="t">
              <a:lnSpc>
                <a:spcPct val="100000"/>
              </a:lnSpc>
              <a:buFont typeface="Wingdings" panose="05000000000000000000" pitchFamily="2" charset="2"/>
              <a:buChar char="ü"/>
            </a:pPr>
            <a:r>
              <a:rPr lang="en-GB" sz="2000" b="0" i="0" dirty="0">
                <a:effectLst/>
                <a:latin typeface="Aptos" panose="020B0004020202020204" pitchFamily="34" charset="0"/>
              </a:rPr>
              <a:t>Policy decisions</a:t>
            </a:r>
          </a:p>
        </p:txBody>
      </p:sp>
      <p:pic>
        <p:nvPicPr>
          <p:cNvPr id="6" name="Graphic 5" descr="Badge Tick with solid fill">
            <a:extLst>
              <a:ext uri="{FF2B5EF4-FFF2-40B4-BE49-F238E27FC236}">
                <a16:creationId xmlns:a16="http://schemas.microsoft.com/office/drawing/2014/main" id="{38E503DD-3762-A623-7B4D-82C093B996E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46993" y="4742347"/>
            <a:ext cx="914400" cy="914400"/>
          </a:xfrm>
          <a:prstGeom prst="rect">
            <a:avLst/>
          </a:prstGeom>
        </p:spPr>
      </p:pic>
    </p:spTree>
    <p:extLst>
      <p:ext uri="{BB962C8B-B14F-4D97-AF65-F5344CB8AC3E}">
        <p14:creationId xmlns:p14="http://schemas.microsoft.com/office/powerpoint/2010/main" val="3367918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5305F-D131-ACE1-D729-06309ED05E7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3CE91C4-B0A3-6B41-0E85-AF90484B4A3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Study Analysis</a:t>
            </a:r>
            <a:endParaRPr lang="en-GB"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876B3CC3-C21E-B7E5-1C93-281F69F19C42}"/>
              </a:ext>
            </a:extLst>
          </p:cNvPr>
          <p:cNvSpPr>
            <a:spLocks noGrp="1"/>
          </p:cNvSpPr>
          <p:nvPr>
            <p:ph idx="1"/>
          </p:nvPr>
        </p:nvSpPr>
        <p:spPr>
          <a:xfrm>
            <a:off x="543921" y="1614858"/>
            <a:ext cx="10398194" cy="4000239"/>
          </a:xfrm>
          <a:solidFill>
            <a:schemeClr val="tx2">
              <a:lumMod val="20000"/>
              <a:lumOff val="80000"/>
            </a:schemeClr>
          </a:solidFill>
        </p:spPr>
        <p:txBody>
          <a:bodyPr>
            <a:normAutofit lnSpcReduction="10000"/>
          </a:bodyPr>
          <a:lstStyle/>
          <a:p>
            <a:pPr fontAlgn="t">
              <a:lnSpc>
                <a:spcPct val="150000"/>
              </a:lnSpc>
              <a:buNone/>
            </a:pPr>
            <a:r>
              <a:rPr lang="en-GB" sz="2400" b="1" dirty="0">
                <a:solidFill>
                  <a:schemeClr val="accent6">
                    <a:lumMod val="75000"/>
                  </a:schemeClr>
                </a:solidFill>
                <a:latin typeface="Aptos" panose="020B0004020202020204" pitchFamily="34" charset="0"/>
              </a:rPr>
              <a:t>Advantages</a:t>
            </a:r>
          </a:p>
          <a:p>
            <a:pPr fontAlgn="t">
              <a:lnSpc>
                <a:spcPct val="150000"/>
              </a:lnSpc>
              <a:buFont typeface="Wingdings" panose="05000000000000000000" pitchFamily="2" charset="2"/>
              <a:buChar char="ü"/>
            </a:pPr>
            <a:r>
              <a:rPr lang="en-GB" sz="2400" dirty="0">
                <a:latin typeface="Aptos" panose="020B0004020202020204" pitchFamily="34" charset="0"/>
              </a:rPr>
              <a:t> Rich detail</a:t>
            </a:r>
          </a:p>
          <a:p>
            <a:pPr fontAlgn="t">
              <a:lnSpc>
                <a:spcPct val="150000"/>
              </a:lnSpc>
              <a:buFont typeface="Wingdings" panose="05000000000000000000" pitchFamily="2" charset="2"/>
              <a:buChar char="ü"/>
            </a:pPr>
            <a:r>
              <a:rPr lang="en-GB" sz="2400" dirty="0">
                <a:latin typeface="Aptos" panose="020B0004020202020204" pitchFamily="34" charset="0"/>
              </a:rPr>
              <a:t> Real-world application</a:t>
            </a:r>
          </a:p>
          <a:p>
            <a:pPr fontAlgn="t">
              <a:lnSpc>
                <a:spcPct val="150000"/>
              </a:lnSpc>
              <a:buFont typeface="Wingdings" panose="05000000000000000000" pitchFamily="2" charset="2"/>
              <a:buChar char="ü"/>
            </a:pPr>
            <a:r>
              <a:rPr lang="en-GB" sz="2400" dirty="0">
                <a:latin typeface="Aptos" panose="020B0004020202020204" pitchFamily="34" charset="0"/>
              </a:rPr>
              <a:t> Multiple perspectives</a:t>
            </a:r>
          </a:p>
          <a:p>
            <a:pPr fontAlgn="t">
              <a:lnSpc>
                <a:spcPct val="150000"/>
              </a:lnSpc>
              <a:buFont typeface="Wingdings" panose="05000000000000000000" pitchFamily="2" charset="2"/>
              <a:buChar char="ü"/>
            </a:pPr>
            <a:r>
              <a:rPr lang="en-GB" sz="2400" dirty="0">
                <a:latin typeface="Aptos" panose="020B0004020202020204" pitchFamily="34" charset="0"/>
              </a:rPr>
              <a:t> Understanding complexity</a:t>
            </a:r>
          </a:p>
          <a:p>
            <a:pPr fontAlgn="t">
              <a:lnSpc>
                <a:spcPct val="150000"/>
              </a:lnSpc>
              <a:buFont typeface="Wingdings" panose="05000000000000000000" pitchFamily="2" charset="2"/>
              <a:buChar char="ü"/>
            </a:pPr>
            <a:r>
              <a:rPr lang="en-GB" sz="2400" dirty="0">
                <a:latin typeface="Aptos" panose="020B0004020202020204" pitchFamily="34" charset="0"/>
              </a:rPr>
              <a:t> Development of critical thinking</a:t>
            </a:r>
          </a:p>
          <a:p>
            <a:pPr marL="0" lvl="0" indent="0">
              <a:buNone/>
            </a:pPr>
            <a:endParaRPr lang="en-GB" sz="1600" dirty="0">
              <a:latin typeface="Aptos" panose="020B0004020202020204" pitchFamily="34" charset="0"/>
            </a:endParaRPr>
          </a:p>
        </p:txBody>
      </p:sp>
      <p:sp>
        <p:nvSpPr>
          <p:cNvPr id="2" name="Speech Bubble: Rectangle with Corners Rounded 1">
            <a:extLst>
              <a:ext uri="{FF2B5EF4-FFF2-40B4-BE49-F238E27FC236}">
                <a16:creationId xmlns:a16="http://schemas.microsoft.com/office/drawing/2014/main" id="{BFCD1786-EB2F-0E35-713C-F8701028158F}"/>
              </a:ext>
            </a:extLst>
          </p:cNvPr>
          <p:cNvSpPr/>
          <p:nvPr/>
        </p:nvSpPr>
        <p:spPr>
          <a:xfrm>
            <a:off x="7541986" y="2439696"/>
            <a:ext cx="4090763" cy="3258701"/>
          </a:xfrm>
          <a:prstGeom prst="wedgeRoundRectCallou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AF8A01E-91E3-C482-BC8E-26AC36932942}"/>
              </a:ext>
            </a:extLst>
          </p:cNvPr>
          <p:cNvSpPr txBox="1"/>
          <p:nvPr/>
        </p:nvSpPr>
        <p:spPr>
          <a:xfrm>
            <a:off x="7795389" y="2689779"/>
            <a:ext cx="3730628" cy="2431435"/>
          </a:xfrm>
          <a:prstGeom prst="rect">
            <a:avLst/>
          </a:prstGeom>
          <a:noFill/>
        </p:spPr>
        <p:txBody>
          <a:bodyPr wrap="square">
            <a:spAutoFit/>
          </a:bodyPr>
          <a:lstStyle/>
          <a:p>
            <a:pPr fontAlgn="t">
              <a:lnSpc>
                <a:spcPct val="100000"/>
              </a:lnSpc>
              <a:buNone/>
            </a:pPr>
            <a:r>
              <a:rPr lang="en-GB" sz="2200" b="1" i="0" dirty="0">
                <a:effectLst/>
                <a:latin typeface="Aptos" panose="020B0004020202020204" pitchFamily="34" charset="0"/>
              </a:rPr>
              <a:t>Remember: </a:t>
            </a:r>
            <a:r>
              <a:rPr lang="en-GB" sz="2200" dirty="0">
                <a:latin typeface="Aptos" panose="020B0004020202020204" pitchFamily="34" charset="0"/>
              </a:rPr>
              <a:t>Researchers should move beyond asking:</a:t>
            </a:r>
          </a:p>
          <a:p>
            <a:pPr algn="ctr" fontAlgn="t">
              <a:lnSpc>
                <a:spcPct val="100000"/>
              </a:lnSpc>
              <a:buNone/>
            </a:pPr>
            <a:r>
              <a:rPr lang="en-GB" sz="2200" dirty="0">
                <a:latin typeface="Aptos" panose="020B0004020202020204" pitchFamily="34" charset="0"/>
              </a:rPr>
              <a:t>"What happened?"</a:t>
            </a:r>
          </a:p>
          <a:p>
            <a:pPr fontAlgn="t">
              <a:lnSpc>
                <a:spcPct val="100000"/>
              </a:lnSpc>
              <a:buNone/>
            </a:pPr>
            <a:endParaRPr lang="en-GB" sz="2200" dirty="0">
              <a:latin typeface="Aptos" panose="020B0004020202020204" pitchFamily="34" charset="0"/>
            </a:endParaRPr>
          </a:p>
          <a:p>
            <a:pPr fontAlgn="t">
              <a:lnSpc>
                <a:spcPct val="100000"/>
              </a:lnSpc>
              <a:buNone/>
            </a:pPr>
            <a:r>
              <a:rPr lang="en-GB" sz="2200" dirty="0">
                <a:latin typeface="Aptos" panose="020B0004020202020204" pitchFamily="34" charset="0"/>
              </a:rPr>
              <a:t>And instead ask:</a:t>
            </a:r>
          </a:p>
          <a:p>
            <a:pPr algn="ctr" fontAlgn="t">
              <a:lnSpc>
                <a:spcPct val="100000"/>
              </a:lnSpc>
              <a:buNone/>
            </a:pPr>
            <a:r>
              <a:rPr lang="en-GB" sz="2200" dirty="0">
                <a:latin typeface="Aptos" panose="020B0004020202020204" pitchFamily="34" charset="0"/>
              </a:rPr>
              <a:t>"Why did it happen?"</a:t>
            </a:r>
          </a:p>
          <a:p>
            <a:pPr fontAlgn="t">
              <a:lnSpc>
                <a:spcPct val="100000"/>
              </a:lnSpc>
              <a:buNone/>
            </a:pPr>
            <a:endParaRPr lang="en-GB" sz="2000" b="0" i="0" dirty="0">
              <a:effectLst/>
              <a:latin typeface="Aptos" panose="020B0004020202020204" pitchFamily="34" charset="0"/>
            </a:endParaRPr>
          </a:p>
        </p:txBody>
      </p:sp>
      <p:pic>
        <p:nvPicPr>
          <p:cNvPr id="6" name="Graphic 5" descr="Badge Tick with solid fill">
            <a:extLst>
              <a:ext uri="{FF2B5EF4-FFF2-40B4-BE49-F238E27FC236}">
                <a16:creationId xmlns:a16="http://schemas.microsoft.com/office/drawing/2014/main" id="{16602D17-377C-04B4-3994-99553D8B8B9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64983" y="4742347"/>
            <a:ext cx="914400" cy="914400"/>
          </a:xfrm>
          <a:prstGeom prst="rect">
            <a:avLst/>
          </a:prstGeom>
        </p:spPr>
      </p:pic>
      <p:pic>
        <p:nvPicPr>
          <p:cNvPr id="5" name="Graphic 4" descr="Books with solid fill">
            <a:extLst>
              <a:ext uri="{FF2B5EF4-FFF2-40B4-BE49-F238E27FC236}">
                <a16:creationId xmlns:a16="http://schemas.microsoft.com/office/drawing/2014/main" id="{8E8DE842-FF36-6B37-256F-3EC972BFB89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71844" y="2689779"/>
            <a:ext cx="914400" cy="914400"/>
          </a:xfrm>
          <a:prstGeom prst="rect">
            <a:avLst/>
          </a:prstGeom>
        </p:spPr>
      </p:pic>
    </p:spTree>
    <p:extLst>
      <p:ext uri="{BB962C8B-B14F-4D97-AF65-F5344CB8AC3E}">
        <p14:creationId xmlns:p14="http://schemas.microsoft.com/office/powerpoint/2010/main" val="1779275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794DEB-554A-D7A5-7830-41D9C93C6F67}"/>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03009A2-5C4D-4D64-6BAA-0EE5A5EABA3A}"/>
              </a:ext>
            </a:extLst>
          </p:cNvPr>
          <p:cNvSpPr>
            <a:spLocks noGrp="1"/>
          </p:cNvSpPr>
          <p:nvPr>
            <p:ph type="title"/>
          </p:nvPr>
        </p:nvSpPr>
        <p:spPr>
          <a:xfrm>
            <a:off x="291830" y="92901"/>
            <a:ext cx="11585642" cy="956511"/>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Study Analysis</a:t>
            </a:r>
            <a:endParaRPr lang="en-GB"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8E6A1F12-F3AC-238C-C7E3-02E98208A061}"/>
              </a:ext>
            </a:extLst>
          </p:cNvPr>
          <p:cNvSpPr>
            <a:spLocks noGrp="1"/>
          </p:cNvSpPr>
          <p:nvPr>
            <p:ph idx="1"/>
          </p:nvPr>
        </p:nvSpPr>
        <p:spPr>
          <a:xfrm>
            <a:off x="525510" y="1276479"/>
            <a:ext cx="10925969" cy="4473808"/>
          </a:xfrm>
          <a:solidFill>
            <a:schemeClr val="tx2">
              <a:lumMod val="20000"/>
              <a:lumOff val="80000"/>
            </a:schemeClr>
          </a:solidFill>
        </p:spPr>
        <p:txBody>
          <a:bodyPr>
            <a:noAutofit/>
          </a:bodyPr>
          <a:lstStyle/>
          <a:p>
            <a:pPr marL="0" lvl="0" indent="0" fontAlgn="t">
              <a:lnSpc>
                <a:spcPct val="120000"/>
              </a:lnSpc>
              <a:buNone/>
            </a:pPr>
            <a:r>
              <a:rPr lang="en-GB" sz="2000" b="1" dirty="0">
                <a:solidFill>
                  <a:schemeClr val="accent2">
                    <a:lumMod val="75000"/>
                  </a:schemeClr>
                </a:solidFill>
                <a:latin typeface="Aptos" panose="020B0004020202020204" pitchFamily="34" charset="0"/>
              </a:rPr>
              <a:t>Disadvantages:</a:t>
            </a:r>
          </a:p>
          <a:p>
            <a:pPr lvl="0" fontAlgn="t">
              <a:lnSpc>
                <a:spcPct val="120000"/>
              </a:lnSpc>
              <a:buFont typeface="Wingdings" panose="05000000000000000000" pitchFamily="2" charset="2"/>
              <a:buChar char="§"/>
            </a:pPr>
            <a:r>
              <a:rPr lang="en-GB" sz="2000" dirty="0">
                <a:latin typeface="Aptos" panose="020B0004020202020204" pitchFamily="34" charset="0"/>
              </a:rPr>
              <a:t>Limited generalisability</a:t>
            </a:r>
          </a:p>
          <a:p>
            <a:pPr lvl="0" fontAlgn="t">
              <a:lnSpc>
                <a:spcPct val="120000"/>
              </a:lnSpc>
              <a:buFont typeface="Wingdings" panose="05000000000000000000" pitchFamily="2" charset="2"/>
              <a:buChar char="§"/>
            </a:pPr>
            <a:r>
              <a:rPr lang="en-GB" sz="2000" dirty="0">
                <a:latin typeface="Aptos" panose="020B0004020202020204" pitchFamily="34" charset="0"/>
              </a:rPr>
              <a:t>Potential researcher bias</a:t>
            </a:r>
          </a:p>
          <a:p>
            <a:pPr lvl="0" fontAlgn="t">
              <a:lnSpc>
                <a:spcPct val="120000"/>
              </a:lnSpc>
              <a:buFont typeface="Wingdings" panose="05000000000000000000" pitchFamily="2" charset="2"/>
              <a:buChar char="§"/>
            </a:pPr>
            <a:r>
              <a:rPr lang="en-GB" sz="2000" dirty="0">
                <a:latin typeface="Aptos" panose="020B0004020202020204" pitchFamily="34" charset="0"/>
              </a:rPr>
              <a:t>Time-consuming data collection and analysis</a:t>
            </a:r>
          </a:p>
          <a:p>
            <a:pPr lvl="0" fontAlgn="t">
              <a:lnSpc>
                <a:spcPct val="120000"/>
              </a:lnSpc>
              <a:buFont typeface="Wingdings" panose="05000000000000000000" pitchFamily="2" charset="2"/>
              <a:buChar char="§"/>
            </a:pPr>
            <a:r>
              <a:rPr lang="en-GB" sz="2000" dirty="0">
                <a:latin typeface="Aptos" panose="020B0004020202020204" pitchFamily="34" charset="0"/>
              </a:rPr>
              <a:t>Difficulty proving cause and effect</a:t>
            </a:r>
          </a:p>
          <a:p>
            <a:pPr lvl="0" fontAlgn="t">
              <a:lnSpc>
                <a:spcPct val="120000"/>
              </a:lnSpc>
              <a:buFont typeface="Wingdings" panose="05000000000000000000" pitchFamily="2" charset="2"/>
              <a:buChar char="§"/>
            </a:pPr>
            <a:r>
              <a:rPr lang="en-GB" sz="2000" dirty="0">
                <a:latin typeface="Aptos" panose="020B0004020202020204" pitchFamily="34" charset="0"/>
              </a:rPr>
              <a:t>Reliance on the quality of available data</a:t>
            </a:r>
          </a:p>
          <a:p>
            <a:pPr lvl="0" fontAlgn="t">
              <a:lnSpc>
                <a:spcPct val="120000"/>
              </a:lnSpc>
              <a:buFont typeface="Wingdings" panose="05000000000000000000" pitchFamily="2" charset="2"/>
              <a:buChar char="§"/>
            </a:pPr>
            <a:r>
              <a:rPr lang="en-GB" sz="2000" dirty="0">
                <a:latin typeface="Aptos" panose="020B0004020202020204" pitchFamily="34" charset="0"/>
              </a:rPr>
              <a:t>Findings can be difficult to replicate</a:t>
            </a:r>
          </a:p>
          <a:p>
            <a:pPr lvl="0" fontAlgn="t">
              <a:lnSpc>
                <a:spcPct val="120000"/>
              </a:lnSpc>
              <a:buFont typeface="Wingdings" panose="05000000000000000000" pitchFamily="2" charset="2"/>
              <a:buChar char="§"/>
            </a:pPr>
            <a:r>
              <a:rPr lang="en-GB" sz="2000" dirty="0">
                <a:latin typeface="Aptos" panose="020B0004020202020204" pitchFamily="34" charset="0"/>
              </a:rPr>
              <a:t>May focus too heavily on a unique situation rather than wider trends</a:t>
            </a:r>
          </a:p>
        </p:txBody>
      </p:sp>
      <p:sp>
        <p:nvSpPr>
          <p:cNvPr id="8" name="Speech Bubble: Rectangle with Corners Rounded 7">
            <a:extLst>
              <a:ext uri="{FF2B5EF4-FFF2-40B4-BE49-F238E27FC236}">
                <a16:creationId xmlns:a16="http://schemas.microsoft.com/office/drawing/2014/main" id="{CE0E2A9B-3047-5143-25DC-0132A1210C6E}"/>
              </a:ext>
            </a:extLst>
          </p:cNvPr>
          <p:cNvSpPr/>
          <p:nvPr/>
        </p:nvSpPr>
        <p:spPr>
          <a:xfrm>
            <a:off x="7990196" y="1454448"/>
            <a:ext cx="4090763" cy="3258701"/>
          </a:xfrm>
          <a:prstGeom prst="wedgeRoundRectCallou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fontAlgn="t">
              <a:lnSpc>
                <a:spcPct val="120000"/>
              </a:lnSpc>
              <a:buNone/>
            </a:pPr>
            <a:r>
              <a:rPr lang="en-GB" sz="2200" b="1" dirty="0">
                <a:solidFill>
                  <a:schemeClr val="tx2">
                    <a:lumMod val="75000"/>
                  </a:schemeClr>
                </a:solidFill>
                <a:latin typeface="Aptos" panose="020B0004020202020204" pitchFamily="34" charset="0"/>
              </a:rPr>
              <a:t>Case studies provide rich detail but can be subjective, time-intensive, and difficult to apply to broader contexts.</a:t>
            </a:r>
          </a:p>
        </p:txBody>
      </p:sp>
      <p:pic>
        <p:nvPicPr>
          <p:cNvPr id="12" name="Graphic 11" descr="Badge Tick with solid fill">
            <a:extLst>
              <a:ext uri="{FF2B5EF4-FFF2-40B4-BE49-F238E27FC236}">
                <a16:creationId xmlns:a16="http://schemas.microsoft.com/office/drawing/2014/main" id="{974EA96A-D765-238C-509A-EEE1EFCDDBC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088430" y="3746858"/>
            <a:ext cx="914400" cy="914400"/>
          </a:xfrm>
          <a:prstGeom prst="rect">
            <a:avLst/>
          </a:prstGeom>
        </p:spPr>
      </p:pic>
      <p:pic>
        <p:nvPicPr>
          <p:cNvPr id="5" name="Graphic 4" descr="An open book">
            <a:extLst>
              <a:ext uri="{FF2B5EF4-FFF2-40B4-BE49-F238E27FC236}">
                <a16:creationId xmlns:a16="http://schemas.microsoft.com/office/drawing/2014/main" id="{D587937A-5592-1030-45EB-9C90F36C1E1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07941" y="4719286"/>
            <a:ext cx="2345515" cy="2345515"/>
          </a:xfrm>
          <a:prstGeom prst="rect">
            <a:avLst/>
          </a:prstGeom>
        </p:spPr>
      </p:pic>
    </p:spTree>
    <p:extLst>
      <p:ext uri="{BB962C8B-B14F-4D97-AF65-F5344CB8AC3E}">
        <p14:creationId xmlns:p14="http://schemas.microsoft.com/office/powerpoint/2010/main" val="1488762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9B9B2-86A4-D2A6-81B4-136277F3432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A928FFB-C36F-1666-F325-91138D12B05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Case Study Types</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82CAD218-79D6-91AF-27C5-97D87902D0FE}"/>
              </a:ext>
            </a:extLst>
          </p:cNvPr>
          <p:cNvSpPr>
            <a:spLocks noGrp="1"/>
          </p:cNvSpPr>
          <p:nvPr>
            <p:ph idx="1"/>
          </p:nvPr>
        </p:nvSpPr>
        <p:spPr>
          <a:xfrm>
            <a:off x="1080097" y="1614858"/>
            <a:ext cx="10652120" cy="4000239"/>
          </a:xfrm>
        </p:spPr>
        <p:txBody>
          <a:bodyPr>
            <a:normAutofit lnSpcReduction="10000"/>
          </a:bodyPr>
          <a:lstStyle/>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Exploratory</a:t>
            </a:r>
            <a:endParaRPr lang="en-US" sz="2400" dirty="0">
              <a:latin typeface="Aptos" panose="020B0004020202020204" pitchFamily="34" charset="0"/>
            </a:endParaRPr>
          </a:p>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Descriptive</a:t>
            </a:r>
            <a:endParaRPr lang="en-US" sz="2400" dirty="0">
              <a:latin typeface="Aptos" panose="020B0004020202020204" pitchFamily="34" charset="0"/>
            </a:endParaRPr>
          </a:p>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Explanatory</a:t>
            </a:r>
            <a:endParaRPr lang="en-US" sz="2400" dirty="0">
              <a:latin typeface="Aptos" panose="020B0004020202020204" pitchFamily="34" charset="0"/>
            </a:endParaRPr>
          </a:p>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Single-case</a:t>
            </a:r>
            <a:endParaRPr lang="en-US" sz="2400" dirty="0">
              <a:latin typeface="Aptos" panose="020B0004020202020204" pitchFamily="34" charset="0"/>
            </a:endParaRPr>
          </a:p>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Multiple-case</a:t>
            </a:r>
            <a:endParaRPr lang="en-US" sz="2400" dirty="0">
              <a:latin typeface="Aptos" panose="020B0004020202020204" pitchFamily="34" charset="0"/>
            </a:endParaRPr>
          </a:p>
          <a:p>
            <a:pPr>
              <a:lnSpc>
                <a:spcPct val="150000"/>
              </a:lnSpc>
              <a:buFont typeface="Wingdings" panose="05000000000000000000" pitchFamily="2" charset="2"/>
              <a:buChar char="v"/>
            </a:pPr>
            <a:r>
              <a:rPr lang="en-US" sz="2400" dirty="0">
                <a:solidFill>
                  <a:srgbClr val="222222"/>
                </a:solidFill>
                <a:latin typeface="Aptos" panose="020B0004020202020204" pitchFamily="34" charset="0"/>
              </a:rPr>
              <a:t> Contemporary or historical</a:t>
            </a:r>
            <a:endParaRPr lang="en-GB" sz="2400" dirty="0">
              <a:latin typeface="Aptos" panose="020B0004020202020204" pitchFamily="34" charset="0"/>
            </a:endParaRPr>
          </a:p>
          <a:p>
            <a:pPr lvl="0">
              <a:buFont typeface="Wingdings" panose="05000000000000000000" pitchFamily="2" charset="2"/>
              <a:buChar char="§"/>
            </a:pPr>
            <a:endParaRPr lang="en-GB" sz="1600" dirty="0">
              <a:latin typeface="Aptos" panose="020B0004020202020204" pitchFamily="34" charset="0"/>
            </a:endParaRPr>
          </a:p>
        </p:txBody>
      </p:sp>
      <p:pic>
        <p:nvPicPr>
          <p:cNvPr id="3" name="Picture 2">
            <a:extLst>
              <a:ext uri="{FF2B5EF4-FFF2-40B4-BE49-F238E27FC236}">
                <a16:creationId xmlns:a16="http://schemas.microsoft.com/office/drawing/2014/main" id="{4A9F2CBE-151D-E296-C997-A7D34BCB5E7F}"/>
              </a:ext>
            </a:extLst>
          </p:cNvPr>
          <p:cNvPicPr>
            <a:picLocks noChangeAspect="1"/>
          </p:cNvPicPr>
          <p:nvPr/>
        </p:nvPicPr>
        <p:blipFill>
          <a:blip r:embed="rId3"/>
          <a:stretch>
            <a:fillRect/>
          </a:stretch>
        </p:blipFill>
        <p:spPr>
          <a:xfrm>
            <a:off x="6096000" y="1939225"/>
            <a:ext cx="4685727" cy="312259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2599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F778A-0AF3-63EF-0F65-64898B66A22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6366FD24-9E19-834C-2A8A-3D5B91FCDDC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6-Step Analysis Process</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1633564D-DB7A-E58C-F39B-E74D5292DDCF}"/>
              </a:ext>
            </a:extLst>
          </p:cNvPr>
          <p:cNvSpPr>
            <a:spLocks noGrp="1"/>
          </p:cNvSpPr>
          <p:nvPr>
            <p:ph idx="1"/>
          </p:nvPr>
        </p:nvSpPr>
        <p:spPr>
          <a:xfrm>
            <a:off x="5161143" y="1614858"/>
            <a:ext cx="6571073" cy="4000239"/>
          </a:xfrm>
        </p:spPr>
        <p:txBody>
          <a:bodyPr>
            <a:normAutofit/>
          </a:bodyPr>
          <a:lstStyle/>
          <a:p>
            <a:pPr marL="0" indent="0">
              <a:lnSpc>
                <a:spcPct val="150000"/>
              </a:lnSpc>
              <a:buNone/>
            </a:pPr>
            <a:r>
              <a:rPr lang="en-US" sz="2400" dirty="0">
                <a:solidFill>
                  <a:srgbClr val="222222"/>
                </a:solidFill>
                <a:latin typeface="Aptos" panose="020B0004020202020204" pitchFamily="34" charset="0"/>
              </a:rPr>
              <a:t>1. Understand the case</a:t>
            </a:r>
            <a:endParaRPr lang="en-US" sz="2400" dirty="0">
              <a:latin typeface="Aptos" panose="020B0004020202020204" pitchFamily="34" charset="0"/>
            </a:endParaRPr>
          </a:p>
          <a:p>
            <a:pPr marL="0" indent="0">
              <a:lnSpc>
                <a:spcPct val="150000"/>
              </a:lnSpc>
              <a:buNone/>
            </a:pPr>
            <a:r>
              <a:rPr lang="en-US" sz="2400" dirty="0">
                <a:solidFill>
                  <a:srgbClr val="222222"/>
                </a:solidFill>
                <a:latin typeface="Aptos" panose="020B0004020202020204" pitchFamily="34" charset="0"/>
              </a:rPr>
              <a:t>2. Identify key issues</a:t>
            </a:r>
            <a:endParaRPr lang="en-US" sz="2400" dirty="0">
              <a:latin typeface="Aptos" panose="020B0004020202020204" pitchFamily="34" charset="0"/>
            </a:endParaRPr>
          </a:p>
          <a:p>
            <a:pPr marL="0" indent="0">
              <a:lnSpc>
                <a:spcPct val="150000"/>
              </a:lnSpc>
              <a:buNone/>
            </a:pPr>
            <a:r>
              <a:rPr lang="en-US" sz="2400" dirty="0">
                <a:solidFill>
                  <a:srgbClr val="222222"/>
                </a:solidFill>
                <a:latin typeface="Aptos" panose="020B0004020202020204" pitchFamily="34" charset="0"/>
              </a:rPr>
              <a:t>3. Gather evidence</a:t>
            </a:r>
            <a:endParaRPr lang="en-US" sz="2400" dirty="0">
              <a:latin typeface="Aptos" panose="020B0004020202020204" pitchFamily="34" charset="0"/>
            </a:endParaRPr>
          </a:p>
          <a:p>
            <a:pPr marL="0" indent="0">
              <a:lnSpc>
                <a:spcPct val="150000"/>
              </a:lnSpc>
              <a:buNone/>
            </a:pPr>
            <a:r>
              <a:rPr lang="en-US" sz="2400" dirty="0">
                <a:solidFill>
                  <a:srgbClr val="222222"/>
                </a:solidFill>
                <a:latin typeface="Aptos" panose="020B0004020202020204" pitchFamily="34" charset="0"/>
              </a:rPr>
              <a:t>4. Apply theory</a:t>
            </a:r>
            <a:endParaRPr lang="en-US" sz="2400" dirty="0">
              <a:latin typeface="Aptos" panose="020B0004020202020204" pitchFamily="34" charset="0"/>
            </a:endParaRPr>
          </a:p>
          <a:p>
            <a:pPr marL="0" indent="0">
              <a:lnSpc>
                <a:spcPct val="150000"/>
              </a:lnSpc>
              <a:buNone/>
            </a:pPr>
            <a:r>
              <a:rPr lang="en-US" sz="2400" dirty="0">
                <a:solidFill>
                  <a:srgbClr val="222222"/>
                </a:solidFill>
                <a:latin typeface="Aptos" panose="020B0004020202020204" pitchFamily="34" charset="0"/>
              </a:rPr>
              <a:t>5. Evaluate alternatives</a:t>
            </a:r>
            <a:endParaRPr lang="en-US" sz="2400" dirty="0">
              <a:latin typeface="Aptos" panose="020B0004020202020204" pitchFamily="34" charset="0"/>
            </a:endParaRPr>
          </a:p>
          <a:p>
            <a:pPr marL="0" indent="0">
              <a:lnSpc>
                <a:spcPct val="150000"/>
              </a:lnSpc>
              <a:buNone/>
            </a:pPr>
            <a:r>
              <a:rPr lang="en-US" sz="2400" dirty="0">
                <a:solidFill>
                  <a:srgbClr val="222222"/>
                </a:solidFill>
                <a:latin typeface="Aptos" panose="020B0004020202020204" pitchFamily="34" charset="0"/>
              </a:rPr>
              <a:t>6. Present conclusions and recommendations</a:t>
            </a:r>
            <a:endParaRPr lang="en-US" sz="2400" dirty="0">
              <a:latin typeface="Aptos" panose="020B0004020202020204" pitchFamily="34" charset="0"/>
            </a:endParaRPr>
          </a:p>
        </p:txBody>
      </p:sp>
      <p:pic>
        <p:nvPicPr>
          <p:cNvPr id="4" name="Picture 3">
            <a:extLst>
              <a:ext uri="{FF2B5EF4-FFF2-40B4-BE49-F238E27FC236}">
                <a16:creationId xmlns:a16="http://schemas.microsoft.com/office/drawing/2014/main" id="{90FF1C2B-8E4F-DD6E-CB63-A3AB945EACAF}"/>
              </a:ext>
            </a:extLst>
          </p:cNvPr>
          <p:cNvPicPr>
            <a:picLocks noChangeAspect="1"/>
          </p:cNvPicPr>
          <p:nvPr/>
        </p:nvPicPr>
        <p:blipFill>
          <a:blip r:embed="rId3"/>
          <a:stretch>
            <a:fillRect/>
          </a:stretch>
        </p:blipFill>
        <p:spPr>
          <a:xfrm>
            <a:off x="521637" y="2147501"/>
            <a:ext cx="4063572" cy="286672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71713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2C8D8-601F-39D8-5ED0-75E83CC38E3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05E4DF8-64B1-A552-9EE6-0E1A552F779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Common Mistakes</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FAE09BC2-C5E5-4E39-B5EA-8E8FC9C0D431}"/>
              </a:ext>
            </a:extLst>
          </p:cNvPr>
          <p:cNvSpPr>
            <a:spLocks noGrp="1"/>
          </p:cNvSpPr>
          <p:nvPr>
            <p:ph idx="1"/>
          </p:nvPr>
        </p:nvSpPr>
        <p:spPr>
          <a:xfrm>
            <a:off x="543921" y="1614858"/>
            <a:ext cx="11188296" cy="4000239"/>
          </a:xfrm>
        </p:spPr>
        <p:txBody>
          <a:bodyPr>
            <a:normAutofit/>
          </a:bodyPr>
          <a:lstStyle/>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Too much description</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Weak evidence</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Over-reliance on websites</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No theory application</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Ignoring alternative perspectives</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222222"/>
                </a:solidFill>
                <a:latin typeface="Aptos" panose="020B0004020202020204" pitchFamily="34" charset="0"/>
              </a:rPr>
              <a:t>Unclear recommendations</a:t>
            </a:r>
            <a:endParaRPr lang="en-US" sz="2400" dirty="0">
              <a:latin typeface="Aptos" panose="020B0004020202020204" pitchFamily="34" charset="0"/>
            </a:endParaRPr>
          </a:p>
        </p:txBody>
      </p:sp>
      <p:pic>
        <p:nvPicPr>
          <p:cNvPr id="4" name="Picture 3">
            <a:extLst>
              <a:ext uri="{FF2B5EF4-FFF2-40B4-BE49-F238E27FC236}">
                <a16:creationId xmlns:a16="http://schemas.microsoft.com/office/drawing/2014/main" id="{93F265EB-996B-1766-BBAE-D1253B6DCF59}"/>
              </a:ext>
            </a:extLst>
          </p:cNvPr>
          <p:cNvPicPr>
            <a:picLocks noChangeAspect="1"/>
          </p:cNvPicPr>
          <p:nvPr/>
        </p:nvPicPr>
        <p:blipFill>
          <a:blip r:embed="rId3"/>
          <a:stretch>
            <a:fillRect/>
          </a:stretch>
        </p:blipFill>
        <p:spPr>
          <a:xfrm>
            <a:off x="6202405" y="2200760"/>
            <a:ext cx="4863468" cy="29446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17169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73D7B3-72B0-2750-579A-45E6FA097464}"/>
              </a:ext>
            </a:extLst>
          </p:cNvPr>
          <p:cNvSpPr txBox="1"/>
          <p:nvPr/>
        </p:nvSpPr>
        <p:spPr>
          <a:xfrm>
            <a:off x="1223086" y="2366030"/>
            <a:ext cx="7808879" cy="1292662"/>
          </a:xfrm>
          <a:prstGeom prst="rect">
            <a:avLst/>
          </a:prstGeom>
          <a:noFill/>
        </p:spPr>
        <p:txBody>
          <a:bodyPr wrap="square">
            <a:spAutoFit/>
          </a:bodyPr>
          <a:lstStyle/>
          <a:p>
            <a:r>
              <a:rPr lang="en-GB" sz="60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Break Time</a:t>
            </a:r>
            <a:br>
              <a:rPr lang="en-GB" sz="1800" b="1">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a:p>
        </p:txBody>
      </p:sp>
      <p:pic>
        <p:nvPicPr>
          <p:cNvPr id="5" name="Picture 4">
            <a:extLst>
              <a:ext uri="{FF2B5EF4-FFF2-40B4-BE49-F238E27FC236}">
                <a16:creationId xmlns:a16="http://schemas.microsoft.com/office/drawing/2014/main" id="{35A188A8-4081-38C6-44B5-21CDA31A2FED}"/>
              </a:ext>
            </a:extLst>
          </p:cNvPr>
          <p:cNvPicPr>
            <a:picLocks noChangeAspect="1"/>
          </p:cNvPicPr>
          <p:nvPr/>
        </p:nvPicPr>
        <p:blipFill>
          <a:blip r:embed="rId3"/>
          <a:stretch>
            <a:fillRect/>
          </a:stretch>
        </p:blipFill>
        <p:spPr>
          <a:xfrm>
            <a:off x="6426200" y="1224293"/>
            <a:ext cx="4292600" cy="4292600"/>
          </a:xfrm>
          <a:prstGeom prst="rect">
            <a:avLst/>
          </a:prstGeom>
        </p:spPr>
      </p:pic>
    </p:spTree>
    <p:extLst>
      <p:ext uri="{BB962C8B-B14F-4D97-AF65-F5344CB8AC3E}">
        <p14:creationId xmlns:p14="http://schemas.microsoft.com/office/powerpoint/2010/main" val="131436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C4F4194-6482-0DA7-92BE-D180D82B1DA3}"/>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2E23A9F8-8732-845F-955D-CF6A89900E04}"/>
              </a:ext>
            </a:extLst>
          </p:cNvPr>
          <p:cNvSpPr txBox="1"/>
          <p:nvPr/>
        </p:nvSpPr>
        <p:spPr>
          <a:xfrm>
            <a:off x="881828" y="1609401"/>
            <a:ext cx="10311902" cy="2400657"/>
          </a:xfrm>
          <a:prstGeom prst="rect">
            <a:avLst/>
          </a:prstGeom>
          <a:noFill/>
        </p:spPr>
        <p:txBody>
          <a:bodyPr wrap="square">
            <a:spAutoFit/>
          </a:bodyPr>
          <a:lstStyle/>
          <a:p>
            <a:r>
              <a:rPr lang="en-GB" sz="5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Case Study:</a:t>
            </a:r>
          </a:p>
          <a:p>
            <a:r>
              <a:rPr lang="en-GB" sz="5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The Love Parade Festival Stampede 2010</a:t>
            </a:r>
            <a:endParaRPr lang="en-GB" sz="5000" dirty="0"/>
          </a:p>
        </p:txBody>
      </p:sp>
      <p:pic>
        <p:nvPicPr>
          <p:cNvPr id="3" name="Graphic 2" descr="A lightbulb">
            <a:extLst>
              <a:ext uri="{FF2B5EF4-FFF2-40B4-BE49-F238E27FC236}">
                <a16:creationId xmlns:a16="http://schemas.microsoft.com/office/drawing/2014/main" id="{160584C3-ECDF-CAC8-BE4A-096CCD379C6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13468" y="2376519"/>
            <a:ext cx="4572000" cy="4572000"/>
          </a:xfrm>
          <a:prstGeom prst="rect">
            <a:avLst/>
          </a:prstGeom>
        </p:spPr>
      </p:pic>
    </p:spTree>
    <p:extLst>
      <p:ext uri="{BB962C8B-B14F-4D97-AF65-F5344CB8AC3E}">
        <p14:creationId xmlns:p14="http://schemas.microsoft.com/office/powerpoint/2010/main" val="495354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12512-76A0-E2DC-7DDE-C1EC9FEFB31E}"/>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7C92D46-B99F-53A9-948C-10A2C7ADECDC}"/>
              </a:ext>
            </a:extLst>
          </p:cNvPr>
          <p:cNvSpPr>
            <a:spLocks noGrp="1"/>
          </p:cNvSpPr>
          <p:nvPr>
            <p:ph type="title"/>
          </p:nvPr>
        </p:nvSpPr>
        <p:spPr>
          <a:xfrm>
            <a:off x="291830" y="92901"/>
            <a:ext cx="11585642" cy="925827"/>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Trigger Warning</a:t>
            </a:r>
            <a:endParaRPr lang="en-GB"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A75C2D1E-AC2B-2452-19DF-DC1891687691}"/>
              </a:ext>
            </a:extLst>
          </p:cNvPr>
          <p:cNvSpPr>
            <a:spLocks noGrp="1"/>
          </p:cNvSpPr>
          <p:nvPr>
            <p:ph idx="1"/>
          </p:nvPr>
        </p:nvSpPr>
        <p:spPr>
          <a:xfrm>
            <a:off x="543921" y="1270342"/>
            <a:ext cx="11188296" cy="4344756"/>
          </a:xfrm>
        </p:spPr>
        <p:txBody>
          <a:bodyPr>
            <a:normAutofit fontScale="77500" lnSpcReduction="20000"/>
          </a:bodyPr>
          <a:lstStyle/>
          <a:p>
            <a:pPr algn="just" fontAlgn="t">
              <a:lnSpc>
                <a:spcPct val="120000"/>
              </a:lnSpc>
              <a:buNone/>
            </a:pPr>
            <a:r>
              <a:rPr lang="en-GB" sz="2500" b="1" dirty="0">
                <a:latin typeface="Aptos" panose="020B0004020202020204" pitchFamily="34" charset="0"/>
              </a:rPr>
              <a:t>Please be aware that the following video contains content that some viewers may find distressing.</a:t>
            </a:r>
          </a:p>
          <a:p>
            <a:pPr algn="just" fontAlgn="t">
              <a:lnSpc>
                <a:spcPct val="120000"/>
              </a:lnSpc>
              <a:buNone/>
            </a:pPr>
            <a:endParaRPr lang="en-GB" sz="2500" dirty="0">
              <a:latin typeface="Aptos" panose="020B0004020202020204" pitchFamily="34" charset="0"/>
            </a:endParaRPr>
          </a:p>
          <a:p>
            <a:pPr algn="just" fontAlgn="t">
              <a:lnSpc>
                <a:spcPct val="120000"/>
              </a:lnSpc>
              <a:buNone/>
            </a:pPr>
            <a:r>
              <a:rPr lang="en-GB" sz="2500" dirty="0">
                <a:latin typeface="Aptos" panose="020B0004020202020204" pitchFamily="34" charset="0"/>
              </a:rPr>
              <a:t>The video includes:</a:t>
            </a:r>
          </a:p>
          <a:p>
            <a:pPr lvl="0" algn="just" fontAlgn="t">
              <a:lnSpc>
                <a:spcPct val="120000"/>
              </a:lnSpc>
              <a:buFont typeface="Wingdings" panose="05000000000000000000" pitchFamily="2" charset="2"/>
              <a:buChar char="§"/>
            </a:pPr>
            <a:r>
              <a:rPr lang="en-GB" sz="2500" dirty="0">
                <a:latin typeface="Aptos" panose="020B0004020202020204" pitchFamily="34" charset="0"/>
              </a:rPr>
              <a:t>Real footage and discussion of a fatal crowd crush incident</a:t>
            </a:r>
          </a:p>
          <a:p>
            <a:pPr lvl="0" algn="just" fontAlgn="t">
              <a:lnSpc>
                <a:spcPct val="120000"/>
              </a:lnSpc>
              <a:buFont typeface="Wingdings" panose="05000000000000000000" pitchFamily="2" charset="2"/>
              <a:buChar char="§"/>
            </a:pPr>
            <a:r>
              <a:rPr lang="en-GB" sz="2500" dirty="0">
                <a:latin typeface="Aptos" panose="020B0004020202020204" pitchFamily="34" charset="0"/>
              </a:rPr>
              <a:t>References to death, serious injuries and trauma</a:t>
            </a:r>
          </a:p>
          <a:p>
            <a:pPr lvl="0" algn="just" fontAlgn="t">
              <a:lnSpc>
                <a:spcPct val="120000"/>
              </a:lnSpc>
              <a:buFont typeface="Wingdings" panose="05000000000000000000" pitchFamily="2" charset="2"/>
              <a:buChar char="§"/>
            </a:pPr>
            <a:r>
              <a:rPr lang="en-GB" sz="2500" dirty="0">
                <a:latin typeface="Aptos" panose="020B0004020202020204" pitchFamily="34" charset="0"/>
              </a:rPr>
              <a:t>Scenes of public distress and emergency response efforts</a:t>
            </a:r>
          </a:p>
          <a:p>
            <a:pPr lvl="0" algn="just" fontAlgn="t">
              <a:lnSpc>
                <a:spcPct val="120000"/>
              </a:lnSpc>
              <a:buFont typeface="Wingdings" panose="05000000000000000000" pitchFamily="2" charset="2"/>
              <a:buChar char="§"/>
            </a:pPr>
            <a:r>
              <a:rPr lang="en-GB" sz="2500" dirty="0">
                <a:latin typeface="Aptos" panose="020B0004020202020204" pitchFamily="34" charset="0"/>
              </a:rPr>
              <a:t>Discussions of crowd management failures and their consequences</a:t>
            </a:r>
          </a:p>
          <a:p>
            <a:pPr algn="just" fontAlgn="t">
              <a:lnSpc>
                <a:spcPct val="120000"/>
              </a:lnSpc>
              <a:buNone/>
            </a:pPr>
            <a:endParaRPr lang="en-GB" sz="2500" dirty="0">
              <a:latin typeface="Aptos" panose="020B0004020202020204" pitchFamily="34" charset="0"/>
            </a:endParaRPr>
          </a:p>
          <a:p>
            <a:pPr algn="just" fontAlgn="t">
              <a:lnSpc>
                <a:spcPct val="120000"/>
              </a:lnSpc>
              <a:buNone/>
            </a:pPr>
            <a:r>
              <a:rPr lang="en-GB" sz="2500" dirty="0">
                <a:latin typeface="Aptos" panose="020B0004020202020204" pitchFamily="34" charset="0"/>
              </a:rPr>
              <a:t>As this case study focuses on a major event management tragedy, some of the content may be emotionally challenging to watch. If you feel uncomfortable at any point, please speak to your lecturer and take an appropriate break.</a:t>
            </a:r>
          </a:p>
          <a:p>
            <a:pPr marL="0" indent="0" algn="just">
              <a:spcAft>
                <a:spcPts val="600"/>
              </a:spcAft>
              <a:buNone/>
            </a:pPr>
            <a:endParaRPr lang="en-GB" sz="2400" dirty="0">
              <a:latin typeface="Aptos" panose="020B0004020202020204" pitchFamily="34" charset="0"/>
            </a:endParaRPr>
          </a:p>
          <a:p>
            <a:pPr lvl="0">
              <a:buFont typeface="Wingdings" panose="05000000000000000000" pitchFamily="2" charset="2"/>
              <a:buChar char="§"/>
            </a:pPr>
            <a:endParaRPr lang="en-GB" sz="1600" dirty="0">
              <a:latin typeface="Aptos" panose="020B0004020202020204" pitchFamily="34" charset="0"/>
            </a:endParaRPr>
          </a:p>
        </p:txBody>
      </p:sp>
      <p:pic>
        <p:nvPicPr>
          <p:cNvPr id="3" name="Graphic 2" descr="Warning with solid fill">
            <a:extLst>
              <a:ext uri="{FF2B5EF4-FFF2-40B4-BE49-F238E27FC236}">
                <a16:creationId xmlns:a16="http://schemas.microsoft.com/office/drawing/2014/main" id="{22A20E52-F6F2-CBAD-A142-DA65674C58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42585" y="2760411"/>
            <a:ext cx="1161075" cy="1161075"/>
          </a:xfrm>
          <a:prstGeom prst="rect">
            <a:avLst/>
          </a:prstGeom>
        </p:spPr>
      </p:pic>
    </p:spTree>
    <p:extLst>
      <p:ext uri="{BB962C8B-B14F-4D97-AF65-F5344CB8AC3E}">
        <p14:creationId xmlns:p14="http://schemas.microsoft.com/office/powerpoint/2010/main" val="2386450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F2F7E-3CAD-53A7-8791-CEDCDE4B68B3}"/>
            </a:ext>
          </a:extLst>
        </p:cNvPr>
        <p:cNvGrpSpPr/>
        <p:nvPr/>
      </p:nvGrpSpPr>
      <p:grpSpPr>
        <a:xfrm>
          <a:off x="0" y="0"/>
          <a:ext cx="0" cy="0"/>
          <a:chOff x="0" y="0"/>
          <a:chExt cx="0" cy="0"/>
        </a:xfrm>
      </p:grpSpPr>
      <p:pic>
        <p:nvPicPr>
          <p:cNvPr id="6" name="Online Media 5" title="The Love Parade Festival Stampede 2010">
            <a:hlinkClick r:id="" action="ppaction://media"/>
            <a:extLst>
              <a:ext uri="{FF2B5EF4-FFF2-40B4-BE49-F238E27FC236}">
                <a16:creationId xmlns:a16="http://schemas.microsoft.com/office/drawing/2014/main" id="{5A933D8B-094B-5FDA-AA17-F7ACEAD65FB1}"/>
              </a:ext>
            </a:extLst>
          </p:cNvPr>
          <p:cNvPicPr>
            <a:picLocks noRot="1" noChangeAspect="1"/>
          </p:cNvPicPr>
          <p:nvPr>
            <a:videoFile r:link="rId1"/>
          </p:nvPr>
        </p:nvPicPr>
        <p:blipFill>
          <a:blip r:embed="rId4"/>
          <a:stretch>
            <a:fillRect/>
          </a:stretch>
        </p:blipFill>
        <p:spPr>
          <a:xfrm>
            <a:off x="311430" y="289888"/>
            <a:ext cx="9603876" cy="5423578"/>
          </a:xfrm>
          <a:prstGeom prst="rect">
            <a:avLst/>
          </a:prstGeom>
        </p:spPr>
      </p:pic>
      <p:sp>
        <p:nvSpPr>
          <p:cNvPr id="7" name="TextBox 6">
            <a:extLst>
              <a:ext uri="{FF2B5EF4-FFF2-40B4-BE49-F238E27FC236}">
                <a16:creationId xmlns:a16="http://schemas.microsoft.com/office/drawing/2014/main" id="{C1DA73C6-C9EE-0663-3108-BE8B2F553C93}"/>
              </a:ext>
            </a:extLst>
          </p:cNvPr>
          <p:cNvSpPr txBox="1"/>
          <p:nvPr/>
        </p:nvSpPr>
        <p:spPr>
          <a:xfrm>
            <a:off x="4283565" y="6216692"/>
            <a:ext cx="2497723" cy="369332"/>
          </a:xfrm>
          <a:prstGeom prst="rect">
            <a:avLst/>
          </a:prstGeom>
          <a:noFill/>
        </p:spPr>
        <p:txBody>
          <a:bodyPr wrap="square" rtlCol="0">
            <a:spAutoFit/>
          </a:bodyPr>
          <a:lstStyle/>
          <a:p>
            <a:r>
              <a:rPr lang="en-GB" dirty="0">
                <a:solidFill>
                  <a:schemeClr val="bg1"/>
                </a:solidFill>
                <a:latin typeface="Aptos" panose="020B0004020202020204" pitchFamily="34" charset="0"/>
              </a:rPr>
              <a:t>(Dark Records, 2022)</a:t>
            </a:r>
          </a:p>
        </p:txBody>
      </p:sp>
      <p:sp>
        <p:nvSpPr>
          <p:cNvPr id="12" name="TextBox 11">
            <a:extLst>
              <a:ext uri="{FF2B5EF4-FFF2-40B4-BE49-F238E27FC236}">
                <a16:creationId xmlns:a16="http://schemas.microsoft.com/office/drawing/2014/main" id="{728483E8-A6B3-EE1F-7B36-B460F0529691}"/>
              </a:ext>
            </a:extLst>
          </p:cNvPr>
          <p:cNvSpPr txBox="1"/>
          <p:nvPr/>
        </p:nvSpPr>
        <p:spPr>
          <a:xfrm>
            <a:off x="10225607" y="4832400"/>
            <a:ext cx="1612005" cy="73866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Aptos" panose="020B0004020202020204" pitchFamily="34" charset="0"/>
              </a:rPr>
              <a:t>Access</a:t>
            </a:r>
            <a:r>
              <a:rPr lang="en-GB" sz="1400" dirty="0">
                <a:latin typeface="Aptos" panose="020B0004020202020204" pitchFamily="34" charset="0"/>
              </a:rPr>
              <a:t>: </a:t>
            </a:r>
            <a:r>
              <a:rPr lang="en-GB" sz="1400" dirty="0">
                <a:latin typeface="Aptos" panose="020B0004020202020204" pitchFamily="34" charset="0"/>
                <a:hlinkClick r:id="rId5"/>
              </a:rPr>
              <a:t>The Love Parade Festival Stampede 2010</a:t>
            </a:r>
            <a:endParaRPr lang="en-GB" sz="1400" dirty="0">
              <a:latin typeface="Aptos" panose="020B0004020202020204" pitchFamily="34" charset="0"/>
            </a:endParaRPr>
          </a:p>
        </p:txBody>
      </p:sp>
    </p:spTree>
    <p:extLst>
      <p:ext uri="{BB962C8B-B14F-4D97-AF65-F5344CB8AC3E}">
        <p14:creationId xmlns:p14="http://schemas.microsoft.com/office/powerpoint/2010/main" val="3781819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24123-99C1-EE8A-D928-643294A9F5C9}"/>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50571F74-1FBB-4E5A-3FD3-FF1AA03E746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What happened?</a:t>
            </a:r>
            <a:endParaRPr lang="en-GB" dirty="0">
              <a:solidFill>
                <a:schemeClr val="bg1"/>
              </a:solidFill>
              <a:effectLst>
                <a:outerShdw blurRad="38100" dist="38100" dir="2700000" algn="tl">
                  <a:srgbClr val="000000">
                    <a:alpha val="43137"/>
                  </a:srgbClr>
                </a:outerShdw>
              </a:effectLst>
            </a:endParaRPr>
          </a:p>
        </p:txBody>
      </p:sp>
      <p:sp>
        <p:nvSpPr>
          <p:cNvPr id="7" name="Content Placeholder 3">
            <a:extLst>
              <a:ext uri="{FF2B5EF4-FFF2-40B4-BE49-F238E27FC236}">
                <a16:creationId xmlns:a16="http://schemas.microsoft.com/office/drawing/2014/main" id="{49AD96EE-A6F6-CB9B-E406-602287567420}"/>
              </a:ext>
            </a:extLst>
          </p:cNvPr>
          <p:cNvSpPr>
            <a:spLocks noGrp="1"/>
          </p:cNvSpPr>
          <p:nvPr>
            <p:ph idx="1"/>
          </p:nvPr>
        </p:nvSpPr>
        <p:spPr>
          <a:xfrm>
            <a:off x="719537" y="1532164"/>
            <a:ext cx="10515600" cy="3714505"/>
          </a:xfrm>
        </p:spPr>
        <p:txBody>
          <a:bodyPr>
            <a:noAutofit/>
          </a:bodyPr>
          <a:lstStyle/>
          <a:p>
            <a:pPr lvl="0" algn="just" eaLnBrk="0" fontAlgn="base" hangingPunct="0">
              <a:lnSpc>
                <a:spcPct val="150000"/>
              </a:lnSpc>
              <a:spcBef>
                <a:spcPct val="0"/>
              </a:spcBef>
              <a:spcAft>
                <a:spcPct val="0"/>
              </a:spcAft>
              <a:buFont typeface="Wingdings" panose="05000000000000000000" pitchFamily="2" charset="2"/>
              <a:buChar char="§"/>
            </a:pPr>
            <a:r>
              <a:rPr lang="en-US" altLang="en-US" sz="2100" dirty="0">
                <a:latin typeface="Aptos" panose="020B0004020202020204" pitchFamily="34" charset="0"/>
              </a:rPr>
              <a:t>The Love Parade in Duisburg, Germany, took place on 24</a:t>
            </a:r>
            <a:r>
              <a:rPr lang="en-US" altLang="en-US" sz="2100" baseline="30000" dirty="0">
                <a:latin typeface="Aptos" panose="020B0004020202020204" pitchFamily="34" charset="0"/>
              </a:rPr>
              <a:t>th</a:t>
            </a:r>
            <a:r>
              <a:rPr lang="en-US" altLang="en-US" sz="2100" dirty="0">
                <a:latin typeface="Aptos" panose="020B0004020202020204" pitchFamily="34" charset="0"/>
              </a:rPr>
              <a:t> July 2010, attracting around 1.4 million people</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100" dirty="0">
                <a:latin typeface="Aptos" panose="020B0004020202020204" pitchFamily="34" charset="0"/>
              </a:rPr>
              <a:t>The festival site was a former freight railway yard, with only one main tunnel serving as the entry and exit point</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100" dirty="0">
                <a:latin typeface="Aptos" panose="020B0004020202020204" pitchFamily="34" charset="0"/>
              </a:rPr>
              <a:t>Severe overcrowding occurred in the tunnel, causing panic and a stampede</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100" dirty="0">
                <a:latin typeface="Aptos" panose="020B0004020202020204" pitchFamily="34" charset="0"/>
              </a:rPr>
              <a:t>21 people died and over 500 were injured</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100" dirty="0">
                <a:latin typeface="Aptos" panose="020B0004020202020204" pitchFamily="34" charset="0"/>
              </a:rPr>
              <a:t>Emergency services had difficulty accessing the tunnel due to congestion, worsening the disaster.</a:t>
            </a:r>
          </a:p>
        </p:txBody>
      </p:sp>
      <p:pic>
        <p:nvPicPr>
          <p:cNvPr id="3" name="Graphic 2" descr="A ruler and a pencil">
            <a:extLst>
              <a:ext uri="{FF2B5EF4-FFF2-40B4-BE49-F238E27FC236}">
                <a16:creationId xmlns:a16="http://schemas.microsoft.com/office/drawing/2014/main" id="{D4B059B5-92A7-3BC2-76CF-16D8CA29F6D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387576" y="3758347"/>
            <a:ext cx="4343912" cy="4343912"/>
          </a:xfrm>
          <a:prstGeom prst="rect">
            <a:avLst/>
          </a:prstGeom>
        </p:spPr>
      </p:pic>
    </p:spTree>
    <p:extLst>
      <p:ext uri="{BB962C8B-B14F-4D97-AF65-F5344CB8AC3E}">
        <p14:creationId xmlns:p14="http://schemas.microsoft.com/office/powerpoint/2010/main" val="2064418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116C9-C3D7-9521-D59E-25CE4697AB82}"/>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12545700-7436-330C-C9B4-58630ACB92B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How was crowd control managed during the event?</a:t>
            </a:r>
            <a:endParaRPr lang="en-GB" sz="4000" dirty="0">
              <a:solidFill>
                <a:schemeClr val="bg1"/>
              </a:solidFill>
              <a:effectLst>
                <a:outerShdw blurRad="38100" dist="38100" dir="2700000" algn="tl">
                  <a:srgbClr val="000000">
                    <a:alpha val="43137"/>
                  </a:srgbClr>
                </a:outerShdw>
              </a:effectLst>
            </a:endParaRPr>
          </a:p>
        </p:txBody>
      </p:sp>
      <p:sp>
        <p:nvSpPr>
          <p:cNvPr id="9" name="Content Placeholder 3">
            <a:extLst>
              <a:ext uri="{FF2B5EF4-FFF2-40B4-BE49-F238E27FC236}">
                <a16:creationId xmlns:a16="http://schemas.microsoft.com/office/drawing/2014/main" id="{A6E37E15-08E4-2E6C-ED54-CA2915636C31}"/>
              </a:ext>
            </a:extLst>
          </p:cNvPr>
          <p:cNvSpPr>
            <a:spLocks noGrp="1"/>
          </p:cNvSpPr>
          <p:nvPr>
            <p:ph idx="1"/>
          </p:nvPr>
        </p:nvSpPr>
        <p:spPr>
          <a:xfrm>
            <a:off x="838200" y="1556574"/>
            <a:ext cx="10515600" cy="2659439"/>
          </a:xfrm>
        </p:spPr>
        <p:txBody>
          <a:bodyPr>
            <a:noAutofit/>
          </a:bodyPr>
          <a:lstStyle/>
          <a:p>
            <a:pPr lvl="0" algn="just" eaLnBrk="0" fontAlgn="base" hangingPunct="0">
              <a:lnSpc>
                <a:spcPct val="150000"/>
              </a:lnSpc>
              <a:spcBef>
                <a:spcPct val="0"/>
              </a:spcBef>
              <a:spcAft>
                <a:spcPct val="0"/>
              </a:spcAft>
              <a:buFont typeface="Wingdings" panose="05000000000000000000" pitchFamily="2" charset="2"/>
              <a:buChar char="§"/>
            </a:pPr>
            <a:r>
              <a:rPr lang="en-US" altLang="en-US" sz="2300" dirty="0">
                <a:latin typeface="Aptos" panose="020B0004020202020204" pitchFamily="34" charset="0"/>
              </a:rPr>
              <a:t>Crowd control relied on single access and exit points, creating bottlenecks</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300" dirty="0">
                <a:latin typeface="Aptos" panose="020B0004020202020204" pitchFamily="34" charset="0"/>
              </a:rPr>
              <a:t>Security personnel were insufficient in number and poorly positioned</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300" dirty="0">
                <a:latin typeface="Aptos" panose="020B0004020202020204" pitchFamily="34" charset="0"/>
              </a:rPr>
              <a:t>There were no real-time monitoring systems to detect dangerously high crowd densities</a:t>
            </a:r>
          </a:p>
          <a:p>
            <a:pPr lvl="0" algn="just" eaLnBrk="0" fontAlgn="base" hangingPunct="0">
              <a:lnSpc>
                <a:spcPct val="150000"/>
              </a:lnSpc>
              <a:spcBef>
                <a:spcPct val="0"/>
              </a:spcBef>
              <a:spcAft>
                <a:spcPct val="0"/>
              </a:spcAft>
              <a:buFont typeface="Wingdings" panose="05000000000000000000" pitchFamily="2" charset="2"/>
              <a:buChar char="§"/>
            </a:pPr>
            <a:r>
              <a:rPr lang="en-US" altLang="en-US" sz="2300" dirty="0">
                <a:latin typeface="Aptos" panose="020B0004020202020204" pitchFamily="34" charset="0"/>
              </a:rPr>
              <a:t>Evacuation procedures were not clearly communicated to attendees</a:t>
            </a:r>
          </a:p>
        </p:txBody>
      </p:sp>
      <p:sp>
        <p:nvSpPr>
          <p:cNvPr id="10" name="TextBox 9">
            <a:extLst>
              <a:ext uri="{FF2B5EF4-FFF2-40B4-BE49-F238E27FC236}">
                <a16:creationId xmlns:a16="http://schemas.microsoft.com/office/drawing/2014/main" id="{D2AC789E-761D-E93B-291A-B2E3B56B65E2}"/>
              </a:ext>
            </a:extLst>
          </p:cNvPr>
          <p:cNvSpPr txBox="1"/>
          <p:nvPr/>
        </p:nvSpPr>
        <p:spPr>
          <a:xfrm>
            <a:off x="1298307" y="4527447"/>
            <a:ext cx="10439401" cy="1015663"/>
          </a:xfrm>
          <a:prstGeom prst="rect">
            <a:avLst/>
          </a:prstGeom>
          <a:noFill/>
        </p:spPr>
        <p:txBody>
          <a:bodyPr wrap="square" rtlCol="0">
            <a:spAutoFit/>
          </a:bodyPr>
          <a:lstStyle/>
          <a:p>
            <a:pPr algn="just"/>
            <a:r>
              <a:rPr lang="en-GB" sz="2000" dirty="0">
                <a:latin typeface="Aptos" panose="020B0004020202020204" pitchFamily="34" charset="0"/>
              </a:rPr>
              <a:t>Crowd control was reactive rather than proactive. The organisers failed to implement </a:t>
            </a:r>
            <a:r>
              <a:rPr lang="en-GB" sz="2000" b="1" dirty="0">
                <a:latin typeface="Aptos" panose="020B0004020202020204" pitchFamily="34" charset="0"/>
              </a:rPr>
              <a:t>standard crowd safety measures</a:t>
            </a:r>
            <a:r>
              <a:rPr lang="en-GB" sz="2000" dirty="0">
                <a:latin typeface="Aptos" panose="020B0004020202020204" pitchFamily="34" charset="0"/>
              </a:rPr>
              <a:t>, such as multiple entry/exit routes, barriers to regulate flow or trained emergency response teams.</a:t>
            </a:r>
          </a:p>
        </p:txBody>
      </p:sp>
      <p:sp>
        <p:nvSpPr>
          <p:cNvPr id="11" name="Arrow: Right 10">
            <a:extLst>
              <a:ext uri="{FF2B5EF4-FFF2-40B4-BE49-F238E27FC236}">
                <a16:creationId xmlns:a16="http://schemas.microsoft.com/office/drawing/2014/main" id="{D358D337-8E88-CDE7-A622-3D19AF53292F}"/>
              </a:ext>
            </a:extLst>
          </p:cNvPr>
          <p:cNvSpPr/>
          <p:nvPr/>
        </p:nvSpPr>
        <p:spPr>
          <a:xfrm>
            <a:off x="419973" y="4746504"/>
            <a:ext cx="790094" cy="4048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5880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9CA12-C6CF-80DA-EC97-62D242905A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0A9E26-F301-3666-F18C-288B37CC8C25}"/>
              </a:ext>
            </a:extLst>
          </p:cNvPr>
          <p:cNvSpPr>
            <a:spLocks noGrp="1"/>
          </p:cNvSpPr>
          <p:nvPr>
            <p:ph type="title"/>
          </p:nvPr>
        </p:nvSpPr>
        <p:spPr>
          <a:xfrm>
            <a:off x="291830" y="92901"/>
            <a:ext cx="11585642" cy="1152239"/>
          </a:xfrm>
          <a:solidFill>
            <a:srgbClr val="295E80"/>
          </a:solidFill>
        </p:spPr>
        <p:txBody>
          <a:bodyPr>
            <a:normAutofit fontScale="90000"/>
          </a:bodyPr>
          <a:lstStyle/>
          <a:p>
            <a:pPr algn="ctr"/>
            <a:r>
              <a:rPr lang="en-GB" b="1" dirty="0">
                <a:solidFill>
                  <a:schemeClr val="bg1"/>
                </a:solidFill>
                <a:effectLst>
                  <a:outerShdw blurRad="38100" dist="38100" dir="2700000" algn="tl">
                    <a:srgbClr val="000000">
                      <a:alpha val="43137"/>
                    </a:srgbClr>
                  </a:outerShdw>
                </a:effectLst>
              </a:rPr>
              <a:t>What critical factors were overlooked during planning?</a:t>
            </a:r>
            <a:endParaRPr lang="en-GB"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99FF1EB7-2417-DEC6-1D35-E095258958FB}"/>
              </a:ext>
            </a:extLst>
          </p:cNvPr>
          <p:cNvSpPr>
            <a:spLocks noGrp="1"/>
          </p:cNvSpPr>
          <p:nvPr>
            <p:ph idx="1"/>
          </p:nvPr>
        </p:nvSpPr>
        <p:spPr>
          <a:xfrm>
            <a:off x="785525" y="1633356"/>
            <a:ext cx="10568275" cy="4055468"/>
          </a:xfrm>
        </p:spPr>
        <p:txBody>
          <a:bodyPr>
            <a:normAutofit lnSpcReduction="10000"/>
          </a:bodyPr>
          <a:lstStyle/>
          <a:p>
            <a:pPr algn="just">
              <a:buFont typeface="Wingdings" panose="05000000000000000000" pitchFamily="2" charset="2"/>
              <a:buChar char="§"/>
            </a:pPr>
            <a:r>
              <a:rPr lang="en-GB" sz="2200" b="1" dirty="0">
                <a:latin typeface="Aptos" panose="020B0004020202020204" pitchFamily="34" charset="0"/>
              </a:rPr>
              <a:t>Venue capacity:</a:t>
            </a:r>
            <a:r>
              <a:rPr lang="en-GB" sz="2200" dirty="0">
                <a:latin typeface="Aptos" panose="020B0004020202020204" pitchFamily="34" charset="0"/>
              </a:rPr>
              <a:t> The site could not safely handle over a million people</a:t>
            </a:r>
          </a:p>
          <a:p>
            <a:pPr algn="just">
              <a:buFont typeface="Wingdings" panose="05000000000000000000" pitchFamily="2" charset="2"/>
              <a:buChar char="§"/>
            </a:pPr>
            <a:r>
              <a:rPr lang="en-GB" sz="2200" b="1" dirty="0">
                <a:latin typeface="Aptos" panose="020B0004020202020204" pitchFamily="34" charset="0"/>
              </a:rPr>
              <a:t>Access &amp; egress:</a:t>
            </a:r>
            <a:r>
              <a:rPr lang="en-GB" sz="2200" dirty="0">
                <a:latin typeface="Aptos" panose="020B0004020202020204" pitchFamily="34" charset="0"/>
              </a:rPr>
              <a:t> Only one tunnel served as both entry and exit</a:t>
            </a:r>
          </a:p>
          <a:p>
            <a:pPr algn="just">
              <a:buFont typeface="Wingdings" panose="05000000000000000000" pitchFamily="2" charset="2"/>
              <a:buChar char="§"/>
            </a:pPr>
            <a:r>
              <a:rPr lang="en-GB" sz="2200" b="1" dirty="0">
                <a:latin typeface="Aptos" panose="020B0004020202020204" pitchFamily="34" charset="0"/>
              </a:rPr>
              <a:t>Emergency preparedness:</a:t>
            </a:r>
            <a:r>
              <a:rPr lang="en-GB" sz="2200" dirty="0">
                <a:latin typeface="Aptos" panose="020B0004020202020204" pitchFamily="34" charset="0"/>
              </a:rPr>
              <a:t> No adequate evacuation plan or on-site medical and rescue access</a:t>
            </a:r>
          </a:p>
          <a:p>
            <a:pPr algn="just">
              <a:buFont typeface="Wingdings" panose="05000000000000000000" pitchFamily="2" charset="2"/>
              <a:buChar char="§"/>
            </a:pPr>
            <a:r>
              <a:rPr lang="en-GB" sz="2200" b="1" dirty="0">
                <a:latin typeface="Aptos" panose="020B0004020202020204" pitchFamily="34" charset="0"/>
              </a:rPr>
              <a:t>Coordination with authorities:</a:t>
            </a:r>
            <a:r>
              <a:rPr lang="en-GB" sz="2200" dirty="0">
                <a:latin typeface="Aptos" panose="020B0004020202020204" pitchFamily="34" charset="0"/>
              </a:rPr>
              <a:t> Limited collaboration with local police, fire services and city officials. Rushed decision/event approval.</a:t>
            </a:r>
          </a:p>
          <a:p>
            <a:pPr algn="just">
              <a:buFont typeface="Wingdings" panose="05000000000000000000" pitchFamily="2" charset="2"/>
              <a:buChar char="§"/>
            </a:pPr>
            <a:r>
              <a:rPr lang="en-GB" sz="2200" b="1" dirty="0">
                <a:latin typeface="Aptos" panose="020B0004020202020204" pitchFamily="34" charset="0"/>
              </a:rPr>
              <a:t>Contingency planning:</a:t>
            </a:r>
            <a:r>
              <a:rPr lang="en-GB" sz="2200" dirty="0">
                <a:latin typeface="Aptos" panose="020B0004020202020204" pitchFamily="34" charset="0"/>
              </a:rPr>
              <a:t> Lack of alternative plans for sudden surges in crowd numbers.</a:t>
            </a:r>
          </a:p>
          <a:p>
            <a:pPr marL="0" indent="0">
              <a:buNone/>
            </a:pPr>
            <a:r>
              <a:rPr lang="en-GB" sz="2400" b="1" dirty="0">
                <a:latin typeface="Aptos" panose="020B0004020202020204" pitchFamily="34" charset="0"/>
              </a:rPr>
              <a:t>	</a:t>
            </a:r>
          </a:p>
          <a:p>
            <a:pPr marL="457200" lvl="1" indent="0">
              <a:buNone/>
            </a:pPr>
            <a:r>
              <a:rPr lang="en-GB" sz="2200" b="1" dirty="0">
                <a:latin typeface="Aptos" panose="020B0004020202020204" pitchFamily="34" charset="0"/>
              </a:rPr>
              <a:t>Lesson:</a:t>
            </a:r>
            <a:r>
              <a:rPr lang="en-GB" sz="2200" dirty="0">
                <a:latin typeface="Aptos" panose="020B0004020202020204" pitchFamily="34" charset="0"/>
              </a:rPr>
              <a:t> Failure to conduct a thorough </a:t>
            </a:r>
            <a:r>
              <a:rPr lang="en-GB" sz="2200" b="1" dirty="0">
                <a:latin typeface="Aptos" panose="020B0004020202020204" pitchFamily="34" charset="0"/>
              </a:rPr>
              <a:t>risk assessment</a:t>
            </a:r>
            <a:r>
              <a:rPr lang="en-GB" sz="2200" dirty="0">
                <a:latin typeface="Aptos" panose="020B0004020202020204" pitchFamily="34" charset="0"/>
              </a:rPr>
              <a:t> and plan for worst-case scenarios was a key factor in the tragedy.</a:t>
            </a:r>
          </a:p>
        </p:txBody>
      </p:sp>
      <p:sp>
        <p:nvSpPr>
          <p:cNvPr id="4" name="Arrow: Right 3">
            <a:extLst>
              <a:ext uri="{FF2B5EF4-FFF2-40B4-BE49-F238E27FC236}">
                <a16:creationId xmlns:a16="http://schemas.microsoft.com/office/drawing/2014/main" id="{7BE7D1AA-BC6B-9623-57CB-2BAB07FF1873}"/>
              </a:ext>
            </a:extLst>
          </p:cNvPr>
          <p:cNvSpPr/>
          <p:nvPr/>
        </p:nvSpPr>
        <p:spPr>
          <a:xfrm>
            <a:off x="476934" y="4874933"/>
            <a:ext cx="722532" cy="4048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3052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7E58C-A869-5D7C-52BA-70213A5119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6B45C-66C2-B2E3-CA92-799F5A04EDF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Who is at fault?</a:t>
            </a:r>
            <a:endParaRPr lang="en-GB"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DE7D9528-79BF-C550-46B6-AB987F3C9852}"/>
              </a:ext>
            </a:extLst>
          </p:cNvPr>
          <p:cNvSpPr>
            <a:spLocks noGrp="1"/>
          </p:cNvSpPr>
          <p:nvPr>
            <p:ph idx="1"/>
          </p:nvPr>
        </p:nvSpPr>
        <p:spPr>
          <a:xfrm>
            <a:off x="488611" y="1425844"/>
            <a:ext cx="10865189" cy="4262980"/>
          </a:xfrm>
        </p:spPr>
        <p:txBody>
          <a:bodyPr>
            <a:normAutofit/>
          </a:bodyPr>
          <a:lstStyle/>
          <a:p>
            <a:pPr algn="just">
              <a:lnSpc>
                <a:spcPct val="150000"/>
              </a:lnSpc>
              <a:buFont typeface="Wingdings" panose="05000000000000000000" pitchFamily="2" charset="2"/>
              <a:buChar char="§"/>
            </a:pPr>
            <a:r>
              <a:rPr lang="en-GB" sz="2200" b="1" dirty="0">
                <a:latin typeface="Aptos" panose="020B0004020202020204" pitchFamily="34" charset="0"/>
              </a:rPr>
              <a:t>Event organiser:</a:t>
            </a:r>
            <a:r>
              <a:rPr lang="en-GB" sz="2200" dirty="0">
                <a:latin typeface="Aptos" panose="020B0004020202020204" pitchFamily="34" charset="0"/>
              </a:rPr>
              <a:t> Responsible for planning and implementing safety protocols. Negligence in venue selection, crowd management and emergency planning.</a:t>
            </a:r>
          </a:p>
          <a:p>
            <a:pPr algn="just">
              <a:lnSpc>
                <a:spcPct val="150000"/>
              </a:lnSpc>
              <a:buFont typeface="Wingdings" panose="05000000000000000000" pitchFamily="2" charset="2"/>
              <a:buChar char="§"/>
            </a:pPr>
            <a:r>
              <a:rPr lang="en-GB" sz="2200" b="1" dirty="0">
                <a:latin typeface="Aptos" panose="020B0004020202020204" pitchFamily="34" charset="0"/>
              </a:rPr>
              <a:t>Local authorities/Mayor:</a:t>
            </a:r>
            <a:r>
              <a:rPr lang="en-GB" sz="2200" dirty="0">
                <a:latin typeface="Aptos" panose="020B0004020202020204" pitchFamily="34" charset="0"/>
              </a:rPr>
              <a:t> Criticised for insufficient oversight and inadequate enforcement of safety regulations. Ignored safety experts’ advice.</a:t>
            </a:r>
          </a:p>
          <a:p>
            <a:pPr algn="just">
              <a:lnSpc>
                <a:spcPct val="150000"/>
              </a:lnSpc>
              <a:buFont typeface="Wingdings" panose="05000000000000000000" pitchFamily="2" charset="2"/>
              <a:buChar char="§"/>
            </a:pPr>
            <a:r>
              <a:rPr lang="en-GB" sz="2200" b="1" dirty="0">
                <a:latin typeface="Aptos" panose="020B0004020202020204" pitchFamily="34" charset="0"/>
              </a:rPr>
              <a:t>Police:</a:t>
            </a:r>
            <a:r>
              <a:rPr lang="en-GB" sz="2200" dirty="0">
                <a:latin typeface="Aptos" panose="020B0004020202020204" pitchFamily="34" charset="0"/>
              </a:rPr>
              <a:t> May have failed to manage crowd flow and monitor congestion effectively.</a:t>
            </a:r>
          </a:p>
        </p:txBody>
      </p:sp>
      <p:pic>
        <p:nvPicPr>
          <p:cNvPr id="5" name="Graphic 4" descr="Microscope with chemical flasks">
            <a:extLst>
              <a:ext uri="{FF2B5EF4-FFF2-40B4-BE49-F238E27FC236}">
                <a16:creationId xmlns:a16="http://schemas.microsoft.com/office/drawing/2014/main" id="{AD224DAA-EBE8-3697-0461-D0B17444FB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80847" y="3785460"/>
            <a:ext cx="3496159" cy="3496159"/>
          </a:xfrm>
          <a:prstGeom prst="rect">
            <a:avLst/>
          </a:prstGeom>
        </p:spPr>
      </p:pic>
    </p:spTree>
    <p:extLst>
      <p:ext uri="{BB962C8B-B14F-4D97-AF65-F5344CB8AC3E}">
        <p14:creationId xmlns:p14="http://schemas.microsoft.com/office/powerpoint/2010/main" val="1009624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9C7E4-2BCA-7C4D-429F-C88017012D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B6EA72-73A6-9FA5-CF7E-672C9831C12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Who is at fault?</a:t>
            </a:r>
            <a:endParaRPr lang="en-GB"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E082CEC7-9C06-1F43-A995-479BB247238E}"/>
              </a:ext>
            </a:extLst>
          </p:cNvPr>
          <p:cNvSpPr>
            <a:spLocks noGrp="1"/>
          </p:cNvSpPr>
          <p:nvPr>
            <p:ph idx="1"/>
          </p:nvPr>
        </p:nvSpPr>
        <p:spPr>
          <a:xfrm>
            <a:off x="488611" y="1656603"/>
            <a:ext cx="10865189" cy="4055468"/>
          </a:xfrm>
        </p:spPr>
        <p:txBody>
          <a:bodyPr>
            <a:normAutofit/>
          </a:bodyPr>
          <a:lstStyle/>
          <a:p>
            <a:pPr marL="0" indent="0">
              <a:buNone/>
            </a:pPr>
            <a:r>
              <a:rPr lang="en-GB" sz="2400" b="1" dirty="0">
                <a:solidFill>
                  <a:schemeClr val="accent2">
                    <a:lumMod val="75000"/>
                  </a:schemeClr>
                </a:solidFill>
                <a:latin typeface="Aptos" panose="020B0004020202020204" pitchFamily="34" charset="0"/>
              </a:rPr>
              <a:t>Legal Outcome:</a:t>
            </a:r>
            <a:endParaRPr lang="en-GB" sz="2400" dirty="0">
              <a:solidFill>
                <a:schemeClr val="accent2">
                  <a:lumMod val="75000"/>
                </a:schemeClr>
              </a:solidFill>
              <a:latin typeface="Aptos" panose="020B0004020202020204" pitchFamily="34" charset="0"/>
            </a:endParaRPr>
          </a:p>
          <a:p>
            <a:pPr algn="just">
              <a:buFont typeface="Wingdings" panose="05000000000000000000" pitchFamily="2" charset="2"/>
              <a:buChar char="§"/>
            </a:pPr>
            <a:r>
              <a:rPr lang="en-GB" sz="2400" dirty="0">
                <a:latin typeface="Aptos" panose="020B0004020202020204" pitchFamily="34" charset="0"/>
              </a:rPr>
              <a:t>Criminal investigations were conducted against organisers, but no one was ultimately convicted due to legal technicalities and the difficulty of proving individual criminal negligence.</a:t>
            </a:r>
          </a:p>
          <a:p>
            <a:pPr algn="just">
              <a:buFont typeface="Wingdings" panose="05000000000000000000" pitchFamily="2" charset="2"/>
              <a:buChar char="§"/>
            </a:pPr>
            <a:r>
              <a:rPr lang="en-GB" sz="2400" dirty="0">
                <a:latin typeface="Aptos" panose="020B0004020202020204" pitchFamily="34" charset="0"/>
              </a:rPr>
              <a:t>Civil liability and reputational consequences were significant, highlighting the importance of compliance with safety laws and risk management best practices.</a:t>
            </a:r>
          </a:p>
          <a:p>
            <a:pPr algn="just">
              <a:buFont typeface="Wingdings" panose="05000000000000000000" pitchFamily="2" charset="2"/>
              <a:buChar char="§"/>
            </a:pPr>
            <a:r>
              <a:rPr lang="en-GB" sz="2400" dirty="0">
                <a:latin typeface="Aptos" panose="020B0004020202020204" pitchFamily="34" charset="0"/>
              </a:rPr>
              <a:t>This disaster demonstrates that in large-scale international events, both organisers and regulatory authorities share responsibility for ensuring public safety.</a:t>
            </a:r>
          </a:p>
        </p:txBody>
      </p:sp>
    </p:spTree>
    <p:extLst>
      <p:ext uri="{BB962C8B-B14F-4D97-AF65-F5344CB8AC3E}">
        <p14:creationId xmlns:p14="http://schemas.microsoft.com/office/powerpoint/2010/main" val="3271538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CF77C-2940-2074-71B7-1F149F4300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A89268-2360-CF1C-9065-2A73D8BFFF8E}"/>
              </a:ext>
            </a:extLst>
          </p:cNvPr>
          <p:cNvSpPr>
            <a:spLocks noGrp="1"/>
          </p:cNvSpPr>
          <p:nvPr>
            <p:ph type="title"/>
          </p:nvPr>
        </p:nvSpPr>
        <p:spPr>
          <a:xfrm>
            <a:off x="291830" y="92901"/>
            <a:ext cx="11585642" cy="944237"/>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Lessons Learned</a:t>
            </a: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B8238F76-CDEC-413F-D4BA-961EA48A30E0}"/>
              </a:ext>
            </a:extLst>
          </p:cNvPr>
          <p:cNvSpPr>
            <a:spLocks noGrp="1"/>
          </p:cNvSpPr>
          <p:nvPr>
            <p:ph idx="1"/>
          </p:nvPr>
        </p:nvSpPr>
        <p:spPr>
          <a:xfrm>
            <a:off x="488611" y="1062622"/>
            <a:ext cx="10865189" cy="4055468"/>
          </a:xfrm>
        </p:spPr>
        <p:txBody>
          <a:bodyPr>
            <a:normAutofit fontScale="92500"/>
          </a:bodyPr>
          <a:lstStyle/>
          <a:p>
            <a:pPr lvl="0" algn="just" eaLnBrk="0" fontAlgn="base" hangingPunct="0">
              <a:lnSpc>
                <a:spcPct val="150000"/>
              </a:lnSpc>
              <a:spcBef>
                <a:spcPct val="0"/>
              </a:spcBef>
              <a:spcAft>
                <a:spcPct val="0"/>
              </a:spcAft>
              <a:buFont typeface="Wingdings" panose="05000000000000000000" pitchFamily="2" charset="2"/>
              <a:buChar char="ü"/>
            </a:pPr>
            <a:r>
              <a:rPr lang="en-US" altLang="en-US" sz="2400" b="1" dirty="0">
                <a:latin typeface="Aptos" panose="020B0004020202020204" pitchFamily="34" charset="0"/>
              </a:rPr>
              <a:t> Capacity planning is critical</a:t>
            </a:r>
            <a:r>
              <a:rPr lang="en-US" altLang="en-US" sz="2400" dirty="0">
                <a:latin typeface="Aptos" panose="020B0004020202020204" pitchFamily="34" charset="0"/>
              </a:rPr>
              <a:t>: never exceed safe venue limits.</a:t>
            </a:r>
          </a:p>
          <a:p>
            <a:pPr lvl="0" algn="just" eaLnBrk="0" fontAlgn="base" hangingPunct="0">
              <a:lnSpc>
                <a:spcPct val="150000"/>
              </a:lnSpc>
              <a:spcBef>
                <a:spcPct val="0"/>
              </a:spcBef>
              <a:spcAft>
                <a:spcPct val="0"/>
              </a:spcAft>
              <a:buFont typeface="Wingdings" panose="05000000000000000000" pitchFamily="2" charset="2"/>
              <a:buChar char="ü"/>
            </a:pPr>
            <a:r>
              <a:rPr lang="en-US" altLang="en-US" sz="2400" b="1" dirty="0">
                <a:latin typeface="Aptos" panose="020B0004020202020204" pitchFamily="34" charset="0"/>
              </a:rPr>
              <a:t> Multiple access points</a:t>
            </a:r>
            <a:r>
              <a:rPr lang="en-US" altLang="en-US" sz="2400" dirty="0">
                <a:latin typeface="Aptos" panose="020B0004020202020204" pitchFamily="34" charset="0"/>
              </a:rPr>
              <a:t>: emergency exits and crowd flow must be planned meticulously.</a:t>
            </a:r>
          </a:p>
          <a:p>
            <a:pPr lvl="0" algn="just" eaLnBrk="0" fontAlgn="base" hangingPunct="0">
              <a:lnSpc>
                <a:spcPct val="150000"/>
              </a:lnSpc>
              <a:spcBef>
                <a:spcPct val="0"/>
              </a:spcBef>
              <a:spcAft>
                <a:spcPct val="0"/>
              </a:spcAft>
              <a:buFont typeface="Wingdings" panose="05000000000000000000" pitchFamily="2" charset="2"/>
              <a:buChar char="ü"/>
            </a:pPr>
            <a:r>
              <a:rPr lang="en-US" altLang="en-US" sz="2400" b="1" dirty="0">
                <a:latin typeface="Aptos" panose="020B0004020202020204" pitchFamily="34" charset="0"/>
              </a:rPr>
              <a:t> Risk assessment must be proactive</a:t>
            </a:r>
            <a:r>
              <a:rPr lang="en-US" altLang="en-US" sz="2400" dirty="0">
                <a:latin typeface="Aptos" panose="020B0004020202020204" pitchFamily="34" charset="0"/>
              </a:rPr>
              <a:t>: anticipate worst-case scenarios.</a:t>
            </a:r>
          </a:p>
          <a:p>
            <a:pPr lvl="0" algn="just" eaLnBrk="0" fontAlgn="base" hangingPunct="0">
              <a:lnSpc>
                <a:spcPct val="150000"/>
              </a:lnSpc>
              <a:spcBef>
                <a:spcPct val="0"/>
              </a:spcBef>
              <a:spcAft>
                <a:spcPct val="0"/>
              </a:spcAft>
              <a:buFont typeface="Wingdings" panose="05000000000000000000" pitchFamily="2" charset="2"/>
              <a:buChar char="ü"/>
            </a:pPr>
            <a:r>
              <a:rPr lang="en-US" altLang="en-US" sz="2400" b="1" dirty="0">
                <a:latin typeface="Aptos" panose="020B0004020202020204" pitchFamily="34" charset="0"/>
              </a:rPr>
              <a:t> Legal compliance is non-negotiable</a:t>
            </a:r>
            <a:r>
              <a:rPr lang="en-US" altLang="en-US" sz="2400" dirty="0">
                <a:latin typeface="Aptos" panose="020B0004020202020204" pitchFamily="34" charset="0"/>
              </a:rPr>
              <a:t>: safety regulations exist to prevent disasters.</a:t>
            </a:r>
          </a:p>
          <a:p>
            <a:pPr lvl="0" algn="just" eaLnBrk="0" fontAlgn="base" hangingPunct="0">
              <a:lnSpc>
                <a:spcPct val="150000"/>
              </a:lnSpc>
              <a:spcBef>
                <a:spcPct val="0"/>
              </a:spcBef>
              <a:spcAft>
                <a:spcPct val="0"/>
              </a:spcAft>
              <a:buFont typeface="Wingdings" panose="05000000000000000000" pitchFamily="2" charset="2"/>
              <a:buChar char="ü"/>
            </a:pPr>
            <a:r>
              <a:rPr lang="en-US" altLang="en-US" sz="2400" b="1" dirty="0">
                <a:latin typeface="Aptos" panose="020B0004020202020204" pitchFamily="34" charset="0"/>
              </a:rPr>
              <a:t> Communication and training</a:t>
            </a:r>
            <a:r>
              <a:rPr lang="en-US" altLang="en-US" sz="2400" dirty="0">
                <a:latin typeface="Aptos" panose="020B0004020202020204" pitchFamily="34" charset="0"/>
              </a:rPr>
              <a:t>: staff and emergency services must coordinate in real time.</a:t>
            </a:r>
          </a:p>
        </p:txBody>
      </p:sp>
      <p:pic>
        <p:nvPicPr>
          <p:cNvPr id="5" name="Graphic 4" descr="A stack of books">
            <a:extLst>
              <a:ext uri="{FF2B5EF4-FFF2-40B4-BE49-F238E27FC236}">
                <a16:creationId xmlns:a16="http://schemas.microsoft.com/office/drawing/2014/main" id="{9528429A-ACB0-8A6B-93E5-ED9FD632DB3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8384" y="3748216"/>
            <a:ext cx="3826267" cy="3826267"/>
          </a:xfrm>
          <a:prstGeom prst="rect">
            <a:avLst/>
          </a:prstGeom>
        </p:spPr>
      </p:pic>
    </p:spTree>
    <p:extLst>
      <p:ext uri="{BB962C8B-B14F-4D97-AF65-F5344CB8AC3E}">
        <p14:creationId xmlns:p14="http://schemas.microsoft.com/office/powerpoint/2010/main" val="1825629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65400-CD25-2CBE-109D-E84518FFB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8E3CDD-DF92-6581-60D3-222D923006B3}"/>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Study Types: The Love Parade Tragedy</a:t>
            </a:r>
            <a:endParaRPr lang="en-GB"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D019CAF8-0F14-82FA-70E6-AF88A3C16B83}"/>
              </a:ext>
            </a:extLst>
          </p:cNvPr>
          <p:cNvSpPr>
            <a:spLocks noGrp="1"/>
          </p:cNvSpPr>
          <p:nvPr>
            <p:ph idx="1"/>
          </p:nvPr>
        </p:nvSpPr>
        <p:spPr>
          <a:xfrm>
            <a:off x="767581" y="1579112"/>
            <a:ext cx="10865189" cy="4055468"/>
          </a:xfrm>
        </p:spPr>
        <p:txBody>
          <a:bodyPr>
            <a:normAutofit lnSpcReduction="10000"/>
          </a:bodyPr>
          <a:lstStyle/>
          <a:p>
            <a:pPr marL="0" indent="0">
              <a:lnSpc>
                <a:spcPct val="150000"/>
              </a:lnSpc>
              <a:buNone/>
            </a:pPr>
            <a:r>
              <a:rPr lang="en-US" sz="2400" b="1" dirty="0">
                <a:solidFill>
                  <a:srgbClr val="222222"/>
                </a:solidFill>
                <a:latin typeface="Aptos" panose="020B0004020202020204" pitchFamily="34" charset="0"/>
              </a:rPr>
              <a:t>What type of case study is it? </a:t>
            </a: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Exploratory</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Descriptive</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Explanatory</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Single-case</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Multiple-case</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Contemporary or historical</a:t>
            </a:r>
            <a:endParaRPr lang="en-GB" dirty="0">
              <a:latin typeface="Aptos" panose="020B0004020202020204" pitchFamily="34" charset="0"/>
            </a:endParaRPr>
          </a:p>
        </p:txBody>
      </p:sp>
      <p:pic>
        <p:nvPicPr>
          <p:cNvPr id="5" name="Graphic 4" descr="A lightbulb">
            <a:extLst>
              <a:ext uri="{FF2B5EF4-FFF2-40B4-BE49-F238E27FC236}">
                <a16:creationId xmlns:a16="http://schemas.microsoft.com/office/drawing/2014/main" id="{1DD69377-0252-3636-4834-D087659B396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21205" y="1116824"/>
            <a:ext cx="4572000" cy="4572000"/>
          </a:xfrm>
          <a:prstGeom prst="rect">
            <a:avLst/>
          </a:prstGeom>
        </p:spPr>
      </p:pic>
    </p:spTree>
    <p:extLst>
      <p:ext uri="{BB962C8B-B14F-4D97-AF65-F5344CB8AC3E}">
        <p14:creationId xmlns:p14="http://schemas.microsoft.com/office/powerpoint/2010/main" val="2158763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19593-8F1F-865B-EE8B-6831B32CE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D1FBB-5099-B96A-D343-3AE6804AA713}"/>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Study Types: The Love Parade Tragedy</a:t>
            </a:r>
            <a:endParaRPr lang="en-GB"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C22C475A-D962-B53A-75EC-425D1A43F385}"/>
              </a:ext>
            </a:extLst>
          </p:cNvPr>
          <p:cNvSpPr>
            <a:spLocks noGrp="1"/>
          </p:cNvSpPr>
          <p:nvPr>
            <p:ph idx="1"/>
          </p:nvPr>
        </p:nvSpPr>
        <p:spPr>
          <a:xfrm>
            <a:off x="488611" y="1633356"/>
            <a:ext cx="10865189" cy="4055468"/>
          </a:xfrm>
        </p:spPr>
        <p:txBody>
          <a:bodyPr>
            <a:normAutofit lnSpcReduction="10000"/>
          </a:bodyPr>
          <a:lstStyle/>
          <a:p>
            <a:pPr marL="0" indent="0">
              <a:lnSpc>
                <a:spcPct val="150000"/>
              </a:lnSpc>
              <a:buNone/>
            </a:pPr>
            <a:r>
              <a:rPr lang="en-US" sz="2400" b="1" dirty="0">
                <a:solidFill>
                  <a:srgbClr val="222222"/>
                </a:solidFill>
                <a:latin typeface="Aptos" panose="020B0004020202020204" pitchFamily="34" charset="0"/>
              </a:rPr>
              <a:t>What type of case study is it? </a:t>
            </a: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Exploratory</a:t>
            </a:r>
            <a:endParaRPr lang="en-US" dirty="0">
              <a:latin typeface="Aptos" panose="020B0004020202020204" pitchFamily="34" charset="0"/>
            </a:endParaRP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Descriptive</a:t>
            </a:r>
            <a:endParaRPr lang="en-US" dirty="0">
              <a:latin typeface="Aptos" panose="020B0004020202020204" pitchFamily="34" charset="0"/>
            </a:endParaRPr>
          </a:p>
          <a:p>
            <a:pPr lvl="1">
              <a:lnSpc>
                <a:spcPct val="150000"/>
              </a:lnSpc>
              <a:buFont typeface="Wingdings" panose="05000000000000000000" pitchFamily="2" charset="2"/>
              <a:buChar char="ü"/>
            </a:pPr>
            <a:r>
              <a:rPr lang="en-US" b="1" dirty="0">
                <a:solidFill>
                  <a:srgbClr val="00B050"/>
                </a:solidFill>
                <a:latin typeface="Aptos" panose="020B0004020202020204" pitchFamily="34" charset="0"/>
              </a:rPr>
              <a:t> Explanatory</a:t>
            </a:r>
          </a:p>
          <a:p>
            <a:pPr lvl="1">
              <a:lnSpc>
                <a:spcPct val="150000"/>
              </a:lnSpc>
              <a:buFont typeface="Wingdings" panose="05000000000000000000" pitchFamily="2" charset="2"/>
              <a:buChar char="ü"/>
            </a:pPr>
            <a:r>
              <a:rPr lang="en-US" b="1" dirty="0">
                <a:solidFill>
                  <a:srgbClr val="00B050"/>
                </a:solidFill>
                <a:latin typeface="Aptos" panose="020B0004020202020204" pitchFamily="34" charset="0"/>
              </a:rPr>
              <a:t> Single-case</a:t>
            </a:r>
          </a:p>
          <a:p>
            <a:pPr lvl="1">
              <a:lnSpc>
                <a:spcPct val="150000"/>
              </a:lnSpc>
              <a:buFont typeface="Wingdings" panose="05000000000000000000" pitchFamily="2" charset="2"/>
              <a:buChar char="q"/>
            </a:pPr>
            <a:r>
              <a:rPr lang="en-US" dirty="0">
                <a:solidFill>
                  <a:srgbClr val="222222"/>
                </a:solidFill>
                <a:latin typeface="Aptos" panose="020B0004020202020204" pitchFamily="34" charset="0"/>
              </a:rPr>
              <a:t> Multiple-case</a:t>
            </a:r>
            <a:endParaRPr lang="en-US" dirty="0">
              <a:latin typeface="Aptos" panose="020B0004020202020204" pitchFamily="34" charset="0"/>
            </a:endParaRPr>
          </a:p>
          <a:p>
            <a:pPr lvl="1">
              <a:lnSpc>
                <a:spcPct val="150000"/>
              </a:lnSpc>
              <a:buFont typeface="Wingdings" panose="05000000000000000000" pitchFamily="2" charset="2"/>
              <a:buChar char="ü"/>
            </a:pPr>
            <a:r>
              <a:rPr lang="en-US" b="1" dirty="0">
                <a:solidFill>
                  <a:srgbClr val="00B050"/>
                </a:solidFill>
                <a:latin typeface="Aptos" panose="020B0004020202020204" pitchFamily="34" charset="0"/>
              </a:rPr>
              <a:t>  Historical</a:t>
            </a:r>
            <a:endParaRPr lang="en-GB" b="1" dirty="0">
              <a:solidFill>
                <a:srgbClr val="00B050"/>
              </a:solidFill>
              <a:latin typeface="Aptos" panose="020B0004020202020204" pitchFamily="34" charset="0"/>
            </a:endParaRPr>
          </a:p>
        </p:txBody>
      </p:sp>
      <p:sp>
        <p:nvSpPr>
          <p:cNvPr id="5" name="TextBox 4">
            <a:extLst>
              <a:ext uri="{FF2B5EF4-FFF2-40B4-BE49-F238E27FC236}">
                <a16:creationId xmlns:a16="http://schemas.microsoft.com/office/drawing/2014/main" id="{2A7BCA35-5357-1780-43F1-AE3C201C3048}"/>
              </a:ext>
            </a:extLst>
          </p:cNvPr>
          <p:cNvSpPr txBox="1"/>
          <p:nvPr/>
        </p:nvSpPr>
        <p:spPr>
          <a:xfrm>
            <a:off x="6478920" y="1900657"/>
            <a:ext cx="5089672" cy="3323987"/>
          </a:xfrm>
          <a:prstGeom prst="rect">
            <a:avLst/>
          </a:prstGeom>
          <a:solidFill>
            <a:schemeClr val="accent4">
              <a:lumMod val="60000"/>
              <a:lumOff val="40000"/>
            </a:schemeClr>
          </a:solidFill>
        </p:spPr>
        <p:txBody>
          <a:bodyPr wrap="square">
            <a:spAutoFit/>
          </a:bodyPr>
          <a:lstStyle/>
          <a:p>
            <a:pPr algn="just" fontAlgn="t">
              <a:lnSpc>
                <a:spcPct val="150000"/>
              </a:lnSpc>
            </a:pPr>
            <a:r>
              <a:rPr lang="en-GB" sz="2000" b="0" i="0" dirty="0">
                <a:effectLst/>
                <a:latin typeface="Aptos" panose="020B0004020202020204" pitchFamily="34" charset="0"/>
              </a:rPr>
              <a:t>The Love Parade case is primarily an </a:t>
            </a:r>
            <a:r>
              <a:rPr lang="en-GB" sz="2000" b="1" i="0" dirty="0">
                <a:effectLst/>
                <a:latin typeface="Aptos" panose="020B0004020202020204" pitchFamily="34" charset="0"/>
              </a:rPr>
              <a:t>Explanatory Case Study</a:t>
            </a:r>
            <a:r>
              <a:rPr lang="en-GB" sz="2000" b="0" i="0" dirty="0">
                <a:effectLst/>
                <a:latin typeface="Aptos" panose="020B0004020202020204" pitchFamily="34" charset="0"/>
              </a:rPr>
              <a:t> because we are trying to understand </a:t>
            </a:r>
            <a:r>
              <a:rPr lang="en-GB" sz="2000" i="0" dirty="0">
                <a:effectLst/>
                <a:latin typeface="Aptos" panose="020B0004020202020204" pitchFamily="34" charset="0"/>
              </a:rPr>
              <a:t>why the disaster happened. </a:t>
            </a:r>
            <a:r>
              <a:rPr lang="en-GB" sz="2000" b="0" i="0" dirty="0">
                <a:effectLst/>
                <a:latin typeface="Aptos" panose="020B0004020202020204" pitchFamily="34" charset="0"/>
              </a:rPr>
              <a:t>However, it is also a </a:t>
            </a:r>
            <a:r>
              <a:rPr lang="en-GB" sz="2000" b="1" i="0" dirty="0">
                <a:effectLst/>
                <a:latin typeface="Aptos" panose="020B0004020202020204" pitchFamily="34" charset="0"/>
              </a:rPr>
              <a:t>Single-Case Study</a:t>
            </a:r>
            <a:r>
              <a:rPr lang="en-GB" sz="2000" b="0" i="0" dirty="0">
                <a:effectLst/>
                <a:latin typeface="Aptos" panose="020B0004020202020204" pitchFamily="34" charset="0"/>
              </a:rPr>
              <a:t> because it focuses on one event, and a </a:t>
            </a:r>
            <a:r>
              <a:rPr lang="en-GB" sz="2000" b="1" i="0" dirty="0">
                <a:effectLst/>
                <a:latin typeface="Aptos" panose="020B0004020202020204" pitchFamily="34" charset="0"/>
              </a:rPr>
              <a:t>Historical Case Study</a:t>
            </a:r>
            <a:r>
              <a:rPr lang="en-GB" sz="2000" b="0" i="0" dirty="0">
                <a:effectLst/>
                <a:latin typeface="Aptos" panose="020B0004020202020204" pitchFamily="34" charset="0"/>
              </a:rPr>
              <a:t> because the event took place in the past.</a:t>
            </a:r>
          </a:p>
        </p:txBody>
      </p:sp>
      <p:pic>
        <p:nvPicPr>
          <p:cNvPr id="7" name="Graphic 6" descr="Stack of books with pear">
            <a:extLst>
              <a:ext uri="{FF2B5EF4-FFF2-40B4-BE49-F238E27FC236}">
                <a16:creationId xmlns:a16="http://schemas.microsoft.com/office/drawing/2014/main" id="{C7393D03-47B0-512C-60BE-02DDE821755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67214" y="2294358"/>
            <a:ext cx="4501426" cy="4501426"/>
          </a:xfrm>
          <a:prstGeom prst="rect">
            <a:avLst/>
          </a:prstGeom>
        </p:spPr>
      </p:pic>
    </p:spTree>
    <p:extLst>
      <p:ext uri="{BB962C8B-B14F-4D97-AF65-F5344CB8AC3E}">
        <p14:creationId xmlns:p14="http://schemas.microsoft.com/office/powerpoint/2010/main" val="2437867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FDAB9-CE19-3308-F6F4-DE7F61224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90D7E-59F9-FFEB-6FE3-8DD7C620B25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What did the Love Parade Case Study teach you?</a:t>
            </a: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3">
            <a:extLst>
              <a:ext uri="{FF2B5EF4-FFF2-40B4-BE49-F238E27FC236}">
                <a16:creationId xmlns:a16="http://schemas.microsoft.com/office/drawing/2014/main" id="{527A16A9-623E-4201-7F20-0B0CBE38192D}"/>
              </a:ext>
            </a:extLst>
          </p:cNvPr>
          <p:cNvSpPr>
            <a:spLocks noGrp="1"/>
          </p:cNvSpPr>
          <p:nvPr>
            <p:ph idx="1"/>
          </p:nvPr>
        </p:nvSpPr>
        <p:spPr>
          <a:xfrm>
            <a:off x="488611" y="1633356"/>
            <a:ext cx="10865189" cy="4055468"/>
          </a:xfrm>
        </p:spPr>
        <p:txBody>
          <a:bodyPr>
            <a:normAutofit/>
          </a:bodyPr>
          <a:lstStyle/>
          <a:p>
            <a:pPr fontAlgn="t">
              <a:buNone/>
            </a:pPr>
            <a:r>
              <a:rPr lang="en-GB" sz="2400" dirty="0">
                <a:latin typeface="Aptos" panose="020B0004020202020204" pitchFamily="34" charset="0"/>
              </a:rPr>
              <a:t>During the Love Parade case study, you:</a:t>
            </a:r>
          </a:p>
          <a:p>
            <a:pPr lvl="1" fontAlgn="t">
              <a:buFont typeface="Wingdings" panose="05000000000000000000" pitchFamily="2" charset="2"/>
              <a:buChar char="ü"/>
            </a:pPr>
            <a:r>
              <a:rPr lang="en-GB" dirty="0">
                <a:latin typeface="Aptos" panose="020B0004020202020204" pitchFamily="34" charset="0"/>
              </a:rPr>
              <a:t> Identified a real-world problem</a:t>
            </a:r>
          </a:p>
          <a:p>
            <a:pPr lvl="1" fontAlgn="t">
              <a:buFont typeface="Wingdings" panose="05000000000000000000" pitchFamily="2" charset="2"/>
              <a:buChar char="ü"/>
            </a:pPr>
            <a:r>
              <a:rPr lang="en-GB" dirty="0">
                <a:latin typeface="Aptos" panose="020B0004020202020204" pitchFamily="34" charset="0"/>
              </a:rPr>
              <a:t> Gathered evidence</a:t>
            </a:r>
          </a:p>
          <a:p>
            <a:pPr lvl="1" fontAlgn="t">
              <a:buFont typeface="Wingdings" panose="05000000000000000000" pitchFamily="2" charset="2"/>
              <a:buChar char="ü"/>
            </a:pPr>
            <a:r>
              <a:rPr lang="en-GB" dirty="0">
                <a:latin typeface="Aptos" panose="020B0004020202020204" pitchFamily="34" charset="0"/>
              </a:rPr>
              <a:t> Investigated causes</a:t>
            </a:r>
          </a:p>
          <a:p>
            <a:pPr lvl="1" fontAlgn="t">
              <a:buFont typeface="Wingdings" panose="05000000000000000000" pitchFamily="2" charset="2"/>
              <a:buChar char="ü"/>
            </a:pPr>
            <a:r>
              <a:rPr lang="en-GB" dirty="0">
                <a:latin typeface="Aptos" panose="020B0004020202020204" pitchFamily="34" charset="0"/>
              </a:rPr>
              <a:t> Considered different stakeholder perspectives</a:t>
            </a:r>
          </a:p>
          <a:p>
            <a:pPr lvl="1" fontAlgn="t">
              <a:buFont typeface="Wingdings" panose="05000000000000000000" pitchFamily="2" charset="2"/>
              <a:buChar char="ü"/>
            </a:pPr>
            <a:r>
              <a:rPr lang="en-GB" dirty="0">
                <a:latin typeface="Aptos" panose="020B0004020202020204" pitchFamily="34" charset="0"/>
              </a:rPr>
              <a:t> Analysed impacts</a:t>
            </a:r>
          </a:p>
          <a:p>
            <a:pPr lvl="1" fontAlgn="t">
              <a:buFont typeface="Wingdings" panose="05000000000000000000" pitchFamily="2" charset="2"/>
              <a:buChar char="ü"/>
            </a:pPr>
            <a:r>
              <a:rPr lang="en-GB" dirty="0">
                <a:latin typeface="Aptos" panose="020B0004020202020204" pitchFamily="34" charset="0"/>
              </a:rPr>
              <a:t> Developed recommendations</a:t>
            </a:r>
          </a:p>
          <a:p>
            <a:pPr fontAlgn="t">
              <a:buNone/>
            </a:pPr>
            <a:endParaRPr lang="en-GB" sz="2400" b="1" dirty="0">
              <a:latin typeface="Aptos" panose="020B0004020202020204" pitchFamily="34" charset="0"/>
            </a:endParaRPr>
          </a:p>
          <a:p>
            <a:pPr algn="ctr" fontAlgn="t">
              <a:buNone/>
            </a:pPr>
            <a:r>
              <a:rPr lang="en-GB" sz="2400" b="1" dirty="0">
                <a:solidFill>
                  <a:schemeClr val="accent5">
                    <a:lumMod val="75000"/>
                  </a:schemeClr>
                </a:solidFill>
                <a:latin typeface="Aptos" panose="020B0004020202020204" pitchFamily="34" charset="0"/>
              </a:rPr>
              <a:t>This is the same process you will use in your 2,000-word research project.</a:t>
            </a:r>
            <a:endParaRPr lang="en-GB" sz="2400" dirty="0">
              <a:solidFill>
                <a:schemeClr val="accent5">
                  <a:lumMod val="75000"/>
                </a:schemeClr>
              </a:solidFill>
              <a:latin typeface="Aptos" panose="020B0004020202020204" pitchFamily="34" charset="0"/>
            </a:endParaRPr>
          </a:p>
        </p:txBody>
      </p:sp>
      <p:pic>
        <p:nvPicPr>
          <p:cNvPr id="5" name="Graphic 4" descr="An open book">
            <a:extLst>
              <a:ext uri="{FF2B5EF4-FFF2-40B4-BE49-F238E27FC236}">
                <a16:creationId xmlns:a16="http://schemas.microsoft.com/office/drawing/2014/main" id="{648D1E24-9240-74D4-595F-6343C7A368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56664" y="1169176"/>
            <a:ext cx="3787593" cy="3787593"/>
          </a:xfrm>
          <a:prstGeom prst="rect">
            <a:avLst/>
          </a:prstGeom>
        </p:spPr>
      </p:pic>
    </p:spTree>
    <p:extLst>
      <p:ext uri="{BB962C8B-B14F-4D97-AF65-F5344CB8AC3E}">
        <p14:creationId xmlns:p14="http://schemas.microsoft.com/office/powerpoint/2010/main" val="3392302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2C2204-D3FC-B2BC-0C2B-1DC235026330}"/>
              </a:ext>
            </a:extLst>
          </p:cNvPr>
          <p:cNvSpPr>
            <a:spLocks noGrp="1"/>
          </p:cNvSpPr>
          <p:nvPr>
            <p:ph sz="half" idx="1"/>
          </p:nvPr>
        </p:nvSpPr>
        <p:spPr>
          <a:solidFill>
            <a:schemeClr val="accent2">
              <a:lumMod val="20000"/>
              <a:lumOff val="80000"/>
            </a:schemeClr>
          </a:solidFill>
        </p:spPr>
        <p:txBody>
          <a:bodyPr>
            <a:normAutofit/>
          </a:bodyPr>
          <a:lstStyle/>
          <a:p>
            <a:pPr fontAlgn="t">
              <a:buNone/>
            </a:pPr>
            <a:r>
              <a:rPr lang="en-GB" sz="2400" b="1" dirty="0">
                <a:latin typeface="Aptos" panose="020B0004020202020204" pitchFamily="34" charset="0"/>
              </a:rPr>
              <a:t>Your role as a Researcher</a:t>
            </a:r>
          </a:p>
          <a:p>
            <a:pPr fontAlgn="t">
              <a:buNone/>
            </a:pPr>
            <a:endParaRPr lang="en-GB" sz="2400" b="1" dirty="0">
              <a:latin typeface="Aptos" panose="020B0004020202020204" pitchFamily="34" charset="0"/>
            </a:endParaRPr>
          </a:p>
          <a:p>
            <a:pPr fontAlgn="t">
              <a:buNone/>
            </a:pPr>
            <a:r>
              <a:rPr lang="en-GB" sz="2400" dirty="0">
                <a:latin typeface="Aptos" panose="020B0004020202020204" pitchFamily="34" charset="0"/>
              </a:rPr>
              <a:t>Do not start with the assumption that</a:t>
            </a:r>
          </a:p>
          <a:p>
            <a:pPr fontAlgn="t">
              <a:buNone/>
            </a:pPr>
            <a:r>
              <a:rPr lang="en-GB" sz="2400" dirty="0">
                <a:latin typeface="Aptos" panose="020B0004020202020204" pitchFamily="34" charset="0"/>
              </a:rPr>
              <a:t>tourist levies are:</a:t>
            </a:r>
          </a:p>
          <a:p>
            <a:pPr fontAlgn="t">
              <a:buFont typeface="Wingdings" panose="05000000000000000000" pitchFamily="2" charset="2"/>
              <a:buChar char="§"/>
            </a:pPr>
            <a:r>
              <a:rPr lang="en-GB" sz="2400" dirty="0">
                <a:latin typeface="Aptos" panose="020B0004020202020204" pitchFamily="34" charset="0"/>
              </a:rPr>
              <a:t>Good</a:t>
            </a:r>
          </a:p>
          <a:p>
            <a:pPr fontAlgn="t">
              <a:buFont typeface="Wingdings" panose="05000000000000000000" pitchFamily="2" charset="2"/>
              <a:buChar char="§"/>
            </a:pPr>
            <a:r>
              <a:rPr lang="en-GB" sz="2400" dirty="0">
                <a:latin typeface="Aptos" panose="020B0004020202020204" pitchFamily="34" charset="0"/>
              </a:rPr>
              <a:t>Bad</a:t>
            </a:r>
          </a:p>
          <a:p>
            <a:pPr fontAlgn="t">
              <a:buFont typeface="Wingdings" panose="05000000000000000000" pitchFamily="2" charset="2"/>
              <a:buChar char="§"/>
            </a:pPr>
            <a:r>
              <a:rPr lang="en-GB" sz="2400" dirty="0">
                <a:latin typeface="Aptos" panose="020B0004020202020204" pitchFamily="34" charset="0"/>
              </a:rPr>
              <a:t>The best solution</a:t>
            </a:r>
          </a:p>
          <a:p>
            <a:endParaRPr lang="en-GB" dirty="0"/>
          </a:p>
        </p:txBody>
      </p:sp>
      <p:sp>
        <p:nvSpPr>
          <p:cNvPr id="4" name="Content Placeholder 3">
            <a:extLst>
              <a:ext uri="{FF2B5EF4-FFF2-40B4-BE49-F238E27FC236}">
                <a16:creationId xmlns:a16="http://schemas.microsoft.com/office/drawing/2014/main" id="{8D537800-32C5-2280-D54C-003AA7DDF7B0}"/>
              </a:ext>
            </a:extLst>
          </p:cNvPr>
          <p:cNvSpPr>
            <a:spLocks noGrp="1"/>
          </p:cNvSpPr>
          <p:nvPr>
            <p:ph sz="half" idx="2"/>
          </p:nvPr>
        </p:nvSpPr>
        <p:spPr>
          <a:solidFill>
            <a:schemeClr val="accent6">
              <a:lumMod val="20000"/>
              <a:lumOff val="80000"/>
            </a:schemeClr>
          </a:solidFill>
        </p:spPr>
        <p:txBody>
          <a:bodyPr>
            <a:normAutofit/>
          </a:bodyPr>
          <a:lstStyle/>
          <a:p>
            <a:pPr fontAlgn="t">
              <a:buNone/>
            </a:pPr>
            <a:r>
              <a:rPr lang="en-GB" sz="2400" dirty="0">
                <a:latin typeface="Aptos" panose="020B0004020202020204" pitchFamily="34" charset="0"/>
              </a:rPr>
              <a:t>Instead, investigate:</a:t>
            </a:r>
          </a:p>
          <a:p>
            <a:pPr fontAlgn="t">
              <a:buNone/>
            </a:pPr>
            <a:endParaRPr lang="en-GB" sz="2400" dirty="0">
              <a:latin typeface="Aptos" panose="020B0004020202020204" pitchFamily="34" charset="0"/>
            </a:endParaRPr>
          </a:p>
          <a:p>
            <a:pPr fontAlgn="t">
              <a:buFont typeface="Wingdings" panose="05000000000000000000" pitchFamily="2" charset="2"/>
              <a:buChar char="§"/>
            </a:pPr>
            <a:r>
              <a:rPr lang="en-GB" sz="2400" dirty="0">
                <a:latin typeface="Aptos" panose="020B0004020202020204" pitchFamily="34" charset="0"/>
              </a:rPr>
              <a:t>What does the evidence suggest?</a:t>
            </a:r>
          </a:p>
          <a:p>
            <a:pPr fontAlgn="t">
              <a:buFont typeface="Wingdings" panose="05000000000000000000" pitchFamily="2" charset="2"/>
              <a:buChar char="§"/>
            </a:pPr>
            <a:r>
              <a:rPr lang="en-GB" sz="2400" dirty="0">
                <a:latin typeface="Aptos" panose="020B0004020202020204" pitchFamily="34" charset="0"/>
              </a:rPr>
              <a:t>Who benefits?</a:t>
            </a:r>
          </a:p>
          <a:p>
            <a:pPr fontAlgn="t">
              <a:buFont typeface="Wingdings" panose="05000000000000000000" pitchFamily="2" charset="2"/>
              <a:buChar char="§"/>
            </a:pPr>
            <a:r>
              <a:rPr lang="en-GB" sz="2400" dirty="0">
                <a:latin typeface="Aptos" panose="020B0004020202020204" pitchFamily="34" charset="0"/>
              </a:rPr>
              <a:t>Who might be disadvantaged?</a:t>
            </a:r>
          </a:p>
          <a:p>
            <a:pPr fontAlgn="t">
              <a:buFont typeface="Wingdings" panose="05000000000000000000" pitchFamily="2" charset="2"/>
              <a:buChar char="§"/>
            </a:pPr>
            <a:r>
              <a:rPr lang="en-GB" sz="2400" dirty="0">
                <a:latin typeface="Aptos" panose="020B0004020202020204" pitchFamily="34" charset="0"/>
              </a:rPr>
              <a:t>Are there alternative solutions?</a:t>
            </a:r>
          </a:p>
          <a:p>
            <a:pPr fontAlgn="t">
              <a:buFont typeface="Wingdings" panose="05000000000000000000" pitchFamily="2" charset="2"/>
              <a:buChar char="§"/>
            </a:pPr>
            <a:r>
              <a:rPr lang="en-GB" sz="2400" dirty="0">
                <a:latin typeface="Aptos" panose="020B0004020202020204" pitchFamily="34" charset="0"/>
              </a:rPr>
              <a:t>Does a tourist levy address the root causes of the problem?</a:t>
            </a:r>
          </a:p>
          <a:p>
            <a:endParaRPr lang="en-GB" dirty="0"/>
          </a:p>
        </p:txBody>
      </p:sp>
      <p:sp>
        <p:nvSpPr>
          <p:cNvPr id="5" name="Title 1">
            <a:extLst>
              <a:ext uri="{FF2B5EF4-FFF2-40B4-BE49-F238E27FC236}">
                <a16:creationId xmlns:a16="http://schemas.microsoft.com/office/drawing/2014/main" id="{7FA37B49-52CF-A1A9-FF19-3D00C1DA6623}"/>
              </a:ext>
            </a:extLst>
          </p:cNvPr>
          <p:cNvSpPr txBox="1">
            <a:spLocks/>
          </p:cNvSpPr>
          <p:nvPr/>
        </p:nvSpPr>
        <p:spPr>
          <a:xfrm>
            <a:off x="291830" y="92901"/>
            <a:ext cx="11585642" cy="809225"/>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a:solidFill>
                  <a:schemeClr val="bg1"/>
                </a:solidFill>
                <a:effectLst>
                  <a:outerShdw blurRad="38100" dist="38100" dir="2700000" algn="tl">
                    <a:srgbClr val="000000">
                      <a:alpha val="43137"/>
                    </a:srgbClr>
                  </a:outerShdw>
                </a:effectLst>
              </a:rPr>
              <a:t>The Research Question</a:t>
            </a:r>
            <a:endParaRPr lang="en-GB" sz="4000" dirty="0">
              <a:solidFill>
                <a:schemeClr val="bg1"/>
              </a:solidFill>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7C8AA7CE-7E0D-4C6D-588A-1C4EA58E4EEE}"/>
              </a:ext>
            </a:extLst>
          </p:cNvPr>
          <p:cNvSpPr txBox="1"/>
          <p:nvPr/>
        </p:nvSpPr>
        <p:spPr>
          <a:xfrm>
            <a:off x="961962" y="1071488"/>
            <a:ext cx="10507928" cy="430887"/>
          </a:xfrm>
          <a:prstGeom prst="rect">
            <a:avLst/>
          </a:prstGeom>
          <a:noFill/>
        </p:spPr>
        <p:txBody>
          <a:bodyPr wrap="square">
            <a:spAutoFit/>
          </a:bodyPr>
          <a:lstStyle/>
          <a:p>
            <a:pPr algn="ctr" fontAlgn="t">
              <a:buNone/>
            </a:pPr>
            <a:r>
              <a:rPr lang="en-GB" sz="2200" b="1" dirty="0">
                <a:solidFill>
                  <a:schemeClr val="accent5">
                    <a:lumMod val="75000"/>
                  </a:schemeClr>
                </a:solidFill>
                <a:latin typeface="Aptos" panose="020B0004020202020204" pitchFamily="34" charset="0"/>
              </a:rPr>
              <a:t>“Is introducing a tourist levy the solution to overtourism or event legacy issues?”</a:t>
            </a:r>
            <a:endParaRPr lang="en-GB" sz="2200" dirty="0">
              <a:solidFill>
                <a:schemeClr val="accent5">
                  <a:lumMod val="75000"/>
                </a:schemeClr>
              </a:solidFill>
              <a:latin typeface="Aptos" panose="020B0004020202020204" pitchFamily="34" charset="0"/>
            </a:endParaRPr>
          </a:p>
        </p:txBody>
      </p:sp>
    </p:spTree>
    <p:extLst>
      <p:ext uri="{BB962C8B-B14F-4D97-AF65-F5344CB8AC3E}">
        <p14:creationId xmlns:p14="http://schemas.microsoft.com/office/powerpoint/2010/main" val="423174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A9347-00E4-0746-5E51-8E07BEFA0AC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291A5F9D-268B-FE04-C92A-5B8AEA3E9B77}"/>
              </a:ext>
            </a:extLst>
          </p:cNvPr>
          <p:cNvSpPr txBox="1">
            <a:spLocks/>
          </p:cNvSpPr>
          <p:nvPr/>
        </p:nvSpPr>
        <p:spPr>
          <a:xfrm>
            <a:off x="291830" y="92901"/>
            <a:ext cx="11585642" cy="809225"/>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effectLst>
                  <a:outerShdw blurRad="38100" dist="38100" dir="2700000" algn="tl">
                    <a:srgbClr val="000000">
                      <a:alpha val="43137"/>
                    </a:srgbClr>
                  </a:outerShdw>
                </a:effectLst>
              </a:rPr>
              <a:t>The Case Study Approach</a:t>
            </a:r>
            <a:endParaRPr lang="en-GB" sz="4000" dirty="0">
              <a:solidFill>
                <a:schemeClr val="bg1"/>
              </a:solidFill>
              <a:effectLst>
                <a:outerShdw blurRad="38100" dist="38100" dir="2700000" algn="tl">
                  <a:srgbClr val="000000">
                    <a:alpha val="43137"/>
                  </a:srgbClr>
                </a:outerShdw>
              </a:effectLst>
            </a:endParaRPr>
          </a:p>
        </p:txBody>
      </p:sp>
      <p:graphicFrame>
        <p:nvGraphicFramePr>
          <p:cNvPr id="2" name="Table 1">
            <a:extLst>
              <a:ext uri="{FF2B5EF4-FFF2-40B4-BE49-F238E27FC236}">
                <a16:creationId xmlns:a16="http://schemas.microsoft.com/office/drawing/2014/main" id="{9289F1F6-2BA0-EE43-E5D3-B48A2B5D40FE}"/>
              </a:ext>
            </a:extLst>
          </p:cNvPr>
          <p:cNvGraphicFramePr>
            <a:graphicFrameLocks noGrp="1"/>
          </p:cNvGraphicFramePr>
          <p:nvPr>
            <p:extLst>
              <p:ext uri="{D42A27DB-BD31-4B8C-83A1-F6EECF244321}">
                <p14:modId xmlns:p14="http://schemas.microsoft.com/office/powerpoint/2010/main" val="3155490283"/>
              </p:ext>
            </p:extLst>
          </p:nvPr>
        </p:nvGraphicFramePr>
        <p:xfrm>
          <a:off x="838200" y="1027581"/>
          <a:ext cx="10515600" cy="3931044"/>
        </p:xfrm>
        <a:graphic>
          <a:graphicData uri="http://schemas.openxmlformats.org/drawingml/2006/table">
            <a:tbl>
              <a:tblPr>
                <a:tableStyleId>{5C22544A-7EE6-4342-B048-85BDC9FD1C3A}</a:tableStyleId>
              </a:tblPr>
              <a:tblGrid>
                <a:gridCol w="5257800">
                  <a:extLst>
                    <a:ext uri="{9D8B030D-6E8A-4147-A177-3AD203B41FA5}">
                      <a16:colId xmlns:a16="http://schemas.microsoft.com/office/drawing/2014/main" val="2577195978"/>
                    </a:ext>
                  </a:extLst>
                </a:gridCol>
                <a:gridCol w="5257800">
                  <a:extLst>
                    <a:ext uri="{9D8B030D-6E8A-4147-A177-3AD203B41FA5}">
                      <a16:colId xmlns:a16="http://schemas.microsoft.com/office/drawing/2014/main" val="1969090409"/>
                    </a:ext>
                  </a:extLst>
                </a:gridCol>
              </a:tblGrid>
              <a:tr h="641014">
                <a:tc>
                  <a:txBody>
                    <a:bodyPr/>
                    <a:lstStyle/>
                    <a:p>
                      <a:pPr algn="ctr">
                        <a:lnSpc>
                          <a:spcPct val="200000"/>
                        </a:lnSpc>
                        <a:buNone/>
                      </a:pPr>
                      <a:r>
                        <a:rPr lang="en-GB" sz="2000" b="1" dirty="0">
                          <a:solidFill>
                            <a:schemeClr val="accent5">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Love Parade Activity</a:t>
                      </a:r>
                    </a:p>
                  </a:txBody>
                  <a:tcPr anchor="ctr"/>
                </a:tc>
                <a:tc>
                  <a:txBody>
                    <a:bodyPr/>
                    <a:lstStyle/>
                    <a:p>
                      <a:pPr algn="ctr">
                        <a:lnSpc>
                          <a:spcPct val="200000"/>
                        </a:lnSpc>
                        <a:buNone/>
                      </a:pPr>
                      <a:r>
                        <a:rPr lang="en-GB" sz="2000" b="1">
                          <a:solidFill>
                            <a:schemeClr val="accent5">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Assignment</a:t>
                      </a:r>
                    </a:p>
                  </a:txBody>
                  <a:tcPr anchor="ctr"/>
                </a:tc>
                <a:extLst>
                  <a:ext uri="{0D108BD9-81ED-4DB2-BD59-A6C34878D82A}">
                    <a16:rowId xmlns:a16="http://schemas.microsoft.com/office/drawing/2014/main" val="1879185286"/>
                  </a:ext>
                </a:extLst>
              </a:tr>
              <a:tr h="641014">
                <a:tc>
                  <a:txBody>
                    <a:bodyPr/>
                    <a:lstStyle/>
                    <a:p>
                      <a:pPr>
                        <a:lnSpc>
                          <a:spcPct val="200000"/>
                        </a:lnSpc>
                        <a:buNone/>
                      </a:pPr>
                      <a:r>
                        <a:rPr lang="en-GB" sz="2000">
                          <a:effectLst/>
                          <a:latin typeface="Aptos" panose="020B0004020202020204" pitchFamily="34" charset="0"/>
                        </a:rPr>
                        <a:t>What happened?</a:t>
                      </a:r>
                    </a:p>
                  </a:txBody>
                  <a:tcPr anchor="ctr"/>
                </a:tc>
                <a:tc>
                  <a:txBody>
                    <a:bodyPr/>
                    <a:lstStyle/>
                    <a:p>
                      <a:pPr>
                        <a:lnSpc>
                          <a:spcPct val="200000"/>
                        </a:lnSpc>
                        <a:buNone/>
                      </a:pPr>
                      <a:r>
                        <a:rPr lang="en-GB" sz="2000" dirty="0">
                          <a:effectLst/>
                          <a:latin typeface="Aptos" panose="020B0004020202020204" pitchFamily="34" charset="0"/>
                        </a:rPr>
                        <a:t>What is the issue?</a:t>
                      </a:r>
                    </a:p>
                  </a:txBody>
                  <a:tcPr anchor="ctr"/>
                </a:tc>
                <a:extLst>
                  <a:ext uri="{0D108BD9-81ED-4DB2-BD59-A6C34878D82A}">
                    <a16:rowId xmlns:a16="http://schemas.microsoft.com/office/drawing/2014/main" val="1814304072"/>
                  </a:ext>
                </a:extLst>
              </a:tr>
              <a:tr h="641014">
                <a:tc>
                  <a:txBody>
                    <a:bodyPr/>
                    <a:lstStyle/>
                    <a:p>
                      <a:pPr>
                        <a:lnSpc>
                          <a:spcPct val="200000"/>
                        </a:lnSpc>
                        <a:buNone/>
                      </a:pPr>
                      <a:r>
                        <a:rPr lang="en-GB" sz="2000">
                          <a:effectLst/>
                          <a:latin typeface="Aptos" panose="020B0004020202020204" pitchFamily="34" charset="0"/>
                        </a:rPr>
                        <a:t>Why did it happen?</a:t>
                      </a:r>
                    </a:p>
                  </a:txBody>
                  <a:tcPr anchor="ctr"/>
                </a:tc>
                <a:tc>
                  <a:txBody>
                    <a:bodyPr/>
                    <a:lstStyle/>
                    <a:p>
                      <a:pPr>
                        <a:lnSpc>
                          <a:spcPct val="200000"/>
                        </a:lnSpc>
                        <a:buNone/>
                      </a:pPr>
                      <a:r>
                        <a:rPr lang="en-GB" sz="2000" dirty="0">
                          <a:effectLst/>
                          <a:latin typeface="Aptos" panose="020B0004020202020204" pitchFamily="34" charset="0"/>
                        </a:rPr>
                        <a:t>What caused the issue?</a:t>
                      </a:r>
                    </a:p>
                  </a:txBody>
                  <a:tcPr anchor="ctr"/>
                </a:tc>
                <a:extLst>
                  <a:ext uri="{0D108BD9-81ED-4DB2-BD59-A6C34878D82A}">
                    <a16:rowId xmlns:a16="http://schemas.microsoft.com/office/drawing/2014/main" val="1613814381"/>
                  </a:ext>
                </a:extLst>
              </a:tr>
              <a:tr h="641014">
                <a:tc>
                  <a:txBody>
                    <a:bodyPr/>
                    <a:lstStyle/>
                    <a:p>
                      <a:pPr>
                        <a:lnSpc>
                          <a:spcPct val="200000"/>
                        </a:lnSpc>
                        <a:buNone/>
                      </a:pPr>
                      <a:r>
                        <a:rPr lang="en-GB" sz="2000" dirty="0">
                          <a:effectLst/>
                          <a:latin typeface="Aptos" panose="020B0004020202020204" pitchFamily="34" charset="0"/>
                        </a:rPr>
                        <a:t>Who was affected?</a:t>
                      </a:r>
                    </a:p>
                  </a:txBody>
                  <a:tcPr anchor="ctr"/>
                </a:tc>
                <a:tc>
                  <a:txBody>
                    <a:bodyPr/>
                    <a:lstStyle/>
                    <a:p>
                      <a:pPr>
                        <a:lnSpc>
                          <a:spcPct val="200000"/>
                        </a:lnSpc>
                        <a:buNone/>
                      </a:pPr>
                      <a:r>
                        <a:rPr lang="en-GB" sz="2000">
                          <a:effectLst/>
                          <a:latin typeface="Aptos" panose="020B0004020202020204" pitchFamily="34" charset="0"/>
                        </a:rPr>
                        <a:t>Which stakeholders are affected?</a:t>
                      </a:r>
                    </a:p>
                  </a:txBody>
                  <a:tcPr anchor="ctr"/>
                </a:tc>
                <a:extLst>
                  <a:ext uri="{0D108BD9-81ED-4DB2-BD59-A6C34878D82A}">
                    <a16:rowId xmlns:a16="http://schemas.microsoft.com/office/drawing/2014/main" val="2822646066"/>
                  </a:ext>
                </a:extLst>
              </a:tr>
              <a:tr h="641014">
                <a:tc>
                  <a:txBody>
                    <a:bodyPr/>
                    <a:lstStyle/>
                    <a:p>
                      <a:pPr>
                        <a:lnSpc>
                          <a:spcPct val="200000"/>
                        </a:lnSpc>
                        <a:buNone/>
                      </a:pPr>
                      <a:r>
                        <a:rPr lang="en-GB" sz="2000">
                          <a:effectLst/>
                          <a:latin typeface="Aptos" panose="020B0004020202020204" pitchFamily="34" charset="0"/>
                        </a:rPr>
                        <a:t>What were the consequences?</a:t>
                      </a:r>
                    </a:p>
                  </a:txBody>
                  <a:tcPr anchor="ctr"/>
                </a:tc>
                <a:tc>
                  <a:txBody>
                    <a:bodyPr/>
                    <a:lstStyle/>
                    <a:p>
                      <a:pPr>
                        <a:lnSpc>
                          <a:spcPct val="200000"/>
                        </a:lnSpc>
                        <a:buNone/>
                      </a:pPr>
                      <a:r>
                        <a:rPr lang="en-GB" sz="2000">
                          <a:effectLst/>
                          <a:latin typeface="Aptos" panose="020B0004020202020204" pitchFamily="34" charset="0"/>
                        </a:rPr>
                        <a:t>What are the impacts?</a:t>
                      </a:r>
                    </a:p>
                  </a:txBody>
                  <a:tcPr anchor="ctr"/>
                </a:tc>
                <a:extLst>
                  <a:ext uri="{0D108BD9-81ED-4DB2-BD59-A6C34878D82A}">
                    <a16:rowId xmlns:a16="http://schemas.microsoft.com/office/drawing/2014/main" val="2977189181"/>
                  </a:ext>
                </a:extLst>
              </a:tr>
              <a:tr h="725974">
                <a:tc>
                  <a:txBody>
                    <a:bodyPr/>
                    <a:lstStyle/>
                    <a:p>
                      <a:pPr>
                        <a:lnSpc>
                          <a:spcPct val="200000"/>
                        </a:lnSpc>
                        <a:buNone/>
                      </a:pPr>
                      <a:r>
                        <a:rPr lang="en-GB" sz="2000">
                          <a:effectLst/>
                          <a:latin typeface="Aptos" panose="020B0004020202020204" pitchFamily="34" charset="0"/>
                        </a:rPr>
                        <a:t>What can be done differently?</a:t>
                      </a:r>
                    </a:p>
                  </a:txBody>
                  <a:tcPr anchor="ctr"/>
                </a:tc>
                <a:tc>
                  <a:txBody>
                    <a:bodyPr/>
                    <a:lstStyle/>
                    <a:p>
                      <a:pPr fontAlgn="t">
                        <a:lnSpc>
                          <a:spcPct val="200000"/>
                        </a:lnSpc>
                        <a:buNone/>
                      </a:pPr>
                      <a:r>
                        <a:rPr lang="en-GB" sz="2000" dirty="0">
                          <a:effectLst/>
                          <a:latin typeface="Aptos" panose="020B0004020202020204" pitchFamily="34" charset="0"/>
                        </a:rPr>
                        <a:t>Is a tourist levy an effective solution?</a:t>
                      </a:r>
                      <a:endParaRPr lang="en-GB" sz="1100" b="0" i="0" dirty="0">
                        <a:effectLst/>
                        <a:latin typeface="Aptos" panose="020B0004020202020204" pitchFamily="34" charset="0"/>
                      </a:endParaRPr>
                    </a:p>
                  </a:txBody>
                  <a:tcPr anchor="ctr"/>
                </a:tc>
                <a:extLst>
                  <a:ext uri="{0D108BD9-81ED-4DB2-BD59-A6C34878D82A}">
                    <a16:rowId xmlns:a16="http://schemas.microsoft.com/office/drawing/2014/main" val="2738401541"/>
                  </a:ext>
                </a:extLst>
              </a:tr>
            </a:tbl>
          </a:graphicData>
        </a:graphic>
      </p:graphicFrame>
      <p:sp>
        <p:nvSpPr>
          <p:cNvPr id="12" name="TextBox 11">
            <a:extLst>
              <a:ext uri="{FF2B5EF4-FFF2-40B4-BE49-F238E27FC236}">
                <a16:creationId xmlns:a16="http://schemas.microsoft.com/office/drawing/2014/main" id="{BF3496C3-65CF-FAAB-EC2C-6F30A0554A7C}"/>
              </a:ext>
            </a:extLst>
          </p:cNvPr>
          <p:cNvSpPr txBox="1"/>
          <p:nvPr/>
        </p:nvSpPr>
        <p:spPr>
          <a:xfrm>
            <a:off x="910977" y="5257902"/>
            <a:ext cx="10347347" cy="400110"/>
          </a:xfrm>
          <a:prstGeom prst="rect">
            <a:avLst/>
          </a:prstGeom>
          <a:noFill/>
        </p:spPr>
        <p:txBody>
          <a:bodyPr wrap="square">
            <a:spAutoFit/>
          </a:bodyPr>
          <a:lstStyle/>
          <a:p>
            <a:pPr algn="ctr" fontAlgn="t">
              <a:lnSpc>
                <a:spcPct val="100000"/>
              </a:lnSpc>
              <a:buNone/>
            </a:pPr>
            <a:r>
              <a:rPr lang="en-GB" sz="2000" b="1" i="0" dirty="0">
                <a:solidFill>
                  <a:schemeClr val="accent5">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Remember: </a:t>
            </a:r>
            <a:r>
              <a:rPr lang="en-GB" sz="2000" b="0" i="0" dirty="0">
                <a:solidFill>
                  <a:schemeClr val="accent5">
                    <a:lumMod val="75000"/>
                  </a:schemeClr>
                </a:solidFill>
                <a:effectLst/>
                <a:latin typeface="ADLaM Display" panose="02010000000000000000" pitchFamily="2" charset="0"/>
                <a:ea typeface="ADLaM Display" panose="02010000000000000000" pitchFamily="2" charset="0"/>
                <a:cs typeface="ADLaM Display" panose="02010000000000000000" pitchFamily="2" charset="0"/>
              </a:rPr>
              <a:t>Good researchers explain and evaluate, not simply describe.</a:t>
            </a:r>
          </a:p>
        </p:txBody>
      </p:sp>
    </p:spTree>
    <p:extLst>
      <p:ext uri="{BB962C8B-B14F-4D97-AF65-F5344CB8AC3E}">
        <p14:creationId xmlns:p14="http://schemas.microsoft.com/office/powerpoint/2010/main" val="704086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5BE76-FAEC-2135-32C4-4D3A73A7CE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B7CD06-CB12-F08B-D096-2C7CD45C6F03}"/>
              </a:ext>
            </a:extLst>
          </p:cNvPr>
          <p:cNvSpPr>
            <a:spLocks noGrp="1"/>
          </p:cNvSpPr>
          <p:nvPr>
            <p:ph type="title"/>
          </p:nvPr>
        </p:nvSpPr>
        <p:spPr>
          <a:xfrm>
            <a:off x="291830" y="92901"/>
            <a:ext cx="11585642" cy="809225"/>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Choosing your Case Study</a:t>
            </a:r>
            <a:endParaRPr lang="en-GB" sz="4000" dirty="0">
              <a:solidFill>
                <a:schemeClr val="bg1"/>
              </a:solidFill>
              <a:effectLst>
                <a:outerShdw blurRad="38100" dist="38100" dir="2700000" algn="tl">
                  <a:srgbClr val="000000">
                    <a:alpha val="43137"/>
                  </a:srgbClr>
                </a:outerShdw>
              </a:effectLst>
            </a:endParaRPr>
          </a:p>
        </p:txBody>
      </p:sp>
      <p:sp>
        <p:nvSpPr>
          <p:cNvPr id="7" name="Speech Bubble: Oval 6">
            <a:extLst>
              <a:ext uri="{FF2B5EF4-FFF2-40B4-BE49-F238E27FC236}">
                <a16:creationId xmlns:a16="http://schemas.microsoft.com/office/drawing/2014/main" id="{30ABB720-EE67-5FEF-1D86-6A4AE1613E78}"/>
              </a:ext>
            </a:extLst>
          </p:cNvPr>
          <p:cNvSpPr/>
          <p:nvPr/>
        </p:nvSpPr>
        <p:spPr>
          <a:xfrm>
            <a:off x="529926" y="1579360"/>
            <a:ext cx="5554725" cy="369928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fontAlgn="t">
              <a:lnSpc>
                <a:spcPct val="100000"/>
              </a:lnSpc>
              <a:buNone/>
            </a:pPr>
            <a:r>
              <a:rPr lang="en-GB" sz="28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Which destinations can you think of that are or have been experiencing overtourism?</a:t>
            </a:r>
          </a:p>
        </p:txBody>
      </p:sp>
      <p:sp>
        <p:nvSpPr>
          <p:cNvPr id="9" name="Speech Bubble: Oval 8">
            <a:extLst>
              <a:ext uri="{FF2B5EF4-FFF2-40B4-BE49-F238E27FC236}">
                <a16:creationId xmlns:a16="http://schemas.microsoft.com/office/drawing/2014/main" id="{83FB67C9-1BFB-1914-05D4-FA26EAB686D2}"/>
              </a:ext>
            </a:extLst>
          </p:cNvPr>
          <p:cNvSpPr/>
          <p:nvPr/>
        </p:nvSpPr>
        <p:spPr>
          <a:xfrm>
            <a:off x="6240994" y="1579360"/>
            <a:ext cx="5554725" cy="369928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fontAlgn="t">
              <a:lnSpc>
                <a:spcPct val="100000"/>
              </a:lnSpc>
              <a:buNone/>
            </a:pPr>
            <a:r>
              <a:rPr lang="en-GB" sz="28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Which events can you think of that have faced challenges in creating a lasting legacy?</a:t>
            </a:r>
          </a:p>
        </p:txBody>
      </p:sp>
    </p:spTree>
    <p:extLst>
      <p:ext uri="{BB962C8B-B14F-4D97-AF65-F5344CB8AC3E}">
        <p14:creationId xmlns:p14="http://schemas.microsoft.com/office/powerpoint/2010/main" val="4073066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D77F4-A9A2-94AD-B36E-CE5C7A7AED8F}"/>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CF1E679-DCC1-62EF-6909-19DA4E9ACC8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Building your Literature Review</a:t>
            </a:r>
            <a:endParaRPr lang="en-GB"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8FEF6742-69A7-D6B2-3A47-F422914CAEC5}"/>
              </a:ext>
            </a:extLst>
          </p:cNvPr>
          <p:cNvSpPr>
            <a:spLocks noGrp="1"/>
          </p:cNvSpPr>
          <p:nvPr>
            <p:ph idx="1"/>
          </p:nvPr>
        </p:nvSpPr>
        <p:spPr>
          <a:xfrm>
            <a:off x="543921" y="1614858"/>
            <a:ext cx="10371729" cy="4214442"/>
          </a:xfrm>
          <a:solidFill>
            <a:schemeClr val="tx2">
              <a:lumMod val="40000"/>
              <a:lumOff val="60000"/>
            </a:schemeClr>
          </a:solidFill>
        </p:spPr>
        <p:txBody>
          <a:bodyPr>
            <a:normAutofit/>
          </a:bodyPr>
          <a:lstStyle/>
          <a:p>
            <a:pPr fontAlgn="t">
              <a:buNone/>
            </a:pPr>
            <a:r>
              <a:rPr lang="en-GB" sz="2400" dirty="0">
                <a:latin typeface="Aptos" panose="020B0004020202020204" pitchFamily="34" charset="0"/>
              </a:rPr>
              <a:t>Ask yourself what does the literature say about:</a:t>
            </a:r>
          </a:p>
          <a:p>
            <a:pPr fontAlgn="t">
              <a:buNone/>
            </a:pPr>
            <a:endParaRPr lang="en-GB" sz="2400" dirty="0">
              <a:latin typeface="Aptos" panose="020B0004020202020204" pitchFamily="34" charset="0"/>
            </a:endParaRPr>
          </a:p>
          <a:p>
            <a:pPr lvl="1" fontAlgn="t">
              <a:lnSpc>
                <a:spcPct val="100000"/>
              </a:lnSpc>
              <a:buFont typeface="Wingdings" panose="05000000000000000000" pitchFamily="2" charset="2"/>
              <a:buChar char="§"/>
            </a:pPr>
            <a:r>
              <a:rPr lang="en-GB" dirty="0">
                <a:latin typeface="Aptos" panose="020B0004020202020204" pitchFamily="34" charset="0"/>
              </a:rPr>
              <a:t>Overtourism?</a:t>
            </a:r>
          </a:p>
          <a:p>
            <a:pPr lvl="1" fontAlgn="t">
              <a:lnSpc>
                <a:spcPct val="100000"/>
              </a:lnSpc>
              <a:buFont typeface="Wingdings" panose="05000000000000000000" pitchFamily="2" charset="2"/>
              <a:buChar char="§"/>
            </a:pPr>
            <a:r>
              <a:rPr lang="en-GB" dirty="0">
                <a:latin typeface="Aptos" panose="020B0004020202020204" pitchFamily="34" charset="0"/>
              </a:rPr>
              <a:t>Event legacy?</a:t>
            </a:r>
          </a:p>
          <a:p>
            <a:pPr lvl="1" fontAlgn="t">
              <a:lnSpc>
                <a:spcPct val="100000"/>
              </a:lnSpc>
              <a:buFont typeface="Wingdings" panose="05000000000000000000" pitchFamily="2" charset="2"/>
              <a:buChar char="§"/>
            </a:pPr>
            <a:r>
              <a:rPr lang="en-GB" dirty="0">
                <a:latin typeface="Aptos" panose="020B0004020202020204" pitchFamily="34" charset="0"/>
              </a:rPr>
              <a:t>Sustainable tourism?</a:t>
            </a:r>
          </a:p>
          <a:p>
            <a:pPr lvl="1" fontAlgn="t">
              <a:lnSpc>
                <a:spcPct val="100000"/>
              </a:lnSpc>
              <a:buFont typeface="Wingdings" panose="05000000000000000000" pitchFamily="2" charset="2"/>
              <a:buChar char="§"/>
            </a:pPr>
            <a:r>
              <a:rPr lang="en-GB" dirty="0">
                <a:latin typeface="Aptos" panose="020B0004020202020204" pitchFamily="34" charset="0"/>
              </a:rPr>
              <a:t>Sustainable events?</a:t>
            </a:r>
          </a:p>
          <a:p>
            <a:pPr lvl="1" fontAlgn="t">
              <a:lnSpc>
                <a:spcPct val="100000"/>
              </a:lnSpc>
              <a:buFont typeface="Wingdings" panose="05000000000000000000" pitchFamily="2" charset="2"/>
              <a:buChar char="§"/>
            </a:pPr>
            <a:r>
              <a:rPr lang="en-GB" dirty="0">
                <a:latin typeface="Aptos" panose="020B0004020202020204" pitchFamily="34" charset="0"/>
              </a:rPr>
              <a:t>Tourist levies?</a:t>
            </a:r>
          </a:p>
          <a:p>
            <a:pPr lvl="1" fontAlgn="t">
              <a:lnSpc>
                <a:spcPct val="100000"/>
              </a:lnSpc>
              <a:buFont typeface="Wingdings" panose="05000000000000000000" pitchFamily="2" charset="2"/>
              <a:buChar char="§"/>
            </a:pPr>
            <a:r>
              <a:rPr lang="en-GB" dirty="0">
                <a:latin typeface="Aptos" panose="020B0004020202020204" pitchFamily="34" charset="0"/>
              </a:rPr>
              <a:t>Visitor management?</a:t>
            </a:r>
          </a:p>
          <a:p>
            <a:pPr lvl="1" fontAlgn="t">
              <a:lnSpc>
                <a:spcPct val="100000"/>
              </a:lnSpc>
              <a:buFont typeface="Wingdings" panose="05000000000000000000" pitchFamily="2" charset="2"/>
              <a:buChar char="§"/>
            </a:pPr>
            <a:r>
              <a:rPr lang="en-GB" dirty="0">
                <a:latin typeface="Aptos" panose="020B0004020202020204" pitchFamily="34" charset="0"/>
              </a:rPr>
              <a:t>Destination development?</a:t>
            </a:r>
          </a:p>
        </p:txBody>
      </p:sp>
      <p:sp>
        <p:nvSpPr>
          <p:cNvPr id="2" name="Speech Bubble: Rectangle with Corners Rounded 1">
            <a:extLst>
              <a:ext uri="{FF2B5EF4-FFF2-40B4-BE49-F238E27FC236}">
                <a16:creationId xmlns:a16="http://schemas.microsoft.com/office/drawing/2014/main" id="{B4829E99-BC12-DD0A-99C2-98430669EACB}"/>
              </a:ext>
            </a:extLst>
          </p:cNvPr>
          <p:cNvSpPr/>
          <p:nvPr/>
        </p:nvSpPr>
        <p:spPr>
          <a:xfrm>
            <a:off x="7232053" y="1614858"/>
            <a:ext cx="4582714" cy="3552418"/>
          </a:xfrm>
          <a:prstGeom prst="wedgeRoundRectCallou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fontAlgn="t">
              <a:buNone/>
            </a:pPr>
            <a:r>
              <a:rPr lang="en-GB" sz="2400" b="1" dirty="0">
                <a:solidFill>
                  <a:srgbClr val="C00000"/>
                </a:solidFill>
                <a:latin typeface="Aptos" panose="020B0004020202020204" pitchFamily="34" charset="0"/>
              </a:rPr>
              <a:t>Avoid</a:t>
            </a:r>
          </a:p>
          <a:p>
            <a:pPr algn="just" fontAlgn="t"/>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Listing author after author</a:t>
            </a:r>
          </a:p>
          <a:p>
            <a:pPr algn="just" fontAlgn="t"/>
            <a:endParaRPr lang="en-GB" sz="2400" dirty="0">
              <a:solidFill>
                <a:schemeClr val="tx1"/>
              </a:solidFill>
              <a:latin typeface="Aptos" panose="020B0004020202020204" pitchFamily="34" charset="0"/>
            </a:endParaRPr>
          </a:p>
          <a:p>
            <a:pPr algn="just" fontAlgn="t">
              <a:buNone/>
            </a:pPr>
            <a:r>
              <a:rPr lang="en-GB" sz="2400" b="1" dirty="0">
                <a:solidFill>
                  <a:srgbClr val="00B050"/>
                </a:solidFill>
                <a:latin typeface="Aptos" panose="020B0004020202020204" pitchFamily="34" charset="0"/>
              </a:rPr>
              <a:t>Instead</a:t>
            </a:r>
          </a:p>
          <a:p>
            <a:pPr marL="342900" indent="-342900" algn="just" fontAlgn="t">
              <a:buFont typeface="Wingdings" panose="05000000000000000000" pitchFamily="2" charset="2"/>
              <a:buChar char="ü"/>
            </a:pPr>
            <a:r>
              <a:rPr lang="en-GB" sz="2400" dirty="0">
                <a:solidFill>
                  <a:srgbClr val="00B050"/>
                </a:solidFill>
                <a:latin typeface="Aptos" panose="020B0004020202020204" pitchFamily="34" charset="0"/>
              </a:rPr>
              <a:t>Compare viewpoints</a:t>
            </a:r>
          </a:p>
          <a:p>
            <a:pPr marL="342900" indent="-342900" algn="just" fontAlgn="t">
              <a:buFont typeface="Wingdings" panose="05000000000000000000" pitchFamily="2" charset="2"/>
              <a:buChar char="ü"/>
            </a:pPr>
            <a:r>
              <a:rPr lang="en-GB" sz="2400" dirty="0">
                <a:solidFill>
                  <a:srgbClr val="00B050"/>
                </a:solidFill>
                <a:latin typeface="Aptos" panose="020B0004020202020204" pitchFamily="34" charset="0"/>
              </a:rPr>
              <a:t>Identify debates</a:t>
            </a:r>
          </a:p>
          <a:p>
            <a:pPr marL="342900" indent="-342900" algn="just" fontAlgn="t">
              <a:buFont typeface="Wingdings" panose="05000000000000000000" pitchFamily="2" charset="2"/>
              <a:buChar char="ü"/>
            </a:pPr>
            <a:r>
              <a:rPr lang="en-GB" sz="2400" dirty="0">
                <a:solidFill>
                  <a:srgbClr val="00B050"/>
                </a:solidFill>
                <a:latin typeface="Aptos" panose="020B0004020202020204" pitchFamily="34" charset="0"/>
              </a:rPr>
              <a:t>Critically evaluate evidence</a:t>
            </a:r>
          </a:p>
        </p:txBody>
      </p:sp>
      <p:pic>
        <p:nvPicPr>
          <p:cNvPr id="5" name="Graphic 4" descr="Badge Tick with solid fill">
            <a:extLst>
              <a:ext uri="{FF2B5EF4-FFF2-40B4-BE49-F238E27FC236}">
                <a16:creationId xmlns:a16="http://schemas.microsoft.com/office/drawing/2014/main" id="{3C160767-E962-EF0A-46B4-060DD813BEA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41428" y="1614858"/>
            <a:ext cx="914400" cy="914400"/>
          </a:xfrm>
          <a:prstGeom prst="rect">
            <a:avLst/>
          </a:prstGeom>
        </p:spPr>
      </p:pic>
    </p:spTree>
    <p:extLst>
      <p:ext uri="{BB962C8B-B14F-4D97-AF65-F5344CB8AC3E}">
        <p14:creationId xmlns:p14="http://schemas.microsoft.com/office/powerpoint/2010/main" val="1287914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CEA0F-98B4-F546-F0F7-EB1A56C7B527}"/>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6BFF2A1-903C-0304-014A-E9FC8ECA1CC8}"/>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Stakeholder Analysis</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272CE6C4-AF9D-533C-F3FD-77C8C1C6AAF5}"/>
              </a:ext>
            </a:extLst>
          </p:cNvPr>
          <p:cNvSpPr>
            <a:spLocks noGrp="1"/>
          </p:cNvSpPr>
          <p:nvPr>
            <p:ph idx="1"/>
          </p:nvPr>
        </p:nvSpPr>
        <p:spPr>
          <a:xfrm>
            <a:off x="543921" y="1443408"/>
            <a:ext cx="10371729" cy="4214442"/>
          </a:xfrm>
          <a:solidFill>
            <a:schemeClr val="tx2">
              <a:lumMod val="40000"/>
              <a:lumOff val="60000"/>
            </a:schemeClr>
          </a:solidFill>
        </p:spPr>
        <p:txBody>
          <a:bodyPr>
            <a:normAutofit lnSpcReduction="10000"/>
          </a:bodyPr>
          <a:lstStyle/>
          <a:p>
            <a:pPr fontAlgn="t">
              <a:buNone/>
            </a:pPr>
            <a:r>
              <a:rPr lang="en-GB" sz="2400" b="1" dirty="0">
                <a:latin typeface="Aptos" panose="020B0004020202020204" pitchFamily="34" charset="0"/>
              </a:rPr>
              <a:t>Who are the stakeholders?</a:t>
            </a:r>
          </a:p>
          <a:p>
            <a:pPr fontAlgn="t">
              <a:buNone/>
            </a:pPr>
            <a:endParaRPr lang="en-GB" sz="2400" b="1" dirty="0">
              <a:latin typeface="Aptos" panose="020B0004020202020204" pitchFamily="34" charset="0"/>
            </a:endParaRPr>
          </a:p>
          <a:p>
            <a:pPr fontAlgn="t">
              <a:buNone/>
            </a:pPr>
            <a:r>
              <a:rPr lang="en-GB" sz="2400" dirty="0">
                <a:latin typeface="Aptos" panose="020B0004020202020204" pitchFamily="34" charset="0"/>
              </a:rPr>
              <a:t>Consider:</a:t>
            </a:r>
          </a:p>
          <a:p>
            <a:pPr lvl="0" fontAlgn="t">
              <a:buFont typeface="Wingdings" panose="05000000000000000000" pitchFamily="2" charset="2"/>
              <a:buChar char="§"/>
            </a:pPr>
            <a:r>
              <a:rPr lang="en-GB" sz="2400" dirty="0">
                <a:latin typeface="Aptos" panose="020B0004020202020204" pitchFamily="34" charset="0"/>
              </a:rPr>
              <a:t>Visitors</a:t>
            </a:r>
          </a:p>
          <a:p>
            <a:pPr lvl="0" fontAlgn="t">
              <a:buFont typeface="Wingdings" panose="05000000000000000000" pitchFamily="2" charset="2"/>
              <a:buChar char="§"/>
            </a:pPr>
            <a:r>
              <a:rPr lang="en-GB" sz="2400" dirty="0">
                <a:latin typeface="Aptos" panose="020B0004020202020204" pitchFamily="34" charset="0"/>
              </a:rPr>
              <a:t>Residents</a:t>
            </a:r>
          </a:p>
          <a:p>
            <a:pPr lvl="0" fontAlgn="t">
              <a:buFont typeface="Wingdings" panose="05000000000000000000" pitchFamily="2" charset="2"/>
              <a:buChar char="§"/>
            </a:pPr>
            <a:r>
              <a:rPr lang="en-GB" sz="2400" dirty="0">
                <a:latin typeface="Aptos" panose="020B0004020202020204" pitchFamily="34" charset="0"/>
              </a:rPr>
              <a:t>Local businesses</a:t>
            </a:r>
          </a:p>
          <a:p>
            <a:pPr lvl="0" fontAlgn="t">
              <a:buFont typeface="Wingdings" panose="05000000000000000000" pitchFamily="2" charset="2"/>
              <a:buChar char="§"/>
            </a:pPr>
            <a:r>
              <a:rPr lang="en-GB" sz="2400" dirty="0">
                <a:latin typeface="Aptos" panose="020B0004020202020204" pitchFamily="34" charset="0"/>
              </a:rPr>
              <a:t>Event organisers</a:t>
            </a:r>
          </a:p>
          <a:p>
            <a:pPr lvl="0" fontAlgn="t">
              <a:buFont typeface="Wingdings" panose="05000000000000000000" pitchFamily="2" charset="2"/>
              <a:buChar char="§"/>
            </a:pPr>
            <a:r>
              <a:rPr lang="en-GB" sz="2400" dirty="0">
                <a:latin typeface="Aptos" panose="020B0004020202020204" pitchFamily="34" charset="0"/>
              </a:rPr>
              <a:t>Government</a:t>
            </a:r>
          </a:p>
          <a:p>
            <a:pPr lvl="0" fontAlgn="t">
              <a:buFont typeface="Wingdings" panose="05000000000000000000" pitchFamily="2" charset="2"/>
              <a:buChar char="§"/>
            </a:pPr>
            <a:r>
              <a:rPr lang="en-GB" sz="2400" dirty="0">
                <a:latin typeface="Aptos" panose="020B0004020202020204" pitchFamily="34" charset="0"/>
              </a:rPr>
              <a:t>Local authorities</a:t>
            </a:r>
          </a:p>
          <a:p>
            <a:pPr lvl="0" fontAlgn="t">
              <a:buFont typeface="Wingdings" panose="05000000000000000000" pitchFamily="2" charset="2"/>
              <a:buChar char="§"/>
            </a:pPr>
            <a:r>
              <a:rPr lang="en-GB" sz="2400" dirty="0">
                <a:latin typeface="Aptos" panose="020B0004020202020204" pitchFamily="34" charset="0"/>
              </a:rPr>
              <a:t>Destination Management Organisations (DMOs)</a:t>
            </a:r>
          </a:p>
        </p:txBody>
      </p:sp>
      <p:sp>
        <p:nvSpPr>
          <p:cNvPr id="2" name="Speech Bubble: Rectangle with Corners Rounded 1">
            <a:extLst>
              <a:ext uri="{FF2B5EF4-FFF2-40B4-BE49-F238E27FC236}">
                <a16:creationId xmlns:a16="http://schemas.microsoft.com/office/drawing/2014/main" id="{20367407-AC57-8DFF-3C9E-4FC372ECB7C0}"/>
              </a:ext>
            </a:extLst>
          </p:cNvPr>
          <p:cNvSpPr/>
          <p:nvPr/>
        </p:nvSpPr>
        <p:spPr>
          <a:xfrm>
            <a:off x="7232053" y="1614858"/>
            <a:ext cx="4582714" cy="3552418"/>
          </a:xfrm>
          <a:prstGeom prst="wedgeRoundRectCallou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fontAlgn="t">
              <a:lnSpc>
                <a:spcPct val="150000"/>
              </a:lnSpc>
              <a:buNone/>
            </a:pPr>
            <a:r>
              <a:rPr lang="en-GB" sz="2400" b="1" dirty="0">
                <a:solidFill>
                  <a:schemeClr val="tx1"/>
                </a:solidFill>
                <a:latin typeface="Aptos" panose="020B0004020202020204" pitchFamily="34" charset="0"/>
              </a:rPr>
              <a:t>Ask</a:t>
            </a:r>
          </a:p>
          <a:p>
            <a:pPr marL="342900" indent="-342900" fontAlgn="t">
              <a:lnSpc>
                <a:spcPct val="150000"/>
              </a:lnSpc>
              <a:buFont typeface="Wingdings" panose="05000000000000000000" pitchFamily="2" charset="2"/>
              <a:buChar char="ü"/>
            </a:pPr>
            <a:r>
              <a:rPr lang="en-GB" sz="2400" dirty="0">
                <a:solidFill>
                  <a:schemeClr val="tx1"/>
                </a:solidFill>
                <a:latin typeface="Aptos" panose="020B0004020202020204" pitchFamily="34" charset="0"/>
              </a:rPr>
              <a:t>Who gains?</a:t>
            </a:r>
          </a:p>
          <a:p>
            <a:pPr marL="342900" indent="-342900" fontAlgn="t">
              <a:lnSpc>
                <a:spcPct val="150000"/>
              </a:lnSpc>
              <a:buFont typeface="Wingdings" panose="05000000000000000000" pitchFamily="2" charset="2"/>
              <a:buChar char="ü"/>
            </a:pPr>
            <a:r>
              <a:rPr lang="en-GB" sz="2400" dirty="0">
                <a:solidFill>
                  <a:schemeClr val="tx1"/>
                </a:solidFill>
                <a:latin typeface="Aptos" panose="020B0004020202020204" pitchFamily="34" charset="0"/>
              </a:rPr>
              <a:t>Who loses?</a:t>
            </a:r>
          </a:p>
          <a:p>
            <a:pPr marL="342900" indent="-342900" fontAlgn="t">
              <a:lnSpc>
                <a:spcPct val="150000"/>
              </a:lnSpc>
              <a:buFont typeface="Wingdings" panose="05000000000000000000" pitchFamily="2" charset="2"/>
              <a:buChar char="ü"/>
            </a:pPr>
            <a:r>
              <a:rPr lang="en-GB" sz="2400" dirty="0">
                <a:solidFill>
                  <a:schemeClr val="tx1"/>
                </a:solidFill>
                <a:latin typeface="Aptos" panose="020B0004020202020204" pitchFamily="34" charset="0"/>
              </a:rPr>
              <a:t>Who pays?</a:t>
            </a:r>
          </a:p>
          <a:p>
            <a:pPr marL="342900" indent="-342900" fontAlgn="t">
              <a:lnSpc>
                <a:spcPct val="150000"/>
              </a:lnSpc>
              <a:buFont typeface="Wingdings" panose="05000000000000000000" pitchFamily="2" charset="2"/>
              <a:buChar char="ü"/>
            </a:pPr>
            <a:r>
              <a:rPr lang="en-GB" sz="2400" dirty="0">
                <a:solidFill>
                  <a:schemeClr val="tx1"/>
                </a:solidFill>
                <a:latin typeface="Aptos" panose="020B0004020202020204" pitchFamily="34" charset="0"/>
              </a:rPr>
              <a:t>Who makes decisions?</a:t>
            </a:r>
          </a:p>
        </p:txBody>
      </p:sp>
      <p:pic>
        <p:nvPicPr>
          <p:cNvPr id="5" name="Graphic 4" descr="Badge Tick with solid fill">
            <a:extLst>
              <a:ext uri="{FF2B5EF4-FFF2-40B4-BE49-F238E27FC236}">
                <a16:creationId xmlns:a16="http://schemas.microsoft.com/office/drawing/2014/main" id="{2D9A5546-CABE-B54E-0D1C-6CC1EC87765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33679" y="1773525"/>
            <a:ext cx="914400" cy="914400"/>
          </a:xfrm>
          <a:prstGeom prst="rect">
            <a:avLst/>
          </a:prstGeom>
        </p:spPr>
      </p:pic>
    </p:spTree>
    <p:extLst>
      <p:ext uri="{BB962C8B-B14F-4D97-AF65-F5344CB8AC3E}">
        <p14:creationId xmlns:p14="http://schemas.microsoft.com/office/powerpoint/2010/main" val="33166718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07293-99A9-9894-C408-9F1D4AFBAE2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6F976C-C393-6DA1-A8AC-CC8E9C4B4A3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Using Evidence</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6CB7EC75-1859-1770-F4F5-218CD2DAC65A}"/>
              </a:ext>
            </a:extLst>
          </p:cNvPr>
          <p:cNvSpPr>
            <a:spLocks noGrp="1"/>
          </p:cNvSpPr>
          <p:nvPr>
            <p:ph idx="1"/>
          </p:nvPr>
        </p:nvSpPr>
        <p:spPr>
          <a:xfrm>
            <a:off x="543921" y="1443408"/>
            <a:ext cx="11333551" cy="4214442"/>
          </a:xfrm>
          <a:solidFill>
            <a:schemeClr val="tx2">
              <a:lumMod val="40000"/>
              <a:lumOff val="60000"/>
            </a:schemeClr>
          </a:solidFill>
        </p:spPr>
        <p:txBody>
          <a:bodyPr>
            <a:normAutofit/>
          </a:bodyPr>
          <a:lstStyle/>
          <a:p>
            <a:pPr fontAlgn="t">
              <a:buNone/>
            </a:pPr>
            <a:r>
              <a:rPr lang="en-GB" sz="2400" b="1" dirty="0">
                <a:latin typeface="Aptos" panose="020B0004020202020204" pitchFamily="34" charset="0"/>
              </a:rPr>
              <a:t>Strong evidence includes:</a:t>
            </a:r>
          </a:p>
          <a:p>
            <a:pPr fontAlgn="t">
              <a:buNone/>
            </a:pPr>
            <a:endParaRPr lang="en-GB" sz="2400" b="1" dirty="0">
              <a:latin typeface="Aptos" panose="020B0004020202020204" pitchFamily="34" charset="0"/>
            </a:endParaRPr>
          </a:p>
          <a:p>
            <a:pPr fontAlgn="t">
              <a:buFont typeface="Wingdings" panose="05000000000000000000" pitchFamily="2" charset="2"/>
              <a:buChar char="ü"/>
            </a:pPr>
            <a:r>
              <a:rPr lang="en-GB" sz="2400" dirty="0">
                <a:latin typeface="Aptos" panose="020B0004020202020204" pitchFamily="34" charset="0"/>
              </a:rPr>
              <a:t> Academic journal articles</a:t>
            </a:r>
          </a:p>
          <a:p>
            <a:pPr fontAlgn="t">
              <a:buFont typeface="Wingdings" panose="05000000000000000000" pitchFamily="2" charset="2"/>
              <a:buChar char="ü"/>
            </a:pPr>
            <a:r>
              <a:rPr lang="en-GB" sz="2400" dirty="0">
                <a:latin typeface="Aptos" panose="020B0004020202020204" pitchFamily="34" charset="0"/>
              </a:rPr>
              <a:t> Government reports</a:t>
            </a:r>
          </a:p>
          <a:p>
            <a:pPr fontAlgn="t">
              <a:buFont typeface="Wingdings" panose="05000000000000000000" pitchFamily="2" charset="2"/>
              <a:buChar char="ü"/>
            </a:pPr>
            <a:r>
              <a:rPr lang="en-GB" sz="2400" dirty="0">
                <a:latin typeface="Aptos" panose="020B0004020202020204" pitchFamily="34" charset="0"/>
              </a:rPr>
              <a:t> Industry reports</a:t>
            </a:r>
          </a:p>
          <a:p>
            <a:pPr fontAlgn="t">
              <a:buFont typeface="Wingdings" panose="05000000000000000000" pitchFamily="2" charset="2"/>
              <a:buChar char="ü"/>
            </a:pPr>
            <a:r>
              <a:rPr lang="en-GB" sz="2400" dirty="0">
                <a:latin typeface="Aptos" panose="020B0004020202020204" pitchFamily="34" charset="0"/>
              </a:rPr>
              <a:t> Policy documents</a:t>
            </a:r>
          </a:p>
          <a:p>
            <a:pPr fontAlgn="t">
              <a:buFont typeface="Wingdings" panose="05000000000000000000" pitchFamily="2" charset="2"/>
              <a:buChar char="ü"/>
            </a:pPr>
            <a:r>
              <a:rPr lang="en-GB" sz="2400" dirty="0">
                <a:latin typeface="Aptos" panose="020B0004020202020204" pitchFamily="34" charset="0"/>
              </a:rPr>
              <a:t> Tourism statistics</a:t>
            </a:r>
          </a:p>
          <a:p>
            <a:pPr fontAlgn="t">
              <a:buFont typeface="Wingdings" panose="05000000000000000000" pitchFamily="2" charset="2"/>
              <a:buChar char="ü"/>
            </a:pPr>
            <a:r>
              <a:rPr lang="en-GB" sz="2400" dirty="0">
                <a:latin typeface="Aptos" panose="020B0004020202020204" pitchFamily="34" charset="0"/>
              </a:rPr>
              <a:t> Event reports</a:t>
            </a:r>
          </a:p>
          <a:p>
            <a:pPr fontAlgn="t">
              <a:buFont typeface="Wingdings" panose="05000000000000000000" pitchFamily="2" charset="2"/>
              <a:buChar char="ü"/>
            </a:pPr>
            <a:r>
              <a:rPr lang="en-GB" sz="2400" dirty="0">
                <a:latin typeface="Aptos" panose="020B0004020202020204" pitchFamily="34" charset="0"/>
              </a:rPr>
              <a:t> DMO publications</a:t>
            </a:r>
          </a:p>
        </p:txBody>
      </p:sp>
      <p:sp>
        <p:nvSpPr>
          <p:cNvPr id="2" name="Speech Bubble: Rectangle with Corners Rounded 1">
            <a:extLst>
              <a:ext uri="{FF2B5EF4-FFF2-40B4-BE49-F238E27FC236}">
                <a16:creationId xmlns:a16="http://schemas.microsoft.com/office/drawing/2014/main" id="{7BEB17D7-369A-5D95-80EF-220B374FC1F5}"/>
              </a:ext>
            </a:extLst>
          </p:cNvPr>
          <p:cNvSpPr/>
          <p:nvPr/>
        </p:nvSpPr>
        <p:spPr>
          <a:xfrm>
            <a:off x="7232053" y="1614858"/>
            <a:ext cx="4582714" cy="3552418"/>
          </a:xfrm>
          <a:prstGeom prst="wedgeRoundRectCallou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fontAlgn="t">
              <a:lnSpc>
                <a:spcPct val="100000"/>
              </a:lnSpc>
              <a:buNone/>
            </a:pPr>
            <a:r>
              <a:rPr lang="en-GB" sz="2300" b="1" dirty="0">
                <a:solidFill>
                  <a:schemeClr val="tx1"/>
                </a:solidFill>
                <a:latin typeface="Aptos" panose="020B0004020202020204" pitchFamily="34" charset="0"/>
              </a:rPr>
              <a:t>Minimum 20 credible sources</a:t>
            </a:r>
          </a:p>
          <a:p>
            <a:pPr fontAlgn="t">
              <a:lnSpc>
                <a:spcPct val="100000"/>
              </a:lnSpc>
              <a:buNone/>
            </a:pPr>
            <a:endParaRPr lang="en-GB" sz="2300" dirty="0">
              <a:solidFill>
                <a:schemeClr val="tx1"/>
              </a:solidFill>
              <a:latin typeface="Aptos" panose="020B0004020202020204" pitchFamily="34" charset="0"/>
            </a:endParaRPr>
          </a:p>
          <a:p>
            <a:pPr fontAlgn="t">
              <a:lnSpc>
                <a:spcPct val="100000"/>
              </a:lnSpc>
              <a:buNone/>
            </a:pPr>
            <a:r>
              <a:rPr lang="en-GB" sz="2300" b="1" dirty="0">
                <a:solidFill>
                  <a:srgbClr val="C00000"/>
                </a:solidFill>
                <a:latin typeface="Aptos" panose="020B0004020202020204" pitchFamily="34" charset="0"/>
              </a:rPr>
              <a:t>Avoid relying heavily on:</a:t>
            </a:r>
          </a:p>
          <a:p>
            <a:pPr fontAlgn="t">
              <a:lnSpc>
                <a:spcPct val="100000"/>
              </a:lnSpc>
              <a:buNone/>
            </a:pPr>
            <a:r>
              <a:rPr lang="en-GB" sz="2000" b="1" dirty="0">
                <a:solidFill>
                  <a:srgbClr val="C00000"/>
                </a:solidFill>
                <a:latin typeface="Aptos" panose="020B0004020202020204" pitchFamily="34" charset="0"/>
              </a:rPr>
              <a:t>✗ </a:t>
            </a:r>
            <a:r>
              <a:rPr lang="en-GB" sz="2300" b="1" dirty="0">
                <a:solidFill>
                  <a:srgbClr val="C00000"/>
                </a:solidFill>
                <a:latin typeface="Aptos" panose="020B0004020202020204" pitchFamily="34" charset="0"/>
              </a:rPr>
              <a:t>Blogs</a:t>
            </a:r>
          </a:p>
          <a:p>
            <a:pPr fontAlgn="t">
              <a:lnSpc>
                <a:spcPct val="100000"/>
              </a:lnSpc>
              <a:buNone/>
            </a:pPr>
            <a:r>
              <a:rPr lang="en-GB" sz="2000" b="1" dirty="0">
                <a:solidFill>
                  <a:srgbClr val="C00000"/>
                </a:solidFill>
                <a:latin typeface="Aptos" panose="020B0004020202020204" pitchFamily="34" charset="0"/>
              </a:rPr>
              <a:t>✗ </a:t>
            </a:r>
            <a:r>
              <a:rPr lang="en-GB" sz="2300" b="1" dirty="0">
                <a:solidFill>
                  <a:srgbClr val="C00000"/>
                </a:solidFill>
                <a:latin typeface="Aptos" panose="020B0004020202020204" pitchFamily="34" charset="0"/>
              </a:rPr>
              <a:t>Wikipedia</a:t>
            </a:r>
          </a:p>
          <a:p>
            <a:pPr fontAlgn="t">
              <a:lnSpc>
                <a:spcPct val="100000"/>
              </a:lnSpc>
              <a:buNone/>
            </a:pPr>
            <a:r>
              <a:rPr lang="en-GB" sz="2000" b="1" dirty="0">
                <a:solidFill>
                  <a:srgbClr val="C00000"/>
                </a:solidFill>
                <a:latin typeface="Aptos" panose="020B0004020202020204" pitchFamily="34" charset="0"/>
              </a:rPr>
              <a:t>✗ </a:t>
            </a:r>
            <a:r>
              <a:rPr lang="en-GB" sz="2300" b="1" dirty="0">
                <a:solidFill>
                  <a:srgbClr val="C00000"/>
                </a:solidFill>
                <a:latin typeface="Aptos" panose="020B0004020202020204" pitchFamily="34" charset="0"/>
              </a:rPr>
              <a:t>Unverified websites</a:t>
            </a:r>
          </a:p>
        </p:txBody>
      </p:sp>
      <p:pic>
        <p:nvPicPr>
          <p:cNvPr id="5" name="Graphic 4" descr="Badge Tick with solid fill">
            <a:extLst>
              <a:ext uri="{FF2B5EF4-FFF2-40B4-BE49-F238E27FC236}">
                <a16:creationId xmlns:a16="http://schemas.microsoft.com/office/drawing/2014/main" id="{EBAA00BE-E4B5-F66E-269C-C97499AD0E8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16229" y="4180175"/>
            <a:ext cx="914400" cy="914400"/>
          </a:xfrm>
          <a:prstGeom prst="rect">
            <a:avLst/>
          </a:prstGeom>
        </p:spPr>
      </p:pic>
      <p:pic>
        <p:nvPicPr>
          <p:cNvPr id="4" name="Graphic 3" descr="Books with solid fill">
            <a:extLst>
              <a:ext uri="{FF2B5EF4-FFF2-40B4-BE49-F238E27FC236}">
                <a16:creationId xmlns:a16="http://schemas.microsoft.com/office/drawing/2014/main" id="{EC412994-5886-A1F2-390E-A090D6AB9FC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58768" y="3722975"/>
            <a:ext cx="914400" cy="914400"/>
          </a:xfrm>
          <a:prstGeom prst="rect">
            <a:avLst/>
          </a:prstGeom>
        </p:spPr>
      </p:pic>
    </p:spTree>
    <p:extLst>
      <p:ext uri="{BB962C8B-B14F-4D97-AF65-F5344CB8AC3E}">
        <p14:creationId xmlns:p14="http://schemas.microsoft.com/office/powerpoint/2010/main" val="3380896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FAC1F-4A69-2B4C-938B-EB080E3CA557}"/>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46B467E0-F34D-6A65-E61A-F77470BD05A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Summary</a:t>
            </a:r>
            <a:endParaRPr lang="en-GB" sz="4800" dirty="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52853286-175E-1B70-F72C-E40B1A7BA970}"/>
              </a:ext>
            </a:extLst>
          </p:cNvPr>
          <p:cNvSpPr>
            <a:spLocks noGrp="1"/>
          </p:cNvSpPr>
          <p:nvPr>
            <p:ph idx="1"/>
          </p:nvPr>
        </p:nvSpPr>
        <p:spPr>
          <a:xfrm>
            <a:off x="1003704" y="1872608"/>
            <a:ext cx="11188296" cy="4000239"/>
          </a:xfrm>
        </p:spPr>
        <p:txBody>
          <a:bodyPr>
            <a:normAutofit/>
          </a:bodyPr>
          <a:lstStyle/>
          <a:p>
            <a:pPr>
              <a:lnSpc>
                <a:spcPct val="150000"/>
              </a:lnSpc>
              <a:buFont typeface="Wingdings" panose="05000000000000000000" pitchFamily="2" charset="2"/>
              <a:buChar char="ü"/>
            </a:pPr>
            <a:r>
              <a:rPr lang="en-US" sz="2400" dirty="0">
                <a:solidFill>
                  <a:srgbClr val="222222"/>
                </a:solidFill>
                <a:latin typeface="Aptos" panose="020B0004020202020204" pitchFamily="34" charset="0"/>
              </a:rPr>
              <a:t> Use evidence, not opinion</a:t>
            </a:r>
            <a:endParaRPr lang="en-US" sz="2400" dirty="0">
              <a:latin typeface="Aptos" panose="020B0004020202020204" pitchFamily="34" charset="0"/>
            </a:endParaRPr>
          </a:p>
          <a:p>
            <a:pPr>
              <a:lnSpc>
                <a:spcPct val="150000"/>
              </a:lnSpc>
              <a:buFont typeface="Wingdings" panose="05000000000000000000" pitchFamily="2" charset="2"/>
              <a:buChar char="ü"/>
            </a:pPr>
            <a:r>
              <a:rPr lang="en-US" sz="2400" dirty="0">
                <a:solidFill>
                  <a:srgbClr val="222222"/>
                </a:solidFill>
                <a:latin typeface="Aptos" panose="020B0004020202020204" pitchFamily="34" charset="0"/>
              </a:rPr>
              <a:t> Apply relevant theory</a:t>
            </a:r>
            <a:endParaRPr lang="en-US" sz="2400" dirty="0">
              <a:latin typeface="Aptos" panose="020B0004020202020204" pitchFamily="34" charset="0"/>
            </a:endParaRPr>
          </a:p>
          <a:p>
            <a:pPr>
              <a:lnSpc>
                <a:spcPct val="150000"/>
              </a:lnSpc>
              <a:buFont typeface="Wingdings" panose="05000000000000000000" pitchFamily="2" charset="2"/>
              <a:buChar char="ü"/>
            </a:pPr>
            <a:r>
              <a:rPr lang="en-US" sz="2400" dirty="0">
                <a:solidFill>
                  <a:srgbClr val="222222"/>
                </a:solidFill>
                <a:latin typeface="Aptos" panose="020B0004020202020204" pitchFamily="34" charset="0"/>
              </a:rPr>
              <a:t> Think critically</a:t>
            </a:r>
            <a:endParaRPr lang="en-US" sz="2400" dirty="0">
              <a:latin typeface="Aptos" panose="020B0004020202020204" pitchFamily="34" charset="0"/>
            </a:endParaRPr>
          </a:p>
          <a:p>
            <a:pPr>
              <a:lnSpc>
                <a:spcPct val="150000"/>
              </a:lnSpc>
              <a:buFont typeface="Wingdings" panose="05000000000000000000" pitchFamily="2" charset="2"/>
              <a:buChar char="ü"/>
            </a:pPr>
            <a:r>
              <a:rPr lang="en-US" sz="2400" dirty="0">
                <a:solidFill>
                  <a:srgbClr val="222222"/>
                </a:solidFill>
                <a:latin typeface="Aptos" panose="020B0004020202020204" pitchFamily="34" charset="0"/>
              </a:rPr>
              <a:t> Consider multiple stakeholders</a:t>
            </a:r>
            <a:endParaRPr lang="en-US" sz="2400" dirty="0">
              <a:latin typeface="Aptos" panose="020B0004020202020204" pitchFamily="34" charset="0"/>
            </a:endParaRPr>
          </a:p>
          <a:p>
            <a:pPr>
              <a:lnSpc>
                <a:spcPct val="150000"/>
              </a:lnSpc>
              <a:buFont typeface="Wingdings" panose="05000000000000000000" pitchFamily="2" charset="2"/>
              <a:buChar char="ü"/>
            </a:pPr>
            <a:r>
              <a:rPr lang="en-US" sz="2400" dirty="0">
                <a:solidFill>
                  <a:srgbClr val="222222"/>
                </a:solidFill>
                <a:latin typeface="Aptos" panose="020B0004020202020204" pitchFamily="34" charset="0"/>
              </a:rPr>
              <a:t> Justify conclusions with research</a:t>
            </a:r>
            <a:endParaRPr lang="en-US" sz="2400" dirty="0">
              <a:latin typeface="Aptos" panose="020B0004020202020204" pitchFamily="34" charset="0"/>
            </a:endParaRPr>
          </a:p>
        </p:txBody>
      </p:sp>
      <p:pic>
        <p:nvPicPr>
          <p:cNvPr id="4" name="Picture 3">
            <a:extLst>
              <a:ext uri="{FF2B5EF4-FFF2-40B4-BE49-F238E27FC236}">
                <a16:creationId xmlns:a16="http://schemas.microsoft.com/office/drawing/2014/main" id="{C143EAC5-E7DC-2C0B-FB73-F69C62F25DC5}"/>
              </a:ext>
            </a:extLst>
          </p:cNvPr>
          <p:cNvPicPr>
            <a:picLocks noChangeAspect="1"/>
          </p:cNvPicPr>
          <p:nvPr/>
        </p:nvPicPr>
        <p:blipFill>
          <a:blip r:embed="rId3"/>
          <a:stretch>
            <a:fillRect/>
          </a:stretch>
        </p:blipFill>
        <p:spPr>
          <a:xfrm>
            <a:off x="6708080" y="2108706"/>
            <a:ext cx="4413025" cy="26719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68535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26AC8-367D-725D-9635-30C92F90E6C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695BAC3D-3154-0D1C-0081-F6B264BD597E}"/>
              </a:ext>
            </a:extLst>
          </p:cNvPr>
          <p:cNvSpPr>
            <a:spLocks noGrp="1"/>
          </p:cNvSpPr>
          <p:nvPr>
            <p:ph type="title"/>
          </p:nvPr>
        </p:nvSpPr>
        <p:spPr>
          <a:xfrm>
            <a:off x="291830" y="92901"/>
            <a:ext cx="11585642" cy="1011743"/>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Assignment Deadline</a:t>
            </a:r>
            <a:endParaRPr lang="en-GB"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CC9278BF-1559-0F50-6B46-4685A1225321}"/>
              </a:ext>
            </a:extLst>
          </p:cNvPr>
          <p:cNvSpPr>
            <a:spLocks noGrp="1"/>
          </p:cNvSpPr>
          <p:nvPr>
            <p:ph idx="1"/>
          </p:nvPr>
        </p:nvSpPr>
        <p:spPr>
          <a:xfrm>
            <a:off x="526719" y="1322225"/>
            <a:ext cx="11115863" cy="4501705"/>
          </a:xfrm>
          <a:solidFill>
            <a:schemeClr val="accent2">
              <a:lumMod val="40000"/>
              <a:lumOff val="60000"/>
            </a:schemeClr>
          </a:solidFill>
        </p:spPr>
        <p:txBody>
          <a:bodyPr>
            <a:normAutofit fontScale="77500" lnSpcReduction="20000"/>
          </a:bodyPr>
          <a:lstStyle/>
          <a:p>
            <a:pPr marL="0" indent="0" algn="ctr">
              <a:buNone/>
            </a:pPr>
            <a:endParaRPr lang="en-GB" sz="31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31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Friday, 20</a:t>
            </a:r>
            <a:r>
              <a:rPr lang="en-GB" sz="3100" b="1" baseline="30000"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th</a:t>
            </a:r>
            <a:r>
              <a:rPr lang="en-GB" sz="31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 November 2026</a:t>
            </a:r>
          </a:p>
          <a:p>
            <a:pPr marL="0" indent="0" algn="ctr">
              <a:buNone/>
            </a:pPr>
            <a:r>
              <a:rPr lang="en-GB" sz="31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by 23:59pm</a:t>
            </a:r>
          </a:p>
          <a:p>
            <a:pPr marL="0" indent="0" algn="just">
              <a:lnSpc>
                <a:spcPct val="120000"/>
              </a:lnSpc>
              <a:buNone/>
            </a:pPr>
            <a:endParaRPr lang="en-GB" sz="2600" dirty="0">
              <a:latin typeface="Aptos" panose="020B0004020202020204" pitchFamily="34" charset="0"/>
            </a:endParaRPr>
          </a:p>
          <a:p>
            <a:pPr marL="0" indent="0" algn="ctr">
              <a:lnSpc>
                <a:spcPct val="120000"/>
              </a:lnSpc>
              <a:buNone/>
            </a:pPr>
            <a:r>
              <a:rPr lang="en-GB" sz="2600" b="1" dirty="0">
                <a:solidFill>
                  <a:srgbClr val="C00000"/>
                </a:solidFill>
                <a:latin typeface="ADLaM Display" panose="02010000000000000000" pitchFamily="2" charset="0"/>
                <a:ea typeface="ADLaM Display" panose="02010000000000000000" pitchFamily="2" charset="0"/>
                <a:cs typeface="ADLaM Display" panose="02010000000000000000" pitchFamily="2" charset="0"/>
              </a:rPr>
              <a:t>Draft deadline: Friday, 13</a:t>
            </a:r>
            <a:r>
              <a:rPr lang="en-GB" sz="2600" b="1" baseline="30000" dirty="0">
                <a:solidFill>
                  <a:srgbClr val="C00000"/>
                </a:solidFill>
                <a:latin typeface="ADLaM Display" panose="02010000000000000000" pitchFamily="2" charset="0"/>
                <a:ea typeface="ADLaM Display" panose="02010000000000000000" pitchFamily="2" charset="0"/>
                <a:cs typeface="ADLaM Display" panose="02010000000000000000" pitchFamily="2" charset="0"/>
              </a:rPr>
              <a:t>th</a:t>
            </a:r>
            <a:r>
              <a:rPr lang="en-GB" sz="2600" b="1" dirty="0">
                <a:solidFill>
                  <a:srgbClr val="C00000"/>
                </a:solidFill>
                <a:latin typeface="ADLaM Display" panose="02010000000000000000" pitchFamily="2" charset="0"/>
                <a:ea typeface="ADLaM Display" panose="02010000000000000000" pitchFamily="2" charset="0"/>
                <a:cs typeface="ADLaM Display" panose="02010000000000000000" pitchFamily="2" charset="0"/>
              </a:rPr>
              <a:t> November, by 12pm (noon)</a:t>
            </a:r>
          </a:p>
          <a:p>
            <a:pPr algn="just" fontAlgn="t">
              <a:lnSpc>
                <a:spcPct val="120000"/>
              </a:lnSpc>
              <a:buNone/>
            </a:pPr>
            <a:endParaRPr lang="en-GB" sz="2600" dirty="0">
              <a:latin typeface="Aptos" panose="020B0004020202020204" pitchFamily="34" charset="0"/>
            </a:endParaRPr>
          </a:p>
          <a:p>
            <a:pPr algn="just" fontAlgn="t">
              <a:lnSpc>
                <a:spcPct val="120000"/>
              </a:lnSpc>
              <a:buNone/>
            </a:pPr>
            <a:r>
              <a:rPr lang="en-GB" sz="2600" dirty="0">
                <a:latin typeface="Aptos" panose="020B0004020202020204" pitchFamily="34" charset="0"/>
              </a:rPr>
              <a:t>If you would like me to review a draft of your work, please </a:t>
            </a:r>
            <a:r>
              <a:rPr lang="en-GB" sz="2600" b="1" dirty="0">
                <a:latin typeface="Aptos" panose="020B0004020202020204" pitchFamily="34" charset="0"/>
              </a:rPr>
              <a:t>email</a:t>
            </a:r>
            <a:r>
              <a:rPr lang="en-GB" sz="2600" dirty="0">
                <a:latin typeface="Aptos" panose="020B0004020202020204" pitchFamily="34" charset="0"/>
              </a:rPr>
              <a:t> it to me by the deadline above.</a:t>
            </a:r>
          </a:p>
          <a:p>
            <a:pPr lvl="1" algn="just" fontAlgn="t">
              <a:lnSpc>
                <a:spcPct val="120000"/>
              </a:lnSpc>
              <a:buFont typeface="Wingdings" panose="05000000000000000000" pitchFamily="2" charset="2"/>
              <a:buChar char="§"/>
            </a:pPr>
            <a:r>
              <a:rPr lang="en-GB" sz="2600" b="1" dirty="0">
                <a:latin typeface="Aptos" panose="020B0004020202020204" pitchFamily="34" charset="0"/>
              </a:rPr>
              <a:t>One draft per student</a:t>
            </a:r>
            <a:endParaRPr lang="en-GB" sz="2600" dirty="0">
              <a:latin typeface="Aptos" panose="020B0004020202020204" pitchFamily="34" charset="0"/>
            </a:endParaRPr>
          </a:p>
          <a:p>
            <a:pPr lvl="1" algn="just" fontAlgn="t">
              <a:lnSpc>
                <a:spcPct val="120000"/>
              </a:lnSpc>
              <a:buFont typeface="Wingdings" panose="05000000000000000000" pitchFamily="2" charset="2"/>
              <a:buChar char="§"/>
            </a:pPr>
            <a:r>
              <a:rPr lang="en-GB" sz="2600" b="1" dirty="0">
                <a:latin typeface="Aptos" panose="020B0004020202020204" pitchFamily="34" charset="0"/>
              </a:rPr>
              <a:t>Personalised feedback</a:t>
            </a:r>
            <a:r>
              <a:rPr lang="en-GB" sz="2600" dirty="0">
                <a:latin typeface="Aptos" panose="020B0004020202020204" pitchFamily="34" charset="0"/>
              </a:rPr>
              <a:t> will be provided to help you determine whether you are on track</a:t>
            </a:r>
          </a:p>
          <a:p>
            <a:pPr lvl="1" algn="just" fontAlgn="t">
              <a:lnSpc>
                <a:spcPct val="120000"/>
              </a:lnSpc>
              <a:buFont typeface="Wingdings" panose="05000000000000000000" pitchFamily="2" charset="2"/>
              <a:buChar char="§"/>
            </a:pPr>
            <a:r>
              <a:rPr lang="en-GB" sz="2600" b="1" dirty="0">
                <a:latin typeface="Aptos" panose="020B0004020202020204" pitchFamily="34" charset="0"/>
              </a:rPr>
              <a:t>Sending a draft is optional</a:t>
            </a:r>
            <a:r>
              <a:rPr lang="en-GB" sz="2600" dirty="0">
                <a:latin typeface="Aptos" panose="020B0004020202020204" pitchFamily="34" charset="0"/>
              </a:rPr>
              <a:t> and is not a mandatory part of the assessment</a:t>
            </a:r>
          </a:p>
          <a:p>
            <a:pPr algn="just" fontAlgn="t">
              <a:lnSpc>
                <a:spcPct val="120000"/>
              </a:lnSpc>
              <a:buNone/>
            </a:pPr>
            <a:r>
              <a:rPr lang="en-GB" sz="2600" dirty="0">
                <a:latin typeface="Aptos" panose="020B0004020202020204" pitchFamily="34" charset="0"/>
              </a:rPr>
              <a:t>This is an opportunity to receive formative feedback before submitting your final assignment.</a:t>
            </a:r>
          </a:p>
        </p:txBody>
      </p:sp>
      <p:pic>
        <p:nvPicPr>
          <p:cNvPr id="7" name="Graphic 6" descr="Warning with solid fill">
            <a:extLst>
              <a:ext uri="{FF2B5EF4-FFF2-40B4-BE49-F238E27FC236}">
                <a16:creationId xmlns:a16="http://schemas.microsoft.com/office/drawing/2014/main" id="{A0E3C501-E558-532D-AAFD-66BCF3CCB1F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49807" y="1523489"/>
            <a:ext cx="914400" cy="914400"/>
          </a:xfrm>
          <a:prstGeom prst="rect">
            <a:avLst/>
          </a:prstGeom>
        </p:spPr>
      </p:pic>
      <p:pic>
        <p:nvPicPr>
          <p:cNvPr id="9" name="Graphic 8" descr="Warning with solid fill">
            <a:extLst>
              <a:ext uri="{FF2B5EF4-FFF2-40B4-BE49-F238E27FC236}">
                <a16:creationId xmlns:a16="http://schemas.microsoft.com/office/drawing/2014/main" id="{C8667EE6-8727-44F2-8C13-DD1C5D88087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56747" y="1523489"/>
            <a:ext cx="914400" cy="914400"/>
          </a:xfrm>
          <a:prstGeom prst="rect">
            <a:avLst/>
          </a:prstGeom>
        </p:spPr>
      </p:pic>
    </p:spTree>
    <p:extLst>
      <p:ext uri="{BB962C8B-B14F-4D97-AF65-F5344CB8AC3E}">
        <p14:creationId xmlns:p14="http://schemas.microsoft.com/office/powerpoint/2010/main" val="5245457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B4442-6CCC-CCF3-73D1-08CAC1A0A550}"/>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DB974BC-9A47-2779-DDE8-B4202206188F}"/>
              </a:ext>
            </a:extLst>
          </p:cNvPr>
          <p:cNvSpPr>
            <a:spLocks noGrp="1"/>
          </p:cNvSpPr>
          <p:nvPr>
            <p:ph type="title"/>
          </p:nvPr>
        </p:nvSpPr>
        <p:spPr>
          <a:xfrm>
            <a:off x="291830" y="92901"/>
            <a:ext cx="11585642" cy="1011743"/>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Homework</a:t>
            </a:r>
            <a:endParaRPr lang="en-GB"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25A9373E-BB3B-16BE-C672-3904D22CFEE3}"/>
              </a:ext>
            </a:extLst>
          </p:cNvPr>
          <p:cNvSpPr>
            <a:spLocks noGrp="1"/>
          </p:cNvSpPr>
          <p:nvPr>
            <p:ph idx="1"/>
          </p:nvPr>
        </p:nvSpPr>
        <p:spPr>
          <a:xfrm>
            <a:off x="734386" y="1322225"/>
            <a:ext cx="10637314" cy="4501705"/>
          </a:xfrm>
          <a:solidFill>
            <a:schemeClr val="accent1">
              <a:lumMod val="40000"/>
              <a:lumOff val="60000"/>
            </a:schemeClr>
          </a:solidFill>
        </p:spPr>
        <p:txBody>
          <a:bodyPr>
            <a:normAutofit/>
          </a:bodyPr>
          <a:lstStyle/>
          <a:p>
            <a:pPr algn="just" fontAlgn="t">
              <a:lnSpc>
                <a:spcPct val="150000"/>
              </a:lnSpc>
              <a:buNone/>
            </a:pPr>
            <a:r>
              <a:rPr lang="en-GB" sz="2400" dirty="0">
                <a:latin typeface="Aptos" panose="020B0004020202020204" pitchFamily="34" charset="0"/>
              </a:rPr>
              <a:t>By next week, confirm your chosen case study (event or destination) by </a:t>
            </a:r>
            <a:r>
              <a:rPr lang="en-GB" sz="2400" b="1" dirty="0">
                <a:latin typeface="Aptos" panose="020B0004020202020204" pitchFamily="34" charset="0"/>
              </a:rPr>
              <a:t>email</a:t>
            </a:r>
            <a:r>
              <a:rPr lang="en-GB" sz="2400" dirty="0">
                <a:latin typeface="Aptos" panose="020B0004020202020204" pitchFamily="34" charset="0"/>
              </a:rPr>
              <a:t>.</a:t>
            </a:r>
          </a:p>
          <a:p>
            <a:pPr algn="just" fontAlgn="t">
              <a:lnSpc>
                <a:spcPct val="150000"/>
              </a:lnSpc>
              <a:buNone/>
            </a:pPr>
            <a:endParaRPr lang="en-GB" sz="2400" dirty="0">
              <a:latin typeface="Aptos" panose="020B0004020202020204" pitchFamily="34" charset="0"/>
            </a:endParaRPr>
          </a:p>
          <a:p>
            <a:pPr algn="just" fontAlgn="t">
              <a:lnSpc>
                <a:spcPct val="150000"/>
              </a:lnSpc>
              <a:buNone/>
            </a:pPr>
            <a:r>
              <a:rPr lang="en-GB" sz="2400" dirty="0">
                <a:latin typeface="Aptos" panose="020B0004020202020204" pitchFamily="34" charset="0"/>
              </a:rPr>
              <a:t>This is an opportunity to receive </a:t>
            </a:r>
            <a:r>
              <a:rPr lang="en-GB" sz="2400" b="1" dirty="0">
                <a:latin typeface="Aptos" panose="020B0004020202020204" pitchFamily="34" charset="0"/>
              </a:rPr>
              <a:t>formative feedback before you begin working</a:t>
            </a:r>
          </a:p>
          <a:p>
            <a:pPr algn="just" fontAlgn="t">
              <a:lnSpc>
                <a:spcPct val="150000"/>
              </a:lnSpc>
              <a:buNone/>
            </a:pPr>
            <a:r>
              <a:rPr lang="en-GB" sz="2400" b="1" dirty="0">
                <a:latin typeface="Aptos" panose="020B0004020202020204" pitchFamily="34" charset="0"/>
              </a:rPr>
              <a:t>on your assignment</a:t>
            </a:r>
            <a:r>
              <a:rPr lang="en-GB" sz="2400" dirty="0">
                <a:latin typeface="Aptos" panose="020B0004020202020204" pitchFamily="34" charset="0"/>
              </a:rPr>
              <a:t>, helping you ensure that your chosen case study is</a:t>
            </a:r>
          </a:p>
          <a:p>
            <a:pPr algn="just" fontAlgn="t">
              <a:lnSpc>
                <a:spcPct val="150000"/>
              </a:lnSpc>
              <a:buNone/>
            </a:pPr>
            <a:r>
              <a:rPr lang="en-GB" sz="2400" dirty="0">
                <a:latin typeface="Aptos" panose="020B0004020202020204" pitchFamily="34" charset="0"/>
              </a:rPr>
              <a:t>suitable and that you are on the right track. </a:t>
            </a:r>
            <a:r>
              <a:rPr lang="en-GB" sz="2400" b="1" dirty="0">
                <a:latin typeface="Aptos" panose="020B0004020202020204" pitchFamily="34" charset="0"/>
              </a:rPr>
              <a:t>Make the most of this opportunity.</a:t>
            </a:r>
            <a:endParaRPr lang="en-GB" sz="2400" dirty="0">
              <a:latin typeface="Aptos" panose="020B0004020202020204" pitchFamily="34" charset="0"/>
            </a:endParaRPr>
          </a:p>
        </p:txBody>
      </p:sp>
      <p:pic>
        <p:nvPicPr>
          <p:cNvPr id="3" name="Graphic 2" descr="Desk with solid fill">
            <a:extLst>
              <a:ext uri="{FF2B5EF4-FFF2-40B4-BE49-F238E27FC236}">
                <a16:creationId xmlns:a16="http://schemas.microsoft.com/office/drawing/2014/main" id="{FB079CB6-1B16-01F3-96D8-0514795CC7E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91788" y="4568930"/>
            <a:ext cx="1408423" cy="1408423"/>
          </a:xfrm>
          <a:prstGeom prst="rect">
            <a:avLst/>
          </a:prstGeom>
        </p:spPr>
      </p:pic>
    </p:spTree>
    <p:extLst>
      <p:ext uri="{BB962C8B-B14F-4D97-AF65-F5344CB8AC3E}">
        <p14:creationId xmlns:p14="http://schemas.microsoft.com/office/powerpoint/2010/main" val="873870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a:latin typeface="Freestyle Script" panose="030804020302050B0404" pitchFamily="66" charset="0"/>
              </a:rPr>
              <a:t>Any Questions? </a:t>
            </a:r>
            <a:endParaRPr lang="en-GB" sz="20000" b="1">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676829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7F1F3-4BE4-C053-F3D6-F54682E063F4}"/>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1783C597-D390-1780-428A-58A7D5685C28}"/>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66938A0D-9373-847A-C64E-5B3D0D61DB64}"/>
              </a:ext>
            </a:extLst>
          </p:cNvPr>
          <p:cNvSpPr>
            <a:spLocks noGrp="1"/>
          </p:cNvSpPr>
          <p:nvPr>
            <p:ph type="title"/>
          </p:nvPr>
        </p:nvSpPr>
        <p:spPr>
          <a:xfrm>
            <a:off x="291830" y="92901"/>
            <a:ext cx="11585642" cy="7887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References</a:t>
            </a:r>
            <a:endParaRPr lang="en-GB" sz="4800" dirty="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8292EF5-7F7B-D461-13B5-2E60C6902B8B}"/>
              </a:ext>
            </a:extLst>
          </p:cNvPr>
          <p:cNvSpPr txBox="1"/>
          <p:nvPr/>
        </p:nvSpPr>
        <p:spPr>
          <a:xfrm>
            <a:off x="534843" y="1286787"/>
            <a:ext cx="11122314" cy="1938992"/>
          </a:xfrm>
          <a:prstGeom prst="rect">
            <a:avLst/>
          </a:prstGeom>
          <a:noFill/>
        </p:spPr>
        <p:txBody>
          <a:bodyPr wrap="square" rtlCol="0">
            <a:spAutoFit/>
          </a:bodyPr>
          <a:lstStyle/>
          <a:p>
            <a:pPr fontAlgn="t"/>
            <a:r>
              <a:rPr lang="en-GB" sz="2400" dirty="0">
                <a:latin typeface="Aptos" panose="020B0004020202020204" pitchFamily="34" charset="0"/>
              </a:rPr>
              <a:t>Dark Records (2022) </a:t>
            </a:r>
            <a:r>
              <a:rPr lang="en-GB" sz="2400" i="1" dirty="0">
                <a:latin typeface="Aptos" panose="020B0004020202020204" pitchFamily="34" charset="0"/>
              </a:rPr>
              <a:t>The Love Parade Festival Stampede 2010</a:t>
            </a:r>
            <a:r>
              <a:rPr lang="en-GB" sz="2400" dirty="0">
                <a:latin typeface="Aptos" panose="020B0004020202020204" pitchFamily="34" charset="0"/>
              </a:rPr>
              <a:t>. Available at: </a:t>
            </a:r>
            <a:r>
              <a:rPr lang="en-GB" sz="2400" dirty="0">
                <a:latin typeface="Aptos" panose="020B0004020202020204" pitchFamily="34" charset="0"/>
                <a:hlinkClick r:id="rId3"/>
              </a:rPr>
              <a:t>https://www.youtube.com/watch?v=rq5bcWOjdrU</a:t>
            </a:r>
            <a:r>
              <a:rPr lang="en-GB" sz="2400" dirty="0">
                <a:latin typeface="Aptos" panose="020B0004020202020204" pitchFamily="34" charset="0"/>
              </a:rPr>
              <a:t> (Accessed: 16</a:t>
            </a:r>
            <a:r>
              <a:rPr lang="en-GB" sz="2400" baseline="30000" dirty="0">
                <a:latin typeface="Aptos" panose="020B0004020202020204" pitchFamily="34" charset="0"/>
              </a:rPr>
              <a:t>th</a:t>
            </a:r>
            <a:r>
              <a:rPr lang="en-GB" sz="2400" dirty="0">
                <a:latin typeface="Aptos" panose="020B0004020202020204" pitchFamily="34" charset="0"/>
              </a:rPr>
              <a:t> October 2026).</a:t>
            </a:r>
          </a:p>
          <a:p>
            <a:pPr fontAlgn="t"/>
            <a:endParaRPr lang="en-GB" sz="2400" dirty="0">
              <a:latin typeface="Aptos" panose="020B0004020202020204" pitchFamily="34" charset="0"/>
            </a:endParaRPr>
          </a:p>
          <a:p>
            <a:pPr fontAlgn="t"/>
            <a:r>
              <a:rPr lang="en-GB" sz="2400" dirty="0">
                <a:latin typeface="Aptos" panose="020B0004020202020204" pitchFamily="34" charset="0"/>
              </a:rPr>
              <a:t>Images used in this presentation are either UWTSD-owned, AI-generated, or sourced from </a:t>
            </a:r>
            <a:r>
              <a:rPr lang="en-GB" sz="2400" dirty="0" err="1">
                <a:latin typeface="Aptos" panose="020B0004020202020204" pitchFamily="34" charset="0"/>
              </a:rPr>
              <a:t>Pixabay</a:t>
            </a:r>
            <a:r>
              <a:rPr lang="en-GB" sz="2400" dirty="0">
                <a:latin typeface="Aptos" panose="020B0004020202020204" pitchFamily="34" charset="0"/>
              </a:rPr>
              <a:t>, a royalty-free image platform.</a:t>
            </a:r>
          </a:p>
        </p:txBody>
      </p:sp>
    </p:spTree>
    <p:extLst>
      <p:ext uri="{BB962C8B-B14F-4D97-AF65-F5344CB8AC3E}">
        <p14:creationId xmlns:p14="http://schemas.microsoft.com/office/powerpoint/2010/main" val="26210813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19467782&quot;,&quot;project_id&quot;:967888}"/>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FD188DB-1F6C-4A71-AAAF-C8A753B80B97}">
  <we:reference id="wa200004709" version="1.1.0.2" store="en-US" storeType="OMEX"/>
  <we:alternateReferences>
    <we:reference id="wa200004709" version="1.1.0.2" store="wa200004709"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1708</Words>
  <Application>Microsoft Office PowerPoint</Application>
  <PresentationFormat>Widescreen</PresentationFormat>
  <Paragraphs>297</Paragraphs>
  <Slides>36</Slides>
  <Notes>29</Notes>
  <HiddenSlides>0</HiddenSlides>
  <MMClips>1</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36</vt:i4>
      </vt:variant>
    </vt:vector>
  </HeadingPairs>
  <TitlesOfParts>
    <vt:vector size="51" baseType="lpstr">
      <vt:lpstr>ADLaM Display</vt:lpstr>
      <vt:lpstr>Aptos</vt:lpstr>
      <vt:lpstr>Aptos Display</vt:lpstr>
      <vt:lpstr>Aptos Light</vt:lpstr>
      <vt:lpstr>Arial</vt:lpstr>
      <vt:lpstr>Calibri</vt:lpstr>
      <vt:lpstr>Calibri Light</vt:lpstr>
      <vt:lpstr>Freestyle Script</vt:lpstr>
      <vt:lpstr>Raleway</vt:lpstr>
      <vt:lpstr>Wingdings</vt:lpstr>
      <vt:lpstr>Theme4</vt:lpstr>
      <vt:lpstr>Accessible 2</vt:lpstr>
      <vt:lpstr>Sub Title 1</vt:lpstr>
      <vt:lpstr>Sub Title 1</vt:lpstr>
      <vt:lpstr>Accessible 2</vt:lpstr>
      <vt:lpstr>PowerPoint Presentation</vt:lpstr>
      <vt:lpstr>PowerPoint Presentation</vt:lpstr>
      <vt:lpstr>Aims for Today</vt:lpstr>
      <vt:lpstr>Learning Outcomes</vt:lpstr>
      <vt:lpstr>PowerPoint Presentation</vt:lpstr>
      <vt:lpstr>Case Study Analysis</vt:lpstr>
      <vt:lpstr>Case Study Analysis</vt:lpstr>
      <vt:lpstr>Case Study Analysis</vt:lpstr>
      <vt:lpstr>Case Study Analysis</vt:lpstr>
      <vt:lpstr>Case Study Types</vt:lpstr>
      <vt:lpstr>6-Step Analysis Process</vt:lpstr>
      <vt:lpstr>Common Mistakes</vt:lpstr>
      <vt:lpstr>PowerPoint Presentation</vt:lpstr>
      <vt:lpstr>PowerPoint Presentation</vt:lpstr>
      <vt:lpstr>Trigger Warning</vt:lpstr>
      <vt:lpstr>PowerPoint Presentation</vt:lpstr>
      <vt:lpstr>What happened?</vt:lpstr>
      <vt:lpstr>How was crowd control managed during the event?</vt:lpstr>
      <vt:lpstr>What critical factors were overlooked during planning?</vt:lpstr>
      <vt:lpstr>Who is at fault?</vt:lpstr>
      <vt:lpstr>Who is at fault?</vt:lpstr>
      <vt:lpstr>Lessons Learned</vt:lpstr>
      <vt:lpstr>Case Study Types: The Love Parade Tragedy</vt:lpstr>
      <vt:lpstr>Case Study Types: The Love Parade Tragedy</vt:lpstr>
      <vt:lpstr>What did the Love Parade Case Study teach you?</vt:lpstr>
      <vt:lpstr>PowerPoint Presentation</vt:lpstr>
      <vt:lpstr>PowerPoint Presentation</vt:lpstr>
      <vt:lpstr>Choosing your Case Study</vt:lpstr>
      <vt:lpstr>Building your Literature Review</vt:lpstr>
      <vt:lpstr>Stakeholder Analysis</vt:lpstr>
      <vt:lpstr>Using Evidence</vt:lpstr>
      <vt:lpstr>Summary</vt:lpstr>
      <vt:lpstr>Assignment Deadline</vt:lpstr>
      <vt:lpstr>Homework</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5</cp:revision>
  <dcterms:created xsi:type="dcterms:W3CDTF">2023-09-15T09:31:09Z</dcterms:created>
  <dcterms:modified xsi:type="dcterms:W3CDTF">2026-10-22T15:56:36Z</dcterms:modified>
</cp:coreProperties>
</file>