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8" r:id="rId2"/>
    <p:sldId id="368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3AEAAF-981C-4E62-92DB-C0C45942F97D}" v="2" dt="2024-07-12T19:10:18.7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483AEAAF-981C-4E62-92DB-C0C45942F97D}"/>
    <pc:docChg chg="addSld delSld modSld">
      <pc:chgData name="Piyumika Kithulgoda Gamage" userId="8130ac14-9727-4963-a006-512f362f8357" providerId="ADAL" clId="{483AEAAF-981C-4E62-92DB-C0C45942F97D}" dt="2024-07-12T19:10:18.714" v="9"/>
      <pc:docMkLst>
        <pc:docMk/>
      </pc:docMkLst>
      <pc:sldChg chg="del">
        <pc:chgData name="Piyumika Kithulgoda Gamage" userId="8130ac14-9727-4963-a006-512f362f8357" providerId="ADAL" clId="{483AEAAF-981C-4E62-92DB-C0C45942F97D}" dt="2024-06-28T11:04:19.451" v="0" actId="47"/>
        <pc:sldMkLst>
          <pc:docMk/>
          <pc:sldMk cId="623830522" sldId="276"/>
        </pc:sldMkLst>
      </pc:sldChg>
      <pc:sldChg chg="add del">
        <pc:chgData name="Piyumika Kithulgoda Gamage" userId="8130ac14-9727-4963-a006-512f362f8357" providerId="ADAL" clId="{483AEAAF-981C-4E62-92DB-C0C45942F97D}" dt="2024-07-12T19:10:17.014" v="8" actId="47"/>
        <pc:sldMkLst>
          <pc:docMk/>
          <pc:sldMk cId="760970301" sldId="284"/>
        </pc:sldMkLst>
      </pc:sldChg>
      <pc:sldChg chg="modSp mod">
        <pc:chgData name="Piyumika Kithulgoda Gamage" userId="8130ac14-9727-4963-a006-512f362f8357" providerId="ADAL" clId="{483AEAAF-981C-4E62-92DB-C0C45942F97D}" dt="2024-07-12T19:10:15.038" v="7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483AEAAF-981C-4E62-92DB-C0C45942F97D}" dt="2024-07-12T19:10:15.038" v="7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add">
        <pc:chgData name="Piyumika Kithulgoda Gamage" userId="8130ac14-9727-4963-a006-512f362f8357" providerId="ADAL" clId="{483AEAAF-981C-4E62-92DB-C0C45942F97D}" dt="2024-07-12T19:10:18.714" v="9"/>
        <pc:sldMkLst>
          <pc:docMk/>
          <pc:sldMk cId="3707523242" sldId="368"/>
        </pc:sldMkLst>
      </pc:sldChg>
    </pc:docChg>
  </pc:docChgLst>
  <pc:docChgLst>
    <pc:chgData name="Piyumika Kithulgoda Gamage" userId="8130ac14-9727-4963-a006-512f362f8357" providerId="ADAL" clId="{33E94C5C-049C-4415-A916-076C73F1E53D}"/>
    <pc:docChg chg="addSld delSld modSld">
      <pc:chgData name="Piyumika Kithulgoda Gamage" userId="8130ac14-9727-4963-a006-512f362f8357" providerId="ADAL" clId="{33E94C5C-049C-4415-A916-076C73F1E53D}" dt="2024-06-20T17:02:55.271" v="9"/>
      <pc:docMkLst>
        <pc:docMk/>
      </pc:docMkLst>
      <pc:sldChg chg="del">
        <pc:chgData name="Piyumika Kithulgoda Gamage" userId="8130ac14-9727-4963-a006-512f362f8357" providerId="ADAL" clId="{33E94C5C-049C-4415-A916-076C73F1E53D}" dt="2024-06-20T17:02:53.368" v="8" actId="47"/>
        <pc:sldMkLst>
          <pc:docMk/>
          <pc:sldMk cId="3439730729" sldId="265"/>
        </pc:sldMkLst>
      </pc:sldChg>
      <pc:sldChg chg="add">
        <pc:chgData name="Piyumika Kithulgoda Gamage" userId="8130ac14-9727-4963-a006-512f362f8357" providerId="ADAL" clId="{33E94C5C-049C-4415-A916-076C73F1E53D}" dt="2024-06-20T17:02:55.271" v="9"/>
        <pc:sldMkLst>
          <pc:docMk/>
          <pc:sldMk cId="380240259" sldId="299"/>
        </pc:sldMkLst>
      </pc:sldChg>
      <pc:sldChg chg="del">
        <pc:chgData name="Piyumika Kithulgoda Gamage" userId="8130ac14-9727-4963-a006-512f362f8357" providerId="ADAL" clId="{33E94C5C-049C-4415-A916-076C73F1E53D}" dt="2024-06-20T17:02:52.647" v="7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33E94C5C-049C-4415-A916-076C73F1E53D}" dt="2024-06-20T17:02:46.099" v="6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33E94C5C-049C-4415-A916-076C73F1E53D}" dt="2024-06-20T17:02:46.099" v="6" actId="20577"/>
          <ac:spMkLst>
            <pc:docMk/>
            <pc:sldMk cId="2665699010" sldId="358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0043E213-2F1C-4305-ADBF-4AA8A1AA90B7}"/>
    <pc:docChg chg="addSld delSld modSld">
      <pc:chgData name="Piyumika Kithulgoda Gamage" userId="8130ac14-9727-4963-a006-512f362f8357" providerId="ADAL" clId="{0043E213-2F1C-4305-ADBF-4AA8A1AA90B7}" dt="2024-06-28T10:14:47.879" v="3" actId="20577"/>
      <pc:docMkLst>
        <pc:docMk/>
      </pc:docMkLst>
      <pc:sldChg chg="add">
        <pc:chgData name="Piyumika Kithulgoda Gamage" userId="8130ac14-9727-4963-a006-512f362f8357" providerId="ADAL" clId="{0043E213-2F1C-4305-ADBF-4AA8A1AA90B7}" dt="2024-06-28T10:14:37.864" v="1"/>
        <pc:sldMkLst>
          <pc:docMk/>
          <pc:sldMk cId="623830522" sldId="276"/>
        </pc:sldMkLst>
      </pc:sldChg>
      <pc:sldChg chg="modSp mod">
        <pc:chgData name="Piyumika Kithulgoda Gamage" userId="8130ac14-9727-4963-a006-512f362f8357" providerId="ADAL" clId="{0043E213-2F1C-4305-ADBF-4AA8A1AA90B7}" dt="2024-06-28T10:14:47.879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0043E213-2F1C-4305-ADBF-4AA8A1AA90B7}" dt="2024-06-28T10:14:47.879" v="3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del">
        <pc:chgData name="Piyumika Kithulgoda Gamage" userId="8130ac14-9727-4963-a006-512f362f8357" providerId="ADAL" clId="{0043E213-2F1C-4305-ADBF-4AA8A1AA90B7}" dt="2024-06-28T10:14:35.769" v="0" actId="47"/>
        <pc:sldMkLst>
          <pc:docMk/>
          <pc:sldMk cId="2537942511" sldId="359"/>
        </pc:sldMkLst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39E9B166-892A-4021-8116-968BC91882AC}"/>
    <pc:docChg chg="modSld">
      <pc:chgData name="Piyumika Kithulgoda Gamage" userId="8130ac14-9727-4963-a006-512f362f8357" providerId="ADAL" clId="{39E9B166-892A-4021-8116-968BC91882AC}" dt="2024-06-17T18:36:25.475" v="2" actId="120"/>
      <pc:docMkLst>
        <pc:docMk/>
      </pc:docMkLst>
      <pc:sldChg chg="modSp mod">
        <pc:chgData name="Piyumika Kithulgoda Gamage" userId="8130ac14-9727-4963-a006-512f362f8357" providerId="ADAL" clId="{39E9B166-892A-4021-8116-968BC91882AC}" dt="2024-06-17T18:36:25.475" v="2" actId="120"/>
        <pc:sldMkLst>
          <pc:docMk/>
          <pc:sldMk cId="529622520" sldId="316"/>
        </pc:sldMkLst>
        <pc:spChg chg="mod">
          <ac:chgData name="Piyumika Kithulgoda Gamage" userId="8130ac14-9727-4963-a006-512f362f8357" providerId="ADAL" clId="{39E9B166-892A-4021-8116-968BC91882AC}" dt="2024-06-17T18:36:25.475" v="2" actId="120"/>
          <ac:spMkLst>
            <pc:docMk/>
            <pc:sldMk cId="529622520" sldId="316"/>
            <ac:spMk id="3" creationId="{90C8453D-6031-602E-ABBC-1178D1DCB6C8}"/>
          </ac:spMkLst>
        </pc:spChg>
        <pc:spChg chg="mod">
          <ac:chgData name="Piyumika Kithulgoda Gamage" userId="8130ac14-9727-4963-a006-512f362f8357" providerId="ADAL" clId="{39E9B166-892A-4021-8116-968BC91882AC}" dt="2024-06-17T18:36:16.898" v="0" actId="122"/>
          <ac:spMkLst>
            <pc:docMk/>
            <pc:sldMk cId="529622520" sldId="316"/>
            <ac:spMk id="6" creationId="{481A9B55-3462-1A06-4D7B-DE2C15C008CF}"/>
          </ac:spMkLst>
        </pc:spChg>
      </pc:sldChg>
    </pc:docChg>
  </pc:docChgLst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2E9AAF84-2B61-4E71-A466-9FDA2E89D289}"/>
    <pc:docChg chg="addSld delSld modSld">
      <pc:chgData name="Piyumika Kithulgoda Gamage" userId="8130ac14-9727-4963-a006-512f362f8357" providerId="ADAL" clId="{2E9AAF84-2B61-4E71-A466-9FDA2E89D289}" dt="2024-06-21T18:15:23.569" v="5"/>
      <pc:docMkLst>
        <pc:docMk/>
      </pc:docMkLst>
      <pc:sldChg chg="del">
        <pc:chgData name="Piyumika Kithulgoda Gamage" userId="8130ac14-9727-4963-a006-512f362f8357" providerId="ADAL" clId="{2E9AAF84-2B61-4E71-A466-9FDA2E89D289}" dt="2024-06-21T18:15:21.429" v="4" actId="47"/>
        <pc:sldMkLst>
          <pc:docMk/>
          <pc:sldMk cId="380240259" sldId="299"/>
        </pc:sldMkLst>
      </pc:sldChg>
      <pc:sldChg chg="modSp mod">
        <pc:chgData name="Piyumika Kithulgoda Gamage" userId="8130ac14-9727-4963-a006-512f362f8357" providerId="ADAL" clId="{2E9AAF84-2B61-4E71-A466-9FDA2E89D289}" dt="2024-06-21T18:15:19.270" v="3" actId="20577"/>
        <pc:sldMkLst>
          <pc:docMk/>
          <pc:sldMk cId="2665699010" sldId="358"/>
        </pc:sldMkLst>
        <pc:spChg chg="mod">
          <ac:chgData name="Piyumika Kithulgoda Gamage" userId="8130ac14-9727-4963-a006-512f362f8357" providerId="ADAL" clId="{2E9AAF84-2B61-4E71-A466-9FDA2E89D289}" dt="2024-06-21T18:15:19.270" v="3" actId="20577"/>
          <ac:spMkLst>
            <pc:docMk/>
            <pc:sldMk cId="2665699010" sldId="358"/>
            <ac:spMk id="5" creationId="{E8FBFAA6-7D53-4F46-B4FA-B6E25AA48337}"/>
          </ac:spMkLst>
        </pc:spChg>
      </pc:sldChg>
      <pc:sldChg chg="add">
        <pc:chgData name="Piyumika Kithulgoda Gamage" userId="8130ac14-9727-4963-a006-512f362f8357" providerId="ADAL" clId="{2E9AAF84-2B61-4E71-A466-9FDA2E89D289}" dt="2024-06-21T18:15:23.569" v="5"/>
        <pc:sldMkLst>
          <pc:docMk/>
          <pc:sldMk cId="2537942511" sldId="359"/>
        </pc:sldMkLst>
      </pc:sldChg>
      <pc:sldMasterChg chg="delSldLayout">
        <pc:chgData name="Piyumika Kithulgoda Gamage" userId="8130ac14-9727-4963-a006-512f362f8357" providerId="ADAL" clId="{2E9AAF84-2B61-4E71-A466-9FDA2E89D289}" dt="2024-06-21T18:15:21.429" v="4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2E9AAF84-2B61-4E71-A466-9FDA2E89D289}" dt="2024-06-21T18:15:21.429" v="4" actId="47"/>
          <pc:sldLayoutMkLst>
            <pc:docMk/>
            <pc:sldMasterMk cId="0" sldId="2147483677"/>
            <pc:sldLayoutMk cId="641612286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12/07/2024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6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1 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6569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596F007-F5E6-F488-A98D-8323F651D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Activity 1 : BCG Matrix Analysis</a:t>
            </a:r>
            <a:endParaRPr lang="en-GB" sz="32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1C6B38-4185-B509-7FA3-E9D3A6CE8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200" b="1" dirty="0"/>
              <a:t>Objective:</a:t>
            </a:r>
            <a:r>
              <a:rPr lang="en-GB" sz="2200" dirty="0"/>
              <a:t> To apply the BCG Matrix to analyse the product portfolios of prominent global companies.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Activity Description:</a:t>
            </a:r>
            <a:r>
              <a:rPr lang="en-GB" sz="2200" dirty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Break into groups and select one global company.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Each group will use the BCG Matrix to categorise the company’s key products into Stars, Question Marks, Cash Cows, and Dogs based on available market data.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Expected Outcome:</a:t>
            </a:r>
            <a:r>
              <a:rPr lang="en-GB" sz="2200" dirty="0"/>
              <a:t> Each group will present their analysis, highlighting strategic insights and suggesting potential shifts in resource allocation for the selected company.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0752324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101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Activity 1 : BCG Matrix Analysis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141</cp:revision>
  <cp:lastPrinted>2018-07-09T15:27:01Z</cp:lastPrinted>
  <dcterms:created xsi:type="dcterms:W3CDTF">2002-10-07T19:43:58Z</dcterms:created>
  <dcterms:modified xsi:type="dcterms:W3CDTF">2024-07-12T19:10:20Z</dcterms:modified>
</cp:coreProperties>
</file>