
<file path=[Content_Types].xml><?xml version="1.0" encoding="utf-8"?>
<Types xmlns="http://schemas.openxmlformats.org/package/2006/content-types">
  <Default Extension="jfif" ContentType="image/jpeg"/>
  <Default Extension="jpg" ContentType="image/jpeg"/>
  <Default Extension="png" ContentType="image/png"/>
  <Default Extension="rels" ContentType="application/vnd.openxmlformats-package.relationships+xml"/>
  <Default Extension="webp" ContentType="image/webp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8"/>
  </p:notesMasterIdLst>
  <p:sldIdLst>
    <p:sldId id="284" r:id="rId5"/>
    <p:sldId id="287" r:id="rId6"/>
    <p:sldId id="296" r:id="rId7"/>
    <p:sldId id="298" r:id="rId8"/>
    <p:sldId id="297" r:id="rId9"/>
    <p:sldId id="293" r:id="rId10"/>
    <p:sldId id="299" r:id="rId11"/>
    <p:sldId id="292" r:id="rId12"/>
    <p:sldId id="300" r:id="rId13"/>
    <p:sldId id="301" r:id="rId14"/>
    <p:sldId id="285" r:id="rId15"/>
    <p:sldId id="303" r:id="rId16"/>
    <p:sldId id="295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528" userDrawn="1">
          <p15:clr>
            <a:srgbClr val="A4A3A4"/>
          </p15:clr>
        </p15:guide>
        <p15:guide id="2" pos="6216" userDrawn="1">
          <p15:clr>
            <a:srgbClr val="A4A3A4"/>
          </p15:clr>
        </p15:guide>
        <p15:guide id="3" pos="1440" userDrawn="1">
          <p15:clr>
            <a:srgbClr val="A4A3A4"/>
          </p15:clr>
        </p15:guide>
        <p15:guide id="4" orient="horz" pos="2352" userDrawn="1">
          <p15:clr>
            <a:srgbClr val="A4A3A4"/>
          </p15:clr>
        </p15:guide>
        <p15:guide id="5" orient="horz" pos="936" userDrawn="1">
          <p15:clr>
            <a:srgbClr val="A4A3A4"/>
          </p15:clr>
        </p15:guide>
        <p15:guide id="6" pos="3840" userDrawn="1">
          <p15:clr>
            <a:srgbClr val="A4A3A4"/>
          </p15:clr>
        </p15:guide>
        <p15:guide id="7" orient="horz" pos="3144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9C46A"/>
    <a:srgbClr val="97EFD3"/>
    <a:srgbClr val="F15574"/>
    <a:srgbClr val="F4EBE8"/>
    <a:srgbClr val="ECC4BF"/>
    <a:srgbClr val="C9ABA7"/>
    <a:srgbClr val="28282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06799F8-075E-4A3A-A7F6-7FBC6576F1A4}" styleName="Themed Style 2 - Accent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32" autoAdjust="0"/>
    <p:restoredTop sz="94899" autoAdjust="0"/>
  </p:normalViewPr>
  <p:slideViewPr>
    <p:cSldViewPr snapToGrid="0" snapToObjects="1" showGuides="1">
      <p:cViewPr varScale="1">
        <p:scale>
          <a:sx n="60" d="100"/>
          <a:sy n="60" d="100"/>
        </p:scale>
        <p:origin x="716" y="48"/>
      </p:cViewPr>
      <p:guideLst>
        <p:guide orient="horz" pos="528"/>
        <p:guide pos="6216"/>
        <p:guide pos="1440"/>
        <p:guide orient="horz" pos="2352"/>
        <p:guide orient="horz" pos="936"/>
        <p:guide pos="3840"/>
        <p:guide orient="horz" pos="3144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8/10/relationships/authors" Target="authors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2AA9F72-A5B9-4EA6-BD48-0DC152735999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SG"/>
        </a:p>
      </dgm:t>
    </dgm:pt>
    <dgm:pt modelId="{06BFB28A-269F-4663-BF52-1BE90D1D589F}">
      <dgm:prSet phldrT="[Text]"/>
      <dgm:spPr/>
      <dgm:t>
        <a:bodyPr/>
        <a:lstStyle/>
        <a:p>
          <a:pPr algn="just">
            <a:buNone/>
          </a:pPr>
          <a:r>
            <a:rPr lang="en-SG" b="1" dirty="0"/>
            <a:t>Vision</a:t>
          </a:r>
        </a:p>
      </dgm:t>
    </dgm:pt>
    <dgm:pt modelId="{BFE4367D-581C-4118-80FE-053382DCCA3F}" type="parTrans" cxnId="{20F3C3A4-7379-4AF9-B3B2-7AC567EE0840}">
      <dgm:prSet/>
      <dgm:spPr/>
      <dgm:t>
        <a:bodyPr/>
        <a:lstStyle/>
        <a:p>
          <a:pPr algn="just"/>
          <a:endParaRPr lang="en-SG"/>
        </a:p>
      </dgm:t>
    </dgm:pt>
    <dgm:pt modelId="{A330ACCB-F39F-4F17-8A4E-E6D2C23031BB}" type="sibTrans" cxnId="{20F3C3A4-7379-4AF9-B3B2-7AC567EE0840}">
      <dgm:prSet/>
      <dgm:spPr/>
      <dgm:t>
        <a:bodyPr/>
        <a:lstStyle/>
        <a:p>
          <a:pPr algn="just"/>
          <a:endParaRPr lang="en-SG"/>
        </a:p>
      </dgm:t>
    </dgm:pt>
    <dgm:pt modelId="{12C42C00-5835-48B4-A403-297C27F40C8E}">
      <dgm:prSet/>
      <dgm:spPr/>
      <dgm:t>
        <a:bodyPr/>
        <a:lstStyle/>
        <a:p>
          <a:pPr algn="just">
            <a:buFont typeface="Symbol" panose="05050102010706020507" pitchFamily="18" charset="2"/>
            <a:buChar char=""/>
          </a:pPr>
          <a:r>
            <a:rPr lang="en-SG" dirty="0"/>
            <a:t>To become London’s most reliable neighbourhood essentials hub, offering fast access, affordable pricing and seamless daily convenience.</a:t>
          </a:r>
        </a:p>
      </dgm:t>
    </dgm:pt>
    <dgm:pt modelId="{93707B74-ABFB-489E-9DD9-8B58C2669770}" type="parTrans" cxnId="{73797BD7-0261-452D-A498-B169A6B57DDC}">
      <dgm:prSet/>
      <dgm:spPr/>
      <dgm:t>
        <a:bodyPr/>
        <a:lstStyle/>
        <a:p>
          <a:pPr algn="just"/>
          <a:endParaRPr lang="en-SG"/>
        </a:p>
      </dgm:t>
    </dgm:pt>
    <dgm:pt modelId="{5A754958-7E98-4DF0-979C-C9ECA207554A}" type="sibTrans" cxnId="{73797BD7-0261-452D-A498-B169A6B57DDC}">
      <dgm:prSet/>
      <dgm:spPr/>
      <dgm:t>
        <a:bodyPr/>
        <a:lstStyle/>
        <a:p>
          <a:pPr algn="just"/>
          <a:endParaRPr lang="en-SG"/>
        </a:p>
      </dgm:t>
    </dgm:pt>
    <dgm:pt modelId="{853F74F6-7688-48B3-8643-8DF1D923529D}">
      <dgm:prSet/>
      <dgm:spPr/>
      <dgm:t>
        <a:bodyPr/>
        <a:lstStyle/>
        <a:p>
          <a:pPr algn="just">
            <a:buNone/>
          </a:pPr>
          <a:r>
            <a:rPr lang="en-SG" b="1" dirty="0"/>
            <a:t>Mission</a:t>
          </a:r>
        </a:p>
      </dgm:t>
    </dgm:pt>
    <dgm:pt modelId="{12596A3B-E034-4885-BA7E-5571211B8769}" type="parTrans" cxnId="{6C5DFBC3-2D2B-4278-A5C1-F4420F0721AC}">
      <dgm:prSet/>
      <dgm:spPr/>
      <dgm:t>
        <a:bodyPr/>
        <a:lstStyle/>
        <a:p>
          <a:pPr algn="just"/>
          <a:endParaRPr lang="en-SG"/>
        </a:p>
      </dgm:t>
    </dgm:pt>
    <dgm:pt modelId="{C6E16B83-8891-403C-9C03-412BB2A19662}" type="sibTrans" cxnId="{6C5DFBC3-2D2B-4278-A5C1-F4420F0721AC}">
      <dgm:prSet/>
      <dgm:spPr/>
      <dgm:t>
        <a:bodyPr/>
        <a:lstStyle/>
        <a:p>
          <a:pPr algn="just"/>
          <a:endParaRPr lang="en-SG"/>
        </a:p>
      </dgm:t>
    </dgm:pt>
    <dgm:pt modelId="{1BD20F69-B564-4F0A-9A24-519B01D36DA3}">
      <dgm:prSet/>
      <dgm:spPr/>
      <dgm:t>
        <a:bodyPr/>
        <a:lstStyle/>
        <a:p>
          <a:pPr algn="just">
            <a:buFont typeface="Symbol" panose="05050102010706020507" pitchFamily="18" charset="2"/>
            <a:buChar char=""/>
          </a:pPr>
          <a:r>
            <a:rPr lang="en-SG"/>
            <a:t>To deliver quick essentials through smart technology, curated products and hyperlocal service that simplifies everyday living for urban customers.</a:t>
          </a:r>
        </a:p>
      </dgm:t>
    </dgm:pt>
    <dgm:pt modelId="{CE6ACC00-68CC-4C4E-98B0-B0B9D1152B30}" type="parTrans" cxnId="{A51FB8FE-B1F5-42E9-B5E5-68F55CE3BCB4}">
      <dgm:prSet/>
      <dgm:spPr/>
      <dgm:t>
        <a:bodyPr/>
        <a:lstStyle/>
        <a:p>
          <a:pPr algn="just"/>
          <a:endParaRPr lang="en-SG"/>
        </a:p>
      </dgm:t>
    </dgm:pt>
    <dgm:pt modelId="{1EA63A40-99C9-432D-9718-7BA7BEB5D34B}" type="sibTrans" cxnId="{A51FB8FE-B1F5-42E9-B5E5-68F55CE3BCB4}">
      <dgm:prSet/>
      <dgm:spPr/>
      <dgm:t>
        <a:bodyPr/>
        <a:lstStyle/>
        <a:p>
          <a:pPr algn="just"/>
          <a:endParaRPr lang="en-SG"/>
        </a:p>
      </dgm:t>
    </dgm:pt>
    <dgm:pt modelId="{59BF1E4A-962C-459E-BC8B-27823A28BE34}" type="pres">
      <dgm:prSet presAssocID="{B2AA9F72-A5B9-4EA6-BD48-0DC152735999}" presName="linear" presStyleCnt="0">
        <dgm:presLayoutVars>
          <dgm:dir/>
          <dgm:animLvl val="lvl"/>
          <dgm:resizeHandles val="exact"/>
        </dgm:presLayoutVars>
      </dgm:prSet>
      <dgm:spPr/>
    </dgm:pt>
    <dgm:pt modelId="{AE08F46A-4533-4CEC-8E60-5CD3CCED6E3A}" type="pres">
      <dgm:prSet presAssocID="{06BFB28A-269F-4663-BF52-1BE90D1D589F}" presName="parentLin" presStyleCnt="0"/>
      <dgm:spPr/>
    </dgm:pt>
    <dgm:pt modelId="{3B5F6DBA-B968-40C3-AE89-6D7B9A66550E}" type="pres">
      <dgm:prSet presAssocID="{06BFB28A-269F-4663-BF52-1BE90D1D589F}" presName="parentLeftMargin" presStyleLbl="node1" presStyleIdx="0" presStyleCnt="2"/>
      <dgm:spPr/>
    </dgm:pt>
    <dgm:pt modelId="{8478679A-24D7-4780-BD46-568F16DB2687}" type="pres">
      <dgm:prSet presAssocID="{06BFB28A-269F-4663-BF52-1BE90D1D589F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4FB45093-AF94-4C48-888F-275880246F4C}" type="pres">
      <dgm:prSet presAssocID="{06BFB28A-269F-4663-BF52-1BE90D1D589F}" presName="negativeSpace" presStyleCnt="0"/>
      <dgm:spPr/>
    </dgm:pt>
    <dgm:pt modelId="{927CDBCD-66F5-48BD-9EBA-2197DF2EB3EE}" type="pres">
      <dgm:prSet presAssocID="{06BFB28A-269F-4663-BF52-1BE90D1D589F}" presName="childText" presStyleLbl="conFgAcc1" presStyleIdx="0" presStyleCnt="2">
        <dgm:presLayoutVars>
          <dgm:bulletEnabled val="1"/>
        </dgm:presLayoutVars>
      </dgm:prSet>
      <dgm:spPr/>
    </dgm:pt>
    <dgm:pt modelId="{556774DA-7907-4ECC-A044-8D030B7D76F1}" type="pres">
      <dgm:prSet presAssocID="{A330ACCB-F39F-4F17-8A4E-E6D2C23031BB}" presName="spaceBetweenRectangles" presStyleCnt="0"/>
      <dgm:spPr/>
    </dgm:pt>
    <dgm:pt modelId="{90542D91-3308-4E01-8F8D-591A28E892FF}" type="pres">
      <dgm:prSet presAssocID="{853F74F6-7688-48B3-8643-8DF1D923529D}" presName="parentLin" presStyleCnt="0"/>
      <dgm:spPr/>
    </dgm:pt>
    <dgm:pt modelId="{925398E9-E93F-4B5E-8444-090F4030B99E}" type="pres">
      <dgm:prSet presAssocID="{853F74F6-7688-48B3-8643-8DF1D923529D}" presName="parentLeftMargin" presStyleLbl="node1" presStyleIdx="0" presStyleCnt="2"/>
      <dgm:spPr/>
    </dgm:pt>
    <dgm:pt modelId="{9D0F4EF2-1173-4B58-89E5-E553993659CA}" type="pres">
      <dgm:prSet presAssocID="{853F74F6-7688-48B3-8643-8DF1D923529D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AD23E7E7-0CFC-4FAD-8D79-B2D4876F3B80}" type="pres">
      <dgm:prSet presAssocID="{853F74F6-7688-48B3-8643-8DF1D923529D}" presName="negativeSpace" presStyleCnt="0"/>
      <dgm:spPr/>
    </dgm:pt>
    <dgm:pt modelId="{BF98CD76-4339-459D-A5CC-8D7B43D0275C}" type="pres">
      <dgm:prSet presAssocID="{853F74F6-7688-48B3-8643-8DF1D923529D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8518AA08-B1E7-41ED-AA7B-E9B173C3C8EA}" type="presOf" srcId="{06BFB28A-269F-4663-BF52-1BE90D1D589F}" destId="{8478679A-24D7-4780-BD46-568F16DB2687}" srcOrd="1" destOrd="0" presId="urn:microsoft.com/office/officeart/2005/8/layout/list1"/>
    <dgm:cxn modelId="{DF4DA42A-8E29-4C77-A005-CF00B27E9F2B}" type="presOf" srcId="{853F74F6-7688-48B3-8643-8DF1D923529D}" destId="{925398E9-E93F-4B5E-8444-090F4030B99E}" srcOrd="0" destOrd="0" presId="urn:microsoft.com/office/officeart/2005/8/layout/list1"/>
    <dgm:cxn modelId="{DF7F6E7A-7A14-4BB0-94E1-528B68BB512E}" type="presOf" srcId="{12C42C00-5835-48B4-A403-297C27F40C8E}" destId="{927CDBCD-66F5-48BD-9EBA-2197DF2EB3EE}" srcOrd="0" destOrd="0" presId="urn:microsoft.com/office/officeart/2005/8/layout/list1"/>
    <dgm:cxn modelId="{E698EB7A-A656-4643-BD78-25E6C458DCD1}" type="presOf" srcId="{B2AA9F72-A5B9-4EA6-BD48-0DC152735999}" destId="{59BF1E4A-962C-459E-BC8B-27823A28BE34}" srcOrd="0" destOrd="0" presId="urn:microsoft.com/office/officeart/2005/8/layout/list1"/>
    <dgm:cxn modelId="{4FD4FA82-C684-49B9-AB30-F44A81984DD7}" type="presOf" srcId="{06BFB28A-269F-4663-BF52-1BE90D1D589F}" destId="{3B5F6DBA-B968-40C3-AE89-6D7B9A66550E}" srcOrd="0" destOrd="0" presId="urn:microsoft.com/office/officeart/2005/8/layout/list1"/>
    <dgm:cxn modelId="{F799F889-AA74-464B-9659-CD8CE5DA1A31}" type="presOf" srcId="{853F74F6-7688-48B3-8643-8DF1D923529D}" destId="{9D0F4EF2-1173-4B58-89E5-E553993659CA}" srcOrd="1" destOrd="0" presId="urn:microsoft.com/office/officeart/2005/8/layout/list1"/>
    <dgm:cxn modelId="{1E26ECA3-0E39-48AD-A74E-EC11E82B9F79}" type="presOf" srcId="{1BD20F69-B564-4F0A-9A24-519B01D36DA3}" destId="{BF98CD76-4339-459D-A5CC-8D7B43D0275C}" srcOrd="0" destOrd="0" presId="urn:microsoft.com/office/officeart/2005/8/layout/list1"/>
    <dgm:cxn modelId="{20F3C3A4-7379-4AF9-B3B2-7AC567EE0840}" srcId="{B2AA9F72-A5B9-4EA6-BD48-0DC152735999}" destId="{06BFB28A-269F-4663-BF52-1BE90D1D589F}" srcOrd="0" destOrd="0" parTransId="{BFE4367D-581C-4118-80FE-053382DCCA3F}" sibTransId="{A330ACCB-F39F-4F17-8A4E-E6D2C23031BB}"/>
    <dgm:cxn modelId="{6C5DFBC3-2D2B-4278-A5C1-F4420F0721AC}" srcId="{B2AA9F72-A5B9-4EA6-BD48-0DC152735999}" destId="{853F74F6-7688-48B3-8643-8DF1D923529D}" srcOrd="1" destOrd="0" parTransId="{12596A3B-E034-4885-BA7E-5571211B8769}" sibTransId="{C6E16B83-8891-403C-9C03-412BB2A19662}"/>
    <dgm:cxn modelId="{73797BD7-0261-452D-A498-B169A6B57DDC}" srcId="{06BFB28A-269F-4663-BF52-1BE90D1D589F}" destId="{12C42C00-5835-48B4-A403-297C27F40C8E}" srcOrd="0" destOrd="0" parTransId="{93707B74-ABFB-489E-9DD9-8B58C2669770}" sibTransId="{5A754958-7E98-4DF0-979C-C9ECA207554A}"/>
    <dgm:cxn modelId="{A51FB8FE-B1F5-42E9-B5E5-68F55CE3BCB4}" srcId="{853F74F6-7688-48B3-8643-8DF1D923529D}" destId="{1BD20F69-B564-4F0A-9A24-519B01D36DA3}" srcOrd="0" destOrd="0" parTransId="{CE6ACC00-68CC-4C4E-98B0-B0B9D1152B30}" sibTransId="{1EA63A40-99C9-432D-9718-7BA7BEB5D34B}"/>
    <dgm:cxn modelId="{9C6DE3F2-45C2-4ADB-9AB8-CDF775C08082}" type="presParOf" srcId="{59BF1E4A-962C-459E-BC8B-27823A28BE34}" destId="{AE08F46A-4533-4CEC-8E60-5CD3CCED6E3A}" srcOrd="0" destOrd="0" presId="urn:microsoft.com/office/officeart/2005/8/layout/list1"/>
    <dgm:cxn modelId="{0A83568B-4CBA-44CB-8484-DC529CDFE032}" type="presParOf" srcId="{AE08F46A-4533-4CEC-8E60-5CD3CCED6E3A}" destId="{3B5F6DBA-B968-40C3-AE89-6D7B9A66550E}" srcOrd="0" destOrd="0" presId="urn:microsoft.com/office/officeart/2005/8/layout/list1"/>
    <dgm:cxn modelId="{6FA8BAE3-4755-446F-B829-79A4A51C08CC}" type="presParOf" srcId="{AE08F46A-4533-4CEC-8E60-5CD3CCED6E3A}" destId="{8478679A-24D7-4780-BD46-568F16DB2687}" srcOrd="1" destOrd="0" presId="urn:microsoft.com/office/officeart/2005/8/layout/list1"/>
    <dgm:cxn modelId="{C8B94871-E1EB-4D32-8E9D-7A525D8BD3EC}" type="presParOf" srcId="{59BF1E4A-962C-459E-BC8B-27823A28BE34}" destId="{4FB45093-AF94-4C48-888F-275880246F4C}" srcOrd="1" destOrd="0" presId="urn:microsoft.com/office/officeart/2005/8/layout/list1"/>
    <dgm:cxn modelId="{F561D18F-2652-4BDA-BBD8-73849156EA5B}" type="presParOf" srcId="{59BF1E4A-962C-459E-BC8B-27823A28BE34}" destId="{927CDBCD-66F5-48BD-9EBA-2197DF2EB3EE}" srcOrd="2" destOrd="0" presId="urn:microsoft.com/office/officeart/2005/8/layout/list1"/>
    <dgm:cxn modelId="{4536664A-7C21-47A5-B7A5-726B2B6C92ED}" type="presParOf" srcId="{59BF1E4A-962C-459E-BC8B-27823A28BE34}" destId="{556774DA-7907-4ECC-A044-8D030B7D76F1}" srcOrd="3" destOrd="0" presId="urn:microsoft.com/office/officeart/2005/8/layout/list1"/>
    <dgm:cxn modelId="{52FA38D5-0A0E-4EAC-BEF0-4098C891B9D1}" type="presParOf" srcId="{59BF1E4A-962C-459E-BC8B-27823A28BE34}" destId="{90542D91-3308-4E01-8F8D-591A28E892FF}" srcOrd="4" destOrd="0" presId="urn:microsoft.com/office/officeart/2005/8/layout/list1"/>
    <dgm:cxn modelId="{886B63A5-8F04-4FF5-B9CB-7D438986E6FA}" type="presParOf" srcId="{90542D91-3308-4E01-8F8D-591A28E892FF}" destId="{925398E9-E93F-4B5E-8444-090F4030B99E}" srcOrd="0" destOrd="0" presId="urn:microsoft.com/office/officeart/2005/8/layout/list1"/>
    <dgm:cxn modelId="{CEA8429C-9DAB-4A84-8D3A-6169C61C80FE}" type="presParOf" srcId="{90542D91-3308-4E01-8F8D-591A28E892FF}" destId="{9D0F4EF2-1173-4B58-89E5-E553993659CA}" srcOrd="1" destOrd="0" presId="urn:microsoft.com/office/officeart/2005/8/layout/list1"/>
    <dgm:cxn modelId="{098224B7-AE81-420D-8ACF-415EF4378B47}" type="presParOf" srcId="{59BF1E4A-962C-459E-BC8B-27823A28BE34}" destId="{AD23E7E7-0CFC-4FAD-8D79-B2D4876F3B80}" srcOrd="5" destOrd="0" presId="urn:microsoft.com/office/officeart/2005/8/layout/list1"/>
    <dgm:cxn modelId="{BFCFD9A1-5AFB-4D81-AC83-717D80A9805E}" type="presParOf" srcId="{59BF1E4A-962C-459E-BC8B-27823A28BE34}" destId="{BF98CD76-4339-459D-A5CC-8D7B43D0275C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6151C06-43BD-48FD-8AC9-5D66277DEB27}" type="doc">
      <dgm:prSet loTypeId="urn:microsoft.com/office/officeart/2005/8/layout/orgChart1" loCatId="hierarchy" qsTypeId="urn:microsoft.com/office/officeart/2005/8/quickstyle/simple3" qsCatId="simple" csTypeId="urn:microsoft.com/office/officeart/2005/8/colors/colorful1" csCatId="colorful" phldr="1"/>
      <dgm:spPr/>
      <dgm:t>
        <a:bodyPr/>
        <a:lstStyle/>
        <a:p>
          <a:endParaRPr lang="en-SG"/>
        </a:p>
      </dgm:t>
    </dgm:pt>
    <dgm:pt modelId="{FC210A61-4ACB-49DA-B19B-766104F54523}">
      <dgm:prSet phldrT="[Text]"/>
      <dgm:spPr/>
      <dgm:t>
        <a:bodyPr/>
        <a:lstStyle/>
        <a:p>
          <a:pPr>
            <a:buNone/>
          </a:pPr>
          <a:r>
            <a:rPr lang="en-SG" b="1">
              <a:solidFill>
                <a:schemeClr val="tx1"/>
              </a:solidFill>
            </a:rPr>
            <a:t>Founder / CEO </a:t>
          </a:r>
        </a:p>
      </dgm:t>
    </dgm:pt>
    <dgm:pt modelId="{5840863B-50EF-4882-AAD0-8AD3C99DA0A8}" type="parTrans" cxnId="{9B7640C3-8A15-4D57-BDB0-218A8A92AACB}">
      <dgm:prSet/>
      <dgm:spPr/>
      <dgm:t>
        <a:bodyPr/>
        <a:lstStyle/>
        <a:p>
          <a:endParaRPr lang="en-SG" b="1">
            <a:solidFill>
              <a:schemeClr val="tx1"/>
            </a:solidFill>
          </a:endParaRPr>
        </a:p>
      </dgm:t>
    </dgm:pt>
    <dgm:pt modelId="{7E2302A6-656C-42F1-ABD8-F10222D33274}" type="sibTrans" cxnId="{9B7640C3-8A15-4D57-BDB0-218A8A92AACB}">
      <dgm:prSet/>
      <dgm:spPr/>
      <dgm:t>
        <a:bodyPr/>
        <a:lstStyle/>
        <a:p>
          <a:endParaRPr lang="en-SG" b="1">
            <a:solidFill>
              <a:schemeClr val="tx1"/>
            </a:solidFill>
          </a:endParaRPr>
        </a:p>
      </dgm:t>
    </dgm:pt>
    <dgm:pt modelId="{3C243664-6871-43F5-BBCC-CAAEB4542294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SG" b="1">
              <a:solidFill>
                <a:schemeClr val="tx1"/>
              </a:solidFill>
            </a:rPr>
            <a:t>Operations Manager &amp; Store Manager</a:t>
          </a:r>
        </a:p>
      </dgm:t>
    </dgm:pt>
    <dgm:pt modelId="{44926162-AFFE-4358-87B9-B0015C392F14}" type="parTrans" cxnId="{8E44323D-59DA-4187-BFE4-F2D5E28B4334}">
      <dgm:prSet/>
      <dgm:spPr/>
      <dgm:t>
        <a:bodyPr/>
        <a:lstStyle/>
        <a:p>
          <a:endParaRPr lang="en-SG" b="1">
            <a:solidFill>
              <a:schemeClr val="tx1"/>
            </a:solidFill>
          </a:endParaRPr>
        </a:p>
      </dgm:t>
    </dgm:pt>
    <dgm:pt modelId="{CFFBCF5D-BA86-48AE-B839-79FBB1CF83A8}" type="sibTrans" cxnId="{8E44323D-59DA-4187-BFE4-F2D5E28B4334}">
      <dgm:prSet/>
      <dgm:spPr/>
      <dgm:t>
        <a:bodyPr/>
        <a:lstStyle/>
        <a:p>
          <a:endParaRPr lang="en-SG" b="1">
            <a:solidFill>
              <a:schemeClr val="tx1"/>
            </a:solidFill>
          </a:endParaRPr>
        </a:p>
      </dgm:t>
    </dgm:pt>
    <dgm:pt modelId="{85E5FA78-929F-4170-AED7-4224836534B5}">
      <dgm:prSet/>
      <dgm:spPr/>
      <dgm:t>
        <a:bodyPr/>
        <a:lstStyle/>
        <a:p>
          <a:pPr>
            <a:buNone/>
          </a:pPr>
          <a:r>
            <a:rPr lang="en-SG" b="1">
              <a:solidFill>
                <a:schemeClr val="tx1"/>
              </a:solidFill>
            </a:rPr>
            <a:t>Store Supervisors (2)</a:t>
          </a:r>
        </a:p>
      </dgm:t>
    </dgm:pt>
    <dgm:pt modelId="{C4680E6C-2E1A-4FF6-BFFB-C4FCE12CFBA9}" type="parTrans" cxnId="{E60A6C6A-32A4-44EA-9E4D-95F0BFAA76A3}">
      <dgm:prSet/>
      <dgm:spPr/>
      <dgm:t>
        <a:bodyPr/>
        <a:lstStyle/>
        <a:p>
          <a:endParaRPr lang="en-SG" b="1">
            <a:solidFill>
              <a:schemeClr val="tx1"/>
            </a:solidFill>
          </a:endParaRPr>
        </a:p>
      </dgm:t>
    </dgm:pt>
    <dgm:pt modelId="{C0D0D94B-BA40-403E-9732-6DA17A4BD2B6}" type="sibTrans" cxnId="{E60A6C6A-32A4-44EA-9E4D-95F0BFAA76A3}">
      <dgm:prSet/>
      <dgm:spPr/>
      <dgm:t>
        <a:bodyPr/>
        <a:lstStyle/>
        <a:p>
          <a:endParaRPr lang="en-SG" b="1">
            <a:solidFill>
              <a:schemeClr val="tx1"/>
            </a:solidFill>
          </a:endParaRPr>
        </a:p>
      </dgm:t>
    </dgm:pt>
    <dgm:pt modelId="{5750E4A9-29E8-47A1-9BBC-0659EC41E866}">
      <dgm:prSet/>
      <dgm:spPr/>
      <dgm:t>
        <a:bodyPr/>
        <a:lstStyle/>
        <a:p>
          <a:pPr>
            <a:buNone/>
          </a:pPr>
          <a:r>
            <a:rPr lang="en-SG" b="1">
              <a:solidFill>
                <a:schemeClr val="tx1"/>
              </a:solidFill>
            </a:rPr>
            <a:t>Delivery &amp; Fulfilment Staff (3) </a:t>
          </a:r>
        </a:p>
      </dgm:t>
    </dgm:pt>
    <dgm:pt modelId="{D964CC41-BFE6-41FB-96B7-7463890ECB0A}" type="parTrans" cxnId="{9229B41D-8DFC-4166-AF76-160661673004}">
      <dgm:prSet/>
      <dgm:spPr/>
      <dgm:t>
        <a:bodyPr/>
        <a:lstStyle/>
        <a:p>
          <a:endParaRPr lang="en-SG" b="1">
            <a:solidFill>
              <a:schemeClr val="tx1"/>
            </a:solidFill>
          </a:endParaRPr>
        </a:p>
      </dgm:t>
    </dgm:pt>
    <dgm:pt modelId="{4C447A4A-8E1B-4754-9D47-7BDAAF882293}" type="sibTrans" cxnId="{9229B41D-8DFC-4166-AF76-160661673004}">
      <dgm:prSet/>
      <dgm:spPr/>
      <dgm:t>
        <a:bodyPr/>
        <a:lstStyle/>
        <a:p>
          <a:endParaRPr lang="en-SG" b="1">
            <a:solidFill>
              <a:schemeClr val="tx1"/>
            </a:solidFill>
          </a:endParaRPr>
        </a:p>
      </dgm:t>
    </dgm:pt>
    <dgm:pt modelId="{A71A9BE7-5B32-40BE-AE4B-F4D0295A1AA7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SG" b="1">
              <a:solidFill>
                <a:schemeClr val="tx1"/>
              </a:solidFill>
            </a:rPr>
            <a:t>Marketing &amp; Customer Engagement Lead </a:t>
          </a:r>
        </a:p>
      </dgm:t>
    </dgm:pt>
    <dgm:pt modelId="{56358F42-9104-41EE-94F8-5A965CF030C1}" type="parTrans" cxnId="{D450098F-5295-4D02-8BF6-1AEA259C08D9}">
      <dgm:prSet/>
      <dgm:spPr/>
      <dgm:t>
        <a:bodyPr/>
        <a:lstStyle/>
        <a:p>
          <a:endParaRPr lang="en-SG" b="1">
            <a:solidFill>
              <a:schemeClr val="tx1"/>
            </a:solidFill>
          </a:endParaRPr>
        </a:p>
      </dgm:t>
    </dgm:pt>
    <dgm:pt modelId="{591B26A1-3506-4CF3-BBE7-CAD0EBA10E15}" type="sibTrans" cxnId="{D450098F-5295-4D02-8BF6-1AEA259C08D9}">
      <dgm:prSet/>
      <dgm:spPr/>
      <dgm:t>
        <a:bodyPr/>
        <a:lstStyle/>
        <a:p>
          <a:endParaRPr lang="en-SG" b="1">
            <a:solidFill>
              <a:schemeClr val="tx1"/>
            </a:solidFill>
          </a:endParaRPr>
        </a:p>
      </dgm:t>
    </dgm:pt>
    <dgm:pt modelId="{C930467B-E2B2-46B8-BCBF-19C9598CE4D8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SG" b="1">
              <a:solidFill>
                <a:schemeClr val="tx1"/>
              </a:solidFill>
            </a:rPr>
            <a:t>C</a:t>
          </a:r>
          <a:r>
            <a:rPr lang="en-GB" b="1">
              <a:solidFill>
                <a:schemeClr val="tx1"/>
              </a:solidFill>
            </a:rPr>
            <a:t>ashier &amp; Accounting manager</a:t>
          </a:r>
          <a:endParaRPr lang="en-SG" b="1">
            <a:solidFill>
              <a:schemeClr val="tx1"/>
            </a:solidFill>
          </a:endParaRPr>
        </a:p>
      </dgm:t>
    </dgm:pt>
    <dgm:pt modelId="{DBDDD8ED-4EC5-41AB-8D26-9988446BDC03}" type="parTrans" cxnId="{2027E991-73EA-4C21-B789-FF97990F809F}">
      <dgm:prSet/>
      <dgm:spPr/>
      <dgm:t>
        <a:bodyPr/>
        <a:lstStyle/>
        <a:p>
          <a:endParaRPr lang="en-SG" b="1">
            <a:solidFill>
              <a:schemeClr val="tx1"/>
            </a:solidFill>
          </a:endParaRPr>
        </a:p>
      </dgm:t>
    </dgm:pt>
    <dgm:pt modelId="{FE0BFA6D-CC68-4F37-B71A-E50ECD5A32FE}" type="sibTrans" cxnId="{2027E991-73EA-4C21-B789-FF97990F809F}">
      <dgm:prSet/>
      <dgm:spPr/>
      <dgm:t>
        <a:bodyPr/>
        <a:lstStyle/>
        <a:p>
          <a:endParaRPr lang="en-SG" b="1">
            <a:solidFill>
              <a:schemeClr val="tx1"/>
            </a:solidFill>
          </a:endParaRPr>
        </a:p>
      </dgm:t>
    </dgm:pt>
    <dgm:pt modelId="{3FFD93FA-EA1B-4787-BC3D-04CB2DDF2CFD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SG" b="1">
              <a:solidFill>
                <a:schemeClr val="tx1"/>
              </a:solidFill>
            </a:rPr>
            <a:t>App &amp; IT Support (Outsourced)</a:t>
          </a:r>
        </a:p>
      </dgm:t>
    </dgm:pt>
    <dgm:pt modelId="{CCE69877-EA01-43DD-B034-63FD8EDC039A}" type="parTrans" cxnId="{1D8DB917-4A08-4A80-A463-4E6E0DB160DD}">
      <dgm:prSet/>
      <dgm:spPr/>
      <dgm:t>
        <a:bodyPr/>
        <a:lstStyle/>
        <a:p>
          <a:endParaRPr lang="en-SG" b="1">
            <a:solidFill>
              <a:schemeClr val="tx1"/>
            </a:solidFill>
          </a:endParaRPr>
        </a:p>
      </dgm:t>
    </dgm:pt>
    <dgm:pt modelId="{EC2B4E15-712B-4CAD-9564-C88451656EA7}" type="sibTrans" cxnId="{1D8DB917-4A08-4A80-A463-4E6E0DB160DD}">
      <dgm:prSet/>
      <dgm:spPr/>
      <dgm:t>
        <a:bodyPr/>
        <a:lstStyle/>
        <a:p>
          <a:endParaRPr lang="en-SG" b="1">
            <a:solidFill>
              <a:schemeClr val="tx1"/>
            </a:solidFill>
          </a:endParaRPr>
        </a:p>
      </dgm:t>
    </dgm:pt>
    <dgm:pt modelId="{A76E4AB9-9719-45DB-9B22-73B5D6FB6EE1}" type="pres">
      <dgm:prSet presAssocID="{E6151C06-43BD-48FD-8AC9-5D66277DEB27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9542192D-9F76-4396-B2FC-4D0549E7CF81}" type="pres">
      <dgm:prSet presAssocID="{FC210A61-4ACB-49DA-B19B-766104F54523}" presName="hierRoot1" presStyleCnt="0">
        <dgm:presLayoutVars>
          <dgm:hierBranch val="init"/>
        </dgm:presLayoutVars>
      </dgm:prSet>
      <dgm:spPr/>
    </dgm:pt>
    <dgm:pt modelId="{85524BAE-1B38-406A-9030-1AAA2AB395D6}" type="pres">
      <dgm:prSet presAssocID="{FC210A61-4ACB-49DA-B19B-766104F54523}" presName="rootComposite1" presStyleCnt="0"/>
      <dgm:spPr/>
    </dgm:pt>
    <dgm:pt modelId="{502FFB7F-FCE7-4C97-97EC-7FA26C88D73C}" type="pres">
      <dgm:prSet presAssocID="{FC210A61-4ACB-49DA-B19B-766104F54523}" presName="rootText1" presStyleLbl="node0" presStyleIdx="0" presStyleCnt="1">
        <dgm:presLayoutVars>
          <dgm:chPref val="3"/>
        </dgm:presLayoutVars>
      </dgm:prSet>
      <dgm:spPr/>
    </dgm:pt>
    <dgm:pt modelId="{84DB85ED-5E5B-4577-B535-A27DD8C2FFC5}" type="pres">
      <dgm:prSet presAssocID="{FC210A61-4ACB-49DA-B19B-766104F54523}" presName="rootConnector1" presStyleLbl="node1" presStyleIdx="0" presStyleCnt="0"/>
      <dgm:spPr/>
    </dgm:pt>
    <dgm:pt modelId="{E02FD38B-B0C4-42D4-92DE-BEB94E36A634}" type="pres">
      <dgm:prSet presAssocID="{FC210A61-4ACB-49DA-B19B-766104F54523}" presName="hierChild2" presStyleCnt="0"/>
      <dgm:spPr/>
    </dgm:pt>
    <dgm:pt modelId="{E49C8D75-2795-4669-BDD4-2E07892E41B8}" type="pres">
      <dgm:prSet presAssocID="{44926162-AFFE-4358-87B9-B0015C392F14}" presName="Name37" presStyleLbl="parChTrans1D2" presStyleIdx="0" presStyleCnt="4"/>
      <dgm:spPr/>
    </dgm:pt>
    <dgm:pt modelId="{642A4925-C4BC-4D79-A34B-8D52C2EBAB63}" type="pres">
      <dgm:prSet presAssocID="{3C243664-6871-43F5-BBCC-CAAEB4542294}" presName="hierRoot2" presStyleCnt="0">
        <dgm:presLayoutVars>
          <dgm:hierBranch val="init"/>
        </dgm:presLayoutVars>
      </dgm:prSet>
      <dgm:spPr/>
    </dgm:pt>
    <dgm:pt modelId="{56F4BBDB-5CF8-46C9-BF6F-D256B968DE85}" type="pres">
      <dgm:prSet presAssocID="{3C243664-6871-43F5-BBCC-CAAEB4542294}" presName="rootComposite" presStyleCnt="0"/>
      <dgm:spPr/>
    </dgm:pt>
    <dgm:pt modelId="{091424A1-9C7A-4C65-97C1-BA780C09CBCF}" type="pres">
      <dgm:prSet presAssocID="{3C243664-6871-43F5-BBCC-CAAEB4542294}" presName="rootText" presStyleLbl="node2" presStyleIdx="0" presStyleCnt="4">
        <dgm:presLayoutVars>
          <dgm:chPref val="3"/>
        </dgm:presLayoutVars>
      </dgm:prSet>
      <dgm:spPr/>
    </dgm:pt>
    <dgm:pt modelId="{B30A047B-A1B8-4924-9FC9-6A97C5E3FEF6}" type="pres">
      <dgm:prSet presAssocID="{3C243664-6871-43F5-BBCC-CAAEB4542294}" presName="rootConnector" presStyleLbl="node2" presStyleIdx="0" presStyleCnt="4"/>
      <dgm:spPr/>
    </dgm:pt>
    <dgm:pt modelId="{FADADB7F-60A3-445D-89BE-14FA5824013A}" type="pres">
      <dgm:prSet presAssocID="{3C243664-6871-43F5-BBCC-CAAEB4542294}" presName="hierChild4" presStyleCnt="0"/>
      <dgm:spPr/>
    </dgm:pt>
    <dgm:pt modelId="{64F1DAE5-76AE-4344-A575-08920D99A47F}" type="pres">
      <dgm:prSet presAssocID="{C4680E6C-2E1A-4FF6-BFFB-C4FCE12CFBA9}" presName="Name37" presStyleLbl="parChTrans1D3" presStyleIdx="0" presStyleCnt="2"/>
      <dgm:spPr/>
    </dgm:pt>
    <dgm:pt modelId="{C1FC55E1-C26C-42B6-A00D-C44AAAB27CE5}" type="pres">
      <dgm:prSet presAssocID="{85E5FA78-929F-4170-AED7-4224836534B5}" presName="hierRoot2" presStyleCnt="0">
        <dgm:presLayoutVars>
          <dgm:hierBranch val="init"/>
        </dgm:presLayoutVars>
      </dgm:prSet>
      <dgm:spPr/>
    </dgm:pt>
    <dgm:pt modelId="{7FCEAA6E-2131-40DE-80C6-3ACB5845E522}" type="pres">
      <dgm:prSet presAssocID="{85E5FA78-929F-4170-AED7-4224836534B5}" presName="rootComposite" presStyleCnt="0"/>
      <dgm:spPr/>
    </dgm:pt>
    <dgm:pt modelId="{F1199F29-88E8-445B-8285-0F9A3E9B2E32}" type="pres">
      <dgm:prSet presAssocID="{85E5FA78-929F-4170-AED7-4224836534B5}" presName="rootText" presStyleLbl="node3" presStyleIdx="0" presStyleCnt="2">
        <dgm:presLayoutVars>
          <dgm:chPref val="3"/>
        </dgm:presLayoutVars>
      </dgm:prSet>
      <dgm:spPr/>
    </dgm:pt>
    <dgm:pt modelId="{9A77BD12-0D14-4104-AB25-21CDC66DC655}" type="pres">
      <dgm:prSet presAssocID="{85E5FA78-929F-4170-AED7-4224836534B5}" presName="rootConnector" presStyleLbl="node3" presStyleIdx="0" presStyleCnt="2"/>
      <dgm:spPr/>
    </dgm:pt>
    <dgm:pt modelId="{291998DE-2BFA-4DDB-AA35-CF87F80F56D8}" type="pres">
      <dgm:prSet presAssocID="{85E5FA78-929F-4170-AED7-4224836534B5}" presName="hierChild4" presStyleCnt="0"/>
      <dgm:spPr/>
    </dgm:pt>
    <dgm:pt modelId="{80303CEE-3C62-434A-93BD-56F67E3BB666}" type="pres">
      <dgm:prSet presAssocID="{85E5FA78-929F-4170-AED7-4224836534B5}" presName="hierChild5" presStyleCnt="0"/>
      <dgm:spPr/>
    </dgm:pt>
    <dgm:pt modelId="{32759618-FB78-4C25-8D97-2E7B87512EF3}" type="pres">
      <dgm:prSet presAssocID="{D964CC41-BFE6-41FB-96B7-7463890ECB0A}" presName="Name37" presStyleLbl="parChTrans1D3" presStyleIdx="1" presStyleCnt="2"/>
      <dgm:spPr/>
    </dgm:pt>
    <dgm:pt modelId="{495CA92A-872E-428E-9F05-B3CAE2F4856F}" type="pres">
      <dgm:prSet presAssocID="{5750E4A9-29E8-47A1-9BBC-0659EC41E866}" presName="hierRoot2" presStyleCnt="0">
        <dgm:presLayoutVars>
          <dgm:hierBranch val="init"/>
        </dgm:presLayoutVars>
      </dgm:prSet>
      <dgm:spPr/>
    </dgm:pt>
    <dgm:pt modelId="{344BC3AE-18E3-494F-87D6-AC9FAFEE1E7A}" type="pres">
      <dgm:prSet presAssocID="{5750E4A9-29E8-47A1-9BBC-0659EC41E866}" presName="rootComposite" presStyleCnt="0"/>
      <dgm:spPr/>
    </dgm:pt>
    <dgm:pt modelId="{98CAFCAD-C288-49A7-8B7E-4AB5DA3670B6}" type="pres">
      <dgm:prSet presAssocID="{5750E4A9-29E8-47A1-9BBC-0659EC41E866}" presName="rootText" presStyleLbl="node3" presStyleIdx="1" presStyleCnt="2">
        <dgm:presLayoutVars>
          <dgm:chPref val="3"/>
        </dgm:presLayoutVars>
      </dgm:prSet>
      <dgm:spPr/>
    </dgm:pt>
    <dgm:pt modelId="{13524016-6237-4B98-BBCF-BAEAB095B3B6}" type="pres">
      <dgm:prSet presAssocID="{5750E4A9-29E8-47A1-9BBC-0659EC41E866}" presName="rootConnector" presStyleLbl="node3" presStyleIdx="1" presStyleCnt="2"/>
      <dgm:spPr/>
    </dgm:pt>
    <dgm:pt modelId="{813CFB7B-5D80-42C8-8BB0-D08E8EEA25D9}" type="pres">
      <dgm:prSet presAssocID="{5750E4A9-29E8-47A1-9BBC-0659EC41E866}" presName="hierChild4" presStyleCnt="0"/>
      <dgm:spPr/>
    </dgm:pt>
    <dgm:pt modelId="{A8F6227E-D69C-410D-A555-F9A60DE7998B}" type="pres">
      <dgm:prSet presAssocID="{5750E4A9-29E8-47A1-9BBC-0659EC41E866}" presName="hierChild5" presStyleCnt="0"/>
      <dgm:spPr/>
    </dgm:pt>
    <dgm:pt modelId="{D514E2CD-F199-4EF3-BB5A-B95AA5AE7711}" type="pres">
      <dgm:prSet presAssocID="{3C243664-6871-43F5-BBCC-CAAEB4542294}" presName="hierChild5" presStyleCnt="0"/>
      <dgm:spPr/>
    </dgm:pt>
    <dgm:pt modelId="{D67AD86A-5AB5-4772-B887-AD1690C3A75D}" type="pres">
      <dgm:prSet presAssocID="{56358F42-9104-41EE-94F8-5A965CF030C1}" presName="Name37" presStyleLbl="parChTrans1D2" presStyleIdx="1" presStyleCnt="4"/>
      <dgm:spPr/>
    </dgm:pt>
    <dgm:pt modelId="{BC82F368-60CE-40FE-86D2-CDA6D16D7602}" type="pres">
      <dgm:prSet presAssocID="{A71A9BE7-5B32-40BE-AE4B-F4D0295A1AA7}" presName="hierRoot2" presStyleCnt="0">
        <dgm:presLayoutVars>
          <dgm:hierBranch val="init"/>
        </dgm:presLayoutVars>
      </dgm:prSet>
      <dgm:spPr/>
    </dgm:pt>
    <dgm:pt modelId="{07496A96-E8FA-4420-8CDF-8854D5941F87}" type="pres">
      <dgm:prSet presAssocID="{A71A9BE7-5B32-40BE-AE4B-F4D0295A1AA7}" presName="rootComposite" presStyleCnt="0"/>
      <dgm:spPr/>
    </dgm:pt>
    <dgm:pt modelId="{5BC885B7-4D3A-440D-945D-94C121B2E82F}" type="pres">
      <dgm:prSet presAssocID="{A71A9BE7-5B32-40BE-AE4B-F4D0295A1AA7}" presName="rootText" presStyleLbl="node2" presStyleIdx="1" presStyleCnt="4">
        <dgm:presLayoutVars>
          <dgm:chPref val="3"/>
        </dgm:presLayoutVars>
      </dgm:prSet>
      <dgm:spPr/>
    </dgm:pt>
    <dgm:pt modelId="{2D8A67C9-1525-4719-8591-4ABF5ABD0039}" type="pres">
      <dgm:prSet presAssocID="{A71A9BE7-5B32-40BE-AE4B-F4D0295A1AA7}" presName="rootConnector" presStyleLbl="node2" presStyleIdx="1" presStyleCnt="4"/>
      <dgm:spPr/>
    </dgm:pt>
    <dgm:pt modelId="{DA3E2D28-85E7-4040-BB6B-9D998A70F57C}" type="pres">
      <dgm:prSet presAssocID="{A71A9BE7-5B32-40BE-AE4B-F4D0295A1AA7}" presName="hierChild4" presStyleCnt="0"/>
      <dgm:spPr/>
    </dgm:pt>
    <dgm:pt modelId="{359DD0D6-492E-42DA-A72C-271FCA6A038B}" type="pres">
      <dgm:prSet presAssocID="{A71A9BE7-5B32-40BE-AE4B-F4D0295A1AA7}" presName="hierChild5" presStyleCnt="0"/>
      <dgm:spPr/>
    </dgm:pt>
    <dgm:pt modelId="{B59D0686-EC73-408E-A083-DB2C2C0CD98D}" type="pres">
      <dgm:prSet presAssocID="{DBDDD8ED-4EC5-41AB-8D26-9988446BDC03}" presName="Name37" presStyleLbl="parChTrans1D2" presStyleIdx="2" presStyleCnt="4"/>
      <dgm:spPr/>
    </dgm:pt>
    <dgm:pt modelId="{97142595-5928-4881-998C-A87C573CD1F5}" type="pres">
      <dgm:prSet presAssocID="{C930467B-E2B2-46B8-BCBF-19C9598CE4D8}" presName="hierRoot2" presStyleCnt="0">
        <dgm:presLayoutVars>
          <dgm:hierBranch val="init"/>
        </dgm:presLayoutVars>
      </dgm:prSet>
      <dgm:spPr/>
    </dgm:pt>
    <dgm:pt modelId="{8123C00A-2A1C-4DB9-9B23-CA5B1CB68BE6}" type="pres">
      <dgm:prSet presAssocID="{C930467B-E2B2-46B8-BCBF-19C9598CE4D8}" presName="rootComposite" presStyleCnt="0"/>
      <dgm:spPr/>
    </dgm:pt>
    <dgm:pt modelId="{B0C59D47-FE69-465C-9778-331C9F981625}" type="pres">
      <dgm:prSet presAssocID="{C930467B-E2B2-46B8-BCBF-19C9598CE4D8}" presName="rootText" presStyleLbl="node2" presStyleIdx="2" presStyleCnt="4">
        <dgm:presLayoutVars>
          <dgm:chPref val="3"/>
        </dgm:presLayoutVars>
      </dgm:prSet>
      <dgm:spPr/>
    </dgm:pt>
    <dgm:pt modelId="{A3291580-5686-46C5-A390-CAB76DF15ACF}" type="pres">
      <dgm:prSet presAssocID="{C930467B-E2B2-46B8-BCBF-19C9598CE4D8}" presName="rootConnector" presStyleLbl="node2" presStyleIdx="2" presStyleCnt="4"/>
      <dgm:spPr/>
    </dgm:pt>
    <dgm:pt modelId="{65763E99-4037-4368-BA05-4A3D4FCC0BC2}" type="pres">
      <dgm:prSet presAssocID="{C930467B-E2B2-46B8-BCBF-19C9598CE4D8}" presName="hierChild4" presStyleCnt="0"/>
      <dgm:spPr/>
    </dgm:pt>
    <dgm:pt modelId="{3E72549C-BBD8-4588-966F-C7B95DDCF98D}" type="pres">
      <dgm:prSet presAssocID="{C930467B-E2B2-46B8-BCBF-19C9598CE4D8}" presName="hierChild5" presStyleCnt="0"/>
      <dgm:spPr/>
    </dgm:pt>
    <dgm:pt modelId="{1E39BDE5-3DC7-445A-BBB7-84638320293B}" type="pres">
      <dgm:prSet presAssocID="{CCE69877-EA01-43DD-B034-63FD8EDC039A}" presName="Name37" presStyleLbl="parChTrans1D2" presStyleIdx="3" presStyleCnt="4"/>
      <dgm:spPr/>
    </dgm:pt>
    <dgm:pt modelId="{01A6D193-EF57-436E-A976-A8763335A7D7}" type="pres">
      <dgm:prSet presAssocID="{3FFD93FA-EA1B-4787-BC3D-04CB2DDF2CFD}" presName="hierRoot2" presStyleCnt="0">
        <dgm:presLayoutVars>
          <dgm:hierBranch val="init"/>
        </dgm:presLayoutVars>
      </dgm:prSet>
      <dgm:spPr/>
    </dgm:pt>
    <dgm:pt modelId="{9C1CDE34-A687-4C21-98E4-605E40BD7C55}" type="pres">
      <dgm:prSet presAssocID="{3FFD93FA-EA1B-4787-BC3D-04CB2DDF2CFD}" presName="rootComposite" presStyleCnt="0"/>
      <dgm:spPr/>
    </dgm:pt>
    <dgm:pt modelId="{EDC20BA4-68DF-4149-B7C3-65F6A7B3FC1E}" type="pres">
      <dgm:prSet presAssocID="{3FFD93FA-EA1B-4787-BC3D-04CB2DDF2CFD}" presName="rootText" presStyleLbl="node2" presStyleIdx="3" presStyleCnt="4">
        <dgm:presLayoutVars>
          <dgm:chPref val="3"/>
        </dgm:presLayoutVars>
      </dgm:prSet>
      <dgm:spPr/>
    </dgm:pt>
    <dgm:pt modelId="{A9D78FF5-72BD-4396-9F04-EAB7F6A1AD07}" type="pres">
      <dgm:prSet presAssocID="{3FFD93FA-EA1B-4787-BC3D-04CB2DDF2CFD}" presName="rootConnector" presStyleLbl="node2" presStyleIdx="3" presStyleCnt="4"/>
      <dgm:spPr/>
    </dgm:pt>
    <dgm:pt modelId="{E665DAC6-12AC-4287-BBA1-34D1925FBA01}" type="pres">
      <dgm:prSet presAssocID="{3FFD93FA-EA1B-4787-BC3D-04CB2DDF2CFD}" presName="hierChild4" presStyleCnt="0"/>
      <dgm:spPr/>
    </dgm:pt>
    <dgm:pt modelId="{68ADABEC-1DBA-4057-90BB-E4CB6CB7AB63}" type="pres">
      <dgm:prSet presAssocID="{3FFD93FA-EA1B-4787-BC3D-04CB2DDF2CFD}" presName="hierChild5" presStyleCnt="0"/>
      <dgm:spPr/>
    </dgm:pt>
    <dgm:pt modelId="{582C22FE-D3BD-4889-8756-90AB9E1A5D99}" type="pres">
      <dgm:prSet presAssocID="{FC210A61-4ACB-49DA-B19B-766104F54523}" presName="hierChild3" presStyleCnt="0"/>
      <dgm:spPr/>
    </dgm:pt>
  </dgm:ptLst>
  <dgm:cxnLst>
    <dgm:cxn modelId="{1D8DB917-4A08-4A80-A463-4E6E0DB160DD}" srcId="{FC210A61-4ACB-49DA-B19B-766104F54523}" destId="{3FFD93FA-EA1B-4787-BC3D-04CB2DDF2CFD}" srcOrd="3" destOrd="0" parTransId="{CCE69877-EA01-43DD-B034-63FD8EDC039A}" sibTransId="{EC2B4E15-712B-4CAD-9564-C88451656EA7}"/>
    <dgm:cxn modelId="{9229B41D-8DFC-4166-AF76-160661673004}" srcId="{3C243664-6871-43F5-BBCC-CAAEB4542294}" destId="{5750E4A9-29E8-47A1-9BBC-0659EC41E866}" srcOrd="1" destOrd="0" parTransId="{D964CC41-BFE6-41FB-96B7-7463890ECB0A}" sibTransId="{4C447A4A-8E1B-4754-9D47-7BDAAF882293}"/>
    <dgm:cxn modelId="{ED20992C-DDF2-408B-ACC8-09B9974B71C3}" type="presOf" srcId="{C4680E6C-2E1A-4FF6-BFFB-C4FCE12CFBA9}" destId="{64F1DAE5-76AE-4344-A575-08920D99A47F}" srcOrd="0" destOrd="0" presId="urn:microsoft.com/office/officeart/2005/8/layout/orgChart1"/>
    <dgm:cxn modelId="{C4F85D35-2161-4AB3-86B3-42A2932E3D6F}" type="presOf" srcId="{3C243664-6871-43F5-BBCC-CAAEB4542294}" destId="{091424A1-9C7A-4C65-97C1-BA780C09CBCF}" srcOrd="0" destOrd="0" presId="urn:microsoft.com/office/officeart/2005/8/layout/orgChart1"/>
    <dgm:cxn modelId="{8E44323D-59DA-4187-BFE4-F2D5E28B4334}" srcId="{FC210A61-4ACB-49DA-B19B-766104F54523}" destId="{3C243664-6871-43F5-BBCC-CAAEB4542294}" srcOrd="0" destOrd="0" parTransId="{44926162-AFFE-4358-87B9-B0015C392F14}" sibTransId="{CFFBCF5D-BA86-48AE-B839-79FBB1CF83A8}"/>
    <dgm:cxn modelId="{FD64E75C-6C96-4F32-8B9B-29403B895084}" type="presOf" srcId="{D964CC41-BFE6-41FB-96B7-7463890ECB0A}" destId="{32759618-FB78-4C25-8D97-2E7B87512EF3}" srcOrd="0" destOrd="0" presId="urn:microsoft.com/office/officeart/2005/8/layout/orgChart1"/>
    <dgm:cxn modelId="{6D545763-E142-482B-BD73-A125CFF19E4D}" type="presOf" srcId="{CCE69877-EA01-43DD-B034-63FD8EDC039A}" destId="{1E39BDE5-3DC7-445A-BBB7-84638320293B}" srcOrd="0" destOrd="0" presId="urn:microsoft.com/office/officeart/2005/8/layout/orgChart1"/>
    <dgm:cxn modelId="{4D86D769-96D4-47BB-B9CB-D6B6B1D34E4D}" type="presOf" srcId="{3FFD93FA-EA1B-4787-BC3D-04CB2DDF2CFD}" destId="{EDC20BA4-68DF-4149-B7C3-65F6A7B3FC1E}" srcOrd="0" destOrd="0" presId="urn:microsoft.com/office/officeart/2005/8/layout/orgChart1"/>
    <dgm:cxn modelId="{E60A6C6A-32A4-44EA-9E4D-95F0BFAA76A3}" srcId="{3C243664-6871-43F5-BBCC-CAAEB4542294}" destId="{85E5FA78-929F-4170-AED7-4224836534B5}" srcOrd="0" destOrd="0" parTransId="{C4680E6C-2E1A-4FF6-BFFB-C4FCE12CFBA9}" sibTransId="{C0D0D94B-BA40-403E-9732-6DA17A4BD2B6}"/>
    <dgm:cxn modelId="{2E58F377-5157-4AAC-9B99-7BA528FB0AD2}" type="presOf" srcId="{85E5FA78-929F-4170-AED7-4224836534B5}" destId="{9A77BD12-0D14-4104-AB25-21CDC66DC655}" srcOrd="1" destOrd="0" presId="urn:microsoft.com/office/officeart/2005/8/layout/orgChart1"/>
    <dgm:cxn modelId="{05CEF589-F9CF-4779-8E24-5B7110C7E9D1}" type="presOf" srcId="{A71A9BE7-5B32-40BE-AE4B-F4D0295A1AA7}" destId="{5BC885B7-4D3A-440D-945D-94C121B2E82F}" srcOrd="0" destOrd="0" presId="urn:microsoft.com/office/officeart/2005/8/layout/orgChart1"/>
    <dgm:cxn modelId="{EE43FA8B-995C-4CB0-B24D-3E0785C9211C}" type="presOf" srcId="{A71A9BE7-5B32-40BE-AE4B-F4D0295A1AA7}" destId="{2D8A67C9-1525-4719-8591-4ABF5ABD0039}" srcOrd="1" destOrd="0" presId="urn:microsoft.com/office/officeart/2005/8/layout/orgChart1"/>
    <dgm:cxn modelId="{D450098F-5295-4D02-8BF6-1AEA259C08D9}" srcId="{FC210A61-4ACB-49DA-B19B-766104F54523}" destId="{A71A9BE7-5B32-40BE-AE4B-F4D0295A1AA7}" srcOrd="1" destOrd="0" parTransId="{56358F42-9104-41EE-94F8-5A965CF030C1}" sibTransId="{591B26A1-3506-4CF3-BBE7-CAD0EBA10E15}"/>
    <dgm:cxn modelId="{27AC7691-5AC4-40BF-8017-F709A180F6F1}" type="presOf" srcId="{3FFD93FA-EA1B-4787-BC3D-04CB2DDF2CFD}" destId="{A9D78FF5-72BD-4396-9F04-EAB7F6A1AD07}" srcOrd="1" destOrd="0" presId="urn:microsoft.com/office/officeart/2005/8/layout/orgChart1"/>
    <dgm:cxn modelId="{FD93D291-18F1-42BA-B193-729880DE57DB}" type="presOf" srcId="{FC210A61-4ACB-49DA-B19B-766104F54523}" destId="{84DB85ED-5E5B-4577-B535-A27DD8C2FFC5}" srcOrd="1" destOrd="0" presId="urn:microsoft.com/office/officeart/2005/8/layout/orgChart1"/>
    <dgm:cxn modelId="{2027E991-73EA-4C21-B789-FF97990F809F}" srcId="{FC210A61-4ACB-49DA-B19B-766104F54523}" destId="{C930467B-E2B2-46B8-BCBF-19C9598CE4D8}" srcOrd="2" destOrd="0" parTransId="{DBDDD8ED-4EC5-41AB-8D26-9988446BDC03}" sibTransId="{FE0BFA6D-CC68-4F37-B71A-E50ECD5A32FE}"/>
    <dgm:cxn modelId="{77FC2793-ADD7-474D-9485-44A6E4F8B81E}" type="presOf" srcId="{44926162-AFFE-4358-87B9-B0015C392F14}" destId="{E49C8D75-2795-4669-BDD4-2E07892E41B8}" srcOrd="0" destOrd="0" presId="urn:microsoft.com/office/officeart/2005/8/layout/orgChart1"/>
    <dgm:cxn modelId="{C44DE694-CEBE-4904-A570-3DF7234BBCF4}" type="presOf" srcId="{E6151C06-43BD-48FD-8AC9-5D66277DEB27}" destId="{A76E4AB9-9719-45DB-9B22-73B5D6FB6EE1}" srcOrd="0" destOrd="0" presId="urn:microsoft.com/office/officeart/2005/8/layout/orgChart1"/>
    <dgm:cxn modelId="{F22F62A5-7DE2-42C5-A738-7908140FE215}" type="presOf" srcId="{85E5FA78-929F-4170-AED7-4224836534B5}" destId="{F1199F29-88E8-445B-8285-0F9A3E9B2E32}" srcOrd="0" destOrd="0" presId="urn:microsoft.com/office/officeart/2005/8/layout/orgChart1"/>
    <dgm:cxn modelId="{1827BCA6-1885-4431-B28F-05ED2153EA27}" type="presOf" srcId="{5750E4A9-29E8-47A1-9BBC-0659EC41E866}" destId="{98CAFCAD-C288-49A7-8B7E-4AB5DA3670B6}" srcOrd="0" destOrd="0" presId="urn:microsoft.com/office/officeart/2005/8/layout/orgChart1"/>
    <dgm:cxn modelId="{03F57CB1-8604-4FA1-8F6A-CFE3995B6059}" type="presOf" srcId="{56358F42-9104-41EE-94F8-5A965CF030C1}" destId="{D67AD86A-5AB5-4772-B887-AD1690C3A75D}" srcOrd="0" destOrd="0" presId="urn:microsoft.com/office/officeart/2005/8/layout/orgChart1"/>
    <dgm:cxn modelId="{9B7640C3-8A15-4D57-BDB0-218A8A92AACB}" srcId="{E6151C06-43BD-48FD-8AC9-5D66277DEB27}" destId="{FC210A61-4ACB-49DA-B19B-766104F54523}" srcOrd="0" destOrd="0" parTransId="{5840863B-50EF-4882-AAD0-8AD3C99DA0A8}" sibTransId="{7E2302A6-656C-42F1-ABD8-F10222D33274}"/>
    <dgm:cxn modelId="{D04EDAE4-A431-4568-8EFB-9CC097222F03}" type="presOf" srcId="{DBDDD8ED-4EC5-41AB-8D26-9988446BDC03}" destId="{B59D0686-EC73-408E-A083-DB2C2C0CD98D}" srcOrd="0" destOrd="0" presId="urn:microsoft.com/office/officeart/2005/8/layout/orgChart1"/>
    <dgm:cxn modelId="{234D3EEE-B62E-44D4-865D-47B9C8527F0F}" type="presOf" srcId="{C930467B-E2B2-46B8-BCBF-19C9598CE4D8}" destId="{A3291580-5686-46C5-A390-CAB76DF15ACF}" srcOrd="1" destOrd="0" presId="urn:microsoft.com/office/officeart/2005/8/layout/orgChart1"/>
    <dgm:cxn modelId="{0AA8A1EE-F0B7-4F11-BBDD-BC0AE9302235}" type="presOf" srcId="{C930467B-E2B2-46B8-BCBF-19C9598CE4D8}" destId="{B0C59D47-FE69-465C-9778-331C9F981625}" srcOrd="0" destOrd="0" presId="urn:microsoft.com/office/officeart/2005/8/layout/orgChart1"/>
    <dgm:cxn modelId="{4F7182F3-E96A-400D-A155-BB4F4805FDF0}" type="presOf" srcId="{FC210A61-4ACB-49DA-B19B-766104F54523}" destId="{502FFB7F-FCE7-4C97-97EC-7FA26C88D73C}" srcOrd="0" destOrd="0" presId="urn:microsoft.com/office/officeart/2005/8/layout/orgChart1"/>
    <dgm:cxn modelId="{5B164AFE-3B9C-4598-842A-B0D7D628BBCE}" type="presOf" srcId="{3C243664-6871-43F5-BBCC-CAAEB4542294}" destId="{B30A047B-A1B8-4924-9FC9-6A97C5E3FEF6}" srcOrd="1" destOrd="0" presId="urn:microsoft.com/office/officeart/2005/8/layout/orgChart1"/>
    <dgm:cxn modelId="{2589AAFF-90E6-4FD6-B53D-A3140FC82B21}" type="presOf" srcId="{5750E4A9-29E8-47A1-9BBC-0659EC41E866}" destId="{13524016-6237-4B98-BBCF-BAEAB095B3B6}" srcOrd="1" destOrd="0" presId="urn:microsoft.com/office/officeart/2005/8/layout/orgChart1"/>
    <dgm:cxn modelId="{B690E2BE-83A5-42D2-B59C-50403893117B}" type="presParOf" srcId="{A76E4AB9-9719-45DB-9B22-73B5D6FB6EE1}" destId="{9542192D-9F76-4396-B2FC-4D0549E7CF81}" srcOrd="0" destOrd="0" presId="urn:microsoft.com/office/officeart/2005/8/layout/orgChart1"/>
    <dgm:cxn modelId="{8B9ADC77-F767-4ED0-A9E3-3B30143DCEB2}" type="presParOf" srcId="{9542192D-9F76-4396-B2FC-4D0549E7CF81}" destId="{85524BAE-1B38-406A-9030-1AAA2AB395D6}" srcOrd="0" destOrd="0" presId="urn:microsoft.com/office/officeart/2005/8/layout/orgChart1"/>
    <dgm:cxn modelId="{23A26DEA-AC2C-43B6-A74E-BF34270D0DF7}" type="presParOf" srcId="{85524BAE-1B38-406A-9030-1AAA2AB395D6}" destId="{502FFB7F-FCE7-4C97-97EC-7FA26C88D73C}" srcOrd="0" destOrd="0" presId="urn:microsoft.com/office/officeart/2005/8/layout/orgChart1"/>
    <dgm:cxn modelId="{5329EA5B-1077-4261-8B2D-DDC1962C3003}" type="presParOf" srcId="{85524BAE-1B38-406A-9030-1AAA2AB395D6}" destId="{84DB85ED-5E5B-4577-B535-A27DD8C2FFC5}" srcOrd="1" destOrd="0" presId="urn:microsoft.com/office/officeart/2005/8/layout/orgChart1"/>
    <dgm:cxn modelId="{108D0FBB-87DD-4DEC-B36E-6DB35D87272F}" type="presParOf" srcId="{9542192D-9F76-4396-B2FC-4D0549E7CF81}" destId="{E02FD38B-B0C4-42D4-92DE-BEB94E36A634}" srcOrd="1" destOrd="0" presId="urn:microsoft.com/office/officeart/2005/8/layout/orgChart1"/>
    <dgm:cxn modelId="{4E1FCB7E-7199-4548-A859-A27B973317A6}" type="presParOf" srcId="{E02FD38B-B0C4-42D4-92DE-BEB94E36A634}" destId="{E49C8D75-2795-4669-BDD4-2E07892E41B8}" srcOrd="0" destOrd="0" presId="urn:microsoft.com/office/officeart/2005/8/layout/orgChart1"/>
    <dgm:cxn modelId="{FD3DFEDE-CCBC-47F6-8CD4-B56AAEF4B8BC}" type="presParOf" srcId="{E02FD38B-B0C4-42D4-92DE-BEB94E36A634}" destId="{642A4925-C4BC-4D79-A34B-8D52C2EBAB63}" srcOrd="1" destOrd="0" presId="urn:microsoft.com/office/officeart/2005/8/layout/orgChart1"/>
    <dgm:cxn modelId="{D1491200-AC8A-48AE-A917-DBEEDE459DF1}" type="presParOf" srcId="{642A4925-C4BC-4D79-A34B-8D52C2EBAB63}" destId="{56F4BBDB-5CF8-46C9-BF6F-D256B968DE85}" srcOrd="0" destOrd="0" presId="urn:microsoft.com/office/officeart/2005/8/layout/orgChart1"/>
    <dgm:cxn modelId="{170AE801-D0BE-42AB-AD98-2AE8A2AD3D14}" type="presParOf" srcId="{56F4BBDB-5CF8-46C9-BF6F-D256B968DE85}" destId="{091424A1-9C7A-4C65-97C1-BA780C09CBCF}" srcOrd="0" destOrd="0" presId="urn:microsoft.com/office/officeart/2005/8/layout/orgChart1"/>
    <dgm:cxn modelId="{E3ECABB2-C824-488F-A707-1F5208B420FF}" type="presParOf" srcId="{56F4BBDB-5CF8-46C9-BF6F-D256B968DE85}" destId="{B30A047B-A1B8-4924-9FC9-6A97C5E3FEF6}" srcOrd="1" destOrd="0" presId="urn:microsoft.com/office/officeart/2005/8/layout/orgChart1"/>
    <dgm:cxn modelId="{839278E7-D6D3-4BEE-92C2-E537B98021EA}" type="presParOf" srcId="{642A4925-C4BC-4D79-A34B-8D52C2EBAB63}" destId="{FADADB7F-60A3-445D-89BE-14FA5824013A}" srcOrd="1" destOrd="0" presId="urn:microsoft.com/office/officeart/2005/8/layout/orgChart1"/>
    <dgm:cxn modelId="{420D77B5-C2BB-4CB4-99C9-A6329927AFB5}" type="presParOf" srcId="{FADADB7F-60A3-445D-89BE-14FA5824013A}" destId="{64F1DAE5-76AE-4344-A575-08920D99A47F}" srcOrd="0" destOrd="0" presId="urn:microsoft.com/office/officeart/2005/8/layout/orgChart1"/>
    <dgm:cxn modelId="{9130B0FA-3FDD-485E-8205-AE6923492FBB}" type="presParOf" srcId="{FADADB7F-60A3-445D-89BE-14FA5824013A}" destId="{C1FC55E1-C26C-42B6-A00D-C44AAAB27CE5}" srcOrd="1" destOrd="0" presId="urn:microsoft.com/office/officeart/2005/8/layout/orgChart1"/>
    <dgm:cxn modelId="{6B142B6F-A91D-4CAC-9CF4-B613621A9A42}" type="presParOf" srcId="{C1FC55E1-C26C-42B6-A00D-C44AAAB27CE5}" destId="{7FCEAA6E-2131-40DE-80C6-3ACB5845E522}" srcOrd="0" destOrd="0" presId="urn:microsoft.com/office/officeart/2005/8/layout/orgChart1"/>
    <dgm:cxn modelId="{62D26B5C-50BE-4497-8670-5F3C62561B0A}" type="presParOf" srcId="{7FCEAA6E-2131-40DE-80C6-3ACB5845E522}" destId="{F1199F29-88E8-445B-8285-0F9A3E9B2E32}" srcOrd="0" destOrd="0" presId="urn:microsoft.com/office/officeart/2005/8/layout/orgChart1"/>
    <dgm:cxn modelId="{E7B147A5-8104-42A7-9F55-5760CF8008C9}" type="presParOf" srcId="{7FCEAA6E-2131-40DE-80C6-3ACB5845E522}" destId="{9A77BD12-0D14-4104-AB25-21CDC66DC655}" srcOrd="1" destOrd="0" presId="urn:microsoft.com/office/officeart/2005/8/layout/orgChart1"/>
    <dgm:cxn modelId="{423BC0AF-D872-485F-8074-CD80B88E1929}" type="presParOf" srcId="{C1FC55E1-C26C-42B6-A00D-C44AAAB27CE5}" destId="{291998DE-2BFA-4DDB-AA35-CF87F80F56D8}" srcOrd="1" destOrd="0" presId="urn:microsoft.com/office/officeart/2005/8/layout/orgChart1"/>
    <dgm:cxn modelId="{4F5AB9E7-5144-4371-AC0A-8EDD5FE29BF1}" type="presParOf" srcId="{C1FC55E1-C26C-42B6-A00D-C44AAAB27CE5}" destId="{80303CEE-3C62-434A-93BD-56F67E3BB666}" srcOrd="2" destOrd="0" presId="urn:microsoft.com/office/officeart/2005/8/layout/orgChart1"/>
    <dgm:cxn modelId="{947BF320-A41D-46DB-86A5-72C928EAF7B5}" type="presParOf" srcId="{FADADB7F-60A3-445D-89BE-14FA5824013A}" destId="{32759618-FB78-4C25-8D97-2E7B87512EF3}" srcOrd="2" destOrd="0" presId="urn:microsoft.com/office/officeart/2005/8/layout/orgChart1"/>
    <dgm:cxn modelId="{35C5F7C8-56F3-4580-A9B4-786A7B29B39F}" type="presParOf" srcId="{FADADB7F-60A3-445D-89BE-14FA5824013A}" destId="{495CA92A-872E-428E-9F05-B3CAE2F4856F}" srcOrd="3" destOrd="0" presId="urn:microsoft.com/office/officeart/2005/8/layout/orgChart1"/>
    <dgm:cxn modelId="{D77085A0-BE54-4714-903D-5B437D637011}" type="presParOf" srcId="{495CA92A-872E-428E-9F05-B3CAE2F4856F}" destId="{344BC3AE-18E3-494F-87D6-AC9FAFEE1E7A}" srcOrd="0" destOrd="0" presId="urn:microsoft.com/office/officeart/2005/8/layout/orgChart1"/>
    <dgm:cxn modelId="{4C369967-B93B-47D3-90DF-3EBD37FA0334}" type="presParOf" srcId="{344BC3AE-18E3-494F-87D6-AC9FAFEE1E7A}" destId="{98CAFCAD-C288-49A7-8B7E-4AB5DA3670B6}" srcOrd="0" destOrd="0" presId="urn:microsoft.com/office/officeart/2005/8/layout/orgChart1"/>
    <dgm:cxn modelId="{DF4E8C05-7835-4D1C-AD4E-F24003DEC4D4}" type="presParOf" srcId="{344BC3AE-18E3-494F-87D6-AC9FAFEE1E7A}" destId="{13524016-6237-4B98-BBCF-BAEAB095B3B6}" srcOrd="1" destOrd="0" presId="urn:microsoft.com/office/officeart/2005/8/layout/orgChart1"/>
    <dgm:cxn modelId="{3A6B0753-5330-4420-BEF8-1BF2B0C22E96}" type="presParOf" srcId="{495CA92A-872E-428E-9F05-B3CAE2F4856F}" destId="{813CFB7B-5D80-42C8-8BB0-D08E8EEA25D9}" srcOrd="1" destOrd="0" presId="urn:microsoft.com/office/officeart/2005/8/layout/orgChart1"/>
    <dgm:cxn modelId="{D90E029D-736F-48AF-80D2-70F6D5273F46}" type="presParOf" srcId="{495CA92A-872E-428E-9F05-B3CAE2F4856F}" destId="{A8F6227E-D69C-410D-A555-F9A60DE7998B}" srcOrd="2" destOrd="0" presId="urn:microsoft.com/office/officeart/2005/8/layout/orgChart1"/>
    <dgm:cxn modelId="{C910C999-3DCF-4FC5-980F-224B735C60E6}" type="presParOf" srcId="{642A4925-C4BC-4D79-A34B-8D52C2EBAB63}" destId="{D514E2CD-F199-4EF3-BB5A-B95AA5AE7711}" srcOrd="2" destOrd="0" presId="urn:microsoft.com/office/officeart/2005/8/layout/orgChart1"/>
    <dgm:cxn modelId="{3A159D88-E810-4836-A459-A498D91FF54F}" type="presParOf" srcId="{E02FD38B-B0C4-42D4-92DE-BEB94E36A634}" destId="{D67AD86A-5AB5-4772-B887-AD1690C3A75D}" srcOrd="2" destOrd="0" presId="urn:microsoft.com/office/officeart/2005/8/layout/orgChart1"/>
    <dgm:cxn modelId="{CDCBBD52-A430-4213-8893-7A4A6E85411D}" type="presParOf" srcId="{E02FD38B-B0C4-42D4-92DE-BEB94E36A634}" destId="{BC82F368-60CE-40FE-86D2-CDA6D16D7602}" srcOrd="3" destOrd="0" presId="urn:microsoft.com/office/officeart/2005/8/layout/orgChart1"/>
    <dgm:cxn modelId="{F0B66F8A-84D6-4D82-B6BA-F6B3F06E9E03}" type="presParOf" srcId="{BC82F368-60CE-40FE-86D2-CDA6D16D7602}" destId="{07496A96-E8FA-4420-8CDF-8854D5941F87}" srcOrd="0" destOrd="0" presId="urn:microsoft.com/office/officeart/2005/8/layout/orgChart1"/>
    <dgm:cxn modelId="{60B08586-485A-4F23-984C-8460B6297DDD}" type="presParOf" srcId="{07496A96-E8FA-4420-8CDF-8854D5941F87}" destId="{5BC885B7-4D3A-440D-945D-94C121B2E82F}" srcOrd="0" destOrd="0" presId="urn:microsoft.com/office/officeart/2005/8/layout/orgChart1"/>
    <dgm:cxn modelId="{87DC3A89-AD47-4231-B6A1-133C5835B766}" type="presParOf" srcId="{07496A96-E8FA-4420-8CDF-8854D5941F87}" destId="{2D8A67C9-1525-4719-8591-4ABF5ABD0039}" srcOrd="1" destOrd="0" presId="urn:microsoft.com/office/officeart/2005/8/layout/orgChart1"/>
    <dgm:cxn modelId="{5A26C462-BA21-4107-AE9D-832627B3BA4D}" type="presParOf" srcId="{BC82F368-60CE-40FE-86D2-CDA6D16D7602}" destId="{DA3E2D28-85E7-4040-BB6B-9D998A70F57C}" srcOrd="1" destOrd="0" presId="urn:microsoft.com/office/officeart/2005/8/layout/orgChart1"/>
    <dgm:cxn modelId="{F79110F9-7488-4281-9E8B-F960AAF4118B}" type="presParOf" srcId="{BC82F368-60CE-40FE-86D2-CDA6D16D7602}" destId="{359DD0D6-492E-42DA-A72C-271FCA6A038B}" srcOrd="2" destOrd="0" presId="urn:microsoft.com/office/officeart/2005/8/layout/orgChart1"/>
    <dgm:cxn modelId="{EB446812-DD05-41CA-9C5B-18641A85B046}" type="presParOf" srcId="{E02FD38B-B0C4-42D4-92DE-BEB94E36A634}" destId="{B59D0686-EC73-408E-A083-DB2C2C0CD98D}" srcOrd="4" destOrd="0" presId="urn:microsoft.com/office/officeart/2005/8/layout/orgChart1"/>
    <dgm:cxn modelId="{483F58F9-6CA3-4C8A-B268-B83D90ECD56D}" type="presParOf" srcId="{E02FD38B-B0C4-42D4-92DE-BEB94E36A634}" destId="{97142595-5928-4881-998C-A87C573CD1F5}" srcOrd="5" destOrd="0" presId="urn:microsoft.com/office/officeart/2005/8/layout/orgChart1"/>
    <dgm:cxn modelId="{8EDDB9B5-822B-48C1-91E2-28A8ED80E2BE}" type="presParOf" srcId="{97142595-5928-4881-998C-A87C573CD1F5}" destId="{8123C00A-2A1C-4DB9-9B23-CA5B1CB68BE6}" srcOrd="0" destOrd="0" presId="urn:microsoft.com/office/officeart/2005/8/layout/orgChart1"/>
    <dgm:cxn modelId="{3593910B-9518-49AF-8063-4DF72D16F15F}" type="presParOf" srcId="{8123C00A-2A1C-4DB9-9B23-CA5B1CB68BE6}" destId="{B0C59D47-FE69-465C-9778-331C9F981625}" srcOrd="0" destOrd="0" presId="urn:microsoft.com/office/officeart/2005/8/layout/orgChart1"/>
    <dgm:cxn modelId="{FD43F2EC-D599-4986-895F-537C65CC59A0}" type="presParOf" srcId="{8123C00A-2A1C-4DB9-9B23-CA5B1CB68BE6}" destId="{A3291580-5686-46C5-A390-CAB76DF15ACF}" srcOrd="1" destOrd="0" presId="urn:microsoft.com/office/officeart/2005/8/layout/orgChart1"/>
    <dgm:cxn modelId="{A338AA7C-8CDD-4D88-9E44-27A3BD5F932E}" type="presParOf" srcId="{97142595-5928-4881-998C-A87C573CD1F5}" destId="{65763E99-4037-4368-BA05-4A3D4FCC0BC2}" srcOrd="1" destOrd="0" presId="urn:microsoft.com/office/officeart/2005/8/layout/orgChart1"/>
    <dgm:cxn modelId="{EF8D8120-0E0D-4FEE-ADD9-75FED57A5908}" type="presParOf" srcId="{97142595-5928-4881-998C-A87C573CD1F5}" destId="{3E72549C-BBD8-4588-966F-C7B95DDCF98D}" srcOrd="2" destOrd="0" presId="urn:microsoft.com/office/officeart/2005/8/layout/orgChart1"/>
    <dgm:cxn modelId="{16A3180C-13EA-468F-8FF9-A9F01796E088}" type="presParOf" srcId="{E02FD38B-B0C4-42D4-92DE-BEB94E36A634}" destId="{1E39BDE5-3DC7-445A-BBB7-84638320293B}" srcOrd="6" destOrd="0" presId="urn:microsoft.com/office/officeart/2005/8/layout/orgChart1"/>
    <dgm:cxn modelId="{CCEB5D58-9BC3-433E-8F56-23687A2A1A37}" type="presParOf" srcId="{E02FD38B-B0C4-42D4-92DE-BEB94E36A634}" destId="{01A6D193-EF57-436E-A976-A8763335A7D7}" srcOrd="7" destOrd="0" presId="urn:microsoft.com/office/officeart/2005/8/layout/orgChart1"/>
    <dgm:cxn modelId="{21196063-55B1-4028-88B7-4BEF808BB7E6}" type="presParOf" srcId="{01A6D193-EF57-436E-A976-A8763335A7D7}" destId="{9C1CDE34-A687-4C21-98E4-605E40BD7C55}" srcOrd="0" destOrd="0" presId="urn:microsoft.com/office/officeart/2005/8/layout/orgChart1"/>
    <dgm:cxn modelId="{FDA0E54D-AB0C-46EF-9557-9575279D3560}" type="presParOf" srcId="{9C1CDE34-A687-4C21-98E4-605E40BD7C55}" destId="{EDC20BA4-68DF-4149-B7C3-65F6A7B3FC1E}" srcOrd="0" destOrd="0" presId="urn:microsoft.com/office/officeart/2005/8/layout/orgChart1"/>
    <dgm:cxn modelId="{9C19527B-AD34-43CF-B6A0-4E76CF430F55}" type="presParOf" srcId="{9C1CDE34-A687-4C21-98E4-605E40BD7C55}" destId="{A9D78FF5-72BD-4396-9F04-EAB7F6A1AD07}" srcOrd="1" destOrd="0" presId="urn:microsoft.com/office/officeart/2005/8/layout/orgChart1"/>
    <dgm:cxn modelId="{55BCFD98-3BAE-45FD-B3C6-8F5AE6248E76}" type="presParOf" srcId="{01A6D193-EF57-436E-A976-A8763335A7D7}" destId="{E665DAC6-12AC-4287-BBA1-34D1925FBA01}" srcOrd="1" destOrd="0" presId="urn:microsoft.com/office/officeart/2005/8/layout/orgChart1"/>
    <dgm:cxn modelId="{2DE3BE56-ABBA-42C1-8377-6BEFFAEDAA8F}" type="presParOf" srcId="{01A6D193-EF57-436E-A976-A8763335A7D7}" destId="{68ADABEC-1DBA-4057-90BB-E4CB6CB7AB63}" srcOrd="2" destOrd="0" presId="urn:microsoft.com/office/officeart/2005/8/layout/orgChart1"/>
    <dgm:cxn modelId="{C46563DC-684A-44CE-8F0B-D49FD2000437}" type="presParOf" srcId="{9542192D-9F76-4396-B2FC-4D0549E7CF81}" destId="{582C22FE-D3BD-4889-8756-90AB9E1A5D99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7CDBCD-66F5-48BD-9EBA-2197DF2EB3EE}">
      <dsp:nvSpPr>
        <dsp:cNvPr id="0" name=""/>
        <dsp:cNvSpPr/>
      </dsp:nvSpPr>
      <dsp:spPr>
        <a:xfrm>
          <a:off x="0" y="375700"/>
          <a:ext cx="5956300" cy="19561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62275" tIns="479044" rIns="462275" bIns="163576" numCol="1" spcCol="1270" anchor="t" anchorCtr="0">
          <a:noAutofit/>
        </a:bodyPr>
        <a:lstStyle/>
        <a:p>
          <a:pPr marL="228600" lvl="1" indent="-228600" algn="just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SG" sz="2300" kern="1200" dirty="0"/>
            <a:t>To become London’s most reliable neighbourhood essentials hub, offering fast access, affordable pricing and seamless daily convenience.</a:t>
          </a:r>
        </a:p>
      </dsp:txBody>
      <dsp:txXfrm>
        <a:off x="0" y="375700"/>
        <a:ext cx="5956300" cy="1956150"/>
      </dsp:txXfrm>
    </dsp:sp>
    <dsp:sp modelId="{8478679A-24D7-4780-BD46-568F16DB2687}">
      <dsp:nvSpPr>
        <dsp:cNvPr id="0" name=""/>
        <dsp:cNvSpPr/>
      </dsp:nvSpPr>
      <dsp:spPr>
        <a:xfrm>
          <a:off x="297815" y="36219"/>
          <a:ext cx="4169410" cy="6789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7594" tIns="0" rIns="157594" bIns="0" numCol="1" spcCol="1270" anchor="ctr" anchorCtr="0">
          <a:noAutofit/>
        </a:bodyPr>
        <a:lstStyle/>
        <a:p>
          <a:pPr marL="0" lvl="0" indent="0" algn="just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SG" sz="2300" b="1" kern="1200" dirty="0"/>
            <a:t>Vision</a:t>
          </a:r>
        </a:p>
      </dsp:txBody>
      <dsp:txXfrm>
        <a:off x="330959" y="69363"/>
        <a:ext cx="4103122" cy="612672"/>
      </dsp:txXfrm>
    </dsp:sp>
    <dsp:sp modelId="{BF98CD76-4339-459D-A5CC-8D7B43D0275C}">
      <dsp:nvSpPr>
        <dsp:cNvPr id="0" name=""/>
        <dsp:cNvSpPr/>
      </dsp:nvSpPr>
      <dsp:spPr>
        <a:xfrm>
          <a:off x="0" y="2795530"/>
          <a:ext cx="5956300" cy="19561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7830562"/>
              <a:satOff val="-16628"/>
              <a:lumOff val="-2725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62275" tIns="479044" rIns="462275" bIns="163576" numCol="1" spcCol="1270" anchor="t" anchorCtr="0">
          <a:noAutofit/>
        </a:bodyPr>
        <a:lstStyle/>
        <a:p>
          <a:pPr marL="228600" lvl="1" indent="-228600" algn="just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SG" sz="2300" kern="1200"/>
            <a:t>To deliver quick essentials through smart technology, curated products and hyperlocal service that simplifies everyday living for urban customers.</a:t>
          </a:r>
        </a:p>
      </dsp:txBody>
      <dsp:txXfrm>
        <a:off x="0" y="2795530"/>
        <a:ext cx="5956300" cy="1956150"/>
      </dsp:txXfrm>
    </dsp:sp>
    <dsp:sp modelId="{9D0F4EF2-1173-4B58-89E5-E553993659CA}">
      <dsp:nvSpPr>
        <dsp:cNvPr id="0" name=""/>
        <dsp:cNvSpPr/>
      </dsp:nvSpPr>
      <dsp:spPr>
        <a:xfrm>
          <a:off x="297815" y="2456050"/>
          <a:ext cx="4169410" cy="678960"/>
        </a:xfrm>
        <a:prstGeom prst="roundRect">
          <a:avLst/>
        </a:prstGeom>
        <a:solidFill>
          <a:schemeClr val="accent2">
            <a:hueOff val="7830562"/>
            <a:satOff val="-16628"/>
            <a:lumOff val="-2725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7594" tIns="0" rIns="157594" bIns="0" numCol="1" spcCol="1270" anchor="ctr" anchorCtr="0">
          <a:noAutofit/>
        </a:bodyPr>
        <a:lstStyle/>
        <a:p>
          <a:pPr marL="0" lvl="0" indent="0" algn="just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SG" sz="2300" b="1" kern="1200" dirty="0"/>
            <a:t>Mission</a:t>
          </a:r>
        </a:p>
      </dsp:txBody>
      <dsp:txXfrm>
        <a:off x="330959" y="2489194"/>
        <a:ext cx="4103122" cy="61267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39BDE5-3DC7-445A-BBB7-84638320293B}">
      <dsp:nvSpPr>
        <dsp:cNvPr id="0" name=""/>
        <dsp:cNvSpPr/>
      </dsp:nvSpPr>
      <dsp:spPr>
        <a:xfrm>
          <a:off x="2743200" y="1353000"/>
          <a:ext cx="2148491" cy="24858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4292"/>
              </a:lnTo>
              <a:lnTo>
                <a:pt x="2148491" y="124292"/>
              </a:lnTo>
              <a:lnTo>
                <a:pt x="2148491" y="248585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59D0686-EC73-408E-A083-DB2C2C0CD98D}">
      <dsp:nvSpPr>
        <dsp:cNvPr id="0" name=""/>
        <dsp:cNvSpPr/>
      </dsp:nvSpPr>
      <dsp:spPr>
        <a:xfrm>
          <a:off x="2743200" y="1353000"/>
          <a:ext cx="716163" cy="24858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4292"/>
              </a:lnTo>
              <a:lnTo>
                <a:pt x="716163" y="124292"/>
              </a:lnTo>
              <a:lnTo>
                <a:pt x="716163" y="248585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67AD86A-5AB5-4772-B887-AD1690C3A75D}">
      <dsp:nvSpPr>
        <dsp:cNvPr id="0" name=""/>
        <dsp:cNvSpPr/>
      </dsp:nvSpPr>
      <dsp:spPr>
        <a:xfrm>
          <a:off x="2027036" y="1353000"/>
          <a:ext cx="716163" cy="248585"/>
        </a:xfrm>
        <a:custGeom>
          <a:avLst/>
          <a:gdLst/>
          <a:ahLst/>
          <a:cxnLst/>
          <a:rect l="0" t="0" r="0" b="0"/>
          <a:pathLst>
            <a:path>
              <a:moveTo>
                <a:pt x="716163" y="0"/>
              </a:moveTo>
              <a:lnTo>
                <a:pt x="716163" y="124292"/>
              </a:lnTo>
              <a:lnTo>
                <a:pt x="0" y="124292"/>
              </a:lnTo>
              <a:lnTo>
                <a:pt x="0" y="248585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2759618-FB78-4C25-8D97-2E7B87512EF3}">
      <dsp:nvSpPr>
        <dsp:cNvPr id="0" name=""/>
        <dsp:cNvSpPr/>
      </dsp:nvSpPr>
      <dsp:spPr>
        <a:xfrm>
          <a:off x="121212" y="2193457"/>
          <a:ext cx="177561" cy="138497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84977"/>
              </a:lnTo>
              <a:lnTo>
                <a:pt x="177561" y="1384977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4F1DAE5-76AE-4344-A575-08920D99A47F}">
      <dsp:nvSpPr>
        <dsp:cNvPr id="0" name=""/>
        <dsp:cNvSpPr/>
      </dsp:nvSpPr>
      <dsp:spPr>
        <a:xfrm>
          <a:off x="121212" y="2193457"/>
          <a:ext cx="177561" cy="54452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44521"/>
              </a:lnTo>
              <a:lnTo>
                <a:pt x="177561" y="544521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49C8D75-2795-4669-BDD4-2E07892E41B8}">
      <dsp:nvSpPr>
        <dsp:cNvPr id="0" name=""/>
        <dsp:cNvSpPr/>
      </dsp:nvSpPr>
      <dsp:spPr>
        <a:xfrm>
          <a:off x="594708" y="1353000"/>
          <a:ext cx="2148491" cy="248585"/>
        </a:xfrm>
        <a:custGeom>
          <a:avLst/>
          <a:gdLst/>
          <a:ahLst/>
          <a:cxnLst/>
          <a:rect l="0" t="0" r="0" b="0"/>
          <a:pathLst>
            <a:path>
              <a:moveTo>
                <a:pt x="2148491" y="0"/>
              </a:moveTo>
              <a:lnTo>
                <a:pt x="2148491" y="124292"/>
              </a:lnTo>
              <a:lnTo>
                <a:pt x="0" y="124292"/>
              </a:lnTo>
              <a:lnTo>
                <a:pt x="0" y="248585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02FFB7F-FCE7-4C97-97EC-7FA26C88D73C}">
      <dsp:nvSpPr>
        <dsp:cNvPr id="0" name=""/>
        <dsp:cNvSpPr/>
      </dsp:nvSpPr>
      <dsp:spPr>
        <a:xfrm>
          <a:off x="2151329" y="761129"/>
          <a:ext cx="1183741" cy="59187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SG" sz="1300" b="1" kern="1200">
              <a:solidFill>
                <a:schemeClr val="tx1"/>
              </a:solidFill>
            </a:rPr>
            <a:t>Founder / CEO </a:t>
          </a:r>
        </a:p>
      </dsp:txBody>
      <dsp:txXfrm>
        <a:off x="2151329" y="761129"/>
        <a:ext cx="1183741" cy="591870"/>
      </dsp:txXfrm>
    </dsp:sp>
    <dsp:sp modelId="{091424A1-9C7A-4C65-97C1-BA780C09CBCF}">
      <dsp:nvSpPr>
        <dsp:cNvPr id="0" name=""/>
        <dsp:cNvSpPr/>
      </dsp:nvSpPr>
      <dsp:spPr>
        <a:xfrm>
          <a:off x="2837" y="1601586"/>
          <a:ext cx="1183741" cy="591870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SG" sz="1300" b="1" kern="1200">
              <a:solidFill>
                <a:schemeClr val="tx1"/>
              </a:solidFill>
            </a:rPr>
            <a:t>Operations Manager &amp; Store Manager</a:t>
          </a:r>
        </a:p>
      </dsp:txBody>
      <dsp:txXfrm>
        <a:off x="2837" y="1601586"/>
        <a:ext cx="1183741" cy="591870"/>
      </dsp:txXfrm>
    </dsp:sp>
    <dsp:sp modelId="{F1199F29-88E8-445B-8285-0F9A3E9B2E32}">
      <dsp:nvSpPr>
        <dsp:cNvPr id="0" name=""/>
        <dsp:cNvSpPr/>
      </dsp:nvSpPr>
      <dsp:spPr>
        <a:xfrm>
          <a:off x="298773" y="2442042"/>
          <a:ext cx="1183741" cy="591870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SG" sz="1300" b="1" kern="1200">
              <a:solidFill>
                <a:schemeClr val="tx1"/>
              </a:solidFill>
            </a:rPr>
            <a:t>Store Supervisors (2)</a:t>
          </a:r>
        </a:p>
      </dsp:txBody>
      <dsp:txXfrm>
        <a:off x="298773" y="2442042"/>
        <a:ext cx="1183741" cy="591870"/>
      </dsp:txXfrm>
    </dsp:sp>
    <dsp:sp modelId="{98CAFCAD-C288-49A7-8B7E-4AB5DA3670B6}">
      <dsp:nvSpPr>
        <dsp:cNvPr id="0" name=""/>
        <dsp:cNvSpPr/>
      </dsp:nvSpPr>
      <dsp:spPr>
        <a:xfrm>
          <a:off x="298773" y="3282499"/>
          <a:ext cx="1183741" cy="591870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SG" sz="1300" b="1" kern="1200">
              <a:solidFill>
                <a:schemeClr val="tx1"/>
              </a:solidFill>
            </a:rPr>
            <a:t>Delivery &amp; Fulfilment Staff (3) </a:t>
          </a:r>
        </a:p>
      </dsp:txBody>
      <dsp:txXfrm>
        <a:off x="298773" y="3282499"/>
        <a:ext cx="1183741" cy="591870"/>
      </dsp:txXfrm>
    </dsp:sp>
    <dsp:sp modelId="{5BC885B7-4D3A-440D-945D-94C121B2E82F}">
      <dsp:nvSpPr>
        <dsp:cNvPr id="0" name=""/>
        <dsp:cNvSpPr/>
      </dsp:nvSpPr>
      <dsp:spPr>
        <a:xfrm>
          <a:off x="1435165" y="1601586"/>
          <a:ext cx="1183741" cy="591870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SG" sz="1300" b="1" kern="1200">
              <a:solidFill>
                <a:schemeClr val="tx1"/>
              </a:solidFill>
            </a:rPr>
            <a:t>Marketing &amp; Customer Engagement Lead </a:t>
          </a:r>
        </a:p>
      </dsp:txBody>
      <dsp:txXfrm>
        <a:off x="1435165" y="1601586"/>
        <a:ext cx="1183741" cy="591870"/>
      </dsp:txXfrm>
    </dsp:sp>
    <dsp:sp modelId="{B0C59D47-FE69-465C-9778-331C9F981625}">
      <dsp:nvSpPr>
        <dsp:cNvPr id="0" name=""/>
        <dsp:cNvSpPr/>
      </dsp:nvSpPr>
      <dsp:spPr>
        <a:xfrm>
          <a:off x="2867492" y="1601586"/>
          <a:ext cx="1183741" cy="591870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SG" sz="1300" b="1" kern="1200">
              <a:solidFill>
                <a:schemeClr val="tx1"/>
              </a:solidFill>
            </a:rPr>
            <a:t>C</a:t>
          </a:r>
          <a:r>
            <a:rPr lang="en-GB" sz="1300" b="1" kern="1200">
              <a:solidFill>
                <a:schemeClr val="tx1"/>
              </a:solidFill>
            </a:rPr>
            <a:t>ashier &amp; Accounting manager</a:t>
          </a:r>
          <a:endParaRPr lang="en-SG" sz="1300" b="1" kern="1200">
            <a:solidFill>
              <a:schemeClr val="tx1"/>
            </a:solidFill>
          </a:endParaRPr>
        </a:p>
      </dsp:txBody>
      <dsp:txXfrm>
        <a:off x="2867492" y="1601586"/>
        <a:ext cx="1183741" cy="591870"/>
      </dsp:txXfrm>
    </dsp:sp>
    <dsp:sp modelId="{EDC20BA4-68DF-4149-B7C3-65F6A7B3FC1E}">
      <dsp:nvSpPr>
        <dsp:cNvPr id="0" name=""/>
        <dsp:cNvSpPr/>
      </dsp:nvSpPr>
      <dsp:spPr>
        <a:xfrm>
          <a:off x="4299820" y="1601586"/>
          <a:ext cx="1183741" cy="591870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SG" sz="1300" b="1" kern="1200">
              <a:solidFill>
                <a:schemeClr val="tx1"/>
              </a:solidFill>
            </a:rPr>
            <a:t>App &amp; IT Support (Outsourced)</a:t>
          </a:r>
        </a:p>
      </dsp:txBody>
      <dsp:txXfrm>
        <a:off x="4299820" y="1601586"/>
        <a:ext cx="1183741" cy="5918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38102F-BFA3-4357-9FA0-3A064E6F1B5A}" type="datetimeFigureOut">
              <a:rPr lang="en-US" smtClean="0"/>
              <a:t>12/6/2025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0D3DFC-11A7-4DDF-8AEE-A5ACE051EB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30090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oogle Shape;327;p33">
            <a:extLst>
              <a:ext uri="{FF2B5EF4-FFF2-40B4-BE49-F238E27FC236}">
                <a16:creationId xmlns:a16="http://schemas.microsoft.com/office/drawing/2014/main" id="{E09AA4F6-9CBF-53A8-8FE8-0BAB0E7DC989}"/>
              </a:ext>
            </a:extLst>
          </p:cNvPr>
          <p:cNvSpPr/>
          <p:nvPr userDrawn="1"/>
        </p:nvSpPr>
        <p:spPr>
          <a:xfrm>
            <a:off x="1062566" y="1161412"/>
            <a:ext cx="10221119" cy="4831742"/>
          </a:xfrm>
          <a:prstGeom prst="rect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0" name="Google Shape;328;p33">
            <a:extLst>
              <a:ext uri="{FF2B5EF4-FFF2-40B4-BE49-F238E27FC236}">
                <a16:creationId xmlns:a16="http://schemas.microsoft.com/office/drawing/2014/main" id="{CBE4E0BD-29C0-46EA-4A2D-401DD12AEC12}"/>
              </a:ext>
            </a:extLst>
          </p:cNvPr>
          <p:cNvSpPr/>
          <p:nvPr userDrawn="1"/>
        </p:nvSpPr>
        <p:spPr>
          <a:xfrm>
            <a:off x="858371" y="800100"/>
            <a:ext cx="10221119" cy="4953001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7EDEC9-86BE-FDB1-3BAE-F5FF0934CA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63040" y="2240280"/>
            <a:ext cx="4873752" cy="1709928"/>
          </a:xfrm>
        </p:spPr>
        <p:txBody>
          <a:bodyPr anchor="b">
            <a:noAutofit/>
          </a:bodyPr>
          <a:lstStyle>
            <a:lvl1pPr marL="0" indent="0" algn="l">
              <a:lnSpc>
                <a:spcPct val="90000"/>
              </a:lnSpc>
              <a:defRPr sz="60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EF6069-AEE4-3455-508E-4B9EE30F0C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63040" y="4014216"/>
            <a:ext cx="4873752" cy="630936"/>
          </a:xfrm>
        </p:spPr>
        <p:txBody>
          <a:bodyPr>
            <a:noAutofit/>
          </a:bodyPr>
          <a:lstStyle>
            <a:lvl1pPr marL="54864" indent="0" algn="l">
              <a:lnSpc>
                <a:spcPct val="120000"/>
              </a:lnSpc>
              <a:spcBef>
                <a:spcPts val="0"/>
              </a:spcBef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15" name="Picture Placeholder 13">
            <a:extLst>
              <a:ext uri="{FF2B5EF4-FFF2-40B4-BE49-F238E27FC236}">
                <a16:creationId xmlns:a16="http://schemas.microsoft.com/office/drawing/2014/main" id="{BEF410E3-CEC7-640A-C8FD-08419E6C330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246779" y="812292"/>
            <a:ext cx="3834628" cy="4928616"/>
          </a:xfr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 algn="ctr">
              <a:buNone/>
              <a:defRPr lang="en-US" sz="1800">
                <a:solidFill>
                  <a:schemeClr val="tx1"/>
                </a:solidFill>
              </a:defRPr>
            </a:lvl1pPr>
          </a:lstStyle>
          <a:p>
            <a:pPr marL="0" lvl="0" algn="ctr"/>
            <a:r>
              <a:rPr lang="en-US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7975914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1426A-0740-2EB9-FC34-9C04345935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8" name="Google Shape;1251;p56">
            <a:extLst>
              <a:ext uri="{FF2B5EF4-FFF2-40B4-BE49-F238E27FC236}">
                <a16:creationId xmlns:a16="http://schemas.microsoft.com/office/drawing/2014/main" id="{5BDBB369-4213-AA70-D2DD-33F4E9E1F195}"/>
              </a:ext>
            </a:extLst>
          </p:cNvPr>
          <p:cNvSpPr/>
          <p:nvPr userDrawn="1"/>
        </p:nvSpPr>
        <p:spPr>
          <a:xfrm>
            <a:off x="1072604" y="2550039"/>
            <a:ext cx="1622434" cy="1622434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0" name="Google Shape;1251;p56">
            <a:extLst>
              <a:ext uri="{FF2B5EF4-FFF2-40B4-BE49-F238E27FC236}">
                <a16:creationId xmlns:a16="http://schemas.microsoft.com/office/drawing/2014/main" id="{3BF27898-0ACC-24EB-589A-96F29C94157A}"/>
              </a:ext>
            </a:extLst>
          </p:cNvPr>
          <p:cNvSpPr/>
          <p:nvPr userDrawn="1"/>
        </p:nvSpPr>
        <p:spPr>
          <a:xfrm>
            <a:off x="3235665" y="2522510"/>
            <a:ext cx="1622434" cy="1622434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2" name="Google Shape;1251;p56">
            <a:extLst>
              <a:ext uri="{FF2B5EF4-FFF2-40B4-BE49-F238E27FC236}">
                <a16:creationId xmlns:a16="http://schemas.microsoft.com/office/drawing/2014/main" id="{62CA34BE-87A5-8F47-C395-886E6870CF67}"/>
              </a:ext>
            </a:extLst>
          </p:cNvPr>
          <p:cNvSpPr/>
          <p:nvPr userDrawn="1"/>
        </p:nvSpPr>
        <p:spPr>
          <a:xfrm>
            <a:off x="5415148" y="2513962"/>
            <a:ext cx="1622434" cy="1622434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4" name="Google Shape;1251;p56">
            <a:extLst>
              <a:ext uri="{FF2B5EF4-FFF2-40B4-BE49-F238E27FC236}">
                <a16:creationId xmlns:a16="http://schemas.microsoft.com/office/drawing/2014/main" id="{E432D5F8-7F62-B5A0-F3AC-814BFBEEB0ED}"/>
              </a:ext>
            </a:extLst>
          </p:cNvPr>
          <p:cNvSpPr/>
          <p:nvPr userDrawn="1"/>
        </p:nvSpPr>
        <p:spPr>
          <a:xfrm>
            <a:off x="7530416" y="2524926"/>
            <a:ext cx="1622434" cy="1622434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6" name="Google Shape;1251;p56">
            <a:extLst>
              <a:ext uri="{FF2B5EF4-FFF2-40B4-BE49-F238E27FC236}">
                <a16:creationId xmlns:a16="http://schemas.microsoft.com/office/drawing/2014/main" id="{FBCE3915-CF40-BF29-2DBB-D9F447CC7555}"/>
              </a:ext>
            </a:extLst>
          </p:cNvPr>
          <p:cNvSpPr/>
          <p:nvPr userDrawn="1"/>
        </p:nvSpPr>
        <p:spPr>
          <a:xfrm>
            <a:off x="9709899" y="2516378"/>
            <a:ext cx="1622434" cy="1622434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1" name="Text Placeholder 19">
            <a:extLst>
              <a:ext uri="{FF2B5EF4-FFF2-40B4-BE49-F238E27FC236}">
                <a16:creationId xmlns:a16="http://schemas.microsoft.com/office/drawing/2014/main" id="{811789E5-14E6-E7AB-C9D8-6E51B4544B2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86726" y="2441448"/>
            <a:ext cx="1622425" cy="1622425"/>
          </a:xfrm>
          <a:prstGeom prst="ellipse">
            <a:avLst/>
          </a:prstGeom>
          <a:solidFill>
            <a:schemeClr val="accent3"/>
          </a:solidFill>
          <a:ln w="25400">
            <a:solidFill>
              <a:schemeClr val="tx1"/>
            </a:solidFill>
          </a:ln>
        </p:spPr>
        <p:txBody>
          <a:bodyPr anchor="ctr"/>
          <a:lstStyle>
            <a:lvl1pPr marL="0" indent="0" algn="ctr">
              <a:buNone/>
              <a:defRPr sz="54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0</a:t>
            </a:r>
          </a:p>
        </p:txBody>
      </p:sp>
      <p:sp>
        <p:nvSpPr>
          <p:cNvPr id="22" name="Text Placeholder 19">
            <a:extLst>
              <a:ext uri="{FF2B5EF4-FFF2-40B4-BE49-F238E27FC236}">
                <a16:creationId xmlns:a16="http://schemas.microsoft.com/office/drawing/2014/main" id="{AC40220B-3ED2-1841-92D5-C0056EF4740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154680" y="2441448"/>
            <a:ext cx="1622425" cy="1622425"/>
          </a:xfrm>
          <a:prstGeom prst="ellipse">
            <a:avLst/>
          </a:prstGeom>
          <a:solidFill>
            <a:schemeClr val="accent3"/>
          </a:solidFill>
          <a:ln w="25400">
            <a:solidFill>
              <a:schemeClr val="tx1"/>
            </a:solidFill>
          </a:ln>
        </p:spPr>
        <p:txBody>
          <a:bodyPr anchor="ctr"/>
          <a:lstStyle>
            <a:lvl1pPr marL="0" indent="0" algn="ctr">
              <a:buNone/>
              <a:defRPr sz="54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0</a:t>
            </a:r>
          </a:p>
        </p:txBody>
      </p:sp>
      <p:sp>
        <p:nvSpPr>
          <p:cNvPr id="23" name="Text Placeholder 19">
            <a:extLst>
              <a:ext uri="{FF2B5EF4-FFF2-40B4-BE49-F238E27FC236}">
                <a16:creationId xmlns:a16="http://schemas.microsoft.com/office/drawing/2014/main" id="{B8BC651C-16ED-1741-08D3-8BA2D618C65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330952" y="2441448"/>
            <a:ext cx="1622425" cy="1622425"/>
          </a:xfrm>
          <a:prstGeom prst="ellipse">
            <a:avLst/>
          </a:prstGeom>
          <a:solidFill>
            <a:schemeClr val="accent3"/>
          </a:solidFill>
          <a:ln w="25400">
            <a:solidFill>
              <a:schemeClr val="tx1"/>
            </a:solidFill>
          </a:ln>
        </p:spPr>
        <p:txBody>
          <a:bodyPr anchor="ctr"/>
          <a:lstStyle>
            <a:lvl1pPr marL="0" indent="0" algn="ctr">
              <a:buNone/>
              <a:defRPr sz="54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0</a:t>
            </a:r>
          </a:p>
        </p:txBody>
      </p:sp>
      <p:sp>
        <p:nvSpPr>
          <p:cNvPr id="24" name="Text Placeholder 19">
            <a:extLst>
              <a:ext uri="{FF2B5EF4-FFF2-40B4-BE49-F238E27FC236}">
                <a16:creationId xmlns:a16="http://schemas.microsoft.com/office/drawing/2014/main" id="{B42AFC50-5862-D501-9586-4A96D4DA667F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7443216" y="2441448"/>
            <a:ext cx="1622425" cy="1622425"/>
          </a:xfrm>
          <a:prstGeom prst="ellipse">
            <a:avLst/>
          </a:prstGeom>
          <a:solidFill>
            <a:schemeClr val="accent3"/>
          </a:solidFill>
          <a:ln w="25400">
            <a:solidFill>
              <a:schemeClr val="tx1"/>
            </a:solidFill>
          </a:ln>
        </p:spPr>
        <p:txBody>
          <a:bodyPr anchor="ctr"/>
          <a:lstStyle>
            <a:lvl1pPr marL="0" indent="0" algn="ctr">
              <a:buNone/>
              <a:defRPr sz="54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0</a:t>
            </a:r>
          </a:p>
        </p:txBody>
      </p:sp>
      <p:sp>
        <p:nvSpPr>
          <p:cNvPr id="25" name="Text Placeholder 19">
            <a:extLst>
              <a:ext uri="{FF2B5EF4-FFF2-40B4-BE49-F238E27FC236}">
                <a16:creationId xmlns:a16="http://schemas.microsoft.com/office/drawing/2014/main" id="{45772425-B358-35A8-C707-76C81B500EDA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628632" y="2441448"/>
            <a:ext cx="1622425" cy="1622425"/>
          </a:xfrm>
          <a:prstGeom prst="ellipse">
            <a:avLst/>
          </a:prstGeom>
          <a:solidFill>
            <a:schemeClr val="accent3"/>
          </a:solidFill>
          <a:ln w="25400">
            <a:solidFill>
              <a:schemeClr val="tx1"/>
            </a:solidFill>
          </a:ln>
        </p:spPr>
        <p:txBody>
          <a:bodyPr anchor="ctr"/>
          <a:lstStyle>
            <a:lvl1pPr marL="0" indent="0" algn="ctr">
              <a:buNone/>
              <a:defRPr sz="54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0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B0B8A0CF-58B1-629F-C8DB-238E5114277C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824102" y="4325112"/>
            <a:ext cx="1947672" cy="630936"/>
          </a:xfrm>
        </p:spPr>
        <p:txBody>
          <a:bodyPr/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20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8" name="Text Placeholder 26">
            <a:extLst>
              <a:ext uri="{FF2B5EF4-FFF2-40B4-BE49-F238E27FC236}">
                <a16:creationId xmlns:a16="http://schemas.microsoft.com/office/drawing/2014/main" id="{3973DBDD-5F4C-3094-B5AB-751AF360379C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2992056" y="4326702"/>
            <a:ext cx="1947672" cy="630936"/>
          </a:xfrm>
        </p:spPr>
        <p:txBody>
          <a:bodyPr/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20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9" name="Text Placeholder 26">
            <a:extLst>
              <a:ext uri="{FF2B5EF4-FFF2-40B4-BE49-F238E27FC236}">
                <a16:creationId xmlns:a16="http://schemas.microsoft.com/office/drawing/2014/main" id="{6A7033DE-A188-7F2B-B42D-3B4334B2C4BE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168328" y="4313642"/>
            <a:ext cx="1947672" cy="630936"/>
          </a:xfrm>
        </p:spPr>
        <p:txBody>
          <a:bodyPr/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20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0" name="Text Placeholder 26">
            <a:extLst>
              <a:ext uri="{FF2B5EF4-FFF2-40B4-BE49-F238E27FC236}">
                <a16:creationId xmlns:a16="http://schemas.microsoft.com/office/drawing/2014/main" id="{82C8DA85-8265-9485-A51D-73E1629CC541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279858" y="4319944"/>
            <a:ext cx="1947672" cy="630936"/>
          </a:xfrm>
        </p:spPr>
        <p:txBody>
          <a:bodyPr/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20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1" name="Text Placeholder 26">
            <a:extLst>
              <a:ext uri="{FF2B5EF4-FFF2-40B4-BE49-F238E27FC236}">
                <a16:creationId xmlns:a16="http://schemas.microsoft.com/office/drawing/2014/main" id="{20594F27-59D4-99D2-77B5-71915573EDA4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466008" y="4319944"/>
            <a:ext cx="1947672" cy="630936"/>
          </a:xfrm>
        </p:spPr>
        <p:txBody>
          <a:bodyPr/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20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4CBAEF-CF24-7502-B796-D47DF23F28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AFDD5-844D-364D-8AEC-50CF4D36D55D}" type="slidenum">
              <a:rPr lang="en-US" noProof="0" smtClean="0"/>
              <a:t>‹#›</a:t>
            </a:fld>
            <a:endParaRPr lang="en-US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D9E7CE-C596-EE32-BBFE-799C10EFB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90B60C-999F-167B-3927-D752A0DE60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489256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 with Caption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oogle Shape;327;p33">
            <a:extLst>
              <a:ext uri="{FF2B5EF4-FFF2-40B4-BE49-F238E27FC236}">
                <a16:creationId xmlns:a16="http://schemas.microsoft.com/office/drawing/2014/main" id="{F51DD675-2DC4-A4BE-C624-3048A2E666B7}"/>
              </a:ext>
            </a:extLst>
          </p:cNvPr>
          <p:cNvSpPr/>
          <p:nvPr userDrawn="1"/>
        </p:nvSpPr>
        <p:spPr>
          <a:xfrm>
            <a:off x="809553" y="1012104"/>
            <a:ext cx="6957749" cy="5061732"/>
          </a:xfrm>
          <a:prstGeom prst="rect">
            <a:avLst/>
          </a:prstGeom>
          <a:solidFill>
            <a:schemeClr val="accent4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2" name="Google Shape;328;p33">
            <a:extLst>
              <a:ext uri="{FF2B5EF4-FFF2-40B4-BE49-F238E27FC236}">
                <a16:creationId xmlns:a16="http://schemas.microsoft.com/office/drawing/2014/main" id="{A0952ED0-9FCB-B6D2-E806-E2663B8961D0}"/>
              </a:ext>
            </a:extLst>
          </p:cNvPr>
          <p:cNvSpPr/>
          <p:nvPr userDrawn="1"/>
        </p:nvSpPr>
        <p:spPr>
          <a:xfrm>
            <a:off x="600338" y="782757"/>
            <a:ext cx="6957749" cy="5061732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01426A-0740-2EB9-FC34-9C0434593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888" y="1719072"/>
            <a:ext cx="5038344" cy="1709928"/>
          </a:xfrm>
        </p:spPr>
        <p:txBody>
          <a:bodyPr/>
          <a:lstStyle>
            <a:lvl1pPr algn="l">
              <a:lnSpc>
                <a:spcPct val="90000"/>
              </a:lnSpc>
              <a:defRPr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0BC3CDDF-FEA3-712D-9071-515D264F06E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296656" y="0"/>
            <a:ext cx="3895344" cy="6858000"/>
          </a:xfrm>
          <a:solidFill>
            <a:schemeClr val="accent1"/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0F6C1B-F86D-84E1-F13C-1A2310E172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9888" y="3054096"/>
            <a:ext cx="5010912" cy="2130552"/>
          </a:xfrm>
        </p:spPr>
        <p:txBody>
          <a:bodyPr/>
          <a:lstStyle>
            <a:lvl1pPr marL="54864" indent="0">
              <a:lnSpc>
                <a:spcPct val="120000"/>
              </a:lnSpc>
              <a:spcBef>
                <a:spcPts val="0"/>
              </a:spcBef>
              <a:buNone/>
              <a:defRPr sz="1600"/>
            </a:lvl1pPr>
            <a:lvl2pPr>
              <a:defRPr sz="1400"/>
            </a:lvl2pPr>
            <a:lvl3pPr>
              <a:defRPr sz="1200"/>
            </a:lvl3pPr>
            <a:lvl4pPr>
              <a:defRPr sz="1100"/>
            </a:lvl4pPr>
            <a:lvl5pPr>
              <a:defRPr sz="1100"/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A4F7CD76-D087-685D-2E27-537F34D67EBE}"/>
              </a:ext>
            </a:extLst>
          </p:cNvPr>
          <p:cNvCxnSpPr>
            <a:cxnSpLocks/>
          </p:cNvCxnSpPr>
          <p:nvPr userDrawn="1"/>
        </p:nvCxnSpPr>
        <p:spPr>
          <a:xfrm>
            <a:off x="11276341" y="6528816"/>
            <a:ext cx="9144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4CBAEF-CF24-7502-B796-D47DF23F28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962400" y="6400904"/>
            <a:ext cx="365760" cy="24688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D0AFDD5-844D-364D-8AEC-50CF4D36D55D}" type="slidenum">
              <a:rPr lang="en-US" noProof="0" smtClean="0"/>
              <a:pPr/>
              <a:t>‹#›</a:t>
            </a:fld>
            <a:endParaRPr lang="en-US" noProof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0C63F889-82B6-D594-DA07-4C82AE33663F}"/>
              </a:ext>
            </a:extLst>
          </p:cNvPr>
          <p:cNvGrpSpPr/>
          <p:nvPr userDrawn="1"/>
        </p:nvGrpSpPr>
        <p:grpSpPr>
          <a:xfrm>
            <a:off x="0" y="6527001"/>
            <a:ext cx="8294153" cy="5617"/>
            <a:chOff x="0" y="6527001"/>
            <a:chExt cx="8294153" cy="561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F4BFE95-6DCA-752C-0F0C-CCAF1A576CD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527001"/>
              <a:ext cx="3935513" cy="5617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3920C2FA-C2E7-21E2-09D0-3BA6B1BC2C1E}"/>
                </a:ext>
              </a:extLst>
            </p:cNvPr>
            <p:cNvCxnSpPr>
              <a:cxnSpLocks/>
            </p:cNvCxnSpPr>
            <p:nvPr/>
          </p:nvCxnSpPr>
          <p:spPr>
            <a:xfrm>
              <a:off x="4358640" y="6527001"/>
              <a:ext cx="3935513" cy="5617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882084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8D51F-4DA4-5AB7-6ACD-17065B86DE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947672"/>
            <a:ext cx="3017520" cy="1938528"/>
          </a:xfrm>
        </p:spPr>
        <p:txBody>
          <a:bodyPr anchor="t"/>
          <a:lstStyle>
            <a:lvl1pPr algn="l">
              <a:defRPr sz="60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264711-7A11-A788-DD48-17D0C3B083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58952" y="4279392"/>
            <a:ext cx="2980944" cy="402336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8" name="Google Shape;1251;p56">
            <a:extLst>
              <a:ext uri="{FF2B5EF4-FFF2-40B4-BE49-F238E27FC236}">
                <a16:creationId xmlns:a16="http://schemas.microsoft.com/office/drawing/2014/main" id="{9061A64A-DA6A-5D22-BE0B-94B0626A6CF1}"/>
              </a:ext>
            </a:extLst>
          </p:cNvPr>
          <p:cNvSpPr/>
          <p:nvPr userDrawn="1"/>
        </p:nvSpPr>
        <p:spPr>
          <a:xfrm>
            <a:off x="5102241" y="597060"/>
            <a:ext cx="5949692" cy="5949692"/>
          </a:xfrm>
          <a:prstGeom prst="ellipse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E88E5310-5724-6031-306F-4110AC65EBDB}"/>
              </a:ext>
            </a:extLst>
          </p:cNvPr>
          <p:cNvSpPr>
            <a:spLocks noGrp="1" noChangeAspect="1"/>
          </p:cNvSpPr>
          <p:nvPr>
            <p:ph type="pic" sz="quarter" idx="10"/>
          </p:nvPr>
        </p:nvSpPr>
        <p:spPr>
          <a:xfrm>
            <a:off x="5001768" y="420624"/>
            <a:ext cx="5897880" cy="5897880"/>
          </a:xfrm>
          <a:prstGeom prst="ellipse">
            <a:avLst/>
          </a:prstGeom>
          <a:solidFill>
            <a:schemeClr val="accent1"/>
          </a:solidFill>
          <a:ln w="25400">
            <a:solidFill>
              <a:schemeClr val="tx1"/>
            </a:solidFill>
          </a:ln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7911687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1426A-0740-2EB9-FC34-9C04345935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0F6C1B-F86D-84E1-F13C-1A2310E172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632" y="1810512"/>
            <a:ext cx="11000232" cy="4160520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4CBAEF-CF24-7502-B796-D47DF23F28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AFDD5-844D-364D-8AEC-50CF4D36D55D}" type="slidenum">
              <a:rPr lang="en-US" noProof="0" smtClean="0"/>
              <a:t>‹#›</a:t>
            </a:fld>
            <a:endParaRPr lang="en-US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D9E7CE-C596-EE32-BBFE-799C10EFB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90B60C-999F-167B-3927-D752A0DE60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2013492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327;p33">
            <a:extLst>
              <a:ext uri="{FF2B5EF4-FFF2-40B4-BE49-F238E27FC236}">
                <a16:creationId xmlns:a16="http://schemas.microsoft.com/office/drawing/2014/main" id="{EA1EE280-E44E-F71B-ED1B-CA8CEDEE6175}"/>
              </a:ext>
            </a:extLst>
          </p:cNvPr>
          <p:cNvSpPr/>
          <p:nvPr userDrawn="1"/>
        </p:nvSpPr>
        <p:spPr>
          <a:xfrm>
            <a:off x="1087280" y="1161412"/>
            <a:ext cx="10221119" cy="4831742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b="0" i="0" u="none" strike="noStrike" cap="none" noProof="0">
              <a:solidFill>
                <a:schemeClr val="accent2">
                  <a:lumMod val="20000"/>
                  <a:lumOff val="80000"/>
                </a:schemeClr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4" name="Google Shape;328;p33">
            <a:extLst>
              <a:ext uri="{FF2B5EF4-FFF2-40B4-BE49-F238E27FC236}">
                <a16:creationId xmlns:a16="http://schemas.microsoft.com/office/drawing/2014/main" id="{332C8624-D848-DF0C-9104-7A2655E4A0FE}"/>
              </a:ext>
            </a:extLst>
          </p:cNvPr>
          <p:cNvSpPr/>
          <p:nvPr userDrawn="1"/>
        </p:nvSpPr>
        <p:spPr>
          <a:xfrm>
            <a:off x="858371" y="800100"/>
            <a:ext cx="10221119" cy="4953001"/>
          </a:xfrm>
          <a:prstGeom prst="rect">
            <a:avLst/>
          </a:prstGeom>
          <a:solidFill>
            <a:schemeClr val="accent4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01426A-0740-2EB9-FC34-9C0434593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2072" y="2322576"/>
            <a:ext cx="6473952" cy="1901952"/>
          </a:xfrm>
        </p:spPr>
        <p:txBody>
          <a:bodyPr anchor="ctr"/>
          <a:lstStyle>
            <a:lvl1pPr algn="l">
              <a:lnSpc>
                <a:spcPct val="90000"/>
              </a:lnSpc>
              <a:defRPr sz="40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8" name="Text Placeholder 15">
            <a:extLst>
              <a:ext uri="{FF2B5EF4-FFF2-40B4-BE49-F238E27FC236}">
                <a16:creationId xmlns:a16="http://schemas.microsoft.com/office/drawing/2014/main" id="{4817D722-78FF-E98D-229F-DDC8146F557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27874" y="809103"/>
            <a:ext cx="1798955" cy="2062163"/>
          </a:xfrm>
        </p:spPr>
        <p:txBody>
          <a:bodyPr anchor="t"/>
          <a:lstStyle>
            <a:lvl1pPr marL="0" indent="0">
              <a:buNone/>
              <a:defRPr sz="25000" b="1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“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0F6C1B-F86D-84E1-F13C-1A2310E172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62072" y="4334256"/>
            <a:ext cx="2340864" cy="585216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0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7" name="Text Placeholder 15">
            <a:extLst>
              <a:ext uri="{FF2B5EF4-FFF2-40B4-BE49-F238E27FC236}">
                <a16:creationId xmlns:a16="http://schemas.microsoft.com/office/drawing/2014/main" id="{F9A35D83-86B3-5132-45B2-6382E8F3A4C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281160" y="3957272"/>
            <a:ext cx="1798955" cy="2062163"/>
          </a:xfrm>
        </p:spPr>
        <p:txBody>
          <a:bodyPr/>
          <a:lstStyle>
            <a:lvl1pPr marL="0" indent="0">
              <a:buNone/>
              <a:defRPr sz="25000" b="1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”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1F53ABF-1C17-E7D0-EEB7-468CEDF285C7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r>
              <a:rPr lang="en-US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A64DF1-77A3-B856-5F46-12724706B8A1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8961FC7-9CAD-4B2D-A8F6-C172AF6D5EB1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8D0AFDD5-844D-364D-8AEC-50CF4D36D55D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8843801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7FDA4E-49F9-223C-DA55-A79802EE18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7" name="Google Shape;1149;p53">
            <a:extLst>
              <a:ext uri="{FF2B5EF4-FFF2-40B4-BE49-F238E27FC236}">
                <a16:creationId xmlns:a16="http://schemas.microsoft.com/office/drawing/2014/main" id="{E21113D2-FC9F-27EC-7A45-E8F7695D1407}"/>
              </a:ext>
            </a:extLst>
          </p:cNvPr>
          <p:cNvSpPr/>
          <p:nvPr userDrawn="1"/>
        </p:nvSpPr>
        <p:spPr>
          <a:xfrm>
            <a:off x="694922" y="2330750"/>
            <a:ext cx="2542032" cy="3200400"/>
          </a:xfrm>
          <a:prstGeom prst="rect">
            <a:avLst/>
          </a:prstGeom>
          <a:solidFill>
            <a:schemeClr val="accent4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9" name="Google Shape;1149;p53">
            <a:extLst>
              <a:ext uri="{FF2B5EF4-FFF2-40B4-BE49-F238E27FC236}">
                <a16:creationId xmlns:a16="http://schemas.microsoft.com/office/drawing/2014/main" id="{AD0B836B-7152-D6F5-7044-4B3B321454F5}"/>
              </a:ext>
            </a:extLst>
          </p:cNvPr>
          <p:cNvSpPr/>
          <p:nvPr userDrawn="1"/>
        </p:nvSpPr>
        <p:spPr>
          <a:xfrm>
            <a:off x="3541000" y="2330750"/>
            <a:ext cx="2542032" cy="3200400"/>
          </a:xfrm>
          <a:prstGeom prst="rect">
            <a:avLst/>
          </a:prstGeom>
          <a:solidFill>
            <a:schemeClr val="accent4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1" name="Google Shape;1149;p53">
            <a:extLst>
              <a:ext uri="{FF2B5EF4-FFF2-40B4-BE49-F238E27FC236}">
                <a16:creationId xmlns:a16="http://schemas.microsoft.com/office/drawing/2014/main" id="{65518B88-F549-D8C7-0CD2-91E7CABE5E13}"/>
              </a:ext>
            </a:extLst>
          </p:cNvPr>
          <p:cNvSpPr/>
          <p:nvPr userDrawn="1"/>
        </p:nvSpPr>
        <p:spPr>
          <a:xfrm>
            <a:off x="6387080" y="2328404"/>
            <a:ext cx="2542032" cy="3200400"/>
          </a:xfrm>
          <a:prstGeom prst="rect">
            <a:avLst/>
          </a:prstGeom>
          <a:solidFill>
            <a:schemeClr val="accent4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3" name="Google Shape;1149;p53">
            <a:extLst>
              <a:ext uri="{FF2B5EF4-FFF2-40B4-BE49-F238E27FC236}">
                <a16:creationId xmlns:a16="http://schemas.microsoft.com/office/drawing/2014/main" id="{EF098B7F-7320-E28C-D4A0-9C0D6072BDA7}"/>
              </a:ext>
            </a:extLst>
          </p:cNvPr>
          <p:cNvSpPr/>
          <p:nvPr userDrawn="1"/>
        </p:nvSpPr>
        <p:spPr>
          <a:xfrm>
            <a:off x="9233158" y="2328404"/>
            <a:ext cx="2542032" cy="3200400"/>
          </a:xfrm>
          <a:prstGeom prst="rect">
            <a:avLst/>
          </a:prstGeom>
          <a:solidFill>
            <a:schemeClr val="accent4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5" name="Text Placeholder 24">
            <a:extLst>
              <a:ext uri="{FF2B5EF4-FFF2-40B4-BE49-F238E27FC236}">
                <a16:creationId xmlns:a16="http://schemas.microsoft.com/office/drawing/2014/main" id="{2349526F-21BB-B06B-612E-8AAA322B41D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65816" y="2193042"/>
            <a:ext cx="2514600" cy="3200400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2377440"/>
          <a:lstStyle>
            <a:lvl1pPr marL="0" indent="0" algn="ctr">
              <a:buFont typeface="Arial" panose="020B0604020202020204" pitchFamily="34" charset="0"/>
              <a:buNone/>
              <a:defRPr sz="20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99DE91A1-A01A-B800-F6EB-C013020202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79532" y="2193042"/>
            <a:ext cx="2487168" cy="2103120"/>
          </a:xfrm>
          <a:ln w="25400">
            <a:solidFill>
              <a:schemeClr val="tx1"/>
            </a:solidFill>
          </a:ln>
        </p:spPr>
        <p:txBody>
          <a:bodyPr anchor="ctr"/>
          <a:lstStyle>
            <a:lvl1pPr marL="0" indent="0" algn="ctr">
              <a:buNone/>
              <a:defRPr sz="1600"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28" name="Text Placeholder 26">
            <a:extLst>
              <a:ext uri="{FF2B5EF4-FFF2-40B4-BE49-F238E27FC236}">
                <a16:creationId xmlns:a16="http://schemas.microsoft.com/office/drawing/2014/main" id="{733EF8C8-3849-9C80-1F6E-7038D113478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80220" y="4846546"/>
            <a:ext cx="2514600" cy="338328"/>
          </a:xfrm>
        </p:spPr>
        <p:txBody>
          <a:bodyPr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9" name="Text Placeholder 24">
            <a:extLst>
              <a:ext uri="{FF2B5EF4-FFF2-40B4-BE49-F238E27FC236}">
                <a16:creationId xmlns:a16="http://schemas.microsoft.com/office/drawing/2014/main" id="{32F8A8CA-E278-E129-A09C-8C4B7CCA2DE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419856" y="2193042"/>
            <a:ext cx="2514600" cy="3200400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2377440"/>
          <a:lstStyle>
            <a:lvl1pPr marL="0" indent="0" algn="ctr">
              <a:buFont typeface="Arial" panose="020B0604020202020204" pitchFamily="34" charset="0"/>
              <a:buNone/>
              <a:defRPr sz="20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0" name="Picture Placeholder 22">
            <a:extLst>
              <a:ext uri="{FF2B5EF4-FFF2-40B4-BE49-F238E27FC236}">
                <a16:creationId xmlns:a16="http://schemas.microsoft.com/office/drawing/2014/main" id="{3CFBF841-C094-5FA8-63F2-F5DA37C0359A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3433572" y="2193042"/>
            <a:ext cx="2487168" cy="2103120"/>
          </a:xfrm>
          <a:ln w="25400">
            <a:solidFill>
              <a:schemeClr val="tx1"/>
            </a:solidFill>
          </a:ln>
        </p:spPr>
        <p:txBody>
          <a:bodyPr anchor="ctr"/>
          <a:lstStyle>
            <a:lvl1pPr marL="0" indent="0" algn="ctr">
              <a:buNone/>
              <a:defRPr sz="1600"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31" name="Text Placeholder 26">
            <a:extLst>
              <a:ext uri="{FF2B5EF4-FFF2-40B4-BE49-F238E27FC236}">
                <a16:creationId xmlns:a16="http://schemas.microsoft.com/office/drawing/2014/main" id="{C76BA571-FE5C-F5F7-9056-20BD57DA6789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19856" y="4846546"/>
            <a:ext cx="2514600" cy="338328"/>
          </a:xfrm>
        </p:spPr>
        <p:txBody>
          <a:bodyPr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2" name="Text Placeholder 24">
            <a:extLst>
              <a:ext uri="{FF2B5EF4-FFF2-40B4-BE49-F238E27FC236}">
                <a16:creationId xmlns:a16="http://schemas.microsoft.com/office/drawing/2014/main" id="{D7F9FC21-D881-DB86-4C69-C07821DCF3A7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263640" y="2193042"/>
            <a:ext cx="2514600" cy="3200400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2377440"/>
          <a:lstStyle>
            <a:lvl1pPr marL="0" indent="0" algn="ctr">
              <a:buFont typeface="Arial" panose="020B0604020202020204" pitchFamily="34" charset="0"/>
              <a:buNone/>
              <a:defRPr sz="20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3" name="Picture Placeholder 22">
            <a:extLst>
              <a:ext uri="{FF2B5EF4-FFF2-40B4-BE49-F238E27FC236}">
                <a16:creationId xmlns:a16="http://schemas.microsoft.com/office/drawing/2014/main" id="{FE2E99DA-5661-F860-9E54-9C42590265FD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6277356" y="2193042"/>
            <a:ext cx="2487168" cy="2103120"/>
          </a:xfrm>
          <a:ln w="25400">
            <a:solidFill>
              <a:schemeClr val="tx1"/>
            </a:solidFill>
          </a:ln>
        </p:spPr>
        <p:txBody>
          <a:bodyPr anchor="ctr"/>
          <a:lstStyle>
            <a:lvl1pPr marL="0" indent="0" algn="ctr">
              <a:buNone/>
              <a:defRPr sz="1600"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34" name="Text Placeholder 26">
            <a:extLst>
              <a:ext uri="{FF2B5EF4-FFF2-40B4-BE49-F238E27FC236}">
                <a16:creationId xmlns:a16="http://schemas.microsoft.com/office/drawing/2014/main" id="{99F1332D-1A76-8252-3A4A-73B5BE80BDA8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263640" y="4846546"/>
            <a:ext cx="2514600" cy="338328"/>
          </a:xfrm>
        </p:spPr>
        <p:txBody>
          <a:bodyPr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5" name="Text Placeholder 24">
            <a:extLst>
              <a:ext uri="{FF2B5EF4-FFF2-40B4-BE49-F238E27FC236}">
                <a16:creationId xmlns:a16="http://schemas.microsoft.com/office/drawing/2014/main" id="{47253530-631C-01D6-E4D5-53EA91819AC5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107424" y="2169547"/>
            <a:ext cx="2514600" cy="3200400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2377440"/>
          <a:lstStyle>
            <a:lvl1pPr marL="0" indent="0" algn="ctr">
              <a:buFont typeface="Arial" panose="020B0604020202020204" pitchFamily="34" charset="0"/>
              <a:buNone/>
              <a:defRPr sz="20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6" name="Picture Placeholder 22">
            <a:extLst>
              <a:ext uri="{FF2B5EF4-FFF2-40B4-BE49-F238E27FC236}">
                <a16:creationId xmlns:a16="http://schemas.microsoft.com/office/drawing/2014/main" id="{2087F48D-BCD6-2370-DFEB-3DC855770580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121140" y="2169547"/>
            <a:ext cx="2487168" cy="2103120"/>
          </a:xfrm>
          <a:ln w="25400">
            <a:solidFill>
              <a:schemeClr val="tx1"/>
            </a:solidFill>
          </a:ln>
        </p:spPr>
        <p:txBody>
          <a:bodyPr anchor="ctr"/>
          <a:lstStyle>
            <a:lvl1pPr marL="0" indent="0" algn="ctr">
              <a:buNone/>
              <a:defRPr sz="1600"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37" name="Text Placeholder 26">
            <a:extLst>
              <a:ext uri="{FF2B5EF4-FFF2-40B4-BE49-F238E27FC236}">
                <a16:creationId xmlns:a16="http://schemas.microsoft.com/office/drawing/2014/main" id="{2730E53E-4C0B-1C22-8754-2D69B55DF375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9107424" y="4846546"/>
            <a:ext cx="2514600" cy="338328"/>
          </a:xfrm>
        </p:spPr>
        <p:txBody>
          <a:bodyPr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78252B54-8A68-DB21-54FB-342276BCEE38}"/>
              </a:ext>
            </a:extLst>
          </p:cNvPr>
          <p:cNvCxnSpPr>
            <a:cxnSpLocks/>
          </p:cNvCxnSpPr>
          <p:nvPr userDrawn="1"/>
        </p:nvCxnSpPr>
        <p:spPr>
          <a:xfrm>
            <a:off x="0" y="6535885"/>
            <a:ext cx="8382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C384EF8F-B039-D242-A81B-F393B674C274}"/>
              </a:ext>
            </a:extLst>
          </p:cNvPr>
          <p:cNvCxnSpPr>
            <a:cxnSpLocks/>
          </p:cNvCxnSpPr>
          <p:nvPr userDrawn="1"/>
        </p:nvCxnSpPr>
        <p:spPr>
          <a:xfrm>
            <a:off x="1205025" y="6535885"/>
            <a:ext cx="416052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8A9D6E63-D581-350F-03A0-665A80481391}"/>
              </a:ext>
            </a:extLst>
          </p:cNvPr>
          <p:cNvCxnSpPr>
            <a:cxnSpLocks/>
          </p:cNvCxnSpPr>
          <p:nvPr userDrawn="1"/>
        </p:nvCxnSpPr>
        <p:spPr>
          <a:xfrm>
            <a:off x="6802120" y="6528812"/>
            <a:ext cx="384048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EA05D09F-A5CA-2745-537C-05333575CD8F}"/>
              </a:ext>
            </a:extLst>
          </p:cNvPr>
          <p:cNvCxnSpPr>
            <a:cxnSpLocks/>
          </p:cNvCxnSpPr>
          <p:nvPr userDrawn="1"/>
        </p:nvCxnSpPr>
        <p:spPr>
          <a:xfrm>
            <a:off x="11276341" y="6528816"/>
            <a:ext cx="9144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F2B86B-C1F2-7E0E-C065-E2B156A7F8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D0AFDD5-844D-364D-8AEC-50CF4D36D55D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15DA4D1-2752-E7A4-2EB8-33E55361D7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Presentation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C200B8-5151-AE1E-3DA7-04B9659862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393772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am x8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oogle Shape;1149;p53">
            <a:extLst>
              <a:ext uri="{FF2B5EF4-FFF2-40B4-BE49-F238E27FC236}">
                <a16:creationId xmlns:a16="http://schemas.microsoft.com/office/drawing/2014/main" id="{559D8666-7371-3C57-AFFE-49810709BDDB}"/>
              </a:ext>
            </a:extLst>
          </p:cNvPr>
          <p:cNvSpPr/>
          <p:nvPr userDrawn="1"/>
        </p:nvSpPr>
        <p:spPr>
          <a:xfrm>
            <a:off x="663551" y="1967633"/>
            <a:ext cx="2543865" cy="2085433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2" name="Google Shape;1149;p53">
            <a:extLst>
              <a:ext uri="{FF2B5EF4-FFF2-40B4-BE49-F238E27FC236}">
                <a16:creationId xmlns:a16="http://schemas.microsoft.com/office/drawing/2014/main" id="{434B564B-DE03-74A6-773C-0FD4632658D1}"/>
              </a:ext>
            </a:extLst>
          </p:cNvPr>
          <p:cNvSpPr/>
          <p:nvPr userDrawn="1"/>
        </p:nvSpPr>
        <p:spPr>
          <a:xfrm>
            <a:off x="663550" y="4337851"/>
            <a:ext cx="2543865" cy="2085433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5" name="Google Shape;1149;p53">
            <a:extLst>
              <a:ext uri="{FF2B5EF4-FFF2-40B4-BE49-F238E27FC236}">
                <a16:creationId xmlns:a16="http://schemas.microsoft.com/office/drawing/2014/main" id="{A98F51D8-7768-BB9C-DEFD-FE6F101B538B}"/>
              </a:ext>
            </a:extLst>
          </p:cNvPr>
          <p:cNvSpPr/>
          <p:nvPr userDrawn="1"/>
        </p:nvSpPr>
        <p:spPr>
          <a:xfrm>
            <a:off x="3509629" y="1967633"/>
            <a:ext cx="2543865" cy="2085433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7" name="Google Shape;1149;p53">
            <a:extLst>
              <a:ext uri="{FF2B5EF4-FFF2-40B4-BE49-F238E27FC236}">
                <a16:creationId xmlns:a16="http://schemas.microsoft.com/office/drawing/2014/main" id="{824DDB7E-F583-BE45-8440-04134133EF5E}"/>
              </a:ext>
            </a:extLst>
          </p:cNvPr>
          <p:cNvSpPr/>
          <p:nvPr userDrawn="1"/>
        </p:nvSpPr>
        <p:spPr>
          <a:xfrm>
            <a:off x="3509628" y="4337851"/>
            <a:ext cx="2543865" cy="2085433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9" name="Google Shape;1149;p53">
            <a:extLst>
              <a:ext uri="{FF2B5EF4-FFF2-40B4-BE49-F238E27FC236}">
                <a16:creationId xmlns:a16="http://schemas.microsoft.com/office/drawing/2014/main" id="{3AB34327-1213-C6F7-069A-661286889411}"/>
              </a:ext>
            </a:extLst>
          </p:cNvPr>
          <p:cNvSpPr/>
          <p:nvPr userDrawn="1"/>
        </p:nvSpPr>
        <p:spPr>
          <a:xfrm>
            <a:off x="6355709" y="1965287"/>
            <a:ext cx="2543865" cy="2085433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1" name="Google Shape;1149;p53">
            <a:extLst>
              <a:ext uri="{FF2B5EF4-FFF2-40B4-BE49-F238E27FC236}">
                <a16:creationId xmlns:a16="http://schemas.microsoft.com/office/drawing/2014/main" id="{B6BF1339-971D-E8EC-9A92-C646A04A9796}"/>
              </a:ext>
            </a:extLst>
          </p:cNvPr>
          <p:cNvSpPr/>
          <p:nvPr userDrawn="1"/>
        </p:nvSpPr>
        <p:spPr>
          <a:xfrm>
            <a:off x="6355708" y="4335505"/>
            <a:ext cx="2543865" cy="2085433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4" name="Google Shape;1149;p53">
            <a:extLst>
              <a:ext uri="{FF2B5EF4-FFF2-40B4-BE49-F238E27FC236}">
                <a16:creationId xmlns:a16="http://schemas.microsoft.com/office/drawing/2014/main" id="{2C16FE32-0722-CA1D-92A1-77B7780BDE81}"/>
              </a:ext>
            </a:extLst>
          </p:cNvPr>
          <p:cNvSpPr/>
          <p:nvPr userDrawn="1"/>
        </p:nvSpPr>
        <p:spPr>
          <a:xfrm>
            <a:off x="9201787" y="1965287"/>
            <a:ext cx="2543865" cy="2085433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7" name="Google Shape;1149;p53">
            <a:extLst>
              <a:ext uri="{FF2B5EF4-FFF2-40B4-BE49-F238E27FC236}">
                <a16:creationId xmlns:a16="http://schemas.microsoft.com/office/drawing/2014/main" id="{A3D368EA-D182-9937-D248-E4051379E257}"/>
              </a:ext>
            </a:extLst>
          </p:cNvPr>
          <p:cNvSpPr/>
          <p:nvPr userDrawn="1"/>
        </p:nvSpPr>
        <p:spPr>
          <a:xfrm>
            <a:off x="9201786" y="4335505"/>
            <a:ext cx="2543865" cy="2085433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7FDA4E-49F9-223C-DA55-A79802EE18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25" name="Text Placeholder 24">
            <a:extLst>
              <a:ext uri="{FF2B5EF4-FFF2-40B4-BE49-F238E27FC236}">
                <a16:creationId xmlns:a16="http://schemas.microsoft.com/office/drawing/2014/main" id="{2349526F-21BB-B06B-612E-8AAA322B41D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65816" y="1865376"/>
            <a:ext cx="2514600" cy="2084832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1490472"/>
          <a:lstStyle>
            <a:lvl1pPr marL="0" indent="0" algn="ctr">
              <a:buFont typeface="Arial" panose="020B0604020202020204" pitchFamily="34" charset="0"/>
              <a:buNone/>
              <a:defRPr sz="16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99DE91A1-A01A-B800-F6EB-C013020202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79532" y="1874520"/>
            <a:ext cx="2487168" cy="1280160"/>
          </a:xfrm>
          <a:ln w="25400">
            <a:solidFill>
              <a:schemeClr val="tx1"/>
            </a:solidFill>
          </a:ln>
        </p:spPr>
        <p:txBody>
          <a:bodyPr anchor="ctr"/>
          <a:lstStyle>
            <a:lvl1pPr marL="0" indent="0" algn="ctr">
              <a:buNone/>
              <a:defRPr sz="1600"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28" name="Text Placeholder 26">
            <a:extLst>
              <a:ext uri="{FF2B5EF4-FFF2-40B4-BE49-F238E27FC236}">
                <a16:creationId xmlns:a16="http://schemas.microsoft.com/office/drawing/2014/main" id="{733EF8C8-3849-9C80-1F6E-7038D113478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80220" y="3584901"/>
            <a:ext cx="2514600" cy="274320"/>
          </a:xfrm>
        </p:spPr>
        <p:txBody>
          <a:bodyPr/>
          <a:lstStyle>
            <a:lvl1pPr marL="0" indent="0" algn="ctr">
              <a:buNone/>
              <a:defRPr sz="12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6" name="Text Placeholder 24">
            <a:extLst>
              <a:ext uri="{FF2B5EF4-FFF2-40B4-BE49-F238E27FC236}">
                <a16:creationId xmlns:a16="http://schemas.microsoft.com/office/drawing/2014/main" id="{F27A4420-EB9D-589B-DE9E-4CFCC6B25A6E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565816" y="4242816"/>
            <a:ext cx="2514600" cy="2084832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1490472"/>
          <a:lstStyle>
            <a:lvl1pPr marL="0" indent="0" algn="ctr">
              <a:buFont typeface="Arial" panose="020B0604020202020204" pitchFamily="34" charset="0"/>
              <a:buNone/>
              <a:defRPr sz="16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7" name="Picture Placeholder 22">
            <a:extLst>
              <a:ext uri="{FF2B5EF4-FFF2-40B4-BE49-F238E27FC236}">
                <a16:creationId xmlns:a16="http://schemas.microsoft.com/office/drawing/2014/main" id="{D76F8DA4-2C9A-48DE-DB4A-045A11601F4C}"/>
              </a:ext>
            </a:extLst>
          </p:cNvPr>
          <p:cNvSpPr>
            <a:spLocks noGrp="1"/>
          </p:cNvSpPr>
          <p:nvPr>
            <p:ph type="pic" sz="quarter" idx="36"/>
          </p:nvPr>
        </p:nvSpPr>
        <p:spPr>
          <a:xfrm>
            <a:off x="579532" y="4242816"/>
            <a:ext cx="2487168" cy="1280160"/>
          </a:xfrm>
          <a:ln w="25400">
            <a:solidFill>
              <a:schemeClr val="tx1"/>
            </a:solidFill>
          </a:ln>
        </p:spPr>
        <p:txBody>
          <a:bodyPr anchor="ctr"/>
          <a:lstStyle>
            <a:lvl1pPr marL="0" indent="0" algn="ctr">
              <a:buNone/>
              <a:defRPr sz="1600"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47" name="Text Placeholder 26">
            <a:extLst>
              <a:ext uri="{FF2B5EF4-FFF2-40B4-BE49-F238E27FC236}">
                <a16:creationId xmlns:a16="http://schemas.microsoft.com/office/drawing/2014/main" id="{010C7458-97A7-97A1-88E7-1D3194A7EA4C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580220" y="5947269"/>
            <a:ext cx="2514600" cy="274320"/>
          </a:xfrm>
        </p:spPr>
        <p:txBody>
          <a:bodyPr/>
          <a:lstStyle>
            <a:lvl1pPr marL="0" indent="0" algn="ctr">
              <a:buNone/>
              <a:defRPr sz="12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9" name="Text Placeholder 24">
            <a:extLst>
              <a:ext uri="{FF2B5EF4-FFF2-40B4-BE49-F238E27FC236}">
                <a16:creationId xmlns:a16="http://schemas.microsoft.com/office/drawing/2014/main" id="{32F8A8CA-E278-E129-A09C-8C4B7CCA2DE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419856" y="1865376"/>
            <a:ext cx="2514600" cy="2084832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1490472"/>
          <a:lstStyle>
            <a:lvl1pPr marL="0" indent="0" algn="ctr">
              <a:buFont typeface="Arial" panose="020B0604020202020204" pitchFamily="34" charset="0"/>
              <a:buNone/>
              <a:defRPr sz="16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0" name="Picture Placeholder 22">
            <a:extLst>
              <a:ext uri="{FF2B5EF4-FFF2-40B4-BE49-F238E27FC236}">
                <a16:creationId xmlns:a16="http://schemas.microsoft.com/office/drawing/2014/main" id="{3CFBF841-C094-5FA8-63F2-F5DA37C0359A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3433572" y="1874520"/>
            <a:ext cx="2487168" cy="1280160"/>
          </a:xfrm>
          <a:ln w="25400">
            <a:solidFill>
              <a:schemeClr val="tx1"/>
            </a:solidFill>
          </a:ln>
        </p:spPr>
        <p:txBody>
          <a:bodyPr anchor="ctr"/>
          <a:lstStyle>
            <a:lvl1pPr marL="0" indent="0" algn="ctr">
              <a:buNone/>
              <a:defRPr sz="1600"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31" name="Text Placeholder 26">
            <a:extLst>
              <a:ext uri="{FF2B5EF4-FFF2-40B4-BE49-F238E27FC236}">
                <a16:creationId xmlns:a16="http://schemas.microsoft.com/office/drawing/2014/main" id="{C76BA571-FE5C-F5F7-9056-20BD57DA6789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19856" y="3584901"/>
            <a:ext cx="2514600" cy="274320"/>
          </a:xfrm>
        </p:spPr>
        <p:txBody>
          <a:bodyPr/>
          <a:lstStyle>
            <a:lvl1pPr marL="0" indent="0" algn="ctr">
              <a:buNone/>
              <a:defRPr sz="12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8" name="Text Placeholder 24">
            <a:extLst>
              <a:ext uri="{FF2B5EF4-FFF2-40B4-BE49-F238E27FC236}">
                <a16:creationId xmlns:a16="http://schemas.microsoft.com/office/drawing/2014/main" id="{27F73601-DBA6-A721-D6BF-321A387810A8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3419856" y="4242816"/>
            <a:ext cx="2514600" cy="2084832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1490472"/>
          <a:lstStyle>
            <a:lvl1pPr marL="0" indent="0" algn="ctr">
              <a:buFont typeface="Arial" panose="020B0604020202020204" pitchFamily="34" charset="0"/>
              <a:buNone/>
              <a:defRPr sz="16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9" name="Picture Placeholder 22">
            <a:extLst>
              <a:ext uri="{FF2B5EF4-FFF2-40B4-BE49-F238E27FC236}">
                <a16:creationId xmlns:a16="http://schemas.microsoft.com/office/drawing/2014/main" id="{060504F7-2F69-FC38-B09C-5DCA35CD85A9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3433572" y="4242816"/>
            <a:ext cx="2487168" cy="1280160"/>
          </a:xfrm>
          <a:ln w="25400">
            <a:solidFill>
              <a:schemeClr val="tx1"/>
            </a:solidFill>
          </a:ln>
        </p:spPr>
        <p:txBody>
          <a:bodyPr anchor="ctr"/>
          <a:lstStyle>
            <a:lvl1pPr marL="0" indent="0" algn="ctr">
              <a:buNone/>
              <a:defRPr sz="1600"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50" name="Text Placeholder 26">
            <a:extLst>
              <a:ext uri="{FF2B5EF4-FFF2-40B4-BE49-F238E27FC236}">
                <a16:creationId xmlns:a16="http://schemas.microsoft.com/office/drawing/2014/main" id="{3843A45B-37B6-D773-B219-9EBAD5F19532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3419856" y="5947269"/>
            <a:ext cx="2514600" cy="274320"/>
          </a:xfrm>
        </p:spPr>
        <p:txBody>
          <a:bodyPr/>
          <a:lstStyle>
            <a:lvl1pPr marL="0" indent="0" algn="ctr">
              <a:buNone/>
              <a:defRPr sz="12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2" name="Text Placeholder 24">
            <a:extLst>
              <a:ext uri="{FF2B5EF4-FFF2-40B4-BE49-F238E27FC236}">
                <a16:creationId xmlns:a16="http://schemas.microsoft.com/office/drawing/2014/main" id="{D7F9FC21-D881-DB86-4C69-C07821DCF3A7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263640" y="1865376"/>
            <a:ext cx="2514600" cy="2084832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1490472"/>
          <a:lstStyle>
            <a:lvl1pPr marL="0" indent="0" algn="ctr">
              <a:buFont typeface="Arial" panose="020B0604020202020204" pitchFamily="34" charset="0"/>
              <a:buNone/>
              <a:defRPr sz="16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3" name="Picture Placeholder 22">
            <a:extLst>
              <a:ext uri="{FF2B5EF4-FFF2-40B4-BE49-F238E27FC236}">
                <a16:creationId xmlns:a16="http://schemas.microsoft.com/office/drawing/2014/main" id="{FE2E99DA-5661-F860-9E54-9C42590265FD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6277356" y="1874520"/>
            <a:ext cx="2487168" cy="1280160"/>
          </a:xfrm>
          <a:ln w="25400">
            <a:solidFill>
              <a:schemeClr val="tx1"/>
            </a:solidFill>
          </a:ln>
        </p:spPr>
        <p:txBody>
          <a:bodyPr anchor="ctr"/>
          <a:lstStyle>
            <a:lvl1pPr marL="0" indent="0" algn="ctr">
              <a:buNone/>
              <a:defRPr sz="1600"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34" name="Text Placeholder 26">
            <a:extLst>
              <a:ext uri="{FF2B5EF4-FFF2-40B4-BE49-F238E27FC236}">
                <a16:creationId xmlns:a16="http://schemas.microsoft.com/office/drawing/2014/main" id="{99F1332D-1A76-8252-3A4A-73B5BE80BDA8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263640" y="3584901"/>
            <a:ext cx="2514600" cy="274320"/>
          </a:xfrm>
        </p:spPr>
        <p:txBody>
          <a:bodyPr/>
          <a:lstStyle>
            <a:lvl1pPr marL="0" indent="0" algn="ctr">
              <a:buNone/>
              <a:defRPr sz="12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1" name="Text Placeholder 24">
            <a:extLst>
              <a:ext uri="{FF2B5EF4-FFF2-40B4-BE49-F238E27FC236}">
                <a16:creationId xmlns:a16="http://schemas.microsoft.com/office/drawing/2014/main" id="{E5E9A104-54F0-5100-0B27-DBD2DF206786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6263640" y="4242816"/>
            <a:ext cx="2514600" cy="2084832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1490472"/>
          <a:lstStyle>
            <a:lvl1pPr marL="0" indent="0" algn="ctr">
              <a:buFont typeface="Arial" panose="020B0604020202020204" pitchFamily="34" charset="0"/>
              <a:buNone/>
              <a:defRPr sz="16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2" name="Picture Placeholder 22">
            <a:extLst>
              <a:ext uri="{FF2B5EF4-FFF2-40B4-BE49-F238E27FC236}">
                <a16:creationId xmlns:a16="http://schemas.microsoft.com/office/drawing/2014/main" id="{23469072-7775-90E2-6C92-C6D03C1DACB0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6277356" y="4242816"/>
            <a:ext cx="2487168" cy="1280160"/>
          </a:xfrm>
          <a:ln w="25400">
            <a:solidFill>
              <a:schemeClr val="tx1"/>
            </a:solidFill>
          </a:ln>
        </p:spPr>
        <p:txBody>
          <a:bodyPr anchor="ctr"/>
          <a:lstStyle>
            <a:lvl1pPr marL="0" indent="0" algn="ctr">
              <a:buNone/>
              <a:defRPr sz="1600"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53" name="Text Placeholder 26">
            <a:extLst>
              <a:ext uri="{FF2B5EF4-FFF2-40B4-BE49-F238E27FC236}">
                <a16:creationId xmlns:a16="http://schemas.microsoft.com/office/drawing/2014/main" id="{BF06B9AA-555D-874C-1198-B3ED9EBC7140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6263640" y="5947269"/>
            <a:ext cx="2514600" cy="274320"/>
          </a:xfrm>
        </p:spPr>
        <p:txBody>
          <a:bodyPr/>
          <a:lstStyle>
            <a:lvl1pPr marL="0" indent="0" algn="ctr">
              <a:buNone/>
              <a:defRPr sz="12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5" name="Text Placeholder 24">
            <a:extLst>
              <a:ext uri="{FF2B5EF4-FFF2-40B4-BE49-F238E27FC236}">
                <a16:creationId xmlns:a16="http://schemas.microsoft.com/office/drawing/2014/main" id="{47253530-631C-01D6-E4D5-53EA91819AC5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107424" y="1865376"/>
            <a:ext cx="2514600" cy="2084832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1490472"/>
          <a:lstStyle>
            <a:lvl1pPr marL="0" indent="0" algn="ctr">
              <a:buFont typeface="Arial" panose="020B0604020202020204" pitchFamily="34" charset="0"/>
              <a:buNone/>
              <a:defRPr sz="16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6" name="Picture Placeholder 22">
            <a:extLst>
              <a:ext uri="{FF2B5EF4-FFF2-40B4-BE49-F238E27FC236}">
                <a16:creationId xmlns:a16="http://schemas.microsoft.com/office/drawing/2014/main" id="{2087F48D-BCD6-2370-DFEB-3DC855770580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121140" y="1874520"/>
            <a:ext cx="2487168" cy="1280160"/>
          </a:xfrm>
          <a:ln w="25400">
            <a:solidFill>
              <a:schemeClr val="tx1"/>
            </a:solidFill>
          </a:ln>
        </p:spPr>
        <p:txBody>
          <a:bodyPr anchor="ctr"/>
          <a:lstStyle>
            <a:lvl1pPr marL="0" indent="0" algn="ctr">
              <a:buNone/>
              <a:defRPr sz="1600"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37" name="Text Placeholder 26">
            <a:extLst>
              <a:ext uri="{FF2B5EF4-FFF2-40B4-BE49-F238E27FC236}">
                <a16:creationId xmlns:a16="http://schemas.microsoft.com/office/drawing/2014/main" id="{2730E53E-4C0B-1C22-8754-2D69B55DF375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9107424" y="3584901"/>
            <a:ext cx="2514600" cy="274320"/>
          </a:xfrm>
        </p:spPr>
        <p:txBody>
          <a:bodyPr/>
          <a:lstStyle>
            <a:lvl1pPr marL="0" indent="0" algn="ctr">
              <a:buNone/>
              <a:defRPr sz="12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4" name="Text Placeholder 24">
            <a:extLst>
              <a:ext uri="{FF2B5EF4-FFF2-40B4-BE49-F238E27FC236}">
                <a16:creationId xmlns:a16="http://schemas.microsoft.com/office/drawing/2014/main" id="{9690986C-4F11-A46D-923C-CCC08AB6CB76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9107424" y="4242816"/>
            <a:ext cx="2514600" cy="2084832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1490472"/>
          <a:lstStyle>
            <a:lvl1pPr marL="0" indent="0" algn="ctr">
              <a:buFont typeface="Arial" panose="020B0604020202020204" pitchFamily="34" charset="0"/>
              <a:buNone/>
              <a:defRPr sz="16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5" name="Picture Placeholder 22">
            <a:extLst>
              <a:ext uri="{FF2B5EF4-FFF2-40B4-BE49-F238E27FC236}">
                <a16:creationId xmlns:a16="http://schemas.microsoft.com/office/drawing/2014/main" id="{A4293B55-9185-9732-2F46-4B62C7F1F21E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9121140" y="4242816"/>
            <a:ext cx="2487168" cy="1280160"/>
          </a:xfrm>
          <a:ln w="25400">
            <a:solidFill>
              <a:schemeClr val="tx1"/>
            </a:solidFill>
          </a:ln>
        </p:spPr>
        <p:txBody>
          <a:bodyPr anchor="ctr"/>
          <a:lstStyle>
            <a:lvl1pPr marL="0" indent="0" algn="ctr">
              <a:buNone/>
              <a:defRPr sz="1600"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56" name="Text Placeholder 26">
            <a:extLst>
              <a:ext uri="{FF2B5EF4-FFF2-40B4-BE49-F238E27FC236}">
                <a16:creationId xmlns:a16="http://schemas.microsoft.com/office/drawing/2014/main" id="{B8529D99-B7B2-6411-E928-9FA204E3842A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9107424" y="5947269"/>
            <a:ext cx="2514600" cy="274320"/>
          </a:xfrm>
        </p:spPr>
        <p:txBody>
          <a:bodyPr/>
          <a:lstStyle>
            <a:lvl1pPr marL="0" indent="0" algn="ctr">
              <a:buNone/>
              <a:defRPr sz="12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20617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Lis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69EB71-EE42-930D-4E54-FA0F44BD2D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947672"/>
            <a:ext cx="3209544" cy="2862072"/>
          </a:xfrm>
        </p:spPr>
        <p:txBody>
          <a:bodyPr anchor="ctr"/>
          <a:lstStyle>
            <a:lvl1pPr algn="l">
              <a:defRPr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7" name="Google Shape;1247;p56">
            <a:extLst>
              <a:ext uri="{FF2B5EF4-FFF2-40B4-BE49-F238E27FC236}">
                <a16:creationId xmlns:a16="http://schemas.microsoft.com/office/drawing/2014/main" id="{1A52F175-2E39-E9BE-B4DF-67098DB248AA}"/>
              </a:ext>
            </a:extLst>
          </p:cNvPr>
          <p:cNvSpPr/>
          <p:nvPr userDrawn="1"/>
        </p:nvSpPr>
        <p:spPr>
          <a:xfrm>
            <a:off x="5607119" y="347046"/>
            <a:ext cx="6281928" cy="1039748"/>
          </a:xfrm>
          <a:prstGeom prst="rect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accent2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9" name="Google Shape;1264;p56">
            <a:extLst>
              <a:ext uri="{FF2B5EF4-FFF2-40B4-BE49-F238E27FC236}">
                <a16:creationId xmlns:a16="http://schemas.microsoft.com/office/drawing/2014/main" id="{CE3B3000-733D-1995-D39A-E659E5A429CC}"/>
              </a:ext>
            </a:extLst>
          </p:cNvPr>
          <p:cNvSpPr/>
          <p:nvPr userDrawn="1"/>
        </p:nvSpPr>
        <p:spPr>
          <a:xfrm>
            <a:off x="5607119" y="1623673"/>
            <a:ext cx="6281928" cy="1039748"/>
          </a:xfrm>
          <a:prstGeom prst="rect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11" name="Google Shape;1278;p56">
            <a:extLst>
              <a:ext uri="{FF2B5EF4-FFF2-40B4-BE49-F238E27FC236}">
                <a16:creationId xmlns:a16="http://schemas.microsoft.com/office/drawing/2014/main" id="{F1BC0AB2-17DA-D97E-3052-DA48D80F7428}"/>
              </a:ext>
            </a:extLst>
          </p:cNvPr>
          <p:cNvSpPr/>
          <p:nvPr userDrawn="1"/>
        </p:nvSpPr>
        <p:spPr>
          <a:xfrm>
            <a:off x="5607119" y="2925956"/>
            <a:ext cx="6281928" cy="1039748"/>
          </a:xfrm>
          <a:prstGeom prst="rect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13" name="Google Shape;1278;p56">
            <a:extLst>
              <a:ext uri="{FF2B5EF4-FFF2-40B4-BE49-F238E27FC236}">
                <a16:creationId xmlns:a16="http://schemas.microsoft.com/office/drawing/2014/main" id="{C860490F-E3DB-3E9F-0AC6-F04949DC59C3}"/>
              </a:ext>
            </a:extLst>
          </p:cNvPr>
          <p:cNvSpPr/>
          <p:nvPr userDrawn="1"/>
        </p:nvSpPr>
        <p:spPr>
          <a:xfrm>
            <a:off x="5607120" y="4223036"/>
            <a:ext cx="6281928" cy="1039748"/>
          </a:xfrm>
          <a:prstGeom prst="rect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15" name="Google Shape;1278;p56">
            <a:extLst>
              <a:ext uri="{FF2B5EF4-FFF2-40B4-BE49-F238E27FC236}">
                <a16:creationId xmlns:a16="http://schemas.microsoft.com/office/drawing/2014/main" id="{522E5778-EA03-EFC4-08AA-ECB1C07ED56E}"/>
              </a:ext>
            </a:extLst>
          </p:cNvPr>
          <p:cNvSpPr/>
          <p:nvPr userDrawn="1"/>
        </p:nvSpPr>
        <p:spPr>
          <a:xfrm>
            <a:off x="5607120" y="5519473"/>
            <a:ext cx="6281928" cy="1039748"/>
          </a:xfrm>
          <a:prstGeom prst="rect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17" name="Google Shape;1268;p56">
            <a:extLst>
              <a:ext uri="{FF2B5EF4-FFF2-40B4-BE49-F238E27FC236}">
                <a16:creationId xmlns:a16="http://schemas.microsoft.com/office/drawing/2014/main" id="{EEA0BE49-92E1-A1A3-40E0-DDAA5511F637}"/>
              </a:ext>
            </a:extLst>
          </p:cNvPr>
          <p:cNvSpPr/>
          <p:nvPr userDrawn="1"/>
        </p:nvSpPr>
        <p:spPr>
          <a:xfrm>
            <a:off x="4348745" y="1637743"/>
            <a:ext cx="969865" cy="969865"/>
          </a:xfrm>
          <a:prstGeom prst="ellipse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9" name="Google Shape;1282;p56">
            <a:extLst>
              <a:ext uri="{FF2B5EF4-FFF2-40B4-BE49-F238E27FC236}">
                <a16:creationId xmlns:a16="http://schemas.microsoft.com/office/drawing/2014/main" id="{DF15F1EC-1D2B-FF49-7785-26BC7083A07C}"/>
              </a:ext>
            </a:extLst>
          </p:cNvPr>
          <p:cNvSpPr/>
          <p:nvPr userDrawn="1"/>
        </p:nvSpPr>
        <p:spPr>
          <a:xfrm>
            <a:off x="4348745" y="2927249"/>
            <a:ext cx="969865" cy="969865"/>
          </a:xfrm>
          <a:prstGeom prst="ellipse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1" name="Google Shape;1282;p56">
            <a:extLst>
              <a:ext uri="{FF2B5EF4-FFF2-40B4-BE49-F238E27FC236}">
                <a16:creationId xmlns:a16="http://schemas.microsoft.com/office/drawing/2014/main" id="{BE3FDD69-3D60-CF6B-97A3-7B2C1AE3100A}"/>
              </a:ext>
            </a:extLst>
          </p:cNvPr>
          <p:cNvSpPr/>
          <p:nvPr userDrawn="1"/>
        </p:nvSpPr>
        <p:spPr>
          <a:xfrm>
            <a:off x="4348745" y="4277006"/>
            <a:ext cx="969865" cy="969865"/>
          </a:xfrm>
          <a:prstGeom prst="ellipse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3" name="Google Shape;1282;p56">
            <a:extLst>
              <a:ext uri="{FF2B5EF4-FFF2-40B4-BE49-F238E27FC236}">
                <a16:creationId xmlns:a16="http://schemas.microsoft.com/office/drawing/2014/main" id="{E3BB1E5B-DA10-B332-D4B8-D551C3053C53}"/>
              </a:ext>
            </a:extLst>
          </p:cNvPr>
          <p:cNvSpPr/>
          <p:nvPr userDrawn="1"/>
        </p:nvSpPr>
        <p:spPr>
          <a:xfrm>
            <a:off x="4348745" y="5568541"/>
            <a:ext cx="969865" cy="969865"/>
          </a:xfrm>
          <a:prstGeom prst="ellipse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5" name="Google Shape;1251;p56">
            <a:extLst>
              <a:ext uri="{FF2B5EF4-FFF2-40B4-BE49-F238E27FC236}">
                <a16:creationId xmlns:a16="http://schemas.microsoft.com/office/drawing/2014/main" id="{8D887B7F-9EBA-E7B8-64CE-5EAB1DF08E19}"/>
              </a:ext>
            </a:extLst>
          </p:cNvPr>
          <p:cNvSpPr/>
          <p:nvPr userDrawn="1"/>
        </p:nvSpPr>
        <p:spPr>
          <a:xfrm>
            <a:off x="4348745" y="361116"/>
            <a:ext cx="969865" cy="969865"/>
          </a:xfrm>
          <a:prstGeom prst="ellipse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7" name="Google Shape;1248;p56">
            <a:extLst>
              <a:ext uri="{FF2B5EF4-FFF2-40B4-BE49-F238E27FC236}">
                <a16:creationId xmlns:a16="http://schemas.microsoft.com/office/drawing/2014/main" id="{5AC86C31-7E67-B4EC-1AE0-291ED77F2214}"/>
              </a:ext>
            </a:extLst>
          </p:cNvPr>
          <p:cNvSpPr/>
          <p:nvPr userDrawn="1"/>
        </p:nvSpPr>
        <p:spPr>
          <a:xfrm>
            <a:off x="5512393" y="241430"/>
            <a:ext cx="6281928" cy="1039748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29" name="Google Shape;1265;p56">
            <a:extLst>
              <a:ext uri="{FF2B5EF4-FFF2-40B4-BE49-F238E27FC236}">
                <a16:creationId xmlns:a16="http://schemas.microsoft.com/office/drawing/2014/main" id="{A7BF8E2B-5184-B584-D484-7D82C9DA6C41}"/>
              </a:ext>
            </a:extLst>
          </p:cNvPr>
          <p:cNvSpPr/>
          <p:nvPr userDrawn="1"/>
        </p:nvSpPr>
        <p:spPr>
          <a:xfrm>
            <a:off x="5512393" y="1518057"/>
            <a:ext cx="6281928" cy="1039748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31" name="Google Shape;1279;p56">
            <a:extLst>
              <a:ext uri="{FF2B5EF4-FFF2-40B4-BE49-F238E27FC236}">
                <a16:creationId xmlns:a16="http://schemas.microsoft.com/office/drawing/2014/main" id="{9E808B73-94D7-57E7-3837-3DA718162E5B}"/>
              </a:ext>
            </a:extLst>
          </p:cNvPr>
          <p:cNvSpPr/>
          <p:nvPr userDrawn="1"/>
        </p:nvSpPr>
        <p:spPr>
          <a:xfrm>
            <a:off x="5512393" y="2807563"/>
            <a:ext cx="6281928" cy="1039748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33" name="Google Shape;1279;p56">
            <a:extLst>
              <a:ext uri="{FF2B5EF4-FFF2-40B4-BE49-F238E27FC236}">
                <a16:creationId xmlns:a16="http://schemas.microsoft.com/office/drawing/2014/main" id="{F340E0DF-98FD-EA55-7B4B-8E58FC5CFCDA}"/>
              </a:ext>
            </a:extLst>
          </p:cNvPr>
          <p:cNvSpPr/>
          <p:nvPr userDrawn="1"/>
        </p:nvSpPr>
        <p:spPr>
          <a:xfrm>
            <a:off x="5512394" y="4117420"/>
            <a:ext cx="6281928" cy="1039748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35" name="Google Shape;1279;p56">
            <a:extLst>
              <a:ext uri="{FF2B5EF4-FFF2-40B4-BE49-F238E27FC236}">
                <a16:creationId xmlns:a16="http://schemas.microsoft.com/office/drawing/2014/main" id="{1F52D7F5-AD34-C5B1-EEA2-F711AD3A8C3F}"/>
              </a:ext>
            </a:extLst>
          </p:cNvPr>
          <p:cNvSpPr/>
          <p:nvPr userDrawn="1"/>
        </p:nvSpPr>
        <p:spPr>
          <a:xfrm>
            <a:off x="5512394" y="5413857"/>
            <a:ext cx="6281928" cy="1039748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37" name="Google Shape;1251;p56">
            <a:extLst>
              <a:ext uri="{FF2B5EF4-FFF2-40B4-BE49-F238E27FC236}">
                <a16:creationId xmlns:a16="http://schemas.microsoft.com/office/drawing/2014/main" id="{A4889AFC-C17E-6AF6-25D9-F977ACD04A9D}"/>
              </a:ext>
            </a:extLst>
          </p:cNvPr>
          <p:cNvSpPr/>
          <p:nvPr userDrawn="1"/>
        </p:nvSpPr>
        <p:spPr>
          <a:xfrm>
            <a:off x="4290632" y="303003"/>
            <a:ext cx="969865" cy="969865"/>
          </a:xfrm>
          <a:prstGeom prst="ellipse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39" name="Google Shape;1268;p56">
            <a:extLst>
              <a:ext uri="{FF2B5EF4-FFF2-40B4-BE49-F238E27FC236}">
                <a16:creationId xmlns:a16="http://schemas.microsoft.com/office/drawing/2014/main" id="{5E0F6889-9671-EA56-B88B-DBA6C149062C}"/>
              </a:ext>
            </a:extLst>
          </p:cNvPr>
          <p:cNvSpPr/>
          <p:nvPr userDrawn="1"/>
        </p:nvSpPr>
        <p:spPr>
          <a:xfrm>
            <a:off x="4290632" y="1579630"/>
            <a:ext cx="969865" cy="969865"/>
          </a:xfrm>
          <a:prstGeom prst="ellipse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41" name="Google Shape;1282;p56">
            <a:extLst>
              <a:ext uri="{FF2B5EF4-FFF2-40B4-BE49-F238E27FC236}">
                <a16:creationId xmlns:a16="http://schemas.microsoft.com/office/drawing/2014/main" id="{44CB8F8B-1D14-EA9D-117E-79BB0DB776E9}"/>
              </a:ext>
            </a:extLst>
          </p:cNvPr>
          <p:cNvSpPr/>
          <p:nvPr userDrawn="1"/>
        </p:nvSpPr>
        <p:spPr>
          <a:xfrm>
            <a:off x="4290632" y="2869136"/>
            <a:ext cx="969865" cy="969865"/>
          </a:xfrm>
          <a:prstGeom prst="ellipse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43" name="Google Shape;1282;p56">
            <a:extLst>
              <a:ext uri="{FF2B5EF4-FFF2-40B4-BE49-F238E27FC236}">
                <a16:creationId xmlns:a16="http://schemas.microsoft.com/office/drawing/2014/main" id="{9D8D9DEA-F6DA-EFDC-5DDF-946728969392}"/>
              </a:ext>
            </a:extLst>
          </p:cNvPr>
          <p:cNvSpPr/>
          <p:nvPr userDrawn="1"/>
        </p:nvSpPr>
        <p:spPr>
          <a:xfrm>
            <a:off x="4290632" y="4217824"/>
            <a:ext cx="969865" cy="969865"/>
          </a:xfrm>
          <a:prstGeom prst="ellipse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45" name="Google Shape;1282;p56">
            <a:extLst>
              <a:ext uri="{FF2B5EF4-FFF2-40B4-BE49-F238E27FC236}">
                <a16:creationId xmlns:a16="http://schemas.microsoft.com/office/drawing/2014/main" id="{5B83F600-A2A8-FC3E-235C-F63589027CEC}"/>
              </a:ext>
            </a:extLst>
          </p:cNvPr>
          <p:cNvSpPr/>
          <p:nvPr userDrawn="1"/>
        </p:nvSpPr>
        <p:spPr>
          <a:xfrm>
            <a:off x="4290632" y="5510428"/>
            <a:ext cx="969865" cy="969865"/>
          </a:xfrm>
          <a:prstGeom prst="ellipse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47" name="Picture Placeholder 46">
            <a:extLst>
              <a:ext uri="{FF2B5EF4-FFF2-40B4-BE49-F238E27FC236}">
                <a16:creationId xmlns:a16="http://schemas.microsoft.com/office/drawing/2014/main" id="{3B37AA0A-CC3F-643E-4CA3-94EE9D0B955A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455524" y="467895"/>
            <a:ext cx="640080" cy="640080"/>
          </a:xfrm>
        </p:spPr>
        <p:txBody>
          <a:bodyPr anchor="ctr"/>
          <a:lstStyle>
            <a:lvl1pPr marL="0" indent="0" algn="ctr">
              <a:buNone/>
              <a:defRPr sz="900"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53" name="Text Placeholder 52">
            <a:extLst>
              <a:ext uri="{FF2B5EF4-FFF2-40B4-BE49-F238E27FC236}">
                <a16:creationId xmlns:a16="http://schemas.microsoft.com/office/drawing/2014/main" id="{04148F56-845C-40C8-5EFE-44B32FB55764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769864" y="457200"/>
            <a:ext cx="3840480" cy="338328"/>
          </a:xfrm>
        </p:spPr>
        <p:txBody>
          <a:bodyPr/>
          <a:lstStyle>
            <a:lvl1pPr marL="0" indent="0">
              <a:buNone/>
              <a:defRPr sz="20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8" name="Text Placeholder 52">
            <a:extLst>
              <a:ext uri="{FF2B5EF4-FFF2-40B4-BE49-F238E27FC236}">
                <a16:creationId xmlns:a16="http://schemas.microsoft.com/office/drawing/2014/main" id="{6FAEB77B-C9AE-5EC8-3043-2C6C91015EF2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769864" y="780642"/>
            <a:ext cx="5029200" cy="338328"/>
          </a:xfrm>
        </p:spPr>
        <p:txBody>
          <a:bodyPr/>
          <a:lstStyle>
            <a:lvl1pPr marL="0" indent="0">
              <a:buNone/>
              <a:defRPr sz="1600">
                <a:latin typeface="+mn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8" name="Picture Placeholder 46">
            <a:extLst>
              <a:ext uri="{FF2B5EF4-FFF2-40B4-BE49-F238E27FC236}">
                <a16:creationId xmlns:a16="http://schemas.microsoft.com/office/drawing/2014/main" id="{EA6CA3D6-A486-C220-D150-162068803F01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4455524" y="1744522"/>
            <a:ext cx="640080" cy="640080"/>
          </a:xfrm>
        </p:spPr>
        <p:txBody>
          <a:bodyPr anchor="ctr"/>
          <a:lstStyle>
            <a:lvl1pPr marL="0" indent="0" algn="ctr">
              <a:buNone/>
              <a:defRPr sz="900"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54" name="Text Placeholder 52">
            <a:extLst>
              <a:ext uri="{FF2B5EF4-FFF2-40B4-BE49-F238E27FC236}">
                <a16:creationId xmlns:a16="http://schemas.microsoft.com/office/drawing/2014/main" id="{B70CC111-C404-5983-7E1A-758C72DA215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769864" y="1746504"/>
            <a:ext cx="3840480" cy="338328"/>
          </a:xfrm>
        </p:spPr>
        <p:txBody>
          <a:bodyPr/>
          <a:lstStyle>
            <a:lvl1pPr marL="0" indent="0">
              <a:buNone/>
              <a:defRPr sz="20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9" name="Text Placeholder 52">
            <a:extLst>
              <a:ext uri="{FF2B5EF4-FFF2-40B4-BE49-F238E27FC236}">
                <a16:creationId xmlns:a16="http://schemas.microsoft.com/office/drawing/2014/main" id="{0FACAEC0-F5EF-8921-74B5-2C775EC42E63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5769864" y="2069946"/>
            <a:ext cx="5029200" cy="338328"/>
          </a:xfrm>
        </p:spPr>
        <p:txBody>
          <a:bodyPr/>
          <a:lstStyle>
            <a:lvl1pPr marL="0" indent="0">
              <a:buNone/>
              <a:defRPr sz="1600">
                <a:latin typeface="+mn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9" name="Picture Placeholder 46">
            <a:extLst>
              <a:ext uri="{FF2B5EF4-FFF2-40B4-BE49-F238E27FC236}">
                <a16:creationId xmlns:a16="http://schemas.microsoft.com/office/drawing/2014/main" id="{D85BED76-EF8A-3369-FA46-11513F2D2231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4455524" y="3034028"/>
            <a:ext cx="640080" cy="640080"/>
          </a:xfrm>
        </p:spPr>
        <p:txBody>
          <a:bodyPr anchor="ctr"/>
          <a:lstStyle>
            <a:lvl1pPr marL="0" indent="0" algn="ctr">
              <a:buNone/>
              <a:defRPr sz="900"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55" name="Text Placeholder 52">
            <a:extLst>
              <a:ext uri="{FF2B5EF4-FFF2-40B4-BE49-F238E27FC236}">
                <a16:creationId xmlns:a16="http://schemas.microsoft.com/office/drawing/2014/main" id="{3A752FC9-DE9C-9701-E24E-6F1AC075B16E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5769864" y="3035808"/>
            <a:ext cx="3840480" cy="338328"/>
          </a:xfrm>
        </p:spPr>
        <p:txBody>
          <a:bodyPr/>
          <a:lstStyle>
            <a:lvl1pPr marL="0" indent="0">
              <a:buNone/>
              <a:defRPr sz="20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60" name="Text Placeholder 52">
            <a:extLst>
              <a:ext uri="{FF2B5EF4-FFF2-40B4-BE49-F238E27FC236}">
                <a16:creationId xmlns:a16="http://schemas.microsoft.com/office/drawing/2014/main" id="{5CA64FAC-BAC1-519A-1252-ED8A726B6313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5769864" y="3359250"/>
            <a:ext cx="5029200" cy="338328"/>
          </a:xfrm>
        </p:spPr>
        <p:txBody>
          <a:bodyPr/>
          <a:lstStyle>
            <a:lvl1pPr marL="0" indent="0">
              <a:buNone/>
              <a:defRPr sz="1600">
                <a:latin typeface="+mn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0" name="Picture Placeholder 46">
            <a:extLst>
              <a:ext uri="{FF2B5EF4-FFF2-40B4-BE49-F238E27FC236}">
                <a16:creationId xmlns:a16="http://schemas.microsoft.com/office/drawing/2014/main" id="{5FF1804E-BBAF-5060-07A3-705BCCF0D7C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455524" y="4382716"/>
            <a:ext cx="640080" cy="640080"/>
          </a:xfrm>
        </p:spPr>
        <p:txBody>
          <a:bodyPr anchor="ctr"/>
          <a:lstStyle>
            <a:lvl1pPr marL="0" indent="0" algn="ctr">
              <a:buNone/>
              <a:defRPr sz="900"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56" name="Text Placeholder 52">
            <a:extLst>
              <a:ext uri="{FF2B5EF4-FFF2-40B4-BE49-F238E27FC236}">
                <a16:creationId xmlns:a16="http://schemas.microsoft.com/office/drawing/2014/main" id="{D03AC44E-421F-94EE-DC26-D4F6FB1D544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769864" y="4325112"/>
            <a:ext cx="3840480" cy="338328"/>
          </a:xfrm>
        </p:spPr>
        <p:txBody>
          <a:bodyPr/>
          <a:lstStyle>
            <a:lvl1pPr marL="0" indent="0">
              <a:buNone/>
              <a:defRPr sz="20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61" name="Text Placeholder 52">
            <a:extLst>
              <a:ext uri="{FF2B5EF4-FFF2-40B4-BE49-F238E27FC236}">
                <a16:creationId xmlns:a16="http://schemas.microsoft.com/office/drawing/2014/main" id="{4806989D-2A9A-5590-1EF7-9BF0E1F4C43D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5769864" y="4648554"/>
            <a:ext cx="5029200" cy="338328"/>
          </a:xfrm>
        </p:spPr>
        <p:txBody>
          <a:bodyPr/>
          <a:lstStyle>
            <a:lvl1pPr marL="0" indent="0">
              <a:buNone/>
              <a:defRPr sz="1600">
                <a:latin typeface="+mn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1" name="Picture Placeholder 46">
            <a:extLst>
              <a:ext uri="{FF2B5EF4-FFF2-40B4-BE49-F238E27FC236}">
                <a16:creationId xmlns:a16="http://schemas.microsoft.com/office/drawing/2014/main" id="{C28AAD1A-4269-0A5C-7418-7DFC69060C90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455524" y="5675320"/>
            <a:ext cx="640080" cy="640080"/>
          </a:xfrm>
        </p:spPr>
        <p:txBody>
          <a:bodyPr anchor="ctr"/>
          <a:lstStyle>
            <a:lvl1pPr marL="0" indent="0" algn="ctr">
              <a:buNone/>
              <a:defRPr sz="900"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57" name="Text Placeholder 52">
            <a:extLst>
              <a:ext uri="{FF2B5EF4-FFF2-40B4-BE49-F238E27FC236}">
                <a16:creationId xmlns:a16="http://schemas.microsoft.com/office/drawing/2014/main" id="{650C0EB3-5783-DC1F-09A3-02DFAA31642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5769864" y="5614416"/>
            <a:ext cx="3840480" cy="338328"/>
          </a:xfrm>
        </p:spPr>
        <p:txBody>
          <a:bodyPr/>
          <a:lstStyle>
            <a:lvl1pPr marL="0" indent="0">
              <a:buNone/>
              <a:defRPr sz="20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62" name="Text Placeholder 52">
            <a:extLst>
              <a:ext uri="{FF2B5EF4-FFF2-40B4-BE49-F238E27FC236}">
                <a16:creationId xmlns:a16="http://schemas.microsoft.com/office/drawing/2014/main" id="{94850C9F-BD14-9481-E7F6-526639251EB9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5769864" y="5937858"/>
            <a:ext cx="5029200" cy="338328"/>
          </a:xfrm>
        </p:spPr>
        <p:txBody>
          <a:bodyPr/>
          <a:lstStyle>
            <a:lvl1pPr marL="0" indent="0">
              <a:buNone/>
              <a:defRPr sz="1600">
                <a:latin typeface="+mn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49419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melin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oogle Shape;1251;p56">
            <a:extLst>
              <a:ext uri="{FF2B5EF4-FFF2-40B4-BE49-F238E27FC236}">
                <a16:creationId xmlns:a16="http://schemas.microsoft.com/office/drawing/2014/main" id="{5240ABBF-9F6E-51C2-3600-798F3A8C4868}"/>
              </a:ext>
            </a:extLst>
          </p:cNvPr>
          <p:cNvSpPr/>
          <p:nvPr userDrawn="1"/>
        </p:nvSpPr>
        <p:spPr>
          <a:xfrm>
            <a:off x="547230" y="1944086"/>
            <a:ext cx="2529083" cy="2529083"/>
          </a:xfrm>
          <a:prstGeom prst="ellipse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0" name="Google Shape;1251;p56">
            <a:extLst>
              <a:ext uri="{FF2B5EF4-FFF2-40B4-BE49-F238E27FC236}">
                <a16:creationId xmlns:a16="http://schemas.microsoft.com/office/drawing/2014/main" id="{724FD7F3-2232-7463-6613-3EF2344BD063}"/>
              </a:ext>
            </a:extLst>
          </p:cNvPr>
          <p:cNvSpPr/>
          <p:nvPr userDrawn="1"/>
        </p:nvSpPr>
        <p:spPr>
          <a:xfrm>
            <a:off x="4922989" y="1946963"/>
            <a:ext cx="2529083" cy="2529083"/>
          </a:xfrm>
          <a:prstGeom prst="ellipse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2" name="Google Shape;1251;p56">
            <a:extLst>
              <a:ext uri="{FF2B5EF4-FFF2-40B4-BE49-F238E27FC236}">
                <a16:creationId xmlns:a16="http://schemas.microsoft.com/office/drawing/2014/main" id="{234E24BE-6EC9-C62B-1B5F-EBE5C279EF38}"/>
              </a:ext>
            </a:extLst>
          </p:cNvPr>
          <p:cNvSpPr/>
          <p:nvPr userDrawn="1"/>
        </p:nvSpPr>
        <p:spPr>
          <a:xfrm>
            <a:off x="9225456" y="1924776"/>
            <a:ext cx="2529083" cy="2529083"/>
          </a:xfrm>
          <a:prstGeom prst="ellipse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4" name="Google Shape;1251;p56">
            <a:extLst>
              <a:ext uri="{FF2B5EF4-FFF2-40B4-BE49-F238E27FC236}">
                <a16:creationId xmlns:a16="http://schemas.microsoft.com/office/drawing/2014/main" id="{F4987345-5BC3-6B09-35D1-118625B93B26}"/>
              </a:ext>
            </a:extLst>
          </p:cNvPr>
          <p:cNvSpPr/>
          <p:nvPr userDrawn="1"/>
        </p:nvSpPr>
        <p:spPr>
          <a:xfrm>
            <a:off x="2798649" y="3902220"/>
            <a:ext cx="2529083" cy="2529083"/>
          </a:xfrm>
          <a:prstGeom prst="ellipse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6" name="Google Shape;1251;p56">
            <a:extLst>
              <a:ext uri="{FF2B5EF4-FFF2-40B4-BE49-F238E27FC236}">
                <a16:creationId xmlns:a16="http://schemas.microsoft.com/office/drawing/2014/main" id="{D24F97D8-E25C-583D-72FF-A9AD2A77A71F}"/>
              </a:ext>
            </a:extLst>
          </p:cNvPr>
          <p:cNvSpPr/>
          <p:nvPr userDrawn="1"/>
        </p:nvSpPr>
        <p:spPr>
          <a:xfrm>
            <a:off x="7156227" y="3880033"/>
            <a:ext cx="2529083" cy="2529083"/>
          </a:xfrm>
          <a:prstGeom prst="ellipse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01426A-0740-2EB9-FC34-9C04345935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6" name="Text Placeholder 35">
            <a:extLst>
              <a:ext uri="{FF2B5EF4-FFF2-40B4-BE49-F238E27FC236}">
                <a16:creationId xmlns:a16="http://schemas.microsoft.com/office/drawing/2014/main" id="{C96B6B23-01AB-14E3-6F7D-14E56C8F7FB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58788" y="1836534"/>
            <a:ext cx="2528887" cy="2528887"/>
          </a:xfrm>
          <a:prstGeom prst="ellipse">
            <a:avLst/>
          </a:prstGeom>
          <a:solidFill>
            <a:schemeClr val="accent5"/>
          </a:solidFill>
          <a:ln w="25400">
            <a:solidFill>
              <a:schemeClr val="tx2"/>
            </a:solidFill>
          </a:ln>
        </p:spPr>
        <p:txBody>
          <a:bodyPr tIns="274320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>
                <a:latin typeface="+mj-lt"/>
              </a:defRPr>
            </a:lvl1pPr>
            <a:lvl2pPr marL="0" indent="0" algn="ctr">
              <a:lnSpc>
                <a:spcPct val="100000"/>
              </a:lnSpc>
              <a:spcBef>
                <a:spcPts val="600"/>
              </a:spcBef>
              <a:buNone/>
              <a:defRPr sz="1600"/>
            </a:lvl2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  <p:sp>
        <p:nvSpPr>
          <p:cNvPr id="40" name="Text Placeholder 35">
            <a:extLst>
              <a:ext uri="{FF2B5EF4-FFF2-40B4-BE49-F238E27FC236}">
                <a16:creationId xmlns:a16="http://schemas.microsoft.com/office/drawing/2014/main" id="{B5D9C006-6816-1398-2752-53296B2275E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844975" y="1836534"/>
            <a:ext cx="2528887" cy="2528887"/>
          </a:xfrm>
          <a:prstGeom prst="ellipse">
            <a:avLst/>
          </a:prstGeom>
          <a:solidFill>
            <a:schemeClr val="accent5"/>
          </a:solidFill>
          <a:ln w="25400">
            <a:solidFill>
              <a:schemeClr val="tx2"/>
            </a:solidFill>
          </a:ln>
        </p:spPr>
        <p:txBody>
          <a:bodyPr tIns="274320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>
                <a:latin typeface="+mj-lt"/>
              </a:defRPr>
            </a:lvl1pPr>
            <a:lvl2pPr marL="0" indent="0" algn="ctr">
              <a:lnSpc>
                <a:spcPct val="100000"/>
              </a:lnSpc>
              <a:spcBef>
                <a:spcPts val="600"/>
              </a:spcBef>
              <a:buNone/>
              <a:defRPr sz="1600"/>
            </a:lvl2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  <p:sp>
        <p:nvSpPr>
          <p:cNvPr id="43" name="Text Placeholder 35">
            <a:extLst>
              <a:ext uri="{FF2B5EF4-FFF2-40B4-BE49-F238E27FC236}">
                <a16:creationId xmlns:a16="http://schemas.microsoft.com/office/drawing/2014/main" id="{5C67F012-5EC1-3C44-2545-C90EFB6C7AA3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137214" y="1836534"/>
            <a:ext cx="2528887" cy="2528887"/>
          </a:xfrm>
          <a:prstGeom prst="ellipse">
            <a:avLst/>
          </a:prstGeom>
          <a:solidFill>
            <a:schemeClr val="accent5"/>
          </a:solidFill>
          <a:ln w="25400">
            <a:solidFill>
              <a:schemeClr val="tx2"/>
            </a:solidFill>
          </a:ln>
        </p:spPr>
        <p:txBody>
          <a:bodyPr tIns="274320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>
                <a:latin typeface="+mj-lt"/>
              </a:defRPr>
            </a:lvl1pPr>
            <a:lvl2pPr marL="0" indent="0" algn="ctr">
              <a:lnSpc>
                <a:spcPct val="100000"/>
              </a:lnSpc>
              <a:spcBef>
                <a:spcPts val="600"/>
              </a:spcBef>
              <a:buNone/>
              <a:defRPr sz="1600"/>
            </a:lvl2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  <p:sp>
        <p:nvSpPr>
          <p:cNvPr id="39" name="Text Placeholder 35">
            <a:extLst>
              <a:ext uri="{FF2B5EF4-FFF2-40B4-BE49-F238E27FC236}">
                <a16:creationId xmlns:a16="http://schemas.microsoft.com/office/drawing/2014/main" id="{84C1F7B9-544F-1D65-F30E-22B977B0EA4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710407" y="3813978"/>
            <a:ext cx="2528887" cy="2528887"/>
          </a:xfrm>
          <a:prstGeom prst="ellipse">
            <a:avLst/>
          </a:prstGeom>
          <a:solidFill>
            <a:schemeClr val="accent5"/>
          </a:solidFill>
          <a:ln w="25400">
            <a:solidFill>
              <a:schemeClr val="tx2"/>
            </a:solidFill>
          </a:ln>
        </p:spPr>
        <p:txBody>
          <a:bodyPr tIns="274320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>
                <a:latin typeface="+mj-lt"/>
              </a:defRPr>
            </a:lvl1pPr>
            <a:lvl2pPr marL="0" indent="0" algn="ctr">
              <a:lnSpc>
                <a:spcPct val="100000"/>
              </a:lnSpc>
              <a:spcBef>
                <a:spcPts val="600"/>
              </a:spcBef>
              <a:buNone/>
              <a:defRPr sz="1600"/>
            </a:lvl2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  <p:sp>
        <p:nvSpPr>
          <p:cNvPr id="41" name="Text Placeholder 35">
            <a:extLst>
              <a:ext uri="{FF2B5EF4-FFF2-40B4-BE49-F238E27FC236}">
                <a16:creationId xmlns:a16="http://schemas.microsoft.com/office/drawing/2014/main" id="{F0785379-F700-62B9-BF17-703A87E2989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7067985" y="3813978"/>
            <a:ext cx="2528887" cy="2528887"/>
          </a:xfrm>
          <a:prstGeom prst="ellipse">
            <a:avLst/>
          </a:prstGeom>
          <a:solidFill>
            <a:schemeClr val="accent5"/>
          </a:solidFill>
          <a:ln w="25400">
            <a:solidFill>
              <a:schemeClr val="tx2"/>
            </a:solidFill>
          </a:ln>
        </p:spPr>
        <p:txBody>
          <a:bodyPr tIns="274320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>
                <a:latin typeface="+mj-lt"/>
              </a:defRPr>
            </a:lvl1pPr>
            <a:lvl2pPr marL="0" indent="0" algn="ctr">
              <a:lnSpc>
                <a:spcPct val="100000"/>
              </a:lnSpc>
              <a:spcBef>
                <a:spcPts val="600"/>
              </a:spcBef>
              <a:buNone/>
              <a:defRPr sz="1600"/>
            </a:lvl2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</p:spTree>
    <p:extLst>
      <p:ext uri="{BB962C8B-B14F-4D97-AF65-F5344CB8AC3E}">
        <p14:creationId xmlns:p14="http://schemas.microsoft.com/office/powerpoint/2010/main" val="22660068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Google Shape;634;p42">
            <a:extLst>
              <a:ext uri="{FF2B5EF4-FFF2-40B4-BE49-F238E27FC236}">
                <a16:creationId xmlns:a16="http://schemas.microsoft.com/office/drawing/2014/main" id="{8B24251C-09A2-7EC7-D81E-7B4EC1A6C8FB}"/>
              </a:ext>
            </a:extLst>
          </p:cNvPr>
          <p:cNvSpPr/>
          <p:nvPr userDrawn="1"/>
        </p:nvSpPr>
        <p:spPr>
          <a:xfrm>
            <a:off x="1043969" y="2096168"/>
            <a:ext cx="10271731" cy="1505316"/>
          </a:xfrm>
          <a:prstGeom prst="rect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3" name="Google Shape;634;p42">
            <a:extLst>
              <a:ext uri="{FF2B5EF4-FFF2-40B4-BE49-F238E27FC236}">
                <a16:creationId xmlns:a16="http://schemas.microsoft.com/office/drawing/2014/main" id="{7095FC12-1305-9C50-D9A9-1BA4392374E6}"/>
              </a:ext>
            </a:extLst>
          </p:cNvPr>
          <p:cNvSpPr/>
          <p:nvPr userDrawn="1"/>
        </p:nvSpPr>
        <p:spPr>
          <a:xfrm>
            <a:off x="1043969" y="4160972"/>
            <a:ext cx="10271731" cy="1505316"/>
          </a:xfrm>
          <a:prstGeom prst="rect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3" name="Title 22">
            <a:extLst>
              <a:ext uri="{FF2B5EF4-FFF2-40B4-BE49-F238E27FC236}">
                <a16:creationId xmlns:a16="http://schemas.microsoft.com/office/drawing/2014/main" id="{AA325A5B-8E43-DA35-85DE-66DB81C5F5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BCA26A7E-435E-AFBA-FECA-047481A83C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92795" y="1920319"/>
            <a:ext cx="10268712" cy="1505315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lIns="896112" rIns="6492240" anchor="ctr"/>
          <a:lstStyle>
            <a:lvl1pPr marL="0" indent="0">
              <a:lnSpc>
                <a:spcPct val="120000"/>
              </a:lnSpc>
              <a:spcBef>
                <a:spcPts val="0"/>
              </a:spcBef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A82CD3C-84E1-013B-FEDD-5B4008CD2B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5152" y="2007884"/>
            <a:ext cx="6408671" cy="1330189"/>
          </a:xfrm>
        </p:spPr>
        <p:txBody>
          <a:bodyPr anchor="ctr"/>
          <a:lstStyle>
            <a:lvl1pPr marL="0" indent="-137160">
              <a:lnSpc>
                <a:spcPct val="100000"/>
              </a:lnSpc>
              <a:spcBef>
                <a:spcPts val="0"/>
              </a:spcBef>
              <a:buSzPct val="50000"/>
              <a:defRPr sz="1600"/>
            </a:lvl1pPr>
            <a:lvl2pPr marL="274320" indent="-137160">
              <a:lnSpc>
                <a:spcPct val="100000"/>
              </a:lnSpc>
              <a:spcBef>
                <a:spcPts val="0"/>
              </a:spcBef>
              <a:buSzPct val="50000"/>
              <a:defRPr sz="1400"/>
            </a:lvl2pPr>
            <a:lvl3pPr marL="411480" indent="-137160">
              <a:lnSpc>
                <a:spcPct val="100000"/>
              </a:lnSpc>
              <a:spcBef>
                <a:spcPts val="0"/>
              </a:spcBef>
              <a:buSzPct val="50000"/>
              <a:defRPr sz="1200"/>
            </a:lvl3pPr>
            <a:lvl4pPr marL="548640" indent="-137160">
              <a:lnSpc>
                <a:spcPct val="100000"/>
              </a:lnSpc>
              <a:spcBef>
                <a:spcPts val="0"/>
              </a:spcBef>
              <a:buSzPct val="50000"/>
              <a:defRPr sz="1100"/>
            </a:lvl4pPr>
            <a:lvl5pPr indent="-137160">
              <a:buSzPct val="50000"/>
              <a:defRPr sz="1100"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22" name="Text Placeholder 4">
            <a:extLst>
              <a:ext uri="{FF2B5EF4-FFF2-40B4-BE49-F238E27FC236}">
                <a16:creationId xmlns:a16="http://schemas.microsoft.com/office/drawing/2014/main" id="{42E5F6B0-4BF8-B61C-19DC-44EADF2C6A3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92795" y="4005858"/>
            <a:ext cx="10268712" cy="1505315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lIns="896112" rIns="6492240" anchor="ctr"/>
          <a:lstStyle>
            <a:lvl1pPr marL="0" indent="0">
              <a:lnSpc>
                <a:spcPct val="120000"/>
              </a:lnSpc>
              <a:spcBef>
                <a:spcPts val="0"/>
              </a:spcBef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0" name="Content Placeholder 3">
            <a:extLst>
              <a:ext uri="{FF2B5EF4-FFF2-40B4-BE49-F238E27FC236}">
                <a16:creationId xmlns:a16="http://schemas.microsoft.com/office/drawing/2014/main" id="{710FDC74-97A7-7CF9-8479-7DF70FE009C4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4645152" y="4093420"/>
            <a:ext cx="6408671" cy="1330189"/>
          </a:xfrm>
        </p:spPr>
        <p:txBody>
          <a:bodyPr anchor="ctr"/>
          <a:lstStyle>
            <a:lvl1pPr marL="0" indent="-137160">
              <a:lnSpc>
                <a:spcPct val="100000"/>
              </a:lnSpc>
              <a:spcBef>
                <a:spcPts val="0"/>
              </a:spcBef>
              <a:buSzPct val="50000"/>
              <a:defRPr sz="1600"/>
            </a:lvl1pPr>
            <a:lvl2pPr marL="274320" indent="-137160">
              <a:lnSpc>
                <a:spcPct val="100000"/>
              </a:lnSpc>
              <a:spcBef>
                <a:spcPts val="0"/>
              </a:spcBef>
              <a:buSzPct val="50000"/>
              <a:defRPr sz="1400"/>
            </a:lvl2pPr>
            <a:lvl3pPr marL="411480" indent="-137160">
              <a:lnSpc>
                <a:spcPct val="100000"/>
              </a:lnSpc>
              <a:spcBef>
                <a:spcPts val="0"/>
              </a:spcBef>
              <a:buSzPct val="50000"/>
              <a:defRPr sz="1200"/>
            </a:lvl3pPr>
            <a:lvl4pPr marL="548640" indent="-137160">
              <a:lnSpc>
                <a:spcPct val="100000"/>
              </a:lnSpc>
              <a:spcBef>
                <a:spcPts val="0"/>
              </a:spcBef>
              <a:buSzPct val="50000"/>
              <a:defRPr sz="1100"/>
            </a:lvl4pPr>
            <a:lvl5pPr indent="-137160">
              <a:buSzPct val="50000"/>
              <a:defRPr sz="1100"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EA9E27A-A5B9-7554-B03C-977DD06971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AFDD5-844D-364D-8AEC-50CF4D36D55D}" type="slidenum">
              <a:rPr lang="en-US" noProof="0" smtClean="0"/>
              <a:t>‹#›</a:t>
            </a:fld>
            <a:endParaRPr lang="en-US" noProof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0B2D671-9FA9-57ED-C5BB-EF64BEB136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CF944D9-3F95-D788-A7A5-9C541DBDE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2780576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4CB1F4-E4E2-E27F-87D0-6DFE663759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7" name="Google Shape;1148;p53">
            <a:extLst>
              <a:ext uri="{FF2B5EF4-FFF2-40B4-BE49-F238E27FC236}">
                <a16:creationId xmlns:a16="http://schemas.microsoft.com/office/drawing/2014/main" id="{D76333E0-FAE0-3B63-28EE-BA834131593C}"/>
              </a:ext>
            </a:extLst>
          </p:cNvPr>
          <p:cNvSpPr/>
          <p:nvPr userDrawn="1"/>
        </p:nvSpPr>
        <p:spPr>
          <a:xfrm>
            <a:off x="6481182" y="2106081"/>
            <a:ext cx="5056632" cy="3987012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1" name="Google Shape;1148;p53">
            <a:extLst>
              <a:ext uri="{FF2B5EF4-FFF2-40B4-BE49-F238E27FC236}">
                <a16:creationId xmlns:a16="http://schemas.microsoft.com/office/drawing/2014/main" id="{B21F23CA-8996-2ED3-865E-9CBB7B3DEF01}"/>
              </a:ext>
            </a:extLst>
          </p:cNvPr>
          <p:cNvSpPr/>
          <p:nvPr userDrawn="1"/>
        </p:nvSpPr>
        <p:spPr>
          <a:xfrm>
            <a:off x="808072" y="2106081"/>
            <a:ext cx="5054248" cy="3987012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8" name="Text Placeholder 24">
            <a:extLst>
              <a:ext uri="{FF2B5EF4-FFF2-40B4-BE49-F238E27FC236}">
                <a16:creationId xmlns:a16="http://schemas.microsoft.com/office/drawing/2014/main" id="{BF16B1C6-54F0-43B5-701B-5ACB9DB37B7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85800" y="1956816"/>
            <a:ext cx="5048882" cy="3986784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lIns="320040" tIns="502920"/>
          <a:lstStyle>
            <a:lvl1pPr marL="0" indent="0" algn="l">
              <a:buFont typeface="Arial" panose="020B0604020202020204" pitchFamily="34" charset="0"/>
              <a:buNone/>
              <a:defRPr sz="20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id="{86A122E7-1CF8-0AB9-3407-6E725320DC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32688" y="2944368"/>
            <a:ext cx="4604512" cy="2785100"/>
          </a:xfrm>
        </p:spPr>
        <p:txBody>
          <a:bodyPr anchor="t"/>
          <a:lstStyle>
            <a:lvl1pPr marL="0" indent="0">
              <a:lnSpc>
                <a:spcPct val="100000"/>
              </a:lnSpc>
              <a:spcBef>
                <a:spcPts val="0"/>
              </a:spcBef>
              <a:buSzPct val="50000"/>
              <a:buNone/>
              <a:defRPr sz="1600"/>
            </a:lvl1pPr>
            <a:lvl2pPr marL="274320" indent="-137160">
              <a:lnSpc>
                <a:spcPct val="100000"/>
              </a:lnSpc>
              <a:spcBef>
                <a:spcPts val="0"/>
              </a:spcBef>
              <a:buSzPct val="50000"/>
              <a:defRPr sz="1400"/>
            </a:lvl2pPr>
            <a:lvl3pPr marL="411480" indent="-137160">
              <a:lnSpc>
                <a:spcPct val="100000"/>
              </a:lnSpc>
              <a:spcBef>
                <a:spcPts val="0"/>
              </a:spcBef>
              <a:buSzPct val="50000"/>
              <a:defRPr sz="1200"/>
            </a:lvl3pPr>
            <a:lvl4pPr marL="548640" indent="-137160">
              <a:lnSpc>
                <a:spcPct val="100000"/>
              </a:lnSpc>
              <a:spcBef>
                <a:spcPts val="0"/>
              </a:spcBef>
              <a:buSzPct val="50000"/>
              <a:defRPr sz="1100"/>
            </a:lvl4pPr>
            <a:lvl5pPr indent="-137160">
              <a:buSzPct val="50000"/>
              <a:defRPr sz="1100"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20" name="Text Placeholder 24">
            <a:extLst>
              <a:ext uri="{FF2B5EF4-FFF2-40B4-BE49-F238E27FC236}">
                <a16:creationId xmlns:a16="http://schemas.microsoft.com/office/drawing/2014/main" id="{F5C0C473-4EA8-206C-EDC5-DAF92DC87E7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358128" y="1956816"/>
            <a:ext cx="5047488" cy="3986784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lIns="320040" tIns="502920"/>
          <a:lstStyle>
            <a:lvl1pPr marL="0" indent="0" algn="l">
              <a:buFont typeface="Arial" panose="020B0604020202020204" pitchFamily="34" charset="0"/>
              <a:buNone/>
              <a:defRPr sz="20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3" name="Content Placeholder 3">
            <a:extLst>
              <a:ext uri="{FF2B5EF4-FFF2-40B4-BE49-F238E27FC236}">
                <a16:creationId xmlns:a16="http://schemas.microsoft.com/office/drawing/2014/main" id="{E3B2BF64-243E-E09B-24DD-86574712A72C}"/>
              </a:ext>
            </a:extLst>
          </p:cNvPr>
          <p:cNvSpPr>
            <a:spLocks noGrp="1"/>
          </p:cNvSpPr>
          <p:nvPr>
            <p:ph sz="half" idx="20"/>
          </p:nvPr>
        </p:nvSpPr>
        <p:spPr>
          <a:xfrm>
            <a:off x="6600154" y="2944368"/>
            <a:ext cx="4608576" cy="2785100"/>
          </a:xfrm>
        </p:spPr>
        <p:txBody>
          <a:bodyPr anchor="t"/>
          <a:lstStyle>
            <a:lvl1pPr marL="0" indent="0">
              <a:lnSpc>
                <a:spcPct val="100000"/>
              </a:lnSpc>
              <a:spcBef>
                <a:spcPts val="0"/>
              </a:spcBef>
              <a:buSzPct val="50000"/>
              <a:buNone/>
              <a:defRPr sz="1600"/>
            </a:lvl1pPr>
            <a:lvl2pPr marL="274320" indent="-137160">
              <a:lnSpc>
                <a:spcPct val="100000"/>
              </a:lnSpc>
              <a:spcBef>
                <a:spcPts val="0"/>
              </a:spcBef>
              <a:buSzPct val="50000"/>
              <a:defRPr sz="1400"/>
            </a:lvl2pPr>
            <a:lvl3pPr marL="411480" indent="-137160">
              <a:lnSpc>
                <a:spcPct val="100000"/>
              </a:lnSpc>
              <a:spcBef>
                <a:spcPts val="0"/>
              </a:spcBef>
              <a:buSzPct val="50000"/>
              <a:defRPr sz="1200"/>
            </a:lvl3pPr>
            <a:lvl4pPr marL="548640" indent="-137160">
              <a:lnSpc>
                <a:spcPct val="100000"/>
              </a:lnSpc>
              <a:spcBef>
                <a:spcPts val="0"/>
              </a:spcBef>
              <a:buSzPct val="50000"/>
              <a:defRPr sz="1100"/>
            </a:lvl4pPr>
            <a:lvl5pPr indent="-137160">
              <a:buSzPct val="50000"/>
              <a:defRPr sz="1100"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18DB23-E349-DF43-8126-A1F21B8C3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AFDD5-844D-364D-8AEC-50CF4D36D55D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774F0D-57B5-C6EE-016C-501DC8D7E4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F0D283-938B-8E26-1C43-DC3AD65091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890907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4CB1F4-E4E2-E27F-87D0-6DFE663759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7" name="Google Shape;1148;p53">
            <a:extLst>
              <a:ext uri="{FF2B5EF4-FFF2-40B4-BE49-F238E27FC236}">
                <a16:creationId xmlns:a16="http://schemas.microsoft.com/office/drawing/2014/main" id="{D76333E0-FAE0-3B63-28EE-BA834131593C}"/>
              </a:ext>
            </a:extLst>
          </p:cNvPr>
          <p:cNvSpPr/>
          <p:nvPr userDrawn="1"/>
        </p:nvSpPr>
        <p:spPr>
          <a:xfrm>
            <a:off x="8370942" y="2106081"/>
            <a:ext cx="3249570" cy="3987012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9" name="Google Shape;1148;p53">
            <a:extLst>
              <a:ext uri="{FF2B5EF4-FFF2-40B4-BE49-F238E27FC236}">
                <a16:creationId xmlns:a16="http://schemas.microsoft.com/office/drawing/2014/main" id="{1BF10461-2A6D-BD12-B1D7-5A73DDD367A8}"/>
              </a:ext>
            </a:extLst>
          </p:cNvPr>
          <p:cNvSpPr/>
          <p:nvPr userDrawn="1"/>
        </p:nvSpPr>
        <p:spPr>
          <a:xfrm>
            <a:off x="4599233" y="2106081"/>
            <a:ext cx="3249570" cy="3987012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1" name="Google Shape;1148;p53">
            <a:extLst>
              <a:ext uri="{FF2B5EF4-FFF2-40B4-BE49-F238E27FC236}">
                <a16:creationId xmlns:a16="http://schemas.microsoft.com/office/drawing/2014/main" id="{B21F23CA-8996-2ED3-865E-9CBB7B3DEF01}"/>
              </a:ext>
            </a:extLst>
          </p:cNvPr>
          <p:cNvSpPr/>
          <p:nvPr userDrawn="1"/>
        </p:nvSpPr>
        <p:spPr>
          <a:xfrm>
            <a:off x="808072" y="2106081"/>
            <a:ext cx="3249570" cy="3987012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8" name="Text Placeholder 24">
            <a:extLst>
              <a:ext uri="{FF2B5EF4-FFF2-40B4-BE49-F238E27FC236}">
                <a16:creationId xmlns:a16="http://schemas.microsoft.com/office/drawing/2014/main" id="{BF16B1C6-54F0-43B5-701B-5ACB9DB37B7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85800" y="1956816"/>
            <a:ext cx="3246120" cy="3986784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lIns="320040" tIns="502920"/>
          <a:lstStyle>
            <a:lvl1pPr marL="0" indent="0" algn="l">
              <a:buFont typeface="Arial" panose="020B0604020202020204" pitchFamily="34" charset="0"/>
              <a:buNone/>
              <a:defRPr sz="20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id="{86A122E7-1CF8-0AB9-3407-6E725320DC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32688" y="2944368"/>
            <a:ext cx="2743200" cy="2785100"/>
          </a:xfrm>
        </p:spPr>
        <p:txBody>
          <a:bodyPr anchor="t"/>
          <a:lstStyle>
            <a:lvl1pPr marL="0" indent="0">
              <a:lnSpc>
                <a:spcPct val="100000"/>
              </a:lnSpc>
              <a:spcBef>
                <a:spcPts val="0"/>
              </a:spcBef>
              <a:buSzPct val="50000"/>
              <a:buNone/>
              <a:defRPr sz="1600"/>
            </a:lvl1pPr>
            <a:lvl2pPr marL="274320" indent="-137160">
              <a:lnSpc>
                <a:spcPct val="100000"/>
              </a:lnSpc>
              <a:spcBef>
                <a:spcPts val="0"/>
              </a:spcBef>
              <a:buSzPct val="50000"/>
              <a:defRPr sz="1400"/>
            </a:lvl2pPr>
            <a:lvl3pPr marL="411480" indent="-137160">
              <a:lnSpc>
                <a:spcPct val="100000"/>
              </a:lnSpc>
              <a:spcBef>
                <a:spcPts val="0"/>
              </a:spcBef>
              <a:buSzPct val="50000"/>
              <a:defRPr sz="1200"/>
            </a:lvl3pPr>
            <a:lvl4pPr marL="548640" indent="-137160">
              <a:lnSpc>
                <a:spcPct val="100000"/>
              </a:lnSpc>
              <a:spcBef>
                <a:spcPts val="0"/>
              </a:spcBef>
              <a:buSzPct val="50000"/>
              <a:defRPr sz="1100"/>
            </a:lvl4pPr>
            <a:lvl5pPr indent="-137160">
              <a:buSzPct val="50000"/>
              <a:defRPr sz="1100"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19" name="Text Placeholder 24">
            <a:extLst>
              <a:ext uri="{FF2B5EF4-FFF2-40B4-BE49-F238E27FC236}">
                <a16:creationId xmlns:a16="http://schemas.microsoft.com/office/drawing/2014/main" id="{9B6C5E12-67C8-B5AA-FC61-A40F6C388F8B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4480560" y="1956816"/>
            <a:ext cx="3246120" cy="3986784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lIns="320040" tIns="502920"/>
          <a:lstStyle>
            <a:lvl1pPr marL="0" indent="0" algn="l">
              <a:buFont typeface="Arial" panose="020B0604020202020204" pitchFamily="34" charset="0"/>
              <a:buNone/>
              <a:defRPr sz="20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2" name="Content Placeholder 3">
            <a:extLst>
              <a:ext uri="{FF2B5EF4-FFF2-40B4-BE49-F238E27FC236}">
                <a16:creationId xmlns:a16="http://schemas.microsoft.com/office/drawing/2014/main" id="{92BD99C3-C1A1-E89B-FB77-6221D2FBE9A6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4715873" y="2944368"/>
            <a:ext cx="2743200" cy="2785100"/>
          </a:xfrm>
        </p:spPr>
        <p:txBody>
          <a:bodyPr anchor="t"/>
          <a:lstStyle>
            <a:lvl1pPr marL="0" indent="0">
              <a:lnSpc>
                <a:spcPct val="100000"/>
              </a:lnSpc>
              <a:spcBef>
                <a:spcPts val="0"/>
              </a:spcBef>
              <a:buSzPct val="50000"/>
              <a:buNone/>
              <a:defRPr sz="1600"/>
            </a:lvl1pPr>
            <a:lvl2pPr marL="274320" indent="-137160">
              <a:lnSpc>
                <a:spcPct val="100000"/>
              </a:lnSpc>
              <a:spcBef>
                <a:spcPts val="0"/>
              </a:spcBef>
              <a:buSzPct val="50000"/>
              <a:defRPr sz="1400"/>
            </a:lvl2pPr>
            <a:lvl3pPr marL="411480" indent="-137160">
              <a:lnSpc>
                <a:spcPct val="100000"/>
              </a:lnSpc>
              <a:spcBef>
                <a:spcPts val="0"/>
              </a:spcBef>
              <a:buSzPct val="50000"/>
              <a:defRPr sz="1200"/>
            </a:lvl3pPr>
            <a:lvl4pPr marL="548640" indent="-137160">
              <a:lnSpc>
                <a:spcPct val="100000"/>
              </a:lnSpc>
              <a:spcBef>
                <a:spcPts val="0"/>
              </a:spcBef>
              <a:buSzPct val="50000"/>
              <a:defRPr sz="1100"/>
            </a:lvl4pPr>
            <a:lvl5pPr indent="-137160">
              <a:buSzPct val="50000"/>
              <a:defRPr sz="1100"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20" name="Text Placeholder 24">
            <a:extLst>
              <a:ext uri="{FF2B5EF4-FFF2-40B4-BE49-F238E27FC236}">
                <a16:creationId xmlns:a16="http://schemas.microsoft.com/office/drawing/2014/main" id="{F5C0C473-4EA8-206C-EDC5-DAF92DC87E7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8247888" y="1956816"/>
            <a:ext cx="3246120" cy="3986784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lIns="320040" tIns="502920"/>
          <a:lstStyle>
            <a:lvl1pPr marL="0" indent="0" algn="l">
              <a:buFont typeface="Arial" panose="020B0604020202020204" pitchFamily="34" charset="0"/>
              <a:buNone/>
              <a:defRPr sz="2000"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3" name="Content Placeholder 3">
            <a:extLst>
              <a:ext uri="{FF2B5EF4-FFF2-40B4-BE49-F238E27FC236}">
                <a16:creationId xmlns:a16="http://schemas.microsoft.com/office/drawing/2014/main" id="{E3B2BF64-243E-E09B-24DD-86574712A72C}"/>
              </a:ext>
            </a:extLst>
          </p:cNvPr>
          <p:cNvSpPr>
            <a:spLocks noGrp="1"/>
          </p:cNvSpPr>
          <p:nvPr>
            <p:ph sz="half" idx="20"/>
          </p:nvPr>
        </p:nvSpPr>
        <p:spPr>
          <a:xfrm>
            <a:off x="8489914" y="2944368"/>
            <a:ext cx="2743200" cy="2785100"/>
          </a:xfrm>
        </p:spPr>
        <p:txBody>
          <a:bodyPr anchor="t"/>
          <a:lstStyle>
            <a:lvl1pPr marL="0" indent="0">
              <a:lnSpc>
                <a:spcPct val="100000"/>
              </a:lnSpc>
              <a:spcBef>
                <a:spcPts val="0"/>
              </a:spcBef>
              <a:buSzPct val="50000"/>
              <a:buNone/>
              <a:defRPr sz="1600"/>
            </a:lvl1pPr>
            <a:lvl2pPr marL="274320" indent="-137160">
              <a:lnSpc>
                <a:spcPct val="100000"/>
              </a:lnSpc>
              <a:spcBef>
                <a:spcPts val="0"/>
              </a:spcBef>
              <a:buSzPct val="50000"/>
              <a:defRPr sz="1400"/>
            </a:lvl2pPr>
            <a:lvl3pPr marL="411480" indent="-137160">
              <a:lnSpc>
                <a:spcPct val="100000"/>
              </a:lnSpc>
              <a:spcBef>
                <a:spcPts val="0"/>
              </a:spcBef>
              <a:buSzPct val="50000"/>
              <a:defRPr sz="1200"/>
            </a:lvl3pPr>
            <a:lvl4pPr marL="548640" indent="-137160">
              <a:lnSpc>
                <a:spcPct val="100000"/>
              </a:lnSpc>
              <a:spcBef>
                <a:spcPts val="0"/>
              </a:spcBef>
              <a:buSzPct val="50000"/>
              <a:defRPr sz="1100"/>
            </a:lvl4pPr>
            <a:lvl5pPr indent="-137160">
              <a:buSzPct val="50000"/>
              <a:defRPr sz="1100"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18DB23-E349-DF43-8126-A1F21B8C3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AFDD5-844D-364D-8AEC-50CF4D36D55D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774F0D-57B5-C6EE-016C-501DC8D7E4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F0D283-938B-8E26-1C43-DC3AD65091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2483168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icture with Cap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oogle Shape;327;p33">
            <a:extLst>
              <a:ext uri="{FF2B5EF4-FFF2-40B4-BE49-F238E27FC236}">
                <a16:creationId xmlns:a16="http://schemas.microsoft.com/office/drawing/2014/main" id="{E7EB222B-6CF5-9486-E495-4BBCFBA5DEE9}"/>
              </a:ext>
            </a:extLst>
          </p:cNvPr>
          <p:cNvSpPr/>
          <p:nvPr userDrawn="1"/>
        </p:nvSpPr>
        <p:spPr>
          <a:xfrm>
            <a:off x="5400719" y="1198578"/>
            <a:ext cx="6114430" cy="4794575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9" name="Google Shape;328;p33">
            <a:extLst>
              <a:ext uri="{FF2B5EF4-FFF2-40B4-BE49-F238E27FC236}">
                <a16:creationId xmlns:a16="http://schemas.microsoft.com/office/drawing/2014/main" id="{1FEBC754-F0A8-F9F6-F804-7081E078D8F5}"/>
              </a:ext>
            </a:extLst>
          </p:cNvPr>
          <p:cNvSpPr/>
          <p:nvPr userDrawn="1"/>
        </p:nvSpPr>
        <p:spPr>
          <a:xfrm>
            <a:off x="5196524" y="838200"/>
            <a:ext cx="6114430" cy="4914901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A8F8B0E5-D249-4F2F-16F0-7A9A49B95D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8024" y="1783080"/>
            <a:ext cx="4959821" cy="1162762"/>
          </a:xfrm>
        </p:spPr>
        <p:txBody>
          <a:bodyPr/>
          <a:lstStyle>
            <a:lvl1pPr algn="l">
              <a:lnSpc>
                <a:spcPct val="90000"/>
              </a:lnSpc>
              <a:defRPr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52CFE759-845E-6170-DB8C-EA3FA075BBC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4351128" cy="6858000"/>
          </a:xfrm>
          <a:solidFill>
            <a:schemeClr val="accent5"/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77189B6C-4236-0B00-D585-EEE5183EC3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1888" y="2944368"/>
            <a:ext cx="4818888" cy="2130552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/>
            </a:lvl1pPr>
            <a:lvl2pPr>
              <a:defRPr sz="1400"/>
            </a:lvl2pPr>
            <a:lvl3pPr>
              <a:defRPr sz="1200"/>
            </a:lvl3pPr>
            <a:lvl4pPr>
              <a:defRPr sz="1100"/>
            </a:lvl4pPr>
            <a:lvl5pPr>
              <a:defRPr sz="1100"/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D37E9B-F86D-C91D-23CC-19F188DE83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072901" y="6400904"/>
            <a:ext cx="365760" cy="246888"/>
          </a:xfrm>
        </p:spPr>
        <p:txBody>
          <a:bodyPr/>
          <a:lstStyle/>
          <a:p>
            <a:fld id="{8D0AFDD5-844D-364D-8AEC-50CF4D36D55D}" type="slidenum">
              <a:rPr lang="en-US" noProof="0" smtClean="0"/>
              <a:pPr/>
              <a:t>‹#›</a:t>
            </a:fld>
            <a:endParaRPr lang="en-US" noProof="0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CB55B0F1-C1EF-3790-A994-C8C4BB61CCB9}"/>
              </a:ext>
            </a:extLst>
          </p:cNvPr>
          <p:cNvCxnSpPr>
            <a:cxnSpLocks/>
          </p:cNvCxnSpPr>
          <p:nvPr/>
        </p:nvCxnSpPr>
        <p:spPr>
          <a:xfrm>
            <a:off x="4351128" y="6532618"/>
            <a:ext cx="3693089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4D4F275B-2CE9-CD3C-081E-0B79C125257E}"/>
              </a:ext>
            </a:extLst>
          </p:cNvPr>
          <p:cNvCxnSpPr>
            <a:cxnSpLocks/>
          </p:cNvCxnSpPr>
          <p:nvPr/>
        </p:nvCxnSpPr>
        <p:spPr>
          <a:xfrm>
            <a:off x="8467344" y="6527001"/>
            <a:ext cx="3724656" cy="5617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72312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hank you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oogle Shape;327;p33">
            <a:extLst>
              <a:ext uri="{FF2B5EF4-FFF2-40B4-BE49-F238E27FC236}">
                <a16:creationId xmlns:a16="http://schemas.microsoft.com/office/drawing/2014/main" id="{E09AA4F6-9CBF-53A8-8FE8-0BAB0E7DC989}"/>
              </a:ext>
            </a:extLst>
          </p:cNvPr>
          <p:cNvSpPr/>
          <p:nvPr userDrawn="1"/>
        </p:nvSpPr>
        <p:spPr>
          <a:xfrm>
            <a:off x="1062566" y="1161412"/>
            <a:ext cx="10221119" cy="4831742"/>
          </a:xfrm>
          <a:prstGeom prst="rect">
            <a:avLst/>
          </a:prstGeom>
          <a:solidFill>
            <a:schemeClr val="accent4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0" name="Google Shape;328;p33">
            <a:extLst>
              <a:ext uri="{FF2B5EF4-FFF2-40B4-BE49-F238E27FC236}">
                <a16:creationId xmlns:a16="http://schemas.microsoft.com/office/drawing/2014/main" id="{CBE4E0BD-29C0-46EA-4A2D-401DD12AEC12}"/>
              </a:ext>
            </a:extLst>
          </p:cNvPr>
          <p:cNvSpPr/>
          <p:nvPr userDrawn="1"/>
        </p:nvSpPr>
        <p:spPr>
          <a:xfrm>
            <a:off x="858371" y="800100"/>
            <a:ext cx="10221119" cy="4953001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7EDEC9-86BE-FDB1-3BAE-F5FF0934CA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7048" y="1901952"/>
            <a:ext cx="4873752" cy="1709928"/>
          </a:xfrm>
        </p:spPr>
        <p:txBody>
          <a:bodyPr anchor="t">
            <a:noAutofit/>
          </a:bodyPr>
          <a:lstStyle>
            <a:lvl1pPr marL="0" indent="0" algn="l">
              <a:lnSpc>
                <a:spcPct val="90000"/>
              </a:lnSpc>
              <a:defRPr sz="60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EF6069-AEE4-3455-508E-4B9EE30F0C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3108960"/>
            <a:ext cx="3913632" cy="1883664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1000"/>
              </a:spcBef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15" name="Picture Placeholder 13">
            <a:extLst>
              <a:ext uri="{FF2B5EF4-FFF2-40B4-BE49-F238E27FC236}">
                <a16:creationId xmlns:a16="http://schemas.microsoft.com/office/drawing/2014/main" id="{BEF410E3-CEC7-640A-C8FD-08419E6C330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443482" y="812292"/>
            <a:ext cx="4636008" cy="4928616"/>
          </a:xfr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 algn="ctr">
              <a:buNone/>
              <a:defRPr lang="en-US" sz="1800">
                <a:solidFill>
                  <a:schemeClr val="tx1"/>
                </a:solidFill>
              </a:defRPr>
            </a:lvl1pPr>
          </a:lstStyle>
          <a:p>
            <a:pPr marL="0" lvl="0" algn="ctr"/>
            <a:r>
              <a:rPr lang="en-US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702356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FFABFF-AED1-441E-410D-E91E5B9EA6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1D9EB3-189A-FE0F-8C95-73C3378150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AFDD5-844D-364D-8AEC-50CF4D36D55D}" type="slidenum">
              <a:rPr lang="en-US" noProof="0" smtClean="0"/>
              <a:t>‹#›</a:t>
            </a:fld>
            <a:endParaRPr lang="en-US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C680446-577A-69FB-646E-AF1DA4134A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0E09C2-379A-DC94-A05D-1A629B3410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54343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72A2AC-7ED9-922C-AFA3-C7474D933A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AFDD5-844D-364D-8AEC-50CF4D36D55D}" type="slidenum">
              <a:rPr lang="en-US" noProof="0" smtClean="0"/>
              <a:t>‹#›</a:t>
            </a:fld>
            <a:endParaRPr lang="en-US" noProof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0D73C7A-2028-226F-C1ED-1807BD3B92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25B8F9-3C91-FD08-87E3-6E39B35BC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62458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294A45C-8F79-9A61-77E8-09BC4E628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9952" y="512064"/>
            <a:ext cx="9912096" cy="101498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46656E-6C21-DB29-00F0-0CC844DE37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7742D6-DB37-81C8-6BDD-5C9150A7DF6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0629145" y="6400904"/>
            <a:ext cx="640080" cy="246888"/>
          </a:xfrm>
          <a:prstGeom prst="rect">
            <a:avLst/>
          </a:prstGeom>
        </p:spPr>
        <p:txBody>
          <a:bodyPr vert="horz" lIns="0" tIns="45720" rIns="0" bIns="45720" rtlCol="0" anchor="ctr">
            <a:noAutofit/>
          </a:bodyPr>
          <a:lstStyle>
            <a:lvl1pPr algn="ctr">
              <a:defRPr sz="100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94DB44-E775-B332-D1F0-40DB3A5FA3A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364480" y="6400904"/>
            <a:ext cx="1463040" cy="246888"/>
          </a:xfrm>
          <a:prstGeom prst="rect">
            <a:avLst/>
          </a:prstGeom>
        </p:spPr>
        <p:txBody>
          <a:bodyPr vert="horz" lIns="0" tIns="45720" rIns="0" bIns="45720" rtlCol="0" anchor="ctr">
            <a:noAutofit/>
          </a:bodyPr>
          <a:lstStyle>
            <a:lvl1pPr algn="ctr">
              <a:defRPr sz="100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9C1C4E-47DA-0CDC-75C8-42E9F1EBDE0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38200" y="6400904"/>
            <a:ext cx="365760" cy="246888"/>
          </a:xfrm>
          <a:prstGeom prst="rect">
            <a:avLst/>
          </a:prstGeom>
        </p:spPr>
        <p:txBody>
          <a:bodyPr vert="horz" lIns="0" tIns="45720" rIns="0" bIns="45720" rtlCol="0" anchor="ctr">
            <a:noAutofit/>
          </a:bodyPr>
          <a:lstStyle>
            <a:lvl1pPr algn="ctr">
              <a:defRPr sz="1000">
                <a:solidFill>
                  <a:schemeClr val="tx1"/>
                </a:solidFill>
                <a:latin typeface="+mj-lt"/>
              </a:defRPr>
            </a:lvl1pPr>
          </a:lstStyle>
          <a:p>
            <a:fld id="{8D0AFDD5-844D-364D-8AEC-50CF4D36D55D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2DE05079-2B34-E435-A882-A172DE176AE1}"/>
              </a:ext>
            </a:extLst>
          </p:cNvPr>
          <p:cNvCxnSpPr>
            <a:cxnSpLocks/>
          </p:cNvCxnSpPr>
          <p:nvPr userDrawn="1"/>
        </p:nvCxnSpPr>
        <p:spPr>
          <a:xfrm>
            <a:off x="0" y="6535885"/>
            <a:ext cx="8382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8440547-EE65-F9CE-1D02-2D326735F06D}"/>
              </a:ext>
            </a:extLst>
          </p:cNvPr>
          <p:cNvCxnSpPr>
            <a:cxnSpLocks/>
          </p:cNvCxnSpPr>
          <p:nvPr userDrawn="1"/>
        </p:nvCxnSpPr>
        <p:spPr>
          <a:xfrm>
            <a:off x="1205025" y="6535885"/>
            <a:ext cx="416052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DB9DC65-7A98-9009-CD43-4A4B57960D46}"/>
              </a:ext>
            </a:extLst>
          </p:cNvPr>
          <p:cNvCxnSpPr>
            <a:cxnSpLocks/>
          </p:cNvCxnSpPr>
          <p:nvPr userDrawn="1"/>
        </p:nvCxnSpPr>
        <p:spPr>
          <a:xfrm>
            <a:off x="6802120" y="6528812"/>
            <a:ext cx="384048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24653D1C-9830-A9D3-084A-35BD971D10F5}"/>
              </a:ext>
            </a:extLst>
          </p:cNvPr>
          <p:cNvCxnSpPr>
            <a:cxnSpLocks/>
          </p:cNvCxnSpPr>
          <p:nvPr userDrawn="1"/>
        </p:nvCxnSpPr>
        <p:spPr>
          <a:xfrm>
            <a:off x="11276341" y="6528816"/>
            <a:ext cx="9144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42528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9" r:id="rId2"/>
    <p:sldLayoutId id="2147483660" r:id="rId3"/>
    <p:sldLayoutId id="2147483651" r:id="rId4"/>
    <p:sldLayoutId id="2147483658" r:id="rId5"/>
    <p:sldLayoutId id="2147483661" r:id="rId6"/>
    <p:sldLayoutId id="2147483663" r:id="rId7"/>
    <p:sldLayoutId id="2147483664" r:id="rId8"/>
    <p:sldLayoutId id="2147483668" r:id="rId9"/>
    <p:sldLayoutId id="2147483662" r:id="rId10"/>
    <p:sldLayoutId id="2147483653" r:id="rId11"/>
    <p:sldLayoutId id="2147483669" r:id="rId12"/>
    <p:sldLayoutId id="2147483665" r:id="rId13"/>
    <p:sldLayoutId id="2147483666" r:id="rId14"/>
    <p:sldLayoutId id="2147483667" r:id="rId15"/>
    <p:sldLayoutId id="2147483654" r:id="rId16"/>
    <p:sldLayoutId id="2147483655" r:id="rId17"/>
  </p:sldLayoutIdLst>
  <p:hf hdr="0"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ebp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fif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itle 22">
            <a:extLst>
              <a:ext uri="{FF2B5EF4-FFF2-40B4-BE49-F238E27FC236}">
                <a16:creationId xmlns:a16="http://schemas.microsoft.com/office/drawing/2014/main" id="{A4F37AB6-4681-D744-2F89-2949D08676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39800" y="914400"/>
            <a:ext cx="6184900" cy="3035808"/>
          </a:xfrm>
        </p:spPr>
        <p:txBody>
          <a:bodyPr/>
          <a:lstStyle/>
          <a:p>
            <a:pPr algn="ctr"/>
            <a:r>
              <a:rPr lang="en-US" b="1" dirty="0"/>
              <a:t>Welcome to Presentation</a:t>
            </a:r>
            <a:br>
              <a:rPr lang="en-US" b="1" dirty="0"/>
            </a:br>
            <a:endParaRPr lang="en-US" b="1" dirty="0"/>
          </a:p>
        </p:txBody>
      </p:sp>
      <p:sp>
        <p:nvSpPr>
          <p:cNvPr id="26" name="Subtitle 25">
            <a:extLst>
              <a:ext uri="{FF2B5EF4-FFF2-40B4-BE49-F238E27FC236}">
                <a16:creationId xmlns:a16="http://schemas.microsoft.com/office/drawing/2014/main" id="{06930851-3EE7-5B25-F590-CCB7467A20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63040" y="3232298"/>
            <a:ext cx="4873752" cy="1949302"/>
          </a:xfrm>
        </p:spPr>
        <p:txBody>
          <a:bodyPr/>
          <a:lstStyle/>
          <a:p>
            <a:pPr algn="ctr"/>
            <a:r>
              <a:rPr lang="en-GB" b="1" dirty="0"/>
              <a:t>LCLM 4006 Enterprise and Entrepreneurship</a:t>
            </a:r>
          </a:p>
          <a:p>
            <a:pPr algn="ctr"/>
            <a:r>
              <a:rPr lang="en-GB" b="1" dirty="0"/>
              <a:t>Student </a:t>
            </a:r>
            <a:r>
              <a:rPr lang="en-GB" b="1" dirty="0" err="1"/>
              <a:t>name:Nahidur</a:t>
            </a:r>
            <a:r>
              <a:rPr lang="en-GB" b="1" dirty="0"/>
              <a:t> Rahman</a:t>
            </a:r>
          </a:p>
          <a:p>
            <a:pPr algn="ctr"/>
            <a:r>
              <a:rPr lang="en-GB" b="1" dirty="0"/>
              <a:t>Student id:202430028</a:t>
            </a:r>
          </a:p>
          <a:p>
            <a:pPr algn="ctr"/>
            <a:r>
              <a:rPr lang="en-GB" b="1" dirty="0"/>
              <a:t>Tutor </a:t>
            </a:r>
            <a:r>
              <a:rPr lang="en-GB" b="1" dirty="0" err="1"/>
              <a:t>name:Thomas</a:t>
            </a:r>
            <a:r>
              <a:rPr lang="en-GB" b="1" dirty="0"/>
              <a:t> Adeyemi</a:t>
            </a:r>
          </a:p>
          <a:p>
            <a:pPr algn="ctr"/>
            <a:endParaRPr lang="en-GB" b="1" dirty="0"/>
          </a:p>
          <a:p>
            <a:pPr algn="ctr"/>
            <a:endParaRPr lang="en-SG" dirty="0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F78C0737-3E17-9AD4-114B-56DA05A065C0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28094" r="28094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0970233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65BC0F7-9BAB-2ADE-CF39-1304726208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4064" y="869084"/>
            <a:ext cx="5038344" cy="693016"/>
          </a:xfrm>
        </p:spPr>
        <p:txBody>
          <a:bodyPr/>
          <a:lstStyle/>
          <a:p>
            <a:pPr algn="ctr"/>
            <a:r>
              <a:rPr lang="en-US" sz="4000" b="1" dirty="0"/>
              <a:t> Introduction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F72EA7-7448-EA7A-DE1C-33CD1331CD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1200" y="1739900"/>
            <a:ext cx="6654800" cy="4000500"/>
          </a:xfrm>
        </p:spPr>
        <p:txBody>
          <a:bodyPr/>
          <a:lstStyle/>
          <a:p>
            <a:pPr lvl="0" algn="just"/>
            <a:r>
              <a:rPr lang="en-SG" dirty="0" err="1"/>
              <a:t>UrbanBox</a:t>
            </a:r>
            <a:r>
              <a:rPr lang="en-SG" dirty="0"/>
              <a:t> Market — a smart neighbourhood essentials store based in East London.</a:t>
            </a:r>
          </a:p>
          <a:p>
            <a:pPr lvl="0" algn="just"/>
            <a:r>
              <a:rPr lang="en-SG" dirty="0"/>
              <a:t>Offers groceries, fresh produce, subscription boxes and late-night essentials (Hood, Clarke and Clarke, 2016)</a:t>
            </a:r>
          </a:p>
          <a:p>
            <a:pPr lvl="0" algn="just"/>
            <a:r>
              <a:rPr lang="en-SG" dirty="0"/>
              <a:t>Hybrid model: physical store + mobile app with real-time ordering (Jones and Iredale, 2014)</a:t>
            </a:r>
          </a:p>
          <a:p>
            <a:pPr lvl="0" algn="just"/>
            <a:r>
              <a:rPr lang="en-SG" dirty="0"/>
              <a:t>Designed for busy students, young professionals and families.</a:t>
            </a:r>
          </a:p>
          <a:p>
            <a:pPr lvl="0" algn="just"/>
            <a:r>
              <a:rPr lang="en-SG" dirty="0"/>
              <a:t>Focus on fast delivery, convenience and affordable pricing.</a:t>
            </a:r>
          </a:p>
          <a:p>
            <a:pPr algn="just"/>
            <a:r>
              <a:rPr lang="en-SG" dirty="0"/>
              <a:t>The Presentation Include:</a:t>
            </a:r>
          </a:p>
          <a:p>
            <a:pPr marL="340614" lvl="0" indent="-285750" algn="just">
              <a:buFont typeface="Arial" panose="020B0604020202020204" pitchFamily="34" charset="0"/>
              <a:buChar char="•"/>
            </a:pPr>
            <a:r>
              <a:rPr lang="en-SG" dirty="0"/>
              <a:t>Overview of the business</a:t>
            </a:r>
          </a:p>
          <a:p>
            <a:pPr marL="340614" lvl="0" indent="-285750" algn="just">
              <a:buFont typeface="Arial" panose="020B0604020202020204" pitchFamily="34" charset="0"/>
              <a:buChar char="•"/>
            </a:pPr>
            <a:r>
              <a:rPr lang="en-SG" dirty="0"/>
              <a:t>Environment analysis -PESTEL analysis, </a:t>
            </a:r>
          </a:p>
          <a:p>
            <a:pPr marL="340614" lvl="0" indent="-285750" algn="just">
              <a:buFont typeface="Arial" panose="020B0604020202020204" pitchFamily="34" charset="0"/>
              <a:buChar char="•"/>
            </a:pPr>
            <a:r>
              <a:rPr lang="en-SG" dirty="0"/>
              <a:t>4Ps of marketing for startegy development </a:t>
            </a:r>
          </a:p>
          <a:p>
            <a:pPr marL="340614" lvl="0" indent="-285750" algn="just">
              <a:buFont typeface="Arial" panose="020B0604020202020204" pitchFamily="34" charset="0"/>
              <a:buChar char="•"/>
            </a:pPr>
            <a:r>
              <a:rPr lang="en-SG" dirty="0"/>
              <a:t>Budget and Sources of fund </a:t>
            </a:r>
          </a:p>
        </p:txBody>
      </p:sp>
      <p:pic>
        <p:nvPicPr>
          <p:cNvPr id="17" name="Picture Placeholder 16">
            <a:extLst>
              <a:ext uri="{FF2B5EF4-FFF2-40B4-BE49-F238E27FC236}">
                <a16:creationId xmlns:a16="http://schemas.microsoft.com/office/drawing/2014/main" id="{633AD13B-08E4-3597-D9F4-94C85D5BE29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30917" r="3091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7800028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C579D0-D5BE-BC05-B3B3-05E97433F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220" y="803502"/>
            <a:ext cx="3624580" cy="5241698"/>
          </a:xfrm>
        </p:spPr>
        <p:txBody>
          <a:bodyPr/>
          <a:lstStyle/>
          <a:p>
            <a:pPr algn="ctr"/>
            <a:r>
              <a:rPr lang="en-GB" sz="3600" b="1" dirty="0"/>
              <a:t>Overview of the business idea-  </a:t>
            </a:r>
            <a:br>
              <a:rPr lang="en-GB" sz="3600" b="1" dirty="0"/>
            </a:br>
            <a:br>
              <a:rPr lang="en-GB" sz="3600" b="1" dirty="0"/>
            </a:br>
            <a:r>
              <a:rPr lang="en-GB" sz="3600" b="1" dirty="0" err="1"/>
              <a:t>UrbanBox</a:t>
            </a:r>
            <a:r>
              <a:rPr lang="en-GB" sz="3600" b="1" dirty="0"/>
              <a:t> Market</a:t>
            </a:r>
            <a:endParaRPr lang="en-US" sz="3600" b="1" dirty="0"/>
          </a:p>
        </p:txBody>
      </p:sp>
      <p:pic>
        <p:nvPicPr>
          <p:cNvPr id="82" name="Picture Placeholder 81" descr="blueprint icon">
            <a:extLst>
              <a:ext uri="{FF2B5EF4-FFF2-40B4-BE49-F238E27FC236}">
                <a16:creationId xmlns:a16="http://schemas.microsoft.com/office/drawing/2014/main" id="{946DCADD-AD38-1B8D-01D3-9FC0FDA5D182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2"/>
          <a:srcRect/>
          <a:stretch/>
        </p:blipFill>
        <p:spPr/>
      </p:pic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57A2B835-2EB4-13B7-BE89-EDFBC68B96C3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769864" y="581814"/>
            <a:ext cx="5876036" cy="537156"/>
          </a:xfrm>
        </p:spPr>
        <p:txBody>
          <a:bodyPr/>
          <a:lstStyle/>
          <a:p>
            <a:pPr lvl="0" algn="just"/>
            <a:r>
              <a:rPr lang="en-SG" sz="2000" dirty="0"/>
              <a:t>Smart neighbourhood essentials store based in East London</a:t>
            </a:r>
          </a:p>
        </p:txBody>
      </p:sp>
      <p:pic>
        <p:nvPicPr>
          <p:cNvPr id="84" name="Picture Placeholder 83" descr="easel icon">
            <a:extLst>
              <a:ext uri="{FF2B5EF4-FFF2-40B4-BE49-F238E27FC236}">
                <a16:creationId xmlns:a16="http://schemas.microsoft.com/office/drawing/2014/main" id="{62583283-A6AD-B55E-25D4-E6CFB25B8FC2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 rotWithShape="1">
          <a:blip r:embed="rId3"/>
          <a:srcRect/>
          <a:stretch/>
        </p:blipFill>
        <p:spPr/>
      </p:pic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E798351D-2881-C0EE-6D6D-424E1230A6D4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5769864" y="1757198"/>
            <a:ext cx="5876036" cy="651075"/>
          </a:xfrm>
        </p:spPr>
        <p:txBody>
          <a:bodyPr/>
          <a:lstStyle/>
          <a:p>
            <a:pPr algn="just"/>
            <a:r>
              <a:rPr lang="en-SG" sz="1800" dirty="0"/>
              <a:t>Offer groceries, fresh produce, cleaning items, personal care and snacks (Hood, Clarke and Clarke, 2016)</a:t>
            </a:r>
          </a:p>
        </p:txBody>
      </p:sp>
      <p:pic>
        <p:nvPicPr>
          <p:cNvPr id="86" name="Picture Placeholder 85" descr="ruler icon">
            <a:extLst>
              <a:ext uri="{FF2B5EF4-FFF2-40B4-BE49-F238E27FC236}">
                <a16:creationId xmlns:a16="http://schemas.microsoft.com/office/drawing/2014/main" id="{8AEB4AE0-338D-0B9E-025E-3973A1ECDC83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 rotWithShape="1">
          <a:blip r:embed="rId4"/>
          <a:srcRect/>
          <a:stretch/>
        </p:blipFill>
        <p:spPr/>
      </p:pic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A0AE4BAA-4471-F175-A91F-AF7D4D9694F3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5769864" y="3034028"/>
            <a:ext cx="5876036" cy="663550"/>
          </a:xfrm>
        </p:spPr>
        <p:txBody>
          <a:bodyPr/>
          <a:lstStyle/>
          <a:p>
            <a:r>
              <a:rPr lang="en-SG" sz="1800" dirty="0"/>
              <a:t>Subscription boxes for weekly essentials such as milk, bread, eggs and fresh fruit (Alexander, 2025)</a:t>
            </a:r>
          </a:p>
        </p:txBody>
      </p:sp>
      <p:pic>
        <p:nvPicPr>
          <p:cNvPr id="88" name="Picture Placeholder 87" descr="strategy icon">
            <a:extLst>
              <a:ext uri="{FF2B5EF4-FFF2-40B4-BE49-F238E27FC236}">
                <a16:creationId xmlns:a16="http://schemas.microsoft.com/office/drawing/2014/main" id="{F2E3F8F5-F045-71C9-3C78-9ACF70E19CD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5"/>
          <a:srcRect t="476" b="476"/>
          <a:stretch/>
        </p:blipFill>
        <p:spPr/>
      </p:pic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A6C25713-E18A-8B65-C9FA-9A00A9CBBA6B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5769864" y="4382716"/>
            <a:ext cx="5876036" cy="604166"/>
          </a:xfrm>
        </p:spPr>
        <p:txBody>
          <a:bodyPr/>
          <a:lstStyle/>
          <a:p>
            <a:pPr lvl="0" algn="just"/>
            <a:r>
              <a:rPr lang="en-SG" sz="1800" dirty="0"/>
              <a:t>Late-night essentials service for students and professionals (Buckley, Cowan and McCarthy, 2007)</a:t>
            </a:r>
          </a:p>
        </p:txBody>
      </p:sp>
      <p:pic>
        <p:nvPicPr>
          <p:cNvPr id="90" name="Picture Placeholder 89" descr="airplane icon">
            <a:extLst>
              <a:ext uri="{FF2B5EF4-FFF2-40B4-BE49-F238E27FC236}">
                <a16:creationId xmlns:a16="http://schemas.microsoft.com/office/drawing/2014/main" id="{B6EFDE8D-973A-9009-9237-3CDC19C43D60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6"/>
          <a:srcRect/>
          <a:stretch/>
        </p:blipFill>
        <p:spPr/>
      </p:pic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2EB94B1B-FC15-3A7B-A562-06B6F366B340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5769864" y="5614416"/>
            <a:ext cx="5876036" cy="661770"/>
          </a:xfrm>
        </p:spPr>
        <p:txBody>
          <a:bodyPr/>
          <a:lstStyle/>
          <a:p>
            <a:pPr lvl="0" algn="just"/>
            <a:r>
              <a:rPr lang="en-SG" sz="1800" dirty="0"/>
              <a:t>Mobile app acts as a second digital store with real-time stock visibility will  30–45-minute hyperlocal delivery for nearby customers.</a:t>
            </a:r>
          </a:p>
        </p:txBody>
      </p:sp>
    </p:spTree>
    <p:extLst>
      <p:ext uri="{BB962C8B-B14F-4D97-AF65-F5344CB8AC3E}">
        <p14:creationId xmlns:p14="http://schemas.microsoft.com/office/powerpoint/2010/main" val="8665335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6F305578-B451-B028-BFEB-A44D4200D95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28844" r="28844"/>
          <a:stretch>
            <a:fillRect/>
          </a:stretch>
        </p:blipFill>
        <p:spPr/>
      </p:pic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5F6C212C-7020-79DB-3E80-98C59A0138C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67160315"/>
              </p:ext>
            </p:extLst>
          </p:nvPr>
        </p:nvGraphicFramePr>
        <p:xfrm>
          <a:off x="5283200" y="876300"/>
          <a:ext cx="5956300" cy="47879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4964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D5963F5D-48D9-D43F-7BB8-6AF4AFD9BCF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39743533"/>
              </p:ext>
            </p:extLst>
          </p:nvPr>
        </p:nvGraphicFramePr>
        <p:xfrm>
          <a:off x="5491899" y="952500"/>
          <a:ext cx="5486400" cy="46355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Rectangle 9">
            <a:extLst>
              <a:ext uri="{FF2B5EF4-FFF2-40B4-BE49-F238E27FC236}">
                <a16:creationId xmlns:a16="http://schemas.microsoft.com/office/drawing/2014/main" id="{4972B69E-88C8-AD5E-4A8D-AAE2BDA264FD}"/>
              </a:ext>
            </a:extLst>
          </p:cNvPr>
          <p:cNvSpPr/>
          <p:nvPr/>
        </p:nvSpPr>
        <p:spPr>
          <a:xfrm>
            <a:off x="1027522" y="1093509"/>
            <a:ext cx="3846136" cy="432690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SG" b="1" dirty="0">
                <a:solidFill>
                  <a:schemeClr val="tx1"/>
                </a:solidFill>
              </a:rPr>
              <a:t>Management Structure: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SG" dirty="0">
                <a:solidFill>
                  <a:schemeClr val="tx1"/>
                </a:solidFill>
              </a:rPr>
              <a:t>Founder/CEO leading strategy, Operations Manager handling supply and stock, Marketing Lead managing digital campaigns, a C</a:t>
            </a:r>
            <a:r>
              <a:rPr lang="en-GB" dirty="0">
                <a:solidFill>
                  <a:schemeClr val="tx1"/>
                </a:solidFill>
              </a:rPr>
              <a:t>ashier and Accounting manager, </a:t>
            </a:r>
            <a:r>
              <a:rPr lang="en-SG" dirty="0">
                <a:solidFill>
                  <a:schemeClr val="tx1"/>
                </a:solidFill>
              </a:rPr>
              <a:t>2 staff for store and 3 for delivery service and App &amp; IT Support (Outsourced) (Jones and Iredale, 2014)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SG" dirty="0">
              <a:solidFill>
                <a:schemeClr val="tx1"/>
              </a:solidFill>
            </a:endParaRPr>
          </a:p>
          <a:p>
            <a:pPr algn="just"/>
            <a:r>
              <a:rPr lang="en-SG" b="1" dirty="0">
                <a:solidFill>
                  <a:schemeClr val="tx1"/>
                </a:solidFill>
              </a:rPr>
              <a:t>Legal Format: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SG" dirty="0">
                <a:solidFill>
                  <a:schemeClr val="tx1"/>
                </a:solidFill>
              </a:rPr>
              <a:t>Registered as a Private Limited Company (Ltd) for liability protection, investor access and structured financial reporting (Chell, 2007). </a:t>
            </a:r>
          </a:p>
        </p:txBody>
      </p:sp>
    </p:spTree>
    <p:extLst>
      <p:ext uri="{BB962C8B-B14F-4D97-AF65-F5344CB8AC3E}">
        <p14:creationId xmlns:p14="http://schemas.microsoft.com/office/powerpoint/2010/main" val="38186109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50CAC6-3968-4D63-A855-09547BB065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/>
              <a:t> Environmental Analysis- PESTEL Analysis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29AC71-9ED4-FA59-D386-5BD9C585DC6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SG" b="1" dirty="0"/>
              <a:t>Political</a:t>
            </a:r>
            <a:endParaRPr lang="en-US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E3F0E5B-65CB-787C-C52A-2038EEA0981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SG" dirty="0"/>
              <a:t>Will follow UK food safety and hygiene regulations.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SG" dirty="0"/>
              <a:t>Post-Brexit import rules influence pricing and sourcing (Bygrave et al., 2024)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SG" dirty="0"/>
              <a:t>Local council permissions will affect retail hours and waste management (Dollinger, 2008).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SG" dirty="0"/>
              <a:t>Government can offer small business incentives and start-up support schemes (Frederick et al., 2018)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2CADAC-D2BA-2781-21DF-E36A2D898FA9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SG" b="1" dirty="0"/>
              <a:t>Economic</a:t>
            </a:r>
            <a:endParaRPr lang="en-US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750929C-496C-419D-93BC-D4ABBE462EF5}"/>
              </a:ext>
            </a:extLst>
          </p:cNvPr>
          <p:cNvSpPr>
            <a:spLocks noGrp="1"/>
          </p:cNvSpPr>
          <p:nvPr>
            <p:ph sz="half" idx="13"/>
          </p:nvPr>
        </p:nvSpPr>
        <p:spPr/>
        <p:txBody>
          <a:bodyPr/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SG" dirty="0"/>
              <a:t>Cost of living in London will shape pricing decisions.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SG" dirty="0"/>
              <a:t>Convenience retail sector will continue to grow even under inflation (Alexander, 2025)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SG" dirty="0"/>
              <a:t>Customer spending habits can fluctuate with economic conditions.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SG" dirty="0"/>
              <a:t>Rising delivery demand can increase operating costs but expand revenue streams (Wrigley et al., 2019).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E688B1D-28C5-C399-CA01-21BE7C5F1E51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r>
              <a:rPr lang="en-SG" b="1" dirty="0"/>
              <a:t>Social</a:t>
            </a:r>
            <a:endParaRPr lang="en-US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BC5E498-99B3-E3F4-A9B8-F11B4B9B0F27}"/>
              </a:ext>
            </a:extLst>
          </p:cNvPr>
          <p:cNvSpPr>
            <a:spLocks noGrp="1"/>
          </p:cNvSpPr>
          <p:nvPr>
            <p:ph sz="half" idx="20"/>
          </p:nvPr>
        </p:nvSpPr>
        <p:spPr/>
        <p:txBody>
          <a:bodyPr/>
          <a:lstStyle/>
          <a:p>
            <a:pPr algn="just"/>
            <a:r>
              <a:rPr lang="en-SG" sz="1400" dirty="0"/>
              <a:t>City lifestyle will favour quick-purchase convenience stores (Suel and Polak, 2017)</a:t>
            </a:r>
          </a:p>
          <a:p>
            <a:pPr algn="just"/>
            <a:r>
              <a:rPr lang="en-SG" sz="1400" dirty="0"/>
              <a:t>Students and young professionals will demand fast access to essentials. </a:t>
            </a:r>
          </a:p>
          <a:p>
            <a:pPr algn="just"/>
            <a:r>
              <a:rPr lang="en-SG" sz="1400" dirty="0"/>
              <a:t>Growing trend of small-basket, frequent shopping trips (Lowe and Marriott, 2012)</a:t>
            </a:r>
          </a:p>
          <a:p>
            <a:pPr algn="just"/>
            <a:r>
              <a:rPr lang="en-SG" sz="1400" dirty="0"/>
              <a:t>Late-night service will meet lifestyle needs and capture unique market demand (Hood, Clarke and Clarke, 2016).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0952453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F4C145-DE29-5A4F-1677-2668B810A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/>
              <a:t> Environmental Analysis- PESTEL Analysis</a:t>
            </a:r>
            <a:endParaRPr lang="en-SG" sz="40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89E060-4589-BDD3-AE1B-83CDBD60A82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SG" b="1" dirty="0"/>
              <a:t>Technological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0B148B-8F6B-4887-AF22-16F637DB6EE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SG" dirty="0"/>
              <a:t>Mobile app will allow real-time ordering and stock viewing (Wrigley et al., 2019)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SG" dirty="0"/>
              <a:t>Digital payments and loyalty systems will improve customer retention.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SG" dirty="0"/>
              <a:t>Data insights can assist in forecasting demand and inventory (Alexander, 2025)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SG" dirty="0"/>
              <a:t>Tech upgrades will be needed to remain competitive and seamless.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7F0FC3C-A938-0E84-7190-6164B06A9F8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SG" b="1" dirty="0"/>
              <a:t>Environmental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1DA03D5-A68D-5200-57D9-20A69C1C1AD8}"/>
              </a:ext>
            </a:extLst>
          </p:cNvPr>
          <p:cNvSpPr>
            <a:spLocks noGrp="1"/>
          </p:cNvSpPr>
          <p:nvPr>
            <p:ph sz="half" idx="13"/>
          </p:nvPr>
        </p:nvSpPr>
        <p:spPr/>
        <p:txBody>
          <a:bodyPr/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SG" dirty="0"/>
              <a:t>Pressure to reduce plastic packaging and improve waste management (Suel and Polak, 2017)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SG" dirty="0"/>
              <a:t>Bike/e-scooter delivery will support eco-friendly operations (Bygrave et al., 2024)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SG" dirty="0"/>
              <a:t>Demand for fresh, local and responsibly sourced products increasing (Baron and Shane, 2007).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77F123C2-9D2E-C948-EA5F-850FFA8482A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r>
              <a:rPr lang="en-SG" b="1" dirty="0"/>
              <a:t>Legal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D1173F1-2728-EFDD-AED2-F721E1D32114}"/>
              </a:ext>
            </a:extLst>
          </p:cNvPr>
          <p:cNvSpPr>
            <a:spLocks noGrp="1"/>
          </p:cNvSpPr>
          <p:nvPr>
            <p:ph sz="half" idx="20"/>
          </p:nvPr>
        </p:nvSpPr>
        <p:spPr/>
        <p:txBody>
          <a:bodyPr/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SG" dirty="0"/>
              <a:t>Must comply with UK Food Standards and allergen labelling laws.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SG" dirty="0"/>
              <a:t>Data Protection Act 2018 and GDPR rules will apply to customer data collected through app (Frederick et al., 2018)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SG" dirty="0"/>
              <a:t>Employment law and fair wage requirements for staff must be followed (Casson and Buckley, 2010).</a:t>
            </a:r>
          </a:p>
        </p:txBody>
      </p:sp>
    </p:spTree>
    <p:extLst>
      <p:ext uri="{BB962C8B-B14F-4D97-AF65-F5344CB8AC3E}">
        <p14:creationId xmlns:p14="http://schemas.microsoft.com/office/powerpoint/2010/main" val="24378546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EDB732-6FD3-D0DA-92AF-1D7A68E3A3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b="1" dirty="0"/>
              <a:t> The Marketing Strategies-4Ps 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986D0EB4-87A1-9926-18A9-F1A65DC20A5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2800" b="1" dirty="0"/>
              <a:t> Product</a:t>
            </a:r>
          </a:p>
        </p:txBody>
      </p:sp>
      <p:sp>
        <p:nvSpPr>
          <p:cNvPr id="20" name="Content Placeholder 19">
            <a:extLst>
              <a:ext uri="{FF2B5EF4-FFF2-40B4-BE49-F238E27FC236}">
                <a16:creationId xmlns:a16="http://schemas.microsoft.com/office/drawing/2014/main" id="{77B26A88-F289-88EA-E384-570C7CF8B58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indent="0" algn="just">
              <a:buNone/>
            </a:pPr>
            <a:r>
              <a:rPr lang="en-SG" sz="1800" dirty="0"/>
              <a:t>Essential groceries, fresh produce, snacks, personal care items and weekly subscription boxes. Real-time stock visibility through the mobile app and late-night essentials service for urgent needs (Bygrave et al., 2024).</a:t>
            </a:r>
            <a:endParaRPr lang="en-US" sz="1800" dirty="0"/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E309F894-D6ED-3B69-812A-EDD9C07D6D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sz="2800" b="1" dirty="0"/>
              <a:t> Price</a:t>
            </a:r>
          </a:p>
        </p:txBody>
      </p:sp>
      <p:sp>
        <p:nvSpPr>
          <p:cNvPr id="21" name="Content Placeholder 20">
            <a:extLst>
              <a:ext uri="{FF2B5EF4-FFF2-40B4-BE49-F238E27FC236}">
                <a16:creationId xmlns:a16="http://schemas.microsoft.com/office/drawing/2014/main" id="{4A6AD7D6-3293-B4C1-4263-E02BE31B4FF8}"/>
              </a:ext>
            </a:extLst>
          </p:cNvPr>
          <p:cNvSpPr>
            <a:spLocks noGrp="1"/>
          </p:cNvSpPr>
          <p:nvPr>
            <p:ph sz="half" idx="13"/>
          </p:nvPr>
        </p:nvSpPr>
        <p:spPr/>
        <p:txBody>
          <a:bodyPr/>
          <a:lstStyle/>
          <a:p>
            <a:pPr indent="0" algn="just">
              <a:buNone/>
            </a:pPr>
            <a:r>
              <a:rPr lang="en-SG" sz="1800" dirty="0"/>
              <a:t>Competitive pricing for affordability, bundle offers for frequent buyers, student discounts and exclusive app-only deals to increase digital engagement and repeat purchases (Frederick et al., 2018).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6467258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55D096-23CB-3EDB-0793-A26D9D547E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800" b="1" dirty="0"/>
              <a:t> The Marketing Strategies-4Ps </a:t>
            </a:r>
            <a:endParaRPr lang="en-SG" sz="48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E6AAB1-288C-F96E-A70F-57739A787DA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SG" sz="2800" b="1" dirty="0"/>
              <a:t>Place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0CC34E-9FC6-0FDE-187B-7EE91A86B13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indent="0" algn="just">
              <a:buNone/>
            </a:pPr>
            <a:r>
              <a:rPr lang="en-SG" sz="1800" dirty="0"/>
              <a:t>First store located in East London to serve high-density urban communities. Mobile app acts as a second sales channel with delivery service within 1–2 km radius (Wrigley et al., 2019)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CD8A449-C978-2F65-17E4-9A88ED0811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SG" sz="2800" b="1" dirty="0"/>
              <a:t>Promotion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9CC6723-635E-1E71-1CF3-BE5F48BA4213}"/>
              </a:ext>
            </a:extLst>
          </p:cNvPr>
          <p:cNvSpPr>
            <a:spLocks noGrp="1"/>
          </p:cNvSpPr>
          <p:nvPr>
            <p:ph sz="half" idx="13"/>
          </p:nvPr>
        </p:nvSpPr>
        <p:spPr/>
        <p:txBody>
          <a:bodyPr/>
          <a:lstStyle/>
          <a:p>
            <a:pPr indent="0" algn="just">
              <a:buNone/>
            </a:pPr>
            <a:r>
              <a:rPr lang="en-SG" sz="1800" dirty="0"/>
              <a:t>Facebook, TikTok/Instagram campaigns, influencer partnerships, neighbourhood flyers, referral bonuses, loyalty points and collaborations with universities and co-working spaces (Alexander, 2025).</a:t>
            </a:r>
          </a:p>
        </p:txBody>
      </p:sp>
    </p:spTree>
    <p:extLst>
      <p:ext uri="{BB962C8B-B14F-4D97-AF65-F5344CB8AC3E}">
        <p14:creationId xmlns:p14="http://schemas.microsoft.com/office/powerpoint/2010/main" val="35205278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08AC3-BBC3-EAC5-CA72-611811864F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SG" sz="3200" b="1" dirty="0"/>
              <a:t>The funding required and its allocation, including initial costs</a:t>
            </a:r>
            <a:endParaRPr lang="en-SG" sz="32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B4370A2-5D15-9993-DC92-97EA67BC8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AFDD5-844D-364D-8AEC-50CF4D36D55D}" type="slidenum">
              <a:rPr lang="en-US" noProof="0" smtClean="0"/>
              <a:t>10</a:t>
            </a:fld>
            <a:endParaRPr lang="en-US" noProof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2780E3A-2A05-B113-4F1D-877D327708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9952" y="2230401"/>
            <a:ext cx="5216304" cy="352269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4A015A1-9F78-1516-44CB-F9A4DB38F552}"/>
              </a:ext>
            </a:extLst>
          </p:cNvPr>
          <p:cNvSpPr txBox="1"/>
          <p:nvPr/>
        </p:nvSpPr>
        <p:spPr>
          <a:xfrm>
            <a:off x="6994689" y="2328421"/>
            <a:ext cx="4722829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SG" sz="2800" dirty="0"/>
              <a:t>The shareholders of the business will provide </a:t>
            </a:r>
            <a:r>
              <a:rPr lang="en-GB" sz="2800" dirty="0"/>
              <a:t>£30,000.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800" dirty="0"/>
              <a:t>£10,000 will be taken from Start-Up Loan (UK government-backed)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800" dirty="0"/>
              <a:t>Rest of the £20,000 will be taken from Angel investors. </a:t>
            </a:r>
            <a:endParaRPr lang="en-SG" sz="2800" dirty="0"/>
          </a:p>
        </p:txBody>
      </p:sp>
    </p:spTree>
    <p:extLst>
      <p:ext uri="{BB962C8B-B14F-4D97-AF65-F5344CB8AC3E}">
        <p14:creationId xmlns:p14="http://schemas.microsoft.com/office/powerpoint/2010/main" val="2563278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768D10-52FC-614F-89A5-4F793BEFE8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0" y="614172"/>
            <a:ext cx="4419600" cy="1024128"/>
          </a:xfrm>
        </p:spPr>
        <p:txBody>
          <a:bodyPr/>
          <a:lstStyle/>
          <a:p>
            <a:r>
              <a:rPr lang="en-US" sz="5400" b="1" dirty="0"/>
              <a:t>Conclusion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5C5FD85-E72E-D48C-0D76-91EA628295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9900" y="1854200"/>
            <a:ext cx="4152900" cy="4464304"/>
          </a:xfrm>
        </p:spPr>
        <p:txBody>
          <a:bodyPr/>
          <a:lstStyle/>
          <a:p>
            <a:pPr algn="just"/>
            <a:r>
              <a:rPr lang="en-SG" dirty="0" err="1"/>
              <a:t>UrbanBox</a:t>
            </a:r>
            <a:r>
              <a:rPr lang="en-SG" dirty="0"/>
              <a:t> Market will provide fast, affordable access to everyday essentials through a smart hybrid model, combining a neighbourhood store with app-based ordering. </a:t>
            </a:r>
          </a:p>
          <a:p>
            <a:pPr algn="just"/>
            <a:r>
              <a:rPr lang="en-SG" dirty="0"/>
              <a:t>With strong demand for convenience in London, targeted marketing, efficient delivery and subscription sales will support growth. </a:t>
            </a:r>
          </a:p>
          <a:p>
            <a:pPr algn="just"/>
            <a:r>
              <a:rPr lang="en-SG" dirty="0"/>
              <a:t>With secured funding and structured management, the business holds strong potential to scale and become a trusted local essentials provider.</a:t>
            </a:r>
          </a:p>
        </p:txBody>
      </p:sp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D25A71FC-E771-A437-3EB1-9E602CA911DA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21875" r="2187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752263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09A229-B82E-7BE4-02BF-60B3072CAE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9952" y="207264"/>
            <a:ext cx="9912096" cy="1024636"/>
          </a:xfrm>
        </p:spPr>
        <p:txBody>
          <a:bodyPr/>
          <a:lstStyle/>
          <a:p>
            <a:r>
              <a:rPr lang="en-SG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B2EB31-1A72-E81E-0A34-3AFAC53D83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632" y="1485900"/>
            <a:ext cx="11000232" cy="4860036"/>
          </a:xfrm>
        </p:spPr>
        <p:txBody>
          <a:bodyPr/>
          <a:lstStyle/>
          <a:p>
            <a:pPr marL="0" indent="0" algn="just">
              <a:buNone/>
            </a:pPr>
            <a:r>
              <a:rPr lang="en-GB" sz="1200" dirty="0"/>
              <a:t>Alexander, A., (2025). Convenience store retailing–The embedding of a new approach in the British retail landscape. </a:t>
            </a:r>
            <a:r>
              <a:rPr lang="en-GB" sz="1200" i="1" dirty="0"/>
              <a:t>Business History</a:t>
            </a:r>
            <a:r>
              <a:rPr lang="en-GB" sz="1200" dirty="0"/>
              <a:t>, pp.1-22.</a:t>
            </a:r>
            <a:endParaRPr lang="en-SG" sz="1200" dirty="0"/>
          </a:p>
          <a:p>
            <a:pPr marL="0" indent="0" algn="just">
              <a:buNone/>
            </a:pPr>
            <a:r>
              <a:rPr lang="en-GB" sz="1200" dirty="0"/>
              <a:t>Baron, R.A. and Shane, S., (2007). Entrepreneurship: A process perspective. </a:t>
            </a:r>
            <a:r>
              <a:rPr lang="en-GB" sz="1200" i="1" dirty="0"/>
              <a:t>The psychology of entrepreneurship</a:t>
            </a:r>
            <a:r>
              <a:rPr lang="en-GB" sz="1200" dirty="0"/>
              <a:t>, </a:t>
            </a:r>
            <a:r>
              <a:rPr lang="en-GB" sz="1200" i="1" dirty="0"/>
              <a:t>38</a:t>
            </a:r>
            <a:r>
              <a:rPr lang="en-GB" sz="1200" dirty="0"/>
              <a:t>, pp.19-40.</a:t>
            </a:r>
            <a:endParaRPr lang="en-SG" sz="1200" dirty="0"/>
          </a:p>
          <a:p>
            <a:pPr marL="0" indent="0" algn="just">
              <a:buNone/>
            </a:pPr>
            <a:r>
              <a:rPr lang="en-GB" sz="1200" dirty="0"/>
              <a:t>Buckley, M., Cowan, C. and McCarthy, M., (2007). The convenience food market in Great Britain: Convenience food lifestyle (CFL) segments. </a:t>
            </a:r>
            <a:r>
              <a:rPr lang="en-GB" sz="1200" i="1" dirty="0"/>
              <a:t>Appetite</a:t>
            </a:r>
            <a:r>
              <a:rPr lang="en-GB" sz="1200" dirty="0"/>
              <a:t>, </a:t>
            </a:r>
            <a:r>
              <a:rPr lang="en-GB" sz="1200" i="1" dirty="0"/>
              <a:t>49</a:t>
            </a:r>
            <a:r>
              <a:rPr lang="en-GB" sz="1200" dirty="0"/>
              <a:t>(3), pp.600-617.</a:t>
            </a:r>
            <a:endParaRPr lang="en-SG" sz="1200" dirty="0"/>
          </a:p>
          <a:p>
            <a:pPr marL="0" indent="0" algn="just">
              <a:buNone/>
            </a:pPr>
            <a:r>
              <a:rPr lang="en-GB" sz="1200" dirty="0"/>
              <a:t>Bygrave, W.D., Zacharakis, A., Wise, S. and Corbett, A.C., (2024). </a:t>
            </a:r>
            <a:r>
              <a:rPr lang="en-GB" sz="1200" i="1" dirty="0"/>
              <a:t>Entrepreneurship</a:t>
            </a:r>
            <a:r>
              <a:rPr lang="en-GB" sz="1200" dirty="0"/>
              <a:t>. John Wiley &amp; Sons.</a:t>
            </a:r>
            <a:endParaRPr lang="en-SG" sz="1200" dirty="0"/>
          </a:p>
          <a:p>
            <a:pPr marL="0" indent="0" algn="just">
              <a:buNone/>
            </a:pPr>
            <a:r>
              <a:rPr lang="en-GB" sz="1200" dirty="0"/>
              <a:t>Casson, M. and Buckley, P.J., (2010). </a:t>
            </a:r>
            <a:r>
              <a:rPr lang="en-GB" sz="1200" i="1" dirty="0"/>
              <a:t>Entrepreneurship</a:t>
            </a:r>
            <a:r>
              <a:rPr lang="en-GB" sz="1200" dirty="0"/>
              <a:t>. Edward Elgar Publishing.</a:t>
            </a:r>
            <a:endParaRPr lang="en-SG" sz="1200" dirty="0"/>
          </a:p>
          <a:p>
            <a:pPr marL="0" indent="0" algn="just">
              <a:buNone/>
            </a:pPr>
            <a:r>
              <a:rPr lang="en-GB" sz="1200" dirty="0"/>
              <a:t>Chell, E., (2007). Social enterprise and entrepreneurship: Towards a convergent theory of the entrepreneurial process. </a:t>
            </a:r>
            <a:r>
              <a:rPr lang="en-GB" sz="1200" i="1" dirty="0"/>
              <a:t>International small business journal</a:t>
            </a:r>
            <a:r>
              <a:rPr lang="en-GB" sz="1200" dirty="0"/>
              <a:t>, </a:t>
            </a:r>
            <a:r>
              <a:rPr lang="en-GB" sz="1200" i="1" dirty="0"/>
              <a:t>25</a:t>
            </a:r>
            <a:r>
              <a:rPr lang="en-GB" sz="1200" dirty="0"/>
              <a:t>(1), pp.5-26.</a:t>
            </a:r>
            <a:endParaRPr lang="en-SG" sz="1200" dirty="0"/>
          </a:p>
          <a:p>
            <a:pPr marL="0" indent="0" algn="just">
              <a:buNone/>
            </a:pPr>
            <a:r>
              <a:rPr lang="en-GB" sz="1200" dirty="0"/>
              <a:t>Dollinger, M., (2008). </a:t>
            </a:r>
            <a:r>
              <a:rPr lang="en-GB" sz="1200" i="1" dirty="0"/>
              <a:t>Entrepreneurship</a:t>
            </a:r>
            <a:r>
              <a:rPr lang="en-GB" sz="1200" dirty="0"/>
              <a:t>. Marsh Publications.</a:t>
            </a:r>
            <a:endParaRPr lang="en-SG" sz="1200" dirty="0"/>
          </a:p>
          <a:p>
            <a:pPr marL="0" indent="0" algn="just">
              <a:buNone/>
            </a:pPr>
            <a:r>
              <a:rPr lang="en-GB" sz="1200" dirty="0"/>
              <a:t>Frederick, H., O'Connor, A. and Kuratko, D.F., (2018). </a:t>
            </a:r>
            <a:r>
              <a:rPr lang="en-GB" sz="1200" i="1" dirty="0"/>
              <a:t>Entrepreneurship</a:t>
            </a:r>
            <a:r>
              <a:rPr lang="en-GB" sz="1200" dirty="0"/>
              <a:t>. Cengage AU.</a:t>
            </a:r>
            <a:endParaRPr lang="en-SG" sz="1200" dirty="0"/>
          </a:p>
          <a:p>
            <a:pPr marL="0" indent="0" algn="just">
              <a:buNone/>
            </a:pPr>
            <a:r>
              <a:rPr lang="en-GB" sz="1200" dirty="0"/>
              <a:t>Hood, N., Clarke, G. and Clarke, M., (2016). Segmenting the growing UK convenience store market for retail location planning. </a:t>
            </a:r>
            <a:r>
              <a:rPr lang="en-GB" sz="1200" i="1" dirty="0"/>
              <a:t>The International Review of Retail, Distribution and Consumer Research</a:t>
            </a:r>
            <a:r>
              <a:rPr lang="en-GB" sz="1200" dirty="0"/>
              <a:t>, </a:t>
            </a:r>
            <a:r>
              <a:rPr lang="en-GB" sz="1200" i="1" dirty="0"/>
              <a:t>26</a:t>
            </a:r>
            <a:r>
              <a:rPr lang="en-GB" sz="1200" dirty="0"/>
              <a:t>(2), pp.113-136.</a:t>
            </a:r>
            <a:endParaRPr lang="en-SG" sz="1200" dirty="0"/>
          </a:p>
          <a:p>
            <a:pPr marL="0" indent="0" algn="just">
              <a:buNone/>
            </a:pPr>
            <a:r>
              <a:rPr lang="en-GB" sz="1200" dirty="0"/>
              <a:t>Jones, B. and Iredale, N., (2014). Enterprise and entrepreneurship education: towards a comparative analysis. </a:t>
            </a:r>
            <a:r>
              <a:rPr lang="en-GB" sz="1200" i="1" dirty="0"/>
              <a:t>Journal of Enterprising Communities: People and Places in the Global Economy</a:t>
            </a:r>
            <a:r>
              <a:rPr lang="en-GB" sz="1200" dirty="0"/>
              <a:t>, </a:t>
            </a:r>
            <a:r>
              <a:rPr lang="en-GB" sz="1200" i="1" dirty="0"/>
              <a:t>8</a:t>
            </a:r>
            <a:r>
              <a:rPr lang="en-GB" sz="1200" dirty="0"/>
              <a:t>(1), pp.34-50.</a:t>
            </a:r>
            <a:endParaRPr lang="en-SG" sz="1200" dirty="0"/>
          </a:p>
          <a:p>
            <a:pPr marL="0" indent="0" algn="just">
              <a:buNone/>
            </a:pPr>
            <a:r>
              <a:rPr lang="en-GB" sz="1200" dirty="0" err="1"/>
              <a:t>Lackéus</a:t>
            </a:r>
            <a:r>
              <a:rPr lang="en-GB" sz="1200" dirty="0"/>
              <a:t>, M., (2015). </a:t>
            </a:r>
            <a:r>
              <a:rPr lang="en-GB" sz="1200" i="1" dirty="0"/>
              <a:t>Entrepreneurship in education: What, why, when, how</a:t>
            </a:r>
            <a:r>
              <a:rPr lang="en-GB" sz="1200" dirty="0"/>
              <a:t> (No. 2015/6). Paris: OECD publishing.</a:t>
            </a:r>
            <a:endParaRPr lang="en-SG" sz="1200" dirty="0"/>
          </a:p>
          <a:p>
            <a:pPr marL="0" indent="0" algn="just">
              <a:buNone/>
            </a:pPr>
            <a:r>
              <a:rPr lang="en-GB" sz="1200" dirty="0"/>
              <a:t>Lowe, R. and Marriott, S., (2012). </a:t>
            </a:r>
            <a:r>
              <a:rPr lang="en-GB" sz="1200" i="1" dirty="0"/>
              <a:t>Enterprise: Entrepreneurship and innovation</a:t>
            </a:r>
            <a:r>
              <a:rPr lang="en-GB" sz="1200" dirty="0"/>
              <a:t>. Routledge.</a:t>
            </a:r>
            <a:endParaRPr lang="en-SG" sz="1200" dirty="0"/>
          </a:p>
          <a:p>
            <a:pPr marL="0" indent="0" algn="just">
              <a:buNone/>
            </a:pPr>
            <a:r>
              <a:rPr lang="en-GB" sz="1200" dirty="0"/>
              <a:t>Suel, E. and Polak, J.W., (2017). Development of joint models for channel, store, and travel mode choice: Grocery shopping in London. </a:t>
            </a:r>
            <a:r>
              <a:rPr lang="en-GB" sz="1200" i="1" dirty="0"/>
              <a:t>Transportation Research Part A: Policy and Practice</a:t>
            </a:r>
            <a:r>
              <a:rPr lang="en-GB" sz="1200" dirty="0"/>
              <a:t>, </a:t>
            </a:r>
            <a:r>
              <a:rPr lang="en-GB" sz="1200" i="1" dirty="0"/>
              <a:t>99</a:t>
            </a:r>
            <a:r>
              <a:rPr lang="en-GB" sz="1200" dirty="0"/>
              <a:t>, pp.147-162.</a:t>
            </a:r>
            <a:endParaRPr lang="en-SG" sz="1200" dirty="0"/>
          </a:p>
          <a:p>
            <a:pPr marL="0" indent="0" algn="just">
              <a:buNone/>
            </a:pPr>
            <a:r>
              <a:rPr lang="en-GB" sz="1200" dirty="0"/>
              <a:t>Wrigley, N., Wood, S., </a:t>
            </a:r>
            <a:r>
              <a:rPr lang="en-GB" sz="1200" dirty="0" err="1"/>
              <a:t>Lambiri</a:t>
            </a:r>
            <a:r>
              <a:rPr lang="en-GB" sz="1200" dirty="0"/>
              <a:t>, D. and Lowe, M., (2019). Corporate convenience store development effects in small towns: Convenience culture during economic and digital storms. </a:t>
            </a:r>
            <a:r>
              <a:rPr lang="en-GB" sz="1200" i="1" dirty="0"/>
              <a:t>Environment and Planning A: Economy and Space</a:t>
            </a:r>
            <a:r>
              <a:rPr lang="en-GB" sz="1200" dirty="0"/>
              <a:t>, </a:t>
            </a:r>
            <a:r>
              <a:rPr lang="en-GB" sz="1200" i="1" dirty="0"/>
              <a:t>51</a:t>
            </a:r>
            <a:r>
              <a:rPr lang="en-GB" sz="1200" dirty="0"/>
              <a:t>(1), pp.112-132.</a:t>
            </a:r>
            <a:endParaRPr lang="en-SG" sz="1200" dirty="0"/>
          </a:p>
        </p:txBody>
      </p:sp>
    </p:spTree>
    <p:extLst>
      <p:ext uri="{BB962C8B-B14F-4D97-AF65-F5344CB8AC3E}">
        <p14:creationId xmlns:p14="http://schemas.microsoft.com/office/powerpoint/2010/main" val="23273071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itle 23">
            <a:extLst>
              <a:ext uri="{FF2B5EF4-FFF2-40B4-BE49-F238E27FC236}">
                <a16:creationId xmlns:a16="http://schemas.microsoft.com/office/drawing/2014/main" id="{A4C5B759-93CB-5B5A-B1D2-2E3C42747C7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Thank you</a:t>
            </a:r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C2CB4FCD-398F-5B83-0BF7-5792F861781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18605" r="18605"/>
          <a:stretch>
            <a:fillRect/>
          </a:stretch>
        </p:blipFill>
        <p:spPr/>
      </p:pic>
      <p:sp>
        <p:nvSpPr>
          <p:cNvPr id="5" name="Subtitle 4">
            <a:extLst>
              <a:ext uri="{FF2B5EF4-FFF2-40B4-BE49-F238E27FC236}">
                <a16:creationId xmlns:a16="http://schemas.microsoft.com/office/drawing/2014/main" id="{46C22A8B-5276-A1D0-2727-49CCB9BA410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SG" sz="3600" b="1" dirty="0"/>
              <a:t>Any Question </a:t>
            </a:r>
          </a:p>
        </p:txBody>
      </p:sp>
    </p:spTree>
    <p:extLst>
      <p:ext uri="{BB962C8B-B14F-4D97-AF65-F5344CB8AC3E}">
        <p14:creationId xmlns:p14="http://schemas.microsoft.com/office/powerpoint/2010/main" val="23975833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30">
      <a:dk1>
        <a:srgbClr val="000000"/>
      </a:dk1>
      <a:lt1>
        <a:srgbClr val="FFFFFF"/>
      </a:lt1>
      <a:dk2>
        <a:srgbClr val="264653"/>
      </a:dk2>
      <a:lt2>
        <a:srgbClr val="E7E6E6"/>
      </a:lt2>
      <a:accent1>
        <a:srgbClr val="F3EBE8"/>
      </a:accent1>
      <a:accent2>
        <a:srgbClr val="E9C369"/>
      </a:accent2>
      <a:accent3>
        <a:srgbClr val="2A9D8F"/>
      </a:accent3>
      <a:accent4>
        <a:srgbClr val="F3D6CD"/>
      </a:accent4>
      <a:accent5>
        <a:srgbClr val="F3EBE8"/>
      </a:accent5>
      <a:accent6>
        <a:srgbClr val="60717C"/>
      </a:accent6>
      <a:hlink>
        <a:srgbClr val="828683"/>
      </a:hlink>
      <a:folHlink>
        <a:srgbClr val="D08A55"/>
      </a:folHlink>
    </a:clrScheme>
    <a:fontScheme name="Custom 28">
      <a:majorFont>
        <a:latin typeface="Century Gothic"/>
        <a:ea typeface=""/>
        <a:cs typeface=""/>
      </a:majorFont>
      <a:minorFont>
        <a:latin typeface="Univers Condensed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odern-Angles_Win32_CP_v11" id="{557BB2FF-F1F4-4776-80DE-DC11FC14475E}" vid="{E0321167-E0D5-4285-8F17-B2BAD920F1B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4" ma:contentTypeDescription="Create a new document." ma:contentTypeScope="" ma:versionID="2d714a3296df14eba7a100bb665443ca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49549bf45bfbbfb6cffed527380e77e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1D9A46C-D3F3-4D45-B248-B831C6B5FC85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5FA78568-A730-4D3B-A489-FD854E91254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7D90517-43A3-4BC6-B197-5C7B7D3DBCA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{70DD36CA-94E1-4681-8B08-BE857F870FCB}tf11429527_win32</Template>
  <TotalTime>37</TotalTime>
  <Words>1426</Words>
  <Application>Microsoft Office PowerPoint</Application>
  <PresentationFormat>Widescreen</PresentationFormat>
  <Paragraphs>104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Arial</vt:lpstr>
      <vt:lpstr>Calibri</vt:lpstr>
      <vt:lpstr>Century Gothic</vt:lpstr>
      <vt:lpstr>Karla</vt:lpstr>
      <vt:lpstr>Symbol</vt:lpstr>
      <vt:lpstr>Univers Condensed Light</vt:lpstr>
      <vt:lpstr>Office Theme</vt:lpstr>
      <vt:lpstr>Welcome to Presentation </vt:lpstr>
      <vt:lpstr> Introduction </vt:lpstr>
      <vt:lpstr>Overview of the business idea-    UrbanBox Market</vt:lpstr>
      <vt:lpstr>PowerPoint Presentation</vt:lpstr>
      <vt:lpstr>PowerPoint Presentation</vt:lpstr>
      <vt:lpstr> Environmental Analysis- PESTEL Analysis</vt:lpstr>
      <vt:lpstr> Environmental Analysis- PESTEL Analysis</vt:lpstr>
      <vt:lpstr> The Marketing Strategies-4Ps </vt:lpstr>
      <vt:lpstr> The Marketing Strategies-4Ps </vt:lpstr>
      <vt:lpstr>The funding required and its allocation, including initial costs</vt:lpstr>
      <vt:lpstr>Conclusion</vt:lpstr>
      <vt:lpstr>References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lastModifiedBy>Nahidur Rahman (2430028)</cp:lastModifiedBy>
  <cp:revision>1</cp:revision>
  <dcterms:created xsi:type="dcterms:W3CDTF">2025-12-06T07:37:34Z</dcterms:created>
  <dcterms:modified xsi:type="dcterms:W3CDTF">2025-12-06T10:18:03Z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