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28"/>
  </p:notesMasterIdLst>
  <p:sldIdLst>
    <p:sldId id="3825" r:id="rId5"/>
    <p:sldId id="3826" r:id="rId6"/>
    <p:sldId id="3828" r:id="rId7"/>
    <p:sldId id="3827" r:id="rId8"/>
    <p:sldId id="3835" r:id="rId9"/>
    <p:sldId id="3836" r:id="rId10"/>
    <p:sldId id="3847" r:id="rId11"/>
    <p:sldId id="3837" r:id="rId12"/>
    <p:sldId id="3848" r:id="rId13"/>
    <p:sldId id="3849" r:id="rId14"/>
    <p:sldId id="3850" r:id="rId15"/>
    <p:sldId id="3851" r:id="rId16"/>
    <p:sldId id="3838" r:id="rId17"/>
    <p:sldId id="3839" r:id="rId18"/>
    <p:sldId id="3840" r:id="rId19"/>
    <p:sldId id="3833" r:id="rId20"/>
    <p:sldId id="3846" r:id="rId21"/>
    <p:sldId id="3853" r:id="rId22"/>
    <p:sldId id="3842" r:id="rId23"/>
    <p:sldId id="3843" r:id="rId24"/>
    <p:sldId id="3844" r:id="rId25"/>
    <p:sldId id="3845" r:id="rId26"/>
    <p:sldId id="385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A35825-A874-4AF9-B35B-6B61DF593D52}" v="6" dt="2023-02-17T11:04:39.8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72691" autoAdjust="0"/>
  </p:normalViewPr>
  <p:slideViewPr>
    <p:cSldViewPr snapToGrid="0">
      <p:cViewPr varScale="1">
        <p:scale>
          <a:sx n="80" d="100"/>
          <a:sy n="80" d="100"/>
        </p:scale>
        <p:origin x="896" y="48"/>
      </p:cViewPr>
      <p:guideLst>
        <p:guide orient="horz" pos="1200"/>
        <p:guide orient="horz" pos="3408"/>
        <p:guide pos="6936"/>
        <p:guide pos="74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35" Type="http://schemas.microsoft.com/office/2018/10/relationships/authors" Target="author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13A35825-A874-4AF9-B35B-6B61DF593D52}"/>
    <pc:docChg chg="undo custSel addSld delSld modSld sldOrd">
      <pc:chgData name="Rhiannon Sandy" userId="92fb7be3-64d4-49bd-bb87-c79fe36d5b47" providerId="ADAL" clId="{13A35825-A874-4AF9-B35B-6B61DF593D52}" dt="2023-02-24T11:08:43.092" v="2199" actId="47"/>
      <pc:docMkLst>
        <pc:docMk/>
      </pc:docMkLst>
      <pc:sldChg chg="add del">
        <pc:chgData name="Rhiannon Sandy" userId="92fb7be3-64d4-49bd-bb87-c79fe36d5b47" providerId="ADAL" clId="{13A35825-A874-4AF9-B35B-6B61DF593D52}" dt="2023-02-17T10:34:13.453" v="1" actId="2890"/>
        <pc:sldMkLst>
          <pc:docMk/>
          <pc:sldMk cId="2396236584" sldId="3848"/>
        </pc:sldMkLst>
      </pc:sldChg>
      <pc:sldChg chg="addSp delSp modSp new mod setBg modClrScheme chgLayout">
        <pc:chgData name="Rhiannon Sandy" userId="92fb7be3-64d4-49bd-bb87-c79fe36d5b47" providerId="ADAL" clId="{13A35825-A874-4AF9-B35B-6B61DF593D52}" dt="2023-02-17T10:35:42.592" v="176" actId="26606"/>
        <pc:sldMkLst>
          <pc:docMk/>
          <pc:sldMk cId="3260159729" sldId="3848"/>
        </pc:sldMkLst>
        <pc:spChg chg="del mod ord">
          <ac:chgData name="Rhiannon Sandy" userId="92fb7be3-64d4-49bd-bb87-c79fe36d5b47" providerId="ADAL" clId="{13A35825-A874-4AF9-B35B-6B61DF593D52}" dt="2023-02-17T10:34:27.792" v="3" actId="700"/>
          <ac:spMkLst>
            <pc:docMk/>
            <pc:sldMk cId="3260159729" sldId="3848"/>
            <ac:spMk id="2" creationId="{60A2D03C-2ED7-DD68-BCD5-E655F3855627}"/>
          </ac:spMkLst>
        </pc:spChg>
        <pc:spChg chg="del mod ord">
          <ac:chgData name="Rhiannon Sandy" userId="92fb7be3-64d4-49bd-bb87-c79fe36d5b47" providerId="ADAL" clId="{13A35825-A874-4AF9-B35B-6B61DF593D52}" dt="2023-02-17T10:34:27.792" v="3" actId="700"/>
          <ac:spMkLst>
            <pc:docMk/>
            <pc:sldMk cId="3260159729" sldId="3848"/>
            <ac:spMk id="3" creationId="{F23D4F76-9F5D-7892-BD0D-ACE13764AFAA}"/>
          </ac:spMkLst>
        </pc:spChg>
        <pc:spChg chg="add mod ord">
          <ac:chgData name="Rhiannon Sandy" userId="92fb7be3-64d4-49bd-bb87-c79fe36d5b47" providerId="ADAL" clId="{13A35825-A874-4AF9-B35B-6B61DF593D52}" dt="2023-02-17T10:35:42.592" v="176" actId="26606"/>
          <ac:spMkLst>
            <pc:docMk/>
            <pc:sldMk cId="3260159729" sldId="3848"/>
            <ac:spMk id="4" creationId="{54A9574A-4BEA-BB4D-7778-D0E8CF5EC858}"/>
          </ac:spMkLst>
        </pc:spChg>
        <pc:spChg chg="add del mod ord">
          <ac:chgData name="Rhiannon Sandy" userId="92fb7be3-64d4-49bd-bb87-c79fe36d5b47" providerId="ADAL" clId="{13A35825-A874-4AF9-B35B-6B61DF593D52}" dt="2023-02-17T10:35:42.592" v="176" actId="26606"/>
          <ac:spMkLst>
            <pc:docMk/>
            <pc:sldMk cId="3260159729" sldId="3848"/>
            <ac:spMk id="5" creationId="{DFB97746-2616-1FFE-478A-28F76755DAA0}"/>
          </ac:spMkLst>
        </pc:spChg>
        <pc:spChg chg="add">
          <ac:chgData name="Rhiannon Sandy" userId="92fb7be3-64d4-49bd-bb87-c79fe36d5b47" providerId="ADAL" clId="{13A35825-A874-4AF9-B35B-6B61DF593D52}" dt="2023-02-17T10:35:42.592" v="176" actId="26606"/>
          <ac:spMkLst>
            <pc:docMk/>
            <pc:sldMk cId="3260159729" sldId="3848"/>
            <ac:spMk id="11" creationId="{23DA7759-3209-4FE2-96D1-4EEDD81E9EA0}"/>
          </ac:spMkLst>
        </pc:spChg>
        <pc:spChg chg="add">
          <ac:chgData name="Rhiannon Sandy" userId="92fb7be3-64d4-49bd-bb87-c79fe36d5b47" providerId="ADAL" clId="{13A35825-A874-4AF9-B35B-6B61DF593D52}" dt="2023-02-17T10:35:42.592" v="176" actId="26606"/>
          <ac:spMkLst>
            <pc:docMk/>
            <pc:sldMk cId="3260159729" sldId="3848"/>
            <ac:spMk id="13" creationId="{41460DAD-8769-4C9F-9C8C-BB0443909D76}"/>
          </ac:spMkLst>
        </pc:spChg>
        <pc:spChg chg="add">
          <ac:chgData name="Rhiannon Sandy" userId="92fb7be3-64d4-49bd-bb87-c79fe36d5b47" providerId="ADAL" clId="{13A35825-A874-4AF9-B35B-6B61DF593D52}" dt="2023-02-17T10:35:42.592" v="176" actId="26606"/>
          <ac:spMkLst>
            <pc:docMk/>
            <pc:sldMk cId="3260159729" sldId="3848"/>
            <ac:spMk id="15" creationId="{AE2B703B-46F9-481A-A605-82E2A828C4FA}"/>
          </ac:spMkLst>
        </pc:spChg>
        <pc:spChg chg="add">
          <ac:chgData name="Rhiannon Sandy" userId="92fb7be3-64d4-49bd-bb87-c79fe36d5b47" providerId="ADAL" clId="{13A35825-A874-4AF9-B35B-6B61DF593D52}" dt="2023-02-17T10:35:42.592" v="176" actId="26606"/>
          <ac:spMkLst>
            <pc:docMk/>
            <pc:sldMk cId="3260159729" sldId="3848"/>
            <ac:spMk id="17" creationId="{F13BE4D7-0C3D-4906-B230-A1C5B4665CCF}"/>
          </ac:spMkLst>
        </pc:spChg>
        <pc:graphicFrameChg chg="add">
          <ac:chgData name="Rhiannon Sandy" userId="92fb7be3-64d4-49bd-bb87-c79fe36d5b47" providerId="ADAL" clId="{13A35825-A874-4AF9-B35B-6B61DF593D52}" dt="2023-02-17T10:35:42.592" v="176" actId="26606"/>
          <ac:graphicFrameMkLst>
            <pc:docMk/>
            <pc:sldMk cId="3260159729" sldId="3848"/>
            <ac:graphicFrameMk id="7" creationId="{BEF2E1B3-8DAC-025E-644C-5D8254D94A8E}"/>
          </ac:graphicFrameMkLst>
        </pc:graphicFrameChg>
      </pc:sldChg>
      <pc:sldChg chg="addSp delSp modSp new mod setBg modNotesTx">
        <pc:chgData name="Rhiannon Sandy" userId="92fb7be3-64d4-49bd-bb87-c79fe36d5b47" providerId="ADAL" clId="{13A35825-A874-4AF9-B35B-6B61DF593D52}" dt="2023-02-17T10:50:49.406" v="1704" actId="478"/>
        <pc:sldMkLst>
          <pc:docMk/>
          <pc:sldMk cId="2588866972" sldId="3849"/>
        </pc:sldMkLst>
        <pc:spChg chg="mod">
          <ac:chgData name="Rhiannon Sandy" userId="92fb7be3-64d4-49bd-bb87-c79fe36d5b47" providerId="ADAL" clId="{13A35825-A874-4AF9-B35B-6B61DF593D52}" dt="2023-02-17T10:38:32.875" v="701" actId="26606"/>
          <ac:spMkLst>
            <pc:docMk/>
            <pc:sldMk cId="2588866972" sldId="3849"/>
            <ac:spMk id="2" creationId="{A9F06F19-A09A-8D7B-5F2F-21A53FACDF68}"/>
          </ac:spMkLst>
        </pc:spChg>
        <pc:spChg chg="mod ord">
          <ac:chgData name="Rhiannon Sandy" userId="92fb7be3-64d4-49bd-bb87-c79fe36d5b47" providerId="ADAL" clId="{13A35825-A874-4AF9-B35B-6B61DF593D52}" dt="2023-02-17T10:38:32.875" v="701" actId="26606"/>
          <ac:spMkLst>
            <pc:docMk/>
            <pc:sldMk cId="2588866972" sldId="3849"/>
            <ac:spMk id="3" creationId="{05A27725-B12F-46A7-2F92-6F2A23382392}"/>
          </ac:spMkLst>
        </pc:spChg>
        <pc:spChg chg="mod">
          <ac:chgData name="Rhiannon Sandy" userId="92fb7be3-64d4-49bd-bb87-c79fe36d5b47" providerId="ADAL" clId="{13A35825-A874-4AF9-B35B-6B61DF593D52}" dt="2023-02-17T10:50:40.850" v="1703" actId="113"/>
          <ac:spMkLst>
            <pc:docMk/>
            <pc:sldMk cId="2588866972" sldId="3849"/>
            <ac:spMk id="4" creationId="{7BCD0EEA-9FD4-38FB-1A9A-DC867BA2F780}"/>
          </ac:spMkLst>
        </pc:spChg>
        <pc:spChg chg="add mod">
          <ac:chgData name="Rhiannon Sandy" userId="92fb7be3-64d4-49bd-bb87-c79fe36d5b47" providerId="ADAL" clId="{13A35825-A874-4AF9-B35B-6B61DF593D52}" dt="2023-02-17T10:39:09.864" v="705" actId="26606"/>
          <ac:spMkLst>
            <pc:docMk/>
            <pc:sldMk cId="2588866972" sldId="3849"/>
            <ac:spMk id="5" creationId="{6F2B32C9-C5A7-C9F2-3FF3-E8511F03A67C}"/>
          </ac:spMkLst>
        </pc:spChg>
        <pc:spChg chg="add del mod">
          <ac:chgData name="Rhiannon Sandy" userId="92fb7be3-64d4-49bd-bb87-c79fe36d5b47" providerId="ADAL" clId="{13A35825-A874-4AF9-B35B-6B61DF593D52}" dt="2023-02-17T10:50:49.406" v="1704" actId="478"/>
          <ac:spMkLst>
            <pc:docMk/>
            <pc:sldMk cId="2588866972" sldId="3849"/>
            <ac:spMk id="7" creationId="{8D80DBE3-F6E1-E58C-0421-7248A650E2C4}"/>
          </ac:spMkLst>
        </pc:spChg>
        <pc:spChg chg="add del">
          <ac:chgData name="Rhiannon Sandy" userId="92fb7be3-64d4-49bd-bb87-c79fe36d5b47" providerId="ADAL" clId="{13A35825-A874-4AF9-B35B-6B61DF593D52}" dt="2023-02-17T10:40:55.453" v="944" actId="478"/>
          <ac:spMkLst>
            <pc:docMk/>
            <pc:sldMk cId="2588866972" sldId="3849"/>
            <ac:spMk id="8" creationId="{72B28C36-985D-C862-5E80-4F522BB3C1C6}"/>
          </ac:spMkLst>
        </pc:spChg>
        <pc:spChg chg="add del">
          <ac:chgData name="Rhiannon Sandy" userId="92fb7be3-64d4-49bd-bb87-c79fe36d5b47" providerId="ADAL" clId="{13A35825-A874-4AF9-B35B-6B61DF593D52}" dt="2023-02-17T10:39:09.864" v="705" actId="26606"/>
          <ac:spMkLst>
            <pc:docMk/>
            <pc:sldMk cId="2588866972" sldId="3849"/>
            <ac:spMk id="10" creationId="{23DA7759-3209-4FE2-96D1-4EEDD81E9EA0}"/>
          </ac:spMkLst>
        </pc:spChg>
        <pc:spChg chg="add del">
          <ac:chgData name="Rhiannon Sandy" userId="92fb7be3-64d4-49bd-bb87-c79fe36d5b47" providerId="ADAL" clId="{13A35825-A874-4AF9-B35B-6B61DF593D52}" dt="2023-02-17T10:39:09.864" v="705" actId="26606"/>
          <ac:spMkLst>
            <pc:docMk/>
            <pc:sldMk cId="2588866972" sldId="3849"/>
            <ac:spMk id="12" creationId="{41460DAD-8769-4C9F-9C8C-BB0443909D76}"/>
          </ac:spMkLst>
        </pc:spChg>
        <pc:spChg chg="add del">
          <ac:chgData name="Rhiannon Sandy" userId="92fb7be3-64d4-49bd-bb87-c79fe36d5b47" providerId="ADAL" clId="{13A35825-A874-4AF9-B35B-6B61DF593D52}" dt="2023-02-17T10:39:09.864" v="705" actId="26606"/>
          <ac:spMkLst>
            <pc:docMk/>
            <pc:sldMk cId="2588866972" sldId="3849"/>
            <ac:spMk id="14" creationId="{460B0EFB-53ED-4F35-B05D-F658EA021C65}"/>
          </ac:spMkLst>
        </pc:spChg>
        <pc:spChg chg="add del">
          <ac:chgData name="Rhiannon Sandy" userId="92fb7be3-64d4-49bd-bb87-c79fe36d5b47" providerId="ADAL" clId="{13A35825-A874-4AF9-B35B-6B61DF593D52}" dt="2023-02-17T10:39:09.864" v="705" actId="26606"/>
          <ac:spMkLst>
            <pc:docMk/>
            <pc:sldMk cId="2588866972" sldId="3849"/>
            <ac:spMk id="16" creationId="{835EF3DD-7D43-4A27-8967-A92FD8CC9365}"/>
          </ac:spMkLst>
        </pc:spChg>
        <pc:spChg chg="add">
          <ac:chgData name="Rhiannon Sandy" userId="92fb7be3-64d4-49bd-bb87-c79fe36d5b47" providerId="ADAL" clId="{13A35825-A874-4AF9-B35B-6B61DF593D52}" dt="2023-02-17T10:39:09.864" v="705" actId="26606"/>
          <ac:spMkLst>
            <pc:docMk/>
            <pc:sldMk cId="2588866972" sldId="3849"/>
            <ac:spMk id="21" creationId="{23DA7759-3209-4FE2-96D1-4EEDD81E9EA0}"/>
          </ac:spMkLst>
        </pc:spChg>
        <pc:spChg chg="add">
          <ac:chgData name="Rhiannon Sandy" userId="92fb7be3-64d4-49bd-bb87-c79fe36d5b47" providerId="ADAL" clId="{13A35825-A874-4AF9-B35B-6B61DF593D52}" dt="2023-02-17T10:39:09.864" v="705" actId="26606"/>
          <ac:spMkLst>
            <pc:docMk/>
            <pc:sldMk cId="2588866972" sldId="3849"/>
            <ac:spMk id="23" creationId="{41460DAD-8769-4C9F-9C8C-BB0443909D76}"/>
          </ac:spMkLst>
        </pc:spChg>
        <pc:spChg chg="add">
          <ac:chgData name="Rhiannon Sandy" userId="92fb7be3-64d4-49bd-bb87-c79fe36d5b47" providerId="ADAL" clId="{13A35825-A874-4AF9-B35B-6B61DF593D52}" dt="2023-02-17T10:39:09.864" v="705" actId="26606"/>
          <ac:spMkLst>
            <pc:docMk/>
            <pc:sldMk cId="2588866972" sldId="3849"/>
            <ac:spMk id="25" creationId="{460B0EFB-53ED-4F35-B05D-F658EA021C65}"/>
          </ac:spMkLst>
        </pc:spChg>
        <pc:spChg chg="add">
          <ac:chgData name="Rhiannon Sandy" userId="92fb7be3-64d4-49bd-bb87-c79fe36d5b47" providerId="ADAL" clId="{13A35825-A874-4AF9-B35B-6B61DF593D52}" dt="2023-02-17T10:39:09.864" v="705" actId="26606"/>
          <ac:spMkLst>
            <pc:docMk/>
            <pc:sldMk cId="2588866972" sldId="3849"/>
            <ac:spMk id="27" creationId="{835EF3DD-7D43-4A27-8967-A92FD8CC9365}"/>
          </ac:spMkLst>
        </pc:spChg>
        <pc:picChg chg="add mod">
          <ac:chgData name="Rhiannon Sandy" userId="92fb7be3-64d4-49bd-bb87-c79fe36d5b47" providerId="ADAL" clId="{13A35825-A874-4AF9-B35B-6B61DF593D52}" dt="2023-02-17T10:40:53.650" v="943" actId="1076"/>
          <ac:picMkLst>
            <pc:docMk/>
            <pc:sldMk cId="2588866972" sldId="3849"/>
            <ac:picMk id="6" creationId="{09D248A4-DD28-0BC3-4D0D-9F009B84F183}"/>
          </ac:picMkLst>
        </pc:picChg>
      </pc:sldChg>
      <pc:sldChg chg="addSp delSp modSp new mod setBg">
        <pc:chgData name="Rhiannon Sandy" userId="92fb7be3-64d4-49bd-bb87-c79fe36d5b47" providerId="ADAL" clId="{13A35825-A874-4AF9-B35B-6B61DF593D52}" dt="2023-02-17T10:42:08.998" v="1146" actId="26606"/>
        <pc:sldMkLst>
          <pc:docMk/>
          <pc:sldMk cId="2222633740" sldId="3850"/>
        </pc:sldMkLst>
        <pc:spChg chg="mod">
          <ac:chgData name="Rhiannon Sandy" userId="92fb7be3-64d4-49bd-bb87-c79fe36d5b47" providerId="ADAL" clId="{13A35825-A874-4AF9-B35B-6B61DF593D52}" dt="2023-02-17T10:42:08.998" v="1146" actId="26606"/>
          <ac:spMkLst>
            <pc:docMk/>
            <pc:sldMk cId="2222633740" sldId="3850"/>
            <ac:spMk id="2" creationId="{1174FCEF-EEF9-C21F-9843-E4A5EE054F25}"/>
          </ac:spMkLst>
        </pc:spChg>
        <pc:spChg chg="mod">
          <ac:chgData name="Rhiannon Sandy" userId="92fb7be3-64d4-49bd-bb87-c79fe36d5b47" providerId="ADAL" clId="{13A35825-A874-4AF9-B35B-6B61DF593D52}" dt="2023-02-17T10:42:08.998" v="1146" actId="26606"/>
          <ac:spMkLst>
            <pc:docMk/>
            <pc:sldMk cId="2222633740" sldId="3850"/>
            <ac:spMk id="3" creationId="{BB3D6B19-40E6-838A-138C-A33E9F3D0D59}"/>
          </ac:spMkLst>
        </pc:spChg>
        <pc:spChg chg="del mod">
          <ac:chgData name="Rhiannon Sandy" userId="92fb7be3-64d4-49bd-bb87-c79fe36d5b47" providerId="ADAL" clId="{13A35825-A874-4AF9-B35B-6B61DF593D52}" dt="2023-02-17T10:42:08.998" v="1146" actId="26606"/>
          <ac:spMkLst>
            <pc:docMk/>
            <pc:sldMk cId="2222633740" sldId="3850"/>
            <ac:spMk id="4" creationId="{F7CDD11F-3678-6EFA-4FD9-2604D158F911}"/>
          </ac:spMkLst>
        </pc:spChg>
        <pc:spChg chg="add">
          <ac:chgData name="Rhiannon Sandy" userId="92fb7be3-64d4-49bd-bb87-c79fe36d5b47" providerId="ADAL" clId="{13A35825-A874-4AF9-B35B-6B61DF593D52}" dt="2023-02-17T10:42:08.998" v="1146" actId="26606"/>
          <ac:spMkLst>
            <pc:docMk/>
            <pc:sldMk cId="2222633740" sldId="3850"/>
            <ac:spMk id="10" creationId="{23DA7759-3209-4FE2-96D1-4EEDD81E9EA0}"/>
          </ac:spMkLst>
        </pc:spChg>
        <pc:spChg chg="add">
          <ac:chgData name="Rhiannon Sandy" userId="92fb7be3-64d4-49bd-bb87-c79fe36d5b47" providerId="ADAL" clId="{13A35825-A874-4AF9-B35B-6B61DF593D52}" dt="2023-02-17T10:42:08.998" v="1146" actId="26606"/>
          <ac:spMkLst>
            <pc:docMk/>
            <pc:sldMk cId="2222633740" sldId="3850"/>
            <ac:spMk id="12" creationId="{41460DAD-8769-4C9F-9C8C-BB0443909D76}"/>
          </ac:spMkLst>
        </pc:spChg>
        <pc:spChg chg="add">
          <ac:chgData name="Rhiannon Sandy" userId="92fb7be3-64d4-49bd-bb87-c79fe36d5b47" providerId="ADAL" clId="{13A35825-A874-4AF9-B35B-6B61DF593D52}" dt="2023-02-17T10:42:08.998" v="1146" actId="26606"/>
          <ac:spMkLst>
            <pc:docMk/>
            <pc:sldMk cId="2222633740" sldId="3850"/>
            <ac:spMk id="14" creationId="{AE2B703B-46F9-481A-A605-82E2A828C4FA}"/>
          </ac:spMkLst>
        </pc:spChg>
        <pc:spChg chg="add">
          <ac:chgData name="Rhiannon Sandy" userId="92fb7be3-64d4-49bd-bb87-c79fe36d5b47" providerId="ADAL" clId="{13A35825-A874-4AF9-B35B-6B61DF593D52}" dt="2023-02-17T10:42:08.998" v="1146" actId="26606"/>
          <ac:spMkLst>
            <pc:docMk/>
            <pc:sldMk cId="2222633740" sldId="3850"/>
            <ac:spMk id="16" creationId="{F13BE4D7-0C3D-4906-B230-A1C5B4665CCF}"/>
          </ac:spMkLst>
        </pc:spChg>
        <pc:graphicFrameChg chg="add">
          <ac:chgData name="Rhiannon Sandy" userId="92fb7be3-64d4-49bd-bb87-c79fe36d5b47" providerId="ADAL" clId="{13A35825-A874-4AF9-B35B-6B61DF593D52}" dt="2023-02-17T10:42:08.998" v="1146" actId="26606"/>
          <ac:graphicFrameMkLst>
            <pc:docMk/>
            <pc:sldMk cId="2222633740" sldId="3850"/>
            <ac:graphicFrameMk id="6" creationId="{F6F46472-6C03-2C51-5803-D2404C418823}"/>
          </ac:graphicFrameMkLst>
        </pc:graphicFrameChg>
      </pc:sldChg>
      <pc:sldChg chg="addSp delSp modSp new mod setBg modNotesTx">
        <pc:chgData name="Rhiannon Sandy" userId="92fb7be3-64d4-49bd-bb87-c79fe36d5b47" providerId="ADAL" clId="{13A35825-A874-4AF9-B35B-6B61DF593D52}" dt="2023-02-17T10:48:21.969" v="1702" actId="120"/>
        <pc:sldMkLst>
          <pc:docMk/>
          <pc:sldMk cId="2701525869" sldId="3851"/>
        </pc:sldMkLst>
        <pc:spChg chg="del mod">
          <ac:chgData name="Rhiannon Sandy" userId="92fb7be3-64d4-49bd-bb87-c79fe36d5b47" providerId="ADAL" clId="{13A35825-A874-4AF9-B35B-6B61DF593D52}" dt="2023-02-17T10:46:29.876" v="1420" actId="478"/>
          <ac:spMkLst>
            <pc:docMk/>
            <pc:sldMk cId="2701525869" sldId="3851"/>
            <ac:spMk id="2" creationId="{925EB52A-80CF-0718-8C5B-77C93C39CC43}"/>
          </ac:spMkLst>
        </pc:spChg>
        <pc:spChg chg="mod ord">
          <ac:chgData name="Rhiannon Sandy" userId="92fb7be3-64d4-49bd-bb87-c79fe36d5b47" providerId="ADAL" clId="{13A35825-A874-4AF9-B35B-6B61DF593D52}" dt="2023-02-17T10:46:36.129" v="1422" actId="26606"/>
          <ac:spMkLst>
            <pc:docMk/>
            <pc:sldMk cId="2701525869" sldId="3851"/>
            <ac:spMk id="3" creationId="{CF4C8B4B-B116-D0AC-AE61-9F3D848FE673}"/>
          </ac:spMkLst>
        </pc:spChg>
        <pc:spChg chg="add del mod">
          <ac:chgData name="Rhiannon Sandy" userId="92fb7be3-64d4-49bd-bb87-c79fe36d5b47" providerId="ADAL" clId="{13A35825-A874-4AF9-B35B-6B61DF593D52}" dt="2023-02-17T10:45:35.717" v="1407" actId="478"/>
          <ac:spMkLst>
            <pc:docMk/>
            <pc:sldMk cId="2701525869" sldId="3851"/>
            <ac:spMk id="4" creationId="{01FCF599-DA69-6C45-1C5E-E1402D730FFC}"/>
          </ac:spMkLst>
        </pc:spChg>
        <pc:spChg chg="add del mod">
          <ac:chgData name="Rhiannon Sandy" userId="92fb7be3-64d4-49bd-bb87-c79fe36d5b47" providerId="ADAL" clId="{13A35825-A874-4AF9-B35B-6B61DF593D52}" dt="2023-02-17T10:44:55.898" v="1344" actId="11529"/>
          <ac:spMkLst>
            <pc:docMk/>
            <pc:sldMk cId="2701525869" sldId="3851"/>
            <ac:spMk id="5" creationId="{FFFDCA10-7C4F-01DE-A223-6ACAB75F23A3}"/>
          </ac:spMkLst>
        </pc:spChg>
        <pc:spChg chg="add del mod">
          <ac:chgData name="Rhiannon Sandy" userId="92fb7be3-64d4-49bd-bb87-c79fe36d5b47" providerId="ADAL" clId="{13A35825-A874-4AF9-B35B-6B61DF593D52}" dt="2023-02-17T10:45:34.021" v="1406" actId="478"/>
          <ac:spMkLst>
            <pc:docMk/>
            <pc:sldMk cId="2701525869" sldId="3851"/>
            <ac:spMk id="7" creationId="{193B808E-BCB9-0E44-1FD8-86E79072343C}"/>
          </ac:spMkLst>
        </pc:spChg>
        <pc:spChg chg="add del mod">
          <ac:chgData name="Rhiannon Sandy" userId="92fb7be3-64d4-49bd-bb87-c79fe36d5b47" providerId="ADAL" clId="{13A35825-A874-4AF9-B35B-6B61DF593D52}" dt="2023-02-17T10:46:27.529" v="1419" actId="478"/>
          <ac:spMkLst>
            <pc:docMk/>
            <pc:sldMk cId="2701525869" sldId="3851"/>
            <ac:spMk id="9" creationId="{AEED626A-5D17-844C-5E51-5F1D99F179A7}"/>
          </ac:spMkLst>
        </pc:spChg>
        <pc:spChg chg="add del">
          <ac:chgData name="Rhiannon Sandy" userId="92fb7be3-64d4-49bd-bb87-c79fe36d5b47" providerId="ADAL" clId="{13A35825-A874-4AF9-B35B-6B61DF593D52}" dt="2023-02-17T10:45:49.814" v="1409" actId="478"/>
          <ac:spMkLst>
            <pc:docMk/>
            <pc:sldMk cId="2701525869" sldId="3851"/>
            <ac:spMk id="10" creationId="{7B2E5265-D13D-D9C6-9DD4-C6D667C97D24}"/>
          </ac:spMkLst>
        </pc:spChg>
        <pc:spChg chg="add mod">
          <ac:chgData name="Rhiannon Sandy" userId="92fb7be3-64d4-49bd-bb87-c79fe36d5b47" providerId="ADAL" clId="{13A35825-A874-4AF9-B35B-6B61DF593D52}" dt="2023-02-17T10:48:21.969" v="1702" actId="120"/>
          <ac:spMkLst>
            <pc:docMk/>
            <pc:sldMk cId="2701525869" sldId="3851"/>
            <ac:spMk id="12" creationId="{04B30296-DF0F-4066-9081-77B6F6B90E5B}"/>
          </ac:spMkLst>
        </pc:spChg>
        <pc:spChg chg="add">
          <ac:chgData name="Rhiannon Sandy" userId="92fb7be3-64d4-49bd-bb87-c79fe36d5b47" providerId="ADAL" clId="{13A35825-A874-4AF9-B35B-6B61DF593D52}" dt="2023-02-17T10:46:36.129" v="1422" actId="26606"/>
          <ac:spMkLst>
            <pc:docMk/>
            <pc:sldMk cId="2701525869" sldId="3851"/>
            <ac:spMk id="19" creationId="{8A7BA06D-B3FF-4E91-8639-B4569AE3AA23}"/>
          </ac:spMkLst>
        </pc:spChg>
        <pc:spChg chg="add">
          <ac:chgData name="Rhiannon Sandy" userId="92fb7be3-64d4-49bd-bb87-c79fe36d5b47" providerId="ADAL" clId="{13A35825-A874-4AF9-B35B-6B61DF593D52}" dt="2023-02-17T10:46:36.129" v="1422" actId="26606"/>
          <ac:spMkLst>
            <pc:docMk/>
            <pc:sldMk cId="2701525869" sldId="3851"/>
            <ac:spMk id="21" creationId="{2B30C86D-5A07-48BC-9C9D-6F9A2DB1E9E1}"/>
          </ac:spMkLst>
        </pc:spChg>
        <pc:spChg chg="add">
          <ac:chgData name="Rhiannon Sandy" userId="92fb7be3-64d4-49bd-bb87-c79fe36d5b47" providerId="ADAL" clId="{13A35825-A874-4AF9-B35B-6B61DF593D52}" dt="2023-02-17T10:46:36.129" v="1422" actId="26606"/>
          <ac:spMkLst>
            <pc:docMk/>
            <pc:sldMk cId="2701525869" sldId="3851"/>
            <ac:spMk id="23" creationId="{8930EBA3-4D2E-42E8-B828-834555328D85}"/>
          </ac:spMkLst>
        </pc:spChg>
        <pc:spChg chg="add">
          <ac:chgData name="Rhiannon Sandy" userId="92fb7be3-64d4-49bd-bb87-c79fe36d5b47" providerId="ADAL" clId="{13A35825-A874-4AF9-B35B-6B61DF593D52}" dt="2023-02-17T10:46:36.129" v="1422" actId="26606"/>
          <ac:spMkLst>
            <pc:docMk/>
            <pc:sldMk cId="2701525869" sldId="3851"/>
            <ac:spMk id="25" creationId="{E58B2195-5055-402F-A3E7-53FF0E4980C3}"/>
          </ac:spMkLst>
        </pc:spChg>
        <pc:spChg chg="add">
          <ac:chgData name="Rhiannon Sandy" userId="92fb7be3-64d4-49bd-bb87-c79fe36d5b47" providerId="ADAL" clId="{13A35825-A874-4AF9-B35B-6B61DF593D52}" dt="2023-02-17T10:46:36.129" v="1422" actId="26606"/>
          <ac:spMkLst>
            <pc:docMk/>
            <pc:sldMk cId="2701525869" sldId="3851"/>
            <ac:spMk id="27" creationId="{528AA953-F4F9-4DC5-97C7-491F4AF937DC}"/>
          </ac:spMkLst>
        </pc:spChg>
        <pc:graphicFrameChg chg="add del">
          <ac:chgData name="Rhiannon Sandy" userId="92fb7be3-64d4-49bd-bb87-c79fe36d5b47" providerId="ADAL" clId="{13A35825-A874-4AF9-B35B-6B61DF593D52}" dt="2023-02-17T10:44:56.566" v="1345" actId="26606"/>
          <ac:graphicFrameMkLst>
            <pc:docMk/>
            <pc:sldMk cId="2701525869" sldId="3851"/>
            <ac:graphicFrameMk id="6" creationId="{F87A74B5-300C-CF3D-F558-C56329106E13}"/>
          </ac:graphicFrameMkLst>
        </pc:graphicFrameChg>
        <pc:picChg chg="add mod">
          <ac:chgData name="Rhiannon Sandy" userId="92fb7be3-64d4-49bd-bb87-c79fe36d5b47" providerId="ADAL" clId="{13A35825-A874-4AF9-B35B-6B61DF593D52}" dt="2023-02-17T10:46:42.155" v="1424" actId="1076"/>
          <ac:picMkLst>
            <pc:docMk/>
            <pc:sldMk cId="2701525869" sldId="3851"/>
            <ac:picMk id="14" creationId="{609710E3-FB72-B415-225F-598AA9E40850}"/>
          </ac:picMkLst>
        </pc:picChg>
      </pc:sldChg>
      <pc:sldChg chg="modSp new del mod">
        <pc:chgData name="Rhiannon Sandy" userId="92fb7be3-64d4-49bd-bb87-c79fe36d5b47" providerId="ADAL" clId="{13A35825-A874-4AF9-B35B-6B61DF593D52}" dt="2023-02-17T11:06:31.583" v="1855" actId="47"/>
        <pc:sldMkLst>
          <pc:docMk/>
          <pc:sldMk cId="181943065" sldId="3852"/>
        </pc:sldMkLst>
        <pc:spChg chg="mod">
          <ac:chgData name="Rhiannon Sandy" userId="92fb7be3-64d4-49bd-bb87-c79fe36d5b47" providerId="ADAL" clId="{13A35825-A874-4AF9-B35B-6B61DF593D52}" dt="2023-02-17T10:52:07.396" v="1720" actId="20577"/>
          <ac:spMkLst>
            <pc:docMk/>
            <pc:sldMk cId="181943065" sldId="3852"/>
            <ac:spMk id="2" creationId="{B82A94A5-1B8D-5B2A-14FB-EA26DC072441}"/>
          </ac:spMkLst>
        </pc:spChg>
        <pc:spChg chg="mod">
          <ac:chgData name="Rhiannon Sandy" userId="92fb7be3-64d4-49bd-bb87-c79fe36d5b47" providerId="ADAL" clId="{13A35825-A874-4AF9-B35B-6B61DF593D52}" dt="2023-02-17T10:52:37.193" v="1846" actId="20577"/>
          <ac:spMkLst>
            <pc:docMk/>
            <pc:sldMk cId="181943065" sldId="3852"/>
            <ac:spMk id="3" creationId="{7D946AFA-C3D1-0F89-A315-43F1A27D1374}"/>
          </ac:spMkLst>
        </pc:spChg>
      </pc:sldChg>
      <pc:sldChg chg="addSp delSp modSp new mod modClrScheme modAnim chgLayout">
        <pc:chgData name="Rhiannon Sandy" userId="92fb7be3-64d4-49bd-bb87-c79fe36d5b47" providerId="ADAL" clId="{13A35825-A874-4AF9-B35B-6B61DF593D52}" dt="2023-02-17T11:04:53.848" v="1854" actId="1076"/>
        <pc:sldMkLst>
          <pc:docMk/>
          <pc:sldMk cId="2008580079" sldId="3853"/>
        </pc:sldMkLst>
        <pc:spChg chg="del">
          <ac:chgData name="Rhiannon Sandy" userId="92fb7be3-64d4-49bd-bb87-c79fe36d5b47" providerId="ADAL" clId="{13A35825-A874-4AF9-B35B-6B61DF593D52}" dt="2023-02-17T11:04:26.566" v="1848" actId="700"/>
          <ac:spMkLst>
            <pc:docMk/>
            <pc:sldMk cId="2008580079" sldId="3853"/>
            <ac:spMk id="2" creationId="{36E308B9-0C66-1CFC-C48F-A7B4DCB0B1E1}"/>
          </ac:spMkLst>
        </pc:spChg>
        <pc:spChg chg="del">
          <ac:chgData name="Rhiannon Sandy" userId="92fb7be3-64d4-49bd-bb87-c79fe36d5b47" providerId="ADAL" clId="{13A35825-A874-4AF9-B35B-6B61DF593D52}" dt="2023-02-17T11:04:26.566" v="1848" actId="700"/>
          <ac:spMkLst>
            <pc:docMk/>
            <pc:sldMk cId="2008580079" sldId="3853"/>
            <ac:spMk id="3" creationId="{30678735-6075-19E2-FAA1-3A731DC34C9C}"/>
          </ac:spMkLst>
        </pc:spChg>
        <pc:spChg chg="del">
          <ac:chgData name="Rhiannon Sandy" userId="92fb7be3-64d4-49bd-bb87-c79fe36d5b47" providerId="ADAL" clId="{13A35825-A874-4AF9-B35B-6B61DF593D52}" dt="2023-02-17T11:04:26.566" v="1848" actId="700"/>
          <ac:spMkLst>
            <pc:docMk/>
            <pc:sldMk cId="2008580079" sldId="3853"/>
            <ac:spMk id="4" creationId="{84C674F8-2F3D-7AB5-1367-1C9D7D23C069}"/>
          </ac:spMkLst>
        </pc:spChg>
        <pc:spChg chg="mod ord">
          <ac:chgData name="Rhiannon Sandy" userId="92fb7be3-64d4-49bd-bb87-c79fe36d5b47" providerId="ADAL" clId="{13A35825-A874-4AF9-B35B-6B61DF593D52}" dt="2023-02-17T11:04:26.566" v="1848" actId="700"/>
          <ac:spMkLst>
            <pc:docMk/>
            <pc:sldMk cId="2008580079" sldId="3853"/>
            <ac:spMk id="5" creationId="{A12CCEE2-B6E8-5209-0F08-D98481EC3C42}"/>
          </ac:spMkLst>
        </pc:spChg>
        <pc:spChg chg="del">
          <ac:chgData name="Rhiannon Sandy" userId="92fb7be3-64d4-49bd-bb87-c79fe36d5b47" providerId="ADAL" clId="{13A35825-A874-4AF9-B35B-6B61DF593D52}" dt="2023-02-17T11:04:26.566" v="1848" actId="700"/>
          <ac:spMkLst>
            <pc:docMk/>
            <pc:sldMk cId="2008580079" sldId="3853"/>
            <ac:spMk id="6" creationId="{656B0AC7-6FA3-4F22-5F39-E78BBB7C1E5E}"/>
          </ac:spMkLst>
        </pc:spChg>
        <pc:picChg chg="add mod">
          <ac:chgData name="Rhiannon Sandy" userId="92fb7be3-64d4-49bd-bb87-c79fe36d5b47" providerId="ADAL" clId="{13A35825-A874-4AF9-B35B-6B61DF593D52}" dt="2023-02-17T11:04:53.848" v="1854" actId="1076"/>
          <ac:picMkLst>
            <pc:docMk/>
            <pc:sldMk cId="2008580079" sldId="3853"/>
            <ac:picMk id="7" creationId="{536D1C1F-7CB6-B0F4-3011-1115BA8220F2}"/>
          </ac:picMkLst>
        </pc:picChg>
      </pc:sldChg>
      <pc:sldChg chg="addSp delSp modSp new mod setBg">
        <pc:chgData name="Rhiannon Sandy" userId="92fb7be3-64d4-49bd-bb87-c79fe36d5b47" providerId="ADAL" clId="{13A35825-A874-4AF9-B35B-6B61DF593D52}" dt="2023-02-17T13:35:51.492" v="2093" actId="26606"/>
        <pc:sldMkLst>
          <pc:docMk/>
          <pc:sldMk cId="664503968" sldId="3854"/>
        </pc:sldMkLst>
        <pc:spChg chg="mod">
          <ac:chgData name="Rhiannon Sandy" userId="92fb7be3-64d4-49bd-bb87-c79fe36d5b47" providerId="ADAL" clId="{13A35825-A874-4AF9-B35B-6B61DF593D52}" dt="2023-02-17T13:35:51.492" v="2093" actId="26606"/>
          <ac:spMkLst>
            <pc:docMk/>
            <pc:sldMk cId="664503968" sldId="3854"/>
            <ac:spMk id="2" creationId="{6F9DF80D-7CA9-9FA7-1BEF-CEEB6290361E}"/>
          </ac:spMkLst>
        </pc:spChg>
        <pc:spChg chg="mod">
          <ac:chgData name="Rhiannon Sandy" userId="92fb7be3-64d4-49bd-bb87-c79fe36d5b47" providerId="ADAL" clId="{13A35825-A874-4AF9-B35B-6B61DF593D52}" dt="2023-02-17T13:35:51.492" v="2093" actId="26606"/>
          <ac:spMkLst>
            <pc:docMk/>
            <pc:sldMk cId="664503968" sldId="3854"/>
            <ac:spMk id="3" creationId="{A50A3145-0274-1DDA-FEBB-7E7FE075E5E9}"/>
          </ac:spMkLst>
        </pc:spChg>
        <pc:spChg chg="mod">
          <ac:chgData name="Rhiannon Sandy" userId="92fb7be3-64d4-49bd-bb87-c79fe36d5b47" providerId="ADAL" clId="{13A35825-A874-4AF9-B35B-6B61DF593D52}" dt="2023-02-17T13:35:51.492" v="2093" actId="26606"/>
          <ac:spMkLst>
            <pc:docMk/>
            <pc:sldMk cId="664503968" sldId="3854"/>
            <ac:spMk id="4" creationId="{F181E28B-41E7-206E-5BCC-87110760CAAF}"/>
          </ac:spMkLst>
        </pc:spChg>
        <pc:spChg chg="add del">
          <ac:chgData name="Rhiannon Sandy" userId="92fb7be3-64d4-49bd-bb87-c79fe36d5b47" providerId="ADAL" clId="{13A35825-A874-4AF9-B35B-6B61DF593D52}" dt="2023-02-17T13:35:51.492" v="2093" actId="26606"/>
          <ac:spMkLst>
            <pc:docMk/>
            <pc:sldMk cId="664503968" sldId="3854"/>
            <ac:spMk id="10" creationId="{460B0EFB-53ED-4F35-B05D-F658EA021C65}"/>
          </ac:spMkLst>
        </pc:spChg>
        <pc:spChg chg="add del">
          <ac:chgData name="Rhiannon Sandy" userId="92fb7be3-64d4-49bd-bb87-c79fe36d5b47" providerId="ADAL" clId="{13A35825-A874-4AF9-B35B-6B61DF593D52}" dt="2023-02-17T13:35:51.492" v="2093" actId="26606"/>
          <ac:spMkLst>
            <pc:docMk/>
            <pc:sldMk cId="664503968" sldId="3854"/>
            <ac:spMk id="12" creationId="{835EF3DD-7D43-4A27-8967-A92FD8CC9365}"/>
          </ac:spMkLst>
        </pc:spChg>
        <pc:picChg chg="add del">
          <ac:chgData name="Rhiannon Sandy" userId="92fb7be3-64d4-49bd-bb87-c79fe36d5b47" providerId="ADAL" clId="{13A35825-A874-4AF9-B35B-6B61DF593D52}" dt="2023-02-17T13:35:51.492" v="2093" actId="26606"/>
          <ac:picMkLst>
            <pc:docMk/>
            <pc:sldMk cId="664503968" sldId="3854"/>
            <ac:picMk id="6" creationId="{25101187-266A-F974-5204-BCFF945A7587}"/>
          </ac:picMkLst>
        </pc:picChg>
      </pc:sldChg>
      <pc:sldChg chg="modSp new del mod ord">
        <pc:chgData name="Rhiannon Sandy" userId="92fb7be3-64d4-49bd-bb87-c79fe36d5b47" providerId="ADAL" clId="{13A35825-A874-4AF9-B35B-6B61DF593D52}" dt="2023-02-20T16:00:58.353" v="2144" actId="47"/>
        <pc:sldMkLst>
          <pc:docMk/>
          <pc:sldMk cId="221309535" sldId="3855"/>
        </pc:sldMkLst>
        <pc:spChg chg="mod">
          <ac:chgData name="Rhiannon Sandy" userId="92fb7be3-64d4-49bd-bb87-c79fe36d5b47" providerId="ADAL" clId="{13A35825-A874-4AF9-B35B-6B61DF593D52}" dt="2023-02-20T13:48:19.312" v="2111" actId="20577"/>
          <ac:spMkLst>
            <pc:docMk/>
            <pc:sldMk cId="221309535" sldId="3855"/>
            <ac:spMk id="2" creationId="{41640929-64B3-F68D-D748-6452DCFABE7E}"/>
          </ac:spMkLst>
        </pc:spChg>
        <pc:spChg chg="mod">
          <ac:chgData name="Rhiannon Sandy" userId="92fb7be3-64d4-49bd-bb87-c79fe36d5b47" providerId="ADAL" clId="{13A35825-A874-4AF9-B35B-6B61DF593D52}" dt="2023-02-20T13:48:34.521" v="2143" actId="403"/>
          <ac:spMkLst>
            <pc:docMk/>
            <pc:sldMk cId="221309535" sldId="3855"/>
            <ac:spMk id="3" creationId="{15135C25-A36F-EEB0-C697-F4704727B0C6}"/>
          </ac:spMkLst>
        </pc:spChg>
      </pc:sldChg>
      <pc:sldChg chg="modSp add del mod ord">
        <pc:chgData name="Rhiannon Sandy" userId="92fb7be3-64d4-49bd-bb87-c79fe36d5b47" providerId="ADAL" clId="{13A35825-A874-4AF9-B35B-6B61DF593D52}" dt="2023-02-24T11:08:43.092" v="2199" actId="47"/>
        <pc:sldMkLst>
          <pc:docMk/>
          <pc:sldMk cId="999617525" sldId="3855"/>
        </pc:sldMkLst>
        <pc:spChg chg="mod">
          <ac:chgData name="Rhiannon Sandy" userId="92fb7be3-64d4-49bd-bb87-c79fe36d5b47" providerId="ADAL" clId="{13A35825-A874-4AF9-B35B-6B61DF593D52}" dt="2023-02-23T10:57:04.432" v="2198" actId="6549"/>
          <ac:spMkLst>
            <pc:docMk/>
            <pc:sldMk cId="999617525" sldId="3855"/>
            <ac:spMk id="2" creationId="{28B08836-40C5-46C2-81BA-21AA2717692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0BF957-6B12-41AD-849B-090D3445D00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808D4AE-B8C7-47A9-A30A-4B1E1ED27027}">
      <dgm:prSet/>
      <dgm:spPr/>
      <dgm:t>
        <a:bodyPr/>
        <a:lstStyle/>
        <a:p>
          <a:r>
            <a:rPr lang="en-GB"/>
            <a:t>Ideas you hold to be true</a:t>
          </a:r>
          <a:endParaRPr lang="en-US"/>
        </a:p>
      </dgm:t>
    </dgm:pt>
    <dgm:pt modelId="{BA3B57AD-E19C-4063-BA3E-F3B0432EC27A}" type="parTrans" cxnId="{3B9BDAB4-048C-4AC1-BA8F-15BDF0754D63}">
      <dgm:prSet/>
      <dgm:spPr/>
      <dgm:t>
        <a:bodyPr/>
        <a:lstStyle/>
        <a:p>
          <a:endParaRPr lang="en-US"/>
        </a:p>
      </dgm:t>
    </dgm:pt>
    <dgm:pt modelId="{2A84651F-B4A6-4D99-988F-E3E937C9AF8A}" type="sibTrans" cxnId="{3B9BDAB4-048C-4AC1-BA8F-15BDF0754D63}">
      <dgm:prSet/>
      <dgm:spPr/>
      <dgm:t>
        <a:bodyPr/>
        <a:lstStyle/>
        <a:p>
          <a:endParaRPr lang="en-US"/>
        </a:p>
      </dgm:t>
    </dgm:pt>
    <dgm:pt modelId="{4F3B92B5-348C-4FB9-9E50-B2D5D6AB115A}">
      <dgm:prSet/>
      <dgm:spPr/>
      <dgm:t>
        <a:bodyPr/>
        <a:lstStyle/>
        <a:p>
          <a:r>
            <a:rPr lang="en-GB"/>
            <a:t>Influenced by your background, faith, education, experiences</a:t>
          </a:r>
          <a:endParaRPr lang="en-US"/>
        </a:p>
      </dgm:t>
    </dgm:pt>
    <dgm:pt modelId="{5B4A2032-944B-4C7D-93A5-AE6D06B34497}" type="parTrans" cxnId="{0E99E646-AD78-4EC0-B537-C4044221678A}">
      <dgm:prSet/>
      <dgm:spPr/>
      <dgm:t>
        <a:bodyPr/>
        <a:lstStyle/>
        <a:p>
          <a:endParaRPr lang="en-US"/>
        </a:p>
      </dgm:t>
    </dgm:pt>
    <dgm:pt modelId="{740C9131-997A-4AFB-B46D-93189D706E0F}" type="sibTrans" cxnId="{0E99E646-AD78-4EC0-B537-C4044221678A}">
      <dgm:prSet/>
      <dgm:spPr/>
      <dgm:t>
        <a:bodyPr/>
        <a:lstStyle/>
        <a:p>
          <a:endParaRPr lang="en-US"/>
        </a:p>
      </dgm:t>
    </dgm:pt>
    <dgm:pt modelId="{6A05B470-7161-4B89-B707-6FEE64DCFB15}">
      <dgm:prSet/>
      <dgm:spPr/>
      <dgm:t>
        <a:bodyPr/>
        <a:lstStyle/>
        <a:p>
          <a:r>
            <a:rPr lang="en-GB"/>
            <a:t>Can be influenced by important people in your life</a:t>
          </a:r>
          <a:endParaRPr lang="en-US"/>
        </a:p>
      </dgm:t>
    </dgm:pt>
    <dgm:pt modelId="{F37FB18D-BE76-49CC-B532-75E4F3A97A51}" type="parTrans" cxnId="{030F9863-F35E-416B-A3BF-F01623C64890}">
      <dgm:prSet/>
      <dgm:spPr/>
      <dgm:t>
        <a:bodyPr/>
        <a:lstStyle/>
        <a:p>
          <a:endParaRPr lang="en-US"/>
        </a:p>
      </dgm:t>
    </dgm:pt>
    <dgm:pt modelId="{CCF85E14-896E-4378-A856-6FC629C19252}" type="sibTrans" cxnId="{030F9863-F35E-416B-A3BF-F01623C64890}">
      <dgm:prSet/>
      <dgm:spPr/>
      <dgm:t>
        <a:bodyPr/>
        <a:lstStyle/>
        <a:p>
          <a:endParaRPr lang="en-US"/>
        </a:p>
      </dgm:t>
    </dgm:pt>
    <dgm:pt modelId="{D73EB6BF-59A2-4D50-8E38-155263724E4F}" type="pres">
      <dgm:prSet presAssocID="{F60BF957-6B12-41AD-849B-090D3445D001}" presName="root" presStyleCnt="0">
        <dgm:presLayoutVars>
          <dgm:dir/>
          <dgm:resizeHandles val="exact"/>
        </dgm:presLayoutVars>
      </dgm:prSet>
      <dgm:spPr/>
    </dgm:pt>
    <dgm:pt modelId="{359D2EDF-1AD9-4440-9D6A-E33424DBCC41}" type="pres">
      <dgm:prSet presAssocID="{8808D4AE-B8C7-47A9-A30A-4B1E1ED27027}" presName="compNode" presStyleCnt="0"/>
      <dgm:spPr/>
    </dgm:pt>
    <dgm:pt modelId="{4CDFBB6F-7831-433D-9757-39B3D5C72C59}" type="pres">
      <dgm:prSet presAssocID="{8808D4AE-B8C7-47A9-A30A-4B1E1ED27027}" presName="bgRect" presStyleLbl="bgShp" presStyleIdx="0" presStyleCnt="3"/>
      <dgm:spPr/>
    </dgm:pt>
    <dgm:pt modelId="{55CF1E87-FB52-42C2-A666-8B8CE0C702AD}" type="pres">
      <dgm:prSet presAssocID="{8808D4AE-B8C7-47A9-A30A-4B1E1ED270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888AC30B-DA0B-4C41-B4CA-2F5CAB0E3802}" type="pres">
      <dgm:prSet presAssocID="{8808D4AE-B8C7-47A9-A30A-4B1E1ED27027}" presName="spaceRect" presStyleCnt="0"/>
      <dgm:spPr/>
    </dgm:pt>
    <dgm:pt modelId="{F7A4E6D7-D855-44FE-83B8-D30B97A9E9A4}" type="pres">
      <dgm:prSet presAssocID="{8808D4AE-B8C7-47A9-A30A-4B1E1ED27027}" presName="parTx" presStyleLbl="revTx" presStyleIdx="0" presStyleCnt="3">
        <dgm:presLayoutVars>
          <dgm:chMax val="0"/>
          <dgm:chPref val="0"/>
        </dgm:presLayoutVars>
      </dgm:prSet>
      <dgm:spPr/>
    </dgm:pt>
    <dgm:pt modelId="{18BF46EF-511D-4582-A2F5-4B94F834F3FF}" type="pres">
      <dgm:prSet presAssocID="{2A84651F-B4A6-4D99-988F-E3E937C9AF8A}" presName="sibTrans" presStyleCnt="0"/>
      <dgm:spPr/>
    </dgm:pt>
    <dgm:pt modelId="{016CA963-151E-45A4-AD46-C8D3FBF9F34E}" type="pres">
      <dgm:prSet presAssocID="{4F3B92B5-348C-4FB9-9E50-B2D5D6AB115A}" presName="compNode" presStyleCnt="0"/>
      <dgm:spPr/>
    </dgm:pt>
    <dgm:pt modelId="{CE5E2EEF-BC1F-4125-83E4-A352F6648A0C}" type="pres">
      <dgm:prSet presAssocID="{4F3B92B5-348C-4FB9-9E50-B2D5D6AB115A}" presName="bgRect" presStyleLbl="bgShp" presStyleIdx="1" presStyleCnt="3"/>
      <dgm:spPr/>
    </dgm:pt>
    <dgm:pt modelId="{37AB2B69-3997-4213-9BB0-AF5A667BAE77}" type="pres">
      <dgm:prSet presAssocID="{4F3B92B5-348C-4FB9-9E50-B2D5D6AB115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13A63FE8-EF0E-4506-B6BA-9814B66C9485}" type="pres">
      <dgm:prSet presAssocID="{4F3B92B5-348C-4FB9-9E50-B2D5D6AB115A}" presName="spaceRect" presStyleCnt="0"/>
      <dgm:spPr/>
    </dgm:pt>
    <dgm:pt modelId="{1CB248E2-AA56-4D6C-8C88-57F3B1CC327C}" type="pres">
      <dgm:prSet presAssocID="{4F3B92B5-348C-4FB9-9E50-B2D5D6AB115A}" presName="parTx" presStyleLbl="revTx" presStyleIdx="1" presStyleCnt="3">
        <dgm:presLayoutVars>
          <dgm:chMax val="0"/>
          <dgm:chPref val="0"/>
        </dgm:presLayoutVars>
      </dgm:prSet>
      <dgm:spPr/>
    </dgm:pt>
    <dgm:pt modelId="{52C67111-7B71-447D-83FE-3ECF00C2FDFD}" type="pres">
      <dgm:prSet presAssocID="{740C9131-997A-4AFB-B46D-93189D706E0F}" presName="sibTrans" presStyleCnt="0"/>
      <dgm:spPr/>
    </dgm:pt>
    <dgm:pt modelId="{45A0A32E-ED00-451C-B7B0-77A51EE75F58}" type="pres">
      <dgm:prSet presAssocID="{6A05B470-7161-4B89-B707-6FEE64DCFB15}" presName="compNode" presStyleCnt="0"/>
      <dgm:spPr/>
    </dgm:pt>
    <dgm:pt modelId="{F4C744D1-49E0-465A-9E50-78F2E3372CBE}" type="pres">
      <dgm:prSet presAssocID="{6A05B470-7161-4B89-B707-6FEE64DCFB15}" presName="bgRect" presStyleLbl="bgShp" presStyleIdx="2" presStyleCnt="3"/>
      <dgm:spPr/>
    </dgm:pt>
    <dgm:pt modelId="{7960119E-A23B-4616-B9F8-1A98BE88E953}" type="pres">
      <dgm:prSet presAssocID="{6A05B470-7161-4B89-B707-6FEE64DCFB1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C803CF6E-5306-4671-B2E1-5E1AAAB23C61}" type="pres">
      <dgm:prSet presAssocID="{6A05B470-7161-4B89-B707-6FEE64DCFB15}" presName="spaceRect" presStyleCnt="0"/>
      <dgm:spPr/>
    </dgm:pt>
    <dgm:pt modelId="{61E44951-0C9F-4C16-88F5-D31C774066BA}" type="pres">
      <dgm:prSet presAssocID="{6A05B470-7161-4B89-B707-6FEE64DCFB15}" presName="parTx" presStyleLbl="revTx" presStyleIdx="2" presStyleCnt="3">
        <dgm:presLayoutVars>
          <dgm:chMax val="0"/>
          <dgm:chPref val="0"/>
        </dgm:presLayoutVars>
      </dgm:prSet>
      <dgm:spPr/>
    </dgm:pt>
  </dgm:ptLst>
  <dgm:cxnLst>
    <dgm:cxn modelId="{64D9192F-060F-4333-820A-CF1481415F15}" type="presOf" srcId="{F60BF957-6B12-41AD-849B-090D3445D001}" destId="{D73EB6BF-59A2-4D50-8E38-155263724E4F}" srcOrd="0" destOrd="0" presId="urn:microsoft.com/office/officeart/2018/2/layout/IconVerticalSolidList"/>
    <dgm:cxn modelId="{030F9863-F35E-416B-A3BF-F01623C64890}" srcId="{F60BF957-6B12-41AD-849B-090D3445D001}" destId="{6A05B470-7161-4B89-B707-6FEE64DCFB15}" srcOrd="2" destOrd="0" parTransId="{F37FB18D-BE76-49CC-B532-75E4F3A97A51}" sibTransId="{CCF85E14-896E-4378-A856-6FC629C19252}"/>
    <dgm:cxn modelId="{0E99E646-AD78-4EC0-B537-C4044221678A}" srcId="{F60BF957-6B12-41AD-849B-090D3445D001}" destId="{4F3B92B5-348C-4FB9-9E50-B2D5D6AB115A}" srcOrd="1" destOrd="0" parTransId="{5B4A2032-944B-4C7D-93A5-AE6D06B34497}" sibTransId="{740C9131-997A-4AFB-B46D-93189D706E0F}"/>
    <dgm:cxn modelId="{901053A1-9C58-4196-9884-1102732FB43D}" type="presOf" srcId="{4F3B92B5-348C-4FB9-9E50-B2D5D6AB115A}" destId="{1CB248E2-AA56-4D6C-8C88-57F3B1CC327C}" srcOrd="0" destOrd="0" presId="urn:microsoft.com/office/officeart/2018/2/layout/IconVerticalSolidList"/>
    <dgm:cxn modelId="{3982C4AC-4957-486A-9FED-E2E2449013F2}" type="presOf" srcId="{8808D4AE-B8C7-47A9-A30A-4B1E1ED27027}" destId="{F7A4E6D7-D855-44FE-83B8-D30B97A9E9A4}" srcOrd="0" destOrd="0" presId="urn:microsoft.com/office/officeart/2018/2/layout/IconVerticalSolidList"/>
    <dgm:cxn modelId="{3B9BDAB4-048C-4AC1-BA8F-15BDF0754D63}" srcId="{F60BF957-6B12-41AD-849B-090D3445D001}" destId="{8808D4AE-B8C7-47A9-A30A-4B1E1ED27027}" srcOrd="0" destOrd="0" parTransId="{BA3B57AD-E19C-4063-BA3E-F3B0432EC27A}" sibTransId="{2A84651F-B4A6-4D99-988F-E3E937C9AF8A}"/>
    <dgm:cxn modelId="{9ECED3FA-78FE-4B7D-920D-852E827EE67B}" type="presOf" srcId="{6A05B470-7161-4B89-B707-6FEE64DCFB15}" destId="{61E44951-0C9F-4C16-88F5-D31C774066BA}" srcOrd="0" destOrd="0" presId="urn:microsoft.com/office/officeart/2018/2/layout/IconVerticalSolidList"/>
    <dgm:cxn modelId="{F93F9506-C783-45ED-9A6B-69AB805E7F14}" type="presParOf" srcId="{D73EB6BF-59A2-4D50-8E38-155263724E4F}" destId="{359D2EDF-1AD9-4440-9D6A-E33424DBCC41}" srcOrd="0" destOrd="0" presId="urn:microsoft.com/office/officeart/2018/2/layout/IconVerticalSolidList"/>
    <dgm:cxn modelId="{9081800C-368C-443A-8C69-D08EAC38094B}" type="presParOf" srcId="{359D2EDF-1AD9-4440-9D6A-E33424DBCC41}" destId="{4CDFBB6F-7831-433D-9757-39B3D5C72C59}" srcOrd="0" destOrd="0" presId="urn:microsoft.com/office/officeart/2018/2/layout/IconVerticalSolidList"/>
    <dgm:cxn modelId="{C42958A8-45F7-4B0D-9220-F470C29254C3}" type="presParOf" srcId="{359D2EDF-1AD9-4440-9D6A-E33424DBCC41}" destId="{55CF1E87-FB52-42C2-A666-8B8CE0C702AD}" srcOrd="1" destOrd="0" presId="urn:microsoft.com/office/officeart/2018/2/layout/IconVerticalSolidList"/>
    <dgm:cxn modelId="{6D484EF0-CEF3-4411-8644-A442A2E3D7FE}" type="presParOf" srcId="{359D2EDF-1AD9-4440-9D6A-E33424DBCC41}" destId="{888AC30B-DA0B-4C41-B4CA-2F5CAB0E3802}" srcOrd="2" destOrd="0" presId="urn:microsoft.com/office/officeart/2018/2/layout/IconVerticalSolidList"/>
    <dgm:cxn modelId="{09FC69D0-AFCA-4808-B5AE-82B032A6DFD3}" type="presParOf" srcId="{359D2EDF-1AD9-4440-9D6A-E33424DBCC41}" destId="{F7A4E6D7-D855-44FE-83B8-D30B97A9E9A4}" srcOrd="3" destOrd="0" presId="urn:microsoft.com/office/officeart/2018/2/layout/IconVerticalSolidList"/>
    <dgm:cxn modelId="{607ACC7C-A5A8-4E78-8D4F-F7068D6CCA64}" type="presParOf" srcId="{D73EB6BF-59A2-4D50-8E38-155263724E4F}" destId="{18BF46EF-511D-4582-A2F5-4B94F834F3FF}" srcOrd="1" destOrd="0" presId="urn:microsoft.com/office/officeart/2018/2/layout/IconVerticalSolidList"/>
    <dgm:cxn modelId="{A9CC8275-E403-444E-B3B6-97EF4DD1532E}" type="presParOf" srcId="{D73EB6BF-59A2-4D50-8E38-155263724E4F}" destId="{016CA963-151E-45A4-AD46-C8D3FBF9F34E}" srcOrd="2" destOrd="0" presId="urn:microsoft.com/office/officeart/2018/2/layout/IconVerticalSolidList"/>
    <dgm:cxn modelId="{EC729C0D-06E8-4BF2-A476-04A73A7683E6}" type="presParOf" srcId="{016CA963-151E-45A4-AD46-C8D3FBF9F34E}" destId="{CE5E2EEF-BC1F-4125-83E4-A352F6648A0C}" srcOrd="0" destOrd="0" presId="urn:microsoft.com/office/officeart/2018/2/layout/IconVerticalSolidList"/>
    <dgm:cxn modelId="{3AF186C0-151C-4EA7-AAF0-9520A3496650}" type="presParOf" srcId="{016CA963-151E-45A4-AD46-C8D3FBF9F34E}" destId="{37AB2B69-3997-4213-9BB0-AF5A667BAE77}" srcOrd="1" destOrd="0" presId="urn:microsoft.com/office/officeart/2018/2/layout/IconVerticalSolidList"/>
    <dgm:cxn modelId="{5443ED61-DFED-402B-860B-15F6F1EFE03A}" type="presParOf" srcId="{016CA963-151E-45A4-AD46-C8D3FBF9F34E}" destId="{13A63FE8-EF0E-4506-B6BA-9814B66C9485}" srcOrd="2" destOrd="0" presId="urn:microsoft.com/office/officeart/2018/2/layout/IconVerticalSolidList"/>
    <dgm:cxn modelId="{4A84010A-E28C-4173-8BFC-7603E9E4F644}" type="presParOf" srcId="{016CA963-151E-45A4-AD46-C8D3FBF9F34E}" destId="{1CB248E2-AA56-4D6C-8C88-57F3B1CC327C}" srcOrd="3" destOrd="0" presId="urn:microsoft.com/office/officeart/2018/2/layout/IconVerticalSolidList"/>
    <dgm:cxn modelId="{4FE6CF0F-DBF0-4BB7-B1F5-9A269392FE44}" type="presParOf" srcId="{D73EB6BF-59A2-4D50-8E38-155263724E4F}" destId="{52C67111-7B71-447D-83FE-3ECF00C2FDFD}" srcOrd="3" destOrd="0" presId="urn:microsoft.com/office/officeart/2018/2/layout/IconVerticalSolidList"/>
    <dgm:cxn modelId="{CF26140A-E469-4A82-8079-95DB796FB1FF}" type="presParOf" srcId="{D73EB6BF-59A2-4D50-8E38-155263724E4F}" destId="{45A0A32E-ED00-451C-B7B0-77A51EE75F58}" srcOrd="4" destOrd="0" presId="urn:microsoft.com/office/officeart/2018/2/layout/IconVerticalSolidList"/>
    <dgm:cxn modelId="{ED0ED33C-8029-4F65-82DE-FACC81FB5629}" type="presParOf" srcId="{45A0A32E-ED00-451C-B7B0-77A51EE75F58}" destId="{F4C744D1-49E0-465A-9E50-78F2E3372CBE}" srcOrd="0" destOrd="0" presId="urn:microsoft.com/office/officeart/2018/2/layout/IconVerticalSolidList"/>
    <dgm:cxn modelId="{C109B0D6-3852-4C9B-869D-1C8368C8D288}" type="presParOf" srcId="{45A0A32E-ED00-451C-B7B0-77A51EE75F58}" destId="{7960119E-A23B-4616-B9F8-1A98BE88E953}" srcOrd="1" destOrd="0" presId="urn:microsoft.com/office/officeart/2018/2/layout/IconVerticalSolidList"/>
    <dgm:cxn modelId="{F06BA899-9DB5-4BEB-B607-6BC7F3FF58A9}" type="presParOf" srcId="{45A0A32E-ED00-451C-B7B0-77A51EE75F58}" destId="{C803CF6E-5306-4671-B2E1-5E1AAAB23C61}" srcOrd="2" destOrd="0" presId="urn:microsoft.com/office/officeart/2018/2/layout/IconVerticalSolidList"/>
    <dgm:cxn modelId="{DE5F8E73-21A0-4ED9-BA6D-3F46A63ED9DA}" type="presParOf" srcId="{45A0A32E-ED00-451C-B7B0-77A51EE75F58}" destId="{61E44951-0C9F-4C16-88F5-D31C774066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6973C8-5466-411E-9E29-792A64C4CF4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C99DE38-DD82-45DA-9E17-805E7FA481D6}">
      <dgm:prSet/>
      <dgm:spPr/>
      <dgm:t>
        <a:bodyPr/>
        <a:lstStyle/>
        <a:p>
          <a:r>
            <a:rPr lang="en-GB"/>
            <a:t>How you treat others</a:t>
          </a:r>
          <a:endParaRPr lang="en-US"/>
        </a:p>
      </dgm:t>
    </dgm:pt>
    <dgm:pt modelId="{E61B5147-5D5C-4F2C-BD96-03ECDD5E2CB5}" type="parTrans" cxnId="{5073E754-BC57-47FA-B10D-01244FA33DD0}">
      <dgm:prSet/>
      <dgm:spPr/>
      <dgm:t>
        <a:bodyPr/>
        <a:lstStyle/>
        <a:p>
          <a:endParaRPr lang="en-US"/>
        </a:p>
      </dgm:t>
    </dgm:pt>
    <dgm:pt modelId="{359DB514-2183-47FD-89A1-5951B47878E4}" type="sibTrans" cxnId="{5073E754-BC57-47FA-B10D-01244FA33DD0}">
      <dgm:prSet/>
      <dgm:spPr/>
      <dgm:t>
        <a:bodyPr/>
        <a:lstStyle/>
        <a:p>
          <a:endParaRPr lang="en-US"/>
        </a:p>
      </dgm:t>
    </dgm:pt>
    <dgm:pt modelId="{99AB3466-EC83-48AB-BC89-CAA01E506BAF}">
      <dgm:prSet/>
      <dgm:spPr/>
      <dgm:t>
        <a:bodyPr/>
        <a:lstStyle/>
        <a:p>
          <a:r>
            <a:rPr lang="en-GB"/>
            <a:t>Based on beliefs and the extent to which you value them</a:t>
          </a:r>
          <a:endParaRPr lang="en-US"/>
        </a:p>
      </dgm:t>
    </dgm:pt>
    <dgm:pt modelId="{11B5A86E-AF7A-4D73-90F6-B15CE6B7389D}" type="parTrans" cxnId="{DCA28B54-0C26-4292-A378-110F9EBB2F9A}">
      <dgm:prSet/>
      <dgm:spPr/>
      <dgm:t>
        <a:bodyPr/>
        <a:lstStyle/>
        <a:p>
          <a:endParaRPr lang="en-US"/>
        </a:p>
      </dgm:t>
    </dgm:pt>
    <dgm:pt modelId="{50D68B77-4562-4D54-924D-E9EC4A467B95}" type="sibTrans" cxnId="{DCA28B54-0C26-4292-A378-110F9EBB2F9A}">
      <dgm:prSet/>
      <dgm:spPr/>
      <dgm:t>
        <a:bodyPr/>
        <a:lstStyle/>
        <a:p>
          <a:endParaRPr lang="en-US"/>
        </a:p>
      </dgm:t>
    </dgm:pt>
    <dgm:pt modelId="{5FC6201C-F9AE-4C67-8BD8-CCD78C7AE686}">
      <dgm:prSet/>
      <dgm:spPr/>
      <dgm:t>
        <a:bodyPr/>
        <a:lstStyle/>
        <a:p>
          <a:r>
            <a:rPr lang="en-GB"/>
            <a:t>Could be influenced by convenience, peer pressure, respect, professionalism…</a:t>
          </a:r>
          <a:endParaRPr lang="en-US"/>
        </a:p>
      </dgm:t>
    </dgm:pt>
    <dgm:pt modelId="{7B59653F-66D6-4DF5-B218-FA266ECA0AB6}" type="parTrans" cxnId="{DCB6CED3-95F9-4E20-9463-705B67EED441}">
      <dgm:prSet/>
      <dgm:spPr/>
      <dgm:t>
        <a:bodyPr/>
        <a:lstStyle/>
        <a:p>
          <a:endParaRPr lang="en-US"/>
        </a:p>
      </dgm:t>
    </dgm:pt>
    <dgm:pt modelId="{2F2EDAEF-0DD5-4407-9C07-31EACA48EB34}" type="sibTrans" cxnId="{DCB6CED3-95F9-4E20-9463-705B67EED441}">
      <dgm:prSet/>
      <dgm:spPr/>
      <dgm:t>
        <a:bodyPr/>
        <a:lstStyle/>
        <a:p>
          <a:endParaRPr lang="en-US"/>
        </a:p>
      </dgm:t>
    </dgm:pt>
    <dgm:pt modelId="{9822555A-30C8-4647-B42D-09725976CD98}" type="pres">
      <dgm:prSet presAssocID="{F46973C8-5466-411E-9E29-792A64C4CF4F}" presName="root" presStyleCnt="0">
        <dgm:presLayoutVars>
          <dgm:dir/>
          <dgm:resizeHandles val="exact"/>
        </dgm:presLayoutVars>
      </dgm:prSet>
      <dgm:spPr/>
    </dgm:pt>
    <dgm:pt modelId="{D7F76124-DE37-4C93-84A2-962F5C0A4524}" type="pres">
      <dgm:prSet presAssocID="{7C99DE38-DD82-45DA-9E17-805E7FA481D6}" presName="compNode" presStyleCnt="0"/>
      <dgm:spPr/>
    </dgm:pt>
    <dgm:pt modelId="{1389A91F-CAF0-4A42-B0AD-2643D681EFC2}" type="pres">
      <dgm:prSet presAssocID="{7C99DE38-DD82-45DA-9E17-805E7FA481D6}" presName="bgRect" presStyleLbl="bgShp" presStyleIdx="0" presStyleCnt="3"/>
      <dgm:spPr/>
    </dgm:pt>
    <dgm:pt modelId="{116BB335-ACB1-4410-A975-A139B4401CEA}" type="pres">
      <dgm:prSet presAssocID="{7C99DE38-DD82-45DA-9E17-805E7FA481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52532183-A311-4728-82F3-F64BA1705F5F}" type="pres">
      <dgm:prSet presAssocID="{7C99DE38-DD82-45DA-9E17-805E7FA481D6}" presName="spaceRect" presStyleCnt="0"/>
      <dgm:spPr/>
    </dgm:pt>
    <dgm:pt modelId="{047F1BD0-4D05-49F2-87FA-2EB2AF53E691}" type="pres">
      <dgm:prSet presAssocID="{7C99DE38-DD82-45DA-9E17-805E7FA481D6}" presName="parTx" presStyleLbl="revTx" presStyleIdx="0" presStyleCnt="3">
        <dgm:presLayoutVars>
          <dgm:chMax val="0"/>
          <dgm:chPref val="0"/>
        </dgm:presLayoutVars>
      </dgm:prSet>
      <dgm:spPr/>
    </dgm:pt>
    <dgm:pt modelId="{95BA0641-DDDB-4662-8F88-25957394D2BC}" type="pres">
      <dgm:prSet presAssocID="{359DB514-2183-47FD-89A1-5951B47878E4}" presName="sibTrans" presStyleCnt="0"/>
      <dgm:spPr/>
    </dgm:pt>
    <dgm:pt modelId="{318DDAA9-FA06-4322-8BC7-E605932F7EAC}" type="pres">
      <dgm:prSet presAssocID="{99AB3466-EC83-48AB-BC89-CAA01E506BAF}" presName="compNode" presStyleCnt="0"/>
      <dgm:spPr/>
    </dgm:pt>
    <dgm:pt modelId="{68B9C9BF-3CDB-4A2B-8F2B-C732F57105F0}" type="pres">
      <dgm:prSet presAssocID="{99AB3466-EC83-48AB-BC89-CAA01E506BAF}" presName="bgRect" presStyleLbl="bgShp" presStyleIdx="1" presStyleCnt="3"/>
      <dgm:spPr/>
    </dgm:pt>
    <dgm:pt modelId="{0A5CAE4B-3B91-4BBB-8A0C-4B9F0E5CC129}" type="pres">
      <dgm:prSet presAssocID="{99AB3466-EC83-48AB-BC89-CAA01E506BA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D46A457-A029-49E7-810F-F32C1592970F}" type="pres">
      <dgm:prSet presAssocID="{99AB3466-EC83-48AB-BC89-CAA01E506BAF}" presName="spaceRect" presStyleCnt="0"/>
      <dgm:spPr/>
    </dgm:pt>
    <dgm:pt modelId="{DB4E273E-130C-457C-899D-D72A13569C0C}" type="pres">
      <dgm:prSet presAssocID="{99AB3466-EC83-48AB-BC89-CAA01E506BAF}" presName="parTx" presStyleLbl="revTx" presStyleIdx="1" presStyleCnt="3">
        <dgm:presLayoutVars>
          <dgm:chMax val="0"/>
          <dgm:chPref val="0"/>
        </dgm:presLayoutVars>
      </dgm:prSet>
      <dgm:spPr/>
    </dgm:pt>
    <dgm:pt modelId="{455C3920-34EE-4E14-A404-EBEF2166B035}" type="pres">
      <dgm:prSet presAssocID="{50D68B77-4562-4D54-924D-E9EC4A467B95}" presName="sibTrans" presStyleCnt="0"/>
      <dgm:spPr/>
    </dgm:pt>
    <dgm:pt modelId="{F6C575B4-C818-413B-A502-B70AC9B35FF5}" type="pres">
      <dgm:prSet presAssocID="{5FC6201C-F9AE-4C67-8BD8-CCD78C7AE686}" presName="compNode" presStyleCnt="0"/>
      <dgm:spPr/>
    </dgm:pt>
    <dgm:pt modelId="{D28B071F-EE88-4C66-BEF1-4210CED02603}" type="pres">
      <dgm:prSet presAssocID="{5FC6201C-F9AE-4C67-8BD8-CCD78C7AE686}" presName="bgRect" presStyleLbl="bgShp" presStyleIdx="2" presStyleCnt="3"/>
      <dgm:spPr/>
    </dgm:pt>
    <dgm:pt modelId="{2DD02058-0886-4A04-9735-AA755BC03D15}" type="pres">
      <dgm:prSet presAssocID="{5FC6201C-F9AE-4C67-8BD8-CCD78C7AE68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4DD3F71E-3B4B-4369-9B4E-86813BCA35FB}" type="pres">
      <dgm:prSet presAssocID="{5FC6201C-F9AE-4C67-8BD8-CCD78C7AE686}" presName="spaceRect" presStyleCnt="0"/>
      <dgm:spPr/>
    </dgm:pt>
    <dgm:pt modelId="{3BF437A7-2FB3-4D67-A140-3C8974595ABA}" type="pres">
      <dgm:prSet presAssocID="{5FC6201C-F9AE-4C67-8BD8-CCD78C7AE686}" presName="parTx" presStyleLbl="revTx" presStyleIdx="2" presStyleCnt="3">
        <dgm:presLayoutVars>
          <dgm:chMax val="0"/>
          <dgm:chPref val="0"/>
        </dgm:presLayoutVars>
      </dgm:prSet>
      <dgm:spPr/>
    </dgm:pt>
  </dgm:ptLst>
  <dgm:cxnLst>
    <dgm:cxn modelId="{8AF87733-6EF9-4A63-9EF1-291D99D80E44}" type="presOf" srcId="{99AB3466-EC83-48AB-BC89-CAA01E506BAF}" destId="{DB4E273E-130C-457C-899D-D72A13569C0C}" srcOrd="0" destOrd="0" presId="urn:microsoft.com/office/officeart/2018/2/layout/IconVerticalSolidList"/>
    <dgm:cxn modelId="{96776454-AA3F-4572-8EFC-89E0C4036F57}" type="presOf" srcId="{7C99DE38-DD82-45DA-9E17-805E7FA481D6}" destId="{047F1BD0-4D05-49F2-87FA-2EB2AF53E691}" srcOrd="0" destOrd="0" presId="urn:microsoft.com/office/officeart/2018/2/layout/IconVerticalSolidList"/>
    <dgm:cxn modelId="{DCA28B54-0C26-4292-A378-110F9EBB2F9A}" srcId="{F46973C8-5466-411E-9E29-792A64C4CF4F}" destId="{99AB3466-EC83-48AB-BC89-CAA01E506BAF}" srcOrd="1" destOrd="0" parTransId="{11B5A86E-AF7A-4D73-90F6-B15CE6B7389D}" sibTransId="{50D68B77-4562-4D54-924D-E9EC4A467B95}"/>
    <dgm:cxn modelId="{5073E754-BC57-47FA-B10D-01244FA33DD0}" srcId="{F46973C8-5466-411E-9E29-792A64C4CF4F}" destId="{7C99DE38-DD82-45DA-9E17-805E7FA481D6}" srcOrd="0" destOrd="0" parTransId="{E61B5147-5D5C-4F2C-BD96-03ECDD5E2CB5}" sibTransId="{359DB514-2183-47FD-89A1-5951B47878E4}"/>
    <dgm:cxn modelId="{DCB6CED3-95F9-4E20-9463-705B67EED441}" srcId="{F46973C8-5466-411E-9E29-792A64C4CF4F}" destId="{5FC6201C-F9AE-4C67-8BD8-CCD78C7AE686}" srcOrd="2" destOrd="0" parTransId="{7B59653F-66D6-4DF5-B218-FA266ECA0AB6}" sibTransId="{2F2EDAEF-0DD5-4407-9C07-31EACA48EB34}"/>
    <dgm:cxn modelId="{DE9B21D7-18C2-44B9-A430-859023AE1B66}" type="presOf" srcId="{F46973C8-5466-411E-9E29-792A64C4CF4F}" destId="{9822555A-30C8-4647-B42D-09725976CD98}" srcOrd="0" destOrd="0" presId="urn:microsoft.com/office/officeart/2018/2/layout/IconVerticalSolidList"/>
    <dgm:cxn modelId="{D999AFEA-624D-4432-A40F-374C0930731B}" type="presOf" srcId="{5FC6201C-F9AE-4C67-8BD8-CCD78C7AE686}" destId="{3BF437A7-2FB3-4D67-A140-3C8974595ABA}" srcOrd="0" destOrd="0" presId="urn:microsoft.com/office/officeart/2018/2/layout/IconVerticalSolidList"/>
    <dgm:cxn modelId="{34E415E7-A5DC-4A95-BA7D-331D706161C0}" type="presParOf" srcId="{9822555A-30C8-4647-B42D-09725976CD98}" destId="{D7F76124-DE37-4C93-84A2-962F5C0A4524}" srcOrd="0" destOrd="0" presId="urn:microsoft.com/office/officeart/2018/2/layout/IconVerticalSolidList"/>
    <dgm:cxn modelId="{3F45F01A-CF2B-46F1-808F-EBE0B3953851}" type="presParOf" srcId="{D7F76124-DE37-4C93-84A2-962F5C0A4524}" destId="{1389A91F-CAF0-4A42-B0AD-2643D681EFC2}" srcOrd="0" destOrd="0" presId="urn:microsoft.com/office/officeart/2018/2/layout/IconVerticalSolidList"/>
    <dgm:cxn modelId="{14C7EA63-CE24-4422-98EC-50C0C99A84A6}" type="presParOf" srcId="{D7F76124-DE37-4C93-84A2-962F5C0A4524}" destId="{116BB335-ACB1-4410-A975-A139B4401CEA}" srcOrd="1" destOrd="0" presId="urn:microsoft.com/office/officeart/2018/2/layout/IconVerticalSolidList"/>
    <dgm:cxn modelId="{CC8D1E1B-859F-4098-A6DE-1092A69620F6}" type="presParOf" srcId="{D7F76124-DE37-4C93-84A2-962F5C0A4524}" destId="{52532183-A311-4728-82F3-F64BA1705F5F}" srcOrd="2" destOrd="0" presId="urn:microsoft.com/office/officeart/2018/2/layout/IconVerticalSolidList"/>
    <dgm:cxn modelId="{11094588-6A20-46CC-832B-73626C3F0F0A}" type="presParOf" srcId="{D7F76124-DE37-4C93-84A2-962F5C0A4524}" destId="{047F1BD0-4D05-49F2-87FA-2EB2AF53E691}" srcOrd="3" destOrd="0" presId="urn:microsoft.com/office/officeart/2018/2/layout/IconVerticalSolidList"/>
    <dgm:cxn modelId="{A77EC627-B55A-479E-8559-E0CC03C806E1}" type="presParOf" srcId="{9822555A-30C8-4647-B42D-09725976CD98}" destId="{95BA0641-DDDB-4662-8F88-25957394D2BC}" srcOrd="1" destOrd="0" presId="urn:microsoft.com/office/officeart/2018/2/layout/IconVerticalSolidList"/>
    <dgm:cxn modelId="{CB96586F-CE85-4ACD-9B08-3FF39D00E4A0}" type="presParOf" srcId="{9822555A-30C8-4647-B42D-09725976CD98}" destId="{318DDAA9-FA06-4322-8BC7-E605932F7EAC}" srcOrd="2" destOrd="0" presId="urn:microsoft.com/office/officeart/2018/2/layout/IconVerticalSolidList"/>
    <dgm:cxn modelId="{78B4D668-18D8-495D-829E-9752689BB2C5}" type="presParOf" srcId="{318DDAA9-FA06-4322-8BC7-E605932F7EAC}" destId="{68B9C9BF-3CDB-4A2B-8F2B-C732F57105F0}" srcOrd="0" destOrd="0" presId="urn:microsoft.com/office/officeart/2018/2/layout/IconVerticalSolidList"/>
    <dgm:cxn modelId="{F99FB111-5462-4C72-9BBB-6EBD8D5F734B}" type="presParOf" srcId="{318DDAA9-FA06-4322-8BC7-E605932F7EAC}" destId="{0A5CAE4B-3B91-4BBB-8A0C-4B9F0E5CC129}" srcOrd="1" destOrd="0" presId="urn:microsoft.com/office/officeart/2018/2/layout/IconVerticalSolidList"/>
    <dgm:cxn modelId="{DFD308FE-7EF6-494A-BD60-A5A2D38CCBFB}" type="presParOf" srcId="{318DDAA9-FA06-4322-8BC7-E605932F7EAC}" destId="{FD46A457-A029-49E7-810F-F32C1592970F}" srcOrd="2" destOrd="0" presId="urn:microsoft.com/office/officeart/2018/2/layout/IconVerticalSolidList"/>
    <dgm:cxn modelId="{EFC2840D-7326-4E64-B496-ECD518A90F17}" type="presParOf" srcId="{318DDAA9-FA06-4322-8BC7-E605932F7EAC}" destId="{DB4E273E-130C-457C-899D-D72A13569C0C}" srcOrd="3" destOrd="0" presId="urn:microsoft.com/office/officeart/2018/2/layout/IconVerticalSolidList"/>
    <dgm:cxn modelId="{C91FF42A-72AF-4D2E-988F-A7A9F76538F5}" type="presParOf" srcId="{9822555A-30C8-4647-B42D-09725976CD98}" destId="{455C3920-34EE-4E14-A404-EBEF2166B035}" srcOrd="3" destOrd="0" presId="urn:microsoft.com/office/officeart/2018/2/layout/IconVerticalSolidList"/>
    <dgm:cxn modelId="{B4B1C7D2-9F85-4DAF-B734-F61F7C0703EC}" type="presParOf" srcId="{9822555A-30C8-4647-B42D-09725976CD98}" destId="{F6C575B4-C818-413B-A502-B70AC9B35FF5}" srcOrd="4" destOrd="0" presId="urn:microsoft.com/office/officeart/2018/2/layout/IconVerticalSolidList"/>
    <dgm:cxn modelId="{ECA846B3-3014-439D-99BC-AC8A84D44F4A}" type="presParOf" srcId="{F6C575B4-C818-413B-A502-B70AC9B35FF5}" destId="{D28B071F-EE88-4C66-BEF1-4210CED02603}" srcOrd="0" destOrd="0" presId="urn:microsoft.com/office/officeart/2018/2/layout/IconVerticalSolidList"/>
    <dgm:cxn modelId="{8A3C2B2C-2677-4E62-A678-B113EE022DDF}" type="presParOf" srcId="{F6C575B4-C818-413B-A502-B70AC9B35FF5}" destId="{2DD02058-0886-4A04-9735-AA755BC03D15}" srcOrd="1" destOrd="0" presId="urn:microsoft.com/office/officeart/2018/2/layout/IconVerticalSolidList"/>
    <dgm:cxn modelId="{C4879495-AA0F-44F0-9E7E-21986BBFD734}" type="presParOf" srcId="{F6C575B4-C818-413B-A502-B70AC9B35FF5}" destId="{4DD3F71E-3B4B-4369-9B4E-86813BCA35FB}" srcOrd="2" destOrd="0" presId="urn:microsoft.com/office/officeart/2018/2/layout/IconVerticalSolidList"/>
    <dgm:cxn modelId="{0907CDF5-9D78-4B4A-AFBF-914294FD9ADC}" type="presParOf" srcId="{F6C575B4-C818-413B-A502-B70AC9B35FF5}" destId="{3BF437A7-2FB3-4D67-A140-3C8974595A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6BD395-D6CE-4BB1-B8E4-7DBAFA41CBC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518977B3-0A94-49C8-B7AB-8813C7FDAC0C}">
      <dgm:prSet/>
      <dgm:spPr/>
      <dgm:t>
        <a:bodyPr/>
        <a:lstStyle/>
        <a:p>
          <a:r>
            <a:rPr lang="en-US" b="1" dirty="0"/>
            <a:t>Revisit your list of things which make up your identity.</a:t>
          </a:r>
        </a:p>
      </dgm:t>
    </dgm:pt>
    <dgm:pt modelId="{7EBF3D07-62B6-4FC6-9B30-66B89812C3B4}" type="parTrans" cxnId="{4FB27491-03BF-48F3-A66C-50206DD1153E}">
      <dgm:prSet/>
      <dgm:spPr/>
      <dgm:t>
        <a:bodyPr/>
        <a:lstStyle/>
        <a:p>
          <a:endParaRPr lang="en-US"/>
        </a:p>
      </dgm:t>
    </dgm:pt>
    <dgm:pt modelId="{C26455DC-8B9D-4E03-B468-128A0353EE52}" type="sibTrans" cxnId="{4FB27491-03BF-48F3-A66C-50206DD1153E}">
      <dgm:prSet/>
      <dgm:spPr/>
      <dgm:t>
        <a:bodyPr/>
        <a:lstStyle/>
        <a:p>
          <a:endParaRPr lang="en-US"/>
        </a:p>
      </dgm:t>
    </dgm:pt>
    <dgm:pt modelId="{927511DC-27B9-498D-95A1-E7914BE23511}">
      <dgm:prSet custT="1"/>
      <dgm:spPr/>
      <dgm:t>
        <a:bodyPr/>
        <a:lstStyle/>
        <a:p>
          <a:r>
            <a:rPr lang="en-US" sz="2400" dirty="0"/>
            <a:t>This might be linked to groups you are part of, languages you speak, your culture, religion etc.</a:t>
          </a:r>
        </a:p>
      </dgm:t>
    </dgm:pt>
    <dgm:pt modelId="{B4D6D45A-42F7-422A-818E-ACB6875FFF16}" type="parTrans" cxnId="{42057F6D-8088-4004-8634-9DD02162EEC8}">
      <dgm:prSet/>
      <dgm:spPr/>
      <dgm:t>
        <a:bodyPr/>
        <a:lstStyle/>
        <a:p>
          <a:endParaRPr lang="en-US"/>
        </a:p>
      </dgm:t>
    </dgm:pt>
    <dgm:pt modelId="{4DCC2879-CC8A-430F-9539-84E9D62A5950}" type="sibTrans" cxnId="{42057F6D-8088-4004-8634-9DD02162EEC8}">
      <dgm:prSet/>
      <dgm:spPr/>
      <dgm:t>
        <a:bodyPr/>
        <a:lstStyle/>
        <a:p>
          <a:endParaRPr lang="en-US"/>
        </a:p>
      </dgm:t>
    </dgm:pt>
    <dgm:pt modelId="{61833B1C-64F5-4289-80E9-31080861BF59}">
      <dgm:prSet/>
      <dgm:spPr/>
      <dgm:t>
        <a:bodyPr/>
        <a:lstStyle/>
        <a:p>
          <a:endParaRPr lang="en-US" b="1" dirty="0"/>
        </a:p>
      </dgm:t>
    </dgm:pt>
    <dgm:pt modelId="{17EFFEC8-4CB3-4749-BEF5-0004844E2478}" type="parTrans" cxnId="{A18A7983-822D-4E2C-B88E-7C81D4154E0B}">
      <dgm:prSet/>
      <dgm:spPr/>
      <dgm:t>
        <a:bodyPr/>
        <a:lstStyle/>
        <a:p>
          <a:endParaRPr lang="en-US"/>
        </a:p>
      </dgm:t>
    </dgm:pt>
    <dgm:pt modelId="{E037ABED-5D7B-4F55-BB70-5438CE0EB4F3}" type="sibTrans" cxnId="{A18A7983-822D-4E2C-B88E-7C81D4154E0B}">
      <dgm:prSet/>
      <dgm:spPr/>
      <dgm:t>
        <a:bodyPr/>
        <a:lstStyle/>
        <a:p>
          <a:endParaRPr lang="en-US"/>
        </a:p>
      </dgm:t>
    </dgm:pt>
    <dgm:pt modelId="{34FDBC2F-CC45-43DE-8453-0242223A4CF8}">
      <dgm:prSet/>
      <dgm:spPr/>
      <dgm:t>
        <a:bodyPr/>
        <a:lstStyle/>
        <a:p>
          <a:r>
            <a:rPr lang="en-US" b="1" dirty="0"/>
            <a:t>In groups, find three things you have in common. </a:t>
          </a:r>
        </a:p>
      </dgm:t>
    </dgm:pt>
    <dgm:pt modelId="{69707122-41C8-41A4-93AA-E1573561E4D9}" type="parTrans" cxnId="{D6F48824-7939-4284-BB28-79001D328DCA}">
      <dgm:prSet/>
      <dgm:spPr/>
      <dgm:t>
        <a:bodyPr/>
        <a:lstStyle/>
        <a:p>
          <a:endParaRPr lang="en-US"/>
        </a:p>
      </dgm:t>
    </dgm:pt>
    <dgm:pt modelId="{8A8168D9-8FC4-43F1-843B-17D03704E748}" type="sibTrans" cxnId="{D6F48824-7939-4284-BB28-79001D328DCA}">
      <dgm:prSet/>
      <dgm:spPr/>
      <dgm:t>
        <a:bodyPr/>
        <a:lstStyle/>
        <a:p>
          <a:endParaRPr lang="en-US"/>
        </a:p>
      </dgm:t>
    </dgm:pt>
    <dgm:pt modelId="{79B215A5-C7E7-4024-8AB1-6EBD9AB33C3A}" type="pres">
      <dgm:prSet presAssocID="{646BD395-D6CE-4BB1-B8E4-7DBAFA41CBCE}" presName="vert0" presStyleCnt="0">
        <dgm:presLayoutVars>
          <dgm:dir/>
          <dgm:animOne val="branch"/>
          <dgm:animLvl val="lvl"/>
        </dgm:presLayoutVars>
      </dgm:prSet>
      <dgm:spPr/>
    </dgm:pt>
    <dgm:pt modelId="{8DD87F85-BD59-41D0-B21E-62E273F4FB1C}" type="pres">
      <dgm:prSet presAssocID="{518977B3-0A94-49C8-B7AB-8813C7FDAC0C}" presName="thickLine" presStyleLbl="alignNode1" presStyleIdx="0" presStyleCnt="4"/>
      <dgm:spPr/>
    </dgm:pt>
    <dgm:pt modelId="{3D3AA28D-79C4-4384-9342-229BBFC93389}" type="pres">
      <dgm:prSet presAssocID="{518977B3-0A94-49C8-B7AB-8813C7FDAC0C}" presName="horz1" presStyleCnt="0"/>
      <dgm:spPr/>
    </dgm:pt>
    <dgm:pt modelId="{CE4D6644-DEAF-4A8D-B996-FB74867EC180}" type="pres">
      <dgm:prSet presAssocID="{518977B3-0A94-49C8-B7AB-8813C7FDAC0C}" presName="tx1" presStyleLbl="revTx" presStyleIdx="0" presStyleCnt="4"/>
      <dgm:spPr/>
    </dgm:pt>
    <dgm:pt modelId="{F3D4C575-8EBA-482F-A6F9-A915B4537FB1}" type="pres">
      <dgm:prSet presAssocID="{518977B3-0A94-49C8-B7AB-8813C7FDAC0C}" presName="vert1" presStyleCnt="0"/>
      <dgm:spPr/>
    </dgm:pt>
    <dgm:pt modelId="{8966F188-B343-4510-B53D-26A1BE38C947}" type="pres">
      <dgm:prSet presAssocID="{927511DC-27B9-498D-95A1-E7914BE23511}" presName="thickLine" presStyleLbl="alignNode1" presStyleIdx="1" presStyleCnt="4"/>
      <dgm:spPr/>
    </dgm:pt>
    <dgm:pt modelId="{FBC0350F-287C-4832-AD0D-29F5418D91D2}" type="pres">
      <dgm:prSet presAssocID="{927511DC-27B9-498D-95A1-E7914BE23511}" presName="horz1" presStyleCnt="0"/>
      <dgm:spPr/>
    </dgm:pt>
    <dgm:pt modelId="{2CA26603-B81C-4B31-9B06-EC7156F6F5B8}" type="pres">
      <dgm:prSet presAssocID="{927511DC-27B9-498D-95A1-E7914BE23511}" presName="tx1" presStyleLbl="revTx" presStyleIdx="1" presStyleCnt="4" custLinFactY="2667" custLinFactNeighborX="-554" custLinFactNeighborY="100000"/>
      <dgm:spPr/>
    </dgm:pt>
    <dgm:pt modelId="{2BD29F12-B5E7-47F4-ACE6-63FAAC7AB2EC}" type="pres">
      <dgm:prSet presAssocID="{927511DC-27B9-498D-95A1-E7914BE23511}" presName="vert1" presStyleCnt="0"/>
      <dgm:spPr/>
    </dgm:pt>
    <dgm:pt modelId="{DFD6A379-25B4-498B-8ACE-3275FFC29E66}" type="pres">
      <dgm:prSet presAssocID="{61833B1C-64F5-4289-80E9-31080861BF59}" presName="thickLine" presStyleLbl="alignNode1" presStyleIdx="2" presStyleCnt="4"/>
      <dgm:spPr/>
    </dgm:pt>
    <dgm:pt modelId="{4B06C0B9-292E-4894-B2C7-0E702CFCFC3E}" type="pres">
      <dgm:prSet presAssocID="{61833B1C-64F5-4289-80E9-31080861BF59}" presName="horz1" presStyleCnt="0"/>
      <dgm:spPr/>
    </dgm:pt>
    <dgm:pt modelId="{79EF4109-44A0-4270-B266-B81275100FC5}" type="pres">
      <dgm:prSet presAssocID="{61833B1C-64F5-4289-80E9-31080861BF59}" presName="tx1" presStyleLbl="revTx" presStyleIdx="2" presStyleCnt="4"/>
      <dgm:spPr/>
    </dgm:pt>
    <dgm:pt modelId="{A950A488-8555-4ED3-A407-CC186F784D05}" type="pres">
      <dgm:prSet presAssocID="{61833B1C-64F5-4289-80E9-31080861BF59}" presName="vert1" presStyleCnt="0"/>
      <dgm:spPr/>
    </dgm:pt>
    <dgm:pt modelId="{2D30E375-D2CA-47E7-B2E8-4709789E0E95}" type="pres">
      <dgm:prSet presAssocID="{34FDBC2F-CC45-43DE-8453-0242223A4CF8}" presName="thickLine" presStyleLbl="alignNode1" presStyleIdx="3" presStyleCnt="4"/>
      <dgm:spPr/>
    </dgm:pt>
    <dgm:pt modelId="{4B024AA0-1F81-425E-ADF4-E615B5118ABF}" type="pres">
      <dgm:prSet presAssocID="{34FDBC2F-CC45-43DE-8453-0242223A4CF8}" presName="horz1" presStyleCnt="0"/>
      <dgm:spPr/>
    </dgm:pt>
    <dgm:pt modelId="{16A00CE8-773C-43AC-BE07-79882C7CAA4C}" type="pres">
      <dgm:prSet presAssocID="{34FDBC2F-CC45-43DE-8453-0242223A4CF8}" presName="tx1" presStyleLbl="revTx" presStyleIdx="3" presStyleCnt="4" custLinFactNeighborX="-554" custLinFactNeighborY="1906"/>
      <dgm:spPr/>
    </dgm:pt>
    <dgm:pt modelId="{F8E73591-F2D3-49DF-840F-155E2321F2A1}" type="pres">
      <dgm:prSet presAssocID="{34FDBC2F-CC45-43DE-8453-0242223A4CF8}" presName="vert1" presStyleCnt="0"/>
      <dgm:spPr/>
    </dgm:pt>
  </dgm:ptLst>
  <dgm:cxnLst>
    <dgm:cxn modelId="{D6F48824-7939-4284-BB28-79001D328DCA}" srcId="{646BD395-D6CE-4BB1-B8E4-7DBAFA41CBCE}" destId="{34FDBC2F-CC45-43DE-8453-0242223A4CF8}" srcOrd="3" destOrd="0" parTransId="{69707122-41C8-41A4-93AA-E1573561E4D9}" sibTransId="{8A8168D9-8FC4-43F1-843B-17D03704E748}"/>
    <dgm:cxn modelId="{DA761460-7BF4-4CDA-B523-5C9718D58609}" type="presOf" srcId="{518977B3-0A94-49C8-B7AB-8813C7FDAC0C}" destId="{CE4D6644-DEAF-4A8D-B996-FB74867EC180}" srcOrd="0" destOrd="0" presId="urn:microsoft.com/office/officeart/2008/layout/LinedList"/>
    <dgm:cxn modelId="{65D2146D-0CB5-4138-B9FA-68527276A267}" type="presOf" srcId="{61833B1C-64F5-4289-80E9-31080861BF59}" destId="{79EF4109-44A0-4270-B266-B81275100FC5}" srcOrd="0" destOrd="0" presId="urn:microsoft.com/office/officeart/2008/layout/LinedList"/>
    <dgm:cxn modelId="{42057F6D-8088-4004-8634-9DD02162EEC8}" srcId="{646BD395-D6CE-4BB1-B8E4-7DBAFA41CBCE}" destId="{927511DC-27B9-498D-95A1-E7914BE23511}" srcOrd="1" destOrd="0" parTransId="{B4D6D45A-42F7-422A-818E-ACB6875FFF16}" sibTransId="{4DCC2879-CC8A-430F-9539-84E9D62A5950}"/>
    <dgm:cxn modelId="{A18A7983-822D-4E2C-B88E-7C81D4154E0B}" srcId="{646BD395-D6CE-4BB1-B8E4-7DBAFA41CBCE}" destId="{61833B1C-64F5-4289-80E9-31080861BF59}" srcOrd="2" destOrd="0" parTransId="{17EFFEC8-4CB3-4749-BEF5-0004844E2478}" sibTransId="{E037ABED-5D7B-4F55-BB70-5438CE0EB4F3}"/>
    <dgm:cxn modelId="{642FE690-8D97-4E8F-87C5-510079DE8AA7}" type="presOf" srcId="{646BD395-D6CE-4BB1-B8E4-7DBAFA41CBCE}" destId="{79B215A5-C7E7-4024-8AB1-6EBD9AB33C3A}" srcOrd="0" destOrd="0" presId="urn:microsoft.com/office/officeart/2008/layout/LinedList"/>
    <dgm:cxn modelId="{4FB27491-03BF-48F3-A66C-50206DD1153E}" srcId="{646BD395-D6CE-4BB1-B8E4-7DBAFA41CBCE}" destId="{518977B3-0A94-49C8-B7AB-8813C7FDAC0C}" srcOrd="0" destOrd="0" parTransId="{7EBF3D07-62B6-4FC6-9B30-66B89812C3B4}" sibTransId="{C26455DC-8B9D-4E03-B468-128A0353EE52}"/>
    <dgm:cxn modelId="{9BB891C3-66FA-4BA4-8D03-9AC55061B778}" type="presOf" srcId="{927511DC-27B9-498D-95A1-E7914BE23511}" destId="{2CA26603-B81C-4B31-9B06-EC7156F6F5B8}" srcOrd="0" destOrd="0" presId="urn:microsoft.com/office/officeart/2008/layout/LinedList"/>
    <dgm:cxn modelId="{DA052DF0-95C0-426C-A3C0-9ECF24898C52}" type="presOf" srcId="{34FDBC2F-CC45-43DE-8453-0242223A4CF8}" destId="{16A00CE8-773C-43AC-BE07-79882C7CAA4C}" srcOrd="0" destOrd="0" presId="urn:microsoft.com/office/officeart/2008/layout/LinedList"/>
    <dgm:cxn modelId="{87CD506C-08B0-41D6-B99C-DD6127B8EEFE}" type="presParOf" srcId="{79B215A5-C7E7-4024-8AB1-6EBD9AB33C3A}" destId="{8DD87F85-BD59-41D0-B21E-62E273F4FB1C}" srcOrd="0" destOrd="0" presId="urn:microsoft.com/office/officeart/2008/layout/LinedList"/>
    <dgm:cxn modelId="{A33DAE17-E949-4348-AD9B-EE15704BF4AB}" type="presParOf" srcId="{79B215A5-C7E7-4024-8AB1-6EBD9AB33C3A}" destId="{3D3AA28D-79C4-4384-9342-229BBFC93389}" srcOrd="1" destOrd="0" presId="urn:microsoft.com/office/officeart/2008/layout/LinedList"/>
    <dgm:cxn modelId="{4A3ADF25-E401-43C0-8C7D-55ADF99DAE50}" type="presParOf" srcId="{3D3AA28D-79C4-4384-9342-229BBFC93389}" destId="{CE4D6644-DEAF-4A8D-B996-FB74867EC180}" srcOrd="0" destOrd="0" presId="urn:microsoft.com/office/officeart/2008/layout/LinedList"/>
    <dgm:cxn modelId="{750831E3-D265-417B-8224-CE72DFB0BD93}" type="presParOf" srcId="{3D3AA28D-79C4-4384-9342-229BBFC93389}" destId="{F3D4C575-8EBA-482F-A6F9-A915B4537FB1}" srcOrd="1" destOrd="0" presId="urn:microsoft.com/office/officeart/2008/layout/LinedList"/>
    <dgm:cxn modelId="{57713AC2-D1D4-424F-8CDB-025C69E41779}" type="presParOf" srcId="{79B215A5-C7E7-4024-8AB1-6EBD9AB33C3A}" destId="{8966F188-B343-4510-B53D-26A1BE38C947}" srcOrd="2" destOrd="0" presId="urn:microsoft.com/office/officeart/2008/layout/LinedList"/>
    <dgm:cxn modelId="{0BE015E4-06FD-4BCE-96DF-7FF70264F6FC}" type="presParOf" srcId="{79B215A5-C7E7-4024-8AB1-6EBD9AB33C3A}" destId="{FBC0350F-287C-4832-AD0D-29F5418D91D2}" srcOrd="3" destOrd="0" presId="urn:microsoft.com/office/officeart/2008/layout/LinedList"/>
    <dgm:cxn modelId="{AB64905F-33AD-4308-BB5E-729965025655}" type="presParOf" srcId="{FBC0350F-287C-4832-AD0D-29F5418D91D2}" destId="{2CA26603-B81C-4B31-9B06-EC7156F6F5B8}" srcOrd="0" destOrd="0" presId="urn:microsoft.com/office/officeart/2008/layout/LinedList"/>
    <dgm:cxn modelId="{01A0E51C-657D-4DFF-8FAB-84995997D46F}" type="presParOf" srcId="{FBC0350F-287C-4832-AD0D-29F5418D91D2}" destId="{2BD29F12-B5E7-47F4-ACE6-63FAAC7AB2EC}" srcOrd="1" destOrd="0" presId="urn:microsoft.com/office/officeart/2008/layout/LinedList"/>
    <dgm:cxn modelId="{99A0E1E8-7DD0-4408-A1B1-031107DBC315}" type="presParOf" srcId="{79B215A5-C7E7-4024-8AB1-6EBD9AB33C3A}" destId="{DFD6A379-25B4-498B-8ACE-3275FFC29E66}" srcOrd="4" destOrd="0" presId="urn:microsoft.com/office/officeart/2008/layout/LinedList"/>
    <dgm:cxn modelId="{95D26AE5-CC3C-4EB6-9D43-BD5B706B0BB6}" type="presParOf" srcId="{79B215A5-C7E7-4024-8AB1-6EBD9AB33C3A}" destId="{4B06C0B9-292E-4894-B2C7-0E702CFCFC3E}" srcOrd="5" destOrd="0" presId="urn:microsoft.com/office/officeart/2008/layout/LinedList"/>
    <dgm:cxn modelId="{0E6E6AFF-5F7B-4B37-973E-17D5554F9B21}" type="presParOf" srcId="{4B06C0B9-292E-4894-B2C7-0E702CFCFC3E}" destId="{79EF4109-44A0-4270-B266-B81275100FC5}" srcOrd="0" destOrd="0" presId="urn:microsoft.com/office/officeart/2008/layout/LinedList"/>
    <dgm:cxn modelId="{12BE0F05-E0A8-4549-B494-D5890B77200E}" type="presParOf" srcId="{4B06C0B9-292E-4894-B2C7-0E702CFCFC3E}" destId="{A950A488-8555-4ED3-A407-CC186F784D05}" srcOrd="1" destOrd="0" presId="urn:microsoft.com/office/officeart/2008/layout/LinedList"/>
    <dgm:cxn modelId="{7612AE3C-4DAB-4DAA-8694-A19EA3EFC200}" type="presParOf" srcId="{79B215A5-C7E7-4024-8AB1-6EBD9AB33C3A}" destId="{2D30E375-D2CA-47E7-B2E8-4709789E0E95}" srcOrd="6" destOrd="0" presId="urn:microsoft.com/office/officeart/2008/layout/LinedList"/>
    <dgm:cxn modelId="{FCBB8CA4-6819-405B-9913-D63EE2F2252B}" type="presParOf" srcId="{79B215A5-C7E7-4024-8AB1-6EBD9AB33C3A}" destId="{4B024AA0-1F81-425E-ADF4-E615B5118ABF}" srcOrd="7" destOrd="0" presId="urn:microsoft.com/office/officeart/2008/layout/LinedList"/>
    <dgm:cxn modelId="{ED49FDCF-CEDB-4D2C-A68D-D2A83C29AA72}" type="presParOf" srcId="{4B024AA0-1F81-425E-ADF4-E615B5118ABF}" destId="{16A00CE8-773C-43AC-BE07-79882C7CAA4C}" srcOrd="0" destOrd="0" presId="urn:microsoft.com/office/officeart/2008/layout/LinedList"/>
    <dgm:cxn modelId="{F682194D-387D-414B-9B71-15B1F8326946}" type="presParOf" srcId="{4B024AA0-1F81-425E-ADF4-E615B5118ABF}" destId="{F8E73591-F2D3-49DF-840F-155E2321F2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FBB6F-7831-433D-9757-39B3D5C72C59}">
      <dsp:nvSpPr>
        <dsp:cNvPr id="0" name=""/>
        <dsp:cNvSpPr/>
      </dsp:nvSpPr>
      <dsp:spPr>
        <a:xfrm>
          <a:off x="0" y="53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F1E87-FB52-42C2-A666-8B8CE0C702A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A4E6D7-D855-44FE-83B8-D30B97A9E9A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Ideas you hold to be true</a:t>
          </a:r>
          <a:endParaRPr lang="en-US" sz="2500" kern="1200"/>
        </a:p>
      </dsp:txBody>
      <dsp:txXfrm>
        <a:off x="1435590" y="531"/>
        <a:ext cx="9080009" cy="1242935"/>
      </dsp:txXfrm>
    </dsp:sp>
    <dsp:sp modelId="{CE5E2EEF-BC1F-4125-83E4-A352F6648A0C}">
      <dsp:nvSpPr>
        <dsp:cNvPr id="0" name=""/>
        <dsp:cNvSpPr/>
      </dsp:nvSpPr>
      <dsp:spPr>
        <a:xfrm>
          <a:off x="0" y="155420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AB2B69-3997-4213-9BB0-AF5A667BAE77}">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B248E2-AA56-4D6C-8C88-57F3B1CC327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Influenced by your background, faith, education, experiences</a:t>
          </a:r>
          <a:endParaRPr lang="en-US" sz="2500" kern="1200"/>
        </a:p>
      </dsp:txBody>
      <dsp:txXfrm>
        <a:off x="1435590" y="1554201"/>
        <a:ext cx="9080009" cy="1242935"/>
      </dsp:txXfrm>
    </dsp:sp>
    <dsp:sp modelId="{F4C744D1-49E0-465A-9E50-78F2E3372CBE}">
      <dsp:nvSpPr>
        <dsp:cNvPr id="0" name=""/>
        <dsp:cNvSpPr/>
      </dsp:nvSpPr>
      <dsp:spPr>
        <a:xfrm>
          <a:off x="0" y="3107870"/>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60119E-A23B-4616-B9F8-1A98BE88E95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E44951-0C9F-4C16-88F5-D31C774066BA}">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Can be influenced by important people in your life</a:t>
          </a:r>
          <a:endParaRPr lang="en-US" sz="2500" kern="120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9A91F-CAF0-4A42-B0AD-2643D681EFC2}">
      <dsp:nvSpPr>
        <dsp:cNvPr id="0" name=""/>
        <dsp:cNvSpPr/>
      </dsp:nvSpPr>
      <dsp:spPr>
        <a:xfrm>
          <a:off x="0" y="53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6BB335-ACB1-4410-A975-A139B4401CE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7F1BD0-4D05-49F2-87FA-2EB2AF53E691}">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How you treat others</a:t>
          </a:r>
          <a:endParaRPr lang="en-US" sz="2500" kern="1200"/>
        </a:p>
      </dsp:txBody>
      <dsp:txXfrm>
        <a:off x="1435590" y="531"/>
        <a:ext cx="9080009" cy="1242935"/>
      </dsp:txXfrm>
    </dsp:sp>
    <dsp:sp modelId="{68B9C9BF-3CDB-4A2B-8F2B-C732F57105F0}">
      <dsp:nvSpPr>
        <dsp:cNvPr id="0" name=""/>
        <dsp:cNvSpPr/>
      </dsp:nvSpPr>
      <dsp:spPr>
        <a:xfrm>
          <a:off x="0" y="155420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5CAE4B-3B91-4BBB-8A0C-4B9F0E5CC129}">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4E273E-130C-457C-899D-D72A13569C0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Based on beliefs and the extent to which you value them</a:t>
          </a:r>
          <a:endParaRPr lang="en-US" sz="2500" kern="1200"/>
        </a:p>
      </dsp:txBody>
      <dsp:txXfrm>
        <a:off x="1435590" y="1554201"/>
        <a:ext cx="9080009" cy="1242935"/>
      </dsp:txXfrm>
    </dsp:sp>
    <dsp:sp modelId="{D28B071F-EE88-4C66-BEF1-4210CED02603}">
      <dsp:nvSpPr>
        <dsp:cNvPr id="0" name=""/>
        <dsp:cNvSpPr/>
      </dsp:nvSpPr>
      <dsp:spPr>
        <a:xfrm>
          <a:off x="0" y="3107870"/>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D02058-0886-4A04-9735-AA755BC03D1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F437A7-2FB3-4D67-A140-3C8974595ABA}">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Could be influenced by convenience, peer pressure, respect, professionalism…</a:t>
          </a:r>
          <a:endParaRPr lang="en-US" sz="2500" kern="1200"/>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87F85-BD59-41D0-B21E-62E273F4FB1C}">
      <dsp:nvSpPr>
        <dsp:cNvPr id="0" name=""/>
        <dsp:cNvSpPr/>
      </dsp:nvSpPr>
      <dsp:spPr>
        <a:xfrm>
          <a:off x="0" y="0"/>
          <a:ext cx="673544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4D6644-DEAF-4A8D-B996-FB74867EC180}">
      <dsp:nvSpPr>
        <dsp:cNvPr id="0" name=""/>
        <dsp:cNvSpPr/>
      </dsp:nvSpPr>
      <dsp:spPr>
        <a:xfrm>
          <a:off x="0" y="0"/>
          <a:ext cx="6735443" cy="1391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1" kern="1200" dirty="0"/>
            <a:t>Revisit your list of things which make up your identity.</a:t>
          </a:r>
        </a:p>
      </dsp:txBody>
      <dsp:txXfrm>
        <a:off x="0" y="0"/>
        <a:ext cx="6735443" cy="1391150"/>
      </dsp:txXfrm>
    </dsp:sp>
    <dsp:sp modelId="{8966F188-B343-4510-B53D-26A1BE38C947}">
      <dsp:nvSpPr>
        <dsp:cNvPr id="0" name=""/>
        <dsp:cNvSpPr/>
      </dsp:nvSpPr>
      <dsp:spPr>
        <a:xfrm>
          <a:off x="0" y="1391150"/>
          <a:ext cx="673544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26603-B81C-4B31-9B06-EC7156F6F5B8}">
      <dsp:nvSpPr>
        <dsp:cNvPr id="0" name=""/>
        <dsp:cNvSpPr/>
      </dsp:nvSpPr>
      <dsp:spPr>
        <a:xfrm>
          <a:off x="0" y="2819402"/>
          <a:ext cx="6735443" cy="1391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might be linked to groups you are part of, languages you speak, your culture, religion etc.</a:t>
          </a:r>
        </a:p>
      </dsp:txBody>
      <dsp:txXfrm>
        <a:off x="0" y="2819402"/>
        <a:ext cx="6735443" cy="1391150"/>
      </dsp:txXfrm>
    </dsp:sp>
    <dsp:sp modelId="{DFD6A379-25B4-498B-8ACE-3275FFC29E66}">
      <dsp:nvSpPr>
        <dsp:cNvPr id="0" name=""/>
        <dsp:cNvSpPr/>
      </dsp:nvSpPr>
      <dsp:spPr>
        <a:xfrm>
          <a:off x="0" y="2782301"/>
          <a:ext cx="673544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F4109-44A0-4270-B266-B81275100FC5}">
      <dsp:nvSpPr>
        <dsp:cNvPr id="0" name=""/>
        <dsp:cNvSpPr/>
      </dsp:nvSpPr>
      <dsp:spPr>
        <a:xfrm>
          <a:off x="0" y="2782301"/>
          <a:ext cx="6735443" cy="1391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endParaRPr lang="en-US" sz="3600" b="1" kern="1200" dirty="0"/>
        </a:p>
      </dsp:txBody>
      <dsp:txXfrm>
        <a:off x="0" y="2782301"/>
        <a:ext cx="6735443" cy="1391150"/>
      </dsp:txXfrm>
    </dsp:sp>
    <dsp:sp modelId="{2D30E375-D2CA-47E7-B2E8-4709789E0E95}">
      <dsp:nvSpPr>
        <dsp:cNvPr id="0" name=""/>
        <dsp:cNvSpPr/>
      </dsp:nvSpPr>
      <dsp:spPr>
        <a:xfrm>
          <a:off x="0" y="4173451"/>
          <a:ext cx="673544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00CE8-773C-43AC-BE07-79882C7CAA4C}">
      <dsp:nvSpPr>
        <dsp:cNvPr id="0" name=""/>
        <dsp:cNvSpPr/>
      </dsp:nvSpPr>
      <dsp:spPr>
        <a:xfrm>
          <a:off x="0" y="4173451"/>
          <a:ext cx="6735443" cy="1391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1" kern="1200" dirty="0"/>
            <a:t>In groups, find three things you have in common. </a:t>
          </a:r>
        </a:p>
      </dsp:txBody>
      <dsp:txXfrm>
        <a:off x="0" y="4173451"/>
        <a:ext cx="6735443" cy="139115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7BA811-8917-4F1D-B22F-E96045BFA4E0}" type="datetimeFigureOut">
              <a:rPr lang="en-US" smtClean="0"/>
              <a:t>2/24/2023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C6A29-4676-420C-BBE3-ACC2B80F64D4}" type="slidenum">
              <a:rPr lang="en-US" smtClean="0"/>
              <a:t>‹#›</a:t>
            </a:fld>
            <a:endParaRPr lang="en-US" dirty="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 few moments to write down everything that you think comprises your identity. Think about you personally – who are you?</a:t>
            </a:r>
          </a:p>
          <a:p>
            <a:endParaRPr lang="en-GB" dirty="0"/>
          </a:p>
          <a:p>
            <a:r>
              <a:rPr lang="en-GB" dirty="0"/>
              <a:t>Every person has their own identity.</a:t>
            </a:r>
          </a:p>
        </p:txBody>
      </p:sp>
      <p:sp>
        <p:nvSpPr>
          <p:cNvPr id="4" name="Slide Number Placeholder 3"/>
          <p:cNvSpPr>
            <a:spLocks noGrp="1"/>
          </p:cNvSpPr>
          <p:nvPr>
            <p:ph type="sldNum" sz="quarter" idx="5"/>
          </p:nvPr>
        </p:nvSpPr>
        <p:spPr/>
        <p:txBody>
          <a:bodyPr/>
          <a:lstStyle/>
          <a:p>
            <a:fld id="{D40C6A29-4676-420C-BBE3-ACC2B80F64D4}" type="slidenum">
              <a:rPr lang="en-US" smtClean="0"/>
              <a:t>4</a:t>
            </a:fld>
            <a:endParaRPr lang="en-US" dirty="0"/>
          </a:p>
        </p:txBody>
      </p:sp>
    </p:spTree>
    <p:extLst>
      <p:ext uri="{BB962C8B-B14F-4D97-AF65-F5344CB8AC3E}">
        <p14:creationId xmlns:p14="http://schemas.microsoft.com/office/powerpoint/2010/main" val="380176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theory do you think is most applicable?</a:t>
            </a:r>
          </a:p>
        </p:txBody>
      </p:sp>
      <p:sp>
        <p:nvSpPr>
          <p:cNvPr id="4" name="Slide Number Placeholder 3"/>
          <p:cNvSpPr>
            <a:spLocks noGrp="1"/>
          </p:cNvSpPr>
          <p:nvPr>
            <p:ph type="sldNum" sz="quarter" idx="5"/>
          </p:nvPr>
        </p:nvSpPr>
        <p:spPr/>
        <p:txBody>
          <a:bodyPr/>
          <a:lstStyle/>
          <a:p>
            <a:fld id="{D40C6A29-4676-420C-BBE3-ACC2B80F64D4}" type="slidenum">
              <a:rPr lang="en-US" smtClean="0"/>
              <a:t>7</a:t>
            </a:fld>
            <a:endParaRPr lang="en-US" dirty="0"/>
          </a:p>
        </p:txBody>
      </p:sp>
    </p:spTree>
    <p:extLst>
      <p:ext uri="{BB962C8B-B14F-4D97-AF65-F5344CB8AC3E}">
        <p14:creationId xmlns:p14="http://schemas.microsoft.com/office/powerpoint/2010/main" val="1144334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Malala </a:t>
            </a:r>
            <a:r>
              <a:rPr lang="en-GB" dirty="0" err="1"/>
              <a:t>Yousafazi</a:t>
            </a:r>
            <a:r>
              <a:rPr lang="en-GB" dirty="0"/>
              <a:t> values her belief that everybody has a right to education so highly that she almost died defending it.</a:t>
            </a:r>
          </a:p>
        </p:txBody>
      </p:sp>
      <p:sp>
        <p:nvSpPr>
          <p:cNvPr id="4" name="Slide Number Placeholder 3"/>
          <p:cNvSpPr>
            <a:spLocks noGrp="1"/>
          </p:cNvSpPr>
          <p:nvPr>
            <p:ph type="sldNum" sz="quarter" idx="5"/>
          </p:nvPr>
        </p:nvSpPr>
        <p:spPr/>
        <p:txBody>
          <a:bodyPr/>
          <a:lstStyle/>
          <a:p>
            <a:fld id="{D40C6A29-4676-420C-BBE3-ACC2B80F64D4}" type="slidenum">
              <a:rPr lang="en-US" smtClean="0"/>
              <a:t>10</a:t>
            </a:fld>
            <a:endParaRPr lang="en-US" dirty="0"/>
          </a:p>
        </p:txBody>
      </p:sp>
    </p:spTree>
    <p:extLst>
      <p:ext uri="{BB962C8B-B14F-4D97-AF65-F5344CB8AC3E}">
        <p14:creationId xmlns:p14="http://schemas.microsoft.com/office/powerpoint/2010/main" val="1530706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your beliefs – what ideas do you hold to be true?</a:t>
            </a:r>
          </a:p>
          <a:p>
            <a:r>
              <a:rPr lang="en-GB" dirty="0"/>
              <a:t>Consider your values – what is most important to you?</a:t>
            </a:r>
          </a:p>
          <a:p>
            <a:r>
              <a:rPr lang="en-GB" dirty="0"/>
              <a:t>How do your beliefs and values affect your attitudes and behaviour?</a:t>
            </a:r>
          </a:p>
        </p:txBody>
      </p:sp>
      <p:sp>
        <p:nvSpPr>
          <p:cNvPr id="4" name="Slide Number Placeholder 3"/>
          <p:cNvSpPr>
            <a:spLocks noGrp="1"/>
          </p:cNvSpPr>
          <p:nvPr>
            <p:ph type="sldNum" sz="quarter" idx="5"/>
          </p:nvPr>
        </p:nvSpPr>
        <p:spPr/>
        <p:txBody>
          <a:bodyPr/>
          <a:lstStyle/>
          <a:p>
            <a:fld id="{D40C6A29-4676-420C-BBE3-ACC2B80F64D4}" type="slidenum">
              <a:rPr lang="en-US" smtClean="0"/>
              <a:t>12</a:t>
            </a:fld>
            <a:endParaRPr lang="en-US" dirty="0"/>
          </a:p>
        </p:txBody>
      </p:sp>
    </p:spTree>
    <p:extLst>
      <p:ext uri="{BB962C8B-B14F-4D97-AF65-F5344CB8AC3E}">
        <p14:creationId xmlns:p14="http://schemas.microsoft.com/office/powerpoint/2010/main" val="4058427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 Blackpool and Leeds fans ‘clash’. </a:t>
            </a:r>
          </a:p>
          <a:p>
            <a:r>
              <a:rPr lang="en-GB" dirty="0"/>
              <a:t>What makes these people different from each other?</a:t>
            </a:r>
          </a:p>
        </p:txBody>
      </p:sp>
      <p:sp>
        <p:nvSpPr>
          <p:cNvPr id="4" name="Slide Number Placeholder 3"/>
          <p:cNvSpPr>
            <a:spLocks noGrp="1"/>
          </p:cNvSpPr>
          <p:nvPr>
            <p:ph type="sldNum" sz="quarter" idx="5"/>
          </p:nvPr>
        </p:nvSpPr>
        <p:spPr/>
        <p:txBody>
          <a:bodyPr/>
          <a:lstStyle/>
          <a:p>
            <a:fld id="{D40C6A29-4676-420C-BBE3-ACC2B80F64D4}" type="slidenum">
              <a:rPr lang="en-US" smtClean="0"/>
              <a:t>15</a:t>
            </a:fld>
            <a:endParaRPr lang="en-US" dirty="0"/>
          </a:p>
        </p:txBody>
      </p:sp>
    </p:spTree>
    <p:extLst>
      <p:ext uri="{BB962C8B-B14F-4D97-AF65-F5344CB8AC3E}">
        <p14:creationId xmlns:p14="http://schemas.microsoft.com/office/powerpoint/2010/main" val="141589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16</a:t>
            </a:fld>
            <a:endParaRPr lang="en-US" dirty="0"/>
          </a:p>
        </p:txBody>
      </p:sp>
    </p:spTree>
    <p:extLst>
      <p:ext uri="{BB962C8B-B14F-4D97-AF65-F5344CB8AC3E}">
        <p14:creationId xmlns:p14="http://schemas.microsoft.com/office/powerpoint/2010/main" val="2974734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Commitment – demonstrating why membership of the team is important to you, showing team members that there is a shared sense of purpose</a:t>
            </a:r>
          </a:p>
          <a:p>
            <a:r>
              <a:rPr lang="en-GB" dirty="0"/>
              <a:t>Contribution – demonstrating how the individual contributes to the team’s success, that they embody talent, skills, expertise valued by the team.</a:t>
            </a:r>
          </a:p>
          <a:p>
            <a:r>
              <a:rPr lang="en-GB" dirty="0"/>
              <a:t>Concern – being able to relate to the anxieties of the team, as well as able to identify what is going well and what could be improved.</a:t>
            </a:r>
          </a:p>
          <a:p>
            <a:endParaRPr lang="en-GB" dirty="0"/>
          </a:p>
          <a:p>
            <a:r>
              <a:rPr lang="en-GB" dirty="0"/>
              <a:t>We want to work with people who are like ‘us’, which means we are automatically ‘othering’ some of the group. But teams work better when they include people with different identities and perspectives.</a:t>
            </a:r>
          </a:p>
          <a:p>
            <a:r>
              <a:rPr lang="en-GB" dirty="0"/>
              <a:t>This is why professionalism is important – creates a more respectful environment where people are prepared to accept that other people’s beliefs and values might be different to their own.</a:t>
            </a:r>
          </a:p>
        </p:txBody>
      </p:sp>
      <p:sp>
        <p:nvSpPr>
          <p:cNvPr id="4" name="Slide Number Placeholder 3"/>
          <p:cNvSpPr>
            <a:spLocks noGrp="1"/>
          </p:cNvSpPr>
          <p:nvPr>
            <p:ph type="sldNum" sz="quarter" idx="5"/>
          </p:nvPr>
        </p:nvSpPr>
        <p:spPr/>
        <p:txBody>
          <a:bodyPr/>
          <a:lstStyle/>
          <a:p>
            <a:fld id="{D40C6A29-4676-420C-BBE3-ACC2B80F64D4}" type="slidenum">
              <a:rPr lang="en-US" smtClean="0"/>
              <a:t>21</a:t>
            </a:fld>
            <a:endParaRPr lang="en-US" dirty="0"/>
          </a:p>
        </p:txBody>
      </p:sp>
    </p:spTree>
    <p:extLst>
      <p:ext uri="{BB962C8B-B14F-4D97-AF65-F5344CB8AC3E}">
        <p14:creationId xmlns:p14="http://schemas.microsoft.com/office/powerpoint/2010/main" val="971509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you think?</a:t>
            </a:r>
          </a:p>
        </p:txBody>
      </p:sp>
      <p:sp>
        <p:nvSpPr>
          <p:cNvPr id="4" name="Slide Number Placeholder 3"/>
          <p:cNvSpPr>
            <a:spLocks noGrp="1"/>
          </p:cNvSpPr>
          <p:nvPr>
            <p:ph type="sldNum" sz="quarter" idx="5"/>
          </p:nvPr>
        </p:nvSpPr>
        <p:spPr/>
        <p:txBody>
          <a:bodyPr/>
          <a:lstStyle/>
          <a:p>
            <a:fld id="{D40C6A29-4676-420C-BBE3-ACC2B80F64D4}" type="slidenum">
              <a:rPr lang="en-US" smtClean="0"/>
              <a:t>22</a:t>
            </a:fld>
            <a:endParaRPr lang="en-US" dirty="0"/>
          </a:p>
        </p:txBody>
      </p:sp>
    </p:spTree>
    <p:extLst>
      <p:ext uri="{BB962C8B-B14F-4D97-AF65-F5344CB8AC3E}">
        <p14:creationId xmlns:p14="http://schemas.microsoft.com/office/powerpoint/2010/main" val="170443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anchor="b"/>
          <a:lstStyle>
            <a:lvl1pPr algn="r">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a:lstStyle>
            <a:lvl1pPr algn="ct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anchor="ctr"/>
          <a:lstStyle>
            <a:lvl1pPr marL="0" indent="0">
              <a:buNone/>
              <a:defRPr/>
            </a:lvl1pPr>
            <a:lvl2pPr marL="228600">
              <a:defRPr/>
            </a:lvl2pPr>
            <a:lvl3pPr marL="457200">
              <a:defRPr/>
            </a:lvl3pPr>
            <a:lvl4pPr>
              <a:buNone/>
              <a:defRPr/>
            </a:lvl4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anchor="b"/>
          <a:lstStyle>
            <a:lvl1pPr algn="ct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a:lstStyle>
            <a:lvl1pPr>
              <a:buNone/>
              <a:defRPr>
                <a:solidFill>
                  <a:schemeClr val="bg1"/>
                </a:solidFill>
              </a:defRPr>
            </a:lvl1pPr>
          </a:lstStyle>
          <a:p>
            <a:r>
              <a:rPr lang="en-US"/>
              <a:t>Click icon to add picture</a:t>
            </a:r>
            <a:endParaRPr lang="en-US" dirty="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anchor="b" anchorCtr="0">
            <a:noAutofit/>
          </a:bodyPr>
          <a:lstStyle>
            <a:lvl1pPr algn="ctr">
              <a:defRPr sz="4000">
                <a:solidFill>
                  <a:schemeClr val="tx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a:lstStyle>
            <a:lvl1pPr>
              <a:defRPr>
                <a:solidFill>
                  <a:schemeClr val="bg1"/>
                </a:solidFill>
                <a:latin typeface="+mn-lt"/>
              </a:defRPr>
            </a:lvl1pPr>
          </a:lstStyle>
          <a:p>
            <a:pPr>
              <a:defRPr/>
            </a:pPr>
            <a:r>
              <a:rPr lang="en-US"/>
              <a:t>9/3/20XX</a:t>
            </a:r>
            <a:endParaRPr lang="en-US" dirty="0"/>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a:lstStyle>
            <a:lvl1pPr>
              <a:defRPr>
                <a:solidFill>
                  <a:schemeClr val="bg1"/>
                </a:solidFill>
                <a:latin typeface="+mn-lt"/>
              </a:defRPr>
            </a:lvl1pPr>
          </a:lstStyle>
          <a:p>
            <a:pPr>
              <a:defRPr/>
            </a:pPr>
            <a:r>
              <a:rPr lang="en-US" dirty="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a:lstStyle>
            <a:lvl1pPr>
              <a:defRPr>
                <a:solidFill>
                  <a:schemeClr val="bg1"/>
                </a:solidFill>
                <a:latin typeface="+mn-lt"/>
              </a:defRPr>
            </a:lvl1pPr>
          </a:lstStyle>
          <a:p>
            <a:pPr>
              <a:defRPr/>
            </a:pPr>
            <a:fld id="{D76B855D-E9CC-4FF8-AD85-6CDC7B89A0DE}" type="slidenum">
              <a:rPr lang="en-US" smtClean="0"/>
              <a:pPr>
                <a:defRPr/>
              </a:pPr>
              <a:t>‹#›</a:t>
            </a:fld>
            <a:endParaRPr lang="en-US" dirty="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a:lstStyle>
            <a:lvl1pPr marL="0" indent="0">
              <a:buNone/>
              <a:defRPr sz="24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a:lstStyle>
            <a:lvl1pPr algn="ct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a:lstStyle>
            <a:lvl1pPr algn="l">
              <a:defRPr>
                <a:latin typeface="+mn-lt"/>
              </a:defRPr>
            </a:lvl1pPr>
          </a:lstStyle>
          <a:p>
            <a:pPr algn="l">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a:lstStyle>
            <a:lvl1pPr marL="0" indent="0">
              <a:buNone/>
              <a:defRPr sz="2400"/>
            </a:lvl1pPr>
            <a:lvl2pPr marL="228600">
              <a:defRPr sz="1800"/>
            </a:lvl2pPr>
            <a:lvl3pPr marL="457200">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lvl1pPr>
              <a:defRPr>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hyperlink" Target="https://creativecommons.org/licenses/by-nc-nd/3.0/" TargetMode="External"/><Relationship Id="rId4" Type="http://schemas.openxmlformats.org/officeDocument/2006/relationships/hyperlink" Target="https://transgriot.blogspot.com/2015/07/malala-opens-school-on-her-18th-birthday.html"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13.xml"/><Relationship Id="rId1" Type="http://schemas.openxmlformats.org/officeDocument/2006/relationships/video" Target="https://www.youtube.com/embed/jD8tjhVO1Tc?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25.sv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25.sv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a:normAutofit fontScale="90000"/>
          </a:bodyPr>
          <a:lstStyle/>
          <a:p>
            <a:r>
              <a:rPr lang="en-US" dirty="0">
                <a:solidFill>
                  <a:srgbClr val="FFFFFF"/>
                </a:solidFill>
              </a:rPr>
              <a:t>Identity, sense of place, and teamworking</a:t>
            </a:r>
            <a:endParaRPr lang="en-US" dirty="0"/>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a:lstStyle/>
          <a:p>
            <a:r>
              <a:rPr lang="en-US" dirty="0">
                <a:solidFill>
                  <a:srgbClr val="FFFFFF"/>
                </a:solidFill>
              </a:rPr>
              <a:t>Agenda</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p:txBody>
          <a:bodyPr/>
          <a:lstStyle/>
          <a:p>
            <a:pPr marL="0" indent="0">
              <a:buNone/>
            </a:pPr>
            <a:r>
              <a:rPr lang="en-US" dirty="0"/>
              <a:t>Identity</a:t>
            </a:r>
          </a:p>
          <a:p>
            <a:pPr marL="0" indent="0">
              <a:buNone/>
            </a:pPr>
            <a:r>
              <a:rPr lang="en-US" dirty="0"/>
              <a:t>Sense of place</a:t>
            </a:r>
          </a:p>
          <a:p>
            <a:pPr marL="0" indent="0">
              <a:buNone/>
            </a:pPr>
            <a:r>
              <a:rPr lang="en-US" dirty="0"/>
              <a:t>Effective team-working</a:t>
            </a:r>
          </a:p>
          <a:p>
            <a:pPr marL="0" indent="0">
              <a:buNone/>
            </a:pPr>
            <a:r>
              <a:rPr lang="en-US" dirty="0"/>
              <a:t>Values and beliefs</a:t>
            </a: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60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p:txBody>
          <a:bodyPr/>
          <a:lstStyle/>
          <a:p>
            <a:r>
              <a:rPr lang="en-US" dirty="0">
                <a:solidFill>
                  <a:srgbClr val="FFFFFF"/>
                </a:solidFill>
              </a:rPr>
              <a:t>Identity</a:t>
            </a:r>
            <a:endParaRPr lang="en-US" dirty="0"/>
          </a:p>
        </p:txBody>
      </p:sp>
    </p:spTree>
    <p:extLst>
      <p:ext uri="{BB962C8B-B14F-4D97-AF65-F5344CB8AC3E}">
        <p14:creationId xmlns:p14="http://schemas.microsoft.com/office/powerpoint/2010/main" val="4283594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p:txBody>
          <a:bodyPr/>
          <a:lstStyle/>
          <a:p>
            <a:r>
              <a:rPr lang="en-US" dirty="0"/>
              <a:t>What is identity?</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a:xfrm>
            <a:off x="539496" y="1825625"/>
            <a:ext cx="5806440" cy="633796"/>
          </a:xfrm>
        </p:spPr>
        <p:txBody>
          <a:bodyPr/>
          <a:lstStyle/>
          <a:p>
            <a:r>
              <a:rPr lang="en-US" dirty="0"/>
              <a:t>What makes up your identity?</a:t>
            </a:r>
          </a:p>
        </p:txBody>
      </p:sp>
      <p:pic>
        <p:nvPicPr>
          <p:cNvPr id="11" name="Picture Placeholder 10" descr="boy looking at map on the wall">
            <a:extLst>
              <a:ext uri="{FF2B5EF4-FFF2-40B4-BE49-F238E27FC236}">
                <a16:creationId xmlns:a16="http://schemas.microsoft.com/office/drawing/2014/main" id="{759DD474-D676-41A6-A2FB-30B2078418A8}"/>
              </a:ext>
            </a:extLst>
          </p:cNvPr>
          <p:cNvPicPr>
            <a:picLocks noGrp="1" noChangeAspect="1"/>
          </p:cNvPicPr>
          <p:nvPr>
            <p:ph type="pic" sz="quarter" idx="13"/>
          </p:nvPr>
        </p:nvPicPr>
        <p:blipFill rotWithShape="1">
          <a:blip r:embed="rId3"/>
          <a:srcRect t="72" b="72"/>
          <a:stretch/>
        </p:blipFill>
        <p:spPr/>
      </p:pic>
      <p:pic>
        <p:nvPicPr>
          <p:cNvPr id="13" name="Picture Placeholder 12" descr="boy playing with space ship toys">
            <a:extLst>
              <a:ext uri="{FF2B5EF4-FFF2-40B4-BE49-F238E27FC236}">
                <a16:creationId xmlns:a16="http://schemas.microsoft.com/office/drawing/2014/main" id="{D624A4F8-65E3-4A17-A439-FE80714CDE5A}"/>
              </a:ext>
            </a:extLst>
          </p:cNvPr>
          <p:cNvPicPr>
            <a:picLocks noGrp="1" noChangeAspect="1"/>
          </p:cNvPicPr>
          <p:nvPr>
            <p:ph type="pic" sz="quarter" idx="14"/>
          </p:nvPr>
        </p:nvPicPr>
        <p:blipFill rotWithShape="1">
          <a:blip r:embed="rId4"/>
          <a:srcRect/>
          <a:stretch/>
        </p:blipFill>
        <p:spPr/>
      </p:pic>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2" name="Content Placeholder 4">
            <a:extLst>
              <a:ext uri="{FF2B5EF4-FFF2-40B4-BE49-F238E27FC236}">
                <a16:creationId xmlns:a16="http://schemas.microsoft.com/office/drawing/2014/main" id="{6F6D25E3-E596-E193-2324-22C39E207BA2}"/>
              </a:ext>
            </a:extLst>
          </p:cNvPr>
          <p:cNvSpPr txBox="1">
            <a:spLocks/>
          </p:cNvSpPr>
          <p:nvPr/>
        </p:nvSpPr>
        <p:spPr>
          <a:xfrm>
            <a:off x="539496" y="2942874"/>
            <a:ext cx="5806440" cy="910217"/>
          </a:xfrm>
          <a:prstGeom prst="rect">
            <a:avLst/>
          </a:prstGeom>
        </p:spPr>
        <p:txBody>
          <a:bodyPr vert="horz" lIns="91440" tIns="45720" rIns="91440" bIns="45720" rtlCol="0">
            <a:normAutofit fontScale="92500"/>
          </a:bodyPr>
          <a:lstStyle>
            <a:lvl1pPr marL="0" indent="0" algn="l" defTabSz="914400" rtl="0" eaLnBrk="1" latinLnBrk="0" hangingPunct="1">
              <a:lnSpc>
                <a:spcPct val="110000"/>
              </a:lnSpc>
              <a:spcBef>
                <a:spcPts val="1000"/>
              </a:spcBef>
              <a:buFont typeface="Arial" panose="020B0604020202020204" pitchFamily="34" charset="0"/>
              <a:buNone/>
              <a:defRPr sz="2400" kern="1200">
                <a:solidFill>
                  <a:schemeClr val="tx1"/>
                </a:solidFill>
                <a:latin typeface="+mn-lt"/>
                <a:ea typeface="+mn-ea"/>
                <a:cs typeface="+mn-cs"/>
              </a:defRPr>
            </a:lvl1pPr>
            <a:lvl2pPr marL="2286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457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Identity is how people answer the question “who are you?” (</a:t>
            </a:r>
            <a:r>
              <a:rPr lang="en-US" dirty="0" err="1"/>
              <a:t>Vignoles</a:t>
            </a:r>
            <a:r>
              <a:rPr lang="en-US" dirty="0"/>
              <a:t>, 2018, p. 289).</a:t>
            </a:r>
          </a:p>
        </p:txBody>
      </p:sp>
      <p:sp>
        <p:nvSpPr>
          <p:cNvPr id="3" name="Content Placeholder 4">
            <a:extLst>
              <a:ext uri="{FF2B5EF4-FFF2-40B4-BE49-F238E27FC236}">
                <a16:creationId xmlns:a16="http://schemas.microsoft.com/office/drawing/2014/main" id="{7E24F8A8-46A0-10FC-0D8D-3C5377330EAE}"/>
              </a:ext>
            </a:extLst>
          </p:cNvPr>
          <p:cNvSpPr txBox="1">
            <a:spLocks/>
          </p:cNvSpPr>
          <p:nvPr/>
        </p:nvSpPr>
        <p:spPr>
          <a:xfrm>
            <a:off x="539496" y="4128086"/>
            <a:ext cx="5806440" cy="910217"/>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2400" kern="1200">
                <a:solidFill>
                  <a:schemeClr val="tx1"/>
                </a:solidFill>
                <a:latin typeface="+mn-lt"/>
                <a:ea typeface="+mn-ea"/>
                <a:cs typeface="+mn-cs"/>
              </a:defRPr>
            </a:lvl1pPr>
            <a:lvl2pPr marL="2286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457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It can be both personal and social.</a:t>
            </a:r>
          </a:p>
        </p:txBody>
      </p:sp>
      <p:sp>
        <p:nvSpPr>
          <p:cNvPr id="6" name="Content Placeholder 4">
            <a:extLst>
              <a:ext uri="{FF2B5EF4-FFF2-40B4-BE49-F238E27FC236}">
                <a16:creationId xmlns:a16="http://schemas.microsoft.com/office/drawing/2014/main" id="{8DCC6779-A1DC-6114-A745-357926864335}"/>
              </a:ext>
            </a:extLst>
          </p:cNvPr>
          <p:cNvSpPr txBox="1">
            <a:spLocks/>
          </p:cNvSpPr>
          <p:nvPr/>
        </p:nvSpPr>
        <p:spPr>
          <a:xfrm>
            <a:off x="539496" y="5313298"/>
            <a:ext cx="5806440" cy="910217"/>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2400" kern="1200">
                <a:solidFill>
                  <a:schemeClr val="tx1"/>
                </a:solidFill>
                <a:latin typeface="+mn-lt"/>
                <a:ea typeface="+mn-ea"/>
                <a:cs typeface="+mn-cs"/>
              </a:defRPr>
            </a:lvl1pPr>
            <a:lvl2pPr marL="2286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457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The concept of identity can be difficult to define!</a:t>
            </a:r>
          </a:p>
        </p:txBody>
      </p:sp>
    </p:spTree>
    <p:extLst>
      <p:ext uri="{BB962C8B-B14F-4D97-AF65-F5344CB8AC3E}">
        <p14:creationId xmlns:p14="http://schemas.microsoft.com/office/powerpoint/2010/main" val="1002193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Freeform: Shape 20">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Freeform: Shape 22">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41" name="Rectangle 24">
            <a:extLst>
              <a:ext uri="{FF2B5EF4-FFF2-40B4-BE49-F238E27FC236}">
                <a16:creationId xmlns:a16="http://schemas.microsoft.com/office/drawing/2014/main" id="{17891482-C38A-4F0C-8183-0121632F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a:xfrm>
            <a:off x="5430129" y="486184"/>
            <a:ext cx="6118403" cy="1325563"/>
          </a:xfrm>
        </p:spPr>
        <p:txBody>
          <a:bodyPr vert="horz" lIns="91440" tIns="45720" rIns="91440" bIns="45720" rtlCol="0" anchor="ctr">
            <a:normAutofit/>
          </a:bodyPr>
          <a:lstStyle/>
          <a:p>
            <a:r>
              <a:rPr lang="en-US" kern="1200">
                <a:solidFill>
                  <a:schemeClr val="tx1"/>
                </a:solidFill>
                <a:latin typeface="+mj-lt"/>
                <a:ea typeface="+mj-ea"/>
                <a:cs typeface="+mj-cs"/>
              </a:rPr>
              <a:t>What is identity?</a:t>
            </a:r>
          </a:p>
        </p:txBody>
      </p:sp>
      <p:pic>
        <p:nvPicPr>
          <p:cNvPr id="13" name="Picture Placeholder 12" descr="boy playing with space ship toys">
            <a:extLst>
              <a:ext uri="{FF2B5EF4-FFF2-40B4-BE49-F238E27FC236}">
                <a16:creationId xmlns:a16="http://schemas.microsoft.com/office/drawing/2014/main" id="{D624A4F8-65E3-4A17-A439-FE80714CDE5A}"/>
              </a:ext>
            </a:extLst>
          </p:cNvPr>
          <p:cNvPicPr>
            <a:picLocks noGrp="1" noChangeAspect="1"/>
          </p:cNvPicPr>
          <p:nvPr>
            <p:ph type="pic" sz="quarter" idx="14"/>
          </p:nvPr>
        </p:nvPicPr>
        <p:blipFill rotWithShape="1">
          <a:blip r:embed="rId2"/>
          <a:stretch/>
        </p:blipFill>
        <p:spPr>
          <a:xfrm>
            <a:off x="2009348" y="486184"/>
            <a:ext cx="2735039" cy="273503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a:xfrm>
            <a:off x="5430129" y="1946684"/>
            <a:ext cx="6118403" cy="3771221"/>
          </a:xfrm>
        </p:spPr>
        <p:txBody>
          <a:bodyPr vert="horz" lIns="91440" tIns="45720" rIns="91440" bIns="45720" rtlCol="0">
            <a:normAutofit/>
          </a:bodyPr>
          <a:lstStyle/>
          <a:p>
            <a:pPr marL="342900" indent="-228600">
              <a:lnSpc>
                <a:spcPct val="90000"/>
              </a:lnSpc>
              <a:spcAft>
                <a:spcPts val="1000"/>
              </a:spcAft>
              <a:buFont typeface="Arial" panose="020B0604020202020204" pitchFamily="34" charset="0"/>
              <a:buChar char="•"/>
            </a:pPr>
            <a:r>
              <a:rPr lang="en-US" dirty="0"/>
              <a:t>Changeable</a:t>
            </a:r>
          </a:p>
          <a:p>
            <a:pPr marL="342900" indent="-228600">
              <a:lnSpc>
                <a:spcPct val="90000"/>
              </a:lnSpc>
              <a:spcAft>
                <a:spcPts val="1000"/>
              </a:spcAft>
              <a:buFont typeface="Arial" panose="020B0604020202020204" pitchFamily="34" charset="0"/>
              <a:buChar char="•"/>
            </a:pPr>
            <a:r>
              <a:rPr lang="en-US" dirty="0"/>
              <a:t>You can have multiple identities in different communities</a:t>
            </a:r>
          </a:p>
          <a:p>
            <a:pPr marL="342900" indent="-228600">
              <a:lnSpc>
                <a:spcPct val="90000"/>
              </a:lnSpc>
              <a:spcAft>
                <a:spcPts val="1000"/>
              </a:spcAft>
              <a:buFont typeface="Arial" panose="020B0604020202020204" pitchFamily="34" charset="0"/>
              <a:buChar char="•"/>
            </a:pPr>
            <a:r>
              <a:rPr lang="en-US" dirty="0"/>
              <a:t>Online identities</a:t>
            </a:r>
          </a:p>
          <a:p>
            <a:pPr marL="342900" indent="-228600">
              <a:lnSpc>
                <a:spcPct val="90000"/>
              </a:lnSpc>
              <a:spcAft>
                <a:spcPts val="1000"/>
              </a:spcAft>
              <a:buFont typeface="Arial" panose="020B0604020202020204" pitchFamily="34" charset="0"/>
              <a:buChar char="•"/>
            </a:pPr>
            <a:r>
              <a:rPr lang="en-US" dirty="0"/>
              <a:t>Can be shaped by our likes/dislikes</a:t>
            </a:r>
          </a:p>
          <a:p>
            <a:pPr marL="342900" indent="-228600">
              <a:lnSpc>
                <a:spcPct val="90000"/>
              </a:lnSpc>
              <a:spcAft>
                <a:spcPts val="1000"/>
              </a:spcAft>
              <a:buFont typeface="Arial" panose="020B0604020202020204" pitchFamily="34" charset="0"/>
              <a:buChar char="•"/>
            </a:pPr>
            <a:r>
              <a:rPr lang="en-US" dirty="0"/>
              <a:t>Identities can be shaped to empower us rather than to limit us</a:t>
            </a:r>
          </a:p>
        </p:txBody>
      </p:sp>
      <p:pic>
        <p:nvPicPr>
          <p:cNvPr id="11" name="Picture Placeholder 10" descr="boy looking at map on the wall">
            <a:extLst>
              <a:ext uri="{FF2B5EF4-FFF2-40B4-BE49-F238E27FC236}">
                <a16:creationId xmlns:a16="http://schemas.microsoft.com/office/drawing/2014/main" id="{759DD474-D676-41A6-A2FB-30B2078418A8}"/>
              </a:ext>
            </a:extLst>
          </p:cNvPr>
          <p:cNvPicPr>
            <a:picLocks noGrp="1" noChangeAspect="1"/>
          </p:cNvPicPr>
          <p:nvPr>
            <p:ph type="pic" sz="quarter" idx="13"/>
          </p:nvPr>
        </p:nvPicPr>
        <p:blipFill rotWithShape="1">
          <a:blip r:embed="rId3"/>
          <a:srcRect t="72" b="72"/>
          <a:stretch/>
        </p:blipFill>
        <p:spPr>
          <a:xfrm>
            <a:off x="1927282" y="3543300"/>
            <a:ext cx="2817105" cy="281304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42" name="Arc 26">
            <a:extLst>
              <a:ext uri="{FF2B5EF4-FFF2-40B4-BE49-F238E27FC236}">
                <a16:creationId xmlns:a16="http://schemas.microsoft.com/office/drawing/2014/main" id="{DA4B6E73-2318-4814-8EB1-306D53723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64111">
            <a:off x="-991925" y="5644752"/>
            <a:ext cx="2987899" cy="2987899"/>
          </a:xfrm>
          <a:prstGeom prst="arc">
            <a:avLst>
              <a:gd name="adj1" fmla="val 16200000"/>
              <a:gd name="adj2" fmla="val 21581479"/>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D76B855D-E9CC-4FF8-AD85-6CDC7B89A0DE}" type="slidenum">
              <a:rPr kumimoji="0" lang="en-US" b="0" i="0" u="none" strike="noStrike" normalizeH="0" noProof="0">
                <a:ln>
                  <a:noFill/>
                </a:ln>
                <a:solidFill>
                  <a:prstClr val="black">
                    <a:tint val="75000"/>
                  </a:prstClr>
                </a:solidFill>
                <a:effectLst/>
                <a:uLnTx/>
                <a:uFillTx/>
              </a:rPr>
              <a:pPr marR="0" lvl="0" indent="0" fontAlgn="auto">
                <a:spcBef>
                  <a:spcPts val="0"/>
                </a:spcBef>
                <a:spcAft>
                  <a:spcPts val="600"/>
                </a:spcAft>
                <a:buClrTx/>
                <a:buSzTx/>
                <a:buFontTx/>
                <a:buNone/>
                <a:tabLst/>
                <a:defRPr/>
              </a:pPr>
              <a:t>5</a:t>
            </a:fld>
            <a:endParaRPr kumimoji="0" lang="en-US" b="0" i="0" u="none" strike="noStrike" normalizeH="0" noProof="0">
              <a:ln>
                <a:noFill/>
              </a:ln>
              <a:solidFill>
                <a:prstClr val="black">
                  <a:tint val="75000"/>
                </a:prstClr>
              </a:solidFill>
              <a:effectLst/>
              <a:uLnTx/>
              <a:uFillTx/>
            </a:endParaRPr>
          </a:p>
        </p:txBody>
      </p:sp>
    </p:spTree>
    <p:extLst>
      <p:ext uri="{BB962C8B-B14F-4D97-AF65-F5344CB8AC3E}">
        <p14:creationId xmlns:p14="http://schemas.microsoft.com/office/powerpoint/2010/main" val="2488023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6624E-1256-4074-A302-8EFDA23D77BF}"/>
              </a:ext>
            </a:extLst>
          </p:cNvPr>
          <p:cNvSpPr>
            <a:spLocks noGrp="1"/>
          </p:cNvSpPr>
          <p:nvPr>
            <p:ph type="title"/>
          </p:nvPr>
        </p:nvSpPr>
        <p:spPr/>
        <p:txBody>
          <a:bodyPr/>
          <a:lstStyle/>
          <a:p>
            <a:r>
              <a:rPr lang="en-US" dirty="0"/>
              <a:t>Theories of identity</a:t>
            </a:r>
          </a:p>
        </p:txBody>
      </p:sp>
      <p:sp>
        <p:nvSpPr>
          <p:cNvPr id="3" name="Text Placeholder 2">
            <a:extLst>
              <a:ext uri="{FF2B5EF4-FFF2-40B4-BE49-F238E27FC236}">
                <a16:creationId xmlns:a16="http://schemas.microsoft.com/office/drawing/2014/main" id="{33E8A40A-0195-4B3A-81F2-8B76B68F974F}"/>
              </a:ext>
            </a:extLst>
          </p:cNvPr>
          <p:cNvSpPr>
            <a:spLocks noGrp="1"/>
          </p:cNvSpPr>
          <p:nvPr>
            <p:ph type="body" idx="1"/>
          </p:nvPr>
        </p:nvSpPr>
        <p:spPr>
          <a:xfrm>
            <a:off x="534987" y="1894484"/>
            <a:ext cx="5157787" cy="823912"/>
          </a:xfrm>
        </p:spPr>
        <p:txBody>
          <a:bodyPr>
            <a:normAutofit lnSpcReduction="10000"/>
          </a:bodyPr>
          <a:lstStyle/>
          <a:p>
            <a:r>
              <a:rPr lang="en-US" dirty="0"/>
              <a:t>Body theory</a:t>
            </a:r>
          </a:p>
          <a:p>
            <a:r>
              <a:rPr lang="en-US" b="0" dirty="0"/>
              <a:t>Shaped by physical events</a:t>
            </a:r>
          </a:p>
        </p:txBody>
      </p:sp>
      <p:sp>
        <p:nvSpPr>
          <p:cNvPr id="4" name="Content Placeholder 3">
            <a:extLst>
              <a:ext uri="{FF2B5EF4-FFF2-40B4-BE49-F238E27FC236}">
                <a16:creationId xmlns:a16="http://schemas.microsoft.com/office/drawing/2014/main" id="{A84DACD0-2773-4975-A2FE-3BD5764E1F61}"/>
              </a:ext>
            </a:extLst>
          </p:cNvPr>
          <p:cNvSpPr>
            <a:spLocks noGrp="1"/>
          </p:cNvSpPr>
          <p:nvPr>
            <p:ph sz="half" idx="2"/>
          </p:nvPr>
        </p:nvSpPr>
        <p:spPr>
          <a:xfrm>
            <a:off x="534988" y="2887266"/>
            <a:ext cx="5980112" cy="2091134"/>
          </a:xfrm>
        </p:spPr>
        <p:txBody>
          <a:bodyPr>
            <a:normAutofit fontScale="85000" lnSpcReduction="10000"/>
          </a:bodyPr>
          <a:lstStyle/>
          <a:p>
            <a:pPr marL="0" indent="0">
              <a:buNone/>
            </a:pPr>
            <a:endParaRPr lang="en-US" dirty="0"/>
          </a:p>
          <a:p>
            <a:pPr>
              <a:spcAft>
                <a:spcPts val="600"/>
              </a:spcAft>
            </a:pPr>
            <a:r>
              <a:rPr lang="en-US" dirty="0"/>
              <a:t>I am short-sighted and I wear glasses</a:t>
            </a:r>
          </a:p>
          <a:p>
            <a:pPr>
              <a:spcAft>
                <a:spcPts val="600"/>
              </a:spcAft>
            </a:pPr>
            <a:r>
              <a:rPr lang="en-US" dirty="0"/>
              <a:t>I am a footballer; I play five-a-side every Sunday</a:t>
            </a:r>
          </a:p>
          <a:p>
            <a:endParaRPr lang="en-US" dirty="0"/>
          </a:p>
          <a:p>
            <a:pPr marL="0" indent="0">
              <a:buNone/>
            </a:pPr>
            <a:r>
              <a:rPr lang="en-US" dirty="0"/>
              <a:t>This identity can change</a:t>
            </a:r>
          </a:p>
          <a:p>
            <a:endParaRPr lang="en-US" dirty="0"/>
          </a:p>
          <a:p>
            <a:endParaRPr lang="en-US" dirty="0"/>
          </a:p>
        </p:txBody>
      </p:sp>
      <p:sp>
        <p:nvSpPr>
          <p:cNvPr id="20" name="Slide Number Placeholder 19">
            <a:extLst>
              <a:ext uri="{FF2B5EF4-FFF2-40B4-BE49-F238E27FC236}">
                <a16:creationId xmlns:a16="http://schemas.microsoft.com/office/drawing/2014/main" id="{013C53F7-A9FD-4503-9396-7A3FE9D0C69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14" name="Picture 13" descr="Woman holding football">
            <a:extLst>
              <a:ext uri="{FF2B5EF4-FFF2-40B4-BE49-F238E27FC236}">
                <a16:creationId xmlns:a16="http://schemas.microsoft.com/office/drawing/2014/main" id="{D0DD09A5-50A3-9C72-FADC-F1AE0537F0D5}"/>
              </a:ext>
            </a:extLst>
          </p:cNvPr>
          <p:cNvPicPr>
            <a:picLocks noChangeAspect="1"/>
          </p:cNvPicPr>
          <p:nvPr/>
        </p:nvPicPr>
        <p:blipFill rotWithShape="1">
          <a:blip r:embed="rId2"/>
          <a:srcRect l="19705" r="-210"/>
          <a:stretch/>
        </p:blipFill>
        <p:spPr>
          <a:xfrm>
            <a:off x="6896099" y="1413669"/>
            <a:ext cx="4867277" cy="4030662"/>
          </a:xfrm>
          <a:prstGeom prst="rect">
            <a:avLst/>
          </a:prstGeom>
        </p:spPr>
      </p:pic>
    </p:spTree>
    <p:extLst>
      <p:ext uri="{BB962C8B-B14F-4D97-AF65-F5344CB8AC3E}">
        <p14:creationId xmlns:p14="http://schemas.microsoft.com/office/powerpoint/2010/main" val="3443837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FCFD254-68A8-4D88-9653-D6F0238D59BD}"/>
              </a:ext>
            </a:extLst>
          </p:cNvPr>
          <p:cNvSpPr>
            <a:spLocks noGrp="1"/>
          </p:cNvSpPr>
          <p:nvPr>
            <p:ph type="body" sz="quarter" idx="3"/>
          </p:nvPr>
        </p:nvSpPr>
        <p:spPr>
          <a:xfrm>
            <a:off x="6311900" y="668337"/>
            <a:ext cx="5183188" cy="823912"/>
          </a:xfrm>
        </p:spPr>
        <p:txBody>
          <a:bodyPr/>
          <a:lstStyle/>
          <a:p>
            <a:r>
              <a:rPr lang="en-US" dirty="0"/>
              <a:t>Memory theory (John Locke)</a:t>
            </a:r>
          </a:p>
        </p:txBody>
      </p:sp>
      <p:sp>
        <p:nvSpPr>
          <p:cNvPr id="6" name="Content Placeholder 5">
            <a:extLst>
              <a:ext uri="{FF2B5EF4-FFF2-40B4-BE49-F238E27FC236}">
                <a16:creationId xmlns:a16="http://schemas.microsoft.com/office/drawing/2014/main" id="{3905CD03-9B40-4AA4-B6AB-5B38436AB901}"/>
              </a:ext>
            </a:extLst>
          </p:cNvPr>
          <p:cNvSpPr>
            <a:spLocks noGrp="1"/>
          </p:cNvSpPr>
          <p:nvPr>
            <p:ph sz="quarter" idx="4"/>
          </p:nvPr>
        </p:nvSpPr>
        <p:spPr>
          <a:xfrm>
            <a:off x="6311900" y="1879600"/>
            <a:ext cx="5183188" cy="3684588"/>
          </a:xfrm>
        </p:spPr>
        <p:txBody>
          <a:bodyPr>
            <a:normAutofit lnSpcReduction="10000"/>
          </a:bodyPr>
          <a:lstStyle/>
          <a:p>
            <a:pPr marL="0" indent="0">
              <a:buNone/>
            </a:pPr>
            <a:r>
              <a:rPr lang="en-US" sz="2400" dirty="0"/>
              <a:t>Shaped by memories or life experiences</a:t>
            </a:r>
          </a:p>
          <a:p>
            <a:pPr marL="0" indent="0">
              <a:buNone/>
            </a:pPr>
            <a:endParaRPr lang="en-US" sz="2400" dirty="0"/>
          </a:p>
          <a:p>
            <a:r>
              <a:rPr lang="en-US" sz="2400" dirty="0"/>
              <a:t>I won a medal in the national championship</a:t>
            </a:r>
          </a:p>
          <a:p>
            <a:r>
              <a:rPr lang="en-US" dirty="0"/>
              <a:t>I witnessed a traffic accident</a:t>
            </a:r>
          </a:p>
          <a:p>
            <a:endParaRPr lang="en-US" sz="2400" dirty="0"/>
          </a:p>
          <a:p>
            <a:pPr marL="0" indent="0">
              <a:buNone/>
            </a:pPr>
            <a:r>
              <a:rPr lang="en-US" sz="2400" dirty="0"/>
              <a:t>If you can remember it, you re</a:t>
            </a:r>
            <a:r>
              <a:rPr lang="en-US" dirty="0"/>
              <a:t>tain a link to the person you were when it happened</a:t>
            </a:r>
            <a:endParaRPr lang="en-US" sz="2400" dirty="0"/>
          </a:p>
        </p:txBody>
      </p:sp>
      <p:sp>
        <p:nvSpPr>
          <p:cNvPr id="20" name="Slide Number Placeholder 19">
            <a:extLst>
              <a:ext uri="{FF2B5EF4-FFF2-40B4-BE49-F238E27FC236}">
                <a16:creationId xmlns:a16="http://schemas.microsoft.com/office/drawing/2014/main" id="{013C53F7-A9FD-4503-9396-7A3FE9D0C69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12" name="Picture 11" descr="Colored and black and white photos of famous landmarks">
            <a:extLst>
              <a:ext uri="{FF2B5EF4-FFF2-40B4-BE49-F238E27FC236}">
                <a16:creationId xmlns:a16="http://schemas.microsoft.com/office/drawing/2014/main" id="{EAD0AC20-8D37-9783-8C36-5E857BED18AC}"/>
              </a:ext>
            </a:extLst>
          </p:cNvPr>
          <p:cNvPicPr>
            <a:picLocks noChangeAspect="1"/>
          </p:cNvPicPr>
          <p:nvPr/>
        </p:nvPicPr>
        <p:blipFill>
          <a:blip r:embed="rId3"/>
          <a:stretch>
            <a:fillRect/>
          </a:stretch>
        </p:blipFill>
        <p:spPr>
          <a:xfrm>
            <a:off x="416718" y="1702594"/>
            <a:ext cx="5679282" cy="4038600"/>
          </a:xfrm>
          <a:prstGeom prst="rect">
            <a:avLst/>
          </a:prstGeom>
        </p:spPr>
      </p:pic>
    </p:spTree>
    <p:extLst>
      <p:ext uri="{BB962C8B-B14F-4D97-AF65-F5344CB8AC3E}">
        <p14:creationId xmlns:p14="http://schemas.microsoft.com/office/powerpoint/2010/main" val="617054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Arc 33">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36" name="Rectangle 35">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4930118" y="2478227"/>
            <a:ext cx="6542771" cy="3450398"/>
          </a:xfrm>
        </p:spPr>
        <p:txBody>
          <a:bodyPr vert="horz" lIns="91440" tIns="45720" rIns="91440" bIns="45720" rtlCol="0" anchor="b">
            <a:normAutofit fontScale="90000"/>
          </a:bodyPr>
          <a:lstStyle/>
          <a:p>
            <a:pPr algn="r"/>
            <a:r>
              <a:rPr lang="en-US" kern="1200" dirty="0">
                <a:solidFill>
                  <a:srgbClr val="FFFFFF"/>
                </a:solidFill>
                <a:latin typeface="+mj-lt"/>
                <a:ea typeface="+mj-ea"/>
                <a:cs typeface="+mj-cs"/>
              </a:rPr>
              <a:t>Whatever theory you relate to, the common theme is that identity can change over time</a:t>
            </a:r>
          </a:p>
        </p:txBody>
      </p:sp>
      <p:cxnSp>
        <p:nvCxnSpPr>
          <p:cNvPr id="40" name="Straight Connector 39">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2" name="Freeform: Shape 41">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Oval 45">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 name="Arc 49">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2306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54A9574A-4BEA-BB4D-7778-D0E8CF5EC858}"/>
              </a:ext>
            </a:extLst>
          </p:cNvPr>
          <p:cNvSpPr>
            <a:spLocks noGrp="1"/>
          </p:cNvSpPr>
          <p:nvPr>
            <p:ph type="title"/>
          </p:nvPr>
        </p:nvSpPr>
        <p:spPr>
          <a:xfrm>
            <a:off x="838200" y="459863"/>
            <a:ext cx="10515600" cy="1004594"/>
          </a:xfrm>
        </p:spPr>
        <p:txBody>
          <a:bodyPr vert="horz" lIns="91440" tIns="45720" rIns="91440" bIns="45720" rtlCol="0" anchor="ctr">
            <a:normAutofit/>
          </a:bodyPr>
          <a:lstStyle/>
          <a:p>
            <a:pPr algn="ctr"/>
            <a:r>
              <a:rPr lang="en-US" kern="1200">
                <a:solidFill>
                  <a:srgbClr val="FFFFFF"/>
                </a:solidFill>
                <a:latin typeface="+mj-lt"/>
                <a:ea typeface="+mj-ea"/>
                <a:cs typeface="+mj-cs"/>
              </a:rPr>
              <a:t>Beliefs</a:t>
            </a:r>
          </a:p>
        </p:txBody>
      </p:sp>
      <p:sp>
        <p:nvSpPr>
          <p:cNvPr id="17" name="Rectangle: Rounded Corners 16">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7" name="Content Placeholder 4">
            <a:extLst>
              <a:ext uri="{FF2B5EF4-FFF2-40B4-BE49-F238E27FC236}">
                <a16:creationId xmlns:a16="http://schemas.microsoft.com/office/drawing/2014/main" id="{BEF2E1B3-8DAC-025E-644C-5D8254D94A8E}"/>
              </a:ext>
            </a:extLst>
          </p:cNvPr>
          <p:cNvGraphicFramePr>
            <a:graphicFrameLocks noGrp="1"/>
          </p:cNvGraphicFramePr>
          <p:nvPr>
            <p:ph idx="1"/>
            <p:extLst>
              <p:ext uri="{D42A27DB-BD31-4B8C-83A1-F6EECF244321}">
                <p14:modId xmlns:p14="http://schemas.microsoft.com/office/powerpoint/2010/main" val="222209057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0159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9D248A4-DD28-0BC3-4D0D-9F009B84F18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52740"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7"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F06F19-A09A-8D7B-5F2F-21A53FACDF68}"/>
              </a:ext>
            </a:extLst>
          </p:cNvPr>
          <p:cNvSpPr>
            <a:spLocks noGrp="1"/>
          </p:cNvSpPr>
          <p:nvPr>
            <p:ph type="title"/>
          </p:nvPr>
        </p:nvSpPr>
        <p:spPr>
          <a:xfrm>
            <a:off x="5827048" y="407987"/>
            <a:ext cx="5721484" cy="1325563"/>
          </a:xfrm>
        </p:spPr>
        <p:txBody>
          <a:bodyPr vert="horz" lIns="91440" tIns="45720" rIns="91440" bIns="45720" rtlCol="0" anchor="ctr">
            <a:normAutofit/>
          </a:bodyPr>
          <a:lstStyle/>
          <a:p>
            <a:r>
              <a:rPr lang="en-US" kern="1200">
                <a:solidFill>
                  <a:schemeClr val="tx1"/>
                </a:solidFill>
                <a:latin typeface="+mj-lt"/>
                <a:ea typeface="+mj-ea"/>
                <a:cs typeface="+mj-cs"/>
              </a:rPr>
              <a:t>Values</a:t>
            </a:r>
          </a:p>
        </p:txBody>
      </p:sp>
      <p:sp>
        <p:nvSpPr>
          <p:cNvPr id="4" name="Content Placeholder 3">
            <a:extLst>
              <a:ext uri="{FF2B5EF4-FFF2-40B4-BE49-F238E27FC236}">
                <a16:creationId xmlns:a16="http://schemas.microsoft.com/office/drawing/2014/main" id="{7BCD0EEA-9FD4-38FB-1A9A-DC867BA2F780}"/>
              </a:ext>
            </a:extLst>
          </p:cNvPr>
          <p:cNvSpPr>
            <a:spLocks noGrp="1"/>
          </p:cNvSpPr>
          <p:nvPr>
            <p:ph idx="1"/>
          </p:nvPr>
        </p:nvSpPr>
        <p:spPr>
          <a:xfrm>
            <a:off x="5827048" y="1868487"/>
            <a:ext cx="5721484" cy="3315763"/>
          </a:xfrm>
        </p:spPr>
        <p:txBody>
          <a:bodyPr vert="horz" lIns="91440" tIns="45720" rIns="91440" bIns="45720" rtlCol="0">
            <a:normAutofit/>
          </a:bodyPr>
          <a:lstStyle/>
          <a:p>
            <a:r>
              <a:rPr lang="en-US" dirty="0"/>
              <a:t>What is important to you?</a:t>
            </a:r>
          </a:p>
          <a:p>
            <a:r>
              <a:rPr lang="en-US" dirty="0"/>
              <a:t>The worth you attach to your </a:t>
            </a:r>
            <a:r>
              <a:rPr lang="en-US" b="1" dirty="0"/>
              <a:t>beliefs</a:t>
            </a:r>
            <a:r>
              <a:rPr lang="en-US" dirty="0"/>
              <a:t> and their importance in your life.</a:t>
            </a:r>
          </a:p>
          <a:p>
            <a:r>
              <a:rPr lang="en-US" dirty="0"/>
              <a:t>May alter throughout life.</a:t>
            </a:r>
          </a:p>
          <a:p>
            <a:r>
              <a:rPr lang="en-US" dirty="0"/>
              <a:t>Relationships with others can impact on values.</a:t>
            </a:r>
          </a:p>
        </p:txBody>
      </p:sp>
      <p:sp>
        <p:nvSpPr>
          <p:cNvPr id="3" name="Slide Number Placeholder 2">
            <a:extLst>
              <a:ext uri="{FF2B5EF4-FFF2-40B4-BE49-F238E27FC236}">
                <a16:creationId xmlns:a16="http://schemas.microsoft.com/office/drawing/2014/main" id="{05A27725-B12F-46A7-2F92-6F2A23382392}"/>
              </a:ext>
            </a:extLst>
          </p:cNvPr>
          <p:cNvSpPr>
            <a:spLocks noGrp="1"/>
          </p:cNvSpPr>
          <p:nvPr>
            <p:ph type="sldNum" sz="quarter" idx="12"/>
          </p:nvPr>
        </p:nvSpPr>
        <p:spPr>
          <a:xfrm>
            <a:off x="10047382" y="6356350"/>
            <a:ext cx="1306417" cy="365125"/>
          </a:xfrm>
        </p:spPr>
        <p:txBody>
          <a:bodyPr vert="horz" lIns="91440" tIns="45720" rIns="91440" bIns="45720" rtlCol="0" anchor="ctr">
            <a:normAutofit/>
          </a:bodyPr>
          <a:lstStyle/>
          <a:p>
            <a:pPr>
              <a:spcAft>
                <a:spcPts val="600"/>
              </a:spcAft>
              <a:defRPr/>
            </a:pPr>
            <a:fld id="{D76B855D-E9CC-4FF8-AD85-6CDC7B89A0DE}" type="slidenum">
              <a:rPr lang="en-US">
                <a:solidFill>
                  <a:prstClr val="black">
                    <a:tint val="75000"/>
                  </a:prstClr>
                </a:solidFill>
                <a:latin typeface="Calibri" panose="020F0502020204030204"/>
              </a:rPr>
              <a:pPr>
                <a:spcAft>
                  <a:spcPts val="600"/>
                </a:spcAft>
                <a:defRPr/>
              </a:pPr>
              <a:t>10</a:t>
            </a:fld>
            <a:endParaRPr lang="en-US">
              <a:solidFill>
                <a:prstClr val="black">
                  <a:tint val="75000"/>
                </a:prstClr>
              </a:solidFill>
              <a:latin typeface="Calibri" panose="020F0502020204030204"/>
            </a:endParaRPr>
          </a:p>
        </p:txBody>
      </p:sp>
      <p:sp>
        <p:nvSpPr>
          <p:cNvPr id="5" name="TextBox 4">
            <a:extLst>
              <a:ext uri="{FF2B5EF4-FFF2-40B4-BE49-F238E27FC236}">
                <a16:creationId xmlns:a16="http://schemas.microsoft.com/office/drawing/2014/main" id="{6F2B32C9-C5A7-C9F2-3FF3-E8511F03A67C}"/>
              </a:ext>
            </a:extLst>
          </p:cNvPr>
          <p:cNvSpPr txBox="1"/>
          <p:nvPr/>
        </p:nvSpPr>
        <p:spPr>
          <a:xfrm>
            <a:off x="9400851" y="6657945"/>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transgriot.blogspot.com/2015/07/malala-opens-school-on-her-18th-birthda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588866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74FCEF-EEF9-C21F-9843-E4A5EE054F25}"/>
              </a:ext>
            </a:extLst>
          </p:cNvPr>
          <p:cNvSpPr>
            <a:spLocks noGrp="1"/>
          </p:cNvSpPr>
          <p:nvPr>
            <p:ph type="title"/>
          </p:nvPr>
        </p:nvSpPr>
        <p:spPr>
          <a:xfrm>
            <a:off x="838200" y="459863"/>
            <a:ext cx="10515600" cy="1004594"/>
          </a:xfrm>
        </p:spPr>
        <p:txBody>
          <a:bodyPr vert="horz" lIns="91440" tIns="45720" rIns="91440" bIns="45720" rtlCol="0" anchor="ctr">
            <a:normAutofit/>
          </a:bodyPr>
          <a:lstStyle/>
          <a:p>
            <a:pPr algn="ctr"/>
            <a:r>
              <a:rPr lang="en-US" kern="1200">
                <a:solidFill>
                  <a:srgbClr val="FFFFFF"/>
                </a:solidFill>
                <a:latin typeface="+mj-lt"/>
                <a:ea typeface="+mj-ea"/>
                <a:cs typeface="+mj-cs"/>
              </a:rPr>
              <a:t>Attitudes</a:t>
            </a:r>
          </a:p>
        </p:txBody>
      </p:sp>
      <p:sp>
        <p:nvSpPr>
          <p:cNvPr id="16" name="Rectangle: Rounded Corners 15">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lide Number Placeholder 2">
            <a:extLst>
              <a:ext uri="{FF2B5EF4-FFF2-40B4-BE49-F238E27FC236}">
                <a16:creationId xmlns:a16="http://schemas.microsoft.com/office/drawing/2014/main" id="{BB3D6B19-40E6-838A-138C-A33E9F3D0D5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76B855D-E9CC-4FF8-AD85-6CDC7B89A0DE}" type="slidenum">
              <a:rPr lang="en-US">
                <a:solidFill>
                  <a:srgbClr val="FFFFFF"/>
                </a:solidFill>
              </a:rPr>
              <a:pPr>
                <a:spcAft>
                  <a:spcPts val="600"/>
                </a:spcAft>
                <a:defRPr/>
              </a:pPr>
              <a:t>11</a:t>
            </a:fld>
            <a:endParaRPr lang="en-US">
              <a:solidFill>
                <a:srgbClr val="FFFFFF"/>
              </a:solidFill>
            </a:endParaRPr>
          </a:p>
        </p:txBody>
      </p:sp>
      <p:graphicFrame>
        <p:nvGraphicFramePr>
          <p:cNvPr id="6" name="Content Placeholder 3">
            <a:extLst>
              <a:ext uri="{FF2B5EF4-FFF2-40B4-BE49-F238E27FC236}">
                <a16:creationId xmlns:a16="http://schemas.microsoft.com/office/drawing/2014/main" id="{F6F46472-6C03-2C51-5803-D2404C418823}"/>
              </a:ext>
            </a:extLst>
          </p:cNvPr>
          <p:cNvGraphicFramePr>
            <a:graphicFrameLocks noGrp="1"/>
          </p:cNvGraphicFramePr>
          <p:nvPr>
            <p:ph idx="1"/>
            <p:extLst>
              <p:ext uri="{D42A27DB-BD31-4B8C-83A1-F6EECF244321}">
                <p14:modId xmlns:p14="http://schemas.microsoft.com/office/powerpoint/2010/main" val="3213083383"/>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2633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Arc 2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Arc 24">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 name="Title 11">
            <a:extLst>
              <a:ext uri="{FF2B5EF4-FFF2-40B4-BE49-F238E27FC236}">
                <a16:creationId xmlns:a16="http://schemas.microsoft.com/office/drawing/2014/main" id="{04B30296-DF0F-4066-9081-77B6F6B90E5B}"/>
              </a:ext>
            </a:extLst>
          </p:cNvPr>
          <p:cNvSpPr>
            <a:spLocks noGrp="1"/>
          </p:cNvSpPr>
          <p:nvPr>
            <p:ph type="title"/>
          </p:nvPr>
        </p:nvSpPr>
        <p:spPr>
          <a:xfrm>
            <a:off x="5966281" y="2140748"/>
            <a:ext cx="5130798" cy="2750419"/>
          </a:xfrm>
        </p:spPr>
        <p:txBody>
          <a:bodyPr vert="horz" lIns="91440" tIns="45720" rIns="91440" bIns="45720" rtlCol="0" anchor="b">
            <a:normAutofit fontScale="90000"/>
          </a:bodyPr>
          <a:lstStyle/>
          <a:p>
            <a:r>
              <a:rPr lang="en-US" sz="6000" kern="1200" dirty="0">
                <a:solidFill>
                  <a:schemeClr val="tx1"/>
                </a:solidFill>
                <a:latin typeface="+mj-lt"/>
                <a:ea typeface="+mj-ea"/>
                <a:cs typeface="+mj-cs"/>
              </a:rPr>
              <a:t>Values, beliefs and attitude combine into </a:t>
            </a:r>
            <a:r>
              <a:rPr lang="en-US" sz="6000" kern="1200" dirty="0" err="1">
                <a:solidFill>
                  <a:schemeClr val="tx1"/>
                </a:solidFill>
                <a:latin typeface="+mj-lt"/>
                <a:ea typeface="+mj-ea"/>
                <a:cs typeface="+mj-cs"/>
              </a:rPr>
              <a:t>behaviour</a:t>
            </a:r>
            <a:endParaRPr lang="en-US" sz="6000" kern="1200" dirty="0">
              <a:solidFill>
                <a:schemeClr val="tx1"/>
              </a:solidFill>
              <a:latin typeface="+mj-lt"/>
              <a:ea typeface="+mj-ea"/>
              <a:cs typeface="+mj-cs"/>
            </a:endParaRPr>
          </a:p>
        </p:txBody>
      </p:sp>
      <p:pic>
        <p:nvPicPr>
          <p:cNvPr id="14" name="Picture 13">
            <a:extLst>
              <a:ext uri="{FF2B5EF4-FFF2-40B4-BE49-F238E27FC236}">
                <a16:creationId xmlns:a16="http://schemas.microsoft.com/office/drawing/2014/main" id="{609710E3-FB72-B415-225F-598AA9E40850}"/>
              </a:ext>
            </a:extLst>
          </p:cNvPr>
          <p:cNvPicPr>
            <a:picLocks noChangeAspect="1"/>
          </p:cNvPicPr>
          <p:nvPr/>
        </p:nvPicPr>
        <p:blipFill>
          <a:blip r:embed="rId3"/>
          <a:stretch>
            <a:fillRect/>
          </a:stretch>
        </p:blipFill>
        <p:spPr>
          <a:xfrm>
            <a:off x="306039" y="197178"/>
            <a:ext cx="5009322" cy="6463643"/>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27" name="Oval 26">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lide Number Placeholder 2">
            <a:extLst>
              <a:ext uri="{FF2B5EF4-FFF2-40B4-BE49-F238E27FC236}">
                <a16:creationId xmlns:a16="http://schemas.microsoft.com/office/drawing/2014/main" id="{CF4C8B4B-B116-D0AC-AE61-9F3D848FE673}"/>
              </a:ext>
            </a:extLst>
          </p:cNvPr>
          <p:cNvSpPr>
            <a:spLocks noGrp="1"/>
          </p:cNvSpPr>
          <p:nvPr>
            <p:ph type="sldNum" sz="quarter" idx="12"/>
          </p:nvPr>
        </p:nvSpPr>
        <p:spPr>
          <a:xfrm>
            <a:off x="10630722" y="6356350"/>
            <a:ext cx="917808" cy="365125"/>
          </a:xfrm>
        </p:spPr>
        <p:txBody>
          <a:bodyPr vert="horz" lIns="91440" tIns="45720" rIns="91440" bIns="45720" rtlCol="0" anchor="ct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12</a:t>
            </a:fld>
            <a:endParaRPr lang="en-US">
              <a:solidFill>
                <a:prstClr val="black">
                  <a:tint val="75000"/>
                </a:prstClr>
              </a:solidFill>
            </a:endParaRPr>
          </a:p>
        </p:txBody>
      </p:sp>
    </p:spTree>
    <p:extLst>
      <p:ext uri="{BB962C8B-B14F-4D97-AF65-F5344CB8AC3E}">
        <p14:creationId xmlns:p14="http://schemas.microsoft.com/office/powerpoint/2010/main" val="2701525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descr="Food on a table">
            <a:extLst>
              <a:ext uri="{FF2B5EF4-FFF2-40B4-BE49-F238E27FC236}">
                <a16:creationId xmlns:a16="http://schemas.microsoft.com/office/drawing/2014/main" id="{81BC0125-C808-37BB-3E4A-1982AF06EF7C}"/>
              </a:ext>
            </a:extLst>
          </p:cNvPr>
          <p:cNvPicPr>
            <a:picLocks noChangeAspect="1"/>
          </p:cNvPicPr>
          <p:nvPr/>
        </p:nvPicPr>
        <p:blipFill rotWithShape="1">
          <a:blip r:embed="rId2"/>
          <a:srcRect l="21313" r="9635" b="-1"/>
          <a:stretch/>
        </p:blipFill>
        <p:spPr>
          <a:xfrm>
            <a:off x="5101771" y="10"/>
            <a:ext cx="7094361" cy="6857989"/>
          </a:xfrm>
          <a:prstGeom prst="rect">
            <a:avLst/>
          </a:prstGeom>
        </p:spPr>
      </p:pic>
      <p:sp>
        <p:nvSpPr>
          <p:cNvPr id="12" name="Rectangle 11">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Arc 13">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643467" y="795509"/>
            <a:ext cx="4092525" cy="2798604"/>
          </a:xfrm>
        </p:spPr>
        <p:txBody>
          <a:bodyPr vert="horz" lIns="91440" tIns="45720" rIns="91440" bIns="45720" rtlCol="0" anchor="b">
            <a:normAutofit/>
          </a:bodyPr>
          <a:lstStyle/>
          <a:p>
            <a:r>
              <a:rPr lang="en-US" kern="1200">
                <a:solidFill>
                  <a:srgbClr val="FFFFFF"/>
                </a:solidFill>
                <a:latin typeface="+mj-lt"/>
                <a:ea typeface="+mj-ea"/>
                <a:cs typeface="+mj-cs"/>
              </a:rPr>
              <a:t>Sense of place</a:t>
            </a:r>
          </a:p>
        </p:txBody>
      </p:sp>
      <p:sp>
        <p:nvSpPr>
          <p:cNvPr id="16" name="Oval 15">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2">
                <a:lumMod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6261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8CC-E887-4C39-A032-E3471EDC043E}"/>
              </a:ext>
            </a:extLst>
          </p:cNvPr>
          <p:cNvSpPr>
            <a:spLocks noGrp="1"/>
          </p:cNvSpPr>
          <p:nvPr>
            <p:ph type="title"/>
          </p:nvPr>
        </p:nvSpPr>
        <p:spPr/>
        <p:txBody>
          <a:bodyPr/>
          <a:lstStyle/>
          <a:p>
            <a:r>
              <a:rPr lang="en-US" dirty="0"/>
              <a:t>Sense of place</a:t>
            </a:r>
          </a:p>
        </p:txBody>
      </p:sp>
      <p:sp>
        <p:nvSpPr>
          <p:cNvPr id="3" name="Text Placeholder 2">
            <a:extLst>
              <a:ext uri="{FF2B5EF4-FFF2-40B4-BE49-F238E27FC236}">
                <a16:creationId xmlns:a16="http://schemas.microsoft.com/office/drawing/2014/main" id="{A4B28E79-36F1-4487-B6B6-7A33F5C3C0B2}"/>
              </a:ext>
            </a:extLst>
          </p:cNvPr>
          <p:cNvSpPr>
            <a:spLocks noGrp="1"/>
          </p:cNvSpPr>
          <p:nvPr>
            <p:ph type="body" idx="1"/>
          </p:nvPr>
        </p:nvSpPr>
        <p:spPr/>
        <p:txBody>
          <a:bodyPr/>
          <a:lstStyle/>
          <a:p>
            <a:r>
              <a:rPr lang="en-US" dirty="0"/>
              <a:t>Definition</a:t>
            </a:r>
          </a:p>
        </p:txBody>
      </p:sp>
      <p:sp>
        <p:nvSpPr>
          <p:cNvPr id="4" name="Content Placeholder 3">
            <a:extLst>
              <a:ext uri="{FF2B5EF4-FFF2-40B4-BE49-F238E27FC236}">
                <a16:creationId xmlns:a16="http://schemas.microsoft.com/office/drawing/2014/main" id="{245DDB48-166A-4E16-B9DF-C5C6570A1BAD}"/>
              </a:ext>
            </a:extLst>
          </p:cNvPr>
          <p:cNvSpPr>
            <a:spLocks noGrp="1"/>
          </p:cNvSpPr>
          <p:nvPr>
            <p:ph sz="half" idx="2"/>
          </p:nvPr>
        </p:nvSpPr>
        <p:spPr/>
        <p:txBody>
          <a:bodyPr/>
          <a:lstStyle/>
          <a:p>
            <a:pPr marL="0" indent="0">
              <a:buNone/>
            </a:pPr>
            <a:r>
              <a:rPr lang="en-US" sz="2000" dirty="0"/>
              <a:t>Your relationship with a place</a:t>
            </a:r>
          </a:p>
          <a:p>
            <a:r>
              <a:rPr lang="en-US" sz="2000" dirty="0"/>
              <a:t>Places that mean something to you</a:t>
            </a:r>
          </a:p>
          <a:p>
            <a:r>
              <a:rPr lang="en-US" sz="2000" dirty="0"/>
              <a:t>Places that have had an impact on who you are</a:t>
            </a:r>
          </a:p>
          <a:p>
            <a:r>
              <a:rPr lang="en-US" dirty="0"/>
              <a:t>Places that have influenced your aspirations, values, or way you see the world</a:t>
            </a:r>
            <a:endParaRPr lang="en-US" sz="2000" dirty="0"/>
          </a:p>
          <a:p>
            <a:endParaRPr lang="en-US" dirty="0"/>
          </a:p>
        </p:txBody>
      </p:sp>
      <p:sp>
        <p:nvSpPr>
          <p:cNvPr id="5" name="Text Placeholder 4">
            <a:extLst>
              <a:ext uri="{FF2B5EF4-FFF2-40B4-BE49-F238E27FC236}">
                <a16:creationId xmlns:a16="http://schemas.microsoft.com/office/drawing/2014/main" id="{7A4C5B2A-12FB-43E3-8389-C0A5E65E6D91}"/>
              </a:ext>
            </a:extLst>
          </p:cNvPr>
          <p:cNvSpPr>
            <a:spLocks noGrp="1"/>
          </p:cNvSpPr>
          <p:nvPr>
            <p:ph type="body" sz="quarter" idx="3"/>
          </p:nvPr>
        </p:nvSpPr>
        <p:spPr/>
        <p:txBody>
          <a:bodyPr/>
          <a:lstStyle/>
          <a:p>
            <a:r>
              <a:rPr lang="en-US" dirty="0"/>
              <a:t>Examples?</a:t>
            </a:r>
          </a:p>
        </p:txBody>
      </p:sp>
      <p:sp>
        <p:nvSpPr>
          <p:cNvPr id="6" name="Content Placeholder 5">
            <a:extLst>
              <a:ext uri="{FF2B5EF4-FFF2-40B4-BE49-F238E27FC236}">
                <a16:creationId xmlns:a16="http://schemas.microsoft.com/office/drawing/2014/main" id="{53C09F06-9236-4635-AFB4-5E7D384A6BAE}"/>
              </a:ext>
            </a:extLst>
          </p:cNvPr>
          <p:cNvSpPr>
            <a:spLocks noGrp="1"/>
          </p:cNvSpPr>
          <p:nvPr>
            <p:ph sz="quarter" idx="4"/>
          </p:nvPr>
        </p:nvSpPr>
        <p:spPr/>
        <p:txBody>
          <a:bodyPr/>
          <a:lstStyle/>
          <a:p>
            <a:pPr marL="0" indent="0">
              <a:buNone/>
            </a:pPr>
            <a:r>
              <a:rPr lang="en-US" dirty="0"/>
              <a:t>Somewhere that’s had a profound effect on you</a:t>
            </a:r>
          </a:p>
          <a:p>
            <a:r>
              <a:rPr lang="en-US" dirty="0"/>
              <a:t>Place of work</a:t>
            </a:r>
          </a:p>
          <a:p>
            <a:r>
              <a:rPr lang="en-US" dirty="0"/>
              <a:t>University</a:t>
            </a:r>
          </a:p>
          <a:p>
            <a:r>
              <a:rPr lang="en-US" dirty="0"/>
              <a:t>The place where you live</a:t>
            </a:r>
          </a:p>
        </p:txBody>
      </p:sp>
      <p:sp>
        <p:nvSpPr>
          <p:cNvPr id="7" name="Text Placeholder 6">
            <a:extLst>
              <a:ext uri="{FF2B5EF4-FFF2-40B4-BE49-F238E27FC236}">
                <a16:creationId xmlns:a16="http://schemas.microsoft.com/office/drawing/2014/main" id="{016D0387-7057-4207-9037-65B55A7B211B}"/>
              </a:ext>
            </a:extLst>
          </p:cNvPr>
          <p:cNvSpPr>
            <a:spLocks noGrp="1"/>
          </p:cNvSpPr>
          <p:nvPr>
            <p:ph type="body" sz="quarter" idx="13"/>
          </p:nvPr>
        </p:nvSpPr>
        <p:spPr/>
        <p:txBody>
          <a:bodyPr/>
          <a:lstStyle/>
          <a:p>
            <a:r>
              <a:rPr lang="en-US" dirty="0"/>
              <a:t>In summary…</a:t>
            </a:r>
          </a:p>
        </p:txBody>
      </p:sp>
      <p:sp>
        <p:nvSpPr>
          <p:cNvPr id="8" name="Content Placeholder 7">
            <a:extLst>
              <a:ext uri="{FF2B5EF4-FFF2-40B4-BE49-F238E27FC236}">
                <a16:creationId xmlns:a16="http://schemas.microsoft.com/office/drawing/2014/main" id="{EE1302F8-9FA6-4CC4-AD07-E8137FCC99A5}"/>
              </a:ext>
            </a:extLst>
          </p:cNvPr>
          <p:cNvSpPr>
            <a:spLocks noGrp="1"/>
          </p:cNvSpPr>
          <p:nvPr>
            <p:ph sz="quarter" idx="14"/>
          </p:nvPr>
        </p:nvSpPr>
        <p:spPr/>
        <p:txBody>
          <a:bodyPr/>
          <a:lstStyle/>
          <a:p>
            <a:pPr marL="0" indent="0">
              <a:buNone/>
            </a:pPr>
            <a:r>
              <a:rPr lang="en-US" dirty="0"/>
              <a:t>Sense of place refers to our identity as shaped in relation to places that are important to us – a sense of ‘belonging to’ those places</a:t>
            </a:r>
          </a:p>
        </p:txBody>
      </p:sp>
      <p:sp>
        <p:nvSpPr>
          <p:cNvPr id="11" name="Slide Number Placeholder 10">
            <a:extLst>
              <a:ext uri="{FF2B5EF4-FFF2-40B4-BE49-F238E27FC236}">
                <a16:creationId xmlns:a16="http://schemas.microsoft.com/office/drawing/2014/main" id="{68ED6379-8C31-4483-A809-D0E84782F0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206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uiExpand="1" build="p"/>
      <p:bldP spid="7" grpId="0" build="p"/>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Freeform: Shape 67">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72" name="Rectangle 71">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553403D4-1E89-09A0-BA71-1E1F3B33D4AF}"/>
              </a:ext>
            </a:extLst>
          </p:cNvPr>
          <p:cNvPicPr>
            <a:picLocks noChangeAspect="1"/>
          </p:cNvPicPr>
          <p:nvPr/>
        </p:nvPicPr>
        <p:blipFill rotWithShape="1">
          <a:blip r:embed="rId3"/>
          <a:srcRect l="30275" r="22642"/>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74"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46624E-1256-4074-A302-8EFDA23D77BF}"/>
              </a:ext>
            </a:extLst>
          </p:cNvPr>
          <p:cNvSpPr>
            <a:spLocks noGrp="1"/>
          </p:cNvSpPr>
          <p:nvPr>
            <p:ph type="title"/>
          </p:nvPr>
        </p:nvSpPr>
        <p:spPr>
          <a:xfrm>
            <a:off x="5827048" y="407987"/>
            <a:ext cx="5721484" cy="1325563"/>
          </a:xfrm>
        </p:spPr>
        <p:txBody>
          <a:bodyPr vert="horz" lIns="91440" tIns="45720" rIns="91440" bIns="45720" rtlCol="0" anchor="ctr">
            <a:normAutofit/>
          </a:bodyPr>
          <a:lstStyle/>
          <a:p>
            <a:r>
              <a:rPr lang="en-US" kern="1200">
                <a:solidFill>
                  <a:schemeClr val="tx1"/>
                </a:solidFill>
                <a:latin typeface="+mj-lt"/>
                <a:ea typeface="+mj-ea"/>
                <a:cs typeface="+mj-cs"/>
              </a:rPr>
              <a:t>Othering</a:t>
            </a:r>
          </a:p>
        </p:txBody>
      </p:sp>
      <p:sp>
        <p:nvSpPr>
          <p:cNvPr id="56" name="Content Placeholder 3">
            <a:extLst>
              <a:ext uri="{FF2B5EF4-FFF2-40B4-BE49-F238E27FC236}">
                <a16:creationId xmlns:a16="http://schemas.microsoft.com/office/drawing/2014/main" id="{A84DACD0-2773-4975-A2FE-3BD5764E1F61}"/>
              </a:ext>
            </a:extLst>
          </p:cNvPr>
          <p:cNvSpPr>
            <a:spLocks noGrp="1"/>
          </p:cNvSpPr>
          <p:nvPr>
            <p:ph sz="half" idx="2"/>
          </p:nvPr>
        </p:nvSpPr>
        <p:spPr>
          <a:xfrm>
            <a:off x="5827048" y="1868487"/>
            <a:ext cx="5721484" cy="4351338"/>
          </a:xfrm>
        </p:spPr>
        <p:txBody>
          <a:bodyPr vert="horz" lIns="91440" tIns="45720" rIns="91440" bIns="45720" rtlCol="0">
            <a:normAutofit/>
          </a:bodyPr>
          <a:lstStyle/>
          <a:p>
            <a:pPr marL="0"/>
            <a:r>
              <a:rPr lang="en-US" sz="2200"/>
              <a:t>Sense of place is part of the politics of identity (Qazami, 2014) as a result of differences between different groups of people</a:t>
            </a:r>
          </a:p>
          <a:p>
            <a:pPr marL="0"/>
            <a:endParaRPr lang="en-US" sz="2200"/>
          </a:p>
          <a:p>
            <a:r>
              <a:rPr lang="en-US" sz="2200"/>
              <a:t>Can lead to groups being labelled as ‘other’</a:t>
            </a:r>
          </a:p>
          <a:p>
            <a:r>
              <a:rPr lang="en-US" sz="2200"/>
              <a:t>Can cause issues when working as a team</a:t>
            </a:r>
          </a:p>
          <a:p>
            <a:pPr marL="0"/>
            <a:endParaRPr lang="en-US" sz="2200"/>
          </a:p>
          <a:p>
            <a:pPr marL="0"/>
            <a:r>
              <a:rPr lang="en-US" sz="2200"/>
              <a:t>Can you think of any examples of ‘othering’?</a:t>
            </a:r>
          </a:p>
          <a:p>
            <a:endParaRPr lang="en-US" sz="2200"/>
          </a:p>
        </p:txBody>
      </p:sp>
      <p:sp>
        <p:nvSpPr>
          <p:cNvPr id="20" name="Slide Number Placeholder 19">
            <a:extLst>
              <a:ext uri="{FF2B5EF4-FFF2-40B4-BE49-F238E27FC236}">
                <a16:creationId xmlns:a16="http://schemas.microsoft.com/office/drawing/2014/main" id="{013C53F7-A9FD-4503-9396-7A3FE9D0C699}"/>
              </a:ext>
            </a:extLst>
          </p:cNvPr>
          <p:cNvSpPr>
            <a:spLocks noGrp="1"/>
          </p:cNvSpPr>
          <p:nvPr>
            <p:ph type="sldNum" sz="quarter" idx="12"/>
          </p:nvPr>
        </p:nvSpPr>
        <p:spPr>
          <a:xfrm>
            <a:off x="10047382" y="6356350"/>
            <a:ext cx="1306417" cy="365125"/>
          </a:xfrm>
        </p:spPr>
        <p:txBody>
          <a:bodyPr vert="horz" lIns="91440" tIns="45720" rIns="91440" bIns="45720" rtlCol="0" anchor="ctr">
            <a:normAutofit/>
          </a:bodyPr>
          <a:lstStyle/>
          <a:p>
            <a:pPr>
              <a:spcAft>
                <a:spcPts val="600"/>
              </a:spcAft>
              <a:defRPr/>
            </a:pPr>
            <a:fld id="{D76B855D-E9CC-4FF8-AD85-6CDC7B89A0DE}" type="slidenum">
              <a:rPr lang="en-US">
                <a:solidFill>
                  <a:prstClr val="black">
                    <a:tint val="75000"/>
                  </a:prstClr>
                </a:solidFill>
                <a:latin typeface="Calibri" panose="020F0502020204030204"/>
              </a:rPr>
              <a:pPr>
                <a:spcAft>
                  <a:spcPts val="600"/>
                </a:spcAft>
                <a:defRPr/>
              </a:pPr>
              <a:t>15</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2011481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45C6405-9D6C-48F5-9EFB-4CF1F3193EA4}"/>
              </a:ext>
            </a:extLst>
          </p:cNvPr>
          <p:cNvSpPr>
            <a:spLocks noGrp="1"/>
          </p:cNvSpPr>
          <p:nvPr>
            <p:ph type="title"/>
          </p:nvPr>
        </p:nvSpPr>
        <p:spPr/>
        <p:txBody>
          <a:bodyPr/>
          <a:lstStyle/>
          <a:p>
            <a:r>
              <a:rPr lang="en-US" dirty="0"/>
              <a:t>Summary</a:t>
            </a:r>
          </a:p>
        </p:txBody>
      </p:sp>
      <p:sp>
        <p:nvSpPr>
          <p:cNvPr id="5" name="Content Placeholder 4">
            <a:extLst>
              <a:ext uri="{FF2B5EF4-FFF2-40B4-BE49-F238E27FC236}">
                <a16:creationId xmlns:a16="http://schemas.microsoft.com/office/drawing/2014/main" id="{42E3A3A9-5E96-4CDD-A971-9C272EFD97D9}"/>
              </a:ext>
            </a:extLst>
          </p:cNvPr>
          <p:cNvSpPr>
            <a:spLocks noGrp="1"/>
          </p:cNvSpPr>
          <p:nvPr>
            <p:ph idx="1"/>
          </p:nvPr>
        </p:nvSpPr>
        <p:spPr>
          <a:xfrm>
            <a:off x="460247" y="1847723"/>
            <a:ext cx="5801361" cy="4372102"/>
          </a:xfrm>
        </p:spPr>
        <p:txBody>
          <a:bodyPr/>
          <a:lstStyle/>
          <a:p>
            <a:r>
              <a:rPr lang="en-US" sz="2400" dirty="0"/>
              <a:t>Identity is a concept that everyone is aware of, but it’s difficult to define.</a:t>
            </a:r>
          </a:p>
          <a:p>
            <a:r>
              <a:rPr lang="en-US" sz="2400" dirty="0"/>
              <a:t>Is identity physical, or is it rooted in our minds?</a:t>
            </a:r>
            <a:r>
              <a:rPr lang="en-US" dirty="0"/>
              <a:t> Either way, it can change throughout our lives.</a:t>
            </a:r>
          </a:p>
          <a:p>
            <a:endParaRPr lang="en-US" dirty="0"/>
          </a:p>
          <a:p>
            <a:r>
              <a:rPr lang="en-US" dirty="0"/>
              <a:t>How can the factors that contribute to your identity impact on how you work as part of a team?</a:t>
            </a:r>
          </a:p>
        </p:txBody>
      </p:sp>
      <p:pic>
        <p:nvPicPr>
          <p:cNvPr id="9" name="Picture Placeholder 8" descr="boy playing with space ship toys">
            <a:extLst>
              <a:ext uri="{FF2B5EF4-FFF2-40B4-BE49-F238E27FC236}">
                <a16:creationId xmlns:a16="http://schemas.microsoft.com/office/drawing/2014/main" id="{BB00A97C-4C32-42DA-9838-F3D341AB0DCC}"/>
              </a:ext>
            </a:extLst>
          </p:cNvPr>
          <p:cNvPicPr>
            <a:picLocks noGrp="1" noChangeAspect="1"/>
          </p:cNvPicPr>
          <p:nvPr>
            <p:ph type="pic" sz="quarter" idx="13"/>
          </p:nvPr>
        </p:nvPicPr>
        <p:blipFill rotWithShape="1">
          <a:blip r:embed="rId3"/>
          <a:srcRect l="20" r="20"/>
          <a:stretch/>
        </p:blipFill>
        <p:spPr/>
      </p:pic>
      <p:pic>
        <p:nvPicPr>
          <p:cNvPr id="11" name="Picture Placeholder 10" descr="little girl sitting on steps reading a book">
            <a:extLst>
              <a:ext uri="{FF2B5EF4-FFF2-40B4-BE49-F238E27FC236}">
                <a16:creationId xmlns:a16="http://schemas.microsoft.com/office/drawing/2014/main" id="{89C83A94-9400-40DF-9CE0-AFEB3C742BC3}"/>
              </a:ext>
            </a:extLst>
          </p:cNvPr>
          <p:cNvPicPr>
            <a:picLocks noGrp="1" noChangeAspect="1"/>
          </p:cNvPicPr>
          <p:nvPr>
            <p:ph type="pic" sz="quarter" idx="14"/>
          </p:nvPr>
        </p:nvPicPr>
        <p:blipFill rotWithShape="1">
          <a:blip r:embed="rId4"/>
          <a:srcRect t="23" b="23"/>
          <a:stretch/>
        </p:blipFill>
        <p:spPr/>
      </p:pic>
      <p:sp>
        <p:nvSpPr>
          <p:cNvPr id="14" name="Slide Number Placeholder 13">
            <a:extLst>
              <a:ext uri="{FF2B5EF4-FFF2-40B4-BE49-F238E27FC236}">
                <a16:creationId xmlns:a16="http://schemas.microsoft.com/office/drawing/2014/main" id="{DC4D09A1-D96F-4BFC-8475-2F079EAD865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397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Freeform: Shape 20">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22">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Rectangle 24">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Arc 26">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E45C6405-9D6C-48F5-9EFB-4CF1F3193EA4}"/>
              </a:ext>
            </a:extLst>
          </p:cNvPr>
          <p:cNvSpPr>
            <a:spLocks noGrp="1"/>
          </p:cNvSpPr>
          <p:nvPr>
            <p:ph type="title"/>
          </p:nvPr>
        </p:nvSpPr>
        <p:spPr>
          <a:xfrm>
            <a:off x="838200" y="643467"/>
            <a:ext cx="2951205" cy="5571066"/>
          </a:xfrm>
        </p:spPr>
        <p:txBody>
          <a:bodyPr vert="horz" lIns="91440" tIns="45720" rIns="91440" bIns="45720" rtlCol="0" anchor="ctr">
            <a:normAutofit/>
          </a:bodyPr>
          <a:lstStyle/>
          <a:p>
            <a:r>
              <a:rPr lang="en-US" dirty="0">
                <a:solidFill>
                  <a:srgbClr val="FFFFFF"/>
                </a:solidFill>
              </a:rPr>
              <a:t>Activity time</a:t>
            </a:r>
            <a:endParaRPr lang="en-US" kern="1200" dirty="0">
              <a:solidFill>
                <a:srgbClr val="FFFFFF"/>
              </a:solidFill>
              <a:latin typeface="+mj-lt"/>
              <a:ea typeface="+mj-ea"/>
              <a:cs typeface="+mj-cs"/>
            </a:endParaRPr>
          </a:p>
        </p:txBody>
      </p:sp>
      <p:sp>
        <p:nvSpPr>
          <p:cNvPr id="38" name="Rectangle: Rounded Corners 28">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Slide Number Placeholder 13">
            <a:extLst>
              <a:ext uri="{FF2B5EF4-FFF2-40B4-BE49-F238E27FC236}">
                <a16:creationId xmlns:a16="http://schemas.microsoft.com/office/drawing/2014/main" id="{DC4D09A1-D96F-4BFC-8475-2F079EAD865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marR="0" lvl="0" indent="0" fontAlgn="auto">
              <a:spcBef>
                <a:spcPts val="0"/>
              </a:spcBef>
              <a:spcAft>
                <a:spcPts val="600"/>
              </a:spcAft>
              <a:buClrTx/>
              <a:buSzTx/>
              <a:buFontTx/>
              <a:buNone/>
              <a:tabLst/>
              <a:defRPr/>
            </a:pPr>
            <a:fld id="{D76B855D-E9CC-4FF8-AD85-6CDC7B89A0DE}" type="slidenum">
              <a:rPr kumimoji="0" lang="en-US" b="0" i="0" u="none" strike="noStrike" normalizeH="0" noProof="0">
                <a:ln>
                  <a:noFill/>
                </a:ln>
                <a:solidFill>
                  <a:srgbClr val="FFFFFF"/>
                </a:solidFill>
                <a:effectLst/>
                <a:uLnTx/>
                <a:uFillTx/>
              </a:rPr>
              <a:pPr marR="0" lvl="0" indent="0" fontAlgn="auto">
                <a:spcBef>
                  <a:spcPts val="0"/>
                </a:spcBef>
                <a:spcAft>
                  <a:spcPts val="600"/>
                </a:spcAft>
                <a:buClrTx/>
                <a:buSzTx/>
                <a:buFontTx/>
                <a:buNone/>
                <a:tabLst/>
                <a:defRPr/>
              </a:pPr>
              <a:t>17</a:t>
            </a:fld>
            <a:endParaRPr kumimoji="0" lang="en-US" b="0" i="0" u="none" strike="noStrike" normalizeH="0" noProof="0">
              <a:ln>
                <a:noFill/>
              </a:ln>
              <a:solidFill>
                <a:srgbClr val="FFFFFF"/>
              </a:solidFill>
              <a:effectLst/>
              <a:uLnTx/>
              <a:uFillTx/>
            </a:endParaRPr>
          </a:p>
        </p:txBody>
      </p:sp>
      <p:graphicFrame>
        <p:nvGraphicFramePr>
          <p:cNvPr id="16" name="Content Placeholder 4">
            <a:extLst>
              <a:ext uri="{FF2B5EF4-FFF2-40B4-BE49-F238E27FC236}">
                <a16:creationId xmlns:a16="http://schemas.microsoft.com/office/drawing/2014/main" id="{186A4133-0F07-376A-F04F-F6747C18E205}"/>
              </a:ext>
            </a:extLst>
          </p:cNvPr>
          <p:cNvGraphicFramePr>
            <a:graphicFrameLocks noGrp="1"/>
          </p:cNvGraphicFramePr>
          <p:nvPr>
            <p:ph idx="1"/>
            <p:extLst>
              <p:ext uri="{D42A27DB-BD31-4B8C-83A1-F6EECF244321}">
                <p14:modId xmlns:p14="http://schemas.microsoft.com/office/powerpoint/2010/main" val="1401189185"/>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0CC820B-FD40-CB2C-C0C0-03384C8424C3}"/>
              </a:ext>
            </a:extLst>
          </p:cNvPr>
          <p:cNvSpPr txBox="1"/>
          <p:nvPr/>
        </p:nvSpPr>
        <p:spPr>
          <a:xfrm>
            <a:off x="4787900" y="2057400"/>
            <a:ext cx="6692900" cy="1200329"/>
          </a:xfrm>
          <a:prstGeom prst="rect">
            <a:avLst/>
          </a:prstGeom>
          <a:noFill/>
        </p:spPr>
        <p:txBody>
          <a:bodyPr wrap="square" rtlCol="0">
            <a:spAutoFit/>
          </a:bodyPr>
          <a:lstStyle/>
          <a:p>
            <a:r>
              <a:rPr lang="en-GB" sz="2400" dirty="0"/>
              <a:t>Now that we’ve discussed what is meant by identity and sense of place, add anything you think is missing.</a:t>
            </a:r>
          </a:p>
        </p:txBody>
      </p:sp>
    </p:spTree>
    <p:extLst>
      <p:ext uri="{BB962C8B-B14F-4D97-AF65-F5344CB8AC3E}">
        <p14:creationId xmlns:p14="http://schemas.microsoft.com/office/powerpoint/2010/main" val="2351267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12CCEE2-B6E8-5209-0F08-D98481EC3C42}"/>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18</a:t>
            </a:fld>
            <a:endParaRPr lang="en-US" dirty="0">
              <a:solidFill>
                <a:prstClr val="black">
                  <a:tint val="75000"/>
                </a:prstClr>
              </a:solidFill>
            </a:endParaRPr>
          </a:p>
        </p:txBody>
      </p:sp>
      <p:pic>
        <p:nvPicPr>
          <p:cNvPr id="7" name="Online Media 6" title="TV 2 | All That We Share">
            <a:hlinkClick r:id="" action="ppaction://media"/>
            <a:extLst>
              <a:ext uri="{FF2B5EF4-FFF2-40B4-BE49-F238E27FC236}">
                <a16:creationId xmlns:a16="http://schemas.microsoft.com/office/drawing/2014/main" id="{536D1C1F-7CB6-B0F4-3011-1115BA8220F2}"/>
              </a:ext>
            </a:extLst>
          </p:cNvPr>
          <p:cNvPicPr>
            <a:picLocks noRot="1" noChangeAspect="1"/>
          </p:cNvPicPr>
          <p:nvPr>
            <a:videoFile r:link="rId1"/>
          </p:nvPr>
        </p:nvPicPr>
        <p:blipFill>
          <a:blip r:embed="rId3"/>
          <a:stretch>
            <a:fillRect/>
          </a:stretch>
        </p:blipFill>
        <p:spPr>
          <a:xfrm>
            <a:off x="1036718" y="469127"/>
            <a:ext cx="10118563" cy="5716988"/>
          </a:xfrm>
          <a:prstGeom prst="rect">
            <a:avLst/>
          </a:prstGeom>
        </p:spPr>
      </p:pic>
    </p:spTree>
    <p:extLst>
      <p:ext uri="{BB962C8B-B14F-4D97-AF65-F5344CB8AC3E}">
        <p14:creationId xmlns:p14="http://schemas.microsoft.com/office/powerpoint/2010/main" val="2008580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3316224" y="1891547"/>
            <a:ext cx="5559552" cy="2514600"/>
          </a:xfrm>
        </p:spPr>
        <p:txBody>
          <a:bodyPr>
            <a:normAutofit fontScale="90000"/>
          </a:bodyPr>
          <a:lstStyle/>
          <a:p>
            <a:r>
              <a:rPr lang="en-US" dirty="0">
                <a:solidFill>
                  <a:srgbClr val="FFFFFF"/>
                </a:solidFill>
              </a:rPr>
              <a:t>Becoming an effective team member</a:t>
            </a:r>
            <a:endParaRPr lang="en-US" dirty="0"/>
          </a:p>
        </p:txBody>
      </p:sp>
    </p:spTree>
    <p:extLst>
      <p:ext uri="{BB962C8B-B14F-4D97-AF65-F5344CB8AC3E}">
        <p14:creationId xmlns:p14="http://schemas.microsoft.com/office/powerpoint/2010/main" val="699957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Arc 44">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47" name="Rectangle 46">
            <a:extLst>
              <a:ext uri="{FF2B5EF4-FFF2-40B4-BE49-F238E27FC236}">
                <a16:creationId xmlns:a16="http://schemas.microsoft.com/office/drawing/2014/main" id="{D0461F72-A27E-48C5-A99A-B5EEDA745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203D12-6B91-6399-4A22-E2CFAA3072C7}"/>
              </a:ext>
            </a:extLst>
          </p:cNvPr>
          <p:cNvSpPr>
            <a:spLocks noGrp="1"/>
          </p:cNvSpPr>
          <p:nvPr>
            <p:ph type="title"/>
          </p:nvPr>
        </p:nvSpPr>
        <p:spPr>
          <a:xfrm>
            <a:off x="1632228" y="2436989"/>
            <a:ext cx="9144000" cy="1748373"/>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What is a team?</a:t>
            </a:r>
          </a:p>
        </p:txBody>
      </p:sp>
      <p:sp>
        <p:nvSpPr>
          <p:cNvPr id="3" name="Content Placeholder 2">
            <a:extLst>
              <a:ext uri="{FF2B5EF4-FFF2-40B4-BE49-F238E27FC236}">
                <a16:creationId xmlns:a16="http://schemas.microsoft.com/office/drawing/2014/main" id="{8D151715-BEAD-0FBF-A551-45EB6B0872DC}"/>
              </a:ext>
            </a:extLst>
          </p:cNvPr>
          <p:cNvSpPr>
            <a:spLocks noGrp="1"/>
          </p:cNvSpPr>
          <p:nvPr>
            <p:ph idx="1"/>
          </p:nvPr>
        </p:nvSpPr>
        <p:spPr>
          <a:xfrm>
            <a:off x="1523999" y="4270771"/>
            <a:ext cx="9144000" cy="913864"/>
          </a:xfrm>
        </p:spPr>
        <p:txBody>
          <a:bodyPr vert="horz" lIns="91440" tIns="45720" rIns="91440" bIns="45720" rtlCol="0">
            <a:noAutofit/>
          </a:bodyPr>
          <a:lstStyle/>
          <a:p>
            <a:pPr marL="0" indent="0" algn="ctr">
              <a:buNone/>
            </a:pPr>
            <a:r>
              <a:rPr lang="en-US" sz="4400" kern="1200" dirty="0">
                <a:solidFill>
                  <a:schemeClr val="tx1"/>
                </a:solidFill>
                <a:latin typeface="+mn-lt"/>
                <a:ea typeface="+mn-ea"/>
                <a:cs typeface="+mn-cs"/>
              </a:rPr>
              <a:t>A group of people who set out to achieve a common goal.</a:t>
            </a:r>
          </a:p>
        </p:txBody>
      </p:sp>
      <p:pic>
        <p:nvPicPr>
          <p:cNvPr id="10" name="Graphic 9" descr="Users">
            <a:extLst>
              <a:ext uri="{FF2B5EF4-FFF2-40B4-BE49-F238E27FC236}">
                <a16:creationId xmlns:a16="http://schemas.microsoft.com/office/drawing/2014/main" id="{312F2475-03CE-950D-E85F-864C0C649C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69584" y="643467"/>
            <a:ext cx="2452830" cy="2452830"/>
          </a:xfrm>
          <a:custGeom>
            <a:avLst/>
            <a:gdLst/>
            <a:ahLst/>
            <a:cxnLst/>
            <a:rect l="l" t="t" r="r" b="b"/>
            <a:pathLst>
              <a:path w="9143998" h="2473607">
                <a:moveTo>
                  <a:pt x="64634" y="0"/>
                </a:moveTo>
                <a:lnTo>
                  <a:pt x="9079363" y="0"/>
                </a:lnTo>
                <a:cubicBezTo>
                  <a:pt x="9115060" y="0"/>
                  <a:pt x="9143998" y="28938"/>
                  <a:pt x="9143998" y="64635"/>
                </a:cubicBezTo>
                <a:lnTo>
                  <a:pt x="9143998" y="2408972"/>
                </a:lnTo>
                <a:cubicBezTo>
                  <a:pt x="9143998" y="2444669"/>
                  <a:pt x="9115060" y="2473607"/>
                  <a:pt x="9079363" y="2473607"/>
                </a:cubicBezTo>
                <a:lnTo>
                  <a:pt x="64634" y="2473607"/>
                </a:lnTo>
                <a:cubicBezTo>
                  <a:pt x="46786" y="2473607"/>
                  <a:pt x="30627" y="2466373"/>
                  <a:pt x="18930" y="2454676"/>
                </a:cubicBezTo>
                <a:lnTo>
                  <a:pt x="0" y="2408974"/>
                </a:lnTo>
                <a:lnTo>
                  <a:pt x="0" y="64633"/>
                </a:lnTo>
                <a:lnTo>
                  <a:pt x="18930" y="18931"/>
                </a:lnTo>
                <a:cubicBezTo>
                  <a:pt x="30627" y="7235"/>
                  <a:pt x="46786" y="0"/>
                  <a:pt x="64634" y="0"/>
                </a:cubicBezTo>
                <a:close/>
              </a:path>
            </a:pathLst>
          </a:custGeom>
        </p:spPr>
      </p:pic>
      <p:sp>
        <p:nvSpPr>
          <p:cNvPr id="49" name="Oval 48">
            <a:extLst>
              <a:ext uri="{FF2B5EF4-FFF2-40B4-BE49-F238E27FC236}">
                <a16:creationId xmlns:a16="http://schemas.microsoft.com/office/drawing/2014/main" id="{DF382E8D-312B-4792-A211-0BDE37F6F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5562" y="2623216"/>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5B9BD5"/>
              </a:solidFill>
              <a:effectLst/>
              <a:uLnTx/>
              <a:uFillTx/>
              <a:latin typeface="Calibri" panose="020F0502020204030204"/>
              <a:ea typeface="+mn-ea"/>
              <a:cs typeface="+mn-cs"/>
            </a:endParaRPr>
          </a:p>
        </p:txBody>
      </p:sp>
      <p:sp>
        <p:nvSpPr>
          <p:cNvPr id="51" name="Arc 50">
            <a:extLst>
              <a:ext uri="{FF2B5EF4-FFF2-40B4-BE49-F238E27FC236}">
                <a16:creationId xmlns:a16="http://schemas.microsoft.com/office/drawing/2014/main" id="{036F9B07-02BE-4BD5-BA9D-E91B8A456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8539" y="361268"/>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1659BA06-B5BD-2115-03D2-2E1A842F385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20</a:t>
            </a:fld>
            <a:endParaRPr lang="en-US">
              <a:solidFill>
                <a:prstClr val="black">
                  <a:tint val="75000"/>
                </a:prstClr>
              </a:solidFill>
            </a:endParaRPr>
          </a:p>
        </p:txBody>
      </p:sp>
    </p:spTree>
    <p:extLst>
      <p:ext uri="{BB962C8B-B14F-4D97-AF65-F5344CB8AC3E}">
        <p14:creationId xmlns:p14="http://schemas.microsoft.com/office/powerpoint/2010/main" val="163616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21">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Arc 23">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33" name="Rectangle 25">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203D12-6B91-6399-4A22-E2CFAA3072C7}"/>
              </a:ext>
            </a:extLst>
          </p:cNvPr>
          <p:cNvSpPr>
            <a:spLocks noGrp="1"/>
          </p:cNvSpPr>
          <p:nvPr>
            <p:ph type="title"/>
          </p:nvPr>
        </p:nvSpPr>
        <p:spPr>
          <a:xfrm>
            <a:off x="861345" y="341440"/>
            <a:ext cx="5221185" cy="1368297"/>
          </a:xfrm>
        </p:spPr>
        <p:txBody>
          <a:bodyPr vert="horz" lIns="91440" tIns="45720" rIns="91440" bIns="45720" rtlCol="0" anchor="b">
            <a:normAutofit fontScale="90000"/>
          </a:bodyPr>
          <a:lstStyle/>
          <a:p>
            <a:pPr algn="ctr"/>
            <a:r>
              <a:rPr lang="en-US" sz="4800" dirty="0"/>
              <a:t>Sense of place in a team</a:t>
            </a:r>
            <a:endParaRPr lang="en-US" sz="48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8D151715-BEAD-0FBF-A551-45EB6B0872DC}"/>
              </a:ext>
            </a:extLst>
          </p:cNvPr>
          <p:cNvSpPr>
            <a:spLocks noGrp="1"/>
          </p:cNvSpPr>
          <p:nvPr>
            <p:ph idx="1"/>
          </p:nvPr>
        </p:nvSpPr>
        <p:spPr>
          <a:xfrm>
            <a:off x="817163" y="2063363"/>
            <a:ext cx="5221185" cy="2102108"/>
          </a:xfrm>
        </p:spPr>
        <p:txBody>
          <a:bodyPr vert="horz" lIns="91440" tIns="45720" rIns="91440" bIns="45720" rtlCol="0" anchor="t">
            <a:noAutofit/>
          </a:bodyPr>
          <a:lstStyle/>
          <a:p>
            <a:pPr marL="0" indent="0">
              <a:buNone/>
            </a:pPr>
            <a:r>
              <a:rPr lang="en-US" sz="2400" dirty="0"/>
              <a:t>Dependent on three areas:</a:t>
            </a:r>
          </a:p>
          <a:p>
            <a:pPr marL="0" indent="0">
              <a:buNone/>
            </a:pPr>
            <a:endParaRPr lang="en-US" sz="2400" dirty="0"/>
          </a:p>
          <a:p>
            <a:r>
              <a:rPr lang="en-US" sz="2400" kern="1200" dirty="0">
                <a:solidFill>
                  <a:schemeClr val="tx1"/>
                </a:solidFill>
              </a:rPr>
              <a:t>Commitment – shared sense of purpose</a:t>
            </a:r>
          </a:p>
          <a:p>
            <a:r>
              <a:rPr lang="en-US" sz="2400" dirty="0"/>
              <a:t>Contribution – how individuals contribute to team success</a:t>
            </a:r>
          </a:p>
          <a:p>
            <a:r>
              <a:rPr lang="en-US" sz="2400" kern="1200" dirty="0">
                <a:solidFill>
                  <a:schemeClr val="tx1"/>
                </a:solidFill>
              </a:rPr>
              <a:t>Concern – able to relate to team anxieties</a:t>
            </a:r>
          </a:p>
          <a:p>
            <a:endParaRPr lang="en-US" dirty="0"/>
          </a:p>
          <a:p>
            <a:pPr marL="0" indent="0">
              <a:buNone/>
            </a:pPr>
            <a:r>
              <a:rPr lang="en-US" sz="2400" dirty="0"/>
              <a:t>‘Othering’ can be a problem!</a:t>
            </a:r>
            <a:endParaRPr lang="en-US" sz="2400" kern="1200" dirty="0">
              <a:solidFill>
                <a:schemeClr val="tx1"/>
              </a:solidFill>
            </a:endParaRPr>
          </a:p>
        </p:txBody>
      </p:sp>
      <p:sp>
        <p:nvSpPr>
          <p:cNvPr id="28" name="Freeform: Shape 27">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9" descr="Users">
            <a:extLst>
              <a:ext uri="{FF2B5EF4-FFF2-40B4-BE49-F238E27FC236}">
                <a16:creationId xmlns:a16="http://schemas.microsoft.com/office/drawing/2014/main" id="{312F2475-03CE-950D-E85F-864C0C649CC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32" name="Freeform: Shape 31">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1659BA06-B5BD-2115-03D2-2E1A842F385F}"/>
              </a:ext>
            </a:extLst>
          </p:cNvPr>
          <p:cNvSpPr>
            <a:spLocks noGrp="1"/>
          </p:cNvSpPr>
          <p:nvPr>
            <p:ph type="sldNum" sz="quarter" idx="12"/>
          </p:nvPr>
        </p:nvSpPr>
        <p:spPr>
          <a:xfrm>
            <a:off x="8610600" y="6356350"/>
            <a:ext cx="2711252" cy="365125"/>
          </a:xfrm>
        </p:spPr>
        <p:txBody>
          <a:bodyPr vert="horz" lIns="91440" tIns="45720" rIns="91440" bIns="45720" rtlCol="0" anchor="ct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21</a:t>
            </a:fld>
            <a:endParaRPr lang="en-US">
              <a:solidFill>
                <a:prstClr val="black">
                  <a:tint val="75000"/>
                </a:prstClr>
              </a:solidFill>
            </a:endParaRPr>
          </a:p>
        </p:txBody>
      </p:sp>
      <p:sp>
        <p:nvSpPr>
          <p:cNvPr id="34" name="Freeform: Shape 33">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9177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21">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Arc 23">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33" name="Rectangle 25">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203D12-6B91-6399-4A22-E2CFAA3072C7}"/>
              </a:ext>
            </a:extLst>
          </p:cNvPr>
          <p:cNvSpPr>
            <a:spLocks noGrp="1"/>
          </p:cNvSpPr>
          <p:nvPr>
            <p:ph type="title"/>
          </p:nvPr>
        </p:nvSpPr>
        <p:spPr>
          <a:xfrm>
            <a:off x="861345" y="341440"/>
            <a:ext cx="5221185" cy="1368297"/>
          </a:xfrm>
        </p:spPr>
        <p:txBody>
          <a:bodyPr vert="horz" lIns="91440" tIns="45720" rIns="91440" bIns="45720" rtlCol="0" anchor="b">
            <a:normAutofit fontScale="90000"/>
          </a:bodyPr>
          <a:lstStyle/>
          <a:p>
            <a:pPr algn="ctr"/>
            <a:r>
              <a:rPr lang="en-US" sz="4800" dirty="0"/>
              <a:t>Benefits of working with others</a:t>
            </a:r>
            <a:endParaRPr lang="en-US" sz="48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8D151715-BEAD-0FBF-A551-45EB6B0872DC}"/>
              </a:ext>
            </a:extLst>
          </p:cNvPr>
          <p:cNvSpPr>
            <a:spLocks noGrp="1"/>
          </p:cNvSpPr>
          <p:nvPr>
            <p:ph idx="1"/>
          </p:nvPr>
        </p:nvSpPr>
        <p:spPr>
          <a:xfrm>
            <a:off x="817163" y="2063363"/>
            <a:ext cx="5221185" cy="1025094"/>
          </a:xfrm>
        </p:spPr>
        <p:txBody>
          <a:bodyPr vert="horz" lIns="91440" tIns="45720" rIns="91440" bIns="45720" rtlCol="0" anchor="t">
            <a:noAutofit/>
          </a:bodyPr>
          <a:lstStyle/>
          <a:p>
            <a:pPr marL="0" indent="0">
              <a:buNone/>
            </a:pPr>
            <a:r>
              <a:rPr lang="en-US" kern="1200" dirty="0">
                <a:solidFill>
                  <a:schemeClr val="tx1"/>
                </a:solidFill>
              </a:rPr>
              <a:t>Diverse teams lead to better performance.</a:t>
            </a:r>
          </a:p>
          <a:p>
            <a:pPr marL="0" indent="0">
              <a:buNone/>
            </a:pPr>
            <a:endParaRPr lang="en-US" dirty="0"/>
          </a:p>
        </p:txBody>
      </p:sp>
      <p:sp>
        <p:nvSpPr>
          <p:cNvPr id="28" name="Freeform: Shape 27">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9" descr="Users">
            <a:extLst>
              <a:ext uri="{FF2B5EF4-FFF2-40B4-BE49-F238E27FC236}">
                <a16:creationId xmlns:a16="http://schemas.microsoft.com/office/drawing/2014/main" id="{312F2475-03CE-950D-E85F-864C0C649CC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32" name="Freeform: Shape 31">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1659BA06-B5BD-2115-03D2-2E1A842F385F}"/>
              </a:ext>
            </a:extLst>
          </p:cNvPr>
          <p:cNvSpPr>
            <a:spLocks noGrp="1"/>
          </p:cNvSpPr>
          <p:nvPr>
            <p:ph type="sldNum" sz="quarter" idx="12"/>
          </p:nvPr>
        </p:nvSpPr>
        <p:spPr>
          <a:xfrm>
            <a:off x="8610600" y="6356350"/>
            <a:ext cx="2711252" cy="365125"/>
          </a:xfrm>
        </p:spPr>
        <p:txBody>
          <a:bodyPr vert="horz" lIns="91440" tIns="45720" rIns="91440" bIns="45720" rtlCol="0" anchor="ct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22</a:t>
            </a:fld>
            <a:endParaRPr lang="en-US">
              <a:solidFill>
                <a:prstClr val="black">
                  <a:tint val="75000"/>
                </a:prstClr>
              </a:solidFill>
            </a:endParaRPr>
          </a:p>
        </p:txBody>
      </p:sp>
      <p:sp>
        <p:nvSpPr>
          <p:cNvPr id="34" name="Freeform: Shape 33">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Content Placeholder 2">
            <a:extLst>
              <a:ext uri="{FF2B5EF4-FFF2-40B4-BE49-F238E27FC236}">
                <a16:creationId xmlns:a16="http://schemas.microsoft.com/office/drawing/2014/main" id="{BC41CD8F-1CAA-F0D8-07BA-1FFA52E0FC50}"/>
              </a:ext>
            </a:extLst>
          </p:cNvPr>
          <p:cNvSpPr txBox="1">
            <a:spLocks/>
          </p:cNvSpPr>
          <p:nvPr/>
        </p:nvSpPr>
        <p:spPr>
          <a:xfrm>
            <a:off x="870149" y="3237526"/>
            <a:ext cx="5221185" cy="210210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Creativity and innovation</a:t>
            </a:r>
          </a:p>
          <a:p>
            <a:r>
              <a:rPr lang="en-US" dirty="0"/>
              <a:t>Better problem-solving</a:t>
            </a:r>
          </a:p>
          <a:p>
            <a:r>
              <a:rPr lang="en-US" dirty="0"/>
              <a:t>Inclusivity increases engagement</a:t>
            </a:r>
          </a:p>
          <a:p>
            <a:endParaRPr lang="en-US" dirty="0"/>
          </a:p>
          <a:p>
            <a:pPr marL="0" indent="0">
              <a:buFont typeface="Arial" panose="020B0604020202020204" pitchFamily="34" charset="0"/>
              <a:buNone/>
            </a:pPr>
            <a:endParaRPr lang="en-US" dirty="0"/>
          </a:p>
        </p:txBody>
      </p:sp>
    </p:spTree>
    <p:extLst>
      <p:ext uri="{BB962C8B-B14F-4D97-AF65-F5344CB8AC3E}">
        <p14:creationId xmlns:p14="http://schemas.microsoft.com/office/powerpoint/2010/main" val="4134052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DF80D-7CA9-9FA7-1BEF-CEEB6290361E}"/>
              </a:ext>
            </a:extLst>
          </p:cNvPr>
          <p:cNvSpPr>
            <a:spLocks noGrp="1"/>
          </p:cNvSpPr>
          <p:nvPr>
            <p:ph type="title"/>
          </p:nvPr>
        </p:nvSpPr>
        <p:spPr/>
        <p:txBody>
          <a:bodyPr/>
          <a:lstStyle/>
          <a:p>
            <a:r>
              <a:rPr lang="en-GB" dirty="0"/>
              <a:t>Your tasks for this week</a:t>
            </a:r>
          </a:p>
        </p:txBody>
      </p:sp>
      <p:sp>
        <p:nvSpPr>
          <p:cNvPr id="3" name="Content Placeholder 2">
            <a:extLst>
              <a:ext uri="{FF2B5EF4-FFF2-40B4-BE49-F238E27FC236}">
                <a16:creationId xmlns:a16="http://schemas.microsoft.com/office/drawing/2014/main" id="{A50A3145-0274-1DDA-FEBB-7E7FE075E5E9}"/>
              </a:ext>
            </a:extLst>
          </p:cNvPr>
          <p:cNvSpPr>
            <a:spLocks noGrp="1"/>
          </p:cNvSpPr>
          <p:nvPr>
            <p:ph idx="1"/>
          </p:nvPr>
        </p:nvSpPr>
        <p:spPr/>
        <p:txBody>
          <a:bodyPr/>
          <a:lstStyle/>
          <a:p>
            <a:r>
              <a:rPr lang="en-GB" dirty="0"/>
              <a:t>Research </a:t>
            </a:r>
            <a:r>
              <a:rPr lang="en-GB" dirty="0" err="1"/>
              <a:t>Borton’s</a:t>
            </a:r>
            <a:r>
              <a:rPr lang="en-GB" dirty="0"/>
              <a:t> reflective model and make some notes:</a:t>
            </a:r>
          </a:p>
          <a:p>
            <a:pPr lvl="1"/>
            <a:r>
              <a:rPr lang="en-GB" dirty="0"/>
              <a:t>What is it?</a:t>
            </a:r>
          </a:p>
          <a:p>
            <a:pPr lvl="1"/>
            <a:r>
              <a:rPr lang="en-GB" dirty="0"/>
              <a:t>What does it look like?</a:t>
            </a:r>
          </a:p>
          <a:p>
            <a:pPr lvl="1"/>
            <a:r>
              <a:rPr lang="en-GB" dirty="0"/>
              <a:t>Why do we use it?</a:t>
            </a:r>
          </a:p>
          <a:p>
            <a:endParaRPr lang="en-GB" dirty="0"/>
          </a:p>
          <a:p>
            <a:r>
              <a:rPr lang="en-GB" dirty="0"/>
              <a:t>Go through online learning </a:t>
            </a:r>
            <a:r>
              <a:rPr lang="en-GB" b="1" dirty="0"/>
              <a:t>Unit 2, Topic 3 </a:t>
            </a:r>
            <a:r>
              <a:rPr lang="en-GB" dirty="0"/>
              <a:t>ready for next week</a:t>
            </a:r>
          </a:p>
        </p:txBody>
      </p:sp>
      <p:sp>
        <p:nvSpPr>
          <p:cNvPr id="4" name="Slide Number Placeholder 3">
            <a:extLst>
              <a:ext uri="{FF2B5EF4-FFF2-40B4-BE49-F238E27FC236}">
                <a16:creationId xmlns:a16="http://schemas.microsoft.com/office/drawing/2014/main" id="{F181E28B-41E7-206E-5BCC-87110760CAAF}"/>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23</a:t>
            </a:fld>
            <a:endParaRPr lang="en-US" dirty="0">
              <a:solidFill>
                <a:prstClr val="black">
                  <a:tint val="75000"/>
                </a:prstClr>
              </a:solidFill>
            </a:endParaRPr>
          </a:p>
        </p:txBody>
      </p:sp>
    </p:spTree>
    <p:extLst>
      <p:ext uri="{BB962C8B-B14F-4D97-AF65-F5344CB8AC3E}">
        <p14:creationId xmlns:p14="http://schemas.microsoft.com/office/powerpoint/2010/main" val="664503968"/>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A449C04-64B3-4403-94B7-8D2284C38D1B}">
  <ds:schemaRefs>
    <ds:schemaRef ds:uri="http://schemas.microsoft.com/sharepoint/v3/contenttype/forms"/>
  </ds:schemaRefs>
</ds:datastoreItem>
</file>

<file path=customXml/itemProps2.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{EBD4D3CA-EBA6-42B4-90BE-1D34D204CB78}tf78504181_win32</Template>
  <TotalTime>0</TotalTime>
  <Words>993</Words>
  <Application>Microsoft Office PowerPoint</Application>
  <PresentationFormat>Widescreen</PresentationFormat>
  <Paragraphs>145</Paragraphs>
  <Slides>23</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Avenir Next LT Pro</vt:lpstr>
      <vt:lpstr>Calibri</vt:lpstr>
      <vt:lpstr>Tw Cen MT</vt:lpstr>
      <vt:lpstr>ShapesVTI</vt:lpstr>
      <vt:lpstr>Identity, sense of place, and teamworking</vt:lpstr>
      <vt:lpstr>Agenda</vt:lpstr>
      <vt:lpstr>Identity</vt:lpstr>
      <vt:lpstr>What is identity?</vt:lpstr>
      <vt:lpstr>What is identity?</vt:lpstr>
      <vt:lpstr>Theories of identity</vt:lpstr>
      <vt:lpstr>PowerPoint Presentation</vt:lpstr>
      <vt:lpstr>Whatever theory you relate to, the common theme is that identity can change over time</vt:lpstr>
      <vt:lpstr>Beliefs</vt:lpstr>
      <vt:lpstr>Values</vt:lpstr>
      <vt:lpstr>Attitudes</vt:lpstr>
      <vt:lpstr>Values, beliefs and attitude combine into behaviour</vt:lpstr>
      <vt:lpstr>Sense of place</vt:lpstr>
      <vt:lpstr>Sense of place</vt:lpstr>
      <vt:lpstr>Othering</vt:lpstr>
      <vt:lpstr>Summary</vt:lpstr>
      <vt:lpstr>Activity time</vt:lpstr>
      <vt:lpstr>PowerPoint Presentation</vt:lpstr>
      <vt:lpstr>Becoming an effective team member</vt:lpstr>
      <vt:lpstr>What is a team?</vt:lpstr>
      <vt:lpstr>Sense of place in a team</vt:lpstr>
      <vt:lpstr>Benefits of working with others</vt:lpstr>
      <vt:lpstr>Your tasks for this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dc:title>
  <dc:creator>Rhiannon Sandy</dc:creator>
  <cp:lastModifiedBy>Rhiannon Sandy</cp:lastModifiedBy>
  <cp:revision>2</cp:revision>
  <dcterms:created xsi:type="dcterms:W3CDTF">2022-10-26T14:44:25Z</dcterms:created>
  <dcterms:modified xsi:type="dcterms:W3CDTF">2023-02-24T11:08:45Z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