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9650E44-1622-680D-410C-78EE49B07054}" v="18" dt="2026-01-20T22:56:28.4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30A6A6A9-5902-2CD5-EE39-B854212FC617}"/>
    <pc:docChg chg="modSld">
      <pc:chgData name="" userId="" providerId="" clId="Web-{30A6A6A9-5902-2CD5-EE39-B854212FC617}" dt="2025-12-29T22:03:41.254" v="0"/>
      <pc:docMkLst>
        <pc:docMk/>
      </pc:docMkLst>
      <pc:sldChg chg="addSp delSp modSp">
        <pc:chgData name="" userId="" providerId="" clId="Web-{30A6A6A9-5902-2CD5-EE39-B854212FC617}" dt="2025-12-29T22:03:41.254" v="0"/>
        <pc:sldMkLst>
          <pc:docMk/>
          <pc:sldMk cId="3706586928" sldId="260"/>
        </pc:sldMkLst>
        <pc:picChg chg="add mod ord">
          <ac:chgData name="" userId="" providerId="" clId="Web-{30A6A6A9-5902-2CD5-EE39-B854212FC617}" dt="2025-12-29T22:03:41.254" v="0"/>
          <ac:picMkLst>
            <pc:docMk/>
            <pc:sldMk cId="3706586928" sldId="260"/>
            <ac:picMk id="5" creationId="{889930FF-8600-CED5-63C8-53996B29C089}"/>
          </ac:picMkLst>
        </pc:picChg>
      </pc:sldChg>
    </pc:docChg>
  </pc:docChgLst>
  <pc:docChgLst>
    <pc:chgData name="Claire Williams (2416992)" userId="S::2416992@student.uwtsd.ac.uk::4d0937f1-b0a9-4948-909f-0527470ffe40" providerId="AD" clId="Web-{89650E44-1622-680D-410C-78EE49B07054}"/>
    <pc:docChg chg="modSld">
      <pc:chgData name="Claire Williams (2416992)" userId="S::2416992@student.uwtsd.ac.uk::4d0937f1-b0a9-4948-909f-0527470ffe40" providerId="AD" clId="Web-{89650E44-1622-680D-410C-78EE49B07054}" dt="2026-01-20T22:56:27.635" v="20" actId="20577"/>
      <pc:docMkLst>
        <pc:docMk/>
      </pc:docMkLst>
      <pc:sldChg chg="modSp">
        <pc:chgData name="Claire Williams (2416992)" userId="S::2416992@student.uwtsd.ac.uk::4d0937f1-b0a9-4948-909f-0527470ffe40" providerId="AD" clId="Web-{89650E44-1622-680D-410C-78EE49B07054}" dt="2026-01-20T21:21:23.446" v="1" actId="20577"/>
        <pc:sldMkLst>
          <pc:docMk/>
          <pc:sldMk cId="1866944520" sldId="257"/>
        </pc:sldMkLst>
        <pc:spChg chg="mod">
          <ac:chgData name="Claire Williams (2416992)" userId="S::2416992@student.uwtsd.ac.uk::4d0937f1-b0a9-4948-909f-0527470ffe40" providerId="AD" clId="Web-{89650E44-1622-680D-410C-78EE49B07054}" dt="2026-01-20T21:21:23.446" v="1" actId="20577"/>
          <ac:spMkLst>
            <pc:docMk/>
            <pc:sldMk cId="1866944520" sldId="257"/>
            <ac:spMk id="3" creationId="{C44E40C5-6C58-EE10-CEBF-3ED52B0AF60D}"/>
          </ac:spMkLst>
        </pc:spChg>
      </pc:sldChg>
      <pc:sldChg chg="modSp">
        <pc:chgData name="Claire Williams (2416992)" userId="S::2416992@student.uwtsd.ac.uk::4d0937f1-b0a9-4948-909f-0527470ffe40" providerId="AD" clId="Web-{89650E44-1622-680D-410C-78EE49B07054}" dt="2026-01-20T21:22:05.980" v="3" actId="20577"/>
        <pc:sldMkLst>
          <pc:docMk/>
          <pc:sldMk cId="2782233124" sldId="258"/>
        </pc:sldMkLst>
        <pc:spChg chg="mod">
          <ac:chgData name="Claire Williams (2416992)" userId="S::2416992@student.uwtsd.ac.uk::4d0937f1-b0a9-4948-909f-0527470ffe40" providerId="AD" clId="Web-{89650E44-1622-680D-410C-78EE49B07054}" dt="2026-01-20T21:22:05.980" v="3" actId="20577"/>
          <ac:spMkLst>
            <pc:docMk/>
            <pc:sldMk cId="2782233124" sldId="258"/>
            <ac:spMk id="3" creationId="{BEC3BBDC-12A8-223D-8612-2B8D162AC928}"/>
          </ac:spMkLst>
        </pc:spChg>
      </pc:sldChg>
      <pc:sldChg chg="modSp">
        <pc:chgData name="Claire Williams (2416992)" userId="S::2416992@student.uwtsd.ac.uk::4d0937f1-b0a9-4948-909f-0527470ffe40" providerId="AD" clId="Web-{89650E44-1622-680D-410C-78EE49B07054}" dt="2026-01-20T22:54:14.153" v="4" actId="20577"/>
        <pc:sldMkLst>
          <pc:docMk/>
          <pc:sldMk cId="2738568956" sldId="263"/>
        </pc:sldMkLst>
        <pc:spChg chg="mod">
          <ac:chgData name="Claire Williams (2416992)" userId="S::2416992@student.uwtsd.ac.uk::4d0937f1-b0a9-4948-909f-0527470ffe40" providerId="AD" clId="Web-{89650E44-1622-680D-410C-78EE49B07054}" dt="2026-01-20T22:54:14.153" v="4" actId="20577"/>
          <ac:spMkLst>
            <pc:docMk/>
            <pc:sldMk cId="2738568956" sldId="263"/>
            <ac:spMk id="3" creationId="{F2966D45-1554-89F2-7C41-9B353EEEF7C9}"/>
          </ac:spMkLst>
        </pc:spChg>
      </pc:sldChg>
      <pc:sldChg chg="modSp">
        <pc:chgData name="Claire Williams (2416992)" userId="S::2416992@student.uwtsd.ac.uk::4d0937f1-b0a9-4948-909f-0527470ffe40" providerId="AD" clId="Web-{89650E44-1622-680D-410C-78EE49B07054}" dt="2026-01-20T22:54:46.392" v="6" actId="20577"/>
        <pc:sldMkLst>
          <pc:docMk/>
          <pc:sldMk cId="877455911" sldId="265"/>
        </pc:sldMkLst>
        <pc:spChg chg="mod">
          <ac:chgData name="Claire Williams (2416992)" userId="S::2416992@student.uwtsd.ac.uk::4d0937f1-b0a9-4948-909f-0527470ffe40" providerId="AD" clId="Web-{89650E44-1622-680D-410C-78EE49B07054}" dt="2026-01-20T22:54:46.392" v="6" actId="20577"/>
          <ac:spMkLst>
            <pc:docMk/>
            <pc:sldMk cId="877455911" sldId="265"/>
            <ac:spMk id="3" creationId="{73A87AC6-9C88-442E-1BAF-B01876B1C11F}"/>
          </ac:spMkLst>
        </pc:spChg>
      </pc:sldChg>
      <pc:sldChg chg="modSp">
        <pc:chgData name="Claire Williams (2416992)" userId="S::2416992@student.uwtsd.ac.uk::4d0937f1-b0a9-4948-909f-0527470ffe40" providerId="AD" clId="Web-{89650E44-1622-680D-410C-78EE49B07054}" dt="2026-01-20T22:56:27.635" v="20" actId="20577"/>
        <pc:sldMkLst>
          <pc:docMk/>
          <pc:sldMk cId="117482002" sldId="266"/>
        </pc:sldMkLst>
        <pc:spChg chg="mod">
          <ac:chgData name="Claire Williams (2416992)" userId="S::2416992@student.uwtsd.ac.uk::4d0937f1-b0a9-4948-909f-0527470ffe40" providerId="AD" clId="Web-{89650E44-1622-680D-410C-78EE49B07054}" dt="2026-01-20T22:56:27.635" v="20" actId="20577"/>
          <ac:spMkLst>
            <pc:docMk/>
            <pc:sldMk cId="117482002" sldId="266"/>
            <ac:spMk id="3" creationId="{B8694D8E-2D67-E3F1-BD92-6D8CC35B06D6}"/>
          </ac:spMkLst>
        </pc:spChg>
      </pc:sldChg>
      <pc:sldChg chg="modSp">
        <pc:chgData name="Claire Williams (2416992)" userId="S::2416992@student.uwtsd.ac.uk::4d0937f1-b0a9-4948-909f-0527470ffe40" providerId="AD" clId="Web-{89650E44-1622-680D-410C-78EE49B07054}" dt="2026-01-20T22:56:09.133" v="18" actId="14100"/>
        <pc:sldMkLst>
          <pc:docMk/>
          <pc:sldMk cId="1358498946" sldId="267"/>
        </pc:sldMkLst>
        <pc:spChg chg="mod">
          <ac:chgData name="Claire Williams (2416992)" userId="S::2416992@student.uwtsd.ac.uk::4d0937f1-b0a9-4948-909f-0527470ffe40" providerId="AD" clId="Web-{89650E44-1622-680D-410C-78EE49B07054}" dt="2026-01-20T22:56:09.133" v="18" actId="14100"/>
          <ac:spMkLst>
            <pc:docMk/>
            <pc:sldMk cId="1358498946" sldId="267"/>
            <ac:spMk id="3" creationId="{F14449C6-64A1-5EAF-B35C-097C20FE3E90}"/>
          </ac:spMkLst>
        </pc:spChg>
      </pc:sldChg>
    </pc:docChg>
  </pc:docChgLst>
  <pc:docChgLst>
    <pc:chgData clId="Web-{03C406FA-8998-D40A-402E-8DDA02579A28}"/>
    <pc:docChg chg="modSld">
      <pc:chgData name="" userId="" providerId="" clId="Web-{03C406FA-8998-D40A-402E-8DDA02579A28}" dt="2025-12-30T17:25:30.891" v="0"/>
      <pc:docMkLst>
        <pc:docMk/>
      </pc:docMkLst>
      <pc:sldChg chg="addSp delSp modSp">
        <pc:chgData name="" userId="" providerId="" clId="Web-{03C406FA-8998-D40A-402E-8DDA02579A28}" dt="2025-12-30T17:25:30.891" v="0"/>
        <pc:sldMkLst>
          <pc:docMk/>
          <pc:sldMk cId="4104372788" sldId="264"/>
        </pc:sldMkLst>
        <pc:picChg chg="add mod ord">
          <ac:chgData name="" userId="" providerId="" clId="Web-{03C406FA-8998-D40A-402E-8DDA02579A28}" dt="2025-12-30T17:25:30.891" v="0"/>
          <ac:picMkLst>
            <pc:docMk/>
            <pc:sldMk cId="4104372788" sldId="264"/>
            <ac:picMk id="5" creationId="{97C5A706-4730-7DC6-5957-41B56F8A755D}"/>
          </ac:picMkLst>
        </pc:picChg>
      </pc:sldChg>
    </pc:docChg>
  </pc:docChgLst>
  <pc:docChgLst>
    <pc:chgData name="Claire Williams (2416992)" userId="4d0937f1-b0a9-4948-909f-0527470ffe40" providerId="ADAL" clId="{D2B39FF4-A0CE-4B04-B5E6-B6BFCAE85947}"/>
    <pc:docChg chg="undo custSel addSld delSld modSld">
      <pc:chgData name="Claire Williams (2416992)" userId="4d0937f1-b0a9-4948-909f-0527470ffe40" providerId="ADAL" clId="{D2B39FF4-A0CE-4B04-B5E6-B6BFCAE85947}" dt="2025-12-30T23:35:04.515" v="5706" actId="14100"/>
      <pc:docMkLst>
        <pc:docMk/>
      </pc:docMkLst>
      <pc:sldChg chg="addSp modSp mod setBg setClrOvrMap">
        <pc:chgData name="Claire Williams (2416992)" userId="4d0937f1-b0a9-4948-909f-0527470ffe40" providerId="ADAL" clId="{D2B39FF4-A0CE-4B04-B5E6-B6BFCAE85947}" dt="2025-12-30T22:33:48.076" v="5243" actId="20577"/>
        <pc:sldMkLst>
          <pc:docMk/>
          <pc:sldMk cId="4060289904" sldId="256"/>
        </pc:sldMkLst>
        <pc:spChg chg="mod">
          <ac:chgData name="Claire Williams (2416992)" userId="4d0937f1-b0a9-4948-909f-0527470ffe40" providerId="ADAL" clId="{D2B39FF4-A0CE-4B04-B5E6-B6BFCAE85947}" dt="2025-12-29T19:23:51.869" v="185" actId="26606"/>
          <ac:spMkLst>
            <pc:docMk/>
            <pc:sldMk cId="4060289904" sldId="256"/>
            <ac:spMk id="2" creationId="{BD937AED-A649-E444-5C79-B44B552B53F5}"/>
          </ac:spMkLst>
        </pc:spChg>
        <pc:spChg chg="mod">
          <ac:chgData name="Claire Williams (2416992)" userId="4d0937f1-b0a9-4948-909f-0527470ffe40" providerId="ADAL" clId="{D2B39FF4-A0CE-4B04-B5E6-B6BFCAE85947}" dt="2025-12-30T22:33:48.076" v="5243" actId="20577"/>
          <ac:spMkLst>
            <pc:docMk/>
            <pc:sldMk cId="4060289904" sldId="256"/>
            <ac:spMk id="3" creationId="{53520250-56B9-BF7D-7E0B-A76FE6EC1937}"/>
          </ac:spMkLst>
        </pc:spChg>
        <pc:spChg chg="add">
          <ac:chgData name="Claire Williams (2416992)" userId="4d0937f1-b0a9-4948-909f-0527470ffe40" providerId="ADAL" clId="{D2B39FF4-A0CE-4B04-B5E6-B6BFCAE85947}" dt="2025-12-29T19:23:51.869" v="185" actId="26606"/>
          <ac:spMkLst>
            <pc:docMk/>
            <pc:sldMk cId="4060289904" sldId="256"/>
            <ac:spMk id="8" creationId="{50496C6C-A85F-426B-9ED1-3444166CE4E1}"/>
          </ac:spMkLst>
        </pc:spChg>
        <pc:picChg chg="add">
          <ac:chgData name="Claire Williams (2416992)" userId="4d0937f1-b0a9-4948-909f-0527470ffe40" providerId="ADAL" clId="{D2B39FF4-A0CE-4B04-B5E6-B6BFCAE85947}" dt="2025-12-29T19:23:51.869" v="185" actId="26606"/>
          <ac:picMkLst>
            <pc:docMk/>
            <pc:sldMk cId="4060289904" sldId="256"/>
            <ac:picMk id="12" creationId="{D912EF34-0253-41FD-9940-D8FBB7DE74B1}"/>
          </ac:picMkLst>
        </pc:picChg>
        <pc:cxnChg chg="add">
          <ac:chgData name="Claire Williams (2416992)" userId="4d0937f1-b0a9-4948-909f-0527470ffe40" providerId="ADAL" clId="{D2B39FF4-A0CE-4B04-B5E6-B6BFCAE85947}" dt="2025-12-29T19:23:51.869" v="185" actId="26606"/>
          <ac:cxnSpMkLst>
            <pc:docMk/>
            <pc:sldMk cId="4060289904" sldId="256"/>
            <ac:cxnSpMk id="10" creationId="{AD0EF22F-5D3C-4240-8C32-1B20803E5A89}"/>
          </ac:cxnSpMkLst>
        </pc:cxnChg>
      </pc:sldChg>
      <pc:sldChg chg="addSp delSp modSp new mod setBg setClrOvrMap">
        <pc:chgData name="Claire Williams (2416992)" userId="4d0937f1-b0a9-4948-909f-0527470ffe40" providerId="ADAL" clId="{D2B39FF4-A0CE-4B04-B5E6-B6BFCAE85947}" dt="2025-12-30T23:23:27.348" v="5277" actId="20577"/>
        <pc:sldMkLst>
          <pc:docMk/>
          <pc:sldMk cId="1866944520" sldId="257"/>
        </pc:sldMkLst>
        <pc:spChg chg="mod">
          <ac:chgData name="Claire Williams (2416992)" userId="4d0937f1-b0a9-4948-909f-0527470ffe40" providerId="ADAL" clId="{D2B39FF4-A0CE-4B04-B5E6-B6BFCAE85947}" dt="2025-12-29T20:18:40.551" v="599" actId="26606"/>
          <ac:spMkLst>
            <pc:docMk/>
            <pc:sldMk cId="1866944520" sldId="257"/>
            <ac:spMk id="2" creationId="{0B1A8675-A08D-4E40-E1F5-BD3F7342AE85}"/>
          </ac:spMkLst>
        </pc:spChg>
        <pc:spChg chg="mod">
          <ac:chgData name="Claire Williams (2416992)" userId="4d0937f1-b0a9-4948-909f-0527470ffe40" providerId="ADAL" clId="{D2B39FF4-A0CE-4B04-B5E6-B6BFCAE85947}" dt="2025-12-30T23:23:27.348" v="5277" actId="20577"/>
          <ac:spMkLst>
            <pc:docMk/>
            <pc:sldMk cId="1866944520" sldId="257"/>
            <ac:spMk id="3" creationId="{C44E40C5-6C58-EE10-CEBF-3ED52B0AF60D}"/>
          </ac:spMkLst>
        </pc:spChg>
        <pc:spChg chg="add">
          <ac:chgData name="Claire Williams (2416992)" userId="4d0937f1-b0a9-4948-909f-0527470ffe40" providerId="ADAL" clId="{D2B39FF4-A0CE-4B04-B5E6-B6BFCAE85947}" dt="2025-12-29T20:20:25.644" v="630" actId="26606"/>
          <ac:spMkLst>
            <pc:docMk/>
            <pc:sldMk cId="1866944520" sldId="257"/>
            <ac:spMk id="24" creationId="{1EA5387D-64D8-4D6C-B109-FF4E81DF609A}"/>
          </ac:spMkLst>
        </pc:spChg>
        <pc:picChg chg="add mod ord">
          <ac:chgData name="Claire Williams (2416992)" userId="4d0937f1-b0a9-4948-909f-0527470ffe40" providerId="ADAL" clId="{D2B39FF4-A0CE-4B04-B5E6-B6BFCAE85947}" dt="2025-12-29T20:20:25.644" v="630" actId="26606"/>
          <ac:picMkLst>
            <pc:docMk/>
            <pc:sldMk cId="1866944520" sldId="257"/>
            <ac:picMk id="4" creationId="{08E80AF6-873C-6BF4-5978-6F47D041994D}"/>
          </ac:picMkLst>
        </pc:picChg>
      </pc:sldChg>
      <pc:sldChg chg="addSp delSp modSp new mod setBg">
        <pc:chgData name="Claire Williams (2416992)" userId="4d0937f1-b0a9-4948-909f-0527470ffe40" providerId="ADAL" clId="{D2B39FF4-A0CE-4B04-B5E6-B6BFCAE85947}" dt="2025-12-29T21:42:59.534" v="1754" actId="26606"/>
        <pc:sldMkLst>
          <pc:docMk/>
          <pc:sldMk cId="2782233124" sldId="258"/>
        </pc:sldMkLst>
        <pc:spChg chg="mod">
          <ac:chgData name="Claire Williams (2416992)" userId="4d0937f1-b0a9-4948-909f-0527470ffe40" providerId="ADAL" clId="{D2B39FF4-A0CE-4B04-B5E6-B6BFCAE85947}" dt="2025-12-29T20:46:29.950" v="1070" actId="26606"/>
          <ac:spMkLst>
            <pc:docMk/>
            <pc:sldMk cId="2782233124" sldId="258"/>
            <ac:spMk id="2" creationId="{5BC88E94-8CB5-F5A7-7A1D-7D87607AEF84}"/>
          </ac:spMkLst>
        </pc:spChg>
        <pc:spChg chg="mod">
          <ac:chgData name="Claire Williams (2416992)" userId="4d0937f1-b0a9-4948-909f-0527470ffe40" providerId="ADAL" clId="{D2B39FF4-A0CE-4B04-B5E6-B6BFCAE85947}" dt="2025-12-29T21:42:59.534" v="1754" actId="26606"/>
          <ac:spMkLst>
            <pc:docMk/>
            <pc:sldMk cId="2782233124" sldId="258"/>
            <ac:spMk id="3" creationId="{BEC3BBDC-12A8-223D-8612-2B8D162AC928}"/>
          </ac:spMkLst>
        </pc:spChg>
        <pc:spChg chg="add">
          <ac:chgData name="Claire Williams (2416992)" userId="4d0937f1-b0a9-4948-909f-0527470ffe40" providerId="ADAL" clId="{D2B39FF4-A0CE-4B04-B5E6-B6BFCAE85947}" dt="2025-12-29T21:42:59.534" v="1754" actId="26606"/>
          <ac:spMkLst>
            <pc:docMk/>
            <pc:sldMk cId="2782233124" sldId="258"/>
            <ac:spMk id="15" creationId="{1EA5387D-64D8-4D6C-B109-FF4E81DF609A}"/>
          </ac:spMkLst>
        </pc:spChg>
        <pc:picChg chg="add mod ord">
          <ac:chgData name="Claire Williams (2416992)" userId="4d0937f1-b0a9-4948-909f-0527470ffe40" providerId="ADAL" clId="{D2B39FF4-A0CE-4B04-B5E6-B6BFCAE85947}" dt="2025-12-29T21:42:59.534" v="1754" actId="26606"/>
          <ac:picMkLst>
            <pc:docMk/>
            <pc:sldMk cId="2782233124" sldId="258"/>
            <ac:picMk id="5" creationId="{9C9D9814-D109-3535-C3C2-1C6009835673}"/>
          </ac:picMkLst>
        </pc:picChg>
      </pc:sldChg>
      <pc:sldChg chg="addSp delSp modSp new mod modClrScheme chgLayout">
        <pc:chgData name="Claire Williams (2416992)" userId="4d0937f1-b0a9-4948-909f-0527470ffe40" providerId="ADAL" clId="{D2B39FF4-A0CE-4B04-B5E6-B6BFCAE85947}" dt="2025-12-30T23:25:50.004" v="5358" actId="14100"/>
        <pc:sldMkLst>
          <pc:docMk/>
          <pc:sldMk cId="2162668885" sldId="259"/>
        </pc:sldMkLst>
        <pc:spChg chg="mod ord">
          <ac:chgData name="Claire Williams (2416992)" userId="4d0937f1-b0a9-4948-909f-0527470ffe40" providerId="ADAL" clId="{D2B39FF4-A0CE-4B04-B5E6-B6BFCAE85947}" dt="2025-12-29T21:28:07.174" v="1252" actId="20577"/>
          <ac:spMkLst>
            <pc:docMk/>
            <pc:sldMk cId="2162668885" sldId="259"/>
            <ac:spMk id="2" creationId="{D71F0643-DB30-E93F-44C4-58216E7A29AA}"/>
          </ac:spMkLst>
        </pc:spChg>
        <pc:spChg chg="mod ord">
          <ac:chgData name="Claire Williams (2416992)" userId="4d0937f1-b0a9-4948-909f-0527470ffe40" providerId="ADAL" clId="{D2B39FF4-A0CE-4B04-B5E6-B6BFCAE85947}" dt="2025-12-29T21:41:21.505" v="1743" actId="27636"/>
          <ac:spMkLst>
            <pc:docMk/>
            <pc:sldMk cId="2162668885" sldId="259"/>
            <ac:spMk id="3" creationId="{5B9E6A1A-0E76-C802-3F5E-77BF07528DA8}"/>
          </ac:spMkLst>
        </pc:spChg>
        <pc:spChg chg="add">
          <ac:chgData name="Claire Williams (2416992)" userId="4d0937f1-b0a9-4948-909f-0527470ffe40" providerId="ADAL" clId="{D2B39FF4-A0CE-4B04-B5E6-B6BFCAE85947}" dt="2025-12-30T23:23:57.367" v="5284" actId="139"/>
          <ac:spMkLst>
            <pc:docMk/>
            <pc:sldMk cId="2162668885" sldId="259"/>
            <ac:spMk id="4" creationId="{50618D08-56E2-12BB-6011-D9E3E05E67F2}"/>
          </ac:spMkLst>
        </pc:spChg>
        <pc:spChg chg="add mod">
          <ac:chgData name="Claire Williams (2416992)" userId="4d0937f1-b0a9-4948-909f-0527470ffe40" providerId="ADAL" clId="{D2B39FF4-A0CE-4B04-B5E6-B6BFCAE85947}" dt="2025-12-30T23:24:20.095" v="5288" actId="14100"/>
          <ac:spMkLst>
            <pc:docMk/>
            <pc:sldMk cId="2162668885" sldId="259"/>
            <ac:spMk id="5" creationId="{6F0CEF87-F343-B83F-1300-5F908FFD8160}"/>
          </ac:spMkLst>
        </pc:spChg>
        <pc:spChg chg="add mod ord">
          <ac:chgData name="Claire Williams (2416992)" userId="4d0937f1-b0a9-4948-909f-0527470ffe40" providerId="ADAL" clId="{D2B39FF4-A0CE-4B04-B5E6-B6BFCAE85947}" dt="2025-12-30T23:25:39.382" v="5355" actId="20577"/>
          <ac:spMkLst>
            <pc:docMk/>
            <pc:sldMk cId="2162668885" sldId="259"/>
            <ac:spMk id="6" creationId="{92A35EBC-126E-050F-A2FF-B1EDCB4AFABC}"/>
          </ac:spMkLst>
        </pc:spChg>
        <pc:spChg chg="add">
          <ac:chgData name="Claire Williams (2416992)" userId="4d0937f1-b0a9-4948-909f-0527470ffe40" providerId="ADAL" clId="{D2B39FF4-A0CE-4B04-B5E6-B6BFCAE85947}" dt="2025-12-30T23:24:35.830" v="5292" actId="139"/>
          <ac:spMkLst>
            <pc:docMk/>
            <pc:sldMk cId="2162668885" sldId="259"/>
            <ac:spMk id="7" creationId="{0F8CEF63-2449-CCF7-C015-343C4C5B1ECD}"/>
          </ac:spMkLst>
        </pc:spChg>
        <pc:spChg chg="add mod">
          <ac:chgData name="Claire Williams (2416992)" userId="4d0937f1-b0a9-4948-909f-0527470ffe40" providerId="ADAL" clId="{D2B39FF4-A0CE-4B04-B5E6-B6BFCAE85947}" dt="2025-12-30T23:25:50.004" v="5358" actId="14100"/>
          <ac:spMkLst>
            <pc:docMk/>
            <pc:sldMk cId="2162668885" sldId="259"/>
            <ac:spMk id="8" creationId="{3D132B87-18B9-1EE9-5DD5-6CCF4DD4ACFD}"/>
          </ac:spMkLst>
        </pc:spChg>
      </pc:sldChg>
      <pc:sldChg chg="addSp delSp modSp new mod modClrScheme chgLayout">
        <pc:chgData name="Claire Williams (2416992)" userId="4d0937f1-b0a9-4948-909f-0527470ffe40" providerId="ADAL" clId="{D2B39FF4-A0CE-4B04-B5E6-B6BFCAE85947}" dt="2025-12-30T18:04:53.936" v="5178" actId="255"/>
        <pc:sldMkLst>
          <pc:docMk/>
          <pc:sldMk cId="3706586928" sldId="260"/>
        </pc:sldMkLst>
        <pc:spChg chg="mod ord">
          <ac:chgData name="Claire Williams (2416992)" userId="4d0937f1-b0a9-4948-909f-0527470ffe40" providerId="ADAL" clId="{D2B39FF4-A0CE-4B04-B5E6-B6BFCAE85947}" dt="2025-12-30T18:04:53.936" v="5178" actId="255"/>
          <ac:spMkLst>
            <pc:docMk/>
            <pc:sldMk cId="3706586928" sldId="260"/>
            <ac:spMk id="3" creationId="{6E50852F-A2F8-E147-0BFB-04BD67E0ADF9}"/>
          </ac:spMkLst>
        </pc:spChg>
        <pc:spChg chg="add mod">
          <ac:chgData name="Claire Williams (2416992)" userId="4d0937f1-b0a9-4948-909f-0527470ffe40" providerId="ADAL" clId="{D2B39FF4-A0CE-4B04-B5E6-B6BFCAE85947}" dt="2025-12-29T22:45:34.157" v="2004" actId="14100"/>
          <ac:spMkLst>
            <pc:docMk/>
            <pc:sldMk cId="3706586928" sldId="260"/>
            <ac:spMk id="7" creationId="{A8B1D765-F0D6-2258-A00F-2C8D6DC7A3A7}"/>
          </ac:spMkLst>
        </pc:spChg>
      </pc:sldChg>
      <pc:sldChg chg="addSp delSp modSp new mod setBg modClrScheme chgLayout">
        <pc:chgData name="Claire Williams (2416992)" userId="4d0937f1-b0a9-4948-909f-0527470ffe40" providerId="ADAL" clId="{D2B39FF4-A0CE-4B04-B5E6-B6BFCAE85947}" dt="2025-12-30T23:29:44.958" v="5457" actId="14100"/>
        <pc:sldMkLst>
          <pc:docMk/>
          <pc:sldMk cId="1877306656" sldId="261"/>
        </pc:sldMkLst>
        <pc:spChg chg="mod ord">
          <ac:chgData name="Claire Williams (2416992)" userId="4d0937f1-b0a9-4948-909f-0527470ffe40" providerId="ADAL" clId="{D2B39FF4-A0CE-4B04-B5E6-B6BFCAE85947}" dt="2025-12-29T23:19:27.705" v="2653" actId="26606"/>
          <ac:spMkLst>
            <pc:docMk/>
            <pc:sldMk cId="1877306656" sldId="261"/>
            <ac:spMk id="2" creationId="{D54C7019-7C78-3730-A1DD-E473F137AD27}"/>
          </ac:spMkLst>
        </pc:spChg>
        <pc:spChg chg="mod ord">
          <ac:chgData name="Claire Williams (2416992)" userId="4d0937f1-b0a9-4948-909f-0527470ffe40" providerId="ADAL" clId="{D2B39FF4-A0CE-4B04-B5E6-B6BFCAE85947}" dt="2025-12-30T23:29:24.558" v="5453" actId="20577"/>
          <ac:spMkLst>
            <pc:docMk/>
            <pc:sldMk cId="1877306656" sldId="261"/>
            <ac:spMk id="3" creationId="{D7AA8FF7-B3B1-3F4A-C714-7048630C52A1}"/>
          </ac:spMkLst>
        </pc:spChg>
        <pc:spChg chg="add mod">
          <ac:chgData name="Claire Williams (2416992)" userId="4d0937f1-b0a9-4948-909f-0527470ffe40" providerId="ADAL" clId="{D2B39FF4-A0CE-4B04-B5E6-B6BFCAE85947}" dt="2025-12-30T23:29:44.958" v="5457" actId="14100"/>
          <ac:spMkLst>
            <pc:docMk/>
            <pc:sldMk cId="1877306656" sldId="261"/>
            <ac:spMk id="4" creationId="{19B89CF3-76B7-6EC1-C9D5-3793809D5008}"/>
          </ac:spMkLst>
        </pc:spChg>
        <pc:picChg chg="add mod">
          <ac:chgData name="Claire Williams (2416992)" userId="4d0937f1-b0a9-4948-909f-0527470ffe40" providerId="ADAL" clId="{D2B39FF4-A0CE-4B04-B5E6-B6BFCAE85947}" dt="2025-12-29T23:19:27.705" v="2653" actId="26606"/>
          <ac:picMkLst>
            <pc:docMk/>
            <pc:sldMk cId="1877306656" sldId="261"/>
            <ac:picMk id="5" creationId="{7DF196BA-DDA1-2E2E-1A6F-2E0C8EE9785C}"/>
          </ac:picMkLst>
        </pc:picChg>
      </pc:sldChg>
      <pc:sldChg chg="addSp modSp new mod setBg">
        <pc:chgData name="Claire Williams (2416992)" userId="4d0937f1-b0a9-4948-909f-0527470ffe40" providerId="ADAL" clId="{D2B39FF4-A0CE-4B04-B5E6-B6BFCAE85947}" dt="2025-12-30T23:30:57.465" v="5518" actId="20577"/>
        <pc:sldMkLst>
          <pc:docMk/>
          <pc:sldMk cId="330537479" sldId="262"/>
        </pc:sldMkLst>
        <pc:spChg chg="mod">
          <ac:chgData name="Claire Williams (2416992)" userId="4d0937f1-b0a9-4948-909f-0527470ffe40" providerId="ADAL" clId="{D2B39FF4-A0CE-4B04-B5E6-B6BFCAE85947}" dt="2025-12-30T15:55:15.953" v="2893" actId="26606"/>
          <ac:spMkLst>
            <pc:docMk/>
            <pc:sldMk cId="330537479" sldId="262"/>
            <ac:spMk id="2" creationId="{4FBA1EA0-A39B-BEC7-CAB9-319A2C6A41BF}"/>
          </ac:spMkLst>
        </pc:spChg>
        <pc:spChg chg="mod">
          <ac:chgData name="Claire Williams (2416992)" userId="4d0937f1-b0a9-4948-909f-0527470ffe40" providerId="ADAL" clId="{D2B39FF4-A0CE-4B04-B5E6-B6BFCAE85947}" dt="2025-12-30T23:30:57.465" v="5518" actId="20577"/>
          <ac:spMkLst>
            <pc:docMk/>
            <pc:sldMk cId="330537479" sldId="262"/>
            <ac:spMk id="3" creationId="{D851E056-C9ED-5C13-640C-4EE7DA33F79A}"/>
          </ac:spMkLst>
        </pc:spChg>
        <pc:spChg chg="add mod">
          <ac:chgData name="Claire Williams (2416992)" userId="4d0937f1-b0a9-4948-909f-0527470ffe40" providerId="ADAL" clId="{D2B39FF4-A0CE-4B04-B5E6-B6BFCAE85947}" dt="2025-12-30T23:30:46.334" v="5492" actId="20577"/>
          <ac:spMkLst>
            <pc:docMk/>
            <pc:sldMk cId="330537479" sldId="262"/>
            <ac:spMk id="5" creationId="{50E11967-C5DB-9461-3C9C-AC9F6A56FF3F}"/>
          </ac:spMkLst>
        </pc:spChg>
        <pc:spChg chg="add">
          <ac:chgData name="Claire Williams (2416992)" userId="4d0937f1-b0a9-4948-909f-0527470ffe40" providerId="ADAL" clId="{D2B39FF4-A0CE-4B04-B5E6-B6BFCAE85947}" dt="2025-12-30T15:55:15.953" v="2893" actId="26606"/>
          <ac:spMkLst>
            <pc:docMk/>
            <pc:sldMk cId="330537479" sldId="262"/>
            <ac:spMk id="9" creationId="{1EA5387D-64D8-4D6C-B109-FF4E81DF609A}"/>
          </ac:spMkLst>
        </pc:spChg>
        <pc:picChg chg="add mod ord">
          <ac:chgData name="Claire Williams (2416992)" userId="4d0937f1-b0a9-4948-909f-0527470ffe40" providerId="ADAL" clId="{D2B39FF4-A0CE-4B04-B5E6-B6BFCAE85947}" dt="2025-12-30T15:55:15.953" v="2893" actId="26606"/>
          <ac:picMkLst>
            <pc:docMk/>
            <pc:sldMk cId="330537479" sldId="262"/>
            <ac:picMk id="4" creationId="{A92B53D1-FBF7-2739-60C6-497E7C15D12F}"/>
          </ac:picMkLst>
        </pc:picChg>
        <pc:picChg chg="add">
          <ac:chgData name="Claire Williams (2416992)" userId="4d0937f1-b0a9-4948-909f-0527470ffe40" providerId="ADAL" clId="{D2B39FF4-A0CE-4B04-B5E6-B6BFCAE85947}" dt="2025-12-30T15:55:15.953" v="2893" actId="26606"/>
          <ac:picMkLst>
            <pc:docMk/>
            <pc:sldMk cId="330537479" sldId="262"/>
            <ac:picMk id="11" creationId="{6319FFD2-07B5-4029-BFB3-26FCFCC2F1B8}"/>
          </ac:picMkLst>
        </pc:picChg>
      </pc:sldChg>
      <pc:sldChg chg="addSp delSp modSp new mod setBg modClrScheme delDesignElem chgLayout">
        <pc:chgData name="Claire Williams (2416992)" userId="4d0937f1-b0a9-4948-909f-0527470ffe40" providerId="ADAL" clId="{D2B39FF4-A0CE-4B04-B5E6-B6BFCAE85947}" dt="2025-12-30T23:32:18.359" v="5608" actId="20577"/>
        <pc:sldMkLst>
          <pc:docMk/>
          <pc:sldMk cId="2738568956" sldId="263"/>
        </pc:sldMkLst>
        <pc:spChg chg="mod ord">
          <ac:chgData name="Claire Williams (2416992)" userId="4d0937f1-b0a9-4948-909f-0527470ffe40" providerId="ADAL" clId="{D2B39FF4-A0CE-4B04-B5E6-B6BFCAE85947}" dt="2025-12-30T17:01:37.011" v="3378" actId="1076"/>
          <ac:spMkLst>
            <pc:docMk/>
            <pc:sldMk cId="2738568956" sldId="263"/>
            <ac:spMk id="2" creationId="{BEA66631-D50C-F07A-E23D-03FDBE6E3A3F}"/>
          </ac:spMkLst>
        </pc:spChg>
        <pc:spChg chg="mod ord">
          <ac:chgData name="Claire Williams (2416992)" userId="4d0937f1-b0a9-4948-909f-0527470ffe40" providerId="ADAL" clId="{D2B39FF4-A0CE-4B04-B5E6-B6BFCAE85947}" dt="2025-12-30T23:32:18.359" v="5608" actId="20577"/>
          <ac:spMkLst>
            <pc:docMk/>
            <pc:sldMk cId="2738568956" sldId="263"/>
            <ac:spMk id="3" creationId="{F2966D45-1554-89F2-7C41-9B353EEEF7C9}"/>
          </ac:spMkLst>
        </pc:spChg>
        <pc:spChg chg="add mod">
          <ac:chgData name="Claire Williams (2416992)" userId="4d0937f1-b0a9-4948-909f-0527470ffe40" providerId="ADAL" clId="{D2B39FF4-A0CE-4B04-B5E6-B6BFCAE85947}" dt="2025-12-30T18:00:37.971" v="5169" actId="1076"/>
          <ac:spMkLst>
            <pc:docMk/>
            <pc:sldMk cId="2738568956" sldId="263"/>
            <ac:spMk id="4" creationId="{350C5096-4EBF-A133-BD3F-E872456BE5D2}"/>
          </ac:spMkLst>
        </pc:spChg>
        <pc:spChg chg="add mod">
          <ac:chgData name="Claire Williams (2416992)" userId="4d0937f1-b0a9-4948-909f-0527470ffe40" providerId="ADAL" clId="{D2B39FF4-A0CE-4B04-B5E6-B6BFCAE85947}" dt="2025-12-30T23:32:08.207" v="5579" actId="20577"/>
          <ac:spMkLst>
            <pc:docMk/>
            <pc:sldMk cId="2738568956" sldId="263"/>
            <ac:spMk id="5" creationId="{9A2D314D-FA79-F06F-F4BD-8B72A4625A0C}"/>
          </ac:spMkLst>
        </pc:spChg>
        <pc:spChg chg="add mod">
          <ac:chgData name="Claire Williams (2416992)" userId="4d0937f1-b0a9-4948-909f-0527470ffe40" providerId="ADAL" clId="{D2B39FF4-A0CE-4B04-B5E6-B6BFCAE85947}" dt="2025-12-30T16:30:51.198" v="3350" actId="14100"/>
          <ac:spMkLst>
            <pc:docMk/>
            <pc:sldMk cId="2738568956" sldId="263"/>
            <ac:spMk id="7" creationId="{0B2A65AB-94CD-98E5-B5DE-31887CC966CE}"/>
          </ac:spMkLst>
        </pc:spChg>
        <pc:picChg chg="add mod modCrop">
          <ac:chgData name="Claire Williams (2416992)" userId="4d0937f1-b0a9-4948-909f-0527470ffe40" providerId="ADAL" clId="{D2B39FF4-A0CE-4B04-B5E6-B6BFCAE85947}" dt="2025-12-30T18:00:26.555" v="5165" actId="1076"/>
          <ac:picMkLst>
            <pc:docMk/>
            <pc:sldMk cId="2738568956" sldId="263"/>
            <ac:picMk id="6" creationId="{32BFA31E-371F-9CCD-7121-E82F0FBAE5BE}"/>
          </ac:picMkLst>
        </pc:picChg>
      </pc:sldChg>
      <pc:sldChg chg="addSp modSp new mod">
        <pc:chgData name="Claire Williams (2416992)" userId="4d0937f1-b0a9-4948-909f-0527470ffe40" providerId="ADAL" clId="{D2B39FF4-A0CE-4B04-B5E6-B6BFCAE85947}" dt="2025-12-30T18:06:44.813" v="5183" actId="1076"/>
        <pc:sldMkLst>
          <pc:docMk/>
          <pc:sldMk cId="4104372788" sldId="264"/>
        </pc:sldMkLst>
        <pc:spChg chg="mod">
          <ac:chgData name="Claire Williams (2416992)" userId="4d0937f1-b0a9-4948-909f-0527470ffe40" providerId="ADAL" clId="{D2B39FF4-A0CE-4B04-B5E6-B6BFCAE85947}" dt="2025-12-30T17:20:41.388" v="4018" actId="20577"/>
          <ac:spMkLst>
            <pc:docMk/>
            <pc:sldMk cId="4104372788" sldId="264"/>
            <ac:spMk id="2" creationId="{5F6E11E5-4818-5770-064E-1151027D265A}"/>
          </ac:spMkLst>
        </pc:spChg>
        <pc:spChg chg="mod">
          <ac:chgData name="Claire Williams (2416992)" userId="4d0937f1-b0a9-4948-909f-0527470ffe40" providerId="ADAL" clId="{D2B39FF4-A0CE-4B04-B5E6-B6BFCAE85947}" dt="2025-12-30T17:20:30.075" v="3997" actId="20577"/>
          <ac:spMkLst>
            <pc:docMk/>
            <pc:sldMk cId="4104372788" sldId="264"/>
            <ac:spMk id="3" creationId="{5AED8B6F-2615-F682-109E-9989C98EB80C}"/>
          </ac:spMkLst>
        </pc:spChg>
        <pc:spChg chg="add mod">
          <ac:chgData name="Claire Williams (2416992)" userId="4d0937f1-b0a9-4948-909f-0527470ffe40" providerId="ADAL" clId="{D2B39FF4-A0CE-4B04-B5E6-B6BFCAE85947}" dt="2025-12-30T18:06:44.813" v="5183" actId="1076"/>
          <ac:spMkLst>
            <pc:docMk/>
            <pc:sldMk cId="4104372788" sldId="264"/>
            <ac:spMk id="4" creationId="{437AF51F-94EB-1C02-EB17-037D3A578860}"/>
          </ac:spMkLst>
        </pc:spChg>
        <pc:spChg chg="add">
          <ac:chgData name="Claire Williams (2416992)" userId="4d0937f1-b0a9-4948-909f-0527470ffe40" providerId="ADAL" clId="{D2B39FF4-A0CE-4B04-B5E6-B6BFCAE85947}" dt="2025-12-30T17:20:14.165" v="3936" actId="22"/>
          <ac:spMkLst>
            <pc:docMk/>
            <pc:sldMk cId="4104372788" sldId="264"/>
            <ac:spMk id="8" creationId="{E81A5118-CCD8-0BB5-008B-A130B7EEF5D2}"/>
          </ac:spMkLst>
        </pc:spChg>
        <pc:spChg chg="add">
          <ac:chgData name="Claire Williams (2416992)" userId="4d0937f1-b0a9-4948-909f-0527470ffe40" providerId="ADAL" clId="{D2B39FF4-A0CE-4B04-B5E6-B6BFCAE85947}" dt="2025-12-30T17:31:21.554" v="4107" actId="139"/>
          <ac:spMkLst>
            <pc:docMk/>
            <pc:sldMk cId="4104372788" sldId="264"/>
            <ac:spMk id="9" creationId="{53849E32-2B49-3EB5-68E8-9B782E827631}"/>
          </ac:spMkLst>
        </pc:spChg>
        <pc:picChg chg="mod">
          <ac:chgData name="Claire Williams (2416992)" userId="4d0937f1-b0a9-4948-909f-0527470ffe40" providerId="ADAL" clId="{D2B39FF4-A0CE-4B04-B5E6-B6BFCAE85947}" dt="2025-12-30T17:27:35.111" v="4097" actId="1076"/>
          <ac:picMkLst>
            <pc:docMk/>
            <pc:sldMk cId="4104372788" sldId="264"/>
            <ac:picMk id="5" creationId="{97C5A706-4730-7DC6-5957-41B56F8A755D}"/>
          </ac:picMkLst>
        </pc:picChg>
      </pc:sldChg>
      <pc:sldChg chg="addSp delSp modSp new mod setBg modClrScheme setClrOvrMap chgLayout">
        <pc:chgData name="Claire Williams (2416992)" userId="4d0937f1-b0a9-4948-909f-0527470ffe40" providerId="ADAL" clId="{D2B39FF4-A0CE-4B04-B5E6-B6BFCAE85947}" dt="2025-12-30T23:35:04.515" v="5706" actId="14100"/>
        <pc:sldMkLst>
          <pc:docMk/>
          <pc:sldMk cId="877455911" sldId="265"/>
        </pc:sldMkLst>
        <pc:spChg chg="mod ord">
          <ac:chgData name="Claire Williams (2416992)" userId="4d0937f1-b0a9-4948-909f-0527470ffe40" providerId="ADAL" clId="{D2B39FF4-A0CE-4B04-B5E6-B6BFCAE85947}" dt="2025-12-30T23:33:24.194" v="5624" actId="26606"/>
          <ac:spMkLst>
            <pc:docMk/>
            <pc:sldMk cId="877455911" sldId="265"/>
            <ac:spMk id="2" creationId="{C2EED8B2-D6E1-0D83-D743-5A649563FA1B}"/>
          </ac:spMkLst>
        </pc:spChg>
        <pc:spChg chg="mod ord">
          <ac:chgData name="Claire Williams (2416992)" userId="4d0937f1-b0a9-4948-909f-0527470ffe40" providerId="ADAL" clId="{D2B39FF4-A0CE-4B04-B5E6-B6BFCAE85947}" dt="2025-12-30T23:35:00.012" v="5705" actId="20577"/>
          <ac:spMkLst>
            <pc:docMk/>
            <pc:sldMk cId="877455911" sldId="265"/>
            <ac:spMk id="3" creationId="{73A87AC6-9C88-442E-1BAF-B01876B1C11F}"/>
          </ac:spMkLst>
        </pc:spChg>
        <pc:spChg chg="add mod">
          <ac:chgData name="Claire Williams (2416992)" userId="4d0937f1-b0a9-4948-909f-0527470ffe40" providerId="ADAL" clId="{D2B39FF4-A0CE-4B04-B5E6-B6BFCAE85947}" dt="2025-12-30T23:35:04.515" v="5706" actId="14100"/>
          <ac:spMkLst>
            <pc:docMk/>
            <pc:sldMk cId="877455911" sldId="265"/>
            <ac:spMk id="4" creationId="{A19A9DAD-EED9-75DB-1DE1-DA9E8AD1EE9F}"/>
          </ac:spMkLst>
        </pc:spChg>
        <pc:spChg chg="add">
          <ac:chgData name="Claire Williams (2416992)" userId="4d0937f1-b0a9-4948-909f-0527470ffe40" providerId="ADAL" clId="{D2B39FF4-A0CE-4B04-B5E6-B6BFCAE85947}" dt="2025-12-30T23:33:24.194" v="5624" actId="26606"/>
          <ac:spMkLst>
            <pc:docMk/>
            <pc:sldMk cId="877455911" sldId="265"/>
            <ac:spMk id="31" creationId="{934B872D-6FE9-472A-9E92-342E41DA7C2B}"/>
          </ac:spMkLst>
        </pc:spChg>
        <pc:spChg chg="add">
          <ac:chgData name="Claire Williams (2416992)" userId="4d0937f1-b0a9-4948-909f-0527470ffe40" providerId="ADAL" clId="{D2B39FF4-A0CE-4B04-B5E6-B6BFCAE85947}" dt="2025-12-30T23:33:24.194" v="5624" actId="26606"/>
          <ac:spMkLst>
            <pc:docMk/>
            <pc:sldMk cId="877455911" sldId="265"/>
            <ac:spMk id="32" creationId="{488DEBA6-2ED2-4FED-8AAB-2F855348DDCC}"/>
          </ac:spMkLst>
        </pc:spChg>
        <pc:picChg chg="add">
          <ac:chgData name="Claire Williams (2416992)" userId="4d0937f1-b0a9-4948-909f-0527470ffe40" providerId="ADAL" clId="{D2B39FF4-A0CE-4B04-B5E6-B6BFCAE85947}" dt="2025-12-30T23:33:24.194" v="5624" actId="26606"/>
          <ac:picMkLst>
            <pc:docMk/>
            <pc:sldMk cId="877455911" sldId="265"/>
            <ac:picMk id="30" creationId="{32162F0F-A9B7-409A-AD12-ADD441861C0B}"/>
          </ac:picMkLst>
        </pc:picChg>
      </pc:sldChg>
      <pc:sldChg chg="modSp new mod">
        <pc:chgData name="Claire Williams (2416992)" userId="4d0937f1-b0a9-4948-909f-0527470ffe40" providerId="ADAL" clId="{D2B39FF4-A0CE-4B04-B5E6-B6BFCAE85947}" dt="2025-12-30T18:08:53.036" v="5203" actId="20577"/>
        <pc:sldMkLst>
          <pc:docMk/>
          <pc:sldMk cId="117482002" sldId="266"/>
        </pc:sldMkLst>
        <pc:spChg chg="mod">
          <ac:chgData name="Claire Williams (2416992)" userId="4d0937f1-b0a9-4948-909f-0527470ffe40" providerId="ADAL" clId="{D2B39FF4-A0CE-4B04-B5E6-B6BFCAE85947}" dt="2025-12-30T17:48:40.325" v="4861" actId="20577"/>
          <ac:spMkLst>
            <pc:docMk/>
            <pc:sldMk cId="117482002" sldId="266"/>
            <ac:spMk id="2" creationId="{0B101754-ACBA-CE42-EDF5-7619D2725DE6}"/>
          </ac:spMkLst>
        </pc:spChg>
        <pc:spChg chg="mod">
          <ac:chgData name="Claire Williams (2416992)" userId="4d0937f1-b0a9-4948-909f-0527470ffe40" providerId="ADAL" clId="{D2B39FF4-A0CE-4B04-B5E6-B6BFCAE85947}" dt="2025-12-30T18:08:53.036" v="5203" actId="20577"/>
          <ac:spMkLst>
            <pc:docMk/>
            <pc:sldMk cId="117482002" sldId="266"/>
            <ac:spMk id="3" creationId="{B8694D8E-2D67-E3F1-BD92-6D8CC35B06D6}"/>
          </ac:spMkLst>
        </pc:spChg>
      </pc:sldChg>
    </pc:docChg>
  </pc:docChgLst>
  <pc:docChgLst>
    <pc:chgData name="Claire Williams (2416992)" userId="S::2416992@student.uwtsd.ac.uk::4d0937f1-b0a9-4948-909f-0527470ffe40" providerId="AD" clId="Web-{03C406FA-8998-D40A-402E-8DDA02579A28}"/>
    <pc:docChg chg="modSld">
      <pc:chgData name="Claire Williams (2416992)" userId="S::2416992@student.uwtsd.ac.uk::4d0937f1-b0a9-4948-909f-0527470ffe40" providerId="AD" clId="Web-{03C406FA-8998-D40A-402E-8DDA02579A28}" dt="2025-12-30T17:53:38.457" v="6" actId="20577"/>
      <pc:docMkLst>
        <pc:docMk/>
      </pc:docMkLst>
      <pc:sldChg chg="modSp">
        <pc:chgData name="Claire Williams (2416992)" userId="S::2416992@student.uwtsd.ac.uk::4d0937f1-b0a9-4948-909f-0527470ffe40" providerId="AD" clId="Web-{03C406FA-8998-D40A-402E-8DDA02579A28}" dt="2025-12-30T17:27:16.033" v="3" actId="1076"/>
        <pc:sldMkLst>
          <pc:docMk/>
          <pc:sldMk cId="4104372788" sldId="264"/>
        </pc:sldMkLst>
        <pc:picChg chg="mod modCrop">
          <ac:chgData name="Claire Williams (2416992)" userId="S::2416992@student.uwtsd.ac.uk::4d0937f1-b0a9-4948-909f-0527470ffe40" providerId="AD" clId="Web-{03C406FA-8998-D40A-402E-8DDA02579A28}" dt="2025-12-30T17:27:16.033" v="3" actId="1076"/>
          <ac:picMkLst>
            <pc:docMk/>
            <pc:sldMk cId="4104372788" sldId="264"/>
            <ac:picMk id="5" creationId="{97C5A706-4730-7DC6-5957-41B56F8A755D}"/>
          </ac:picMkLst>
        </pc:picChg>
      </pc:sldChg>
      <pc:sldChg chg="modSp">
        <pc:chgData name="Claire Williams (2416992)" userId="S::2416992@student.uwtsd.ac.uk::4d0937f1-b0a9-4948-909f-0527470ffe40" providerId="AD" clId="Web-{03C406FA-8998-D40A-402E-8DDA02579A28}" dt="2025-12-30T17:53:38.457" v="6" actId="20577"/>
        <pc:sldMkLst>
          <pc:docMk/>
          <pc:sldMk cId="117482002" sldId="266"/>
        </pc:sldMkLst>
        <pc:spChg chg="mod">
          <ac:chgData name="Claire Williams (2416992)" userId="S::2416992@student.uwtsd.ac.uk::4d0937f1-b0a9-4948-909f-0527470ffe40" providerId="AD" clId="Web-{03C406FA-8998-D40A-402E-8DDA02579A28}" dt="2025-12-30T17:53:38.457" v="6" actId="20577"/>
          <ac:spMkLst>
            <pc:docMk/>
            <pc:sldMk cId="117482002" sldId="266"/>
            <ac:spMk id="3" creationId="{B8694D8E-2D67-E3F1-BD92-6D8CC35B06D6}"/>
          </ac:spMkLst>
        </pc:spChg>
      </pc:sldChg>
    </pc:docChg>
  </pc:docChgLst>
  <pc:docChgLst>
    <pc:chgData name="Claire Williams (2416992)" userId="S::2416992@student.uwtsd.ac.uk::4d0937f1-b0a9-4948-909f-0527470ffe40" providerId="AD" clId="Web-{0404D5EE-B226-7D64-0B66-87930A75E625}"/>
    <pc:docChg chg="addSld modSld">
      <pc:chgData name="Claire Williams (2416992)" userId="S::2416992@student.uwtsd.ac.uk::4d0937f1-b0a9-4948-909f-0527470ffe40" providerId="AD" clId="Web-{0404D5EE-B226-7D64-0B66-87930A75E625}" dt="2026-01-06T23:07:34.950" v="147" actId="20577"/>
      <pc:docMkLst>
        <pc:docMk/>
      </pc:docMkLst>
      <pc:sldChg chg="modSp">
        <pc:chgData name="Claire Williams (2416992)" userId="S::2416992@student.uwtsd.ac.uk::4d0937f1-b0a9-4948-909f-0527470ffe40" providerId="AD" clId="Web-{0404D5EE-B226-7D64-0B66-87930A75E625}" dt="2026-01-06T23:07:34.950" v="147" actId="20577"/>
        <pc:sldMkLst>
          <pc:docMk/>
          <pc:sldMk cId="117482002" sldId="266"/>
        </pc:sldMkLst>
        <pc:spChg chg="mod">
          <ac:chgData name="Claire Williams (2416992)" userId="S::2416992@student.uwtsd.ac.uk::4d0937f1-b0a9-4948-909f-0527470ffe40" providerId="AD" clId="Web-{0404D5EE-B226-7D64-0B66-87930A75E625}" dt="2026-01-06T23:07:34.950" v="147" actId="20577"/>
          <ac:spMkLst>
            <pc:docMk/>
            <pc:sldMk cId="117482002" sldId="266"/>
            <ac:spMk id="3" creationId="{B8694D8E-2D67-E3F1-BD92-6D8CC35B06D6}"/>
          </ac:spMkLst>
        </pc:spChg>
      </pc:sldChg>
      <pc:sldChg chg="modSp new">
        <pc:chgData name="Claire Williams (2416992)" userId="S::2416992@student.uwtsd.ac.uk::4d0937f1-b0a9-4948-909f-0527470ffe40" providerId="AD" clId="Web-{0404D5EE-B226-7D64-0B66-87930A75E625}" dt="2026-01-06T23:06:52.166" v="141" actId="20577"/>
        <pc:sldMkLst>
          <pc:docMk/>
          <pc:sldMk cId="1358498946" sldId="267"/>
        </pc:sldMkLst>
        <pc:spChg chg="mod">
          <ac:chgData name="Claire Williams (2416992)" userId="S::2416992@student.uwtsd.ac.uk::4d0937f1-b0a9-4948-909f-0527470ffe40" providerId="AD" clId="Web-{0404D5EE-B226-7D64-0B66-87930A75E625}" dt="2026-01-06T22:58:15.624" v="99" actId="20577"/>
          <ac:spMkLst>
            <pc:docMk/>
            <pc:sldMk cId="1358498946" sldId="267"/>
            <ac:spMk id="2" creationId="{747BC761-7B6D-8640-82C9-151699B15331}"/>
          </ac:spMkLst>
        </pc:spChg>
        <pc:spChg chg="mod">
          <ac:chgData name="Claire Williams (2416992)" userId="S::2416992@student.uwtsd.ac.uk::4d0937f1-b0a9-4948-909f-0527470ffe40" providerId="AD" clId="Web-{0404D5EE-B226-7D64-0B66-87930A75E625}" dt="2026-01-06T23:06:52.166" v="141" actId="20577"/>
          <ac:spMkLst>
            <pc:docMk/>
            <pc:sldMk cId="1358498946" sldId="267"/>
            <ac:spMk id="3" creationId="{F14449C6-64A1-5EAF-B35C-097C20FE3E90}"/>
          </ac:spMkLst>
        </pc:spChg>
      </pc:sldChg>
    </pc:docChg>
  </pc:docChgLst>
  <pc:docChgLst>
    <pc:chgData name="Claire Williams (2416992)" userId="S::2416992@student.uwtsd.ac.uk::4d0937f1-b0a9-4948-909f-0527470ffe40" providerId="AD" clId="Web-{F516BFB3-3229-12E8-2A02-1A256E3D0E66}"/>
    <pc:docChg chg="modSld">
      <pc:chgData name="Claire Williams (2416992)" userId="S::2416992@student.uwtsd.ac.uk::4d0937f1-b0a9-4948-909f-0527470ffe40" providerId="AD" clId="Web-{F516BFB3-3229-12E8-2A02-1A256E3D0E66}" dt="2025-12-30T16:25:43.258" v="3"/>
      <pc:docMkLst>
        <pc:docMk/>
      </pc:docMkLst>
      <pc:sldChg chg="addSp delSp modSp">
        <pc:chgData name="Claire Williams (2416992)" userId="S::2416992@student.uwtsd.ac.uk::4d0937f1-b0a9-4948-909f-0527470ffe40" providerId="AD" clId="Web-{F516BFB3-3229-12E8-2A02-1A256E3D0E66}" dt="2025-12-30T16:25:43.258" v="3"/>
        <pc:sldMkLst>
          <pc:docMk/>
          <pc:sldMk cId="2162668885" sldId="259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1/20/2026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3000"/>
                <a:shade val="98000"/>
                <a:satMod val="150000"/>
                <a:lumMod val="102000"/>
              </a:schemeClr>
            </a:gs>
            <a:gs pos="50000">
              <a:schemeClr val="bg2">
                <a:tint val="98000"/>
                <a:shade val="90000"/>
                <a:satMod val="130000"/>
                <a:lumMod val="103000"/>
              </a:schemeClr>
            </a:gs>
            <a:gs pos="100000">
              <a:schemeClr val="bg2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0496C6C-A85F-426B-9ED1-3444166CE4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937AED-A649-E444-5C79-B44B552B53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2483" y="821265"/>
            <a:ext cx="6098705" cy="5222117"/>
          </a:xfrm>
        </p:spPr>
        <p:txBody>
          <a:bodyPr anchor="ctr">
            <a:normAutofit/>
          </a:bodyPr>
          <a:lstStyle/>
          <a:p>
            <a:pPr algn="r"/>
            <a:r>
              <a:rPr lang="en-GB" sz="5400"/>
              <a:t>Preparing For employment as a police officer</a:t>
            </a:r>
            <a:endParaRPr lang="en-US" sz="540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D0EF22F-5D3C-4240-8C32-1B20803E5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97108" y="1923563"/>
            <a:ext cx="0" cy="301752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>
            <a:extLst>
              <a:ext uri="{FF2B5EF4-FFF2-40B4-BE49-F238E27FC236}">
                <a16:creationId xmlns:a16="http://schemas.microsoft.com/office/drawing/2014/main" id="{D912EF34-0253-41FD-9940-D8FBB7DE74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1" r="43746" b="531"/>
          <a:stretch/>
        </p:blipFill>
        <p:spPr>
          <a:xfrm rot="5400000" flipH="1" flipV="1">
            <a:off x="7545075" y="2187578"/>
            <a:ext cx="6857999" cy="248285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53520250-56B9-BF7D-7E0B-A76FE6EC19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03028" y="821265"/>
            <a:ext cx="3265713" cy="5222117"/>
          </a:xfrm>
        </p:spPr>
        <p:txBody>
          <a:bodyPr anchor="ctr">
            <a:normAutofit/>
          </a:bodyPr>
          <a:lstStyle/>
          <a:p>
            <a:r>
              <a:rPr lang="en-GB" dirty="0"/>
              <a:t>Claire Williams</a:t>
            </a:r>
          </a:p>
          <a:p>
            <a:r>
              <a:rPr lang="en-GB" dirty="0"/>
              <a:t>2416992</a:t>
            </a:r>
          </a:p>
          <a:p>
            <a:r>
              <a:rPr lang="en-GB" dirty="0"/>
              <a:t>BMPL5020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02899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1EA5387D-64D8-4D6C-B109-FF4E81DF60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olice car on the street">
            <a:extLst>
              <a:ext uri="{FF2B5EF4-FFF2-40B4-BE49-F238E27FC236}">
                <a16:creationId xmlns:a16="http://schemas.microsoft.com/office/drawing/2014/main" id="{08E80AF6-873C-6BF4-5978-6F47D041994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0000"/>
          </a:blip>
          <a:srcRect t="2537" b="13194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B1A8675-A08D-4E40-E1F5-BD3F7342AE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/>
              <a:t>My chosen volunteering opportunity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4E40C5-6C58-EE10-CEBF-3ED52B0AF6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194560"/>
            <a:ext cx="10820400" cy="402412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Special Constable</a:t>
            </a:r>
            <a:endParaRPr lang="en-US" dirty="0"/>
          </a:p>
          <a:p>
            <a:endParaRPr lang="en-US" dirty="0"/>
          </a:p>
          <a:p>
            <a:r>
              <a:rPr lang="en-GB" dirty="0"/>
              <a:t> Rewarding and enjoyable experience</a:t>
            </a:r>
          </a:p>
          <a:p>
            <a:endParaRPr lang="en-GB" dirty="0"/>
          </a:p>
          <a:p>
            <a:r>
              <a:rPr lang="en-US" dirty="0"/>
              <a:t> </a:t>
            </a:r>
            <a:r>
              <a:rPr lang="en-GB" dirty="0"/>
              <a:t>To make a difference to my community</a:t>
            </a:r>
            <a:r>
              <a:rPr lang="en-US" dirty="0"/>
              <a:t> (Civil Service,2019)</a:t>
            </a:r>
            <a:endParaRPr lang="en-GB" dirty="0"/>
          </a:p>
          <a:p>
            <a:endParaRPr lang="en-GB" dirty="0"/>
          </a:p>
          <a:p>
            <a:r>
              <a:rPr lang="en-US" dirty="0"/>
              <a:t> </a:t>
            </a:r>
            <a:r>
              <a:rPr lang="en-GB" dirty="0"/>
              <a:t>Support people in need  (South Wales Police, no date</a:t>
            </a:r>
            <a:r>
              <a:rPr lang="en-US" dirty="0"/>
              <a:t>)</a:t>
            </a:r>
            <a:endParaRPr lang="en-GB" dirty="0"/>
          </a:p>
          <a:p>
            <a:endParaRPr lang="en-GB" dirty="0"/>
          </a:p>
          <a:p>
            <a:r>
              <a:rPr lang="en-US" dirty="0"/>
              <a:t> </a:t>
            </a:r>
            <a:r>
              <a:rPr lang="en-GB"/>
              <a:t>To</a:t>
            </a:r>
            <a:r>
              <a:rPr lang="en-GB" dirty="0"/>
              <a:t> build my own learning and development (College of Policing,</a:t>
            </a:r>
            <a:r>
              <a:rPr lang="en-US" dirty="0"/>
              <a:t>no date</a:t>
            </a:r>
            <a:r>
              <a:rPr lang="en-GB" dirty="0"/>
              <a:t>)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69445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1EA5387D-64D8-4D6C-B109-FF4E81DF60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miling work colleagues">
            <a:extLst>
              <a:ext uri="{FF2B5EF4-FFF2-40B4-BE49-F238E27FC236}">
                <a16:creationId xmlns:a16="http://schemas.microsoft.com/office/drawing/2014/main" id="{9C9D9814-D109-3535-C3C2-1C600983567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0000"/>
          </a:blip>
          <a:srcRect b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BC88E94-8CB5-F5A7-7A1D-7D87607AEF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US"/>
              <a:t>Skills and abilities required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C3BBDC-12A8-223D-8612-2B8D162AC9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194560"/>
            <a:ext cx="10820400" cy="402412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Effective communication skills (College of Policing 2024b)</a:t>
            </a:r>
            <a:endParaRPr lang="en-GB" dirty="0"/>
          </a:p>
          <a:p>
            <a:endParaRPr lang="en-GB"/>
          </a:p>
          <a:p>
            <a:r>
              <a:rPr lang="en-US" dirty="0"/>
              <a:t>Problem solving (College of Policing 2024c)</a:t>
            </a:r>
            <a:endParaRPr lang="en-GB" dirty="0"/>
          </a:p>
          <a:p>
            <a:endParaRPr lang="en-US"/>
          </a:p>
          <a:p>
            <a:r>
              <a:rPr lang="en-US" dirty="0"/>
              <a:t>Work effectively with people in varied situations (College of Policing 2024d)</a:t>
            </a:r>
            <a:endParaRPr lang="en-GB" dirty="0"/>
          </a:p>
          <a:p>
            <a:endParaRPr lang="en-US"/>
          </a:p>
          <a:p>
            <a:r>
              <a:rPr lang="en-US" dirty="0"/>
              <a:t>Flexibility and ability to adapt (College of Policing 2024a)</a:t>
            </a:r>
            <a:endParaRPr lang="en-GB" dirty="0"/>
          </a:p>
          <a:p>
            <a:endParaRPr lang="en-US"/>
          </a:p>
          <a:p>
            <a:r>
              <a:rPr lang="en-GB" dirty="0"/>
              <a:t>Recognise</a:t>
            </a:r>
            <a:r>
              <a:rPr lang="en-US" dirty="0"/>
              <a:t> and value differences (College of Policing,2024d)</a:t>
            </a:r>
          </a:p>
        </p:txBody>
      </p:sp>
    </p:spTree>
    <p:extLst>
      <p:ext uri="{BB962C8B-B14F-4D97-AF65-F5344CB8AC3E}">
        <p14:creationId xmlns:p14="http://schemas.microsoft.com/office/powerpoint/2010/main" val="27822331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1F0643-DB30-E93F-44C4-58216E7A29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Crisis in the special constabulary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9E6A1A-0E76-C802-3F5E-77BF07528DA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/>
              <a:t>Special Constables numbers are at their lowest in 50 years</a:t>
            </a:r>
          </a:p>
          <a:p>
            <a:r>
              <a:rPr lang="en-US"/>
              <a:t>90% of applicants drop out before completing training</a:t>
            </a:r>
          </a:p>
          <a:p>
            <a:r>
              <a:rPr lang="en-US"/>
              <a:t>Limited resources for recruitment and training</a:t>
            </a:r>
          </a:p>
          <a:p>
            <a:r>
              <a:rPr lang="en-US"/>
              <a:t>Female </a:t>
            </a:r>
            <a:r>
              <a:rPr lang="en-US" err="1"/>
              <a:t>SCs</a:t>
            </a:r>
            <a:r>
              <a:rPr lang="en-US"/>
              <a:t> 26.3% - lowest among all police roles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A35EBC-126E-050F-A2FF-B1EDCB4AFA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18373"/>
            <a:ext cx="5334000" cy="2838262"/>
          </a:xfrm>
        </p:spPr>
        <p:txBody>
          <a:bodyPr>
            <a:normAutofit/>
          </a:bodyPr>
          <a:lstStyle/>
          <a:p>
            <a:r>
              <a:rPr lang="en-US" dirty="0" err="1"/>
              <a:t>SCs</a:t>
            </a:r>
            <a:r>
              <a:rPr lang="en-US" dirty="0"/>
              <a:t> deliver millions of policing hours annually saving forces </a:t>
            </a:r>
            <a:r>
              <a:rPr lang="en-GB" dirty="0"/>
              <a:t>£85-90m per year</a:t>
            </a:r>
          </a:p>
          <a:p>
            <a:endParaRPr lang="en-GB" dirty="0"/>
          </a:p>
          <a:p>
            <a:r>
              <a:rPr lang="en-GB" dirty="0" err="1"/>
              <a:t>SCs</a:t>
            </a:r>
            <a:r>
              <a:rPr lang="en-GB" dirty="0"/>
              <a:t> constitute less than 3% of the police workforce                                              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0618D08-56E2-12BB-6011-D9E3E05E67F2}"/>
              </a:ext>
            </a:extLst>
          </p:cNvPr>
          <p:cNvSpPr txBox="1"/>
          <p:nvPr/>
        </p:nvSpPr>
        <p:spPr>
          <a:xfrm>
            <a:off x="5184115" y="2518372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F0CEF87-F343-B83F-1300-5F908FFD8160}"/>
              </a:ext>
            </a:extLst>
          </p:cNvPr>
          <p:cNvSpPr txBox="1"/>
          <p:nvPr/>
        </p:nvSpPr>
        <p:spPr>
          <a:xfrm>
            <a:off x="5281188" y="2671693"/>
            <a:ext cx="4187227" cy="489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F8CEF63-2449-CCF7-C015-343C4C5B1ECD}"/>
              </a:ext>
            </a:extLst>
          </p:cNvPr>
          <p:cNvSpPr txBox="1"/>
          <p:nvPr/>
        </p:nvSpPr>
        <p:spPr>
          <a:xfrm>
            <a:off x="5184115" y="2518372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D132B87-18B9-1EE9-5DD5-6CCF4DD4ACFD}"/>
              </a:ext>
            </a:extLst>
          </p:cNvPr>
          <p:cNvSpPr txBox="1"/>
          <p:nvPr/>
        </p:nvSpPr>
        <p:spPr>
          <a:xfrm>
            <a:off x="7921782" y="5633269"/>
            <a:ext cx="36968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(The Police Foundation,2024)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26688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89930FF-8600-CED5-63C8-53996B29C08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995863" y="1307448"/>
            <a:ext cx="6510337" cy="4349467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50852F-A2F8-E147-0BFB-04BD67E0ADF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5800" y="1974159"/>
            <a:ext cx="4114800" cy="4244526"/>
          </a:xfrm>
        </p:spPr>
        <p:txBody>
          <a:bodyPr>
            <a:normAutofit/>
          </a:bodyPr>
          <a:lstStyle/>
          <a:p>
            <a:r>
              <a:rPr lang="en-GB" sz="2000"/>
              <a:t>(Home Office, 2025) reported that Special Constables decreased by 9.5% dropping from 6,118 to 5,534 from 2024-2025 partly due to transitions into paid positions.</a:t>
            </a:r>
          </a:p>
          <a:p>
            <a:endParaRPr lang="en-GB" sz="2000"/>
          </a:p>
          <a:p>
            <a:r>
              <a:rPr lang="en-GB" sz="2000"/>
              <a:t>Both (The Police Federation 2024) and (Home Office 2025) suggest continued decline in Special Constables indicating a continued downfall.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8B1D765-F0D6-2258-A00F-2C8D6DC7A3A7}"/>
              </a:ext>
            </a:extLst>
          </p:cNvPr>
          <p:cNvSpPr txBox="1"/>
          <p:nvPr/>
        </p:nvSpPr>
        <p:spPr>
          <a:xfrm>
            <a:off x="7391402" y="5656916"/>
            <a:ext cx="24919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/>
              <a:t>(Home Office,2025)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65869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C7019-7C78-3730-A1DD-E473F137A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/>
              <a:t>Benefits of becoming a special constable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AA8FF7-B3B1-3F4A-C714-7048630C5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2194560"/>
            <a:ext cx="5816600" cy="4024125"/>
          </a:xfrm>
        </p:spPr>
        <p:txBody>
          <a:bodyPr>
            <a:noAutofit/>
          </a:bodyPr>
          <a:lstStyle/>
          <a:p>
            <a:r>
              <a:rPr lang="en-GB" sz="2000" dirty="0"/>
              <a:t>Develop your own potential and confidence</a:t>
            </a:r>
          </a:p>
          <a:p>
            <a:endParaRPr lang="en-GB" sz="2000" dirty="0"/>
          </a:p>
          <a:p>
            <a:r>
              <a:rPr lang="en-GB" sz="2000" dirty="0"/>
              <a:t>Transferable skills that will assist in personal and career development </a:t>
            </a:r>
          </a:p>
          <a:p>
            <a:endParaRPr lang="en-GB" sz="2000" dirty="0"/>
          </a:p>
          <a:p>
            <a:r>
              <a:rPr lang="en-GB" sz="2000" dirty="0"/>
              <a:t>Gain valuable experience</a:t>
            </a:r>
          </a:p>
          <a:p>
            <a:endParaRPr lang="en-GB" sz="2000" dirty="0"/>
          </a:p>
          <a:p>
            <a:r>
              <a:rPr lang="en-GB" sz="2000" dirty="0"/>
              <a:t>Opportunity to learn about the police before committing to the job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US" sz="2000" dirty="0"/>
          </a:p>
        </p:txBody>
      </p:sp>
      <p:pic>
        <p:nvPicPr>
          <p:cNvPr id="5" name="Picture 4" descr="Category:Special constables in the United Kingdom - Wikimedia Commons">
            <a:extLst>
              <a:ext uri="{FF2B5EF4-FFF2-40B4-BE49-F238E27FC236}">
                <a16:creationId xmlns:a16="http://schemas.microsoft.com/office/drawing/2014/main" id="{7DF196BA-DDA1-2E2E-1A6F-2E0C8EE978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85000" y="2585350"/>
            <a:ext cx="4521200" cy="301413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9B89CF3-76B7-6EC1-C9D5-3793809D5008}"/>
              </a:ext>
            </a:extLst>
          </p:cNvPr>
          <p:cNvSpPr txBox="1"/>
          <p:nvPr/>
        </p:nvSpPr>
        <p:spPr>
          <a:xfrm>
            <a:off x="186266" y="6093627"/>
            <a:ext cx="44662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(Hertfordshire Constabulary, no date)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73066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EA5387D-64D8-4D6C-B109-FF4E81DF60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무료 이미지 : 아프리카 사람, 아프리카 계 미국인, 미국 사람, 팔 주위에, 아시아 사람, 검은, 푸른, 코카서스 사람, 자선 ...">
            <a:extLst>
              <a:ext uri="{FF2B5EF4-FFF2-40B4-BE49-F238E27FC236}">
                <a16:creationId xmlns:a16="http://schemas.microsoft.com/office/drawing/2014/main" id="{A92B53D1-FBF7-2739-60C6-497E7C15D12F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30000"/>
          </a:blip>
          <a:srcRect b="24749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319FFD2-07B5-4029-BFB3-26FCFCC2F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FBA1EA0-A39B-BEC7-CAB9-319A2C6A41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/>
              <a:t>How volunteering builds life skills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51E056-C9ED-5C13-640C-4EE7DA33F7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810694"/>
            <a:ext cx="10820400" cy="4061484"/>
          </a:xfrm>
        </p:spPr>
        <p:txBody>
          <a:bodyPr>
            <a:noAutofit/>
          </a:bodyPr>
          <a:lstStyle/>
          <a:p>
            <a:r>
              <a:rPr lang="en-GB" sz="2000" dirty="0"/>
              <a:t>Enhance communication skills</a:t>
            </a:r>
          </a:p>
          <a:p>
            <a:endParaRPr lang="en-GB" sz="2000" dirty="0"/>
          </a:p>
          <a:p>
            <a:r>
              <a:rPr lang="en-GB" sz="2000" dirty="0"/>
              <a:t>Develops collaboration </a:t>
            </a:r>
          </a:p>
          <a:p>
            <a:endParaRPr lang="en-GB" sz="2000" dirty="0"/>
          </a:p>
          <a:p>
            <a:r>
              <a:rPr lang="en-GB" sz="2000" dirty="0"/>
              <a:t>Strengthens respect for others</a:t>
            </a:r>
          </a:p>
          <a:p>
            <a:endParaRPr lang="en-GB" sz="2000" dirty="0"/>
          </a:p>
          <a:p>
            <a:r>
              <a:rPr lang="en-GB" sz="2000" dirty="0"/>
              <a:t>Allows exposure to future career pathways</a:t>
            </a:r>
          </a:p>
          <a:p>
            <a:endParaRPr lang="en-GB" sz="2000" dirty="0"/>
          </a:p>
          <a:p>
            <a:r>
              <a:rPr lang="en-GB" sz="2000" dirty="0"/>
              <a:t>Provides hands on experience that complement studies      </a:t>
            </a:r>
          </a:p>
          <a:p>
            <a:endParaRPr lang="en-GB" sz="2000" dirty="0"/>
          </a:p>
          <a:p>
            <a:endParaRPr lang="en-US" sz="2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0E11967-C5DB-9461-3C9C-AC9F6A56FF3F}"/>
              </a:ext>
            </a:extLst>
          </p:cNvPr>
          <p:cNvSpPr txBox="1"/>
          <p:nvPr/>
        </p:nvSpPr>
        <p:spPr>
          <a:xfrm>
            <a:off x="7759072" y="6089085"/>
            <a:ext cx="3747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(Youth Are Awesome,2025)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5374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966D45-1554-89F2-7C41-9B353EEEF7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5800" y="1324936"/>
            <a:ext cx="5651626" cy="468555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/>
              <a:t>By protecting the public and preventing crime</a:t>
            </a:r>
          </a:p>
          <a:p>
            <a:endParaRPr lang="en-GB" sz="2000" dirty="0"/>
          </a:p>
          <a:p>
            <a:r>
              <a:rPr lang="en-GB" sz="2000" dirty="0"/>
              <a:t>Engage with the community</a:t>
            </a:r>
          </a:p>
          <a:p>
            <a:endParaRPr lang="en-GB" sz="2000" dirty="0"/>
          </a:p>
          <a:p>
            <a:r>
              <a:rPr lang="en-GB" sz="2000" dirty="0"/>
              <a:t>Follow procedures, policies and the Code of Ethics</a:t>
            </a:r>
          </a:p>
          <a:p>
            <a:endParaRPr lang="en-GB" sz="2000" dirty="0"/>
          </a:p>
          <a:p>
            <a:r>
              <a:rPr lang="en-GB" sz="2000" dirty="0"/>
              <a:t>Apply key skills</a:t>
            </a:r>
          </a:p>
          <a:p>
            <a:endParaRPr lang="en-GB" sz="2000" dirty="0"/>
          </a:p>
          <a:p>
            <a:r>
              <a:rPr lang="en-GB" sz="2000" dirty="0"/>
              <a:t>Reflect </a:t>
            </a:r>
            <a:r>
              <a:rPr lang="en-GB" sz="2000"/>
              <a:t>to</a:t>
            </a:r>
            <a:r>
              <a:rPr lang="en-GB" sz="2000" dirty="0"/>
              <a:t> keep improving.                       </a:t>
            </a:r>
            <a:endParaRPr lang="en-US" sz="20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A66631-D50C-F07A-E23D-03FDBE6E3A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03715" y="393595"/>
            <a:ext cx="7972079" cy="1090434"/>
          </a:xfrm>
        </p:spPr>
        <p:txBody>
          <a:bodyPr>
            <a:normAutofit/>
          </a:bodyPr>
          <a:lstStyle/>
          <a:p>
            <a:r>
              <a:rPr lang="en-GB" sz="3400"/>
              <a:t>How will I contribute to the aims and objectives?</a:t>
            </a:r>
            <a:endParaRPr lang="en-US" sz="34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2BFA31E-371F-9CCD-7121-E82F0FBAE5B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268" t="7377" r="17380" b="17441"/>
          <a:stretch>
            <a:fillRect/>
          </a:stretch>
        </p:blipFill>
        <p:spPr>
          <a:xfrm>
            <a:off x="8974117" y="1523804"/>
            <a:ext cx="2154101" cy="489374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B2A65AB-94CD-98E5-B5DE-31887CC966CE}"/>
              </a:ext>
            </a:extLst>
          </p:cNvPr>
          <p:cNvSpPr txBox="1"/>
          <p:nvPr/>
        </p:nvSpPr>
        <p:spPr>
          <a:xfrm>
            <a:off x="5185271" y="2515100"/>
            <a:ext cx="1817476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50C5096-4EBF-A133-BD3F-E872456BE5D2}"/>
              </a:ext>
            </a:extLst>
          </p:cNvPr>
          <p:cNvSpPr txBox="1"/>
          <p:nvPr/>
        </p:nvSpPr>
        <p:spPr>
          <a:xfrm>
            <a:off x="7730380" y="6457328"/>
            <a:ext cx="5170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/>
              <a:t>(</a:t>
            </a:r>
            <a:r>
              <a:rPr lang="en-GB" err="1"/>
              <a:t>C.Williams,personal</a:t>
            </a:r>
            <a:r>
              <a:rPr lang="en-GB"/>
              <a:t> photograph,2025)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2D314D-FA79-F06F-F4BD-8B72A4625A0C}"/>
              </a:ext>
            </a:extLst>
          </p:cNvPr>
          <p:cNvSpPr txBox="1"/>
          <p:nvPr/>
        </p:nvSpPr>
        <p:spPr>
          <a:xfrm>
            <a:off x="125743" y="6148811"/>
            <a:ext cx="4661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(College of Policing,2024e)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85689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6E11E5-4818-5770-064E-1151027D26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Recognition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ED8B6F-2615-F682-109E-9989C98EB80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7C5A706-4730-7DC6-5957-41B56F8A755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5391" t="32895" r="32884" b="5742"/>
          <a:stretch>
            <a:fillRect/>
          </a:stretch>
        </p:blipFill>
        <p:spPr>
          <a:xfrm>
            <a:off x="5881245" y="1906566"/>
            <a:ext cx="5882714" cy="342174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81A5118-CCD8-0BB5-008B-A130B7EEF5D2}"/>
              </a:ext>
            </a:extLst>
          </p:cNvPr>
          <p:cNvSpPr txBox="1"/>
          <p:nvPr/>
        </p:nvSpPr>
        <p:spPr>
          <a:xfrm>
            <a:off x="3049258" y="3248106"/>
            <a:ext cx="609851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3849E32-2B49-3EB5-68E8-9B782E827631}"/>
              </a:ext>
            </a:extLst>
          </p:cNvPr>
          <p:cNvSpPr txBox="1"/>
          <p:nvPr/>
        </p:nvSpPr>
        <p:spPr>
          <a:xfrm>
            <a:off x="5184115" y="2518372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37AF51F-94EB-1C02-EB17-037D3A578860}"/>
              </a:ext>
            </a:extLst>
          </p:cNvPr>
          <p:cNvSpPr txBox="1"/>
          <p:nvPr/>
        </p:nvSpPr>
        <p:spPr>
          <a:xfrm>
            <a:off x="375362" y="1906566"/>
            <a:ext cx="475607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000"/>
              <a:t>South Wales Police held a recognition event to acknowledge the contribution of Special Constables</a:t>
            </a:r>
          </a:p>
          <a:p>
            <a:pPr algn="l"/>
            <a:endParaRPr lang="en-GB" sz="2000"/>
          </a:p>
          <a:p>
            <a:pPr algn="l"/>
            <a:r>
              <a:rPr lang="en-GB" sz="2000"/>
              <a:t>Chief Officer Dr Dale Cartwright highlighted the positive impact on community safety</a:t>
            </a:r>
          </a:p>
          <a:p>
            <a:pPr algn="l"/>
            <a:endParaRPr lang="en-GB" sz="2000"/>
          </a:p>
          <a:p>
            <a:pPr algn="l"/>
            <a:r>
              <a:rPr lang="en-GB" sz="2000"/>
              <a:t>Appreciation was extended not only to volunteers but to their families and friends for their support  </a:t>
            </a:r>
          </a:p>
          <a:p>
            <a:pPr algn="l"/>
            <a:endParaRPr lang="en-GB" sz="2000"/>
          </a:p>
          <a:p>
            <a:pPr algn="l"/>
            <a:r>
              <a:rPr lang="en-GB" sz="2000"/>
              <a:t>(Glamorgan Star, 2023)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41043727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ounded Rectangle 14">
            <a:extLst>
              <a:ext uri="{FF2B5EF4-FFF2-40B4-BE49-F238E27FC236}">
                <a16:creationId xmlns:a16="http://schemas.microsoft.com/office/drawing/2014/main" id="{934B872D-6FE9-472A-9E92-342E41DA7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488DEBA6-2ED2-4FED-8AAB-2F855348DD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32162F0F-A9B7-409A-AD12-ADD441861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97" r="55278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2EED8B2-D6E1-0D83-D743-5A649563FA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6" y="804334"/>
            <a:ext cx="3471333" cy="5249333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conclusion</a:t>
            </a:r>
            <a:endParaRPr lang="en-US" sz="37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A87AC6-9C88-442E-1BAF-B01876B1C1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4722" y="490397"/>
            <a:ext cx="6271477" cy="4838200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Being a Special Constable makes a positive impact </a:t>
            </a:r>
          </a:p>
          <a:p>
            <a:endParaRPr lang="en-GB" dirty="0">
              <a:solidFill>
                <a:schemeClr val="tx2"/>
              </a:solidFill>
            </a:endParaRPr>
          </a:p>
          <a:p>
            <a:r>
              <a:rPr lang="en-GB" dirty="0">
                <a:solidFill>
                  <a:schemeClr val="tx2"/>
                </a:solidFill>
              </a:rPr>
              <a:t>Build stronger connections between police and your community</a:t>
            </a:r>
          </a:p>
          <a:p>
            <a:endParaRPr lang="en-GB" dirty="0">
              <a:solidFill>
                <a:schemeClr val="tx2"/>
              </a:solidFill>
            </a:endParaRPr>
          </a:p>
          <a:p>
            <a:r>
              <a:rPr lang="en-GB" dirty="0">
                <a:solidFill>
                  <a:schemeClr val="tx2"/>
                </a:solidFill>
              </a:rPr>
              <a:t>Overall skills and communication improve</a:t>
            </a:r>
          </a:p>
          <a:p>
            <a:endParaRPr lang="en-GB" dirty="0">
              <a:solidFill>
                <a:schemeClr val="tx2"/>
              </a:solidFill>
            </a:endParaRPr>
          </a:p>
          <a:p>
            <a:r>
              <a:rPr lang="en-GB" dirty="0">
                <a:solidFill>
                  <a:schemeClr val="tx2"/>
                </a:solidFill>
              </a:rPr>
              <a:t>Self-confidence will excel </a:t>
            </a:r>
          </a:p>
          <a:p>
            <a:endParaRPr lang="en-GB" dirty="0">
              <a:solidFill>
                <a:schemeClr val="tx2"/>
              </a:solidFill>
            </a:endParaRPr>
          </a:p>
          <a:p>
            <a:r>
              <a:rPr lang="en-GB" dirty="0">
                <a:solidFill>
                  <a:schemeClr val="tx2"/>
                </a:solidFill>
              </a:rPr>
              <a:t>Discover your own personal strengths              </a:t>
            </a:r>
          </a:p>
          <a:p>
            <a:endParaRPr lang="en-GB" dirty="0">
              <a:solidFill>
                <a:schemeClr val="tx2"/>
              </a:solidFill>
            </a:endParaRPr>
          </a:p>
          <a:p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19A9DAD-EED9-75DB-1DE1-DA9E8AD1EE9F}"/>
              </a:ext>
            </a:extLst>
          </p:cNvPr>
          <p:cNvSpPr txBox="1"/>
          <p:nvPr/>
        </p:nvSpPr>
        <p:spPr>
          <a:xfrm>
            <a:off x="4952622" y="5533958"/>
            <a:ext cx="43193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(Hertfordshire Constabulary, no date)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745591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101754-ACBA-CE42-EDF5-7619D2725D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694D8E-2D67-E3F1-BD92-6D8CC35B06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410421"/>
            <a:ext cx="10834777" cy="478868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None/>
            </a:pPr>
            <a:endParaRPr lang="en-US" sz="1400" dirty="0"/>
          </a:p>
          <a:p>
            <a:pPr>
              <a:buNone/>
            </a:pPr>
            <a:endParaRPr lang="en-US" sz="1400" dirty="0"/>
          </a:p>
          <a:p>
            <a:pPr>
              <a:buNone/>
            </a:pPr>
            <a:r>
              <a:rPr lang="en-US" sz="1400" dirty="0"/>
              <a:t>Avy (2025) How volunteering builds life skills you didn’t expect. Youth Are Awesome. Available at: https://youthareawesome.com/how-volunteering-builds-life-skills-you-didnt-expect/ (Accessed: 4 January 2026). </a:t>
            </a:r>
            <a:endParaRPr lang="en-US" dirty="0"/>
          </a:p>
          <a:p>
            <a:pPr>
              <a:buNone/>
            </a:pPr>
            <a:endParaRPr lang="en-US" sz="1400" dirty="0">
              <a:latin typeface="Century Gothic"/>
              <a:cs typeface="Times New Roman"/>
            </a:endParaRPr>
          </a:p>
          <a:p>
            <a:pPr>
              <a:buNone/>
            </a:pPr>
            <a:r>
              <a:rPr lang="en-US" sz="1400" dirty="0">
                <a:latin typeface="Century Gothic"/>
              </a:rPr>
              <a:t>Civil Service (2019) Becoming a Special Constable: a guide for employees. Available at: https://civilservice.blog.gov.uk/wp-content/uploads/sites/86/2019/09/Special-Constables-Employee-Guide-September-2019-HMG-FV.pdf (Accessed: 4 January 2026). </a:t>
            </a:r>
          </a:p>
          <a:p>
            <a:pPr>
              <a:buNone/>
            </a:pPr>
            <a:r>
              <a:rPr lang="en-US" sz="1400" dirty="0">
                <a:latin typeface="Century Gothic"/>
              </a:rPr>
              <a:t>College of Policing (no date) Core skills. Available at: https://www.college.police.uk/career-learning/support-for-career-development/core-skills (Accessed: 6 January 2026). </a:t>
            </a:r>
            <a:endParaRPr lang="en-US" sz="1400" dirty="0"/>
          </a:p>
          <a:p>
            <a:pPr>
              <a:buNone/>
            </a:pPr>
            <a:endParaRPr lang="en-US" sz="1400" dirty="0"/>
          </a:p>
          <a:p>
            <a:pPr>
              <a:buNone/>
            </a:pPr>
            <a:r>
              <a:rPr lang="en-US" sz="1400" dirty="0"/>
              <a:t>College of Policing (2024a) Change management. Available at: https://www.college.police.uk/career-learning/support-for-career-development/core-skills/change-management (Accessed: 6 January 2026). </a:t>
            </a:r>
          </a:p>
          <a:p>
            <a:pPr>
              <a:buNone/>
            </a:pPr>
            <a:endParaRPr lang="en-US" sz="1400" dirty="0"/>
          </a:p>
          <a:p>
            <a:pPr>
              <a:buNone/>
            </a:pPr>
            <a:r>
              <a:rPr lang="en-US" sz="1400" dirty="0"/>
              <a:t>College of Policing (2024b) Communicating and influencing. Available at: https://www.college.police.uk/career-learning/support-for-career-development/core-skills/communicating-influencing (Accessed: 4 January 2026). </a:t>
            </a:r>
          </a:p>
          <a:p>
            <a:pPr>
              <a:buNone/>
            </a:pPr>
            <a:endParaRPr lang="en-US" sz="1400" dirty="0"/>
          </a:p>
          <a:p>
            <a:pPr>
              <a:buNone/>
            </a:pPr>
            <a:r>
              <a:rPr lang="en-US" sz="1400" dirty="0"/>
              <a:t>College of Policing (2024c) Ethical policing principles. Available at: https://www.college.police.uk/ethics/code-of-ethics/principles (Accessed: 4 January 2026).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4820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BC761-7B6D-8640-82C9-151699B153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4449C6-64A1-5EAF-B35C-097C20FE3E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820749"/>
            <a:ext cx="10834777" cy="4757369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sz="1400" dirty="0"/>
              <a:t>College of Policing (2024d) Problem-solving. Available at: https://www.college.police.uk/career-learning/support-for-career-development/core-skills/problem-solving (Accessed: 6 January 2026). </a:t>
            </a:r>
          </a:p>
          <a:p>
            <a:endParaRPr lang="en-GB" sz="1400" dirty="0"/>
          </a:p>
          <a:p>
            <a:r>
              <a:rPr lang="en-GB" sz="1400" dirty="0"/>
              <a:t>College of Policing (2024e) Relationship management. Available at: https://www.college.police.uk/career-learning/support-for-career-development/core-skills/relationship-management (Accessed: 6 January 2026). </a:t>
            </a:r>
          </a:p>
          <a:p>
            <a:endParaRPr lang="en-GB" sz="1400" dirty="0"/>
          </a:p>
          <a:p>
            <a:r>
              <a:rPr lang="en-GB" sz="1400" dirty="0"/>
              <a:t>Hertfordshire Constabulary (no date) Benefits of becoming a Special Constable. Available at: https://www.herts.police.uk/police-forces/hertfordshire-constabulary/areas/careers/special-constables/benefits-of-becoming-a-special-constable/ (Accessed: 29 December 2025). </a:t>
            </a:r>
          </a:p>
          <a:p>
            <a:endParaRPr lang="en-GB" sz="1400" dirty="0"/>
          </a:p>
          <a:p>
            <a:r>
              <a:rPr lang="en-GB" sz="1400" dirty="0"/>
              <a:t>Home Office (2025) Police workforce, England and Wales: 31 March 2025. Available at: https://www.gov.uk/government/statistics/police-workforce-england-and-wales-31-march-2025/police-workforce-england-and-wales-31-march-2025 (Accessed: 6 January 2026). </a:t>
            </a:r>
          </a:p>
          <a:p>
            <a:endParaRPr lang="en-GB" sz="1400" dirty="0"/>
          </a:p>
          <a:p>
            <a:r>
              <a:rPr lang="en-GB" sz="1400" dirty="0"/>
              <a:t>Glamorgan Star (2023) South Wales Police says ‘thank you’ to its Special Constables. Available at: https://glamorganstar.co.uk/police-thanks-its-specials/ (Accessed: 6 January 2026). </a:t>
            </a:r>
          </a:p>
          <a:p>
            <a:endParaRPr lang="en-GB" sz="1400" dirty="0"/>
          </a:p>
          <a:p>
            <a:r>
              <a:rPr lang="en-GB" sz="1400" dirty="0"/>
              <a:t>South Wales Police (no date) The Special Constable role. Available at: https://www.south-wales.police.uk/police-forces/south-wales-police/areas/careers/careers/volunteers-and-special-constables/special-constable/ (Accessed: 30 December 2025). </a:t>
            </a:r>
          </a:p>
          <a:p>
            <a:endParaRPr lang="en-GB" sz="1400" dirty="0"/>
          </a:p>
          <a:p>
            <a:r>
              <a:rPr lang="en-US" sz="1400"/>
              <a:t>The Police Foundation (2024) Where have all the Special Constables gone, and what can we do about it? Available at: </a:t>
            </a:r>
            <a:r>
              <a:rPr lang="en-US" sz="1400" dirty="0"/>
              <a:t>https://www.police-foundation.org.uk/2024/01/where-have-all-the-special-constables-gone-and-what-can-we-do-about-it-long-read/ </a:t>
            </a:r>
            <a:r>
              <a:rPr lang="en-US" sz="1400"/>
              <a:t>(Accessed: 6 January 2026). </a:t>
            </a:r>
            <a:br>
              <a:rPr lang="en-US" sz="1400" dirty="0"/>
            </a:br>
            <a:endParaRPr lang="en-US" dirty="0"/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358498946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Vapor Trail</vt:lpstr>
      <vt:lpstr>Preparing For employment as a police officer</vt:lpstr>
      <vt:lpstr>My chosen volunteering opportunity </vt:lpstr>
      <vt:lpstr>Skills and abilities required</vt:lpstr>
      <vt:lpstr>Crisis in the special constabulary</vt:lpstr>
      <vt:lpstr>PowerPoint Presentation</vt:lpstr>
      <vt:lpstr>Benefits of becoming a special constable</vt:lpstr>
      <vt:lpstr>How volunteering builds life skills</vt:lpstr>
      <vt:lpstr>How will I contribute to the aims and objectives?</vt:lpstr>
      <vt:lpstr>Recognition</vt:lpstr>
      <vt:lpstr>conclusion</vt:lpstr>
      <vt:lpstr>Reference list</vt:lpstr>
      <vt:lpstr>REFERENCE LIST CONTINUED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Preparing For employment as a police officer</dc:title>
  <dc:creator>Claire Williams (2416992)</dc:creator>
  <cp:lastModifiedBy>Claire Williams (2416992)</cp:lastModifiedBy>
  <cp:revision>106</cp:revision>
  <dcterms:created xsi:type="dcterms:W3CDTF">2025-12-29T19:12:45Z</dcterms:created>
  <dcterms:modified xsi:type="dcterms:W3CDTF">2026-01-20T22:56:37Z</dcterms:modified>
</cp:coreProperties>
</file>