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2" r:id="rId4"/>
    <p:sldMasterId id="2147483661" r:id="rId5"/>
  </p:sldMasterIdLst>
  <p:notesMasterIdLst>
    <p:notesMasterId r:id="rId42"/>
  </p:notesMasterIdLst>
  <p:sldIdLst>
    <p:sldId id="789" r:id="rId6"/>
    <p:sldId id="755" r:id="rId7"/>
    <p:sldId id="781" r:id="rId8"/>
    <p:sldId id="782" r:id="rId9"/>
    <p:sldId id="783" r:id="rId10"/>
    <p:sldId id="784" r:id="rId11"/>
    <p:sldId id="785" r:id="rId12"/>
    <p:sldId id="787" r:id="rId13"/>
    <p:sldId id="757" r:id="rId14"/>
    <p:sldId id="758" r:id="rId15"/>
    <p:sldId id="759" r:id="rId16"/>
    <p:sldId id="760" r:id="rId17"/>
    <p:sldId id="761" r:id="rId18"/>
    <p:sldId id="762" r:id="rId19"/>
    <p:sldId id="763" r:id="rId20"/>
    <p:sldId id="764" r:id="rId21"/>
    <p:sldId id="765" r:id="rId22"/>
    <p:sldId id="766" r:id="rId23"/>
    <p:sldId id="767" r:id="rId24"/>
    <p:sldId id="768" r:id="rId25"/>
    <p:sldId id="769" r:id="rId26"/>
    <p:sldId id="770" r:id="rId27"/>
    <p:sldId id="771" r:id="rId28"/>
    <p:sldId id="788" r:id="rId29"/>
    <p:sldId id="772" r:id="rId30"/>
    <p:sldId id="773" r:id="rId31"/>
    <p:sldId id="774" r:id="rId32"/>
    <p:sldId id="775" r:id="rId33"/>
    <p:sldId id="776" r:id="rId34"/>
    <p:sldId id="778" r:id="rId35"/>
    <p:sldId id="777" r:id="rId36"/>
    <p:sldId id="779" r:id="rId37"/>
    <p:sldId id="780" r:id="rId38"/>
    <p:sldId id="790" r:id="rId39"/>
    <p:sldId id="791" r:id="rId40"/>
    <p:sldId id="73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B8A088-1E06-4CB8-8D32-B32FC74D7DF0}" v="3" dt="2024-10-10T07:49:28.6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4" d="100"/>
          <a:sy n="94" d="100"/>
        </p:scale>
        <p:origin x="11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ifer Prince Devaraj" userId="c3fb109c-09d1-42a6-93f4-69472d709861" providerId="ADAL" clId="{3D321CA5-6558-4F70-ABFA-1D9DD863DFAB}"/>
    <pc:docChg chg="undo custSel addSld delSld modSld sldOrd">
      <pc:chgData name="Jenifer Prince Devaraj" userId="c3fb109c-09d1-42a6-93f4-69472d709861" providerId="ADAL" clId="{3D321CA5-6558-4F70-ABFA-1D9DD863DFAB}" dt="2023-02-09T09:08:31.935" v="2178" actId="1076"/>
      <pc:docMkLst>
        <pc:docMk/>
      </pc:docMkLst>
      <pc:sldChg chg="add del setBg">
        <pc:chgData name="Jenifer Prince Devaraj" userId="c3fb109c-09d1-42a6-93f4-69472d709861" providerId="ADAL" clId="{3D321CA5-6558-4F70-ABFA-1D9DD863DFAB}" dt="2023-02-04T23:57:13.339" v="49" actId="47"/>
        <pc:sldMkLst>
          <pc:docMk/>
          <pc:sldMk cId="0" sldId="256"/>
        </pc:sldMkLst>
      </pc:sldChg>
      <pc:sldChg chg="addSp delSp modSp add mod ord">
        <pc:chgData name="Jenifer Prince Devaraj" userId="c3fb109c-09d1-42a6-93f4-69472d709861" providerId="ADAL" clId="{3D321CA5-6558-4F70-ABFA-1D9DD863DFAB}" dt="2023-02-08T22:54:07.544" v="2114" actId="20577"/>
        <pc:sldMkLst>
          <pc:docMk/>
          <pc:sldMk cId="3657130640" sldId="301"/>
        </pc:sldMkLst>
        <pc:spChg chg="del mod">
          <ac:chgData name="Jenifer Prince Devaraj" userId="c3fb109c-09d1-42a6-93f4-69472d709861" providerId="ADAL" clId="{3D321CA5-6558-4F70-ABFA-1D9DD863DFAB}" dt="2023-02-04T23:57:17.544" v="51" actId="478"/>
          <ac:spMkLst>
            <pc:docMk/>
            <pc:sldMk cId="3657130640" sldId="301"/>
            <ac:spMk id="2" creationId="{00000000-0000-0000-0000-000000000000}"/>
          </ac:spMkLst>
        </pc:spChg>
        <pc:spChg chg="mod">
          <ac:chgData name="Jenifer Prince Devaraj" userId="c3fb109c-09d1-42a6-93f4-69472d709861" providerId="ADAL" clId="{3D321CA5-6558-4F70-ABFA-1D9DD863DFAB}" dt="2023-02-08T22:54:07.544" v="2114" actId="20577"/>
          <ac:spMkLst>
            <pc:docMk/>
            <pc:sldMk cId="3657130640" sldId="301"/>
            <ac:spMk id="3" creationId="{00000000-0000-0000-0000-000000000000}"/>
          </ac:spMkLst>
        </pc:spChg>
        <pc:spChg chg="add del mod">
          <ac:chgData name="Jenifer Prince Devaraj" userId="c3fb109c-09d1-42a6-93f4-69472d709861" providerId="ADAL" clId="{3D321CA5-6558-4F70-ABFA-1D9DD863DFAB}" dt="2023-02-04T23:57:19.572" v="52" actId="478"/>
          <ac:spMkLst>
            <pc:docMk/>
            <pc:sldMk cId="3657130640" sldId="301"/>
            <ac:spMk id="7" creationId="{2EC2AAE5-BD7E-8705-2228-5315563902C2}"/>
          </ac:spMkLst>
        </pc:spChg>
        <pc:spChg chg="add mod">
          <ac:chgData name="Jenifer Prince Devaraj" userId="c3fb109c-09d1-42a6-93f4-69472d709861" providerId="ADAL" clId="{3D321CA5-6558-4F70-ABFA-1D9DD863DFAB}" dt="2023-02-04T23:59:33.532" v="89" actId="1076"/>
          <ac:spMkLst>
            <pc:docMk/>
            <pc:sldMk cId="3657130640" sldId="301"/>
            <ac:spMk id="8" creationId="{8A46A343-CD73-F103-0F65-ECE3683B8DD4}"/>
          </ac:spMkLst>
        </pc:spChg>
      </pc:sldChg>
      <pc:sldChg chg="add del">
        <pc:chgData name="Jenifer Prince Devaraj" userId="c3fb109c-09d1-42a6-93f4-69472d709861" providerId="ADAL" clId="{3D321CA5-6558-4F70-ABFA-1D9DD863DFAB}" dt="2023-02-04T23:57:27.021" v="53" actId="47"/>
        <pc:sldMkLst>
          <pc:docMk/>
          <pc:sldMk cId="3192266062" sldId="302"/>
        </pc:sldMkLst>
      </pc:sldChg>
      <pc:sldChg chg="addSp modSp add del">
        <pc:chgData name="Jenifer Prince Devaraj" userId="c3fb109c-09d1-42a6-93f4-69472d709861" providerId="ADAL" clId="{3D321CA5-6558-4F70-ABFA-1D9DD863DFAB}" dt="2023-02-05T18:11:31.909" v="862" actId="47"/>
        <pc:sldMkLst>
          <pc:docMk/>
          <pc:sldMk cId="2908344435" sldId="432"/>
        </pc:sldMkLst>
        <pc:spChg chg="add mod">
          <ac:chgData name="Jenifer Prince Devaraj" userId="c3fb109c-09d1-42a6-93f4-69472d709861" providerId="ADAL" clId="{3D321CA5-6558-4F70-ABFA-1D9DD863DFAB}" dt="2023-02-05T00:01:37.607" v="140"/>
          <ac:spMkLst>
            <pc:docMk/>
            <pc:sldMk cId="2908344435" sldId="432"/>
            <ac:spMk id="6" creationId="{099EF174-C9E1-24BC-C51E-43F38F37395D}"/>
          </ac:spMkLst>
        </pc:spChg>
      </pc:sldChg>
      <pc:sldChg chg="addSp modSp add mod">
        <pc:chgData name="Jenifer Prince Devaraj" userId="c3fb109c-09d1-42a6-93f4-69472d709861" providerId="ADAL" clId="{3D321CA5-6558-4F70-ABFA-1D9DD863DFAB}" dt="2023-02-05T00:03:11.990" v="153" actId="14100"/>
        <pc:sldMkLst>
          <pc:docMk/>
          <pc:sldMk cId="1573765161" sldId="605"/>
        </pc:sldMkLst>
        <pc:spChg chg="mod">
          <ac:chgData name="Jenifer Prince Devaraj" userId="c3fb109c-09d1-42a6-93f4-69472d709861" providerId="ADAL" clId="{3D321CA5-6558-4F70-ABFA-1D9DD863DFAB}" dt="2023-02-05T00:02:48.627" v="147" actId="113"/>
          <ac:spMkLst>
            <pc:docMk/>
            <pc:sldMk cId="1573765161" sldId="605"/>
            <ac:spMk id="2" creationId="{00000000-0000-0000-0000-000000000000}"/>
          </ac:spMkLst>
        </pc:spChg>
        <pc:spChg chg="add mod">
          <ac:chgData name="Jenifer Prince Devaraj" userId="c3fb109c-09d1-42a6-93f4-69472d709861" providerId="ADAL" clId="{3D321CA5-6558-4F70-ABFA-1D9DD863DFAB}" dt="2023-02-04T23:59:36.809" v="90"/>
          <ac:spMkLst>
            <pc:docMk/>
            <pc:sldMk cId="1573765161" sldId="605"/>
            <ac:spMk id="3" creationId="{7B2D1623-084B-5A28-1713-5E0D92B107B4}"/>
          </ac:spMkLst>
        </pc:spChg>
        <pc:spChg chg="mod">
          <ac:chgData name="Jenifer Prince Devaraj" userId="c3fb109c-09d1-42a6-93f4-69472d709861" providerId="ADAL" clId="{3D321CA5-6558-4F70-ABFA-1D9DD863DFAB}" dt="2023-02-05T00:03:11.990" v="153" actId="14100"/>
          <ac:spMkLst>
            <pc:docMk/>
            <pc:sldMk cId="1573765161" sldId="605"/>
            <ac:spMk id="24" creationId="{00000000-0000-0000-0000-000000000000}"/>
          </ac:spMkLst>
        </pc:spChg>
      </pc:sldChg>
      <pc:sldChg chg="addSp modSp add mod">
        <pc:chgData name="Jenifer Prince Devaraj" userId="c3fb109c-09d1-42a6-93f4-69472d709861" providerId="ADAL" clId="{3D321CA5-6558-4F70-ABFA-1D9DD863DFAB}" dt="2023-02-09T08:51:14.879" v="2129" actId="113"/>
        <pc:sldMkLst>
          <pc:docMk/>
          <pc:sldMk cId="3493906120" sldId="606"/>
        </pc:sldMkLst>
        <pc:spChg chg="mod">
          <ac:chgData name="Jenifer Prince Devaraj" userId="c3fb109c-09d1-42a6-93f4-69472d709861" providerId="ADAL" clId="{3D321CA5-6558-4F70-ABFA-1D9DD863DFAB}" dt="2023-02-05T17:26:36.560" v="330" actId="20577"/>
          <ac:spMkLst>
            <pc:docMk/>
            <pc:sldMk cId="3493906120" sldId="606"/>
            <ac:spMk id="2" creationId="{00000000-0000-0000-0000-000000000000}"/>
          </ac:spMkLst>
        </pc:spChg>
        <pc:spChg chg="add mod">
          <ac:chgData name="Jenifer Prince Devaraj" userId="c3fb109c-09d1-42a6-93f4-69472d709861" providerId="ADAL" clId="{3D321CA5-6558-4F70-ABFA-1D9DD863DFAB}" dt="2023-02-04T23:59:38.947" v="91"/>
          <ac:spMkLst>
            <pc:docMk/>
            <pc:sldMk cId="3493906120" sldId="606"/>
            <ac:spMk id="3" creationId="{05E345BE-9453-DEA4-E9AB-8EB2A022C921}"/>
          </ac:spMkLst>
        </pc:spChg>
        <pc:spChg chg="mod">
          <ac:chgData name="Jenifer Prince Devaraj" userId="c3fb109c-09d1-42a6-93f4-69472d709861" providerId="ADAL" clId="{3D321CA5-6558-4F70-ABFA-1D9DD863DFAB}" dt="2023-02-09T08:51:14.879" v="2129" actId="113"/>
          <ac:spMkLst>
            <pc:docMk/>
            <pc:sldMk cId="3493906120" sldId="606"/>
            <ac:spMk id="24" creationId="{00000000-0000-0000-0000-000000000000}"/>
          </ac:spMkLst>
        </pc:spChg>
      </pc:sldChg>
      <pc:sldChg chg="addSp modSp add mod">
        <pc:chgData name="Jenifer Prince Devaraj" userId="c3fb109c-09d1-42a6-93f4-69472d709861" providerId="ADAL" clId="{3D321CA5-6558-4F70-ABFA-1D9DD863DFAB}" dt="2023-02-09T09:01:53.173" v="2139" actId="113"/>
        <pc:sldMkLst>
          <pc:docMk/>
          <pc:sldMk cId="1585720519" sldId="607"/>
        </pc:sldMkLst>
        <pc:spChg chg="mod">
          <ac:chgData name="Jenifer Prince Devaraj" userId="c3fb109c-09d1-42a6-93f4-69472d709861" providerId="ADAL" clId="{3D321CA5-6558-4F70-ABFA-1D9DD863DFAB}" dt="2023-02-08T19:40:28.535" v="1031" actId="1076"/>
          <ac:spMkLst>
            <pc:docMk/>
            <pc:sldMk cId="1585720519" sldId="607"/>
            <ac:spMk id="2" creationId="{00000000-0000-0000-0000-000000000000}"/>
          </ac:spMkLst>
        </pc:spChg>
        <pc:spChg chg="add mod">
          <ac:chgData name="Jenifer Prince Devaraj" userId="c3fb109c-09d1-42a6-93f4-69472d709861" providerId="ADAL" clId="{3D321CA5-6558-4F70-ABFA-1D9DD863DFAB}" dt="2023-02-04T23:59:40.658" v="92"/>
          <ac:spMkLst>
            <pc:docMk/>
            <pc:sldMk cId="1585720519" sldId="607"/>
            <ac:spMk id="3" creationId="{9B740E3E-9B8F-E1FF-286A-D75E6F9E06D7}"/>
          </ac:spMkLst>
        </pc:spChg>
        <pc:spChg chg="mod">
          <ac:chgData name="Jenifer Prince Devaraj" userId="c3fb109c-09d1-42a6-93f4-69472d709861" providerId="ADAL" clId="{3D321CA5-6558-4F70-ABFA-1D9DD863DFAB}" dt="2023-02-09T09:01:53.173" v="2139" actId="113"/>
          <ac:spMkLst>
            <pc:docMk/>
            <pc:sldMk cId="1585720519" sldId="607"/>
            <ac:spMk id="24" creationId="{00000000-0000-0000-0000-000000000000}"/>
          </ac:spMkLst>
        </pc:spChg>
      </pc:sldChg>
      <pc:sldChg chg="addSp delSp modSp add mod">
        <pc:chgData name="Jenifer Prince Devaraj" userId="c3fb109c-09d1-42a6-93f4-69472d709861" providerId="ADAL" clId="{3D321CA5-6558-4F70-ABFA-1D9DD863DFAB}" dt="2023-02-08T19:45:25.477" v="1036" actId="1076"/>
        <pc:sldMkLst>
          <pc:docMk/>
          <pc:sldMk cId="2193472422" sldId="608"/>
        </pc:sldMkLst>
        <pc:spChg chg="mod">
          <ac:chgData name="Jenifer Prince Devaraj" userId="c3fb109c-09d1-42a6-93f4-69472d709861" providerId="ADAL" clId="{3D321CA5-6558-4F70-ABFA-1D9DD863DFAB}" dt="2023-02-05T17:27:00.696" v="336" actId="113"/>
          <ac:spMkLst>
            <pc:docMk/>
            <pc:sldMk cId="2193472422" sldId="608"/>
            <ac:spMk id="2" creationId="{00000000-0000-0000-0000-000000000000}"/>
          </ac:spMkLst>
        </pc:spChg>
        <pc:spChg chg="add mod">
          <ac:chgData name="Jenifer Prince Devaraj" userId="c3fb109c-09d1-42a6-93f4-69472d709861" providerId="ADAL" clId="{3D321CA5-6558-4F70-ABFA-1D9DD863DFAB}" dt="2023-02-04T23:59:42.626" v="93"/>
          <ac:spMkLst>
            <pc:docMk/>
            <pc:sldMk cId="2193472422" sldId="608"/>
            <ac:spMk id="3" creationId="{9130806C-6CBD-EF6A-C444-CE4D81B17367}"/>
          </ac:spMkLst>
        </pc:spChg>
        <pc:picChg chg="add mod">
          <ac:chgData name="Jenifer Prince Devaraj" userId="c3fb109c-09d1-42a6-93f4-69472d709861" providerId="ADAL" clId="{3D321CA5-6558-4F70-ABFA-1D9DD863DFAB}" dt="2023-02-08T19:45:25.477" v="1036" actId="1076"/>
          <ac:picMkLst>
            <pc:docMk/>
            <pc:sldMk cId="2193472422" sldId="608"/>
            <ac:picMk id="6" creationId="{B19BA333-6567-141C-A5D7-5B4D6B4FEAF6}"/>
          </ac:picMkLst>
        </pc:picChg>
        <pc:picChg chg="del mod">
          <ac:chgData name="Jenifer Prince Devaraj" userId="c3fb109c-09d1-42a6-93f4-69472d709861" providerId="ADAL" clId="{3D321CA5-6558-4F70-ABFA-1D9DD863DFAB}" dt="2023-02-08T19:41:07.293" v="1034" actId="21"/>
          <ac:picMkLst>
            <pc:docMk/>
            <pc:sldMk cId="2193472422" sldId="608"/>
            <ac:picMk id="3074" creationId="{00000000-0000-0000-0000-000000000000}"/>
          </ac:picMkLst>
        </pc:picChg>
      </pc:sldChg>
      <pc:sldChg chg="addSp delSp modSp add mod">
        <pc:chgData name="Jenifer Prince Devaraj" userId="c3fb109c-09d1-42a6-93f4-69472d709861" providerId="ADAL" clId="{3D321CA5-6558-4F70-ABFA-1D9DD863DFAB}" dt="2023-02-08T19:45:52.342" v="1038" actId="1076"/>
        <pc:sldMkLst>
          <pc:docMk/>
          <pc:sldMk cId="2929937773" sldId="609"/>
        </pc:sldMkLst>
        <pc:spChg chg="del">
          <ac:chgData name="Jenifer Prince Devaraj" userId="c3fb109c-09d1-42a6-93f4-69472d709861" providerId="ADAL" clId="{3D321CA5-6558-4F70-ABFA-1D9DD863DFAB}" dt="2023-02-05T17:27:52.230" v="344" actId="478"/>
          <ac:spMkLst>
            <pc:docMk/>
            <pc:sldMk cId="2929937773" sldId="609"/>
            <ac:spMk id="2" creationId="{00000000-0000-0000-0000-000000000000}"/>
          </ac:spMkLst>
        </pc:spChg>
        <pc:spChg chg="add mod">
          <ac:chgData name="Jenifer Prince Devaraj" userId="c3fb109c-09d1-42a6-93f4-69472d709861" providerId="ADAL" clId="{3D321CA5-6558-4F70-ABFA-1D9DD863DFAB}" dt="2023-02-04T23:59:44.450" v="94"/>
          <ac:spMkLst>
            <pc:docMk/>
            <pc:sldMk cId="2929937773" sldId="609"/>
            <ac:spMk id="3" creationId="{F66626A8-137B-69CA-54DA-A9E848337ECF}"/>
          </ac:spMkLst>
        </pc:spChg>
        <pc:spChg chg="add del mod">
          <ac:chgData name="Jenifer Prince Devaraj" userId="c3fb109c-09d1-42a6-93f4-69472d709861" providerId="ADAL" clId="{3D321CA5-6558-4F70-ABFA-1D9DD863DFAB}" dt="2023-02-05T17:27:54.808" v="346" actId="478"/>
          <ac:spMkLst>
            <pc:docMk/>
            <pc:sldMk cId="2929937773" sldId="609"/>
            <ac:spMk id="7" creationId="{159D0D98-0BB5-446A-B03A-7E430E7B9974}"/>
          </ac:spMkLst>
        </pc:spChg>
        <pc:spChg chg="add mod">
          <ac:chgData name="Jenifer Prince Devaraj" userId="c3fb109c-09d1-42a6-93f4-69472d709861" providerId="ADAL" clId="{3D321CA5-6558-4F70-ABFA-1D9DD863DFAB}" dt="2023-02-05T17:28:20.699" v="353" actId="1076"/>
          <ac:spMkLst>
            <pc:docMk/>
            <pc:sldMk cId="2929937773" sldId="609"/>
            <ac:spMk id="9" creationId="{5B9B25AB-02C0-8CE9-C6E4-6E87DBBA75F4}"/>
          </ac:spMkLst>
        </pc:spChg>
        <pc:spChg chg="mod">
          <ac:chgData name="Jenifer Prince Devaraj" userId="c3fb109c-09d1-42a6-93f4-69472d709861" providerId="ADAL" clId="{3D321CA5-6558-4F70-ABFA-1D9DD863DFAB}" dt="2023-02-08T19:45:52.342" v="1038" actId="1076"/>
          <ac:spMkLst>
            <pc:docMk/>
            <pc:sldMk cId="2929937773" sldId="609"/>
            <ac:spMk id="24" creationId="{00000000-0000-0000-0000-000000000000}"/>
          </ac:spMkLst>
        </pc:spChg>
      </pc:sldChg>
      <pc:sldChg chg="addSp delSp modSp add mod">
        <pc:chgData name="Jenifer Prince Devaraj" userId="c3fb109c-09d1-42a6-93f4-69472d709861" providerId="ADAL" clId="{3D321CA5-6558-4F70-ABFA-1D9DD863DFAB}" dt="2023-02-08T19:46:39.189" v="1046" actId="1076"/>
        <pc:sldMkLst>
          <pc:docMk/>
          <pc:sldMk cId="2512194908" sldId="610"/>
        </pc:sldMkLst>
        <pc:spChg chg="del">
          <ac:chgData name="Jenifer Prince Devaraj" userId="c3fb109c-09d1-42a6-93f4-69472d709861" providerId="ADAL" clId="{3D321CA5-6558-4F70-ABFA-1D9DD863DFAB}" dt="2023-02-05T17:28:34.035" v="356" actId="478"/>
          <ac:spMkLst>
            <pc:docMk/>
            <pc:sldMk cId="2512194908" sldId="610"/>
            <ac:spMk id="2" creationId="{00000000-0000-0000-0000-000000000000}"/>
          </ac:spMkLst>
        </pc:spChg>
        <pc:spChg chg="add mod">
          <ac:chgData name="Jenifer Prince Devaraj" userId="c3fb109c-09d1-42a6-93f4-69472d709861" providerId="ADAL" clId="{3D321CA5-6558-4F70-ABFA-1D9DD863DFAB}" dt="2023-02-04T23:59:48.237" v="96" actId="1036"/>
          <ac:spMkLst>
            <pc:docMk/>
            <pc:sldMk cId="2512194908" sldId="610"/>
            <ac:spMk id="3" creationId="{69EE10B1-0A3A-DDCE-A526-86C1814903A9}"/>
          </ac:spMkLst>
        </pc:spChg>
        <pc:spChg chg="add del mod">
          <ac:chgData name="Jenifer Prince Devaraj" userId="c3fb109c-09d1-42a6-93f4-69472d709861" providerId="ADAL" clId="{3D321CA5-6558-4F70-ABFA-1D9DD863DFAB}" dt="2023-02-05T17:28:35.827" v="357" actId="478"/>
          <ac:spMkLst>
            <pc:docMk/>
            <pc:sldMk cId="2512194908" sldId="610"/>
            <ac:spMk id="7" creationId="{7EC224E4-50D1-8D33-7A48-A42B5DB9FA22}"/>
          </ac:spMkLst>
        </pc:spChg>
        <pc:spChg chg="add mod">
          <ac:chgData name="Jenifer Prince Devaraj" userId="c3fb109c-09d1-42a6-93f4-69472d709861" providerId="ADAL" clId="{3D321CA5-6558-4F70-ABFA-1D9DD863DFAB}" dt="2023-02-08T19:46:39.189" v="1046" actId="1076"/>
          <ac:spMkLst>
            <pc:docMk/>
            <pc:sldMk cId="2512194908" sldId="610"/>
            <ac:spMk id="9" creationId="{FF8214AD-8908-DB82-CD91-BD97B833F7CD}"/>
          </ac:spMkLst>
        </pc:spChg>
        <pc:spChg chg="mod">
          <ac:chgData name="Jenifer Prince Devaraj" userId="c3fb109c-09d1-42a6-93f4-69472d709861" providerId="ADAL" clId="{3D321CA5-6558-4F70-ABFA-1D9DD863DFAB}" dt="2023-02-08T19:46:35.338" v="1045" actId="1076"/>
          <ac:spMkLst>
            <pc:docMk/>
            <pc:sldMk cId="2512194908" sldId="610"/>
            <ac:spMk id="24" creationId="{00000000-0000-0000-0000-000000000000}"/>
          </ac:spMkLst>
        </pc:spChg>
      </pc:sldChg>
      <pc:sldChg chg="addSp delSp modSp add mod">
        <pc:chgData name="Jenifer Prince Devaraj" userId="c3fb109c-09d1-42a6-93f4-69472d709861" providerId="ADAL" clId="{3D321CA5-6558-4F70-ABFA-1D9DD863DFAB}" dt="2023-02-08T20:03:02.773" v="1060" actId="1076"/>
        <pc:sldMkLst>
          <pc:docMk/>
          <pc:sldMk cId="2024183099" sldId="611"/>
        </pc:sldMkLst>
        <pc:spChg chg="mod">
          <ac:chgData name="Jenifer Prince Devaraj" userId="c3fb109c-09d1-42a6-93f4-69472d709861" providerId="ADAL" clId="{3D321CA5-6558-4F70-ABFA-1D9DD863DFAB}" dt="2023-02-05T17:30:21.728" v="382" actId="113"/>
          <ac:spMkLst>
            <pc:docMk/>
            <pc:sldMk cId="2024183099" sldId="611"/>
            <ac:spMk id="2" creationId="{00000000-0000-0000-0000-000000000000}"/>
          </ac:spMkLst>
        </pc:spChg>
        <pc:spChg chg="add mod">
          <ac:chgData name="Jenifer Prince Devaraj" userId="c3fb109c-09d1-42a6-93f4-69472d709861" providerId="ADAL" clId="{3D321CA5-6558-4F70-ABFA-1D9DD863DFAB}" dt="2023-02-04T23:59:55.898" v="97"/>
          <ac:spMkLst>
            <pc:docMk/>
            <pc:sldMk cId="2024183099" sldId="611"/>
            <ac:spMk id="3" creationId="{92B3F818-9D3E-A66D-900A-0A108A6FFE3A}"/>
          </ac:spMkLst>
        </pc:spChg>
        <pc:picChg chg="add del mod">
          <ac:chgData name="Jenifer Prince Devaraj" userId="c3fb109c-09d1-42a6-93f4-69472d709861" providerId="ADAL" clId="{3D321CA5-6558-4F70-ABFA-1D9DD863DFAB}" dt="2023-02-08T20:02:08.960" v="1055" actId="478"/>
          <ac:picMkLst>
            <pc:docMk/>
            <pc:sldMk cId="2024183099" sldId="611"/>
            <ac:picMk id="6" creationId="{43D96E6A-82EB-E0EE-A074-53211F29CD6D}"/>
          </ac:picMkLst>
        </pc:picChg>
        <pc:picChg chg="del mod">
          <ac:chgData name="Jenifer Prince Devaraj" userId="c3fb109c-09d1-42a6-93f4-69472d709861" providerId="ADAL" clId="{3D321CA5-6558-4F70-ABFA-1D9DD863DFAB}" dt="2023-02-08T20:02:01.237" v="1052" actId="478"/>
          <ac:picMkLst>
            <pc:docMk/>
            <pc:sldMk cId="2024183099" sldId="611"/>
            <ac:picMk id="8" creationId="{00000000-0000-0000-0000-000000000000}"/>
          </ac:picMkLst>
        </pc:picChg>
        <pc:picChg chg="add mod">
          <ac:chgData name="Jenifer Prince Devaraj" userId="c3fb109c-09d1-42a6-93f4-69472d709861" providerId="ADAL" clId="{3D321CA5-6558-4F70-ABFA-1D9DD863DFAB}" dt="2023-02-08T20:02:06.775" v="1054" actId="1076"/>
          <ac:picMkLst>
            <pc:docMk/>
            <pc:sldMk cId="2024183099" sldId="611"/>
            <ac:picMk id="9" creationId="{18D306D8-F41C-8E0B-57DA-C24FE7339952}"/>
          </ac:picMkLst>
        </pc:picChg>
        <pc:picChg chg="add mod">
          <ac:chgData name="Jenifer Prince Devaraj" userId="c3fb109c-09d1-42a6-93f4-69472d709861" providerId="ADAL" clId="{3D321CA5-6558-4F70-ABFA-1D9DD863DFAB}" dt="2023-02-08T20:03:02.773" v="1060" actId="1076"/>
          <ac:picMkLst>
            <pc:docMk/>
            <pc:sldMk cId="2024183099" sldId="611"/>
            <ac:picMk id="11" creationId="{039F23B4-9482-0F36-A80B-5F1405A3EB51}"/>
          </ac:picMkLst>
        </pc:picChg>
      </pc:sldChg>
      <pc:sldChg chg="addSp modSp add mod">
        <pc:chgData name="Jenifer Prince Devaraj" userId="c3fb109c-09d1-42a6-93f4-69472d709861" providerId="ADAL" clId="{3D321CA5-6558-4F70-ABFA-1D9DD863DFAB}" dt="2023-02-08T20:05:52.884" v="1212" actId="12"/>
        <pc:sldMkLst>
          <pc:docMk/>
          <pc:sldMk cId="3756928384" sldId="612"/>
        </pc:sldMkLst>
        <pc:spChg chg="mod">
          <ac:chgData name="Jenifer Prince Devaraj" userId="c3fb109c-09d1-42a6-93f4-69472d709861" providerId="ADAL" clId="{3D321CA5-6558-4F70-ABFA-1D9DD863DFAB}" dt="2023-02-05T17:31:00.625" v="393" actId="113"/>
          <ac:spMkLst>
            <pc:docMk/>
            <pc:sldMk cId="3756928384" sldId="612"/>
            <ac:spMk id="2" creationId="{00000000-0000-0000-0000-000000000000}"/>
          </ac:spMkLst>
        </pc:spChg>
        <pc:spChg chg="add mod">
          <ac:chgData name="Jenifer Prince Devaraj" userId="c3fb109c-09d1-42a6-93f4-69472d709861" providerId="ADAL" clId="{3D321CA5-6558-4F70-ABFA-1D9DD863DFAB}" dt="2023-02-04T23:59:57.370" v="98"/>
          <ac:spMkLst>
            <pc:docMk/>
            <pc:sldMk cId="3756928384" sldId="612"/>
            <ac:spMk id="3" creationId="{F7AEEE35-85CF-C461-EB0A-F08CB715898E}"/>
          </ac:spMkLst>
        </pc:spChg>
        <pc:spChg chg="mod">
          <ac:chgData name="Jenifer Prince Devaraj" userId="c3fb109c-09d1-42a6-93f4-69472d709861" providerId="ADAL" clId="{3D321CA5-6558-4F70-ABFA-1D9DD863DFAB}" dt="2023-02-08T20:05:52.884" v="1212" actId="12"/>
          <ac:spMkLst>
            <pc:docMk/>
            <pc:sldMk cId="3756928384" sldId="612"/>
            <ac:spMk id="24" creationId="{00000000-0000-0000-0000-000000000000}"/>
          </ac:spMkLst>
        </pc:spChg>
      </pc:sldChg>
      <pc:sldChg chg="addSp delSp modSp add del mod">
        <pc:chgData name="Jenifer Prince Devaraj" userId="c3fb109c-09d1-42a6-93f4-69472d709861" providerId="ADAL" clId="{3D321CA5-6558-4F70-ABFA-1D9DD863DFAB}" dt="2023-02-08T20:05:38.375" v="1211" actId="47"/>
        <pc:sldMkLst>
          <pc:docMk/>
          <pc:sldMk cId="1070806079" sldId="613"/>
        </pc:sldMkLst>
        <pc:spChg chg="add mod">
          <ac:chgData name="Jenifer Prince Devaraj" userId="c3fb109c-09d1-42a6-93f4-69472d709861" providerId="ADAL" clId="{3D321CA5-6558-4F70-ABFA-1D9DD863DFAB}" dt="2023-02-04T23:59:58.909" v="99"/>
          <ac:spMkLst>
            <pc:docMk/>
            <pc:sldMk cId="1070806079" sldId="613"/>
            <ac:spMk id="3" creationId="{E615E473-223E-B7FA-F937-9AC583A3D86A}"/>
          </ac:spMkLst>
        </pc:spChg>
        <pc:picChg chg="del mod">
          <ac:chgData name="Jenifer Prince Devaraj" userId="c3fb109c-09d1-42a6-93f4-69472d709861" providerId="ADAL" clId="{3D321CA5-6558-4F70-ABFA-1D9DD863DFAB}" dt="2023-02-05T18:17:37.750" v="936" actId="478"/>
          <ac:picMkLst>
            <pc:docMk/>
            <pc:sldMk cId="1070806079" sldId="613"/>
            <ac:picMk id="6" creationId="{00000000-0000-0000-0000-000000000000}"/>
          </ac:picMkLst>
        </pc:picChg>
        <pc:picChg chg="add mod">
          <ac:chgData name="Jenifer Prince Devaraj" userId="c3fb109c-09d1-42a6-93f4-69472d709861" providerId="ADAL" clId="{3D321CA5-6558-4F70-ABFA-1D9DD863DFAB}" dt="2023-02-05T18:17:44.544" v="940" actId="1076"/>
          <ac:picMkLst>
            <pc:docMk/>
            <pc:sldMk cId="1070806079" sldId="613"/>
            <ac:picMk id="8" creationId="{8B5DBB9D-9EE7-871E-1061-A2124E6219CF}"/>
          </ac:picMkLst>
        </pc:picChg>
      </pc:sldChg>
      <pc:sldChg chg="addSp delSp modSp add mod">
        <pc:chgData name="Jenifer Prince Devaraj" userId="c3fb109c-09d1-42a6-93f4-69472d709861" providerId="ADAL" clId="{3D321CA5-6558-4F70-ABFA-1D9DD863DFAB}" dt="2023-02-08T20:12:35.385" v="1283" actId="1076"/>
        <pc:sldMkLst>
          <pc:docMk/>
          <pc:sldMk cId="1350533888" sldId="614"/>
        </pc:sldMkLst>
        <pc:spChg chg="mod">
          <ac:chgData name="Jenifer Prince Devaraj" userId="c3fb109c-09d1-42a6-93f4-69472d709861" providerId="ADAL" clId="{3D321CA5-6558-4F70-ABFA-1D9DD863DFAB}" dt="2023-02-05T17:32:16.344" v="407" actId="113"/>
          <ac:spMkLst>
            <pc:docMk/>
            <pc:sldMk cId="1350533888" sldId="614"/>
            <ac:spMk id="2" creationId="{00000000-0000-0000-0000-000000000000}"/>
          </ac:spMkLst>
        </pc:spChg>
        <pc:spChg chg="add mod">
          <ac:chgData name="Jenifer Prince Devaraj" userId="c3fb109c-09d1-42a6-93f4-69472d709861" providerId="ADAL" clId="{3D321CA5-6558-4F70-ABFA-1D9DD863DFAB}" dt="2023-02-05T00:00:00.353" v="100"/>
          <ac:spMkLst>
            <pc:docMk/>
            <pc:sldMk cId="1350533888" sldId="614"/>
            <ac:spMk id="3" creationId="{68D99964-5A33-B257-4200-2F364733F7D7}"/>
          </ac:spMkLst>
        </pc:spChg>
        <pc:spChg chg="mod">
          <ac:chgData name="Jenifer Prince Devaraj" userId="c3fb109c-09d1-42a6-93f4-69472d709861" providerId="ADAL" clId="{3D321CA5-6558-4F70-ABFA-1D9DD863DFAB}" dt="2023-02-08T20:07:02.497" v="1245" actId="113"/>
          <ac:spMkLst>
            <pc:docMk/>
            <pc:sldMk cId="1350533888" sldId="614"/>
            <ac:spMk id="24" creationId="{00000000-0000-0000-0000-000000000000}"/>
          </ac:spMkLst>
        </pc:spChg>
        <pc:picChg chg="add del mod">
          <ac:chgData name="Jenifer Prince Devaraj" userId="c3fb109c-09d1-42a6-93f4-69472d709861" providerId="ADAL" clId="{3D321CA5-6558-4F70-ABFA-1D9DD863DFAB}" dt="2023-02-08T20:12:09.746" v="1273" actId="478"/>
          <ac:picMkLst>
            <pc:docMk/>
            <pc:sldMk cId="1350533888" sldId="614"/>
            <ac:picMk id="6" creationId="{651C5827-84AC-4879-6B27-5036A8800278}"/>
          </ac:picMkLst>
        </pc:picChg>
        <pc:picChg chg="add del mod">
          <ac:chgData name="Jenifer Prince Devaraj" userId="c3fb109c-09d1-42a6-93f4-69472d709861" providerId="ADAL" clId="{3D321CA5-6558-4F70-ABFA-1D9DD863DFAB}" dt="2023-02-08T20:12:29.517" v="1280" actId="478"/>
          <ac:picMkLst>
            <pc:docMk/>
            <pc:sldMk cId="1350533888" sldId="614"/>
            <ac:picMk id="12" creationId="{F20A9C38-3B36-2CA5-92FB-F5D3A81EF846}"/>
          </ac:picMkLst>
        </pc:picChg>
        <pc:picChg chg="add mod">
          <ac:chgData name="Jenifer Prince Devaraj" userId="c3fb109c-09d1-42a6-93f4-69472d709861" providerId="ADAL" clId="{3D321CA5-6558-4F70-ABFA-1D9DD863DFAB}" dt="2023-02-08T20:12:35.385" v="1283" actId="1076"/>
          <ac:picMkLst>
            <pc:docMk/>
            <pc:sldMk cId="1350533888" sldId="614"/>
            <ac:picMk id="14" creationId="{632BB05F-E480-22F2-57A7-42B8A772A179}"/>
          </ac:picMkLst>
        </pc:picChg>
        <pc:cxnChg chg="add del mod">
          <ac:chgData name="Jenifer Prince Devaraj" userId="c3fb109c-09d1-42a6-93f4-69472d709861" providerId="ADAL" clId="{3D321CA5-6558-4F70-ABFA-1D9DD863DFAB}" dt="2023-02-08T20:12:14.088" v="1276" actId="478"/>
          <ac:cxnSpMkLst>
            <pc:docMk/>
            <pc:sldMk cId="1350533888" sldId="614"/>
            <ac:cxnSpMk id="8" creationId="{3FC33822-82EF-6D63-8612-7718AE842CB8}"/>
          </ac:cxnSpMkLst>
        </pc:cxnChg>
        <pc:cxnChg chg="add del mod">
          <ac:chgData name="Jenifer Prince Devaraj" userId="c3fb109c-09d1-42a6-93f4-69472d709861" providerId="ADAL" clId="{3D321CA5-6558-4F70-ABFA-1D9DD863DFAB}" dt="2023-02-08T20:12:12.082" v="1274" actId="478"/>
          <ac:cxnSpMkLst>
            <pc:docMk/>
            <pc:sldMk cId="1350533888" sldId="614"/>
            <ac:cxnSpMk id="10" creationId="{642D3578-F62E-F5F2-4C1A-21D09FA1593D}"/>
          </ac:cxnSpMkLst>
        </pc:cxnChg>
      </pc:sldChg>
      <pc:sldChg chg="addSp delSp modSp add mod">
        <pc:chgData name="Jenifer Prince Devaraj" userId="c3fb109c-09d1-42a6-93f4-69472d709861" providerId="ADAL" clId="{3D321CA5-6558-4F70-ABFA-1D9DD863DFAB}" dt="2023-02-08T20:24:22.252" v="1323" actId="1076"/>
        <pc:sldMkLst>
          <pc:docMk/>
          <pc:sldMk cId="598047360" sldId="615"/>
        </pc:sldMkLst>
        <pc:spChg chg="mod">
          <ac:chgData name="Jenifer Prince Devaraj" userId="c3fb109c-09d1-42a6-93f4-69472d709861" providerId="ADAL" clId="{3D321CA5-6558-4F70-ABFA-1D9DD863DFAB}" dt="2023-02-05T17:33:34.866" v="422" actId="1076"/>
          <ac:spMkLst>
            <pc:docMk/>
            <pc:sldMk cId="598047360" sldId="615"/>
            <ac:spMk id="2" creationId="{00000000-0000-0000-0000-000000000000}"/>
          </ac:spMkLst>
        </pc:spChg>
        <pc:spChg chg="add mod">
          <ac:chgData name="Jenifer Prince Devaraj" userId="c3fb109c-09d1-42a6-93f4-69472d709861" providerId="ADAL" clId="{3D321CA5-6558-4F70-ABFA-1D9DD863DFAB}" dt="2023-02-05T00:00:01.842" v="101"/>
          <ac:spMkLst>
            <pc:docMk/>
            <pc:sldMk cId="598047360" sldId="615"/>
            <ac:spMk id="6" creationId="{97CB7578-A5B7-BA7D-05C2-8300618ADC4F}"/>
          </ac:spMkLst>
        </pc:spChg>
        <pc:picChg chg="del mod">
          <ac:chgData name="Jenifer Prince Devaraj" userId="c3fb109c-09d1-42a6-93f4-69472d709861" providerId="ADAL" clId="{3D321CA5-6558-4F70-ABFA-1D9DD863DFAB}" dt="2023-02-08T20:24:16.397" v="1320" actId="478"/>
          <ac:picMkLst>
            <pc:docMk/>
            <pc:sldMk cId="598047360" sldId="615"/>
            <ac:picMk id="3" creationId="{00000000-0000-0000-0000-000000000000}"/>
          </ac:picMkLst>
        </pc:picChg>
        <pc:picChg chg="add mod">
          <ac:chgData name="Jenifer Prince Devaraj" userId="c3fb109c-09d1-42a6-93f4-69472d709861" providerId="ADAL" clId="{3D321CA5-6558-4F70-ABFA-1D9DD863DFAB}" dt="2023-02-08T20:24:22.252" v="1323" actId="1076"/>
          <ac:picMkLst>
            <pc:docMk/>
            <pc:sldMk cId="598047360" sldId="615"/>
            <ac:picMk id="7" creationId="{D592B03E-687B-DE0E-9EAB-33012EFD272B}"/>
          </ac:picMkLst>
        </pc:picChg>
      </pc:sldChg>
      <pc:sldChg chg="addSp delSp modSp add del mod">
        <pc:chgData name="Jenifer Prince Devaraj" userId="c3fb109c-09d1-42a6-93f4-69472d709861" providerId="ADAL" clId="{3D321CA5-6558-4F70-ABFA-1D9DD863DFAB}" dt="2023-02-08T20:32:47.889" v="1402" actId="47"/>
        <pc:sldMkLst>
          <pc:docMk/>
          <pc:sldMk cId="1083276596" sldId="616"/>
        </pc:sldMkLst>
        <pc:spChg chg="mod">
          <ac:chgData name="Jenifer Prince Devaraj" userId="c3fb109c-09d1-42a6-93f4-69472d709861" providerId="ADAL" clId="{3D321CA5-6558-4F70-ABFA-1D9DD863DFAB}" dt="2023-02-05T17:37:52.061" v="460" actId="113"/>
          <ac:spMkLst>
            <pc:docMk/>
            <pc:sldMk cId="1083276596" sldId="616"/>
            <ac:spMk id="2" creationId="{00000000-0000-0000-0000-000000000000}"/>
          </ac:spMkLst>
        </pc:spChg>
        <pc:spChg chg="add mod">
          <ac:chgData name="Jenifer Prince Devaraj" userId="c3fb109c-09d1-42a6-93f4-69472d709861" providerId="ADAL" clId="{3D321CA5-6558-4F70-ABFA-1D9DD863DFAB}" dt="2023-02-05T00:00:05.350" v="103"/>
          <ac:spMkLst>
            <pc:docMk/>
            <pc:sldMk cId="1083276596" sldId="616"/>
            <ac:spMk id="3" creationId="{74618AFE-FAF2-A5E9-6845-14643D7A2704}"/>
          </ac:spMkLst>
        </pc:spChg>
        <pc:spChg chg="add del mod">
          <ac:chgData name="Jenifer Prince Devaraj" userId="c3fb109c-09d1-42a6-93f4-69472d709861" providerId="ADAL" clId="{3D321CA5-6558-4F70-ABFA-1D9DD863DFAB}" dt="2023-02-05T17:36:59.641" v="450" actId="478"/>
          <ac:spMkLst>
            <pc:docMk/>
            <pc:sldMk cId="1083276596" sldId="616"/>
            <ac:spMk id="7" creationId="{CA5D436D-9105-BD01-3ABB-B420AEC30B62}"/>
          </ac:spMkLst>
        </pc:spChg>
        <pc:spChg chg="add del mod">
          <ac:chgData name="Jenifer Prince Devaraj" userId="c3fb109c-09d1-42a6-93f4-69472d709861" providerId="ADAL" clId="{3D321CA5-6558-4F70-ABFA-1D9DD863DFAB}" dt="2023-02-08T20:30:23.823" v="1364" actId="21"/>
          <ac:spMkLst>
            <pc:docMk/>
            <pc:sldMk cId="1083276596" sldId="616"/>
            <ac:spMk id="24" creationId="{00000000-0000-0000-0000-000000000000}"/>
          </ac:spMkLst>
        </pc:spChg>
      </pc:sldChg>
      <pc:sldChg chg="addSp modSp add mod">
        <pc:chgData name="Jenifer Prince Devaraj" userId="c3fb109c-09d1-42a6-93f4-69472d709861" providerId="ADAL" clId="{3D321CA5-6558-4F70-ABFA-1D9DD863DFAB}" dt="2023-02-08T20:15:44.825" v="1319" actId="20577"/>
        <pc:sldMkLst>
          <pc:docMk/>
          <pc:sldMk cId="1677394394" sldId="617"/>
        </pc:sldMkLst>
        <pc:spChg chg="mod">
          <ac:chgData name="Jenifer Prince Devaraj" userId="c3fb109c-09d1-42a6-93f4-69472d709861" providerId="ADAL" clId="{3D321CA5-6558-4F70-ABFA-1D9DD863DFAB}" dt="2023-02-05T17:35:26.514" v="434" actId="113"/>
          <ac:spMkLst>
            <pc:docMk/>
            <pc:sldMk cId="1677394394" sldId="617"/>
            <ac:spMk id="2" creationId="{00000000-0000-0000-0000-000000000000}"/>
          </ac:spMkLst>
        </pc:spChg>
        <pc:spChg chg="add mod">
          <ac:chgData name="Jenifer Prince Devaraj" userId="c3fb109c-09d1-42a6-93f4-69472d709861" providerId="ADAL" clId="{3D321CA5-6558-4F70-ABFA-1D9DD863DFAB}" dt="2023-02-05T00:00:03.399" v="102"/>
          <ac:spMkLst>
            <pc:docMk/>
            <pc:sldMk cId="1677394394" sldId="617"/>
            <ac:spMk id="3" creationId="{8148C6A3-1E6D-10C6-B0ED-768D03F485C1}"/>
          </ac:spMkLst>
        </pc:spChg>
        <pc:spChg chg="mod">
          <ac:chgData name="Jenifer Prince Devaraj" userId="c3fb109c-09d1-42a6-93f4-69472d709861" providerId="ADAL" clId="{3D321CA5-6558-4F70-ABFA-1D9DD863DFAB}" dt="2023-02-08T20:15:44.825" v="1319" actId="20577"/>
          <ac:spMkLst>
            <pc:docMk/>
            <pc:sldMk cId="1677394394" sldId="617"/>
            <ac:spMk id="24" creationId="{00000000-0000-0000-0000-000000000000}"/>
          </ac:spMkLst>
        </pc:spChg>
      </pc:sldChg>
      <pc:sldChg chg="addSp modSp add del mod">
        <pc:chgData name="Jenifer Prince Devaraj" userId="c3fb109c-09d1-42a6-93f4-69472d709861" providerId="ADAL" clId="{3D321CA5-6558-4F70-ABFA-1D9DD863DFAB}" dt="2023-02-08T23:00:23.745" v="2117" actId="47"/>
        <pc:sldMkLst>
          <pc:docMk/>
          <pc:sldMk cId="1599058306" sldId="618"/>
        </pc:sldMkLst>
        <pc:spChg chg="mod">
          <ac:chgData name="Jenifer Prince Devaraj" userId="c3fb109c-09d1-42a6-93f4-69472d709861" providerId="ADAL" clId="{3D321CA5-6558-4F70-ABFA-1D9DD863DFAB}" dt="2023-02-05T17:38:22.583" v="467" actId="113"/>
          <ac:spMkLst>
            <pc:docMk/>
            <pc:sldMk cId="1599058306" sldId="618"/>
            <ac:spMk id="2" creationId="{00000000-0000-0000-0000-000000000000}"/>
          </ac:spMkLst>
        </pc:spChg>
        <pc:spChg chg="add mod">
          <ac:chgData name="Jenifer Prince Devaraj" userId="c3fb109c-09d1-42a6-93f4-69472d709861" providerId="ADAL" clId="{3D321CA5-6558-4F70-ABFA-1D9DD863DFAB}" dt="2023-02-05T00:00:07.760" v="104"/>
          <ac:spMkLst>
            <pc:docMk/>
            <pc:sldMk cId="1599058306" sldId="618"/>
            <ac:spMk id="3" creationId="{7186EF34-924B-C63B-2D8A-0090955FC4B2}"/>
          </ac:spMkLst>
        </pc:spChg>
        <pc:spChg chg="mod">
          <ac:chgData name="Jenifer Prince Devaraj" userId="c3fb109c-09d1-42a6-93f4-69472d709861" providerId="ADAL" clId="{3D321CA5-6558-4F70-ABFA-1D9DD863DFAB}" dt="2023-02-05T18:23:11.412" v="951" actId="14100"/>
          <ac:spMkLst>
            <pc:docMk/>
            <pc:sldMk cId="1599058306" sldId="618"/>
            <ac:spMk id="24" creationId="{00000000-0000-0000-0000-000000000000}"/>
          </ac:spMkLst>
        </pc:spChg>
      </pc:sldChg>
      <pc:sldChg chg="addSp delSp modSp add del mod">
        <pc:chgData name="Jenifer Prince Devaraj" userId="c3fb109c-09d1-42a6-93f4-69472d709861" providerId="ADAL" clId="{3D321CA5-6558-4F70-ABFA-1D9DD863DFAB}" dt="2023-02-08T22:15:12.899" v="1790" actId="47"/>
        <pc:sldMkLst>
          <pc:docMk/>
          <pc:sldMk cId="538544294" sldId="619"/>
        </pc:sldMkLst>
        <pc:spChg chg="mod">
          <ac:chgData name="Jenifer Prince Devaraj" userId="c3fb109c-09d1-42a6-93f4-69472d709861" providerId="ADAL" clId="{3D321CA5-6558-4F70-ABFA-1D9DD863DFAB}" dt="2023-02-05T17:39:47.765" v="482" actId="1076"/>
          <ac:spMkLst>
            <pc:docMk/>
            <pc:sldMk cId="538544294" sldId="619"/>
            <ac:spMk id="2" creationId="{00000000-0000-0000-0000-000000000000}"/>
          </ac:spMkLst>
        </pc:spChg>
        <pc:spChg chg="add mod">
          <ac:chgData name="Jenifer Prince Devaraj" userId="c3fb109c-09d1-42a6-93f4-69472d709861" providerId="ADAL" clId="{3D321CA5-6558-4F70-ABFA-1D9DD863DFAB}" dt="2023-02-05T00:00:16.961" v="106"/>
          <ac:spMkLst>
            <pc:docMk/>
            <pc:sldMk cId="538544294" sldId="619"/>
            <ac:spMk id="3" creationId="{D231D9D8-D9E2-5527-176A-C45CD763E979}"/>
          </ac:spMkLst>
        </pc:spChg>
        <pc:picChg chg="add del mod">
          <ac:chgData name="Jenifer Prince Devaraj" userId="c3fb109c-09d1-42a6-93f4-69472d709861" providerId="ADAL" clId="{3D321CA5-6558-4F70-ABFA-1D9DD863DFAB}" dt="2023-02-08T22:05:46.579" v="1773" actId="478"/>
          <ac:picMkLst>
            <pc:docMk/>
            <pc:sldMk cId="538544294" sldId="619"/>
            <ac:picMk id="6" creationId="{130843C1-DF51-4DD4-C30D-DB756024714F}"/>
          </ac:picMkLst>
        </pc:picChg>
        <pc:picChg chg="del mod">
          <ac:chgData name="Jenifer Prince Devaraj" userId="c3fb109c-09d1-42a6-93f4-69472d709861" providerId="ADAL" clId="{3D321CA5-6558-4F70-ABFA-1D9DD863DFAB}" dt="2023-02-08T22:11:40.465" v="1784" actId="478"/>
          <ac:picMkLst>
            <pc:docMk/>
            <pc:sldMk cId="538544294" sldId="619"/>
            <ac:picMk id="7" creationId="{00000000-0000-0000-0000-000000000000}"/>
          </ac:picMkLst>
        </pc:picChg>
        <pc:picChg chg="add del mod">
          <ac:chgData name="Jenifer Prince Devaraj" userId="c3fb109c-09d1-42a6-93f4-69472d709861" providerId="ADAL" clId="{3D321CA5-6558-4F70-ABFA-1D9DD863DFAB}" dt="2023-02-08T22:11:28.857" v="1783" actId="478"/>
          <ac:picMkLst>
            <pc:docMk/>
            <pc:sldMk cId="538544294" sldId="619"/>
            <ac:picMk id="9" creationId="{9BA47E6A-3CB2-A6FC-0B96-AC9FC573231C}"/>
          </ac:picMkLst>
        </pc:picChg>
        <pc:picChg chg="add mod">
          <ac:chgData name="Jenifer Prince Devaraj" userId="c3fb109c-09d1-42a6-93f4-69472d709861" providerId="ADAL" clId="{3D321CA5-6558-4F70-ABFA-1D9DD863DFAB}" dt="2023-02-08T22:11:54.878" v="1789" actId="1076"/>
          <ac:picMkLst>
            <pc:docMk/>
            <pc:sldMk cId="538544294" sldId="619"/>
            <ac:picMk id="11" creationId="{1B2191AA-06F6-BF3C-24EB-385E9C4332CD}"/>
          </ac:picMkLst>
        </pc:picChg>
      </pc:sldChg>
      <pc:sldChg chg="addSp modSp add del mod">
        <pc:chgData name="Jenifer Prince Devaraj" userId="c3fb109c-09d1-42a6-93f4-69472d709861" providerId="ADAL" clId="{3D321CA5-6558-4F70-ABFA-1D9DD863DFAB}" dt="2023-02-08T22:22:15.100" v="1834" actId="47"/>
        <pc:sldMkLst>
          <pc:docMk/>
          <pc:sldMk cId="1724266832" sldId="620"/>
        </pc:sldMkLst>
        <pc:spChg chg="mod">
          <ac:chgData name="Jenifer Prince Devaraj" userId="c3fb109c-09d1-42a6-93f4-69472d709861" providerId="ADAL" clId="{3D321CA5-6558-4F70-ABFA-1D9DD863DFAB}" dt="2023-02-05T17:42:54.368" v="523" actId="113"/>
          <ac:spMkLst>
            <pc:docMk/>
            <pc:sldMk cId="1724266832" sldId="620"/>
            <ac:spMk id="2" creationId="{00000000-0000-0000-0000-000000000000}"/>
          </ac:spMkLst>
        </pc:spChg>
        <pc:spChg chg="add mod">
          <ac:chgData name="Jenifer Prince Devaraj" userId="c3fb109c-09d1-42a6-93f4-69472d709861" providerId="ADAL" clId="{3D321CA5-6558-4F70-ABFA-1D9DD863DFAB}" dt="2023-02-05T00:00:20.022" v="108"/>
          <ac:spMkLst>
            <pc:docMk/>
            <pc:sldMk cId="1724266832" sldId="620"/>
            <ac:spMk id="6" creationId="{FECBA867-C47D-63D1-CA85-11655DAF4123}"/>
          </ac:spMkLst>
        </pc:spChg>
        <pc:picChg chg="mod">
          <ac:chgData name="Jenifer Prince Devaraj" userId="c3fb109c-09d1-42a6-93f4-69472d709861" providerId="ADAL" clId="{3D321CA5-6558-4F70-ABFA-1D9DD863DFAB}" dt="2023-02-05T17:43:06.432" v="529" actId="14100"/>
          <ac:picMkLst>
            <pc:docMk/>
            <pc:sldMk cId="1724266832" sldId="620"/>
            <ac:picMk id="3" creationId="{00000000-0000-0000-0000-000000000000}"/>
          </ac:picMkLst>
        </pc:picChg>
      </pc:sldChg>
      <pc:sldChg chg="addSp modSp add del mod">
        <pc:chgData name="Jenifer Prince Devaraj" userId="c3fb109c-09d1-42a6-93f4-69472d709861" providerId="ADAL" clId="{3D321CA5-6558-4F70-ABFA-1D9DD863DFAB}" dt="2023-02-08T22:22:19.810" v="1835" actId="47"/>
        <pc:sldMkLst>
          <pc:docMk/>
          <pc:sldMk cId="911613631" sldId="621"/>
        </pc:sldMkLst>
        <pc:spChg chg="mod">
          <ac:chgData name="Jenifer Prince Devaraj" userId="c3fb109c-09d1-42a6-93f4-69472d709861" providerId="ADAL" clId="{3D321CA5-6558-4F70-ABFA-1D9DD863DFAB}" dt="2023-02-05T17:43:37.028" v="535" actId="1076"/>
          <ac:spMkLst>
            <pc:docMk/>
            <pc:sldMk cId="911613631" sldId="621"/>
            <ac:spMk id="2" creationId="{00000000-0000-0000-0000-000000000000}"/>
          </ac:spMkLst>
        </pc:spChg>
        <pc:spChg chg="add mod">
          <ac:chgData name="Jenifer Prince Devaraj" userId="c3fb109c-09d1-42a6-93f4-69472d709861" providerId="ADAL" clId="{3D321CA5-6558-4F70-ABFA-1D9DD863DFAB}" dt="2023-02-05T00:00:21.435" v="109"/>
          <ac:spMkLst>
            <pc:docMk/>
            <pc:sldMk cId="911613631" sldId="621"/>
            <ac:spMk id="3" creationId="{BD5766BE-446B-12BF-28C0-12DE464A7A78}"/>
          </ac:spMkLst>
        </pc:spChg>
        <pc:spChg chg="mod">
          <ac:chgData name="Jenifer Prince Devaraj" userId="c3fb109c-09d1-42a6-93f4-69472d709861" providerId="ADAL" clId="{3D321CA5-6558-4F70-ABFA-1D9DD863DFAB}" dt="2023-02-05T17:44:29.959" v="547" actId="1076"/>
          <ac:spMkLst>
            <pc:docMk/>
            <pc:sldMk cId="911613631" sldId="621"/>
            <ac:spMk id="24" creationId="{00000000-0000-0000-0000-000000000000}"/>
          </ac:spMkLst>
        </pc:spChg>
      </pc:sldChg>
      <pc:sldChg chg="addSp modSp add del mod">
        <pc:chgData name="Jenifer Prince Devaraj" userId="c3fb109c-09d1-42a6-93f4-69472d709861" providerId="ADAL" clId="{3D321CA5-6558-4F70-ABFA-1D9DD863DFAB}" dt="2023-02-08T22:22:23.179" v="1839" actId="47"/>
        <pc:sldMkLst>
          <pc:docMk/>
          <pc:sldMk cId="3063975792" sldId="622"/>
        </pc:sldMkLst>
        <pc:spChg chg="mod">
          <ac:chgData name="Jenifer Prince Devaraj" userId="c3fb109c-09d1-42a6-93f4-69472d709861" providerId="ADAL" clId="{3D321CA5-6558-4F70-ABFA-1D9DD863DFAB}" dt="2023-02-05T17:47:20.981" v="578" actId="113"/>
          <ac:spMkLst>
            <pc:docMk/>
            <pc:sldMk cId="3063975792" sldId="622"/>
            <ac:spMk id="2" creationId="{00000000-0000-0000-0000-000000000000}"/>
          </ac:spMkLst>
        </pc:spChg>
        <pc:spChg chg="add mod">
          <ac:chgData name="Jenifer Prince Devaraj" userId="c3fb109c-09d1-42a6-93f4-69472d709861" providerId="ADAL" clId="{3D321CA5-6558-4F70-ABFA-1D9DD863DFAB}" dt="2023-02-05T00:00:32.448" v="112"/>
          <ac:spMkLst>
            <pc:docMk/>
            <pc:sldMk cId="3063975792" sldId="622"/>
            <ac:spMk id="3" creationId="{CFB58B05-E2A3-CD1B-2317-1B02A69610B6}"/>
          </ac:spMkLst>
        </pc:spChg>
        <pc:picChg chg="mod">
          <ac:chgData name="Jenifer Prince Devaraj" userId="c3fb109c-09d1-42a6-93f4-69472d709861" providerId="ADAL" clId="{3D321CA5-6558-4F70-ABFA-1D9DD863DFAB}" dt="2023-02-05T17:47:23.668" v="579" actId="1076"/>
          <ac:picMkLst>
            <pc:docMk/>
            <pc:sldMk cId="3063975792" sldId="622"/>
            <ac:picMk id="7" creationId="{00000000-0000-0000-0000-000000000000}"/>
          </ac:picMkLst>
        </pc:picChg>
        <pc:picChg chg="mod">
          <ac:chgData name="Jenifer Prince Devaraj" userId="c3fb109c-09d1-42a6-93f4-69472d709861" providerId="ADAL" clId="{3D321CA5-6558-4F70-ABFA-1D9DD863DFAB}" dt="2023-02-05T17:47:25.805" v="580" actId="1076"/>
          <ac:picMkLst>
            <pc:docMk/>
            <pc:sldMk cId="3063975792" sldId="622"/>
            <ac:picMk id="8" creationId="{00000000-0000-0000-0000-000000000000}"/>
          </ac:picMkLst>
        </pc:picChg>
      </pc:sldChg>
      <pc:sldChg chg="addSp modSp add del mod">
        <pc:chgData name="Jenifer Prince Devaraj" userId="c3fb109c-09d1-42a6-93f4-69472d709861" providerId="ADAL" clId="{3D321CA5-6558-4F70-ABFA-1D9DD863DFAB}" dt="2023-02-08T22:24:00.684" v="1865" actId="47"/>
        <pc:sldMkLst>
          <pc:docMk/>
          <pc:sldMk cId="1760458277" sldId="623"/>
        </pc:sldMkLst>
        <pc:spChg chg="mod">
          <ac:chgData name="Jenifer Prince Devaraj" userId="c3fb109c-09d1-42a6-93f4-69472d709861" providerId="ADAL" clId="{3D321CA5-6558-4F70-ABFA-1D9DD863DFAB}" dt="2023-02-05T17:48:25.998" v="590" actId="113"/>
          <ac:spMkLst>
            <pc:docMk/>
            <pc:sldMk cId="1760458277" sldId="623"/>
            <ac:spMk id="2" creationId="{00000000-0000-0000-0000-000000000000}"/>
          </ac:spMkLst>
        </pc:spChg>
        <pc:spChg chg="add mod">
          <ac:chgData name="Jenifer Prince Devaraj" userId="c3fb109c-09d1-42a6-93f4-69472d709861" providerId="ADAL" clId="{3D321CA5-6558-4F70-ABFA-1D9DD863DFAB}" dt="2023-02-05T00:00:35.740" v="114"/>
          <ac:spMkLst>
            <pc:docMk/>
            <pc:sldMk cId="1760458277" sldId="623"/>
            <ac:spMk id="3" creationId="{C5AB6893-7E9B-987C-5C09-DCCDAFF9469D}"/>
          </ac:spMkLst>
        </pc:spChg>
        <pc:picChg chg="mod">
          <ac:chgData name="Jenifer Prince Devaraj" userId="c3fb109c-09d1-42a6-93f4-69472d709861" providerId="ADAL" clId="{3D321CA5-6558-4F70-ABFA-1D9DD863DFAB}" dt="2023-02-05T17:48:32.637" v="592" actId="14100"/>
          <ac:picMkLst>
            <pc:docMk/>
            <pc:sldMk cId="1760458277" sldId="623"/>
            <ac:picMk id="6" creationId="{00000000-0000-0000-0000-000000000000}"/>
          </ac:picMkLst>
        </pc:picChg>
      </pc:sldChg>
      <pc:sldChg chg="addSp modSp add del mod">
        <pc:chgData name="Jenifer Prince Devaraj" userId="c3fb109c-09d1-42a6-93f4-69472d709861" providerId="ADAL" clId="{3D321CA5-6558-4F70-ABFA-1D9DD863DFAB}" dt="2023-02-08T22:51:43.119" v="2080" actId="47"/>
        <pc:sldMkLst>
          <pc:docMk/>
          <pc:sldMk cId="2587810252" sldId="642"/>
        </pc:sldMkLst>
        <pc:spChg chg="mod">
          <ac:chgData name="Jenifer Prince Devaraj" userId="c3fb109c-09d1-42a6-93f4-69472d709861" providerId="ADAL" clId="{3D321CA5-6558-4F70-ABFA-1D9DD863DFAB}" dt="2023-02-05T17:53:15.585" v="634" actId="113"/>
          <ac:spMkLst>
            <pc:docMk/>
            <pc:sldMk cId="2587810252" sldId="642"/>
            <ac:spMk id="2" creationId="{00000000-0000-0000-0000-000000000000}"/>
          </ac:spMkLst>
        </pc:spChg>
        <pc:spChg chg="add mod">
          <ac:chgData name="Jenifer Prince Devaraj" userId="c3fb109c-09d1-42a6-93f4-69472d709861" providerId="ADAL" clId="{3D321CA5-6558-4F70-ABFA-1D9DD863DFAB}" dt="2023-02-05T00:00:40.248" v="117"/>
          <ac:spMkLst>
            <pc:docMk/>
            <pc:sldMk cId="2587810252" sldId="642"/>
            <ac:spMk id="3" creationId="{4E92DBD0-F18A-FE8F-07EB-5D63A7B0491E}"/>
          </ac:spMkLst>
        </pc:spChg>
        <pc:picChg chg="mod">
          <ac:chgData name="Jenifer Prince Devaraj" userId="c3fb109c-09d1-42a6-93f4-69472d709861" providerId="ADAL" clId="{3D321CA5-6558-4F70-ABFA-1D9DD863DFAB}" dt="2023-02-05T17:53:05.837" v="631" actId="1076"/>
          <ac:picMkLst>
            <pc:docMk/>
            <pc:sldMk cId="2587810252" sldId="642"/>
            <ac:picMk id="7" creationId="{00000000-0000-0000-0000-000000000000}"/>
          </ac:picMkLst>
        </pc:picChg>
      </pc:sldChg>
      <pc:sldChg chg="addSp modSp add del mod">
        <pc:chgData name="Jenifer Prince Devaraj" userId="c3fb109c-09d1-42a6-93f4-69472d709861" providerId="ADAL" clId="{3D321CA5-6558-4F70-ABFA-1D9DD863DFAB}" dt="2023-02-08T22:51:45.925" v="2084" actId="47"/>
        <pc:sldMkLst>
          <pc:docMk/>
          <pc:sldMk cId="1640011517" sldId="643"/>
        </pc:sldMkLst>
        <pc:spChg chg="mod">
          <ac:chgData name="Jenifer Prince Devaraj" userId="c3fb109c-09d1-42a6-93f4-69472d709861" providerId="ADAL" clId="{3D321CA5-6558-4F70-ABFA-1D9DD863DFAB}" dt="2023-02-05T18:06:35.493" v="799" actId="113"/>
          <ac:spMkLst>
            <pc:docMk/>
            <pc:sldMk cId="1640011517" sldId="643"/>
            <ac:spMk id="2" creationId="{00000000-0000-0000-0000-000000000000}"/>
          </ac:spMkLst>
        </pc:spChg>
        <pc:spChg chg="add mod">
          <ac:chgData name="Jenifer Prince Devaraj" userId="c3fb109c-09d1-42a6-93f4-69472d709861" providerId="ADAL" clId="{3D321CA5-6558-4F70-ABFA-1D9DD863DFAB}" dt="2023-02-05T00:01:19.752" v="132"/>
          <ac:spMkLst>
            <pc:docMk/>
            <pc:sldMk cId="1640011517" sldId="643"/>
            <ac:spMk id="3" creationId="{F678A8AE-DD2A-B37E-E920-BAE0825F88F7}"/>
          </ac:spMkLst>
        </pc:spChg>
        <pc:picChg chg="mod">
          <ac:chgData name="Jenifer Prince Devaraj" userId="c3fb109c-09d1-42a6-93f4-69472d709861" providerId="ADAL" clId="{3D321CA5-6558-4F70-ABFA-1D9DD863DFAB}" dt="2023-02-05T18:06:38.001" v="800" actId="1076"/>
          <ac:picMkLst>
            <pc:docMk/>
            <pc:sldMk cId="1640011517" sldId="643"/>
            <ac:picMk id="7" creationId="{00000000-0000-0000-0000-000000000000}"/>
          </ac:picMkLst>
        </pc:picChg>
      </pc:sldChg>
      <pc:sldChg chg="addSp modSp add del mod">
        <pc:chgData name="Jenifer Prince Devaraj" userId="c3fb109c-09d1-42a6-93f4-69472d709861" providerId="ADAL" clId="{3D321CA5-6558-4F70-ABFA-1D9DD863DFAB}" dt="2023-02-08T22:51:44.806" v="2082" actId="47"/>
        <pc:sldMkLst>
          <pc:docMk/>
          <pc:sldMk cId="2586540334" sldId="644"/>
        </pc:sldMkLst>
        <pc:spChg chg="mod">
          <ac:chgData name="Jenifer Prince Devaraj" userId="c3fb109c-09d1-42a6-93f4-69472d709861" providerId="ADAL" clId="{3D321CA5-6558-4F70-ABFA-1D9DD863DFAB}" dt="2023-02-05T18:03:59.995" v="765" actId="113"/>
          <ac:spMkLst>
            <pc:docMk/>
            <pc:sldMk cId="2586540334" sldId="644"/>
            <ac:spMk id="2" creationId="{00000000-0000-0000-0000-000000000000}"/>
          </ac:spMkLst>
        </pc:spChg>
        <pc:spChg chg="add mod">
          <ac:chgData name="Jenifer Prince Devaraj" userId="c3fb109c-09d1-42a6-93f4-69472d709861" providerId="ADAL" clId="{3D321CA5-6558-4F70-ABFA-1D9DD863DFAB}" dt="2023-02-05T00:01:08.877" v="128"/>
          <ac:spMkLst>
            <pc:docMk/>
            <pc:sldMk cId="2586540334" sldId="644"/>
            <ac:spMk id="3" creationId="{65138BF3-4B34-9158-6B48-1A448EF0EFF5}"/>
          </ac:spMkLst>
        </pc:spChg>
        <pc:picChg chg="mod">
          <ac:chgData name="Jenifer Prince Devaraj" userId="c3fb109c-09d1-42a6-93f4-69472d709861" providerId="ADAL" clId="{3D321CA5-6558-4F70-ABFA-1D9DD863DFAB}" dt="2023-02-05T18:04:06.827" v="768" actId="1076"/>
          <ac:picMkLst>
            <pc:docMk/>
            <pc:sldMk cId="2586540334" sldId="644"/>
            <ac:picMk id="6" creationId="{00000000-0000-0000-0000-000000000000}"/>
          </ac:picMkLst>
        </pc:picChg>
      </pc:sldChg>
      <pc:sldChg chg="addSp delSp modSp add mod">
        <pc:chgData name="Jenifer Prince Devaraj" userId="c3fb109c-09d1-42a6-93f4-69472d709861" providerId="ADAL" clId="{3D321CA5-6558-4F70-ABFA-1D9DD863DFAB}" dt="2023-02-08T22:00:23.988" v="1768" actId="1076"/>
        <pc:sldMkLst>
          <pc:docMk/>
          <pc:sldMk cId="3307982019" sldId="645"/>
        </pc:sldMkLst>
        <pc:spChg chg="mod">
          <ac:chgData name="Jenifer Prince Devaraj" userId="c3fb109c-09d1-42a6-93f4-69472d709861" providerId="ADAL" clId="{3D321CA5-6558-4F70-ABFA-1D9DD863DFAB}" dt="2023-02-05T17:39:15.570" v="476" actId="113"/>
          <ac:spMkLst>
            <pc:docMk/>
            <pc:sldMk cId="3307982019" sldId="645"/>
            <ac:spMk id="2" creationId="{00000000-0000-0000-0000-000000000000}"/>
          </ac:spMkLst>
        </pc:spChg>
        <pc:spChg chg="add mod">
          <ac:chgData name="Jenifer Prince Devaraj" userId="c3fb109c-09d1-42a6-93f4-69472d709861" providerId="ADAL" clId="{3D321CA5-6558-4F70-ABFA-1D9DD863DFAB}" dt="2023-02-05T00:00:15.549" v="105"/>
          <ac:spMkLst>
            <pc:docMk/>
            <pc:sldMk cId="3307982019" sldId="645"/>
            <ac:spMk id="3" creationId="{0787B744-5896-C068-9BE2-8544F04F397E}"/>
          </ac:spMkLst>
        </pc:spChg>
        <pc:picChg chg="del mod">
          <ac:chgData name="Jenifer Prince Devaraj" userId="c3fb109c-09d1-42a6-93f4-69472d709861" providerId="ADAL" clId="{3D321CA5-6558-4F70-ABFA-1D9DD863DFAB}" dt="2023-02-08T22:00:15.844" v="1764" actId="478"/>
          <ac:picMkLst>
            <pc:docMk/>
            <pc:sldMk cId="3307982019" sldId="645"/>
            <ac:picMk id="6" creationId="{00000000-0000-0000-0000-000000000000}"/>
          </ac:picMkLst>
        </pc:picChg>
        <pc:picChg chg="add mod">
          <ac:chgData name="Jenifer Prince Devaraj" userId="c3fb109c-09d1-42a6-93f4-69472d709861" providerId="ADAL" clId="{3D321CA5-6558-4F70-ABFA-1D9DD863DFAB}" dt="2023-02-08T22:00:23.988" v="1768" actId="1076"/>
          <ac:picMkLst>
            <pc:docMk/>
            <pc:sldMk cId="3307982019" sldId="645"/>
            <ac:picMk id="7" creationId="{92FF82C9-E0C1-743F-106D-8C38801D33ED}"/>
          </ac:picMkLst>
        </pc:picChg>
      </pc:sldChg>
      <pc:sldChg chg="addSp modSp add mod ord">
        <pc:chgData name="Jenifer Prince Devaraj" userId="c3fb109c-09d1-42a6-93f4-69472d709861" providerId="ADAL" clId="{3D321CA5-6558-4F70-ABFA-1D9DD863DFAB}" dt="2023-02-09T08:56:15.979" v="2138" actId="20577"/>
        <pc:sldMkLst>
          <pc:docMk/>
          <pc:sldMk cId="1448100749" sldId="646"/>
        </pc:sldMkLst>
        <pc:spChg chg="mod">
          <ac:chgData name="Jenifer Prince Devaraj" userId="c3fb109c-09d1-42a6-93f4-69472d709861" providerId="ADAL" clId="{3D321CA5-6558-4F70-ABFA-1D9DD863DFAB}" dt="2023-02-05T17:40:21.330" v="493" actId="113"/>
          <ac:spMkLst>
            <pc:docMk/>
            <pc:sldMk cId="1448100749" sldId="646"/>
            <ac:spMk id="2" creationId="{00000000-0000-0000-0000-000000000000}"/>
          </ac:spMkLst>
        </pc:spChg>
        <pc:spChg chg="add mod">
          <ac:chgData name="Jenifer Prince Devaraj" userId="c3fb109c-09d1-42a6-93f4-69472d709861" providerId="ADAL" clId="{3D321CA5-6558-4F70-ABFA-1D9DD863DFAB}" dt="2023-02-05T00:00:18.522" v="107"/>
          <ac:spMkLst>
            <pc:docMk/>
            <pc:sldMk cId="1448100749" sldId="646"/>
            <ac:spMk id="3" creationId="{70AFED28-6321-ED58-08C5-4381F0851E81}"/>
          </ac:spMkLst>
        </pc:spChg>
        <pc:spChg chg="mod">
          <ac:chgData name="Jenifer Prince Devaraj" userId="c3fb109c-09d1-42a6-93f4-69472d709861" providerId="ADAL" clId="{3D321CA5-6558-4F70-ABFA-1D9DD863DFAB}" dt="2023-02-09T08:56:15.979" v="2138" actId="20577"/>
          <ac:spMkLst>
            <pc:docMk/>
            <pc:sldMk cId="1448100749" sldId="646"/>
            <ac:spMk id="24" creationId="{00000000-0000-0000-0000-000000000000}"/>
          </ac:spMkLst>
        </pc:spChg>
        <pc:picChg chg="add mod">
          <ac:chgData name="Jenifer Prince Devaraj" userId="c3fb109c-09d1-42a6-93f4-69472d709861" providerId="ADAL" clId="{3D321CA5-6558-4F70-ABFA-1D9DD863DFAB}" dt="2023-02-08T22:17:30.365" v="1809" actId="1076"/>
          <ac:picMkLst>
            <pc:docMk/>
            <pc:sldMk cId="1448100749" sldId="646"/>
            <ac:picMk id="5" creationId="{919916CA-DA3C-048A-83BC-1176B5059478}"/>
          </ac:picMkLst>
        </pc:picChg>
      </pc:sldChg>
      <pc:sldChg chg="addSp modSp add del mod">
        <pc:chgData name="Jenifer Prince Devaraj" userId="c3fb109c-09d1-42a6-93f4-69472d709861" providerId="ADAL" clId="{3D321CA5-6558-4F70-ABFA-1D9DD863DFAB}" dt="2023-02-08T22:22:22.557" v="1838" actId="47"/>
        <pc:sldMkLst>
          <pc:docMk/>
          <pc:sldMk cId="49603542" sldId="647"/>
        </pc:sldMkLst>
        <pc:spChg chg="mod">
          <ac:chgData name="Jenifer Prince Devaraj" userId="c3fb109c-09d1-42a6-93f4-69472d709861" providerId="ADAL" clId="{3D321CA5-6558-4F70-ABFA-1D9DD863DFAB}" dt="2023-02-05T17:46:48.938" v="569" actId="1076"/>
          <ac:spMkLst>
            <pc:docMk/>
            <pc:sldMk cId="49603542" sldId="647"/>
            <ac:spMk id="2" creationId="{00000000-0000-0000-0000-000000000000}"/>
          </ac:spMkLst>
        </pc:spChg>
        <pc:spChg chg="add mod">
          <ac:chgData name="Jenifer Prince Devaraj" userId="c3fb109c-09d1-42a6-93f4-69472d709861" providerId="ADAL" clId="{3D321CA5-6558-4F70-ABFA-1D9DD863DFAB}" dt="2023-02-05T00:00:24.179" v="111"/>
          <ac:spMkLst>
            <pc:docMk/>
            <pc:sldMk cId="49603542" sldId="647"/>
            <ac:spMk id="3" creationId="{D86ED8A0-2B00-4EFF-5571-0B06691AD85D}"/>
          </ac:spMkLst>
        </pc:spChg>
        <pc:picChg chg="mod">
          <ac:chgData name="Jenifer Prince Devaraj" userId="c3fb109c-09d1-42a6-93f4-69472d709861" providerId="ADAL" clId="{3D321CA5-6558-4F70-ABFA-1D9DD863DFAB}" dt="2023-02-05T17:46:53.685" v="571" actId="1076"/>
          <ac:picMkLst>
            <pc:docMk/>
            <pc:sldMk cId="49603542" sldId="647"/>
            <ac:picMk id="6" creationId="{00000000-0000-0000-0000-000000000000}"/>
          </ac:picMkLst>
        </pc:picChg>
      </pc:sldChg>
      <pc:sldChg chg="addSp modSp add del mod">
        <pc:chgData name="Jenifer Prince Devaraj" userId="c3fb109c-09d1-42a6-93f4-69472d709861" providerId="ADAL" clId="{3D321CA5-6558-4F70-ABFA-1D9DD863DFAB}" dt="2023-02-08T22:22:21.877" v="1837" actId="47"/>
        <pc:sldMkLst>
          <pc:docMk/>
          <pc:sldMk cId="3767329042" sldId="648"/>
        </pc:sldMkLst>
        <pc:spChg chg="mod">
          <ac:chgData name="Jenifer Prince Devaraj" userId="c3fb109c-09d1-42a6-93f4-69472d709861" providerId="ADAL" clId="{3D321CA5-6558-4F70-ABFA-1D9DD863DFAB}" dt="2023-02-05T17:46:22.305" v="563" actId="1076"/>
          <ac:spMkLst>
            <pc:docMk/>
            <pc:sldMk cId="3767329042" sldId="648"/>
            <ac:spMk id="2" creationId="{00000000-0000-0000-0000-000000000000}"/>
          </ac:spMkLst>
        </pc:spChg>
        <pc:spChg chg="add mod">
          <ac:chgData name="Jenifer Prince Devaraj" userId="c3fb109c-09d1-42a6-93f4-69472d709861" providerId="ADAL" clId="{3D321CA5-6558-4F70-ABFA-1D9DD863DFAB}" dt="2023-02-05T00:00:22.776" v="110"/>
          <ac:spMkLst>
            <pc:docMk/>
            <pc:sldMk cId="3767329042" sldId="648"/>
            <ac:spMk id="6" creationId="{4876ACA9-EF93-3CBB-6C20-490922D34170}"/>
          </ac:spMkLst>
        </pc:spChg>
        <pc:picChg chg="mod">
          <ac:chgData name="Jenifer Prince Devaraj" userId="c3fb109c-09d1-42a6-93f4-69472d709861" providerId="ADAL" clId="{3D321CA5-6558-4F70-ABFA-1D9DD863DFAB}" dt="2023-02-05T17:46:25.358" v="564" actId="14100"/>
          <ac:picMkLst>
            <pc:docMk/>
            <pc:sldMk cId="3767329042" sldId="648"/>
            <ac:picMk id="3" creationId="{00000000-0000-0000-0000-000000000000}"/>
          </ac:picMkLst>
        </pc:picChg>
      </pc:sldChg>
      <pc:sldChg chg="addSp modSp add mod">
        <pc:chgData name="Jenifer Prince Devaraj" userId="c3fb109c-09d1-42a6-93f4-69472d709861" providerId="ADAL" clId="{3D321CA5-6558-4F70-ABFA-1D9DD863DFAB}" dt="2023-02-05T17:51:49.543" v="617" actId="13900"/>
        <pc:sldMkLst>
          <pc:docMk/>
          <pc:sldMk cId="668787218" sldId="649"/>
        </pc:sldMkLst>
        <pc:spChg chg="mod">
          <ac:chgData name="Jenifer Prince Devaraj" userId="c3fb109c-09d1-42a6-93f4-69472d709861" providerId="ADAL" clId="{3D321CA5-6558-4F70-ABFA-1D9DD863DFAB}" dt="2023-02-05T17:50:44.741" v="602" actId="113"/>
          <ac:spMkLst>
            <pc:docMk/>
            <pc:sldMk cId="668787218" sldId="649"/>
            <ac:spMk id="2" creationId="{00000000-0000-0000-0000-000000000000}"/>
          </ac:spMkLst>
        </pc:spChg>
        <pc:spChg chg="add mod">
          <ac:chgData name="Jenifer Prince Devaraj" userId="c3fb109c-09d1-42a6-93f4-69472d709861" providerId="ADAL" clId="{3D321CA5-6558-4F70-ABFA-1D9DD863DFAB}" dt="2023-02-05T00:00:37.170" v="115"/>
          <ac:spMkLst>
            <pc:docMk/>
            <pc:sldMk cId="668787218" sldId="649"/>
            <ac:spMk id="3" creationId="{2DB83932-82AC-CC2C-F42C-49A6F3B67714}"/>
          </ac:spMkLst>
        </pc:spChg>
        <pc:spChg chg="mod">
          <ac:chgData name="Jenifer Prince Devaraj" userId="c3fb109c-09d1-42a6-93f4-69472d709861" providerId="ADAL" clId="{3D321CA5-6558-4F70-ABFA-1D9DD863DFAB}" dt="2023-02-05T17:51:49.543" v="617" actId="13900"/>
          <ac:spMkLst>
            <pc:docMk/>
            <pc:sldMk cId="668787218" sldId="649"/>
            <ac:spMk id="24" creationId="{00000000-0000-0000-0000-000000000000}"/>
          </ac:spMkLst>
        </pc:spChg>
      </pc:sldChg>
      <pc:sldChg chg="addSp modSp add del mod">
        <pc:chgData name="Jenifer Prince Devaraj" userId="c3fb109c-09d1-42a6-93f4-69472d709861" providerId="ADAL" clId="{3D321CA5-6558-4F70-ABFA-1D9DD863DFAB}" dt="2023-02-08T22:51:44.175" v="2081" actId="47"/>
        <pc:sldMkLst>
          <pc:docMk/>
          <pc:sldMk cId="3015113859" sldId="650"/>
        </pc:sldMkLst>
        <pc:spChg chg="mod">
          <ac:chgData name="Jenifer Prince Devaraj" userId="c3fb109c-09d1-42a6-93f4-69472d709861" providerId="ADAL" clId="{3D321CA5-6558-4F70-ABFA-1D9DD863DFAB}" dt="2023-02-05T17:53:51.677" v="644" actId="113"/>
          <ac:spMkLst>
            <pc:docMk/>
            <pc:sldMk cId="3015113859" sldId="650"/>
            <ac:spMk id="2" creationId="{00000000-0000-0000-0000-000000000000}"/>
          </ac:spMkLst>
        </pc:spChg>
        <pc:spChg chg="add mod">
          <ac:chgData name="Jenifer Prince Devaraj" userId="c3fb109c-09d1-42a6-93f4-69472d709861" providerId="ADAL" clId="{3D321CA5-6558-4F70-ABFA-1D9DD863DFAB}" dt="2023-02-05T00:00:41.688" v="118"/>
          <ac:spMkLst>
            <pc:docMk/>
            <pc:sldMk cId="3015113859" sldId="650"/>
            <ac:spMk id="3" creationId="{507E1BC5-5B89-FF1F-23F6-8CF65C36D78E}"/>
          </ac:spMkLst>
        </pc:spChg>
        <pc:spChg chg="mod">
          <ac:chgData name="Jenifer Prince Devaraj" userId="c3fb109c-09d1-42a6-93f4-69472d709861" providerId="ADAL" clId="{3D321CA5-6558-4F70-ABFA-1D9DD863DFAB}" dt="2023-02-05T17:54:30.056" v="653" actId="20577"/>
          <ac:spMkLst>
            <pc:docMk/>
            <pc:sldMk cId="3015113859" sldId="650"/>
            <ac:spMk id="24" creationId="{00000000-0000-0000-0000-000000000000}"/>
          </ac:spMkLst>
        </pc:spChg>
      </pc:sldChg>
      <pc:sldChg chg="addSp modSp add del mod">
        <pc:chgData name="Jenifer Prince Devaraj" userId="c3fb109c-09d1-42a6-93f4-69472d709861" providerId="ADAL" clId="{3D321CA5-6558-4F70-ABFA-1D9DD863DFAB}" dt="2023-02-08T22:51:46.481" v="2085" actId="47"/>
        <pc:sldMkLst>
          <pc:docMk/>
          <pc:sldMk cId="598236167" sldId="651"/>
        </pc:sldMkLst>
        <pc:spChg chg="mod">
          <ac:chgData name="Jenifer Prince Devaraj" userId="c3fb109c-09d1-42a6-93f4-69472d709861" providerId="ADAL" clId="{3D321CA5-6558-4F70-ABFA-1D9DD863DFAB}" dt="2023-02-05T18:06:59.163" v="805" actId="113"/>
          <ac:spMkLst>
            <pc:docMk/>
            <pc:sldMk cId="598236167" sldId="651"/>
            <ac:spMk id="2" creationId="{00000000-0000-0000-0000-000000000000}"/>
          </ac:spMkLst>
        </pc:spChg>
        <pc:spChg chg="add mod">
          <ac:chgData name="Jenifer Prince Devaraj" userId="c3fb109c-09d1-42a6-93f4-69472d709861" providerId="ADAL" clId="{3D321CA5-6558-4F70-ABFA-1D9DD863DFAB}" dt="2023-02-05T00:01:21.204" v="133"/>
          <ac:spMkLst>
            <pc:docMk/>
            <pc:sldMk cId="598236167" sldId="651"/>
            <ac:spMk id="3" creationId="{B4C9CC3C-25B3-C1C1-9C07-AC8143DF01A3}"/>
          </ac:spMkLst>
        </pc:spChg>
        <pc:spChg chg="mod">
          <ac:chgData name="Jenifer Prince Devaraj" userId="c3fb109c-09d1-42a6-93f4-69472d709861" providerId="ADAL" clId="{3D321CA5-6558-4F70-ABFA-1D9DD863DFAB}" dt="2023-02-08T22:28:33.090" v="1905" actId="255"/>
          <ac:spMkLst>
            <pc:docMk/>
            <pc:sldMk cId="598236167" sldId="651"/>
            <ac:spMk id="24" creationId="{00000000-0000-0000-0000-000000000000}"/>
          </ac:spMkLst>
        </pc:spChg>
      </pc:sldChg>
      <pc:sldChg chg="addSp modSp add del mod">
        <pc:chgData name="Jenifer Prince Devaraj" userId="c3fb109c-09d1-42a6-93f4-69472d709861" providerId="ADAL" clId="{3D321CA5-6558-4F70-ABFA-1D9DD863DFAB}" dt="2023-02-08T22:51:45.346" v="2083" actId="47"/>
        <pc:sldMkLst>
          <pc:docMk/>
          <pc:sldMk cId="3129241086" sldId="652"/>
        </pc:sldMkLst>
        <pc:spChg chg="mod">
          <ac:chgData name="Jenifer Prince Devaraj" userId="c3fb109c-09d1-42a6-93f4-69472d709861" providerId="ADAL" clId="{3D321CA5-6558-4F70-ABFA-1D9DD863DFAB}" dt="2023-02-05T18:04:40.837" v="778" actId="113"/>
          <ac:spMkLst>
            <pc:docMk/>
            <pc:sldMk cId="3129241086" sldId="652"/>
            <ac:spMk id="2" creationId="{00000000-0000-0000-0000-000000000000}"/>
          </ac:spMkLst>
        </pc:spChg>
        <pc:spChg chg="mod">
          <ac:chgData name="Jenifer Prince Devaraj" userId="c3fb109c-09d1-42a6-93f4-69472d709861" providerId="ADAL" clId="{3D321CA5-6558-4F70-ABFA-1D9DD863DFAB}" dt="2023-02-05T18:04:27.931" v="774" actId="2710"/>
          <ac:spMkLst>
            <pc:docMk/>
            <pc:sldMk cId="3129241086" sldId="652"/>
            <ac:spMk id="3" creationId="{00000000-0000-0000-0000-000000000000}"/>
          </ac:spMkLst>
        </pc:spChg>
        <pc:spChg chg="add mod">
          <ac:chgData name="Jenifer Prince Devaraj" userId="c3fb109c-09d1-42a6-93f4-69472d709861" providerId="ADAL" clId="{3D321CA5-6558-4F70-ABFA-1D9DD863DFAB}" dt="2023-02-05T00:01:10.324" v="129"/>
          <ac:spMkLst>
            <pc:docMk/>
            <pc:sldMk cId="3129241086" sldId="652"/>
            <ac:spMk id="6" creationId="{2F77488F-968D-879B-601F-458CEB6F4989}"/>
          </ac:spMkLst>
        </pc:spChg>
      </pc:sldChg>
      <pc:sldChg chg="addSp modSp add del mod">
        <pc:chgData name="Jenifer Prince Devaraj" userId="c3fb109c-09d1-42a6-93f4-69472d709861" providerId="ADAL" clId="{3D321CA5-6558-4F70-ABFA-1D9DD863DFAB}" dt="2023-02-05T18:12:23.536" v="881" actId="47"/>
        <pc:sldMkLst>
          <pc:docMk/>
          <pc:sldMk cId="2559687668" sldId="653"/>
        </pc:sldMkLst>
        <pc:spChg chg="mod">
          <ac:chgData name="Jenifer Prince Devaraj" userId="c3fb109c-09d1-42a6-93f4-69472d709861" providerId="ADAL" clId="{3D321CA5-6558-4F70-ABFA-1D9DD863DFAB}" dt="2023-02-05T18:10:48.381" v="850" actId="113"/>
          <ac:spMkLst>
            <pc:docMk/>
            <pc:sldMk cId="2559687668" sldId="653"/>
            <ac:spMk id="2" creationId="{00000000-0000-0000-0000-000000000000}"/>
          </ac:spMkLst>
        </pc:spChg>
        <pc:spChg chg="add mod">
          <ac:chgData name="Jenifer Prince Devaraj" userId="c3fb109c-09d1-42a6-93f4-69472d709861" providerId="ADAL" clId="{3D321CA5-6558-4F70-ABFA-1D9DD863DFAB}" dt="2023-02-05T00:01:34.007" v="138"/>
          <ac:spMkLst>
            <pc:docMk/>
            <pc:sldMk cId="2559687668" sldId="653"/>
            <ac:spMk id="3" creationId="{38E7BAEA-C917-DBE3-2820-67623C83CE76}"/>
          </ac:spMkLst>
        </pc:spChg>
        <pc:spChg chg="mod">
          <ac:chgData name="Jenifer Prince Devaraj" userId="c3fb109c-09d1-42a6-93f4-69472d709861" providerId="ADAL" clId="{3D321CA5-6558-4F70-ABFA-1D9DD863DFAB}" dt="2023-02-05T18:11:06.451" v="856" actId="1076"/>
          <ac:spMkLst>
            <pc:docMk/>
            <pc:sldMk cId="2559687668" sldId="653"/>
            <ac:spMk id="8" creationId="{00000000-0000-0000-0000-000000000000}"/>
          </ac:spMkLst>
        </pc:spChg>
      </pc:sldChg>
      <pc:sldChg chg="addSp modSp add del mod">
        <pc:chgData name="Jenifer Prince Devaraj" userId="c3fb109c-09d1-42a6-93f4-69472d709861" providerId="ADAL" clId="{3D321CA5-6558-4F70-ABFA-1D9DD863DFAB}" dt="2023-02-05T18:12:25.755" v="882" actId="47"/>
        <pc:sldMkLst>
          <pc:docMk/>
          <pc:sldMk cId="2851149455" sldId="654"/>
        </pc:sldMkLst>
        <pc:spChg chg="mod">
          <ac:chgData name="Jenifer Prince Devaraj" userId="c3fb109c-09d1-42a6-93f4-69472d709861" providerId="ADAL" clId="{3D321CA5-6558-4F70-ABFA-1D9DD863DFAB}" dt="2023-02-05T18:11:25.127" v="861" actId="113"/>
          <ac:spMkLst>
            <pc:docMk/>
            <pc:sldMk cId="2851149455" sldId="654"/>
            <ac:spMk id="2" creationId="{00000000-0000-0000-0000-000000000000}"/>
          </ac:spMkLst>
        </pc:spChg>
        <pc:spChg chg="add mod">
          <ac:chgData name="Jenifer Prince Devaraj" userId="c3fb109c-09d1-42a6-93f4-69472d709861" providerId="ADAL" clId="{3D321CA5-6558-4F70-ABFA-1D9DD863DFAB}" dt="2023-02-05T00:01:35.413" v="139"/>
          <ac:spMkLst>
            <pc:docMk/>
            <pc:sldMk cId="2851149455" sldId="654"/>
            <ac:spMk id="3" creationId="{51CF830B-B69D-71AA-315C-B9CD96E28BB1}"/>
          </ac:spMkLst>
        </pc:spChg>
        <pc:picChg chg="mod">
          <ac:chgData name="Jenifer Prince Devaraj" userId="c3fb109c-09d1-42a6-93f4-69472d709861" providerId="ADAL" clId="{3D321CA5-6558-4F70-ABFA-1D9DD863DFAB}" dt="2023-02-05T18:11:13.505" v="857" actId="1076"/>
          <ac:picMkLst>
            <pc:docMk/>
            <pc:sldMk cId="2851149455" sldId="654"/>
            <ac:picMk id="2054" creationId="{00000000-0000-0000-0000-000000000000}"/>
          </ac:picMkLst>
        </pc:picChg>
      </pc:sldChg>
      <pc:sldChg chg="addSp modSp add del mod">
        <pc:chgData name="Jenifer Prince Devaraj" userId="c3fb109c-09d1-42a6-93f4-69472d709861" providerId="ADAL" clId="{3D321CA5-6558-4F70-ABFA-1D9DD863DFAB}" dt="2023-02-08T22:22:30.226" v="1840" actId="47"/>
        <pc:sldMkLst>
          <pc:docMk/>
          <pc:sldMk cId="2344719012" sldId="655"/>
        </pc:sldMkLst>
        <pc:spChg chg="mod">
          <ac:chgData name="Jenifer Prince Devaraj" userId="c3fb109c-09d1-42a6-93f4-69472d709861" providerId="ADAL" clId="{3D321CA5-6558-4F70-ABFA-1D9DD863DFAB}" dt="2023-02-05T17:47:55.754" v="585" actId="1076"/>
          <ac:spMkLst>
            <pc:docMk/>
            <pc:sldMk cId="2344719012" sldId="655"/>
            <ac:spMk id="2" creationId="{00000000-0000-0000-0000-000000000000}"/>
          </ac:spMkLst>
        </pc:spChg>
        <pc:spChg chg="add mod">
          <ac:chgData name="Jenifer Prince Devaraj" userId="c3fb109c-09d1-42a6-93f4-69472d709861" providerId="ADAL" clId="{3D321CA5-6558-4F70-ABFA-1D9DD863DFAB}" dt="2023-02-05T00:00:34.275" v="113"/>
          <ac:spMkLst>
            <pc:docMk/>
            <pc:sldMk cId="2344719012" sldId="655"/>
            <ac:spMk id="3" creationId="{BC568731-BC46-B61E-C2BB-D28850B1D054}"/>
          </ac:spMkLst>
        </pc:spChg>
        <pc:graphicFrameChg chg="mod modGraphic">
          <ac:chgData name="Jenifer Prince Devaraj" userId="c3fb109c-09d1-42a6-93f4-69472d709861" providerId="ADAL" clId="{3D321CA5-6558-4F70-ABFA-1D9DD863DFAB}" dt="2023-02-05T18:22:50.952" v="949" actId="1076"/>
          <ac:graphicFrameMkLst>
            <pc:docMk/>
            <pc:sldMk cId="2344719012" sldId="655"/>
            <ac:graphicFrameMk id="6" creationId="{00000000-0000-0000-0000-000000000000}"/>
          </ac:graphicFrameMkLst>
        </pc:graphicFrameChg>
      </pc:sldChg>
      <pc:sldChg chg="addSp modSp add mod">
        <pc:chgData name="Jenifer Prince Devaraj" userId="c3fb109c-09d1-42a6-93f4-69472d709861" providerId="ADAL" clId="{3D321CA5-6558-4F70-ABFA-1D9DD863DFAB}" dt="2023-02-05T17:52:50.650" v="630" actId="113"/>
        <pc:sldMkLst>
          <pc:docMk/>
          <pc:sldMk cId="1641864729" sldId="656"/>
        </pc:sldMkLst>
        <pc:spChg chg="mod">
          <ac:chgData name="Jenifer Prince Devaraj" userId="c3fb109c-09d1-42a6-93f4-69472d709861" providerId="ADAL" clId="{3D321CA5-6558-4F70-ABFA-1D9DD863DFAB}" dt="2023-02-05T17:52:28.886" v="625" actId="113"/>
          <ac:spMkLst>
            <pc:docMk/>
            <pc:sldMk cId="1641864729" sldId="656"/>
            <ac:spMk id="2" creationId="{00000000-0000-0000-0000-000000000000}"/>
          </ac:spMkLst>
        </pc:spChg>
        <pc:spChg chg="add mod">
          <ac:chgData name="Jenifer Prince Devaraj" userId="c3fb109c-09d1-42a6-93f4-69472d709861" providerId="ADAL" clId="{3D321CA5-6558-4F70-ABFA-1D9DD863DFAB}" dt="2023-02-05T00:00:38.694" v="116"/>
          <ac:spMkLst>
            <pc:docMk/>
            <pc:sldMk cId="1641864729" sldId="656"/>
            <ac:spMk id="3" creationId="{B343A517-E9BC-7A10-CC1B-558481413726}"/>
          </ac:spMkLst>
        </pc:spChg>
        <pc:spChg chg="mod">
          <ac:chgData name="Jenifer Prince Devaraj" userId="c3fb109c-09d1-42a6-93f4-69472d709861" providerId="ADAL" clId="{3D321CA5-6558-4F70-ABFA-1D9DD863DFAB}" dt="2023-02-05T17:52:50.650" v="630" actId="113"/>
          <ac:spMkLst>
            <pc:docMk/>
            <pc:sldMk cId="1641864729" sldId="656"/>
            <ac:spMk id="24" creationId="{00000000-0000-0000-0000-000000000000}"/>
          </ac:spMkLst>
        </pc:spChg>
      </pc:sldChg>
      <pc:sldChg chg="addSp modSp add del mod">
        <pc:chgData name="Jenifer Prince Devaraj" userId="c3fb109c-09d1-42a6-93f4-69472d709861" providerId="ADAL" clId="{3D321CA5-6558-4F70-ABFA-1D9DD863DFAB}" dt="2023-02-08T22:26:56.778" v="1883" actId="47"/>
        <pc:sldMkLst>
          <pc:docMk/>
          <pc:sldMk cId="2142854948" sldId="657"/>
        </pc:sldMkLst>
        <pc:spChg chg="mod">
          <ac:chgData name="Jenifer Prince Devaraj" userId="c3fb109c-09d1-42a6-93f4-69472d709861" providerId="ADAL" clId="{3D321CA5-6558-4F70-ABFA-1D9DD863DFAB}" dt="2023-02-05T17:54:49.177" v="657" actId="113"/>
          <ac:spMkLst>
            <pc:docMk/>
            <pc:sldMk cId="2142854948" sldId="657"/>
            <ac:spMk id="2" creationId="{00000000-0000-0000-0000-000000000000}"/>
          </ac:spMkLst>
        </pc:spChg>
        <pc:spChg chg="add mod">
          <ac:chgData name="Jenifer Prince Devaraj" userId="c3fb109c-09d1-42a6-93f4-69472d709861" providerId="ADAL" clId="{3D321CA5-6558-4F70-ABFA-1D9DD863DFAB}" dt="2023-02-05T00:00:50.947" v="119"/>
          <ac:spMkLst>
            <pc:docMk/>
            <pc:sldMk cId="2142854948" sldId="657"/>
            <ac:spMk id="3" creationId="{99F0F318-9889-D07E-AEC7-C9AF3629156F}"/>
          </ac:spMkLst>
        </pc:spChg>
        <pc:spChg chg="mod">
          <ac:chgData name="Jenifer Prince Devaraj" userId="c3fb109c-09d1-42a6-93f4-69472d709861" providerId="ADAL" clId="{3D321CA5-6558-4F70-ABFA-1D9DD863DFAB}" dt="2023-02-05T17:55:15.437" v="665" actId="1076"/>
          <ac:spMkLst>
            <pc:docMk/>
            <pc:sldMk cId="2142854948" sldId="657"/>
            <ac:spMk id="24" creationId="{00000000-0000-0000-0000-000000000000}"/>
          </ac:spMkLst>
        </pc:spChg>
      </pc:sldChg>
      <pc:sldChg chg="addSp modSp add del mod">
        <pc:chgData name="Jenifer Prince Devaraj" userId="c3fb109c-09d1-42a6-93f4-69472d709861" providerId="ADAL" clId="{3D321CA5-6558-4F70-ABFA-1D9DD863DFAB}" dt="2023-02-08T22:26:57.263" v="1884" actId="47"/>
        <pc:sldMkLst>
          <pc:docMk/>
          <pc:sldMk cId="2212105472" sldId="658"/>
        </pc:sldMkLst>
        <pc:spChg chg="mod">
          <ac:chgData name="Jenifer Prince Devaraj" userId="c3fb109c-09d1-42a6-93f4-69472d709861" providerId="ADAL" clId="{3D321CA5-6558-4F70-ABFA-1D9DD863DFAB}" dt="2023-02-05T17:56:50.149" v="682" actId="1076"/>
          <ac:spMkLst>
            <pc:docMk/>
            <pc:sldMk cId="2212105472" sldId="658"/>
            <ac:spMk id="2" creationId="{00000000-0000-0000-0000-000000000000}"/>
          </ac:spMkLst>
        </pc:spChg>
        <pc:spChg chg="add mod">
          <ac:chgData name="Jenifer Prince Devaraj" userId="c3fb109c-09d1-42a6-93f4-69472d709861" providerId="ADAL" clId="{3D321CA5-6558-4F70-ABFA-1D9DD863DFAB}" dt="2023-02-05T00:00:52.433" v="120"/>
          <ac:spMkLst>
            <pc:docMk/>
            <pc:sldMk cId="2212105472" sldId="658"/>
            <ac:spMk id="6" creationId="{51297E26-CCFD-511E-AAF2-4E7279306788}"/>
          </ac:spMkLst>
        </pc:spChg>
        <pc:spChg chg="mod">
          <ac:chgData name="Jenifer Prince Devaraj" userId="c3fb109c-09d1-42a6-93f4-69472d709861" providerId="ADAL" clId="{3D321CA5-6558-4F70-ABFA-1D9DD863DFAB}" dt="2023-02-05T17:56:42.124" v="681" actId="255"/>
          <ac:spMkLst>
            <pc:docMk/>
            <pc:sldMk cId="2212105472" sldId="658"/>
            <ac:spMk id="7" creationId="{00000000-0000-0000-0000-000000000000}"/>
          </ac:spMkLst>
        </pc:spChg>
        <pc:spChg chg="mod">
          <ac:chgData name="Jenifer Prince Devaraj" userId="c3fb109c-09d1-42a6-93f4-69472d709861" providerId="ADAL" clId="{3D321CA5-6558-4F70-ABFA-1D9DD863DFAB}" dt="2023-02-05T17:56:27.599" v="679" actId="2711"/>
          <ac:spMkLst>
            <pc:docMk/>
            <pc:sldMk cId="2212105472" sldId="658"/>
            <ac:spMk id="24" creationId="{00000000-0000-0000-0000-000000000000}"/>
          </ac:spMkLst>
        </pc:spChg>
      </pc:sldChg>
      <pc:sldChg chg="addSp modSp add del mod">
        <pc:chgData name="Jenifer Prince Devaraj" userId="c3fb109c-09d1-42a6-93f4-69472d709861" providerId="ADAL" clId="{3D321CA5-6558-4F70-ABFA-1D9DD863DFAB}" dt="2023-02-08T22:26:57.623" v="1885" actId="47"/>
        <pc:sldMkLst>
          <pc:docMk/>
          <pc:sldMk cId="96430950" sldId="659"/>
        </pc:sldMkLst>
        <pc:spChg chg="mod">
          <ac:chgData name="Jenifer Prince Devaraj" userId="c3fb109c-09d1-42a6-93f4-69472d709861" providerId="ADAL" clId="{3D321CA5-6558-4F70-ABFA-1D9DD863DFAB}" dt="2023-02-05T17:57:20.603" v="687" actId="1076"/>
          <ac:spMkLst>
            <pc:docMk/>
            <pc:sldMk cId="96430950" sldId="659"/>
            <ac:spMk id="2" creationId="{00000000-0000-0000-0000-000000000000}"/>
          </ac:spMkLst>
        </pc:spChg>
        <pc:spChg chg="add mod">
          <ac:chgData name="Jenifer Prince Devaraj" userId="c3fb109c-09d1-42a6-93f4-69472d709861" providerId="ADAL" clId="{3D321CA5-6558-4F70-ABFA-1D9DD863DFAB}" dt="2023-02-05T00:00:53.896" v="121"/>
          <ac:spMkLst>
            <pc:docMk/>
            <pc:sldMk cId="96430950" sldId="659"/>
            <ac:spMk id="6" creationId="{7C89370E-197D-8ECE-CF69-D386857CC3B2}"/>
          </ac:spMkLst>
        </pc:spChg>
        <pc:spChg chg="mod">
          <ac:chgData name="Jenifer Prince Devaraj" userId="c3fb109c-09d1-42a6-93f4-69472d709861" providerId="ADAL" clId="{3D321CA5-6558-4F70-ABFA-1D9DD863DFAB}" dt="2023-02-05T17:57:32.455" v="690" actId="255"/>
          <ac:spMkLst>
            <pc:docMk/>
            <pc:sldMk cId="96430950" sldId="659"/>
            <ac:spMk id="24" creationId="{00000000-0000-0000-0000-000000000000}"/>
          </ac:spMkLst>
        </pc:spChg>
      </pc:sldChg>
      <pc:sldChg chg="addSp modSp add del mod">
        <pc:chgData name="Jenifer Prince Devaraj" userId="c3fb109c-09d1-42a6-93f4-69472d709861" providerId="ADAL" clId="{3D321CA5-6558-4F70-ABFA-1D9DD863DFAB}" dt="2023-02-08T22:27:00.602" v="1888" actId="47"/>
        <pc:sldMkLst>
          <pc:docMk/>
          <pc:sldMk cId="4098743976" sldId="660"/>
        </pc:sldMkLst>
        <pc:spChg chg="mod">
          <ac:chgData name="Jenifer Prince Devaraj" userId="c3fb109c-09d1-42a6-93f4-69472d709861" providerId="ADAL" clId="{3D321CA5-6558-4F70-ABFA-1D9DD863DFAB}" dt="2023-02-05T17:59:54.680" v="716" actId="1076"/>
          <ac:spMkLst>
            <pc:docMk/>
            <pc:sldMk cId="4098743976" sldId="660"/>
            <ac:spMk id="2" creationId="{00000000-0000-0000-0000-000000000000}"/>
          </ac:spMkLst>
        </pc:spChg>
        <pc:spChg chg="add mod">
          <ac:chgData name="Jenifer Prince Devaraj" userId="c3fb109c-09d1-42a6-93f4-69472d709861" providerId="ADAL" clId="{3D321CA5-6558-4F70-ABFA-1D9DD863DFAB}" dt="2023-02-05T00:00:58.489" v="124"/>
          <ac:spMkLst>
            <pc:docMk/>
            <pc:sldMk cId="4098743976" sldId="660"/>
            <ac:spMk id="6" creationId="{DD8B47F4-6069-FABF-39BE-43BECF4789E0}"/>
          </ac:spMkLst>
        </pc:spChg>
        <pc:spChg chg="mod">
          <ac:chgData name="Jenifer Prince Devaraj" userId="c3fb109c-09d1-42a6-93f4-69472d709861" providerId="ADAL" clId="{3D321CA5-6558-4F70-ABFA-1D9DD863DFAB}" dt="2023-02-05T18:00:36.193" v="723" actId="14100"/>
          <ac:spMkLst>
            <pc:docMk/>
            <pc:sldMk cId="4098743976" sldId="660"/>
            <ac:spMk id="24" creationId="{00000000-0000-0000-0000-000000000000}"/>
          </ac:spMkLst>
        </pc:spChg>
      </pc:sldChg>
      <pc:sldChg chg="addSp modSp add del mod">
        <pc:chgData name="Jenifer Prince Devaraj" userId="c3fb109c-09d1-42a6-93f4-69472d709861" providerId="ADAL" clId="{3D321CA5-6558-4F70-ABFA-1D9DD863DFAB}" dt="2023-02-08T22:26:58.805" v="1887" actId="47"/>
        <pc:sldMkLst>
          <pc:docMk/>
          <pc:sldMk cId="2997192327" sldId="661"/>
        </pc:sldMkLst>
        <pc:spChg chg="mod">
          <ac:chgData name="Jenifer Prince Devaraj" userId="c3fb109c-09d1-42a6-93f4-69472d709861" providerId="ADAL" clId="{3D321CA5-6558-4F70-ABFA-1D9DD863DFAB}" dt="2023-02-05T17:59:25.828" v="711" actId="113"/>
          <ac:spMkLst>
            <pc:docMk/>
            <pc:sldMk cId="2997192327" sldId="661"/>
            <ac:spMk id="2" creationId="{00000000-0000-0000-0000-000000000000}"/>
          </ac:spMkLst>
        </pc:spChg>
        <pc:spChg chg="add mod">
          <ac:chgData name="Jenifer Prince Devaraj" userId="c3fb109c-09d1-42a6-93f4-69472d709861" providerId="ADAL" clId="{3D321CA5-6558-4F70-ABFA-1D9DD863DFAB}" dt="2023-02-05T00:00:56.912" v="123"/>
          <ac:spMkLst>
            <pc:docMk/>
            <pc:sldMk cId="2997192327" sldId="661"/>
            <ac:spMk id="3" creationId="{8FA0FE08-F24C-79EB-7A61-EA3BC7D8863E}"/>
          </ac:spMkLst>
        </pc:spChg>
        <pc:spChg chg="mod">
          <ac:chgData name="Jenifer Prince Devaraj" userId="c3fb109c-09d1-42a6-93f4-69472d709861" providerId="ADAL" clId="{3D321CA5-6558-4F70-ABFA-1D9DD863DFAB}" dt="2023-02-05T17:59:00.641" v="707" actId="255"/>
          <ac:spMkLst>
            <pc:docMk/>
            <pc:sldMk cId="2997192327" sldId="661"/>
            <ac:spMk id="6" creationId="{00000000-0000-0000-0000-000000000000}"/>
          </ac:spMkLst>
        </pc:spChg>
        <pc:picChg chg="mod">
          <ac:chgData name="Jenifer Prince Devaraj" userId="c3fb109c-09d1-42a6-93f4-69472d709861" providerId="ADAL" clId="{3D321CA5-6558-4F70-ABFA-1D9DD863DFAB}" dt="2023-02-05T17:58:44.950" v="703" actId="1076"/>
          <ac:picMkLst>
            <pc:docMk/>
            <pc:sldMk cId="2997192327" sldId="661"/>
            <ac:picMk id="8" creationId="{00000000-0000-0000-0000-000000000000}"/>
          </ac:picMkLst>
        </pc:picChg>
      </pc:sldChg>
      <pc:sldChg chg="addSp modSp add del mod">
        <pc:chgData name="Jenifer Prince Devaraj" userId="c3fb109c-09d1-42a6-93f4-69472d709861" providerId="ADAL" clId="{3D321CA5-6558-4F70-ABFA-1D9DD863DFAB}" dt="2023-02-08T22:27:01.123" v="1889" actId="47"/>
        <pc:sldMkLst>
          <pc:docMk/>
          <pc:sldMk cId="1894566899" sldId="662"/>
        </pc:sldMkLst>
        <pc:spChg chg="mod">
          <ac:chgData name="Jenifer Prince Devaraj" userId="c3fb109c-09d1-42a6-93f4-69472d709861" providerId="ADAL" clId="{3D321CA5-6558-4F70-ABFA-1D9DD863DFAB}" dt="2023-02-05T18:01:33.292" v="731" actId="113"/>
          <ac:spMkLst>
            <pc:docMk/>
            <pc:sldMk cId="1894566899" sldId="662"/>
            <ac:spMk id="2" creationId="{00000000-0000-0000-0000-000000000000}"/>
          </ac:spMkLst>
        </pc:spChg>
        <pc:spChg chg="add mod">
          <ac:chgData name="Jenifer Prince Devaraj" userId="c3fb109c-09d1-42a6-93f4-69472d709861" providerId="ADAL" clId="{3D321CA5-6558-4F70-ABFA-1D9DD863DFAB}" dt="2023-02-05T00:01:00.044" v="125"/>
          <ac:spMkLst>
            <pc:docMk/>
            <pc:sldMk cId="1894566899" sldId="662"/>
            <ac:spMk id="3" creationId="{CB8B7789-0B90-D577-95DF-5E099F2E9321}"/>
          </ac:spMkLst>
        </pc:spChg>
        <pc:spChg chg="mod">
          <ac:chgData name="Jenifer Prince Devaraj" userId="c3fb109c-09d1-42a6-93f4-69472d709861" providerId="ADAL" clId="{3D321CA5-6558-4F70-ABFA-1D9DD863DFAB}" dt="2023-02-05T18:01:19.764" v="728" actId="1076"/>
          <ac:spMkLst>
            <pc:docMk/>
            <pc:sldMk cId="1894566899" sldId="662"/>
            <ac:spMk id="6" creationId="{00000000-0000-0000-0000-000000000000}"/>
          </ac:spMkLst>
        </pc:spChg>
        <pc:picChg chg="mod">
          <ac:chgData name="Jenifer Prince Devaraj" userId="c3fb109c-09d1-42a6-93f4-69472d709861" providerId="ADAL" clId="{3D321CA5-6558-4F70-ABFA-1D9DD863DFAB}" dt="2023-02-05T18:01:40.184" v="734" actId="14100"/>
          <ac:picMkLst>
            <pc:docMk/>
            <pc:sldMk cId="1894566899" sldId="662"/>
            <ac:picMk id="2050" creationId="{00000000-0000-0000-0000-000000000000}"/>
          </ac:picMkLst>
        </pc:picChg>
      </pc:sldChg>
      <pc:sldChg chg="addSp modSp add del mod">
        <pc:chgData name="Jenifer Prince Devaraj" userId="c3fb109c-09d1-42a6-93f4-69472d709861" providerId="ADAL" clId="{3D321CA5-6558-4F70-ABFA-1D9DD863DFAB}" dt="2023-02-08T22:27:03.418" v="1891" actId="47"/>
        <pc:sldMkLst>
          <pc:docMk/>
          <pc:sldMk cId="2257002079" sldId="663"/>
        </pc:sldMkLst>
        <pc:spChg chg="mod">
          <ac:chgData name="Jenifer Prince Devaraj" userId="c3fb109c-09d1-42a6-93f4-69472d709861" providerId="ADAL" clId="{3D321CA5-6558-4F70-ABFA-1D9DD863DFAB}" dt="2023-02-05T18:02:50.674" v="749" actId="113"/>
          <ac:spMkLst>
            <pc:docMk/>
            <pc:sldMk cId="2257002079" sldId="663"/>
            <ac:spMk id="2" creationId="{00000000-0000-0000-0000-000000000000}"/>
          </ac:spMkLst>
        </pc:spChg>
        <pc:spChg chg="add mod">
          <ac:chgData name="Jenifer Prince Devaraj" userId="c3fb109c-09d1-42a6-93f4-69472d709861" providerId="ADAL" clId="{3D321CA5-6558-4F70-ABFA-1D9DD863DFAB}" dt="2023-02-05T00:01:07.344" v="127"/>
          <ac:spMkLst>
            <pc:docMk/>
            <pc:sldMk cId="2257002079" sldId="663"/>
            <ac:spMk id="3" creationId="{A1C3B6C4-58EC-05C9-C319-15C529F18683}"/>
          </ac:spMkLst>
        </pc:spChg>
        <pc:spChg chg="mod">
          <ac:chgData name="Jenifer Prince Devaraj" userId="c3fb109c-09d1-42a6-93f4-69472d709861" providerId="ADAL" clId="{3D321CA5-6558-4F70-ABFA-1D9DD863DFAB}" dt="2023-02-05T18:03:17.319" v="755" actId="2711"/>
          <ac:spMkLst>
            <pc:docMk/>
            <pc:sldMk cId="2257002079" sldId="663"/>
            <ac:spMk id="6" creationId="{00000000-0000-0000-0000-000000000000}"/>
          </ac:spMkLst>
        </pc:spChg>
      </pc:sldChg>
      <pc:sldChg chg="addSp modSp add del mod">
        <pc:chgData name="Jenifer Prince Devaraj" userId="c3fb109c-09d1-42a6-93f4-69472d709861" providerId="ADAL" clId="{3D321CA5-6558-4F70-ABFA-1D9DD863DFAB}" dt="2023-02-08T22:27:01.893" v="1890" actId="47"/>
        <pc:sldMkLst>
          <pc:docMk/>
          <pc:sldMk cId="2625396335" sldId="664"/>
        </pc:sldMkLst>
        <pc:spChg chg="mod">
          <ac:chgData name="Jenifer Prince Devaraj" userId="c3fb109c-09d1-42a6-93f4-69472d709861" providerId="ADAL" clId="{3D321CA5-6558-4F70-ABFA-1D9DD863DFAB}" dt="2023-02-05T18:02:08.994" v="739" actId="113"/>
          <ac:spMkLst>
            <pc:docMk/>
            <pc:sldMk cId="2625396335" sldId="664"/>
            <ac:spMk id="2" creationId="{00000000-0000-0000-0000-000000000000}"/>
          </ac:spMkLst>
        </pc:spChg>
        <pc:spChg chg="add mod">
          <ac:chgData name="Jenifer Prince Devaraj" userId="c3fb109c-09d1-42a6-93f4-69472d709861" providerId="ADAL" clId="{3D321CA5-6558-4F70-ABFA-1D9DD863DFAB}" dt="2023-02-05T00:01:01.515" v="126"/>
          <ac:spMkLst>
            <pc:docMk/>
            <pc:sldMk cId="2625396335" sldId="664"/>
            <ac:spMk id="3" creationId="{F03C1194-784A-1CD9-5A52-F9031D4FF12A}"/>
          </ac:spMkLst>
        </pc:spChg>
        <pc:spChg chg="mod">
          <ac:chgData name="Jenifer Prince Devaraj" userId="c3fb109c-09d1-42a6-93f4-69472d709861" providerId="ADAL" clId="{3D321CA5-6558-4F70-ABFA-1D9DD863DFAB}" dt="2023-02-05T18:02:23.809" v="743" actId="1076"/>
          <ac:spMkLst>
            <pc:docMk/>
            <pc:sldMk cId="2625396335" sldId="664"/>
            <ac:spMk id="6" creationId="{00000000-0000-0000-0000-000000000000}"/>
          </ac:spMkLst>
        </pc:spChg>
      </pc:sldChg>
      <pc:sldChg chg="addSp modSp add del mod">
        <pc:chgData name="Jenifer Prince Devaraj" userId="c3fb109c-09d1-42a6-93f4-69472d709861" providerId="ADAL" clId="{3D321CA5-6558-4F70-ABFA-1D9DD863DFAB}" dt="2023-02-08T22:26:58.396" v="1886" actId="47"/>
        <pc:sldMkLst>
          <pc:docMk/>
          <pc:sldMk cId="1935934067" sldId="665"/>
        </pc:sldMkLst>
        <pc:spChg chg="mod">
          <ac:chgData name="Jenifer Prince Devaraj" userId="c3fb109c-09d1-42a6-93f4-69472d709861" providerId="ADAL" clId="{3D321CA5-6558-4F70-ABFA-1D9DD863DFAB}" dt="2023-02-05T17:58:03.958" v="695" actId="113"/>
          <ac:spMkLst>
            <pc:docMk/>
            <pc:sldMk cId="1935934067" sldId="665"/>
            <ac:spMk id="2" creationId="{00000000-0000-0000-0000-000000000000}"/>
          </ac:spMkLst>
        </pc:spChg>
        <pc:spChg chg="add mod">
          <ac:chgData name="Jenifer Prince Devaraj" userId="c3fb109c-09d1-42a6-93f4-69472d709861" providerId="ADAL" clId="{3D321CA5-6558-4F70-ABFA-1D9DD863DFAB}" dt="2023-02-05T00:00:55.438" v="122"/>
          <ac:spMkLst>
            <pc:docMk/>
            <pc:sldMk cId="1935934067" sldId="665"/>
            <ac:spMk id="6" creationId="{A4FC6834-B644-05EA-EC80-45171E3B45EF}"/>
          </ac:spMkLst>
        </pc:spChg>
        <pc:spChg chg="mod">
          <ac:chgData name="Jenifer Prince Devaraj" userId="c3fb109c-09d1-42a6-93f4-69472d709861" providerId="ADAL" clId="{3D321CA5-6558-4F70-ABFA-1D9DD863DFAB}" dt="2023-02-05T17:58:29.687" v="702" actId="2710"/>
          <ac:spMkLst>
            <pc:docMk/>
            <pc:sldMk cId="1935934067" sldId="665"/>
            <ac:spMk id="24" creationId="{00000000-0000-0000-0000-000000000000}"/>
          </ac:spMkLst>
        </pc:spChg>
      </pc:sldChg>
      <pc:sldChg chg="addSp modSp add del mod">
        <pc:chgData name="Jenifer Prince Devaraj" userId="c3fb109c-09d1-42a6-93f4-69472d709861" providerId="ADAL" clId="{3D321CA5-6558-4F70-ABFA-1D9DD863DFAB}" dt="2023-02-08T22:27:13.134" v="1894" actId="47"/>
        <pc:sldMkLst>
          <pc:docMk/>
          <pc:sldMk cId="2971471409" sldId="666"/>
        </pc:sldMkLst>
        <pc:spChg chg="mod">
          <ac:chgData name="Jenifer Prince Devaraj" userId="c3fb109c-09d1-42a6-93f4-69472d709861" providerId="ADAL" clId="{3D321CA5-6558-4F70-ABFA-1D9DD863DFAB}" dt="2023-02-05T18:06:12.523" v="793" actId="113"/>
          <ac:spMkLst>
            <pc:docMk/>
            <pc:sldMk cId="2971471409" sldId="666"/>
            <ac:spMk id="2" creationId="{00000000-0000-0000-0000-000000000000}"/>
          </ac:spMkLst>
        </pc:spChg>
        <pc:spChg chg="mod">
          <ac:chgData name="Jenifer Prince Devaraj" userId="c3fb109c-09d1-42a6-93f4-69472d709861" providerId="ADAL" clId="{3D321CA5-6558-4F70-ABFA-1D9DD863DFAB}" dt="2023-02-05T18:05:42.200" v="788" actId="255"/>
          <ac:spMkLst>
            <pc:docMk/>
            <pc:sldMk cId="2971471409" sldId="666"/>
            <ac:spMk id="3" creationId="{00000000-0000-0000-0000-000000000000}"/>
          </ac:spMkLst>
        </pc:spChg>
        <pc:spChg chg="add mod">
          <ac:chgData name="Jenifer Prince Devaraj" userId="c3fb109c-09d1-42a6-93f4-69472d709861" providerId="ADAL" clId="{3D321CA5-6558-4F70-ABFA-1D9DD863DFAB}" dt="2023-02-05T00:01:13.356" v="131"/>
          <ac:spMkLst>
            <pc:docMk/>
            <pc:sldMk cId="2971471409" sldId="666"/>
            <ac:spMk id="6" creationId="{8AC7D65B-8D87-9F92-13CD-501FFFF54558}"/>
          </ac:spMkLst>
        </pc:spChg>
        <pc:picChg chg="mod">
          <ac:chgData name="Jenifer Prince Devaraj" userId="c3fb109c-09d1-42a6-93f4-69472d709861" providerId="ADAL" clId="{3D321CA5-6558-4F70-ABFA-1D9DD863DFAB}" dt="2023-02-05T18:06:16.200" v="794" actId="1076"/>
          <ac:picMkLst>
            <pc:docMk/>
            <pc:sldMk cId="2971471409" sldId="666"/>
            <ac:picMk id="3074" creationId="{00000000-0000-0000-0000-000000000000}"/>
          </ac:picMkLst>
        </pc:picChg>
      </pc:sldChg>
      <pc:sldChg chg="addSp modSp add del mod">
        <pc:chgData name="Jenifer Prince Devaraj" userId="c3fb109c-09d1-42a6-93f4-69472d709861" providerId="ADAL" clId="{3D321CA5-6558-4F70-ABFA-1D9DD863DFAB}" dt="2023-02-08T22:27:12.669" v="1893" actId="47"/>
        <pc:sldMkLst>
          <pc:docMk/>
          <pc:sldMk cId="3955181918" sldId="667"/>
        </pc:sldMkLst>
        <pc:spChg chg="mod">
          <ac:chgData name="Jenifer Prince Devaraj" userId="c3fb109c-09d1-42a6-93f4-69472d709861" providerId="ADAL" clId="{3D321CA5-6558-4F70-ABFA-1D9DD863DFAB}" dt="2023-02-05T18:05:22.063" v="784" actId="113"/>
          <ac:spMkLst>
            <pc:docMk/>
            <pc:sldMk cId="3955181918" sldId="667"/>
            <ac:spMk id="2" creationId="{00000000-0000-0000-0000-000000000000}"/>
          </ac:spMkLst>
        </pc:spChg>
        <pc:spChg chg="mod">
          <ac:chgData name="Jenifer Prince Devaraj" userId="c3fb109c-09d1-42a6-93f4-69472d709861" providerId="ADAL" clId="{3D321CA5-6558-4F70-ABFA-1D9DD863DFAB}" dt="2023-02-05T18:04:51.015" v="780" actId="1076"/>
          <ac:spMkLst>
            <pc:docMk/>
            <pc:sldMk cId="3955181918" sldId="667"/>
            <ac:spMk id="3" creationId="{00000000-0000-0000-0000-000000000000}"/>
          </ac:spMkLst>
        </pc:spChg>
        <pc:spChg chg="add mod">
          <ac:chgData name="Jenifer Prince Devaraj" userId="c3fb109c-09d1-42a6-93f4-69472d709861" providerId="ADAL" clId="{3D321CA5-6558-4F70-ABFA-1D9DD863DFAB}" dt="2023-02-05T00:01:11.860" v="130"/>
          <ac:spMkLst>
            <pc:docMk/>
            <pc:sldMk cId="3955181918" sldId="667"/>
            <ac:spMk id="6" creationId="{F0E15A9E-2FBA-3E9A-572C-3F84FC0A19C7}"/>
          </ac:spMkLst>
        </pc:spChg>
        <pc:picChg chg="mod">
          <ac:chgData name="Jenifer Prince Devaraj" userId="c3fb109c-09d1-42a6-93f4-69472d709861" providerId="ADAL" clId="{3D321CA5-6558-4F70-ABFA-1D9DD863DFAB}" dt="2023-02-05T18:05:25.357" v="785" actId="1076"/>
          <ac:picMkLst>
            <pc:docMk/>
            <pc:sldMk cId="3955181918" sldId="667"/>
            <ac:picMk id="6146" creationId="{00000000-0000-0000-0000-000000000000}"/>
          </ac:picMkLst>
        </pc:picChg>
      </pc:sldChg>
      <pc:sldChg chg="addSp modSp add del mod">
        <pc:chgData name="Jenifer Prince Devaraj" userId="c3fb109c-09d1-42a6-93f4-69472d709861" providerId="ADAL" clId="{3D321CA5-6558-4F70-ABFA-1D9DD863DFAB}" dt="2023-02-08T22:27:20.587" v="1895" actId="47"/>
        <pc:sldMkLst>
          <pc:docMk/>
          <pc:sldMk cId="1841080869" sldId="668"/>
        </pc:sldMkLst>
        <pc:spChg chg="mod">
          <ac:chgData name="Jenifer Prince Devaraj" userId="c3fb109c-09d1-42a6-93f4-69472d709861" providerId="ADAL" clId="{3D321CA5-6558-4F70-ABFA-1D9DD863DFAB}" dt="2023-02-04T23:57:05.318" v="45" actId="27636"/>
          <ac:spMkLst>
            <pc:docMk/>
            <pc:sldMk cId="1841080869" sldId="668"/>
            <ac:spMk id="2" creationId="{00000000-0000-0000-0000-000000000000}"/>
          </ac:spMkLst>
        </pc:spChg>
        <pc:spChg chg="add mod">
          <ac:chgData name="Jenifer Prince Devaraj" userId="c3fb109c-09d1-42a6-93f4-69472d709861" providerId="ADAL" clId="{3D321CA5-6558-4F70-ABFA-1D9DD863DFAB}" dt="2023-02-05T00:01:23.124" v="134"/>
          <ac:spMkLst>
            <pc:docMk/>
            <pc:sldMk cId="1841080869" sldId="668"/>
            <ac:spMk id="3" creationId="{413E0933-35E0-27B8-FF25-25EA75C5784F}"/>
          </ac:spMkLst>
        </pc:spChg>
        <pc:spChg chg="mod">
          <ac:chgData name="Jenifer Prince Devaraj" userId="c3fb109c-09d1-42a6-93f4-69472d709861" providerId="ADAL" clId="{3D321CA5-6558-4F70-ABFA-1D9DD863DFAB}" dt="2023-02-05T18:07:47.617" v="816" actId="255"/>
          <ac:spMkLst>
            <pc:docMk/>
            <pc:sldMk cId="1841080869" sldId="668"/>
            <ac:spMk id="24" creationId="{00000000-0000-0000-0000-000000000000}"/>
          </ac:spMkLst>
        </pc:spChg>
        <pc:picChg chg="mod">
          <ac:chgData name="Jenifer Prince Devaraj" userId="c3fb109c-09d1-42a6-93f4-69472d709861" providerId="ADAL" clId="{3D321CA5-6558-4F70-ABFA-1D9DD863DFAB}" dt="2023-02-05T18:07:27.900" v="813" actId="1076"/>
          <ac:picMkLst>
            <pc:docMk/>
            <pc:sldMk cId="1841080869" sldId="668"/>
            <ac:picMk id="7172" creationId="{00000000-0000-0000-0000-000000000000}"/>
          </ac:picMkLst>
        </pc:picChg>
      </pc:sldChg>
      <pc:sldChg chg="addSp modSp add del mod">
        <pc:chgData name="Jenifer Prince Devaraj" userId="c3fb109c-09d1-42a6-93f4-69472d709861" providerId="ADAL" clId="{3D321CA5-6558-4F70-ABFA-1D9DD863DFAB}" dt="2023-02-08T22:27:21.384" v="1896" actId="47"/>
        <pc:sldMkLst>
          <pc:docMk/>
          <pc:sldMk cId="426795679" sldId="669"/>
        </pc:sldMkLst>
        <pc:spChg chg="mod">
          <ac:chgData name="Jenifer Prince Devaraj" userId="c3fb109c-09d1-42a6-93f4-69472d709861" providerId="ADAL" clId="{3D321CA5-6558-4F70-ABFA-1D9DD863DFAB}" dt="2023-02-05T18:08:19.309" v="819" actId="113"/>
          <ac:spMkLst>
            <pc:docMk/>
            <pc:sldMk cId="426795679" sldId="669"/>
            <ac:spMk id="2" creationId="{00000000-0000-0000-0000-000000000000}"/>
          </ac:spMkLst>
        </pc:spChg>
        <pc:spChg chg="add mod">
          <ac:chgData name="Jenifer Prince Devaraj" userId="c3fb109c-09d1-42a6-93f4-69472d709861" providerId="ADAL" clId="{3D321CA5-6558-4F70-ABFA-1D9DD863DFAB}" dt="2023-02-05T00:01:24.877" v="135"/>
          <ac:spMkLst>
            <pc:docMk/>
            <pc:sldMk cId="426795679" sldId="669"/>
            <ac:spMk id="6" creationId="{4E8A783D-D0CC-567A-48B0-6D86AFA0AC8E}"/>
          </ac:spMkLst>
        </pc:spChg>
        <pc:spChg chg="mod">
          <ac:chgData name="Jenifer Prince Devaraj" userId="c3fb109c-09d1-42a6-93f4-69472d709861" providerId="ADAL" clId="{3D321CA5-6558-4F70-ABFA-1D9DD863DFAB}" dt="2023-02-05T18:08:35.668" v="822" actId="255"/>
          <ac:spMkLst>
            <pc:docMk/>
            <pc:sldMk cId="426795679" sldId="669"/>
            <ac:spMk id="24" creationId="{00000000-0000-0000-0000-000000000000}"/>
          </ac:spMkLst>
        </pc:spChg>
        <pc:picChg chg="mod">
          <ac:chgData name="Jenifer Prince Devaraj" userId="c3fb109c-09d1-42a6-93f4-69472d709861" providerId="ADAL" clId="{3D321CA5-6558-4F70-ABFA-1D9DD863DFAB}" dt="2023-02-05T18:08:41.445" v="825" actId="1076"/>
          <ac:picMkLst>
            <pc:docMk/>
            <pc:sldMk cId="426795679" sldId="669"/>
            <ac:picMk id="3" creationId="{00000000-0000-0000-0000-000000000000}"/>
          </ac:picMkLst>
        </pc:picChg>
      </pc:sldChg>
      <pc:sldChg chg="addSp modSp add mod">
        <pc:chgData name="Jenifer Prince Devaraj" userId="c3fb109c-09d1-42a6-93f4-69472d709861" providerId="ADAL" clId="{3D321CA5-6558-4F70-ABFA-1D9DD863DFAB}" dt="2023-02-05T18:37:09.255" v="983" actId="1076"/>
        <pc:sldMkLst>
          <pc:docMk/>
          <pc:sldMk cId="3759313193" sldId="670"/>
        </pc:sldMkLst>
        <pc:spChg chg="mod">
          <ac:chgData name="Jenifer Prince Devaraj" userId="c3fb109c-09d1-42a6-93f4-69472d709861" providerId="ADAL" clId="{3D321CA5-6558-4F70-ABFA-1D9DD863DFAB}" dt="2023-02-05T18:10:15.807" v="842" actId="1076"/>
          <ac:spMkLst>
            <pc:docMk/>
            <pc:sldMk cId="3759313193" sldId="670"/>
            <ac:spMk id="2" creationId="{00000000-0000-0000-0000-000000000000}"/>
          </ac:spMkLst>
        </pc:spChg>
        <pc:spChg chg="add mod">
          <ac:chgData name="Jenifer Prince Devaraj" userId="c3fb109c-09d1-42a6-93f4-69472d709861" providerId="ADAL" clId="{3D321CA5-6558-4F70-ABFA-1D9DD863DFAB}" dt="2023-02-05T00:01:28.103" v="137"/>
          <ac:spMkLst>
            <pc:docMk/>
            <pc:sldMk cId="3759313193" sldId="670"/>
            <ac:spMk id="3" creationId="{EE31CCFD-799B-C450-A06C-A501B7C41947}"/>
          </ac:spMkLst>
        </pc:spChg>
        <pc:spChg chg="mod">
          <ac:chgData name="Jenifer Prince Devaraj" userId="c3fb109c-09d1-42a6-93f4-69472d709861" providerId="ADAL" clId="{3D321CA5-6558-4F70-ABFA-1D9DD863DFAB}" dt="2023-02-05T18:37:09.255" v="983" actId="1076"/>
          <ac:spMkLst>
            <pc:docMk/>
            <pc:sldMk cId="3759313193" sldId="670"/>
            <ac:spMk id="24" creationId="{00000000-0000-0000-0000-000000000000}"/>
          </ac:spMkLst>
        </pc:spChg>
      </pc:sldChg>
      <pc:sldChg chg="addSp modSp add mod">
        <pc:chgData name="Jenifer Prince Devaraj" userId="c3fb109c-09d1-42a6-93f4-69472d709861" providerId="ADAL" clId="{3D321CA5-6558-4F70-ABFA-1D9DD863DFAB}" dt="2023-02-08T22:28:51.087" v="1910" actId="255"/>
        <pc:sldMkLst>
          <pc:docMk/>
          <pc:sldMk cId="3105393504" sldId="671"/>
        </pc:sldMkLst>
        <pc:spChg chg="mod">
          <ac:chgData name="Jenifer Prince Devaraj" userId="c3fb109c-09d1-42a6-93f4-69472d709861" providerId="ADAL" clId="{3D321CA5-6558-4F70-ABFA-1D9DD863DFAB}" dt="2023-02-05T18:09:22.243" v="830" actId="1076"/>
          <ac:spMkLst>
            <pc:docMk/>
            <pc:sldMk cId="3105393504" sldId="671"/>
            <ac:spMk id="2" creationId="{00000000-0000-0000-0000-000000000000}"/>
          </ac:spMkLst>
        </pc:spChg>
        <pc:spChg chg="add mod">
          <ac:chgData name="Jenifer Prince Devaraj" userId="c3fb109c-09d1-42a6-93f4-69472d709861" providerId="ADAL" clId="{3D321CA5-6558-4F70-ABFA-1D9DD863DFAB}" dt="2023-02-05T00:01:26.498" v="136"/>
          <ac:spMkLst>
            <pc:docMk/>
            <pc:sldMk cId="3105393504" sldId="671"/>
            <ac:spMk id="3" creationId="{B85783C8-09C1-7468-F5E0-90C3558F2E46}"/>
          </ac:spMkLst>
        </pc:spChg>
        <pc:spChg chg="mod">
          <ac:chgData name="Jenifer Prince Devaraj" userId="c3fb109c-09d1-42a6-93f4-69472d709861" providerId="ADAL" clId="{3D321CA5-6558-4F70-ABFA-1D9DD863DFAB}" dt="2023-02-08T22:28:51.087" v="1910" actId="255"/>
          <ac:spMkLst>
            <pc:docMk/>
            <pc:sldMk cId="3105393504" sldId="671"/>
            <ac:spMk id="24" creationId="{00000000-0000-0000-0000-000000000000}"/>
          </ac:spMkLst>
        </pc:spChg>
      </pc:sldChg>
      <pc:sldChg chg="addSp delSp modSp mod">
        <pc:chgData name="Jenifer Prince Devaraj" userId="c3fb109c-09d1-42a6-93f4-69472d709861" providerId="ADAL" clId="{3D321CA5-6558-4F70-ABFA-1D9DD863DFAB}" dt="2023-02-08T22:52:57.511" v="2108" actId="20577"/>
        <pc:sldMkLst>
          <pc:docMk/>
          <pc:sldMk cId="3119007398" sldId="719"/>
        </pc:sldMkLst>
        <pc:spChg chg="del">
          <ac:chgData name="Jenifer Prince Devaraj" userId="c3fb109c-09d1-42a6-93f4-69472d709861" providerId="ADAL" clId="{3D321CA5-6558-4F70-ABFA-1D9DD863DFAB}" dt="2023-02-03T16:49:35.396" v="2" actId="478"/>
          <ac:spMkLst>
            <pc:docMk/>
            <pc:sldMk cId="3119007398" sldId="719"/>
            <ac:spMk id="3" creationId="{AA205271-8453-0C56-CE04-6289558BCEE4}"/>
          </ac:spMkLst>
        </pc:spChg>
        <pc:spChg chg="add del mod">
          <ac:chgData name="Jenifer Prince Devaraj" userId="c3fb109c-09d1-42a6-93f4-69472d709861" providerId="ADAL" clId="{3D321CA5-6558-4F70-ABFA-1D9DD863DFAB}" dt="2023-02-03T16:49:32.485" v="1"/>
          <ac:spMkLst>
            <pc:docMk/>
            <pc:sldMk cId="3119007398" sldId="719"/>
            <ac:spMk id="4" creationId="{184A619B-44E2-4FC2-57A0-0423BB49FF76}"/>
          </ac:spMkLst>
        </pc:spChg>
        <pc:spChg chg="add mod">
          <ac:chgData name="Jenifer Prince Devaraj" userId="c3fb109c-09d1-42a6-93f4-69472d709861" providerId="ADAL" clId="{3D321CA5-6558-4F70-ABFA-1D9DD863DFAB}" dt="2023-02-08T22:52:57.511" v="2108" actId="20577"/>
          <ac:spMkLst>
            <pc:docMk/>
            <pc:sldMk cId="3119007398" sldId="719"/>
            <ac:spMk id="5" creationId="{BD78D876-541D-6E52-A364-F2210992F446}"/>
          </ac:spMkLst>
        </pc:spChg>
      </pc:sldChg>
      <pc:sldChg chg="modSp add del mod">
        <pc:chgData name="Jenifer Prince Devaraj" userId="c3fb109c-09d1-42a6-93f4-69472d709861" providerId="ADAL" clId="{3D321CA5-6558-4F70-ABFA-1D9DD863DFAB}" dt="2023-02-08T20:05:33.412" v="1210" actId="47"/>
        <pc:sldMkLst>
          <pc:docMk/>
          <pc:sldMk cId="3431032321" sldId="720"/>
        </pc:sldMkLst>
        <pc:spChg chg="mod">
          <ac:chgData name="Jenifer Prince Devaraj" userId="c3fb109c-09d1-42a6-93f4-69472d709861" providerId="ADAL" clId="{3D321CA5-6558-4F70-ABFA-1D9DD863DFAB}" dt="2023-02-08T20:04:18.054" v="1189" actId="21"/>
          <ac:spMkLst>
            <pc:docMk/>
            <pc:sldMk cId="3431032321" sldId="720"/>
            <ac:spMk id="24" creationId="{00000000-0000-0000-0000-000000000000}"/>
          </ac:spMkLst>
        </pc:spChg>
      </pc:sldChg>
      <pc:sldChg chg="addSp modSp add mod">
        <pc:chgData name="Jenifer Prince Devaraj" userId="c3fb109c-09d1-42a6-93f4-69472d709861" providerId="ADAL" clId="{3D321CA5-6558-4F70-ABFA-1D9DD863DFAB}" dt="2023-02-08T20:32:42.734" v="1401" actId="20577"/>
        <pc:sldMkLst>
          <pc:docMk/>
          <pc:sldMk cId="4144087648" sldId="721"/>
        </pc:sldMkLst>
        <pc:spChg chg="mod">
          <ac:chgData name="Jenifer Prince Devaraj" userId="c3fb109c-09d1-42a6-93f4-69472d709861" providerId="ADAL" clId="{3D321CA5-6558-4F70-ABFA-1D9DD863DFAB}" dt="2023-02-08T20:32:42.734" v="1401" actId="20577"/>
          <ac:spMkLst>
            <pc:docMk/>
            <pc:sldMk cId="4144087648" sldId="721"/>
            <ac:spMk id="2" creationId="{00000000-0000-0000-0000-000000000000}"/>
          </ac:spMkLst>
        </pc:spChg>
        <pc:spChg chg="mod">
          <ac:chgData name="Jenifer Prince Devaraj" userId="c3fb109c-09d1-42a6-93f4-69472d709861" providerId="ADAL" clId="{3D321CA5-6558-4F70-ABFA-1D9DD863DFAB}" dt="2023-02-08T20:31:55.038" v="1384" actId="1076"/>
          <ac:spMkLst>
            <pc:docMk/>
            <pc:sldMk cId="4144087648" sldId="721"/>
            <ac:spMk id="3" creationId="{8148C6A3-1E6D-10C6-B0ED-768D03F485C1}"/>
          </ac:spMkLst>
        </pc:spChg>
        <pc:spChg chg="mod">
          <ac:chgData name="Jenifer Prince Devaraj" userId="c3fb109c-09d1-42a6-93f4-69472d709861" providerId="ADAL" clId="{3D321CA5-6558-4F70-ABFA-1D9DD863DFAB}" dt="2023-02-08T20:31:43.438" v="1381" actId="1076"/>
          <ac:spMkLst>
            <pc:docMk/>
            <pc:sldMk cId="4144087648" sldId="721"/>
            <ac:spMk id="24" creationId="{00000000-0000-0000-0000-000000000000}"/>
          </ac:spMkLst>
        </pc:spChg>
        <pc:picChg chg="add mod">
          <ac:chgData name="Jenifer Prince Devaraj" userId="c3fb109c-09d1-42a6-93f4-69472d709861" providerId="ADAL" clId="{3D321CA5-6558-4F70-ABFA-1D9DD863DFAB}" dt="2023-02-08T20:32:24.692" v="1393" actId="1076"/>
          <ac:picMkLst>
            <pc:docMk/>
            <pc:sldMk cId="4144087648" sldId="721"/>
            <ac:picMk id="6" creationId="{C7CFDDA7-789B-0ADE-A68F-F97E7AA6FB8E}"/>
          </ac:picMkLst>
        </pc:picChg>
      </pc:sldChg>
      <pc:sldChg chg="addSp modSp add mod">
        <pc:chgData name="Jenifer Prince Devaraj" userId="c3fb109c-09d1-42a6-93f4-69472d709861" providerId="ADAL" clId="{3D321CA5-6558-4F70-ABFA-1D9DD863DFAB}" dt="2023-02-08T22:20:21.040" v="1833" actId="20577"/>
        <pc:sldMkLst>
          <pc:docMk/>
          <pc:sldMk cId="2120602379" sldId="722"/>
        </pc:sldMkLst>
        <pc:spChg chg="mod">
          <ac:chgData name="Jenifer Prince Devaraj" userId="c3fb109c-09d1-42a6-93f4-69472d709861" providerId="ADAL" clId="{3D321CA5-6558-4F70-ABFA-1D9DD863DFAB}" dt="2023-02-08T22:20:21.040" v="1833" actId="20577"/>
          <ac:spMkLst>
            <pc:docMk/>
            <pc:sldMk cId="2120602379" sldId="722"/>
            <ac:spMk id="24" creationId="{00000000-0000-0000-0000-000000000000}"/>
          </ac:spMkLst>
        </pc:spChg>
        <pc:picChg chg="add mod">
          <ac:chgData name="Jenifer Prince Devaraj" userId="c3fb109c-09d1-42a6-93f4-69472d709861" providerId="ADAL" clId="{3D321CA5-6558-4F70-ABFA-1D9DD863DFAB}" dt="2023-02-08T22:16:42.240" v="1800" actId="1076"/>
          <ac:picMkLst>
            <pc:docMk/>
            <pc:sldMk cId="2120602379" sldId="722"/>
            <ac:picMk id="5" creationId="{B6B2A943-F57E-6900-52B2-55AEAE84A4D5}"/>
          </ac:picMkLst>
        </pc:picChg>
      </pc:sldChg>
      <pc:sldChg chg="modSp add del mod">
        <pc:chgData name="Jenifer Prince Devaraj" userId="c3fb109c-09d1-42a6-93f4-69472d709861" providerId="ADAL" clId="{3D321CA5-6558-4F70-ABFA-1D9DD863DFAB}" dt="2023-02-08T22:22:20.612" v="1836" actId="47"/>
        <pc:sldMkLst>
          <pc:docMk/>
          <pc:sldMk cId="774824408" sldId="723"/>
        </pc:sldMkLst>
        <pc:spChg chg="mod">
          <ac:chgData name="Jenifer Prince Devaraj" userId="c3fb109c-09d1-42a6-93f4-69472d709861" providerId="ADAL" clId="{3D321CA5-6558-4F70-ABFA-1D9DD863DFAB}" dt="2023-02-05T17:46:02.158" v="558" actId="20577"/>
          <ac:spMkLst>
            <pc:docMk/>
            <pc:sldMk cId="774824408" sldId="723"/>
            <ac:spMk id="24" creationId="{00000000-0000-0000-0000-000000000000}"/>
          </ac:spMkLst>
        </pc:spChg>
      </pc:sldChg>
      <pc:sldChg chg="modSp add del mod">
        <pc:chgData name="Jenifer Prince Devaraj" userId="c3fb109c-09d1-42a6-93f4-69472d709861" providerId="ADAL" clId="{3D321CA5-6558-4F70-ABFA-1D9DD863DFAB}" dt="2023-02-08T22:25:51.039" v="1882" actId="47"/>
        <pc:sldMkLst>
          <pc:docMk/>
          <pc:sldMk cId="916416869" sldId="724"/>
        </pc:sldMkLst>
        <pc:spChg chg="mod">
          <ac:chgData name="Jenifer Prince Devaraj" userId="c3fb109c-09d1-42a6-93f4-69472d709861" providerId="ADAL" clId="{3D321CA5-6558-4F70-ABFA-1D9DD863DFAB}" dt="2023-02-05T17:52:07.201" v="620" actId="1076"/>
          <ac:spMkLst>
            <pc:docMk/>
            <pc:sldMk cId="916416869" sldId="724"/>
            <ac:spMk id="24" creationId="{00000000-0000-0000-0000-000000000000}"/>
          </ac:spMkLst>
        </pc:spChg>
      </pc:sldChg>
      <pc:sldChg chg="modSp add del mod">
        <pc:chgData name="Jenifer Prince Devaraj" userId="c3fb109c-09d1-42a6-93f4-69472d709861" providerId="ADAL" clId="{3D321CA5-6558-4F70-ABFA-1D9DD863DFAB}" dt="2023-02-08T22:27:04.219" v="1892" actId="47"/>
        <pc:sldMkLst>
          <pc:docMk/>
          <pc:sldMk cId="3830671612" sldId="725"/>
        </pc:sldMkLst>
        <pc:spChg chg="mod">
          <ac:chgData name="Jenifer Prince Devaraj" userId="c3fb109c-09d1-42a6-93f4-69472d709861" providerId="ADAL" clId="{3D321CA5-6558-4F70-ABFA-1D9DD863DFAB}" dt="2023-02-05T18:03:39.400" v="760" actId="2710"/>
          <ac:spMkLst>
            <pc:docMk/>
            <pc:sldMk cId="3830671612" sldId="725"/>
            <ac:spMk id="6" creationId="{00000000-0000-0000-0000-000000000000}"/>
          </ac:spMkLst>
        </pc:spChg>
      </pc:sldChg>
      <pc:sldChg chg="modSp mod">
        <pc:chgData name="Jenifer Prince Devaraj" userId="c3fb109c-09d1-42a6-93f4-69472d709861" providerId="ADAL" clId="{3D321CA5-6558-4F70-ABFA-1D9DD863DFAB}" dt="2023-02-09T08:50:39.126" v="2128" actId="113"/>
        <pc:sldMkLst>
          <pc:docMk/>
          <pc:sldMk cId="1886451216" sldId="726"/>
        </pc:sldMkLst>
        <pc:spChg chg="mod">
          <ac:chgData name="Jenifer Prince Devaraj" userId="c3fb109c-09d1-42a6-93f4-69472d709861" providerId="ADAL" clId="{3D321CA5-6558-4F70-ABFA-1D9DD863DFAB}" dt="2023-02-09T08:50:39.126" v="2128" actId="113"/>
          <ac:spMkLst>
            <pc:docMk/>
            <pc:sldMk cId="1886451216" sldId="726"/>
            <ac:spMk id="7" creationId="{6E81CB44-C43A-9A87-6B82-0AFA3F8C255C}"/>
          </ac:spMkLst>
        </pc:spChg>
      </pc:sldChg>
      <pc:sldChg chg="delSp modSp add mod">
        <pc:chgData name="Jenifer Prince Devaraj" userId="c3fb109c-09d1-42a6-93f4-69472d709861" providerId="ADAL" clId="{3D321CA5-6558-4F70-ABFA-1D9DD863DFAB}" dt="2023-02-08T22:54:50.771" v="2115" actId="1076"/>
        <pc:sldMkLst>
          <pc:docMk/>
          <pc:sldMk cId="2147189103" sldId="727"/>
        </pc:sldMkLst>
        <pc:spChg chg="del">
          <ac:chgData name="Jenifer Prince Devaraj" userId="c3fb109c-09d1-42a6-93f4-69472d709861" providerId="ADAL" clId="{3D321CA5-6558-4F70-ABFA-1D9DD863DFAB}" dt="2023-02-08T19:46:48.423" v="1047" actId="478"/>
          <ac:spMkLst>
            <pc:docMk/>
            <pc:sldMk cId="2147189103" sldId="727"/>
            <ac:spMk id="9" creationId="{FF8214AD-8908-DB82-CD91-BD97B833F7CD}"/>
          </ac:spMkLst>
        </pc:spChg>
        <pc:spChg chg="mod">
          <ac:chgData name="Jenifer Prince Devaraj" userId="c3fb109c-09d1-42a6-93f4-69472d709861" providerId="ADAL" clId="{3D321CA5-6558-4F70-ABFA-1D9DD863DFAB}" dt="2023-02-08T22:54:50.771" v="2115" actId="1076"/>
          <ac:spMkLst>
            <pc:docMk/>
            <pc:sldMk cId="2147189103" sldId="727"/>
            <ac:spMk id="24" creationId="{00000000-0000-0000-0000-000000000000}"/>
          </ac:spMkLst>
        </pc:spChg>
      </pc:sldChg>
      <pc:sldChg chg="new del">
        <pc:chgData name="Jenifer Prince Devaraj" userId="c3fb109c-09d1-42a6-93f4-69472d709861" providerId="ADAL" clId="{3D321CA5-6558-4F70-ABFA-1D9DD863DFAB}" dt="2023-02-08T19:46:15.976" v="1040" actId="680"/>
        <pc:sldMkLst>
          <pc:docMk/>
          <pc:sldMk cId="2401779237" sldId="727"/>
        </pc:sldMkLst>
      </pc:sldChg>
      <pc:sldChg chg="add del">
        <pc:chgData name="Jenifer Prince Devaraj" userId="c3fb109c-09d1-42a6-93f4-69472d709861" providerId="ADAL" clId="{3D321CA5-6558-4F70-ABFA-1D9DD863DFAB}" dt="2023-02-08T22:55:04.428" v="2116" actId="47"/>
        <pc:sldMkLst>
          <pc:docMk/>
          <pc:sldMk cId="2933858219" sldId="728"/>
        </pc:sldMkLst>
      </pc:sldChg>
      <pc:sldChg chg="modSp add mod">
        <pc:chgData name="Jenifer Prince Devaraj" userId="c3fb109c-09d1-42a6-93f4-69472d709861" providerId="ADAL" clId="{3D321CA5-6558-4F70-ABFA-1D9DD863DFAB}" dt="2023-02-08T22:23:14.318" v="1864" actId="20577"/>
        <pc:sldMkLst>
          <pc:docMk/>
          <pc:sldMk cId="1083627039" sldId="729"/>
        </pc:sldMkLst>
        <pc:spChg chg="mod">
          <ac:chgData name="Jenifer Prince Devaraj" userId="c3fb109c-09d1-42a6-93f4-69472d709861" providerId="ADAL" clId="{3D321CA5-6558-4F70-ABFA-1D9DD863DFAB}" dt="2023-02-08T22:23:14.318" v="1864" actId="20577"/>
          <ac:spMkLst>
            <pc:docMk/>
            <pc:sldMk cId="1083627039" sldId="729"/>
            <ac:spMk id="2" creationId="{00000000-0000-0000-0000-000000000000}"/>
          </ac:spMkLst>
        </pc:spChg>
        <pc:spChg chg="mod">
          <ac:chgData name="Jenifer Prince Devaraj" userId="c3fb109c-09d1-42a6-93f4-69472d709861" providerId="ADAL" clId="{3D321CA5-6558-4F70-ABFA-1D9DD863DFAB}" dt="2023-02-08T21:52:57.836" v="1687" actId="255"/>
          <ac:spMkLst>
            <pc:docMk/>
            <pc:sldMk cId="1083627039" sldId="729"/>
            <ac:spMk id="24" creationId="{00000000-0000-0000-0000-000000000000}"/>
          </ac:spMkLst>
        </pc:spChg>
      </pc:sldChg>
      <pc:sldChg chg="modSp add mod">
        <pc:chgData name="Jenifer Prince Devaraj" userId="c3fb109c-09d1-42a6-93f4-69472d709861" providerId="ADAL" clId="{3D321CA5-6558-4F70-ABFA-1D9DD863DFAB}" dt="2023-02-08T21:54:23.769" v="1752" actId="12"/>
        <pc:sldMkLst>
          <pc:docMk/>
          <pc:sldMk cId="4218587974" sldId="730"/>
        </pc:sldMkLst>
        <pc:spChg chg="mod">
          <ac:chgData name="Jenifer Prince Devaraj" userId="c3fb109c-09d1-42a6-93f4-69472d709861" providerId="ADAL" clId="{3D321CA5-6558-4F70-ABFA-1D9DD863DFAB}" dt="2023-02-08T21:54:23.769" v="1752" actId="12"/>
          <ac:spMkLst>
            <pc:docMk/>
            <pc:sldMk cId="4218587974" sldId="730"/>
            <ac:spMk id="24" creationId="{00000000-0000-0000-0000-000000000000}"/>
          </ac:spMkLst>
        </pc:spChg>
      </pc:sldChg>
      <pc:sldChg chg="addSp delSp modSp add mod">
        <pc:chgData name="Jenifer Prince Devaraj" userId="c3fb109c-09d1-42a6-93f4-69472d709861" providerId="ADAL" clId="{3D321CA5-6558-4F70-ABFA-1D9DD863DFAB}" dt="2023-02-08T22:50:56.553" v="2079" actId="20577"/>
        <pc:sldMkLst>
          <pc:docMk/>
          <pc:sldMk cId="490763222" sldId="731"/>
        </pc:sldMkLst>
        <pc:spChg chg="del mod">
          <ac:chgData name="Jenifer Prince Devaraj" userId="c3fb109c-09d1-42a6-93f4-69472d709861" providerId="ADAL" clId="{3D321CA5-6558-4F70-ABFA-1D9DD863DFAB}" dt="2023-02-08T22:32:58.759" v="1915" actId="478"/>
          <ac:spMkLst>
            <pc:docMk/>
            <pc:sldMk cId="490763222" sldId="731"/>
            <ac:spMk id="2" creationId="{00000000-0000-0000-0000-000000000000}"/>
          </ac:spMkLst>
        </pc:spChg>
        <pc:spChg chg="del mod">
          <ac:chgData name="Jenifer Prince Devaraj" userId="c3fb109c-09d1-42a6-93f4-69472d709861" providerId="ADAL" clId="{3D321CA5-6558-4F70-ABFA-1D9DD863DFAB}" dt="2023-02-08T22:41:27.977" v="2005" actId="478"/>
          <ac:spMkLst>
            <pc:docMk/>
            <pc:sldMk cId="490763222" sldId="731"/>
            <ac:spMk id="4" creationId="{0E08EE7A-58AE-FA63-7646-B801A82634B7}"/>
          </ac:spMkLst>
        </pc:spChg>
        <pc:spChg chg="add del mod">
          <ac:chgData name="Jenifer Prince Devaraj" userId="c3fb109c-09d1-42a6-93f4-69472d709861" providerId="ADAL" clId="{3D321CA5-6558-4F70-ABFA-1D9DD863DFAB}" dt="2023-02-08T22:32:53.117" v="1913" actId="478"/>
          <ac:spMkLst>
            <pc:docMk/>
            <pc:sldMk cId="490763222" sldId="731"/>
            <ac:spMk id="6" creationId="{FF89776C-6021-7818-F9A4-BB8B624753B2}"/>
          </ac:spMkLst>
        </pc:spChg>
        <pc:spChg chg="add del mod">
          <ac:chgData name="Jenifer Prince Devaraj" userId="c3fb109c-09d1-42a6-93f4-69472d709861" providerId="ADAL" clId="{3D321CA5-6558-4F70-ABFA-1D9DD863DFAB}" dt="2023-02-08T22:33:01.266" v="1916" actId="478"/>
          <ac:spMkLst>
            <pc:docMk/>
            <pc:sldMk cId="490763222" sldId="731"/>
            <ac:spMk id="8" creationId="{7D6CA860-B3B8-300F-BFAD-4F2794B6901E}"/>
          </ac:spMkLst>
        </pc:spChg>
        <pc:spChg chg="add mod">
          <ac:chgData name="Jenifer Prince Devaraj" userId="c3fb109c-09d1-42a6-93f4-69472d709861" providerId="ADAL" clId="{3D321CA5-6558-4F70-ABFA-1D9DD863DFAB}" dt="2023-02-08T22:41:16.413" v="2001" actId="1076"/>
          <ac:spMkLst>
            <pc:docMk/>
            <pc:sldMk cId="490763222" sldId="731"/>
            <ac:spMk id="15" creationId="{9B40B478-FE52-1577-4098-99699C7DB3B6}"/>
          </ac:spMkLst>
        </pc:spChg>
        <pc:spChg chg="add mod">
          <ac:chgData name="Jenifer Prince Devaraj" userId="c3fb109c-09d1-42a6-93f4-69472d709861" providerId="ADAL" clId="{3D321CA5-6558-4F70-ABFA-1D9DD863DFAB}" dt="2023-02-08T22:42:37.792" v="2022" actId="1076"/>
          <ac:spMkLst>
            <pc:docMk/>
            <pc:sldMk cId="490763222" sldId="731"/>
            <ac:spMk id="16" creationId="{662804B3-A084-E616-47E0-1CF0F2B9375C}"/>
          </ac:spMkLst>
        </pc:spChg>
        <pc:spChg chg="add mod">
          <ac:chgData name="Jenifer Prince Devaraj" userId="c3fb109c-09d1-42a6-93f4-69472d709861" providerId="ADAL" clId="{3D321CA5-6558-4F70-ABFA-1D9DD863DFAB}" dt="2023-02-08T22:42:49.030" v="2026" actId="1076"/>
          <ac:spMkLst>
            <pc:docMk/>
            <pc:sldMk cId="490763222" sldId="731"/>
            <ac:spMk id="17" creationId="{D0C8AC14-00E1-AB49-5BE5-72BF42163DFA}"/>
          </ac:spMkLst>
        </pc:spChg>
        <pc:spChg chg="add mod">
          <ac:chgData name="Jenifer Prince Devaraj" userId="c3fb109c-09d1-42a6-93f4-69472d709861" providerId="ADAL" clId="{3D321CA5-6558-4F70-ABFA-1D9DD863DFAB}" dt="2023-02-08T22:42:29.451" v="2018" actId="1076"/>
          <ac:spMkLst>
            <pc:docMk/>
            <pc:sldMk cId="490763222" sldId="731"/>
            <ac:spMk id="19" creationId="{439CEB6D-3695-2BC5-D992-5C841D710212}"/>
          </ac:spMkLst>
        </pc:spChg>
        <pc:spChg chg="add mod">
          <ac:chgData name="Jenifer Prince Devaraj" userId="c3fb109c-09d1-42a6-93f4-69472d709861" providerId="ADAL" clId="{3D321CA5-6558-4F70-ABFA-1D9DD863DFAB}" dt="2023-02-08T22:46:36.427" v="2041" actId="2710"/>
          <ac:spMkLst>
            <pc:docMk/>
            <pc:sldMk cId="490763222" sldId="731"/>
            <ac:spMk id="20" creationId="{D4689F2A-A22E-D394-5CD1-62BBC76A6E9F}"/>
          </ac:spMkLst>
        </pc:spChg>
        <pc:spChg chg="add mod">
          <ac:chgData name="Jenifer Prince Devaraj" userId="c3fb109c-09d1-42a6-93f4-69472d709861" providerId="ADAL" clId="{3D321CA5-6558-4F70-ABFA-1D9DD863DFAB}" dt="2023-02-08T22:50:56.553" v="2079" actId="20577"/>
          <ac:spMkLst>
            <pc:docMk/>
            <pc:sldMk cId="490763222" sldId="731"/>
            <ac:spMk id="22" creationId="{A3025167-BAFF-D8FD-FFE0-AC64D644D3B2}"/>
          </ac:spMkLst>
        </pc:spChg>
        <pc:spChg chg="del">
          <ac:chgData name="Jenifer Prince Devaraj" userId="c3fb109c-09d1-42a6-93f4-69472d709861" providerId="ADAL" clId="{3D321CA5-6558-4F70-ABFA-1D9DD863DFAB}" dt="2023-02-08T22:32:50.718" v="1912" actId="478"/>
          <ac:spMkLst>
            <pc:docMk/>
            <pc:sldMk cId="490763222" sldId="731"/>
            <ac:spMk id="24" creationId="{00000000-0000-0000-0000-000000000000}"/>
          </ac:spMkLst>
        </pc:spChg>
        <pc:picChg chg="add mod">
          <ac:chgData name="Jenifer Prince Devaraj" userId="c3fb109c-09d1-42a6-93f4-69472d709861" providerId="ADAL" clId="{3D321CA5-6558-4F70-ABFA-1D9DD863DFAB}" dt="2023-02-08T22:42:26.112" v="2017" actId="14100"/>
          <ac:picMkLst>
            <pc:docMk/>
            <pc:sldMk cId="490763222" sldId="731"/>
            <ac:picMk id="10" creationId="{6FA233F8-0522-F099-5E0A-969F1B8546B0}"/>
          </ac:picMkLst>
        </pc:picChg>
        <pc:picChg chg="add mod">
          <ac:chgData name="Jenifer Prince Devaraj" userId="c3fb109c-09d1-42a6-93f4-69472d709861" providerId="ADAL" clId="{3D321CA5-6558-4F70-ABFA-1D9DD863DFAB}" dt="2023-02-08T22:42:39.652" v="2023" actId="1076"/>
          <ac:picMkLst>
            <pc:docMk/>
            <pc:sldMk cId="490763222" sldId="731"/>
            <ac:picMk id="12" creationId="{53EDBFE1-8876-5FA3-A3C5-1162CD38D534}"/>
          </ac:picMkLst>
        </pc:picChg>
        <pc:picChg chg="add mod">
          <ac:chgData name="Jenifer Prince Devaraj" userId="c3fb109c-09d1-42a6-93f4-69472d709861" providerId="ADAL" clId="{3D321CA5-6558-4F70-ABFA-1D9DD863DFAB}" dt="2023-02-08T22:42:44.826" v="2025" actId="1076"/>
          <ac:picMkLst>
            <pc:docMk/>
            <pc:sldMk cId="490763222" sldId="731"/>
            <ac:picMk id="14" creationId="{0121B54A-4B8C-F9BA-F3AD-285E0DF7E66D}"/>
          </ac:picMkLst>
        </pc:picChg>
      </pc:sldChg>
      <pc:sldChg chg="addSp modSp add del mod">
        <pc:chgData name="Jenifer Prince Devaraj" userId="c3fb109c-09d1-42a6-93f4-69472d709861" providerId="ADAL" clId="{3D321CA5-6558-4F70-ABFA-1D9DD863DFAB}" dt="2023-02-08T22:18:32.096" v="1822" actId="47"/>
        <pc:sldMkLst>
          <pc:docMk/>
          <pc:sldMk cId="777631617" sldId="731"/>
        </pc:sldMkLst>
        <pc:spChg chg="mod">
          <ac:chgData name="Jenifer Prince Devaraj" userId="c3fb109c-09d1-42a6-93f4-69472d709861" providerId="ADAL" clId="{3D321CA5-6558-4F70-ABFA-1D9DD863DFAB}" dt="2023-02-08T21:56:28.198" v="1763" actId="20577"/>
          <ac:spMkLst>
            <pc:docMk/>
            <pc:sldMk cId="777631617" sldId="731"/>
            <ac:spMk id="24" creationId="{00000000-0000-0000-0000-000000000000}"/>
          </ac:spMkLst>
        </pc:spChg>
        <pc:picChg chg="add mod">
          <ac:chgData name="Jenifer Prince Devaraj" userId="c3fb109c-09d1-42a6-93f4-69472d709861" providerId="ADAL" clId="{3D321CA5-6558-4F70-ABFA-1D9DD863DFAB}" dt="2023-02-08T22:00:36.303" v="1770" actId="1076"/>
          <ac:picMkLst>
            <pc:docMk/>
            <pc:sldMk cId="777631617" sldId="731"/>
            <ac:picMk id="5" creationId="{6D6A80A5-680A-07A9-69BE-9F92B9108498}"/>
          </ac:picMkLst>
        </pc:picChg>
      </pc:sldChg>
      <pc:sldChg chg="addSp delSp modSp add mod ord">
        <pc:chgData name="Jenifer Prince Devaraj" userId="c3fb109c-09d1-42a6-93f4-69472d709861" providerId="ADAL" clId="{3D321CA5-6558-4F70-ABFA-1D9DD863DFAB}" dt="2023-02-08T22:52:49.346" v="2101"/>
        <pc:sldMkLst>
          <pc:docMk/>
          <pc:sldMk cId="2537371817" sldId="732"/>
        </pc:sldMkLst>
        <pc:spChg chg="del">
          <ac:chgData name="Jenifer Prince Devaraj" userId="c3fb109c-09d1-42a6-93f4-69472d709861" providerId="ADAL" clId="{3D321CA5-6558-4F70-ABFA-1D9DD863DFAB}" dt="2023-02-08T22:52:31.008" v="2096" actId="478"/>
          <ac:spMkLst>
            <pc:docMk/>
            <pc:sldMk cId="2537371817" sldId="732"/>
            <ac:spMk id="2" creationId="{5AF40EAB-6954-8B5E-C784-2A455332F66A}"/>
          </ac:spMkLst>
        </pc:spChg>
        <pc:spChg chg="add del mod">
          <ac:chgData name="Jenifer Prince Devaraj" userId="c3fb109c-09d1-42a6-93f4-69472d709861" providerId="ADAL" clId="{3D321CA5-6558-4F70-ABFA-1D9DD863DFAB}" dt="2023-02-08T22:52:35.968" v="2098" actId="478"/>
          <ac:spMkLst>
            <pc:docMk/>
            <pc:sldMk cId="2537371817" sldId="732"/>
            <ac:spMk id="4" creationId="{DA79310C-D038-101B-2058-B67B865282A9}"/>
          </ac:spMkLst>
        </pc:spChg>
        <pc:spChg chg="mod">
          <ac:chgData name="Jenifer Prince Devaraj" userId="c3fb109c-09d1-42a6-93f4-69472d709861" providerId="ADAL" clId="{3D321CA5-6558-4F70-ABFA-1D9DD863DFAB}" dt="2023-02-08T22:52:42.275" v="2099" actId="1076"/>
          <ac:spMkLst>
            <pc:docMk/>
            <pc:sldMk cId="2537371817" sldId="732"/>
            <ac:spMk id="5" creationId="{BD78D876-541D-6E52-A364-F2210992F446}"/>
          </ac:spMkLst>
        </pc:spChg>
      </pc:sldChg>
      <pc:sldChg chg="addSp delSp modSp add mod ord">
        <pc:chgData name="Jenifer Prince Devaraj" userId="c3fb109c-09d1-42a6-93f4-69472d709861" providerId="ADAL" clId="{3D321CA5-6558-4F70-ABFA-1D9DD863DFAB}" dt="2023-02-08T23:15:57.472" v="2127"/>
        <pc:sldMkLst>
          <pc:docMk/>
          <pc:sldMk cId="3306831209" sldId="733"/>
        </pc:sldMkLst>
        <pc:spChg chg="del">
          <ac:chgData name="Jenifer Prince Devaraj" userId="c3fb109c-09d1-42a6-93f4-69472d709861" providerId="ADAL" clId="{3D321CA5-6558-4F70-ABFA-1D9DD863DFAB}" dt="2023-02-08T23:14:59.736" v="2121" actId="478"/>
          <ac:spMkLst>
            <pc:docMk/>
            <pc:sldMk cId="3306831209" sldId="733"/>
            <ac:spMk id="2" creationId="{00000000-0000-0000-0000-000000000000}"/>
          </ac:spMkLst>
        </pc:spChg>
        <pc:spChg chg="add del mod">
          <ac:chgData name="Jenifer Prince Devaraj" userId="c3fb109c-09d1-42a6-93f4-69472d709861" providerId="ADAL" clId="{3D321CA5-6558-4F70-ABFA-1D9DD863DFAB}" dt="2023-02-08T23:14:56.973" v="2120" actId="478"/>
          <ac:spMkLst>
            <pc:docMk/>
            <pc:sldMk cId="3306831209" sldId="733"/>
            <ac:spMk id="6" creationId="{86C7344A-9C4C-85D0-3663-CD62BF693C56}"/>
          </ac:spMkLst>
        </pc:spChg>
        <pc:spChg chg="add del mod">
          <ac:chgData name="Jenifer Prince Devaraj" userId="c3fb109c-09d1-42a6-93f4-69472d709861" providerId="ADAL" clId="{3D321CA5-6558-4F70-ABFA-1D9DD863DFAB}" dt="2023-02-08T23:15:02.124" v="2122" actId="478"/>
          <ac:spMkLst>
            <pc:docMk/>
            <pc:sldMk cId="3306831209" sldId="733"/>
            <ac:spMk id="8" creationId="{6869DEAF-9B77-46AC-F42E-649A5421EB9D}"/>
          </ac:spMkLst>
        </pc:spChg>
        <pc:spChg chg="del">
          <ac:chgData name="Jenifer Prince Devaraj" userId="c3fb109c-09d1-42a6-93f4-69472d709861" providerId="ADAL" clId="{3D321CA5-6558-4F70-ABFA-1D9DD863DFAB}" dt="2023-02-08T23:14:54.061" v="2119" actId="478"/>
          <ac:spMkLst>
            <pc:docMk/>
            <pc:sldMk cId="3306831209" sldId="733"/>
            <ac:spMk id="24" creationId="{00000000-0000-0000-0000-000000000000}"/>
          </ac:spMkLst>
        </pc:spChg>
        <pc:picChg chg="add mod">
          <ac:chgData name="Jenifer Prince Devaraj" userId="c3fb109c-09d1-42a6-93f4-69472d709861" providerId="ADAL" clId="{3D321CA5-6558-4F70-ABFA-1D9DD863DFAB}" dt="2023-02-08T23:15:41.471" v="2125" actId="1076"/>
          <ac:picMkLst>
            <pc:docMk/>
            <pc:sldMk cId="3306831209" sldId="733"/>
            <ac:picMk id="10" creationId="{A505A2A4-E572-18DB-E9DF-0330EA6EF9E1}"/>
          </ac:picMkLst>
        </pc:picChg>
      </pc:sldChg>
      <pc:sldChg chg="addSp modSp add mod">
        <pc:chgData name="Jenifer Prince Devaraj" userId="c3fb109c-09d1-42a6-93f4-69472d709861" providerId="ADAL" clId="{3D321CA5-6558-4F70-ABFA-1D9DD863DFAB}" dt="2023-02-09T09:08:31.935" v="2178" actId="1076"/>
        <pc:sldMkLst>
          <pc:docMk/>
          <pc:sldMk cId="3683681129" sldId="734"/>
        </pc:sldMkLst>
        <pc:spChg chg="mod">
          <ac:chgData name="Jenifer Prince Devaraj" userId="c3fb109c-09d1-42a6-93f4-69472d709861" providerId="ADAL" clId="{3D321CA5-6558-4F70-ABFA-1D9DD863DFAB}" dt="2023-02-09T09:08:25.307" v="2175" actId="20577"/>
          <ac:spMkLst>
            <pc:docMk/>
            <pc:sldMk cId="3683681129" sldId="734"/>
            <ac:spMk id="24" creationId="{00000000-0000-0000-0000-000000000000}"/>
          </ac:spMkLst>
        </pc:spChg>
        <pc:picChg chg="add mod">
          <ac:chgData name="Jenifer Prince Devaraj" userId="c3fb109c-09d1-42a6-93f4-69472d709861" providerId="ADAL" clId="{3D321CA5-6558-4F70-ABFA-1D9DD863DFAB}" dt="2023-02-09T09:08:31.935" v="2178" actId="1076"/>
          <ac:picMkLst>
            <pc:docMk/>
            <pc:sldMk cId="3683681129" sldId="734"/>
            <ac:picMk id="6" creationId="{60330214-FCF8-1B2C-271A-2DE6E44A86A6}"/>
          </ac:picMkLst>
        </pc:picChg>
      </pc:sldChg>
      <pc:sldChg chg="del">
        <pc:chgData name="Jenifer Prince Devaraj" userId="c3fb109c-09d1-42a6-93f4-69472d709861" providerId="ADAL" clId="{3D321CA5-6558-4F70-ABFA-1D9DD863DFAB}" dt="2023-02-04T23:57:08.549" v="48" actId="47"/>
        <pc:sldMkLst>
          <pc:docMk/>
          <pc:sldMk cId="602369199" sldId="756"/>
        </pc:sldMkLst>
      </pc:sldChg>
      <pc:sldMasterChg chg="addSldLayout delSldLayout">
        <pc:chgData name="Jenifer Prince Devaraj" userId="c3fb109c-09d1-42a6-93f4-69472d709861" providerId="ADAL" clId="{3D321CA5-6558-4F70-ABFA-1D9DD863DFAB}" dt="2023-02-08T22:26:57.263" v="1884" actId="47"/>
        <pc:sldMasterMkLst>
          <pc:docMk/>
          <pc:sldMasterMk cId="3508390215" sldId="2147483661"/>
        </pc:sldMasterMkLst>
        <pc:sldLayoutChg chg="del">
          <pc:chgData name="Jenifer Prince Devaraj" userId="c3fb109c-09d1-42a6-93f4-69472d709861" providerId="ADAL" clId="{3D321CA5-6558-4F70-ABFA-1D9DD863DFAB}" dt="2023-02-04T23:57:13.339" v="49" actId="47"/>
          <pc:sldLayoutMkLst>
            <pc:docMk/>
            <pc:sldMasterMk cId="3508390215" sldId="2147483661"/>
            <pc:sldLayoutMk cId="3500688628" sldId="2147483791"/>
          </pc:sldLayoutMkLst>
        </pc:sldLayoutChg>
        <pc:sldLayoutChg chg="add del">
          <pc:chgData name="Jenifer Prince Devaraj" userId="c3fb109c-09d1-42a6-93f4-69472d709861" providerId="ADAL" clId="{3D321CA5-6558-4F70-ABFA-1D9DD863DFAB}" dt="2023-02-08T22:26:57.263" v="1884" actId="47"/>
          <pc:sldLayoutMkLst>
            <pc:docMk/>
            <pc:sldMasterMk cId="3508390215" sldId="2147483661"/>
            <pc:sldLayoutMk cId="665972566" sldId="2147483792"/>
          </pc:sldLayoutMkLst>
        </pc:sldLayoutChg>
      </pc:sldMasterChg>
    </pc:docChg>
  </pc:docChgLst>
  <pc:docChgLst>
    <pc:chgData name="Jenifer Prince Devaraj" userId="c3fb109c-09d1-42a6-93f4-69472d709861" providerId="ADAL" clId="{8E663C0A-06B1-43F1-B7A3-0F365ED9951C}"/>
    <pc:docChg chg="undo custSel addSld delSld modSld sldOrd">
      <pc:chgData name="Jenifer Prince Devaraj" userId="c3fb109c-09d1-42a6-93f4-69472d709861" providerId="ADAL" clId="{8E663C0A-06B1-43F1-B7A3-0F365ED9951C}" dt="2023-02-15T00:52:33.619" v="635" actId="1076"/>
      <pc:docMkLst>
        <pc:docMk/>
      </pc:docMkLst>
      <pc:sldChg chg="modSp mod">
        <pc:chgData name="Jenifer Prince Devaraj" userId="c3fb109c-09d1-42a6-93f4-69472d709861" providerId="ADAL" clId="{8E663C0A-06B1-43F1-B7A3-0F365ED9951C}" dt="2023-02-14T18:46:16.113" v="1" actId="20577"/>
        <pc:sldMkLst>
          <pc:docMk/>
          <pc:sldMk cId="3119007398" sldId="719"/>
        </pc:sldMkLst>
        <pc:spChg chg="mod">
          <ac:chgData name="Jenifer Prince Devaraj" userId="c3fb109c-09d1-42a6-93f4-69472d709861" providerId="ADAL" clId="{8E663C0A-06B1-43F1-B7A3-0F365ED9951C}" dt="2023-02-14T18:46:16.113" v="1" actId="20577"/>
          <ac:spMkLst>
            <pc:docMk/>
            <pc:sldMk cId="3119007398" sldId="719"/>
            <ac:spMk id="5" creationId="{BD78D876-541D-6E52-A364-F2210992F446}"/>
          </ac:spMkLst>
        </pc:spChg>
      </pc:sldChg>
      <pc:sldChg chg="delSp modSp del mod">
        <pc:chgData name="Jenifer Prince Devaraj" userId="c3fb109c-09d1-42a6-93f4-69472d709861" providerId="ADAL" clId="{8E663C0A-06B1-43F1-B7A3-0F365ED9951C}" dt="2023-02-14T23:37:31.974" v="108" actId="47"/>
        <pc:sldMkLst>
          <pc:docMk/>
          <pc:sldMk cId="1939479477" sldId="754"/>
        </pc:sldMkLst>
        <pc:spChg chg="mod">
          <ac:chgData name="Jenifer Prince Devaraj" userId="c3fb109c-09d1-42a6-93f4-69472d709861" providerId="ADAL" clId="{8E663C0A-06B1-43F1-B7A3-0F365ED9951C}" dt="2023-02-14T18:47:46.851" v="28" actId="255"/>
          <ac:spMkLst>
            <pc:docMk/>
            <pc:sldMk cId="1939479477" sldId="754"/>
            <ac:spMk id="2" creationId="{599D6D5D-84A5-2599-8C62-A39AD58B7439}"/>
          </ac:spMkLst>
        </pc:spChg>
        <pc:spChg chg="mod">
          <ac:chgData name="Jenifer Prince Devaraj" userId="c3fb109c-09d1-42a6-93f4-69472d709861" providerId="ADAL" clId="{8E663C0A-06B1-43F1-B7A3-0F365ED9951C}" dt="2023-02-14T18:54:58.258" v="75" actId="6549"/>
          <ac:spMkLst>
            <pc:docMk/>
            <pc:sldMk cId="1939479477" sldId="754"/>
            <ac:spMk id="15" creationId="{85B9DB09-AFF2-ED26-610C-81DB3EC95191}"/>
          </ac:spMkLst>
        </pc:spChg>
        <pc:spChg chg="mod">
          <ac:chgData name="Jenifer Prince Devaraj" userId="c3fb109c-09d1-42a6-93f4-69472d709861" providerId="ADAL" clId="{8E663C0A-06B1-43F1-B7A3-0F365ED9951C}" dt="2023-02-14T18:49:33.820" v="64" actId="20577"/>
          <ac:spMkLst>
            <pc:docMk/>
            <pc:sldMk cId="1939479477" sldId="754"/>
            <ac:spMk id="16" creationId="{BAE0A156-7D83-76D0-3F38-156333046F36}"/>
          </ac:spMkLst>
        </pc:spChg>
        <pc:picChg chg="del">
          <ac:chgData name="Jenifer Prince Devaraj" userId="c3fb109c-09d1-42a6-93f4-69472d709861" providerId="ADAL" clId="{8E663C0A-06B1-43F1-B7A3-0F365ED9951C}" dt="2023-02-14T18:49:37.790" v="65" actId="478"/>
          <ac:picMkLst>
            <pc:docMk/>
            <pc:sldMk cId="1939479477" sldId="754"/>
            <ac:picMk id="3" creationId="{0F18C021-4FC0-0C32-3959-872BEE1F2420}"/>
          </ac:picMkLst>
        </pc:picChg>
      </pc:sldChg>
      <pc:sldChg chg="del">
        <pc:chgData name="Jenifer Prince Devaraj" userId="c3fb109c-09d1-42a6-93f4-69472d709861" providerId="ADAL" clId="{8E663C0A-06B1-43F1-B7A3-0F365ED9951C}" dt="2023-02-14T18:47:31.243" v="27" actId="47"/>
        <pc:sldMkLst>
          <pc:docMk/>
          <pc:sldMk cId="2433144545" sldId="755"/>
        </pc:sldMkLst>
      </pc:sldChg>
      <pc:sldChg chg="modSp add mod ord">
        <pc:chgData name="Jenifer Prince Devaraj" userId="c3fb109c-09d1-42a6-93f4-69472d709861" providerId="ADAL" clId="{8E663C0A-06B1-43F1-B7A3-0F365ED9951C}" dt="2023-02-14T18:54:26.956" v="73"/>
        <pc:sldMkLst>
          <pc:docMk/>
          <pc:sldMk cId="3658654216" sldId="755"/>
        </pc:sldMkLst>
        <pc:spChg chg="mod">
          <ac:chgData name="Jenifer Prince Devaraj" userId="c3fb109c-09d1-42a6-93f4-69472d709861" providerId="ADAL" clId="{8E663C0A-06B1-43F1-B7A3-0F365ED9951C}" dt="2023-02-14T18:54:20.080" v="71"/>
          <ac:spMkLst>
            <pc:docMk/>
            <pc:sldMk cId="3658654216" sldId="755"/>
            <ac:spMk id="15" creationId="{85B9DB09-AFF2-ED26-610C-81DB3EC95191}"/>
          </ac:spMkLst>
        </pc:spChg>
      </pc:sldChg>
      <pc:sldChg chg="addSp delSp modSp add del mod">
        <pc:chgData name="Jenifer Prince Devaraj" userId="c3fb109c-09d1-42a6-93f4-69472d709861" providerId="ADAL" clId="{8E663C0A-06B1-43F1-B7A3-0F365ED9951C}" dt="2023-02-14T23:38:11.332" v="109" actId="47"/>
        <pc:sldMkLst>
          <pc:docMk/>
          <pc:sldMk cId="1373381091" sldId="756"/>
        </pc:sldMkLst>
        <pc:spChg chg="add mod">
          <ac:chgData name="Jenifer Prince Devaraj" userId="c3fb109c-09d1-42a6-93f4-69472d709861" providerId="ADAL" clId="{8E663C0A-06B1-43F1-B7A3-0F365ED9951C}" dt="2023-02-14T18:58:12.203" v="100" actId="14100"/>
          <ac:spMkLst>
            <pc:docMk/>
            <pc:sldMk cId="1373381091" sldId="756"/>
            <ac:spMk id="8" creationId="{D7EDAF7B-AB02-1B6F-58FF-9E6F6DE66E26}"/>
          </ac:spMkLst>
        </pc:spChg>
        <pc:spChg chg="del">
          <ac:chgData name="Jenifer Prince Devaraj" userId="c3fb109c-09d1-42a6-93f4-69472d709861" providerId="ADAL" clId="{8E663C0A-06B1-43F1-B7A3-0F365ED9951C}" dt="2023-02-14T18:55:47.842" v="77" actId="478"/>
          <ac:spMkLst>
            <pc:docMk/>
            <pc:sldMk cId="1373381091" sldId="756"/>
            <ac:spMk id="15" creationId="{85B9DB09-AFF2-ED26-610C-81DB3EC95191}"/>
          </ac:spMkLst>
        </pc:spChg>
        <pc:picChg chg="add mod">
          <ac:chgData name="Jenifer Prince Devaraj" userId="c3fb109c-09d1-42a6-93f4-69472d709861" providerId="ADAL" clId="{8E663C0A-06B1-43F1-B7A3-0F365ED9951C}" dt="2023-02-14T18:58:04.819" v="98" actId="1076"/>
          <ac:picMkLst>
            <pc:docMk/>
            <pc:sldMk cId="1373381091" sldId="756"/>
            <ac:picMk id="6" creationId="{F3B2A9F8-0187-F75C-15D9-1976A49B193A}"/>
          </ac:picMkLst>
        </pc:picChg>
      </pc:sldChg>
      <pc:sldChg chg="del">
        <pc:chgData name="Jenifer Prince Devaraj" userId="c3fb109c-09d1-42a6-93f4-69472d709861" providerId="ADAL" clId="{8E663C0A-06B1-43F1-B7A3-0F365ED9951C}" dt="2023-02-14T18:47:31.243" v="27" actId="47"/>
        <pc:sldMkLst>
          <pc:docMk/>
          <pc:sldMk cId="2259177673" sldId="756"/>
        </pc:sldMkLst>
      </pc:sldChg>
      <pc:sldChg chg="del">
        <pc:chgData name="Jenifer Prince Devaraj" userId="c3fb109c-09d1-42a6-93f4-69472d709861" providerId="ADAL" clId="{8E663C0A-06B1-43F1-B7A3-0F365ED9951C}" dt="2023-02-14T18:47:31.243" v="27" actId="47"/>
        <pc:sldMkLst>
          <pc:docMk/>
          <pc:sldMk cId="1415654155" sldId="757"/>
        </pc:sldMkLst>
      </pc:sldChg>
      <pc:sldChg chg="addSp delSp modSp add mod">
        <pc:chgData name="Jenifer Prince Devaraj" userId="c3fb109c-09d1-42a6-93f4-69472d709861" providerId="ADAL" clId="{8E663C0A-06B1-43F1-B7A3-0F365ED9951C}" dt="2023-02-14T23:43:08.772" v="132" actId="179"/>
        <pc:sldMkLst>
          <pc:docMk/>
          <pc:sldMk cId="3325927491" sldId="757"/>
        </pc:sldMkLst>
        <pc:spChg chg="add mod">
          <ac:chgData name="Jenifer Prince Devaraj" userId="c3fb109c-09d1-42a6-93f4-69472d709861" providerId="ADAL" clId="{8E663C0A-06B1-43F1-B7A3-0F365ED9951C}" dt="2023-02-14T23:43:08.772" v="132" actId="179"/>
          <ac:spMkLst>
            <pc:docMk/>
            <pc:sldMk cId="3325927491" sldId="757"/>
            <ac:spMk id="7" creationId="{5628992A-D0CE-F2B8-DA0E-DA4E4A11D5BA}"/>
          </ac:spMkLst>
        </pc:spChg>
        <pc:spChg chg="del mod">
          <ac:chgData name="Jenifer Prince Devaraj" userId="c3fb109c-09d1-42a6-93f4-69472d709861" providerId="ADAL" clId="{8E663C0A-06B1-43F1-B7A3-0F365ED9951C}" dt="2023-02-14T23:42:28.778" v="122"/>
          <ac:spMkLst>
            <pc:docMk/>
            <pc:sldMk cId="3325927491" sldId="757"/>
            <ac:spMk id="8" creationId="{D7EDAF7B-AB02-1B6F-58FF-9E6F6DE66E26}"/>
          </ac:spMkLst>
        </pc:spChg>
        <pc:spChg chg="mod">
          <ac:chgData name="Jenifer Prince Devaraj" userId="c3fb109c-09d1-42a6-93f4-69472d709861" providerId="ADAL" clId="{8E663C0A-06B1-43F1-B7A3-0F365ED9951C}" dt="2023-02-14T23:42:27.616" v="120" actId="20577"/>
          <ac:spMkLst>
            <pc:docMk/>
            <pc:sldMk cId="3325927491" sldId="757"/>
            <ac:spMk id="16" creationId="{BAE0A156-7D83-76D0-3F38-156333046F36}"/>
          </ac:spMkLst>
        </pc:spChg>
        <pc:picChg chg="del">
          <ac:chgData name="Jenifer Prince Devaraj" userId="c3fb109c-09d1-42a6-93f4-69472d709861" providerId="ADAL" clId="{8E663C0A-06B1-43F1-B7A3-0F365ED9951C}" dt="2023-02-14T18:59:42.480" v="102" actId="478"/>
          <ac:picMkLst>
            <pc:docMk/>
            <pc:sldMk cId="3325927491" sldId="757"/>
            <ac:picMk id="6" creationId="{F3B2A9F8-0187-F75C-15D9-1976A49B193A}"/>
          </ac:picMkLst>
        </pc:picChg>
      </pc:sldChg>
      <pc:sldChg chg="modSp add mod">
        <pc:chgData name="Jenifer Prince Devaraj" userId="c3fb109c-09d1-42a6-93f4-69472d709861" providerId="ADAL" clId="{8E663C0A-06B1-43F1-B7A3-0F365ED9951C}" dt="2023-02-14T23:45:03.588" v="147" actId="1076"/>
        <pc:sldMkLst>
          <pc:docMk/>
          <pc:sldMk cId="42336024" sldId="758"/>
        </pc:sldMkLst>
        <pc:spChg chg="mod">
          <ac:chgData name="Jenifer Prince Devaraj" userId="c3fb109c-09d1-42a6-93f4-69472d709861" providerId="ADAL" clId="{8E663C0A-06B1-43F1-B7A3-0F365ED9951C}" dt="2023-02-14T23:45:00.742" v="146" actId="1076"/>
          <ac:spMkLst>
            <pc:docMk/>
            <pc:sldMk cId="42336024" sldId="758"/>
            <ac:spMk id="7" creationId="{5628992A-D0CE-F2B8-DA0E-DA4E4A11D5BA}"/>
          </ac:spMkLst>
        </pc:spChg>
        <pc:spChg chg="mod">
          <ac:chgData name="Jenifer Prince Devaraj" userId="c3fb109c-09d1-42a6-93f4-69472d709861" providerId="ADAL" clId="{8E663C0A-06B1-43F1-B7A3-0F365ED9951C}" dt="2023-02-14T23:45:03.588" v="147" actId="1076"/>
          <ac:spMkLst>
            <pc:docMk/>
            <pc:sldMk cId="42336024" sldId="758"/>
            <ac:spMk id="16" creationId="{BAE0A156-7D83-76D0-3F38-156333046F36}"/>
          </ac:spMkLst>
        </pc:spChg>
      </pc:sldChg>
      <pc:sldChg chg="del">
        <pc:chgData name="Jenifer Prince Devaraj" userId="c3fb109c-09d1-42a6-93f4-69472d709861" providerId="ADAL" clId="{8E663C0A-06B1-43F1-B7A3-0F365ED9951C}" dt="2023-02-14T18:47:31.243" v="27" actId="47"/>
        <pc:sldMkLst>
          <pc:docMk/>
          <pc:sldMk cId="724960559" sldId="758"/>
        </pc:sldMkLst>
      </pc:sldChg>
      <pc:sldChg chg="addSp delSp modSp add mod">
        <pc:chgData name="Jenifer Prince Devaraj" userId="c3fb109c-09d1-42a6-93f4-69472d709861" providerId="ADAL" clId="{8E663C0A-06B1-43F1-B7A3-0F365ED9951C}" dt="2023-02-14T23:51:02.021" v="184" actId="1076"/>
        <pc:sldMkLst>
          <pc:docMk/>
          <pc:sldMk cId="3927557139" sldId="759"/>
        </pc:sldMkLst>
        <pc:spChg chg="del mod">
          <ac:chgData name="Jenifer Prince Devaraj" userId="c3fb109c-09d1-42a6-93f4-69472d709861" providerId="ADAL" clId="{8E663C0A-06B1-43F1-B7A3-0F365ED9951C}" dt="2023-02-14T23:46:35.744" v="150" actId="478"/>
          <ac:spMkLst>
            <pc:docMk/>
            <pc:sldMk cId="3927557139" sldId="759"/>
            <ac:spMk id="7" creationId="{5628992A-D0CE-F2B8-DA0E-DA4E4A11D5BA}"/>
          </ac:spMkLst>
        </pc:spChg>
        <pc:spChg chg="add mod">
          <ac:chgData name="Jenifer Prince Devaraj" userId="c3fb109c-09d1-42a6-93f4-69472d709861" providerId="ADAL" clId="{8E663C0A-06B1-43F1-B7A3-0F365ED9951C}" dt="2023-02-14T23:50:51.938" v="181" actId="1076"/>
          <ac:spMkLst>
            <pc:docMk/>
            <pc:sldMk cId="3927557139" sldId="759"/>
            <ac:spMk id="11" creationId="{56CB5A8A-DDFB-9628-7811-7B0CFC655119}"/>
          </ac:spMkLst>
        </pc:spChg>
        <pc:spChg chg="mod">
          <ac:chgData name="Jenifer Prince Devaraj" userId="c3fb109c-09d1-42a6-93f4-69472d709861" providerId="ADAL" clId="{8E663C0A-06B1-43F1-B7A3-0F365ED9951C}" dt="2023-02-14T23:51:02.021" v="184" actId="1076"/>
          <ac:spMkLst>
            <pc:docMk/>
            <pc:sldMk cId="3927557139" sldId="759"/>
            <ac:spMk id="16" creationId="{BAE0A156-7D83-76D0-3F38-156333046F36}"/>
          </ac:spMkLst>
        </pc:spChg>
        <pc:picChg chg="add del mod">
          <ac:chgData name="Jenifer Prince Devaraj" userId="c3fb109c-09d1-42a6-93f4-69472d709861" providerId="ADAL" clId="{8E663C0A-06B1-43F1-B7A3-0F365ED9951C}" dt="2023-02-14T23:49:18.772" v="157" actId="478"/>
          <ac:picMkLst>
            <pc:docMk/>
            <pc:sldMk cId="3927557139" sldId="759"/>
            <ac:picMk id="6" creationId="{B1A59545-63BA-B59B-EA62-BD889CF64D51}"/>
          </ac:picMkLst>
        </pc:picChg>
        <pc:picChg chg="add mod">
          <ac:chgData name="Jenifer Prince Devaraj" userId="c3fb109c-09d1-42a6-93f4-69472d709861" providerId="ADAL" clId="{8E663C0A-06B1-43F1-B7A3-0F365ED9951C}" dt="2023-02-14T23:50:57.516" v="183" actId="1076"/>
          <ac:picMkLst>
            <pc:docMk/>
            <pc:sldMk cId="3927557139" sldId="759"/>
            <ac:picMk id="9" creationId="{30043192-6E67-2C2A-E97C-9C00283B1856}"/>
          </ac:picMkLst>
        </pc:picChg>
      </pc:sldChg>
      <pc:sldChg chg="del">
        <pc:chgData name="Jenifer Prince Devaraj" userId="c3fb109c-09d1-42a6-93f4-69472d709861" providerId="ADAL" clId="{8E663C0A-06B1-43F1-B7A3-0F365ED9951C}" dt="2023-02-14T18:47:31.243" v="27" actId="47"/>
        <pc:sldMkLst>
          <pc:docMk/>
          <pc:sldMk cId="4029340042" sldId="759"/>
        </pc:sldMkLst>
      </pc:sldChg>
      <pc:sldChg chg="del">
        <pc:chgData name="Jenifer Prince Devaraj" userId="c3fb109c-09d1-42a6-93f4-69472d709861" providerId="ADAL" clId="{8E663C0A-06B1-43F1-B7A3-0F365ED9951C}" dt="2023-02-14T18:47:31.243" v="27" actId="47"/>
        <pc:sldMkLst>
          <pc:docMk/>
          <pc:sldMk cId="3186885571" sldId="760"/>
        </pc:sldMkLst>
      </pc:sldChg>
      <pc:sldChg chg="addSp delSp modSp add mod">
        <pc:chgData name="Jenifer Prince Devaraj" userId="c3fb109c-09d1-42a6-93f4-69472d709861" providerId="ADAL" clId="{8E663C0A-06B1-43F1-B7A3-0F365ED9951C}" dt="2023-02-14T23:56:33.969" v="264" actId="20577"/>
        <pc:sldMkLst>
          <pc:docMk/>
          <pc:sldMk cId="4215469075" sldId="760"/>
        </pc:sldMkLst>
        <pc:spChg chg="add mod">
          <ac:chgData name="Jenifer Prince Devaraj" userId="c3fb109c-09d1-42a6-93f4-69472d709861" providerId="ADAL" clId="{8E663C0A-06B1-43F1-B7A3-0F365ED9951C}" dt="2023-02-14T23:54:39.381" v="216" actId="1076"/>
          <ac:spMkLst>
            <pc:docMk/>
            <pc:sldMk cId="4215469075" sldId="760"/>
            <ac:spMk id="8" creationId="{71E8A3FC-C122-06EC-04A2-E49B65CD95E3}"/>
          </ac:spMkLst>
        </pc:spChg>
        <pc:spChg chg="mod">
          <ac:chgData name="Jenifer Prince Devaraj" userId="c3fb109c-09d1-42a6-93f4-69472d709861" providerId="ADAL" clId="{8E663C0A-06B1-43F1-B7A3-0F365ED9951C}" dt="2023-02-14T23:56:33.969" v="264" actId="20577"/>
          <ac:spMkLst>
            <pc:docMk/>
            <pc:sldMk cId="4215469075" sldId="760"/>
            <ac:spMk id="16" creationId="{BAE0A156-7D83-76D0-3F38-156333046F36}"/>
          </ac:spMkLst>
        </pc:spChg>
        <pc:picChg chg="add mod">
          <ac:chgData name="Jenifer Prince Devaraj" userId="c3fb109c-09d1-42a6-93f4-69472d709861" providerId="ADAL" clId="{8E663C0A-06B1-43F1-B7A3-0F365ED9951C}" dt="2023-02-14T23:54:41.169" v="217" actId="1076"/>
          <ac:picMkLst>
            <pc:docMk/>
            <pc:sldMk cId="4215469075" sldId="760"/>
            <ac:picMk id="6" creationId="{85B4504B-B1CF-0A84-472B-5E883BC59A0D}"/>
          </ac:picMkLst>
        </pc:picChg>
        <pc:picChg chg="del">
          <ac:chgData name="Jenifer Prince Devaraj" userId="c3fb109c-09d1-42a6-93f4-69472d709861" providerId="ADAL" clId="{8E663C0A-06B1-43F1-B7A3-0F365ED9951C}" dt="2023-02-14T23:53:10.475" v="186" actId="478"/>
          <ac:picMkLst>
            <pc:docMk/>
            <pc:sldMk cId="4215469075" sldId="760"/>
            <ac:picMk id="9" creationId="{30043192-6E67-2C2A-E97C-9C00283B1856}"/>
          </ac:picMkLst>
        </pc:picChg>
      </pc:sldChg>
      <pc:sldChg chg="del">
        <pc:chgData name="Jenifer Prince Devaraj" userId="c3fb109c-09d1-42a6-93f4-69472d709861" providerId="ADAL" clId="{8E663C0A-06B1-43F1-B7A3-0F365ED9951C}" dt="2023-02-14T18:47:31.243" v="27" actId="47"/>
        <pc:sldMkLst>
          <pc:docMk/>
          <pc:sldMk cId="1223937590" sldId="761"/>
        </pc:sldMkLst>
      </pc:sldChg>
      <pc:sldChg chg="delSp modSp add mod">
        <pc:chgData name="Jenifer Prince Devaraj" userId="c3fb109c-09d1-42a6-93f4-69472d709861" providerId="ADAL" clId="{8E663C0A-06B1-43F1-B7A3-0F365ED9951C}" dt="2023-02-14T23:56:44.896" v="266"/>
        <pc:sldMkLst>
          <pc:docMk/>
          <pc:sldMk cId="3316573560" sldId="761"/>
        </pc:sldMkLst>
        <pc:spChg chg="mod">
          <ac:chgData name="Jenifer Prince Devaraj" userId="c3fb109c-09d1-42a6-93f4-69472d709861" providerId="ADAL" clId="{8E663C0A-06B1-43F1-B7A3-0F365ED9951C}" dt="2023-02-14T23:55:43.798" v="233" actId="1076"/>
          <ac:spMkLst>
            <pc:docMk/>
            <pc:sldMk cId="3316573560" sldId="761"/>
            <ac:spMk id="8" creationId="{71E8A3FC-C122-06EC-04A2-E49B65CD95E3}"/>
          </ac:spMkLst>
        </pc:spChg>
        <pc:spChg chg="mod">
          <ac:chgData name="Jenifer Prince Devaraj" userId="c3fb109c-09d1-42a6-93f4-69472d709861" providerId="ADAL" clId="{8E663C0A-06B1-43F1-B7A3-0F365ED9951C}" dt="2023-02-14T23:56:44.896" v="266"/>
          <ac:spMkLst>
            <pc:docMk/>
            <pc:sldMk cId="3316573560" sldId="761"/>
            <ac:spMk id="16" creationId="{BAE0A156-7D83-76D0-3F38-156333046F36}"/>
          </ac:spMkLst>
        </pc:spChg>
        <pc:picChg chg="del">
          <ac:chgData name="Jenifer Prince Devaraj" userId="c3fb109c-09d1-42a6-93f4-69472d709861" providerId="ADAL" clId="{8E663C0A-06B1-43F1-B7A3-0F365ED9951C}" dt="2023-02-14T23:55:00.153" v="219" actId="478"/>
          <ac:picMkLst>
            <pc:docMk/>
            <pc:sldMk cId="3316573560" sldId="761"/>
            <ac:picMk id="6" creationId="{85B4504B-B1CF-0A84-472B-5E883BC59A0D}"/>
          </ac:picMkLst>
        </pc:picChg>
      </pc:sldChg>
      <pc:sldChg chg="addSp modSp add mod">
        <pc:chgData name="Jenifer Prince Devaraj" userId="c3fb109c-09d1-42a6-93f4-69472d709861" providerId="ADAL" clId="{8E663C0A-06B1-43F1-B7A3-0F365ED9951C}" dt="2023-02-14T23:59:16.080" v="291" actId="1076"/>
        <pc:sldMkLst>
          <pc:docMk/>
          <pc:sldMk cId="253198810" sldId="762"/>
        </pc:sldMkLst>
        <pc:spChg chg="mod">
          <ac:chgData name="Jenifer Prince Devaraj" userId="c3fb109c-09d1-42a6-93f4-69472d709861" providerId="ADAL" clId="{8E663C0A-06B1-43F1-B7A3-0F365ED9951C}" dt="2023-02-14T23:59:14.299" v="290" actId="1076"/>
          <ac:spMkLst>
            <pc:docMk/>
            <pc:sldMk cId="253198810" sldId="762"/>
            <ac:spMk id="8" creationId="{71E8A3FC-C122-06EC-04A2-E49B65CD95E3}"/>
          </ac:spMkLst>
        </pc:spChg>
        <pc:spChg chg="mod">
          <ac:chgData name="Jenifer Prince Devaraj" userId="c3fb109c-09d1-42a6-93f4-69472d709861" providerId="ADAL" clId="{8E663C0A-06B1-43F1-B7A3-0F365ED9951C}" dt="2023-02-14T23:56:54.514" v="270" actId="20577"/>
          <ac:spMkLst>
            <pc:docMk/>
            <pc:sldMk cId="253198810" sldId="762"/>
            <ac:spMk id="16" creationId="{BAE0A156-7D83-76D0-3F38-156333046F36}"/>
          </ac:spMkLst>
        </pc:spChg>
        <pc:picChg chg="add mod">
          <ac:chgData name="Jenifer Prince Devaraj" userId="c3fb109c-09d1-42a6-93f4-69472d709861" providerId="ADAL" clId="{8E663C0A-06B1-43F1-B7A3-0F365ED9951C}" dt="2023-02-14T23:59:16.080" v="291" actId="1076"/>
          <ac:picMkLst>
            <pc:docMk/>
            <pc:sldMk cId="253198810" sldId="762"/>
            <ac:picMk id="6" creationId="{440856CB-428A-3667-E56C-E3390A95ADCA}"/>
          </ac:picMkLst>
        </pc:picChg>
      </pc:sldChg>
      <pc:sldChg chg="del">
        <pc:chgData name="Jenifer Prince Devaraj" userId="c3fb109c-09d1-42a6-93f4-69472d709861" providerId="ADAL" clId="{8E663C0A-06B1-43F1-B7A3-0F365ED9951C}" dt="2023-02-14T18:47:31.243" v="27" actId="47"/>
        <pc:sldMkLst>
          <pc:docMk/>
          <pc:sldMk cId="4277669056" sldId="762"/>
        </pc:sldMkLst>
      </pc:sldChg>
      <pc:sldChg chg="addSp delSp modSp add mod">
        <pc:chgData name="Jenifer Prince Devaraj" userId="c3fb109c-09d1-42a6-93f4-69472d709861" providerId="ADAL" clId="{8E663C0A-06B1-43F1-B7A3-0F365ED9951C}" dt="2023-02-15T00:00:34.707" v="301" actId="14100"/>
        <pc:sldMkLst>
          <pc:docMk/>
          <pc:sldMk cId="2879013245" sldId="763"/>
        </pc:sldMkLst>
        <pc:spChg chg="add mod">
          <ac:chgData name="Jenifer Prince Devaraj" userId="c3fb109c-09d1-42a6-93f4-69472d709861" providerId="ADAL" clId="{8E663C0A-06B1-43F1-B7A3-0F365ED9951C}" dt="2023-02-15T00:00:34.707" v="301" actId="14100"/>
          <ac:spMkLst>
            <pc:docMk/>
            <pc:sldMk cId="2879013245" sldId="763"/>
            <ac:spMk id="7" creationId="{5E47F622-39D3-843D-5A59-B750E9974454}"/>
          </ac:spMkLst>
        </pc:spChg>
        <pc:spChg chg="del">
          <ac:chgData name="Jenifer Prince Devaraj" userId="c3fb109c-09d1-42a6-93f4-69472d709861" providerId="ADAL" clId="{8E663C0A-06B1-43F1-B7A3-0F365ED9951C}" dt="2023-02-14T23:59:01.140" v="286" actId="478"/>
          <ac:spMkLst>
            <pc:docMk/>
            <pc:sldMk cId="2879013245" sldId="763"/>
            <ac:spMk id="8" creationId="{71E8A3FC-C122-06EC-04A2-E49B65CD95E3}"/>
          </ac:spMkLst>
        </pc:spChg>
        <pc:spChg chg="mod">
          <ac:chgData name="Jenifer Prince Devaraj" userId="c3fb109c-09d1-42a6-93f4-69472d709861" providerId="ADAL" clId="{8E663C0A-06B1-43F1-B7A3-0F365ED9951C}" dt="2023-02-15T00:00:19.948" v="298" actId="1076"/>
          <ac:spMkLst>
            <pc:docMk/>
            <pc:sldMk cId="2879013245" sldId="763"/>
            <ac:spMk id="16" creationId="{BAE0A156-7D83-76D0-3F38-156333046F36}"/>
          </ac:spMkLst>
        </pc:spChg>
        <pc:picChg chg="del">
          <ac:chgData name="Jenifer Prince Devaraj" userId="c3fb109c-09d1-42a6-93f4-69472d709861" providerId="ADAL" clId="{8E663C0A-06B1-43F1-B7A3-0F365ED9951C}" dt="2023-02-14T23:59:02.797" v="287" actId="478"/>
          <ac:picMkLst>
            <pc:docMk/>
            <pc:sldMk cId="2879013245" sldId="763"/>
            <ac:picMk id="6" creationId="{440856CB-428A-3667-E56C-E3390A95ADCA}"/>
          </ac:picMkLst>
        </pc:picChg>
      </pc:sldChg>
      <pc:sldChg chg="del">
        <pc:chgData name="Jenifer Prince Devaraj" userId="c3fb109c-09d1-42a6-93f4-69472d709861" providerId="ADAL" clId="{8E663C0A-06B1-43F1-B7A3-0F365ED9951C}" dt="2023-02-14T18:47:31.243" v="27" actId="47"/>
        <pc:sldMkLst>
          <pc:docMk/>
          <pc:sldMk cId="446169239" sldId="764"/>
        </pc:sldMkLst>
      </pc:sldChg>
      <pc:sldChg chg="addSp delSp modSp add mod">
        <pc:chgData name="Jenifer Prince Devaraj" userId="c3fb109c-09d1-42a6-93f4-69472d709861" providerId="ADAL" clId="{8E663C0A-06B1-43F1-B7A3-0F365ED9951C}" dt="2023-02-15T00:05:26.715" v="341" actId="20577"/>
        <pc:sldMkLst>
          <pc:docMk/>
          <pc:sldMk cId="2030799890" sldId="764"/>
        </pc:sldMkLst>
        <pc:spChg chg="add mod">
          <ac:chgData name="Jenifer Prince Devaraj" userId="c3fb109c-09d1-42a6-93f4-69472d709861" providerId="ADAL" clId="{8E663C0A-06B1-43F1-B7A3-0F365ED9951C}" dt="2023-02-15T00:05:26.715" v="341" actId="20577"/>
          <ac:spMkLst>
            <pc:docMk/>
            <pc:sldMk cId="2030799890" sldId="764"/>
            <ac:spMk id="6" creationId="{EE13E337-82D5-2C2E-9299-F80770FD90D4}"/>
          </ac:spMkLst>
        </pc:spChg>
        <pc:spChg chg="del">
          <ac:chgData name="Jenifer Prince Devaraj" userId="c3fb109c-09d1-42a6-93f4-69472d709861" providerId="ADAL" clId="{8E663C0A-06B1-43F1-B7A3-0F365ED9951C}" dt="2023-02-15T00:01:07.775" v="303" actId="478"/>
          <ac:spMkLst>
            <pc:docMk/>
            <pc:sldMk cId="2030799890" sldId="764"/>
            <ac:spMk id="7" creationId="{5E47F622-39D3-843D-5A59-B750E9974454}"/>
          </ac:spMkLst>
        </pc:spChg>
        <pc:spChg chg="mod">
          <ac:chgData name="Jenifer Prince Devaraj" userId="c3fb109c-09d1-42a6-93f4-69472d709861" providerId="ADAL" clId="{8E663C0A-06B1-43F1-B7A3-0F365ED9951C}" dt="2023-02-15T00:01:17.254" v="307" actId="20577"/>
          <ac:spMkLst>
            <pc:docMk/>
            <pc:sldMk cId="2030799890" sldId="764"/>
            <ac:spMk id="16" creationId="{BAE0A156-7D83-76D0-3F38-156333046F36}"/>
          </ac:spMkLst>
        </pc:spChg>
      </pc:sldChg>
      <pc:sldChg chg="modSp add mod">
        <pc:chgData name="Jenifer Prince Devaraj" userId="c3fb109c-09d1-42a6-93f4-69472d709861" providerId="ADAL" clId="{8E663C0A-06B1-43F1-B7A3-0F365ED9951C}" dt="2023-02-15T00:10:47.714" v="362" actId="2711"/>
        <pc:sldMkLst>
          <pc:docMk/>
          <pc:sldMk cId="1105556938" sldId="765"/>
        </pc:sldMkLst>
        <pc:spChg chg="mod">
          <ac:chgData name="Jenifer Prince Devaraj" userId="c3fb109c-09d1-42a6-93f4-69472d709861" providerId="ADAL" clId="{8E663C0A-06B1-43F1-B7A3-0F365ED9951C}" dt="2023-02-15T00:10:47.714" v="362" actId="2711"/>
          <ac:spMkLst>
            <pc:docMk/>
            <pc:sldMk cId="1105556938" sldId="765"/>
            <ac:spMk id="6" creationId="{EE13E337-82D5-2C2E-9299-F80770FD90D4}"/>
          </ac:spMkLst>
        </pc:spChg>
        <pc:spChg chg="mod">
          <ac:chgData name="Jenifer Prince Devaraj" userId="c3fb109c-09d1-42a6-93f4-69472d709861" providerId="ADAL" clId="{8E663C0A-06B1-43F1-B7A3-0F365ED9951C}" dt="2023-02-15T00:08:12.862" v="344" actId="20577"/>
          <ac:spMkLst>
            <pc:docMk/>
            <pc:sldMk cId="1105556938" sldId="765"/>
            <ac:spMk id="16" creationId="{BAE0A156-7D83-76D0-3F38-156333046F36}"/>
          </ac:spMkLst>
        </pc:spChg>
      </pc:sldChg>
      <pc:sldChg chg="del">
        <pc:chgData name="Jenifer Prince Devaraj" userId="c3fb109c-09d1-42a6-93f4-69472d709861" providerId="ADAL" clId="{8E663C0A-06B1-43F1-B7A3-0F365ED9951C}" dt="2023-02-14T18:47:31.243" v="27" actId="47"/>
        <pc:sldMkLst>
          <pc:docMk/>
          <pc:sldMk cId="1591055420" sldId="765"/>
        </pc:sldMkLst>
      </pc:sldChg>
      <pc:sldChg chg="addSp modSp add mod">
        <pc:chgData name="Jenifer Prince Devaraj" userId="c3fb109c-09d1-42a6-93f4-69472d709861" providerId="ADAL" clId="{8E663C0A-06B1-43F1-B7A3-0F365ED9951C}" dt="2023-02-15T00:18:23.376" v="381" actId="6549"/>
        <pc:sldMkLst>
          <pc:docMk/>
          <pc:sldMk cId="2513784242" sldId="766"/>
        </pc:sldMkLst>
        <pc:spChg chg="mod">
          <ac:chgData name="Jenifer Prince Devaraj" userId="c3fb109c-09d1-42a6-93f4-69472d709861" providerId="ADAL" clId="{8E663C0A-06B1-43F1-B7A3-0F365ED9951C}" dt="2023-02-15T00:17:11.161" v="378" actId="1076"/>
          <ac:spMkLst>
            <pc:docMk/>
            <pc:sldMk cId="2513784242" sldId="766"/>
            <ac:spMk id="6" creationId="{EE13E337-82D5-2C2E-9299-F80770FD90D4}"/>
          </ac:spMkLst>
        </pc:spChg>
        <pc:spChg chg="mod">
          <ac:chgData name="Jenifer Prince Devaraj" userId="c3fb109c-09d1-42a6-93f4-69472d709861" providerId="ADAL" clId="{8E663C0A-06B1-43F1-B7A3-0F365ED9951C}" dt="2023-02-15T00:18:23.376" v="381" actId="6549"/>
          <ac:spMkLst>
            <pc:docMk/>
            <pc:sldMk cId="2513784242" sldId="766"/>
            <ac:spMk id="16" creationId="{BAE0A156-7D83-76D0-3F38-156333046F36}"/>
          </ac:spMkLst>
        </pc:spChg>
        <pc:picChg chg="add mod">
          <ac:chgData name="Jenifer Prince Devaraj" userId="c3fb109c-09d1-42a6-93f4-69472d709861" providerId="ADAL" clId="{8E663C0A-06B1-43F1-B7A3-0F365ED9951C}" dt="2023-02-15T00:16:02.131" v="375" actId="1076"/>
          <ac:picMkLst>
            <pc:docMk/>
            <pc:sldMk cId="2513784242" sldId="766"/>
            <ac:picMk id="7" creationId="{9D9366E5-C7EB-34A5-F6FB-EB9C2ADF5457}"/>
          </ac:picMkLst>
        </pc:picChg>
      </pc:sldChg>
      <pc:sldChg chg="del">
        <pc:chgData name="Jenifer Prince Devaraj" userId="c3fb109c-09d1-42a6-93f4-69472d709861" providerId="ADAL" clId="{8E663C0A-06B1-43F1-B7A3-0F365ED9951C}" dt="2023-02-14T18:47:31.243" v="27" actId="47"/>
        <pc:sldMkLst>
          <pc:docMk/>
          <pc:sldMk cId="3081790139" sldId="766"/>
        </pc:sldMkLst>
      </pc:sldChg>
      <pc:sldChg chg="del">
        <pc:chgData name="Jenifer Prince Devaraj" userId="c3fb109c-09d1-42a6-93f4-69472d709861" providerId="ADAL" clId="{8E663C0A-06B1-43F1-B7A3-0F365ED9951C}" dt="2023-02-14T18:47:31.243" v="27" actId="47"/>
        <pc:sldMkLst>
          <pc:docMk/>
          <pc:sldMk cId="1845134716" sldId="767"/>
        </pc:sldMkLst>
      </pc:sldChg>
      <pc:sldChg chg="addSp delSp modSp add mod">
        <pc:chgData name="Jenifer Prince Devaraj" userId="c3fb109c-09d1-42a6-93f4-69472d709861" providerId="ADAL" clId="{8E663C0A-06B1-43F1-B7A3-0F365ED9951C}" dt="2023-02-15T00:23:15.595" v="425" actId="1076"/>
        <pc:sldMkLst>
          <pc:docMk/>
          <pc:sldMk cId="2789971426" sldId="767"/>
        </pc:sldMkLst>
        <pc:spChg chg="mod">
          <ac:chgData name="Jenifer Prince Devaraj" userId="c3fb109c-09d1-42a6-93f4-69472d709861" providerId="ADAL" clId="{8E663C0A-06B1-43F1-B7A3-0F365ED9951C}" dt="2023-02-15T00:23:13.487" v="424" actId="1076"/>
          <ac:spMkLst>
            <pc:docMk/>
            <pc:sldMk cId="2789971426" sldId="767"/>
            <ac:spMk id="6" creationId="{EE13E337-82D5-2C2E-9299-F80770FD90D4}"/>
          </ac:spMkLst>
        </pc:spChg>
        <pc:spChg chg="mod">
          <ac:chgData name="Jenifer Prince Devaraj" userId="c3fb109c-09d1-42a6-93f4-69472d709861" providerId="ADAL" clId="{8E663C0A-06B1-43F1-B7A3-0F365ED9951C}" dt="2023-02-15T00:22:17.801" v="413" actId="1076"/>
          <ac:spMkLst>
            <pc:docMk/>
            <pc:sldMk cId="2789971426" sldId="767"/>
            <ac:spMk id="16" creationId="{BAE0A156-7D83-76D0-3F38-156333046F36}"/>
          </ac:spMkLst>
        </pc:spChg>
        <pc:picChg chg="del">
          <ac:chgData name="Jenifer Prince Devaraj" userId="c3fb109c-09d1-42a6-93f4-69472d709861" providerId="ADAL" clId="{8E663C0A-06B1-43F1-B7A3-0F365ED9951C}" dt="2023-02-15T00:19:09.747" v="382" actId="478"/>
          <ac:picMkLst>
            <pc:docMk/>
            <pc:sldMk cId="2789971426" sldId="767"/>
            <ac:picMk id="7" creationId="{9D9366E5-C7EB-34A5-F6FB-EB9C2ADF5457}"/>
          </ac:picMkLst>
        </pc:picChg>
        <pc:picChg chg="add del mod">
          <ac:chgData name="Jenifer Prince Devaraj" userId="c3fb109c-09d1-42a6-93f4-69472d709861" providerId="ADAL" clId="{8E663C0A-06B1-43F1-B7A3-0F365ED9951C}" dt="2023-02-15T00:21:12.135" v="394" actId="478"/>
          <ac:picMkLst>
            <pc:docMk/>
            <pc:sldMk cId="2789971426" sldId="767"/>
            <ac:picMk id="8" creationId="{36FBEA1C-38A8-0F85-6676-4655493C18A6}"/>
          </ac:picMkLst>
        </pc:picChg>
        <pc:picChg chg="add mod">
          <ac:chgData name="Jenifer Prince Devaraj" userId="c3fb109c-09d1-42a6-93f4-69472d709861" providerId="ADAL" clId="{8E663C0A-06B1-43F1-B7A3-0F365ED9951C}" dt="2023-02-15T00:23:15.595" v="425" actId="1076"/>
          <ac:picMkLst>
            <pc:docMk/>
            <pc:sldMk cId="2789971426" sldId="767"/>
            <ac:picMk id="10" creationId="{B88B869C-1FF6-E486-3023-3ED99AAF2D54}"/>
          </ac:picMkLst>
        </pc:picChg>
      </pc:sldChg>
      <pc:sldChg chg="modSp add mod">
        <pc:chgData name="Jenifer Prince Devaraj" userId="c3fb109c-09d1-42a6-93f4-69472d709861" providerId="ADAL" clId="{8E663C0A-06B1-43F1-B7A3-0F365ED9951C}" dt="2023-02-15T00:25:02.052" v="431" actId="1076"/>
        <pc:sldMkLst>
          <pc:docMk/>
          <pc:sldMk cId="873738643" sldId="768"/>
        </pc:sldMkLst>
        <pc:spChg chg="mod">
          <ac:chgData name="Jenifer Prince Devaraj" userId="c3fb109c-09d1-42a6-93f4-69472d709861" providerId="ADAL" clId="{8E663C0A-06B1-43F1-B7A3-0F365ED9951C}" dt="2023-02-15T00:25:00.982" v="430" actId="1076"/>
          <ac:spMkLst>
            <pc:docMk/>
            <pc:sldMk cId="873738643" sldId="768"/>
            <ac:spMk id="6" creationId="{EE13E337-82D5-2C2E-9299-F80770FD90D4}"/>
          </ac:spMkLst>
        </pc:spChg>
        <pc:spChg chg="mod">
          <ac:chgData name="Jenifer Prince Devaraj" userId="c3fb109c-09d1-42a6-93f4-69472d709861" providerId="ADAL" clId="{8E663C0A-06B1-43F1-B7A3-0F365ED9951C}" dt="2023-02-15T00:25:02.052" v="431" actId="1076"/>
          <ac:spMkLst>
            <pc:docMk/>
            <pc:sldMk cId="873738643" sldId="768"/>
            <ac:spMk id="16" creationId="{BAE0A156-7D83-76D0-3F38-156333046F36}"/>
          </ac:spMkLst>
        </pc:spChg>
      </pc:sldChg>
      <pc:sldChg chg="del">
        <pc:chgData name="Jenifer Prince Devaraj" userId="c3fb109c-09d1-42a6-93f4-69472d709861" providerId="ADAL" clId="{8E663C0A-06B1-43F1-B7A3-0F365ED9951C}" dt="2023-02-14T18:47:31.243" v="27" actId="47"/>
        <pc:sldMkLst>
          <pc:docMk/>
          <pc:sldMk cId="2322037330" sldId="768"/>
        </pc:sldMkLst>
      </pc:sldChg>
      <pc:sldChg chg="del">
        <pc:chgData name="Jenifer Prince Devaraj" userId="c3fb109c-09d1-42a6-93f4-69472d709861" providerId="ADAL" clId="{8E663C0A-06B1-43F1-B7A3-0F365ED9951C}" dt="2023-02-14T18:47:31.243" v="27" actId="47"/>
        <pc:sldMkLst>
          <pc:docMk/>
          <pc:sldMk cId="2771417462" sldId="769"/>
        </pc:sldMkLst>
      </pc:sldChg>
      <pc:sldChg chg="addSp delSp modSp add mod">
        <pc:chgData name="Jenifer Prince Devaraj" userId="c3fb109c-09d1-42a6-93f4-69472d709861" providerId="ADAL" clId="{8E663C0A-06B1-43F1-B7A3-0F365ED9951C}" dt="2023-02-15T00:27:18.654" v="453" actId="1076"/>
        <pc:sldMkLst>
          <pc:docMk/>
          <pc:sldMk cId="4163317104" sldId="769"/>
        </pc:sldMkLst>
        <pc:spChg chg="mod">
          <ac:chgData name="Jenifer Prince Devaraj" userId="c3fb109c-09d1-42a6-93f4-69472d709861" providerId="ADAL" clId="{8E663C0A-06B1-43F1-B7A3-0F365ED9951C}" dt="2023-02-15T00:27:18.654" v="453" actId="1076"/>
          <ac:spMkLst>
            <pc:docMk/>
            <pc:sldMk cId="4163317104" sldId="769"/>
            <ac:spMk id="6" creationId="{EE13E337-82D5-2C2E-9299-F80770FD90D4}"/>
          </ac:spMkLst>
        </pc:spChg>
        <pc:spChg chg="mod">
          <ac:chgData name="Jenifer Prince Devaraj" userId="c3fb109c-09d1-42a6-93f4-69472d709861" providerId="ADAL" clId="{8E663C0A-06B1-43F1-B7A3-0F365ED9951C}" dt="2023-02-15T00:27:02.442" v="447" actId="1076"/>
          <ac:spMkLst>
            <pc:docMk/>
            <pc:sldMk cId="4163317104" sldId="769"/>
            <ac:spMk id="16" creationId="{BAE0A156-7D83-76D0-3F38-156333046F36}"/>
          </ac:spMkLst>
        </pc:spChg>
        <pc:picChg chg="add mod">
          <ac:chgData name="Jenifer Prince Devaraj" userId="c3fb109c-09d1-42a6-93f4-69472d709861" providerId="ADAL" clId="{8E663C0A-06B1-43F1-B7A3-0F365ED9951C}" dt="2023-02-15T00:27:12.829" v="451" actId="14100"/>
          <ac:picMkLst>
            <pc:docMk/>
            <pc:sldMk cId="4163317104" sldId="769"/>
            <ac:picMk id="7" creationId="{AAF1C600-C41B-427B-40AB-A2B55D1CA971}"/>
          </ac:picMkLst>
        </pc:picChg>
        <pc:picChg chg="del">
          <ac:chgData name="Jenifer Prince Devaraj" userId="c3fb109c-09d1-42a6-93f4-69472d709861" providerId="ADAL" clId="{8E663C0A-06B1-43F1-B7A3-0F365ED9951C}" dt="2023-02-15T00:26:06.999" v="433" actId="478"/>
          <ac:picMkLst>
            <pc:docMk/>
            <pc:sldMk cId="4163317104" sldId="769"/>
            <ac:picMk id="10" creationId="{B88B869C-1FF6-E486-3023-3ED99AAF2D54}"/>
          </ac:picMkLst>
        </pc:picChg>
      </pc:sldChg>
      <pc:sldChg chg="del">
        <pc:chgData name="Jenifer Prince Devaraj" userId="c3fb109c-09d1-42a6-93f4-69472d709861" providerId="ADAL" clId="{8E663C0A-06B1-43F1-B7A3-0F365ED9951C}" dt="2023-02-14T18:47:31.243" v="27" actId="47"/>
        <pc:sldMkLst>
          <pc:docMk/>
          <pc:sldMk cId="1268033849" sldId="770"/>
        </pc:sldMkLst>
      </pc:sldChg>
      <pc:sldChg chg="delSp modSp add mod">
        <pc:chgData name="Jenifer Prince Devaraj" userId="c3fb109c-09d1-42a6-93f4-69472d709861" providerId="ADAL" clId="{8E663C0A-06B1-43F1-B7A3-0F365ED9951C}" dt="2023-02-15T00:28:40.711" v="463" actId="1076"/>
        <pc:sldMkLst>
          <pc:docMk/>
          <pc:sldMk cId="1812781161" sldId="770"/>
        </pc:sldMkLst>
        <pc:spChg chg="mod">
          <ac:chgData name="Jenifer Prince Devaraj" userId="c3fb109c-09d1-42a6-93f4-69472d709861" providerId="ADAL" clId="{8E663C0A-06B1-43F1-B7A3-0F365ED9951C}" dt="2023-02-15T00:28:37.289" v="462" actId="1076"/>
          <ac:spMkLst>
            <pc:docMk/>
            <pc:sldMk cId="1812781161" sldId="770"/>
            <ac:spMk id="6" creationId="{EE13E337-82D5-2C2E-9299-F80770FD90D4}"/>
          </ac:spMkLst>
        </pc:spChg>
        <pc:spChg chg="mod">
          <ac:chgData name="Jenifer Prince Devaraj" userId="c3fb109c-09d1-42a6-93f4-69472d709861" providerId="ADAL" clId="{8E663C0A-06B1-43F1-B7A3-0F365ED9951C}" dt="2023-02-15T00:28:40.711" v="463" actId="1076"/>
          <ac:spMkLst>
            <pc:docMk/>
            <pc:sldMk cId="1812781161" sldId="770"/>
            <ac:spMk id="16" creationId="{BAE0A156-7D83-76D0-3F38-156333046F36}"/>
          </ac:spMkLst>
        </pc:spChg>
        <pc:picChg chg="del">
          <ac:chgData name="Jenifer Prince Devaraj" userId="c3fb109c-09d1-42a6-93f4-69472d709861" providerId="ADAL" clId="{8E663C0A-06B1-43F1-B7A3-0F365ED9951C}" dt="2023-02-15T00:28:04.749" v="455" actId="478"/>
          <ac:picMkLst>
            <pc:docMk/>
            <pc:sldMk cId="1812781161" sldId="770"/>
            <ac:picMk id="7" creationId="{AAF1C600-C41B-427B-40AB-A2B55D1CA971}"/>
          </ac:picMkLst>
        </pc:picChg>
      </pc:sldChg>
      <pc:sldChg chg="del">
        <pc:chgData name="Jenifer Prince Devaraj" userId="c3fb109c-09d1-42a6-93f4-69472d709861" providerId="ADAL" clId="{8E663C0A-06B1-43F1-B7A3-0F365ED9951C}" dt="2023-02-14T18:47:31.243" v="27" actId="47"/>
        <pc:sldMkLst>
          <pc:docMk/>
          <pc:sldMk cId="3229291739" sldId="771"/>
        </pc:sldMkLst>
      </pc:sldChg>
      <pc:sldChg chg="addSp modSp add mod">
        <pc:chgData name="Jenifer Prince Devaraj" userId="c3fb109c-09d1-42a6-93f4-69472d709861" providerId="ADAL" clId="{8E663C0A-06B1-43F1-B7A3-0F365ED9951C}" dt="2023-02-15T00:32:49.709" v="487" actId="1076"/>
        <pc:sldMkLst>
          <pc:docMk/>
          <pc:sldMk cId="3557578534" sldId="771"/>
        </pc:sldMkLst>
        <pc:spChg chg="mod">
          <ac:chgData name="Jenifer Prince Devaraj" userId="c3fb109c-09d1-42a6-93f4-69472d709861" providerId="ADAL" clId="{8E663C0A-06B1-43F1-B7A3-0F365ED9951C}" dt="2023-02-15T00:32:49.709" v="487" actId="1076"/>
          <ac:spMkLst>
            <pc:docMk/>
            <pc:sldMk cId="3557578534" sldId="771"/>
            <ac:spMk id="6" creationId="{EE13E337-82D5-2C2E-9299-F80770FD90D4}"/>
          </ac:spMkLst>
        </pc:spChg>
        <pc:spChg chg="mod">
          <ac:chgData name="Jenifer Prince Devaraj" userId="c3fb109c-09d1-42a6-93f4-69472d709861" providerId="ADAL" clId="{8E663C0A-06B1-43F1-B7A3-0F365ED9951C}" dt="2023-02-15T00:31:19.386" v="474" actId="20577"/>
          <ac:spMkLst>
            <pc:docMk/>
            <pc:sldMk cId="3557578534" sldId="771"/>
            <ac:spMk id="16" creationId="{BAE0A156-7D83-76D0-3F38-156333046F36}"/>
          </ac:spMkLst>
        </pc:spChg>
        <pc:picChg chg="add mod">
          <ac:chgData name="Jenifer Prince Devaraj" userId="c3fb109c-09d1-42a6-93f4-69472d709861" providerId="ADAL" clId="{8E663C0A-06B1-43F1-B7A3-0F365ED9951C}" dt="2023-02-15T00:32:42.218" v="484" actId="1076"/>
          <ac:picMkLst>
            <pc:docMk/>
            <pc:sldMk cId="3557578534" sldId="771"/>
            <ac:picMk id="7" creationId="{E5BAC0E2-179B-1F02-65D3-FD394AF26074}"/>
          </ac:picMkLst>
        </pc:picChg>
      </pc:sldChg>
      <pc:sldChg chg="delSp modSp add mod">
        <pc:chgData name="Jenifer Prince Devaraj" userId="c3fb109c-09d1-42a6-93f4-69472d709861" providerId="ADAL" clId="{8E663C0A-06B1-43F1-B7A3-0F365ED9951C}" dt="2023-02-15T00:35:14.085" v="513" actId="1076"/>
        <pc:sldMkLst>
          <pc:docMk/>
          <pc:sldMk cId="2974918781" sldId="772"/>
        </pc:sldMkLst>
        <pc:spChg chg="mod">
          <ac:chgData name="Jenifer Prince Devaraj" userId="c3fb109c-09d1-42a6-93f4-69472d709861" providerId="ADAL" clId="{8E663C0A-06B1-43F1-B7A3-0F365ED9951C}" dt="2023-02-15T00:35:14.085" v="513" actId="1076"/>
          <ac:spMkLst>
            <pc:docMk/>
            <pc:sldMk cId="2974918781" sldId="772"/>
            <ac:spMk id="6" creationId="{EE13E337-82D5-2C2E-9299-F80770FD90D4}"/>
          </ac:spMkLst>
        </pc:spChg>
        <pc:spChg chg="mod">
          <ac:chgData name="Jenifer Prince Devaraj" userId="c3fb109c-09d1-42a6-93f4-69472d709861" providerId="ADAL" clId="{8E663C0A-06B1-43F1-B7A3-0F365ED9951C}" dt="2023-02-15T00:33:25.724" v="489" actId="6549"/>
          <ac:spMkLst>
            <pc:docMk/>
            <pc:sldMk cId="2974918781" sldId="772"/>
            <ac:spMk id="16" creationId="{BAE0A156-7D83-76D0-3F38-156333046F36}"/>
          </ac:spMkLst>
        </pc:spChg>
        <pc:picChg chg="del">
          <ac:chgData name="Jenifer Prince Devaraj" userId="c3fb109c-09d1-42a6-93f4-69472d709861" providerId="ADAL" clId="{8E663C0A-06B1-43F1-B7A3-0F365ED9951C}" dt="2023-02-15T00:33:27.442" v="490" actId="478"/>
          <ac:picMkLst>
            <pc:docMk/>
            <pc:sldMk cId="2974918781" sldId="772"/>
            <ac:picMk id="7" creationId="{E5BAC0E2-179B-1F02-65D3-FD394AF26074}"/>
          </ac:picMkLst>
        </pc:picChg>
      </pc:sldChg>
      <pc:sldChg chg="addSp modSp add mod">
        <pc:chgData name="Jenifer Prince Devaraj" userId="c3fb109c-09d1-42a6-93f4-69472d709861" providerId="ADAL" clId="{8E663C0A-06B1-43F1-B7A3-0F365ED9951C}" dt="2023-02-15T00:42:09.559" v="528" actId="1076"/>
        <pc:sldMkLst>
          <pc:docMk/>
          <pc:sldMk cId="1555473364" sldId="773"/>
        </pc:sldMkLst>
        <pc:spChg chg="mod">
          <ac:chgData name="Jenifer Prince Devaraj" userId="c3fb109c-09d1-42a6-93f4-69472d709861" providerId="ADAL" clId="{8E663C0A-06B1-43F1-B7A3-0F365ED9951C}" dt="2023-02-15T00:42:05.251" v="526" actId="1076"/>
          <ac:spMkLst>
            <pc:docMk/>
            <pc:sldMk cId="1555473364" sldId="773"/>
            <ac:spMk id="6" creationId="{EE13E337-82D5-2C2E-9299-F80770FD90D4}"/>
          </ac:spMkLst>
        </pc:spChg>
        <pc:spChg chg="mod">
          <ac:chgData name="Jenifer Prince Devaraj" userId="c3fb109c-09d1-42a6-93f4-69472d709861" providerId="ADAL" clId="{8E663C0A-06B1-43F1-B7A3-0F365ED9951C}" dt="2023-02-15T00:36:38.795" v="516" actId="1076"/>
          <ac:spMkLst>
            <pc:docMk/>
            <pc:sldMk cId="1555473364" sldId="773"/>
            <ac:spMk id="16" creationId="{BAE0A156-7D83-76D0-3F38-156333046F36}"/>
          </ac:spMkLst>
        </pc:spChg>
        <pc:picChg chg="add mod">
          <ac:chgData name="Jenifer Prince Devaraj" userId="c3fb109c-09d1-42a6-93f4-69472d709861" providerId="ADAL" clId="{8E663C0A-06B1-43F1-B7A3-0F365ED9951C}" dt="2023-02-15T00:42:09.559" v="528" actId="1076"/>
          <ac:picMkLst>
            <pc:docMk/>
            <pc:sldMk cId="1555473364" sldId="773"/>
            <ac:picMk id="7" creationId="{E5277CC1-58A8-6B49-6D30-D9D8E17DFC77}"/>
          </ac:picMkLst>
        </pc:picChg>
      </pc:sldChg>
      <pc:sldChg chg="addSp delSp modSp add mod">
        <pc:chgData name="Jenifer Prince Devaraj" userId="c3fb109c-09d1-42a6-93f4-69472d709861" providerId="ADAL" clId="{8E663C0A-06B1-43F1-B7A3-0F365ED9951C}" dt="2023-02-15T00:46:04.185" v="563" actId="1076"/>
        <pc:sldMkLst>
          <pc:docMk/>
          <pc:sldMk cId="2239803020" sldId="774"/>
        </pc:sldMkLst>
        <pc:spChg chg="mod">
          <ac:chgData name="Jenifer Prince Devaraj" userId="c3fb109c-09d1-42a6-93f4-69472d709861" providerId="ADAL" clId="{8E663C0A-06B1-43F1-B7A3-0F365ED9951C}" dt="2023-02-15T00:43:41.006" v="542" actId="20577"/>
          <ac:spMkLst>
            <pc:docMk/>
            <pc:sldMk cId="2239803020" sldId="774"/>
            <ac:spMk id="6" creationId="{EE13E337-82D5-2C2E-9299-F80770FD90D4}"/>
          </ac:spMkLst>
        </pc:spChg>
        <pc:spChg chg="mod">
          <ac:chgData name="Jenifer Prince Devaraj" userId="c3fb109c-09d1-42a6-93f4-69472d709861" providerId="ADAL" clId="{8E663C0A-06B1-43F1-B7A3-0F365ED9951C}" dt="2023-02-15T00:42:42.478" v="530"/>
          <ac:spMkLst>
            <pc:docMk/>
            <pc:sldMk cId="2239803020" sldId="774"/>
            <ac:spMk id="16" creationId="{BAE0A156-7D83-76D0-3F38-156333046F36}"/>
          </ac:spMkLst>
        </pc:spChg>
        <pc:picChg chg="del mod">
          <ac:chgData name="Jenifer Prince Devaraj" userId="c3fb109c-09d1-42a6-93f4-69472d709861" providerId="ADAL" clId="{8E663C0A-06B1-43F1-B7A3-0F365ED9951C}" dt="2023-02-15T00:44:00.592" v="543" actId="478"/>
          <ac:picMkLst>
            <pc:docMk/>
            <pc:sldMk cId="2239803020" sldId="774"/>
            <ac:picMk id="7" creationId="{E5277CC1-58A8-6B49-6D30-D9D8E17DFC77}"/>
          </ac:picMkLst>
        </pc:picChg>
        <pc:picChg chg="add del mod">
          <ac:chgData name="Jenifer Prince Devaraj" userId="c3fb109c-09d1-42a6-93f4-69472d709861" providerId="ADAL" clId="{8E663C0A-06B1-43F1-B7A3-0F365ED9951C}" dt="2023-02-15T00:45:52.883" v="558" actId="478"/>
          <ac:picMkLst>
            <pc:docMk/>
            <pc:sldMk cId="2239803020" sldId="774"/>
            <ac:picMk id="8" creationId="{1A079E0D-59A0-0365-18BC-E12211192208}"/>
          </ac:picMkLst>
        </pc:picChg>
        <pc:picChg chg="add mod">
          <ac:chgData name="Jenifer Prince Devaraj" userId="c3fb109c-09d1-42a6-93f4-69472d709861" providerId="ADAL" clId="{8E663C0A-06B1-43F1-B7A3-0F365ED9951C}" dt="2023-02-15T00:46:04.185" v="563" actId="1076"/>
          <ac:picMkLst>
            <pc:docMk/>
            <pc:sldMk cId="2239803020" sldId="774"/>
            <ac:picMk id="10" creationId="{0BACC642-199F-5AB9-695F-B452A5A5F4D3}"/>
          </ac:picMkLst>
        </pc:picChg>
      </pc:sldChg>
      <pc:sldChg chg="addSp delSp modSp add mod">
        <pc:chgData name="Jenifer Prince Devaraj" userId="c3fb109c-09d1-42a6-93f4-69472d709861" providerId="ADAL" clId="{8E663C0A-06B1-43F1-B7A3-0F365ED9951C}" dt="2023-02-15T00:46:13.605" v="566" actId="1076"/>
        <pc:sldMkLst>
          <pc:docMk/>
          <pc:sldMk cId="1159006833" sldId="775"/>
        </pc:sldMkLst>
        <pc:spChg chg="mod">
          <ac:chgData name="Jenifer Prince Devaraj" userId="c3fb109c-09d1-42a6-93f4-69472d709861" providerId="ADAL" clId="{8E663C0A-06B1-43F1-B7A3-0F365ED9951C}" dt="2023-02-15T00:44:44.150" v="553" actId="20577"/>
          <ac:spMkLst>
            <pc:docMk/>
            <pc:sldMk cId="1159006833" sldId="775"/>
            <ac:spMk id="6" creationId="{EE13E337-82D5-2C2E-9299-F80770FD90D4}"/>
          </ac:spMkLst>
        </pc:spChg>
        <pc:picChg chg="add mod">
          <ac:chgData name="Jenifer Prince Devaraj" userId="c3fb109c-09d1-42a6-93f4-69472d709861" providerId="ADAL" clId="{8E663C0A-06B1-43F1-B7A3-0F365ED9951C}" dt="2023-02-15T00:46:13.605" v="566" actId="1076"/>
          <ac:picMkLst>
            <pc:docMk/>
            <pc:sldMk cId="1159006833" sldId="775"/>
            <ac:picMk id="7" creationId="{85F972EC-3CB0-0B31-5C9E-45E37EC4C4F5}"/>
          </ac:picMkLst>
        </pc:picChg>
        <pc:picChg chg="del">
          <ac:chgData name="Jenifer Prince Devaraj" userId="c3fb109c-09d1-42a6-93f4-69472d709861" providerId="ADAL" clId="{8E663C0A-06B1-43F1-B7A3-0F365ED9951C}" dt="2023-02-15T00:44:49.084" v="554" actId="478"/>
          <ac:picMkLst>
            <pc:docMk/>
            <pc:sldMk cId="1159006833" sldId="775"/>
            <ac:picMk id="8" creationId="{1A079E0D-59A0-0365-18BC-E12211192208}"/>
          </ac:picMkLst>
        </pc:picChg>
      </pc:sldChg>
      <pc:sldChg chg="delSp modSp add mod">
        <pc:chgData name="Jenifer Prince Devaraj" userId="c3fb109c-09d1-42a6-93f4-69472d709861" providerId="ADAL" clId="{8E663C0A-06B1-43F1-B7A3-0F365ED9951C}" dt="2023-02-15T00:46:58.883" v="572" actId="1076"/>
        <pc:sldMkLst>
          <pc:docMk/>
          <pc:sldMk cId="934368404" sldId="776"/>
        </pc:sldMkLst>
        <pc:spChg chg="mod">
          <ac:chgData name="Jenifer Prince Devaraj" userId="c3fb109c-09d1-42a6-93f4-69472d709861" providerId="ADAL" clId="{8E663C0A-06B1-43F1-B7A3-0F365ED9951C}" dt="2023-02-15T00:46:58.883" v="572" actId="1076"/>
          <ac:spMkLst>
            <pc:docMk/>
            <pc:sldMk cId="934368404" sldId="776"/>
            <ac:spMk id="6" creationId="{EE13E337-82D5-2C2E-9299-F80770FD90D4}"/>
          </ac:spMkLst>
        </pc:spChg>
        <pc:picChg chg="del">
          <ac:chgData name="Jenifer Prince Devaraj" userId="c3fb109c-09d1-42a6-93f4-69472d709861" providerId="ADAL" clId="{8E663C0A-06B1-43F1-B7A3-0F365ED9951C}" dt="2023-02-15T00:46:31.959" v="568" actId="478"/>
          <ac:picMkLst>
            <pc:docMk/>
            <pc:sldMk cId="934368404" sldId="776"/>
            <ac:picMk id="7" creationId="{85F972EC-3CB0-0B31-5C9E-45E37EC4C4F5}"/>
          </ac:picMkLst>
        </pc:picChg>
      </pc:sldChg>
      <pc:sldChg chg="modSp add mod">
        <pc:chgData name="Jenifer Prince Devaraj" userId="c3fb109c-09d1-42a6-93f4-69472d709861" providerId="ADAL" clId="{8E663C0A-06B1-43F1-B7A3-0F365ED9951C}" dt="2023-02-15T00:49:28.553" v="595" actId="20577"/>
        <pc:sldMkLst>
          <pc:docMk/>
          <pc:sldMk cId="1419858031" sldId="777"/>
        </pc:sldMkLst>
        <pc:spChg chg="mod">
          <ac:chgData name="Jenifer Prince Devaraj" userId="c3fb109c-09d1-42a6-93f4-69472d709861" providerId="ADAL" clId="{8E663C0A-06B1-43F1-B7A3-0F365ED9951C}" dt="2023-02-15T00:49:28.553" v="595" actId="20577"/>
          <ac:spMkLst>
            <pc:docMk/>
            <pc:sldMk cId="1419858031" sldId="777"/>
            <ac:spMk id="6" creationId="{EE13E337-82D5-2C2E-9299-F80770FD90D4}"/>
          </ac:spMkLst>
        </pc:spChg>
        <pc:spChg chg="mod">
          <ac:chgData name="Jenifer Prince Devaraj" userId="c3fb109c-09d1-42a6-93f4-69472d709861" providerId="ADAL" clId="{8E663C0A-06B1-43F1-B7A3-0F365ED9951C}" dt="2023-02-15T00:47:37.426" v="576"/>
          <ac:spMkLst>
            <pc:docMk/>
            <pc:sldMk cId="1419858031" sldId="777"/>
            <ac:spMk id="16" creationId="{BAE0A156-7D83-76D0-3F38-156333046F36}"/>
          </ac:spMkLst>
        </pc:spChg>
      </pc:sldChg>
      <pc:sldChg chg="addSp modSp add mod ord">
        <pc:chgData name="Jenifer Prince Devaraj" userId="c3fb109c-09d1-42a6-93f4-69472d709861" providerId="ADAL" clId="{8E663C0A-06B1-43F1-B7A3-0F365ED9951C}" dt="2023-02-15T00:49:15.600" v="592"/>
        <pc:sldMkLst>
          <pc:docMk/>
          <pc:sldMk cId="2667604713" sldId="778"/>
        </pc:sldMkLst>
        <pc:spChg chg="mod">
          <ac:chgData name="Jenifer Prince Devaraj" userId="c3fb109c-09d1-42a6-93f4-69472d709861" providerId="ADAL" clId="{8E663C0A-06B1-43F1-B7A3-0F365ED9951C}" dt="2023-02-15T00:48:38.303" v="587" actId="1076"/>
          <ac:spMkLst>
            <pc:docMk/>
            <pc:sldMk cId="2667604713" sldId="778"/>
            <ac:spMk id="6" creationId="{EE13E337-82D5-2C2E-9299-F80770FD90D4}"/>
          </ac:spMkLst>
        </pc:spChg>
        <pc:picChg chg="add mod">
          <ac:chgData name="Jenifer Prince Devaraj" userId="c3fb109c-09d1-42a6-93f4-69472d709861" providerId="ADAL" clId="{8E663C0A-06B1-43F1-B7A3-0F365ED9951C}" dt="2023-02-15T00:49:12.149" v="590" actId="1076"/>
          <ac:picMkLst>
            <pc:docMk/>
            <pc:sldMk cId="2667604713" sldId="778"/>
            <ac:picMk id="7" creationId="{5CAA9BD3-DB90-3CF3-D06D-CD767FDBC039}"/>
          </ac:picMkLst>
        </pc:picChg>
      </pc:sldChg>
      <pc:sldChg chg="addSp delSp modSp add mod">
        <pc:chgData name="Jenifer Prince Devaraj" userId="c3fb109c-09d1-42a6-93f4-69472d709861" providerId="ADAL" clId="{8E663C0A-06B1-43F1-B7A3-0F365ED9951C}" dt="2023-02-15T00:51:24.665" v="623" actId="1076"/>
        <pc:sldMkLst>
          <pc:docMk/>
          <pc:sldMk cId="1170116661" sldId="779"/>
        </pc:sldMkLst>
        <pc:spChg chg="mod">
          <ac:chgData name="Jenifer Prince Devaraj" userId="c3fb109c-09d1-42a6-93f4-69472d709861" providerId="ADAL" clId="{8E663C0A-06B1-43F1-B7A3-0F365ED9951C}" dt="2023-02-15T00:51:22.924" v="622" actId="1076"/>
          <ac:spMkLst>
            <pc:docMk/>
            <pc:sldMk cId="1170116661" sldId="779"/>
            <ac:spMk id="6" creationId="{EE13E337-82D5-2C2E-9299-F80770FD90D4}"/>
          </ac:spMkLst>
        </pc:spChg>
        <pc:spChg chg="mod">
          <ac:chgData name="Jenifer Prince Devaraj" userId="c3fb109c-09d1-42a6-93f4-69472d709861" providerId="ADAL" clId="{8E663C0A-06B1-43F1-B7A3-0F365ED9951C}" dt="2023-02-15T00:50:00.614" v="612" actId="14100"/>
          <ac:spMkLst>
            <pc:docMk/>
            <pc:sldMk cId="1170116661" sldId="779"/>
            <ac:spMk id="16" creationId="{BAE0A156-7D83-76D0-3F38-156333046F36}"/>
          </ac:spMkLst>
        </pc:spChg>
        <pc:picChg chg="add del">
          <ac:chgData name="Jenifer Prince Devaraj" userId="c3fb109c-09d1-42a6-93f4-69472d709861" providerId="ADAL" clId="{8E663C0A-06B1-43F1-B7A3-0F365ED9951C}" dt="2023-02-15T00:49:50.612" v="600" actId="22"/>
          <ac:picMkLst>
            <pc:docMk/>
            <pc:sldMk cId="1170116661" sldId="779"/>
            <ac:picMk id="7" creationId="{8535971E-76F2-860D-05CC-ABF6ABB13F8F}"/>
          </ac:picMkLst>
        </pc:picChg>
        <pc:picChg chg="add mod">
          <ac:chgData name="Jenifer Prince Devaraj" userId="c3fb109c-09d1-42a6-93f4-69472d709861" providerId="ADAL" clId="{8E663C0A-06B1-43F1-B7A3-0F365ED9951C}" dt="2023-02-15T00:51:24.665" v="623" actId="1076"/>
          <ac:picMkLst>
            <pc:docMk/>
            <pc:sldMk cId="1170116661" sldId="779"/>
            <ac:picMk id="9" creationId="{D3FE63E0-A6C3-9C82-9DB3-B31A3362F7E5}"/>
          </ac:picMkLst>
        </pc:picChg>
      </pc:sldChg>
      <pc:sldChg chg="delSp modSp add mod">
        <pc:chgData name="Jenifer Prince Devaraj" userId="c3fb109c-09d1-42a6-93f4-69472d709861" providerId="ADAL" clId="{8E663C0A-06B1-43F1-B7A3-0F365ED9951C}" dt="2023-02-15T00:52:33.619" v="635" actId="1076"/>
        <pc:sldMkLst>
          <pc:docMk/>
          <pc:sldMk cId="4221110848" sldId="780"/>
        </pc:sldMkLst>
        <pc:spChg chg="mod">
          <ac:chgData name="Jenifer Prince Devaraj" userId="c3fb109c-09d1-42a6-93f4-69472d709861" providerId="ADAL" clId="{8E663C0A-06B1-43F1-B7A3-0F365ED9951C}" dt="2023-02-15T00:52:33.619" v="635" actId="1076"/>
          <ac:spMkLst>
            <pc:docMk/>
            <pc:sldMk cId="4221110848" sldId="780"/>
            <ac:spMk id="6" creationId="{EE13E337-82D5-2C2E-9299-F80770FD90D4}"/>
          </ac:spMkLst>
        </pc:spChg>
        <pc:picChg chg="del">
          <ac:chgData name="Jenifer Prince Devaraj" userId="c3fb109c-09d1-42a6-93f4-69472d709861" providerId="ADAL" clId="{8E663C0A-06B1-43F1-B7A3-0F365ED9951C}" dt="2023-02-15T00:51:51.811" v="626" actId="478"/>
          <ac:picMkLst>
            <pc:docMk/>
            <pc:sldMk cId="4221110848" sldId="780"/>
            <ac:picMk id="9" creationId="{D3FE63E0-A6C3-9C82-9DB3-B31A3362F7E5}"/>
          </ac:picMkLst>
        </pc:picChg>
      </pc:sldChg>
    </pc:docChg>
  </pc:docChgLst>
  <pc:docChgLst>
    <pc:chgData name="Jenifer Prince Devaraj" userId="c3fb109c-09d1-42a6-93f4-69472d709861" providerId="ADAL" clId="{38C1FE5A-3C86-440A-A7F1-6135C43D327F}"/>
    <pc:docChg chg="undo redo custSel addSld delSld modSld sldOrd">
      <pc:chgData name="Jenifer Prince Devaraj" userId="c3fb109c-09d1-42a6-93f4-69472d709861" providerId="ADAL" clId="{38C1FE5A-3C86-440A-A7F1-6135C43D327F}" dt="2023-02-11T18:06:44.387" v="1357" actId="1076"/>
      <pc:docMkLst>
        <pc:docMk/>
      </pc:docMkLst>
      <pc:sldChg chg="del">
        <pc:chgData name="Jenifer Prince Devaraj" userId="c3fb109c-09d1-42a6-93f4-69472d709861" providerId="ADAL" clId="{38C1FE5A-3C86-440A-A7F1-6135C43D327F}" dt="2023-02-11T12:46:01.533" v="0" actId="47"/>
        <pc:sldMkLst>
          <pc:docMk/>
          <pc:sldMk cId="2587810252" sldId="642"/>
        </pc:sldMkLst>
      </pc:sldChg>
      <pc:sldChg chg="del">
        <pc:chgData name="Jenifer Prince Devaraj" userId="c3fb109c-09d1-42a6-93f4-69472d709861" providerId="ADAL" clId="{38C1FE5A-3C86-440A-A7F1-6135C43D327F}" dt="2023-02-11T12:48:17.654" v="12" actId="47"/>
        <pc:sldMkLst>
          <pc:docMk/>
          <pc:sldMk cId="3015113859" sldId="650"/>
        </pc:sldMkLst>
      </pc:sldChg>
      <pc:sldChg chg="del">
        <pc:chgData name="Jenifer Prince Devaraj" userId="c3fb109c-09d1-42a6-93f4-69472d709861" providerId="ADAL" clId="{38C1FE5A-3C86-440A-A7F1-6135C43D327F}" dt="2023-02-11T12:46:01.533" v="0" actId="47"/>
        <pc:sldMkLst>
          <pc:docMk/>
          <pc:sldMk cId="2142854948" sldId="657"/>
        </pc:sldMkLst>
      </pc:sldChg>
      <pc:sldChg chg="del">
        <pc:chgData name="Jenifer Prince Devaraj" userId="c3fb109c-09d1-42a6-93f4-69472d709861" providerId="ADAL" clId="{38C1FE5A-3C86-440A-A7F1-6135C43D327F}" dt="2023-02-11T12:46:01.533" v="0" actId="47"/>
        <pc:sldMkLst>
          <pc:docMk/>
          <pc:sldMk cId="96430950" sldId="659"/>
        </pc:sldMkLst>
      </pc:sldChg>
      <pc:sldChg chg="del">
        <pc:chgData name="Jenifer Prince Devaraj" userId="c3fb109c-09d1-42a6-93f4-69472d709861" providerId="ADAL" clId="{38C1FE5A-3C86-440A-A7F1-6135C43D327F}" dt="2023-02-11T12:46:01.533" v="0" actId="47"/>
        <pc:sldMkLst>
          <pc:docMk/>
          <pc:sldMk cId="4098743976" sldId="660"/>
        </pc:sldMkLst>
      </pc:sldChg>
      <pc:sldChg chg="del">
        <pc:chgData name="Jenifer Prince Devaraj" userId="c3fb109c-09d1-42a6-93f4-69472d709861" providerId="ADAL" clId="{38C1FE5A-3C86-440A-A7F1-6135C43D327F}" dt="2023-02-11T12:46:01.533" v="0" actId="47"/>
        <pc:sldMkLst>
          <pc:docMk/>
          <pc:sldMk cId="2997192327" sldId="661"/>
        </pc:sldMkLst>
      </pc:sldChg>
      <pc:sldChg chg="del">
        <pc:chgData name="Jenifer Prince Devaraj" userId="c3fb109c-09d1-42a6-93f4-69472d709861" providerId="ADAL" clId="{38C1FE5A-3C86-440A-A7F1-6135C43D327F}" dt="2023-02-11T12:46:01.533" v="0" actId="47"/>
        <pc:sldMkLst>
          <pc:docMk/>
          <pc:sldMk cId="1894566899" sldId="662"/>
        </pc:sldMkLst>
      </pc:sldChg>
      <pc:sldChg chg="del">
        <pc:chgData name="Jenifer Prince Devaraj" userId="c3fb109c-09d1-42a6-93f4-69472d709861" providerId="ADAL" clId="{38C1FE5A-3C86-440A-A7F1-6135C43D327F}" dt="2023-02-11T12:46:01.533" v="0" actId="47"/>
        <pc:sldMkLst>
          <pc:docMk/>
          <pc:sldMk cId="2257002079" sldId="663"/>
        </pc:sldMkLst>
      </pc:sldChg>
      <pc:sldChg chg="del">
        <pc:chgData name="Jenifer Prince Devaraj" userId="c3fb109c-09d1-42a6-93f4-69472d709861" providerId="ADAL" clId="{38C1FE5A-3C86-440A-A7F1-6135C43D327F}" dt="2023-02-11T12:46:01.533" v="0" actId="47"/>
        <pc:sldMkLst>
          <pc:docMk/>
          <pc:sldMk cId="2625396335" sldId="664"/>
        </pc:sldMkLst>
      </pc:sldChg>
      <pc:sldChg chg="del">
        <pc:chgData name="Jenifer Prince Devaraj" userId="c3fb109c-09d1-42a6-93f4-69472d709861" providerId="ADAL" clId="{38C1FE5A-3C86-440A-A7F1-6135C43D327F}" dt="2023-02-11T12:46:01.533" v="0" actId="47"/>
        <pc:sldMkLst>
          <pc:docMk/>
          <pc:sldMk cId="1935934067" sldId="665"/>
        </pc:sldMkLst>
      </pc:sldChg>
      <pc:sldChg chg="modSp mod">
        <pc:chgData name="Jenifer Prince Devaraj" userId="c3fb109c-09d1-42a6-93f4-69472d709861" providerId="ADAL" clId="{38C1FE5A-3C86-440A-A7F1-6135C43D327F}" dt="2023-02-11T12:48:12.786" v="11" actId="20577"/>
        <pc:sldMkLst>
          <pc:docMk/>
          <pc:sldMk cId="3119007398" sldId="719"/>
        </pc:sldMkLst>
        <pc:spChg chg="mod">
          <ac:chgData name="Jenifer Prince Devaraj" userId="c3fb109c-09d1-42a6-93f4-69472d709861" providerId="ADAL" clId="{38C1FE5A-3C86-440A-A7F1-6135C43D327F}" dt="2023-02-11T12:48:12.786" v="11" actId="20577"/>
          <ac:spMkLst>
            <pc:docMk/>
            <pc:sldMk cId="3119007398" sldId="719"/>
            <ac:spMk id="5" creationId="{BD78D876-541D-6E52-A364-F2210992F446}"/>
          </ac:spMkLst>
        </pc:spChg>
      </pc:sldChg>
      <pc:sldChg chg="modSp mod">
        <pc:chgData name="Jenifer Prince Devaraj" userId="c3fb109c-09d1-42a6-93f4-69472d709861" providerId="ADAL" clId="{38C1FE5A-3C86-440A-A7F1-6135C43D327F}" dt="2023-02-11T18:06:44.387" v="1357" actId="1076"/>
        <pc:sldMkLst>
          <pc:docMk/>
          <pc:sldMk cId="2537371817" sldId="732"/>
        </pc:sldMkLst>
        <pc:spChg chg="mod">
          <ac:chgData name="Jenifer Prince Devaraj" userId="c3fb109c-09d1-42a6-93f4-69472d709861" providerId="ADAL" clId="{38C1FE5A-3C86-440A-A7F1-6135C43D327F}" dt="2023-02-11T18:06:44.387" v="1357" actId="1076"/>
          <ac:spMkLst>
            <pc:docMk/>
            <pc:sldMk cId="2537371817" sldId="732"/>
            <ac:spMk id="5" creationId="{BD78D876-541D-6E52-A364-F2210992F446}"/>
          </ac:spMkLst>
        </pc:spChg>
      </pc:sldChg>
      <pc:sldChg chg="del">
        <pc:chgData name="Jenifer Prince Devaraj" userId="c3fb109c-09d1-42a6-93f4-69472d709861" providerId="ADAL" clId="{38C1FE5A-3C86-440A-A7F1-6135C43D327F}" dt="2023-02-11T12:46:01.533" v="0" actId="47"/>
        <pc:sldMkLst>
          <pc:docMk/>
          <pc:sldMk cId="3306831209" sldId="733"/>
        </pc:sldMkLst>
      </pc:sldChg>
      <pc:sldChg chg="del">
        <pc:chgData name="Jenifer Prince Devaraj" userId="c3fb109c-09d1-42a6-93f4-69472d709861" providerId="ADAL" clId="{38C1FE5A-3C86-440A-A7F1-6135C43D327F}" dt="2023-02-11T12:46:01.533" v="0" actId="47"/>
        <pc:sldMkLst>
          <pc:docMk/>
          <pc:sldMk cId="117587533" sldId="734"/>
        </pc:sldMkLst>
      </pc:sldChg>
      <pc:sldChg chg="del">
        <pc:chgData name="Jenifer Prince Devaraj" userId="c3fb109c-09d1-42a6-93f4-69472d709861" providerId="ADAL" clId="{38C1FE5A-3C86-440A-A7F1-6135C43D327F}" dt="2023-02-11T12:46:01.533" v="0" actId="47"/>
        <pc:sldMkLst>
          <pc:docMk/>
          <pc:sldMk cId="1790509249" sldId="735"/>
        </pc:sldMkLst>
      </pc:sldChg>
      <pc:sldChg chg="del">
        <pc:chgData name="Jenifer Prince Devaraj" userId="c3fb109c-09d1-42a6-93f4-69472d709861" providerId="ADAL" clId="{38C1FE5A-3C86-440A-A7F1-6135C43D327F}" dt="2023-02-11T12:46:01.533" v="0" actId="47"/>
        <pc:sldMkLst>
          <pc:docMk/>
          <pc:sldMk cId="3000305636" sldId="736"/>
        </pc:sldMkLst>
      </pc:sldChg>
      <pc:sldChg chg="del">
        <pc:chgData name="Jenifer Prince Devaraj" userId="c3fb109c-09d1-42a6-93f4-69472d709861" providerId="ADAL" clId="{38C1FE5A-3C86-440A-A7F1-6135C43D327F}" dt="2023-02-11T12:46:01.533" v="0" actId="47"/>
        <pc:sldMkLst>
          <pc:docMk/>
          <pc:sldMk cId="2876310116" sldId="737"/>
        </pc:sldMkLst>
      </pc:sldChg>
      <pc:sldChg chg="del">
        <pc:chgData name="Jenifer Prince Devaraj" userId="c3fb109c-09d1-42a6-93f4-69472d709861" providerId="ADAL" clId="{38C1FE5A-3C86-440A-A7F1-6135C43D327F}" dt="2023-02-11T12:46:01.533" v="0" actId="47"/>
        <pc:sldMkLst>
          <pc:docMk/>
          <pc:sldMk cId="1710664261" sldId="738"/>
        </pc:sldMkLst>
      </pc:sldChg>
      <pc:sldChg chg="del">
        <pc:chgData name="Jenifer Prince Devaraj" userId="c3fb109c-09d1-42a6-93f4-69472d709861" providerId="ADAL" clId="{38C1FE5A-3C86-440A-A7F1-6135C43D327F}" dt="2023-02-11T12:46:01.533" v="0" actId="47"/>
        <pc:sldMkLst>
          <pc:docMk/>
          <pc:sldMk cId="3474899142" sldId="739"/>
        </pc:sldMkLst>
      </pc:sldChg>
      <pc:sldChg chg="del">
        <pc:chgData name="Jenifer Prince Devaraj" userId="c3fb109c-09d1-42a6-93f4-69472d709861" providerId="ADAL" clId="{38C1FE5A-3C86-440A-A7F1-6135C43D327F}" dt="2023-02-11T12:46:01.533" v="0" actId="47"/>
        <pc:sldMkLst>
          <pc:docMk/>
          <pc:sldMk cId="527475414" sldId="740"/>
        </pc:sldMkLst>
      </pc:sldChg>
      <pc:sldChg chg="del">
        <pc:chgData name="Jenifer Prince Devaraj" userId="c3fb109c-09d1-42a6-93f4-69472d709861" providerId="ADAL" clId="{38C1FE5A-3C86-440A-A7F1-6135C43D327F}" dt="2023-02-11T12:46:01.533" v="0" actId="47"/>
        <pc:sldMkLst>
          <pc:docMk/>
          <pc:sldMk cId="3925653177" sldId="741"/>
        </pc:sldMkLst>
      </pc:sldChg>
      <pc:sldChg chg="del">
        <pc:chgData name="Jenifer Prince Devaraj" userId="c3fb109c-09d1-42a6-93f4-69472d709861" providerId="ADAL" clId="{38C1FE5A-3C86-440A-A7F1-6135C43D327F}" dt="2023-02-11T12:46:01.533" v="0" actId="47"/>
        <pc:sldMkLst>
          <pc:docMk/>
          <pc:sldMk cId="1356355732" sldId="742"/>
        </pc:sldMkLst>
      </pc:sldChg>
      <pc:sldChg chg="del">
        <pc:chgData name="Jenifer Prince Devaraj" userId="c3fb109c-09d1-42a6-93f4-69472d709861" providerId="ADAL" clId="{38C1FE5A-3C86-440A-A7F1-6135C43D327F}" dt="2023-02-11T12:46:01.533" v="0" actId="47"/>
        <pc:sldMkLst>
          <pc:docMk/>
          <pc:sldMk cId="4230532998" sldId="743"/>
        </pc:sldMkLst>
      </pc:sldChg>
      <pc:sldChg chg="del">
        <pc:chgData name="Jenifer Prince Devaraj" userId="c3fb109c-09d1-42a6-93f4-69472d709861" providerId="ADAL" clId="{38C1FE5A-3C86-440A-A7F1-6135C43D327F}" dt="2023-02-11T12:46:01.533" v="0" actId="47"/>
        <pc:sldMkLst>
          <pc:docMk/>
          <pc:sldMk cId="3437618510" sldId="744"/>
        </pc:sldMkLst>
      </pc:sldChg>
      <pc:sldChg chg="del">
        <pc:chgData name="Jenifer Prince Devaraj" userId="c3fb109c-09d1-42a6-93f4-69472d709861" providerId="ADAL" clId="{38C1FE5A-3C86-440A-A7F1-6135C43D327F}" dt="2023-02-11T12:46:01.533" v="0" actId="47"/>
        <pc:sldMkLst>
          <pc:docMk/>
          <pc:sldMk cId="1940124811" sldId="745"/>
        </pc:sldMkLst>
      </pc:sldChg>
      <pc:sldChg chg="del">
        <pc:chgData name="Jenifer Prince Devaraj" userId="c3fb109c-09d1-42a6-93f4-69472d709861" providerId="ADAL" clId="{38C1FE5A-3C86-440A-A7F1-6135C43D327F}" dt="2023-02-11T12:46:01.533" v="0" actId="47"/>
        <pc:sldMkLst>
          <pc:docMk/>
          <pc:sldMk cId="3462583453" sldId="747"/>
        </pc:sldMkLst>
      </pc:sldChg>
      <pc:sldChg chg="del">
        <pc:chgData name="Jenifer Prince Devaraj" userId="c3fb109c-09d1-42a6-93f4-69472d709861" providerId="ADAL" clId="{38C1FE5A-3C86-440A-A7F1-6135C43D327F}" dt="2023-02-11T12:46:01.533" v="0" actId="47"/>
        <pc:sldMkLst>
          <pc:docMk/>
          <pc:sldMk cId="1888045933" sldId="748"/>
        </pc:sldMkLst>
      </pc:sldChg>
      <pc:sldChg chg="del">
        <pc:chgData name="Jenifer Prince Devaraj" userId="c3fb109c-09d1-42a6-93f4-69472d709861" providerId="ADAL" clId="{38C1FE5A-3C86-440A-A7F1-6135C43D327F}" dt="2023-02-11T12:46:01.533" v="0" actId="47"/>
        <pc:sldMkLst>
          <pc:docMk/>
          <pc:sldMk cId="69519716" sldId="749"/>
        </pc:sldMkLst>
      </pc:sldChg>
      <pc:sldChg chg="del">
        <pc:chgData name="Jenifer Prince Devaraj" userId="c3fb109c-09d1-42a6-93f4-69472d709861" providerId="ADAL" clId="{38C1FE5A-3C86-440A-A7F1-6135C43D327F}" dt="2023-02-11T12:46:01.533" v="0" actId="47"/>
        <pc:sldMkLst>
          <pc:docMk/>
          <pc:sldMk cId="3653036203" sldId="750"/>
        </pc:sldMkLst>
      </pc:sldChg>
      <pc:sldChg chg="del">
        <pc:chgData name="Jenifer Prince Devaraj" userId="c3fb109c-09d1-42a6-93f4-69472d709861" providerId="ADAL" clId="{38C1FE5A-3C86-440A-A7F1-6135C43D327F}" dt="2023-02-11T12:46:01.533" v="0" actId="47"/>
        <pc:sldMkLst>
          <pc:docMk/>
          <pc:sldMk cId="2927543045" sldId="751"/>
        </pc:sldMkLst>
      </pc:sldChg>
      <pc:sldChg chg="del">
        <pc:chgData name="Jenifer Prince Devaraj" userId="c3fb109c-09d1-42a6-93f4-69472d709861" providerId="ADAL" clId="{38C1FE5A-3C86-440A-A7F1-6135C43D327F}" dt="2023-02-11T12:46:01.533" v="0" actId="47"/>
        <pc:sldMkLst>
          <pc:docMk/>
          <pc:sldMk cId="597442253" sldId="752"/>
        </pc:sldMkLst>
      </pc:sldChg>
      <pc:sldChg chg="addSp delSp modSp mod ord">
        <pc:chgData name="Jenifer Prince Devaraj" userId="c3fb109c-09d1-42a6-93f4-69472d709861" providerId="ADAL" clId="{38C1FE5A-3C86-440A-A7F1-6135C43D327F}" dt="2023-02-11T18:05:51.498" v="1354" actId="1076"/>
        <pc:sldMkLst>
          <pc:docMk/>
          <pc:sldMk cId="2765676292" sldId="753"/>
        </pc:sldMkLst>
        <pc:spChg chg="mod">
          <ac:chgData name="Jenifer Prince Devaraj" userId="c3fb109c-09d1-42a6-93f4-69472d709861" providerId="ADAL" clId="{38C1FE5A-3C86-440A-A7F1-6135C43D327F}" dt="2023-02-11T13:56:12.560" v="48" actId="20577"/>
          <ac:spMkLst>
            <pc:docMk/>
            <pc:sldMk cId="2765676292" sldId="753"/>
            <ac:spMk id="2" creationId="{599D6D5D-84A5-2599-8C62-A39AD58B7439}"/>
          </ac:spMkLst>
        </pc:spChg>
        <pc:spChg chg="add mod">
          <ac:chgData name="Jenifer Prince Devaraj" userId="c3fb109c-09d1-42a6-93f4-69472d709861" providerId="ADAL" clId="{38C1FE5A-3C86-440A-A7F1-6135C43D327F}" dt="2023-02-11T16:57:29.303" v="454" actId="14100"/>
          <ac:spMkLst>
            <pc:docMk/>
            <pc:sldMk cId="2765676292" sldId="753"/>
            <ac:spMk id="7" creationId="{F06AB5AB-68B6-DD93-761F-6FA739E23A43}"/>
          </ac:spMkLst>
        </pc:spChg>
        <pc:picChg chg="add del mod">
          <ac:chgData name="Jenifer Prince Devaraj" userId="c3fb109c-09d1-42a6-93f4-69472d709861" providerId="ADAL" clId="{38C1FE5A-3C86-440A-A7F1-6135C43D327F}" dt="2023-02-11T16:57:17.378" v="449" actId="478"/>
          <ac:picMkLst>
            <pc:docMk/>
            <pc:sldMk cId="2765676292" sldId="753"/>
            <ac:picMk id="6" creationId="{9B2E2F0A-5532-9367-BE00-61FC9DA31165}"/>
          </ac:picMkLst>
        </pc:picChg>
        <pc:picChg chg="del">
          <ac:chgData name="Jenifer Prince Devaraj" userId="c3fb109c-09d1-42a6-93f4-69472d709861" providerId="ADAL" clId="{38C1FE5A-3C86-440A-A7F1-6135C43D327F}" dt="2023-02-11T16:53:12.302" v="400" actId="478"/>
          <ac:picMkLst>
            <pc:docMk/>
            <pc:sldMk cId="2765676292" sldId="753"/>
            <ac:picMk id="9" creationId="{037CE045-DE8F-27AF-7A51-2128DCC5C25A}"/>
          </ac:picMkLst>
        </pc:picChg>
        <pc:picChg chg="add del mod">
          <ac:chgData name="Jenifer Prince Devaraj" userId="c3fb109c-09d1-42a6-93f4-69472d709861" providerId="ADAL" clId="{38C1FE5A-3C86-440A-A7F1-6135C43D327F}" dt="2023-02-11T16:57:48.463" v="457" actId="478"/>
          <ac:picMkLst>
            <pc:docMk/>
            <pc:sldMk cId="2765676292" sldId="753"/>
            <ac:picMk id="10" creationId="{187AAA88-1EDC-2816-4F70-F1F90F9FC3D5}"/>
          </ac:picMkLst>
        </pc:picChg>
        <pc:picChg chg="add mod">
          <ac:chgData name="Jenifer Prince Devaraj" userId="c3fb109c-09d1-42a6-93f4-69472d709861" providerId="ADAL" clId="{38C1FE5A-3C86-440A-A7F1-6135C43D327F}" dt="2023-02-11T18:05:51.498" v="1354" actId="1076"/>
          <ac:picMkLst>
            <pc:docMk/>
            <pc:sldMk cId="2765676292" sldId="753"/>
            <ac:picMk id="12" creationId="{E0445F94-D0BF-8D59-97E0-098B1628BB35}"/>
          </ac:picMkLst>
        </pc:picChg>
      </pc:sldChg>
      <pc:sldChg chg="addSp delSp modSp add mod">
        <pc:chgData name="Jenifer Prince Devaraj" userId="c3fb109c-09d1-42a6-93f4-69472d709861" providerId="ADAL" clId="{38C1FE5A-3C86-440A-A7F1-6135C43D327F}" dt="2023-02-11T14:56:51.970" v="322" actId="1076"/>
        <pc:sldMkLst>
          <pc:docMk/>
          <pc:sldMk cId="1939479477" sldId="754"/>
        </pc:sldMkLst>
        <pc:spChg chg="add del mod">
          <ac:chgData name="Jenifer Prince Devaraj" userId="c3fb109c-09d1-42a6-93f4-69472d709861" providerId="ADAL" clId="{38C1FE5A-3C86-440A-A7F1-6135C43D327F}" dt="2023-02-11T14:49:29.419" v="100"/>
          <ac:spMkLst>
            <pc:docMk/>
            <pc:sldMk cId="1939479477" sldId="754"/>
            <ac:spMk id="7" creationId="{8CB693C7-12B2-5C73-B14F-45806A71812F}"/>
          </ac:spMkLst>
        </pc:spChg>
        <pc:spChg chg="add del mod">
          <ac:chgData name="Jenifer Prince Devaraj" userId="c3fb109c-09d1-42a6-93f4-69472d709861" providerId="ADAL" clId="{38C1FE5A-3C86-440A-A7F1-6135C43D327F}" dt="2023-02-11T14:49:29.419" v="100"/>
          <ac:spMkLst>
            <pc:docMk/>
            <pc:sldMk cId="1939479477" sldId="754"/>
            <ac:spMk id="8" creationId="{7BC1D8B0-018B-B113-47EF-971D8F7EE33C}"/>
          </ac:spMkLst>
        </pc:spChg>
        <pc:spChg chg="add del mod">
          <ac:chgData name="Jenifer Prince Devaraj" userId="c3fb109c-09d1-42a6-93f4-69472d709861" providerId="ADAL" clId="{38C1FE5A-3C86-440A-A7F1-6135C43D327F}" dt="2023-02-11T14:49:29.419" v="100"/>
          <ac:spMkLst>
            <pc:docMk/>
            <pc:sldMk cId="1939479477" sldId="754"/>
            <ac:spMk id="10" creationId="{CC3F3410-A4F4-6BEA-79DA-6EDD7A358D3F}"/>
          </ac:spMkLst>
        </pc:spChg>
        <pc:spChg chg="add del mod">
          <ac:chgData name="Jenifer Prince Devaraj" userId="c3fb109c-09d1-42a6-93f4-69472d709861" providerId="ADAL" clId="{38C1FE5A-3C86-440A-A7F1-6135C43D327F}" dt="2023-02-11T14:49:29.419" v="100"/>
          <ac:spMkLst>
            <pc:docMk/>
            <pc:sldMk cId="1939479477" sldId="754"/>
            <ac:spMk id="11" creationId="{5BC7BCE9-866C-8709-451F-55DAE89B6528}"/>
          </ac:spMkLst>
        </pc:spChg>
        <pc:spChg chg="add del mod">
          <ac:chgData name="Jenifer Prince Devaraj" userId="c3fb109c-09d1-42a6-93f4-69472d709861" providerId="ADAL" clId="{38C1FE5A-3C86-440A-A7F1-6135C43D327F}" dt="2023-02-11T14:49:29.419" v="100"/>
          <ac:spMkLst>
            <pc:docMk/>
            <pc:sldMk cId="1939479477" sldId="754"/>
            <ac:spMk id="12" creationId="{52BA2751-FD89-2FF0-489D-9B6CCF781AD3}"/>
          </ac:spMkLst>
        </pc:spChg>
        <pc:spChg chg="add del mod">
          <ac:chgData name="Jenifer Prince Devaraj" userId="c3fb109c-09d1-42a6-93f4-69472d709861" providerId="ADAL" clId="{38C1FE5A-3C86-440A-A7F1-6135C43D327F}" dt="2023-02-11T14:49:29.419" v="100"/>
          <ac:spMkLst>
            <pc:docMk/>
            <pc:sldMk cId="1939479477" sldId="754"/>
            <ac:spMk id="13" creationId="{66480D63-47D6-BA18-166D-4F870FACCD3D}"/>
          </ac:spMkLst>
        </pc:spChg>
        <pc:spChg chg="add del mod">
          <ac:chgData name="Jenifer Prince Devaraj" userId="c3fb109c-09d1-42a6-93f4-69472d709861" providerId="ADAL" clId="{38C1FE5A-3C86-440A-A7F1-6135C43D327F}" dt="2023-02-11T14:49:29.419" v="100"/>
          <ac:spMkLst>
            <pc:docMk/>
            <pc:sldMk cId="1939479477" sldId="754"/>
            <ac:spMk id="14" creationId="{7C52E1EC-8EC0-A3D4-FB19-93AF6E87DDAC}"/>
          </ac:spMkLst>
        </pc:spChg>
        <pc:spChg chg="add mod">
          <ac:chgData name="Jenifer Prince Devaraj" userId="c3fb109c-09d1-42a6-93f4-69472d709861" providerId="ADAL" clId="{38C1FE5A-3C86-440A-A7F1-6135C43D327F}" dt="2023-02-11T14:56:49.265" v="321" actId="1076"/>
          <ac:spMkLst>
            <pc:docMk/>
            <pc:sldMk cId="1939479477" sldId="754"/>
            <ac:spMk id="15" creationId="{85B9DB09-AFF2-ED26-610C-81DB3EC95191}"/>
          </ac:spMkLst>
        </pc:spChg>
        <pc:spChg chg="add mod">
          <ac:chgData name="Jenifer Prince Devaraj" userId="c3fb109c-09d1-42a6-93f4-69472d709861" providerId="ADAL" clId="{38C1FE5A-3C86-440A-A7F1-6135C43D327F}" dt="2023-02-11T14:56:51.970" v="322" actId="1076"/>
          <ac:spMkLst>
            <pc:docMk/>
            <pc:sldMk cId="1939479477" sldId="754"/>
            <ac:spMk id="16" creationId="{BAE0A156-7D83-76D0-3F38-156333046F36}"/>
          </ac:spMkLst>
        </pc:spChg>
        <pc:picChg chg="add del mod">
          <ac:chgData name="Jenifer Prince Devaraj" userId="c3fb109c-09d1-42a6-93f4-69472d709861" providerId="ADAL" clId="{38C1FE5A-3C86-440A-A7F1-6135C43D327F}" dt="2023-02-11T14:49:32.737" v="103" actId="478"/>
          <ac:picMkLst>
            <pc:docMk/>
            <pc:sldMk cId="1939479477" sldId="754"/>
            <ac:picMk id="6" creationId="{4BE79D58-4910-B341-C11B-E938F6CFAC2A}"/>
          </ac:picMkLst>
        </pc:picChg>
        <pc:picChg chg="del">
          <ac:chgData name="Jenifer Prince Devaraj" userId="c3fb109c-09d1-42a6-93f4-69472d709861" providerId="ADAL" clId="{38C1FE5A-3C86-440A-A7F1-6135C43D327F}" dt="2023-02-11T13:59:29.634" v="50" actId="478"/>
          <ac:picMkLst>
            <pc:docMk/>
            <pc:sldMk cId="1939479477" sldId="754"/>
            <ac:picMk id="9" creationId="{037CE045-DE8F-27AF-7A51-2128DCC5C25A}"/>
          </ac:picMkLst>
        </pc:picChg>
      </pc:sldChg>
      <pc:sldChg chg="addSp delSp modSp add mod">
        <pc:chgData name="Jenifer Prince Devaraj" userId="c3fb109c-09d1-42a6-93f4-69472d709861" providerId="ADAL" clId="{38C1FE5A-3C86-440A-A7F1-6135C43D327F}" dt="2023-02-11T14:55:56.413" v="283"/>
        <pc:sldMkLst>
          <pc:docMk/>
          <pc:sldMk cId="1140744851" sldId="755"/>
        </pc:sldMkLst>
        <pc:spChg chg="add mod">
          <ac:chgData name="Jenifer Prince Devaraj" userId="c3fb109c-09d1-42a6-93f4-69472d709861" providerId="ADAL" clId="{38C1FE5A-3C86-440A-A7F1-6135C43D327F}" dt="2023-02-11T14:55:54.041" v="281" actId="1076"/>
          <ac:spMkLst>
            <pc:docMk/>
            <pc:sldMk cId="1140744851" sldId="755"/>
            <ac:spMk id="8" creationId="{0B07562D-91F3-F94C-B969-8C846EEDF98F}"/>
          </ac:spMkLst>
        </pc:spChg>
        <pc:spChg chg="add del mod">
          <ac:chgData name="Jenifer Prince Devaraj" userId="c3fb109c-09d1-42a6-93f4-69472d709861" providerId="ADAL" clId="{38C1FE5A-3C86-440A-A7F1-6135C43D327F}" dt="2023-02-11T14:55:23.450" v="245" actId="767"/>
          <ac:spMkLst>
            <pc:docMk/>
            <pc:sldMk cId="1140744851" sldId="755"/>
            <ac:spMk id="9" creationId="{21B816B0-FBC6-20D4-B507-A7A9F04FEB29}"/>
          </ac:spMkLst>
        </pc:spChg>
        <pc:spChg chg="add del mod">
          <ac:chgData name="Jenifer Prince Devaraj" userId="c3fb109c-09d1-42a6-93f4-69472d709861" providerId="ADAL" clId="{38C1FE5A-3C86-440A-A7F1-6135C43D327F}" dt="2023-02-11T14:55:56.413" v="283"/>
          <ac:spMkLst>
            <pc:docMk/>
            <pc:sldMk cId="1140744851" sldId="755"/>
            <ac:spMk id="10" creationId="{1DBB79BF-2EC0-0A66-9F80-5894A3B6E443}"/>
          </ac:spMkLst>
        </pc:spChg>
        <pc:spChg chg="add mod">
          <ac:chgData name="Jenifer Prince Devaraj" userId="c3fb109c-09d1-42a6-93f4-69472d709861" providerId="ADAL" clId="{38C1FE5A-3C86-440A-A7F1-6135C43D327F}" dt="2023-02-11T14:55:49.738" v="280" actId="20577"/>
          <ac:spMkLst>
            <pc:docMk/>
            <pc:sldMk cId="1140744851" sldId="755"/>
            <ac:spMk id="11" creationId="{E0DCE039-0064-36C2-048D-817A6E11514C}"/>
          </ac:spMkLst>
        </pc:spChg>
        <pc:picChg chg="del">
          <ac:chgData name="Jenifer Prince Devaraj" userId="c3fb109c-09d1-42a6-93f4-69472d709861" providerId="ADAL" clId="{38C1FE5A-3C86-440A-A7F1-6135C43D327F}" dt="2023-02-11T14:00:25.820" v="56" actId="478"/>
          <ac:picMkLst>
            <pc:docMk/>
            <pc:sldMk cId="1140744851" sldId="755"/>
            <ac:picMk id="6" creationId="{4BE79D58-4910-B341-C11B-E938F6CFAC2A}"/>
          </ac:picMkLst>
        </pc:picChg>
        <pc:picChg chg="add del mod">
          <ac:chgData name="Jenifer Prince Devaraj" userId="c3fb109c-09d1-42a6-93f4-69472d709861" providerId="ADAL" clId="{38C1FE5A-3C86-440A-A7F1-6135C43D327F}" dt="2023-02-11T14:52:36.886" v="162" actId="478"/>
          <ac:picMkLst>
            <pc:docMk/>
            <pc:sldMk cId="1140744851" sldId="755"/>
            <ac:picMk id="7" creationId="{DEF59E25-CAC7-83E2-3243-D61D7EC0EDD3}"/>
          </ac:picMkLst>
        </pc:picChg>
      </pc:sldChg>
      <pc:sldChg chg="addSp delSp modSp add del mod">
        <pc:chgData name="Jenifer Prince Devaraj" userId="c3fb109c-09d1-42a6-93f4-69472d709861" providerId="ADAL" clId="{38C1FE5A-3C86-440A-A7F1-6135C43D327F}" dt="2023-02-11T15:19:22.589" v="394" actId="47"/>
        <pc:sldMkLst>
          <pc:docMk/>
          <pc:sldMk cId="429378567" sldId="756"/>
        </pc:sldMkLst>
        <pc:picChg chg="add mod">
          <ac:chgData name="Jenifer Prince Devaraj" userId="c3fb109c-09d1-42a6-93f4-69472d709861" providerId="ADAL" clId="{38C1FE5A-3C86-440A-A7F1-6135C43D327F}" dt="2023-02-11T14:49:29.487" v="102" actId="1076"/>
          <ac:picMkLst>
            <pc:docMk/>
            <pc:sldMk cId="429378567" sldId="756"/>
            <ac:picMk id="6" creationId="{6DF075B8-1BEB-91AF-4C3A-57D50212AA5F}"/>
          </ac:picMkLst>
        </pc:picChg>
        <pc:picChg chg="del">
          <ac:chgData name="Jenifer Prince Devaraj" userId="c3fb109c-09d1-42a6-93f4-69472d709861" providerId="ADAL" clId="{38C1FE5A-3C86-440A-A7F1-6135C43D327F}" dt="2023-02-11T14:07:23.082" v="68" actId="478"/>
          <ac:picMkLst>
            <pc:docMk/>
            <pc:sldMk cId="429378567" sldId="756"/>
            <ac:picMk id="7" creationId="{DEF59E25-CAC7-83E2-3243-D61D7EC0EDD3}"/>
          </ac:picMkLst>
        </pc:picChg>
      </pc:sldChg>
      <pc:sldChg chg="modSp add mod">
        <pc:chgData name="Jenifer Prince Devaraj" userId="c3fb109c-09d1-42a6-93f4-69472d709861" providerId="ADAL" clId="{38C1FE5A-3C86-440A-A7F1-6135C43D327F}" dt="2023-02-11T14:59:48.130" v="393" actId="2710"/>
        <pc:sldMkLst>
          <pc:docMk/>
          <pc:sldMk cId="1683388346" sldId="757"/>
        </pc:sldMkLst>
        <pc:spChg chg="mod">
          <ac:chgData name="Jenifer Prince Devaraj" userId="c3fb109c-09d1-42a6-93f4-69472d709861" providerId="ADAL" clId="{38C1FE5A-3C86-440A-A7F1-6135C43D327F}" dt="2023-02-11T14:59:48.130" v="393" actId="2710"/>
          <ac:spMkLst>
            <pc:docMk/>
            <pc:sldMk cId="1683388346" sldId="757"/>
            <ac:spMk id="8" creationId="{0B07562D-91F3-F94C-B969-8C846EEDF98F}"/>
          </ac:spMkLst>
        </pc:spChg>
        <pc:spChg chg="mod">
          <ac:chgData name="Jenifer Prince Devaraj" userId="c3fb109c-09d1-42a6-93f4-69472d709861" providerId="ADAL" clId="{38C1FE5A-3C86-440A-A7F1-6135C43D327F}" dt="2023-02-11T14:58:18.873" v="340" actId="20577"/>
          <ac:spMkLst>
            <pc:docMk/>
            <pc:sldMk cId="1683388346" sldId="757"/>
            <ac:spMk id="11" creationId="{E0DCE039-0064-36C2-048D-817A6E11514C}"/>
          </ac:spMkLst>
        </pc:spChg>
      </pc:sldChg>
      <pc:sldChg chg="addSp delSp modSp add mod">
        <pc:chgData name="Jenifer Prince Devaraj" userId="c3fb109c-09d1-42a6-93f4-69472d709861" providerId="ADAL" clId="{38C1FE5A-3C86-440A-A7F1-6135C43D327F}" dt="2023-02-11T16:58:42.973" v="481" actId="113"/>
        <pc:sldMkLst>
          <pc:docMk/>
          <pc:sldMk cId="120499065" sldId="758"/>
        </pc:sldMkLst>
        <pc:spChg chg="add mod">
          <ac:chgData name="Jenifer Prince Devaraj" userId="c3fb109c-09d1-42a6-93f4-69472d709861" providerId="ADAL" clId="{38C1FE5A-3C86-440A-A7F1-6135C43D327F}" dt="2023-02-11T16:58:42.973" v="481" actId="113"/>
          <ac:spMkLst>
            <pc:docMk/>
            <pc:sldMk cId="120499065" sldId="758"/>
            <ac:spMk id="3" creationId="{B2641FB4-F2D4-7AA6-5649-F4245481C0B7}"/>
          </ac:spMkLst>
        </pc:spChg>
        <pc:spChg chg="del">
          <ac:chgData name="Jenifer Prince Devaraj" userId="c3fb109c-09d1-42a6-93f4-69472d709861" providerId="ADAL" clId="{38C1FE5A-3C86-440A-A7F1-6135C43D327F}" dt="2023-02-11T15:19:31.261" v="396" actId="478"/>
          <ac:spMkLst>
            <pc:docMk/>
            <pc:sldMk cId="120499065" sldId="758"/>
            <ac:spMk id="8" creationId="{0B07562D-91F3-F94C-B969-8C846EEDF98F}"/>
          </ac:spMkLst>
        </pc:spChg>
        <pc:spChg chg="del">
          <ac:chgData name="Jenifer Prince Devaraj" userId="c3fb109c-09d1-42a6-93f4-69472d709861" providerId="ADAL" clId="{38C1FE5A-3C86-440A-A7F1-6135C43D327F}" dt="2023-02-11T15:19:34.263" v="397" actId="478"/>
          <ac:spMkLst>
            <pc:docMk/>
            <pc:sldMk cId="120499065" sldId="758"/>
            <ac:spMk id="11" creationId="{E0DCE039-0064-36C2-048D-817A6E11514C}"/>
          </ac:spMkLst>
        </pc:spChg>
      </pc:sldChg>
      <pc:sldChg chg="addSp delSp modSp new mod">
        <pc:chgData name="Jenifer Prince Devaraj" userId="c3fb109c-09d1-42a6-93f4-69472d709861" providerId="ADAL" clId="{38C1FE5A-3C86-440A-A7F1-6135C43D327F}" dt="2023-02-11T17:12:44.379" v="628"/>
        <pc:sldMkLst>
          <pc:docMk/>
          <pc:sldMk cId="1598443769" sldId="759"/>
        </pc:sldMkLst>
        <pc:spChg chg="mod">
          <ac:chgData name="Jenifer Prince Devaraj" userId="c3fb109c-09d1-42a6-93f4-69472d709861" providerId="ADAL" clId="{38C1FE5A-3C86-440A-A7F1-6135C43D327F}" dt="2023-02-11T17:00:13.703" v="505" actId="1076"/>
          <ac:spMkLst>
            <pc:docMk/>
            <pc:sldMk cId="1598443769" sldId="759"/>
            <ac:spMk id="2" creationId="{34398DC1-FD61-84AC-5694-C556CC32378A}"/>
          </ac:spMkLst>
        </pc:spChg>
        <pc:spChg chg="mod">
          <ac:chgData name="Jenifer Prince Devaraj" userId="c3fb109c-09d1-42a6-93f4-69472d709861" providerId="ADAL" clId="{38C1FE5A-3C86-440A-A7F1-6135C43D327F}" dt="2023-02-11T17:12:32.494" v="626" actId="1076"/>
          <ac:spMkLst>
            <pc:docMk/>
            <pc:sldMk cId="1598443769" sldId="759"/>
            <ac:spMk id="3" creationId="{6427D55F-A4F9-C650-A61D-B562456B13FE}"/>
          </ac:spMkLst>
        </pc:spChg>
        <pc:spChg chg="add mod">
          <ac:chgData name="Jenifer Prince Devaraj" userId="c3fb109c-09d1-42a6-93f4-69472d709861" providerId="ADAL" clId="{38C1FE5A-3C86-440A-A7F1-6135C43D327F}" dt="2023-02-11T17:00:47.070" v="511" actId="20577"/>
          <ac:spMkLst>
            <pc:docMk/>
            <pc:sldMk cId="1598443769" sldId="759"/>
            <ac:spMk id="6" creationId="{A6B86BD7-7908-31E9-144A-CD5E4859ACE6}"/>
          </ac:spMkLst>
        </pc:spChg>
        <pc:spChg chg="add mod">
          <ac:chgData name="Jenifer Prince Devaraj" userId="c3fb109c-09d1-42a6-93f4-69472d709861" providerId="ADAL" clId="{38C1FE5A-3C86-440A-A7F1-6135C43D327F}" dt="2023-02-11T17:12:35.608" v="627" actId="1076"/>
          <ac:spMkLst>
            <pc:docMk/>
            <pc:sldMk cId="1598443769" sldId="759"/>
            <ac:spMk id="8" creationId="{331E8737-BE2A-D945-252B-2B9F2FFD665A}"/>
          </ac:spMkLst>
        </pc:spChg>
        <pc:spChg chg="add mod">
          <ac:chgData name="Jenifer Prince Devaraj" userId="c3fb109c-09d1-42a6-93f4-69472d709861" providerId="ADAL" clId="{38C1FE5A-3C86-440A-A7F1-6135C43D327F}" dt="2023-02-11T17:12:44.379" v="628"/>
          <ac:spMkLst>
            <pc:docMk/>
            <pc:sldMk cId="1598443769" sldId="759"/>
            <ac:spMk id="13" creationId="{9CDCCA5E-33E0-215C-19D8-AAF5A1DE1BF5}"/>
          </ac:spMkLst>
        </pc:spChg>
        <pc:picChg chg="add del mod">
          <ac:chgData name="Jenifer Prince Devaraj" userId="c3fb109c-09d1-42a6-93f4-69472d709861" providerId="ADAL" clId="{38C1FE5A-3C86-440A-A7F1-6135C43D327F}" dt="2023-02-11T17:11:07.672" v="609" actId="478"/>
          <ac:picMkLst>
            <pc:docMk/>
            <pc:sldMk cId="1598443769" sldId="759"/>
            <ac:picMk id="10" creationId="{FF813EEB-9B09-1304-2E5A-8EAB4018F04D}"/>
          </ac:picMkLst>
        </pc:picChg>
        <pc:picChg chg="add mod">
          <ac:chgData name="Jenifer Prince Devaraj" userId="c3fb109c-09d1-42a6-93f4-69472d709861" providerId="ADAL" clId="{38C1FE5A-3C86-440A-A7F1-6135C43D327F}" dt="2023-02-11T17:12:25.491" v="625" actId="1076"/>
          <ac:picMkLst>
            <pc:docMk/>
            <pc:sldMk cId="1598443769" sldId="759"/>
            <ac:picMk id="12" creationId="{1CE36F4B-746E-05D3-5A9B-BE09046501EC}"/>
          </ac:picMkLst>
        </pc:picChg>
      </pc:sldChg>
      <pc:sldChg chg="addSp delSp modSp add del mod">
        <pc:chgData name="Jenifer Prince Devaraj" userId="c3fb109c-09d1-42a6-93f4-69472d709861" providerId="ADAL" clId="{38C1FE5A-3C86-440A-A7F1-6135C43D327F}" dt="2023-02-11T17:33:09.029" v="915" actId="47"/>
        <pc:sldMkLst>
          <pc:docMk/>
          <pc:sldMk cId="3283267092" sldId="760"/>
        </pc:sldMkLst>
        <pc:spChg chg="mod">
          <ac:chgData name="Jenifer Prince Devaraj" userId="c3fb109c-09d1-42a6-93f4-69472d709861" providerId="ADAL" clId="{38C1FE5A-3C86-440A-A7F1-6135C43D327F}" dt="2023-02-11T17:14:19.689" v="648" actId="313"/>
          <ac:spMkLst>
            <pc:docMk/>
            <pc:sldMk cId="3283267092" sldId="760"/>
            <ac:spMk id="2" creationId="{34398DC1-FD61-84AC-5694-C556CC32378A}"/>
          </ac:spMkLst>
        </pc:spChg>
        <pc:spChg chg="add del mod">
          <ac:chgData name="Jenifer Prince Devaraj" userId="c3fb109c-09d1-42a6-93f4-69472d709861" providerId="ADAL" clId="{38C1FE5A-3C86-440A-A7F1-6135C43D327F}" dt="2023-02-11T17:14:14.304" v="646" actId="478"/>
          <ac:spMkLst>
            <pc:docMk/>
            <pc:sldMk cId="3283267092" sldId="760"/>
            <ac:spMk id="3" creationId="{6427D55F-A4F9-C650-A61D-B562456B13FE}"/>
          </ac:spMkLst>
        </pc:spChg>
        <pc:spChg chg="del">
          <ac:chgData name="Jenifer Prince Devaraj" userId="c3fb109c-09d1-42a6-93f4-69472d709861" providerId="ADAL" clId="{38C1FE5A-3C86-440A-A7F1-6135C43D327F}" dt="2023-02-11T17:14:58.304" v="649" actId="478"/>
          <ac:spMkLst>
            <pc:docMk/>
            <pc:sldMk cId="3283267092" sldId="760"/>
            <ac:spMk id="6" creationId="{A6B86BD7-7908-31E9-144A-CD5E4859ACE6}"/>
          </ac:spMkLst>
        </pc:spChg>
        <pc:spChg chg="del">
          <ac:chgData name="Jenifer Prince Devaraj" userId="c3fb109c-09d1-42a6-93f4-69472d709861" providerId="ADAL" clId="{38C1FE5A-3C86-440A-A7F1-6135C43D327F}" dt="2023-02-11T17:06:48.024" v="541" actId="478"/>
          <ac:spMkLst>
            <pc:docMk/>
            <pc:sldMk cId="3283267092" sldId="760"/>
            <ac:spMk id="8" creationId="{331E8737-BE2A-D945-252B-2B9F2FFD665A}"/>
          </ac:spMkLst>
        </pc:spChg>
        <pc:spChg chg="add del mod">
          <ac:chgData name="Jenifer Prince Devaraj" userId="c3fb109c-09d1-42a6-93f4-69472d709861" providerId="ADAL" clId="{38C1FE5A-3C86-440A-A7F1-6135C43D327F}" dt="2023-02-11T17:09:52.558" v="608" actId="478"/>
          <ac:spMkLst>
            <pc:docMk/>
            <pc:sldMk cId="3283267092" sldId="760"/>
            <ac:spMk id="9" creationId="{847669B3-F3B9-9D80-B275-098A883BA34A}"/>
          </ac:spMkLst>
        </pc:spChg>
        <pc:spChg chg="add mod">
          <ac:chgData name="Jenifer Prince Devaraj" userId="c3fb109c-09d1-42a6-93f4-69472d709861" providerId="ADAL" clId="{38C1FE5A-3C86-440A-A7F1-6135C43D327F}" dt="2023-02-11T17:13:00.292" v="629"/>
          <ac:spMkLst>
            <pc:docMk/>
            <pc:sldMk cId="3283267092" sldId="760"/>
            <ac:spMk id="11" creationId="{A710A560-92E0-480B-3A19-B30096379684}"/>
          </ac:spMkLst>
        </pc:spChg>
        <pc:spChg chg="add del mod">
          <ac:chgData name="Jenifer Prince Devaraj" userId="c3fb109c-09d1-42a6-93f4-69472d709861" providerId="ADAL" clId="{38C1FE5A-3C86-440A-A7F1-6135C43D327F}" dt="2023-02-11T17:14:16.039" v="647" actId="478"/>
          <ac:spMkLst>
            <pc:docMk/>
            <pc:sldMk cId="3283267092" sldId="760"/>
            <ac:spMk id="13" creationId="{78AAB26F-1792-4B60-E567-5F0216996F2A}"/>
          </ac:spMkLst>
        </pc:spChg>
        <pc:spChg chg="add del mod">
          <ac:chgData name="Jenifer Prince Devaraj" userId="c3fb109c-09d1-42a6-93f4-69472d709861" providerId="ADAL" clId="{38C1FE5A-3C86-440A-A7F1-6135C43D327F}" dt="2023-02-11T17:17:54.703" v="708" actId="767"/>
          <ac:spMkLst>
            <pc:docMk/>
            <pc:sldMk cId="3283267092" sldId="760"/>
            <ac:spMk id="20" creationId="{4BFE1378-E537-D900-FDF1-D4DC60FCB7EC}"/>
          </ac:spMkLst>
        </pc:spChg>
        <pc:spChg chg="add del mod">
          <ac:chgData name="Jenifer Prince Devaraj" userId="c3fb109c-09d1-42a6-93f4-69472d709861" providerId="ADAL" clId="{38C1FE5A-3C86-440A-A7F1-6135C43D327F}" dt="2023-02-11T17:17:52.708" v="701"/>
          <ac:spMkLst>
            <pc:docMk/>
            <pc:sldMk cId="3283267092" sldId="760"/>
            <ac:spMk id="21" creationId="{933446D5-D0A4-D1AE-921C-867FF342C672}"/>
          </ac:spMkLst>
        </pc:spChg>
        <pc:picChg chg="del">
          <ac:chgData name="Jenifer Prince Devaraj" userId="c3fb109c-09d1-42a6-93f4-69472d709861" providerId="ADAL" clId="{38C1FE5A-3C86-440A-A7F1-6135C43D327F}" dt="2023-02-11T17:06:44.262" v="540" actId="478"/>
          <ac:picMkLst>
            <pc:docMk/>
            <pc:sldMk cId="3283267092" sldId="760"/>
            <ac:picMk id="10" creationId="{FF813EEB-9B09-1304-2E5A-8EAB4018F04D}"/>
          </ac:picMkLst>
        </pc:picChg>
        <pc:picChg chg="add mod">
          <ac:chgData name="Jenifer Prince Devaraj" userId="c3fb109c-09d1-42a6-93f4-69472d709861" providerId="ADAL" clId="{38C1FE5A-3C86-440A-A7F1-6135C43D327F}" dt="2023-02-11T17:17:55.466" v="711" actId="1076"/>
          <ac:picMkLst>
            <pc:docMk/>
            <pc:sldMk cId="3283267092" sldId="760"/>
            <ac:picMk id="14" creationId="{C473A7A5-7F3C-CA4B-AC9E-F605DCFD8492}"/>
          </ac:picMkLst>
        </pc:picChg>
        <pc:picChg chg="add del mod">
          <ac:chgData name="Jenifer Prince Devaraj" userId="c3fb109c-09d1-42a6-93f4-69472d709861" providerId="ADAL" clId="{38C1FE5A-3C86-440A-A7F1-6135C43D327F}" dt="2023-02-11T17:15:29.570" v="655" actId="478"/>
          <ac:picMkLst>
            <pc:docMk/>
            <pc:sldMk cId="3283267092" sldId="760"/>
            <ac:picMk id="15" creationId="{6B2F065D-E23F-FE2B-6873-BACBFFD781B0}"/>
          </ac:picMkLst>
        </pc:picChg>
        <pc:picChg chg="add del mod">
          <ac:chgData name="Jenifer Prince Devaraj" userId="c3fb109c-09d1-42a6-93f4-69472d709861" providerId="ADAL" clId="{38C1FE5A-3C86-440A-A7F1-6135C43D327F}" dt="2023-02-11T17:17:57.499" v="715" actId="22"/>
          <ac:picMkLst>
            <pc:docMk/>
            <pc:sldMk cId="3283267092" sldId="760"/>
            <ac:picMk id="17" creationId="{5E6EE295-20E7-73F8-0339-15427B727E67}"/>
          </ac:picMkLst>
        </pc:picChg>
        <pc:picChg chg="add del mod">
          <ac:chgData name="Jenifer Prince Devaraj" userId="c3fb109c-09d1-42a6-93f4-69472d709861" providerId="ADAL" clId="{38C1FE5A-3C86-440A-A7F1-6135C43D327F}" dt="2023-02-11T17:17:56.484" v="713" actId="22"/>
          <ac:picMkLst>
            <pc:docMk/>
            <pc:sldMk cId="3283267092" sldId="760"/>
            <ac:picMk id="19" creationId="{C0BF32BD-7B77-F3E1-B543-FAEB9BFC70D6}"/>
          </ac:picMkLst>
        </pc:picChg>
      </pc:sldChg>
      <pc:sldChg chg="addSp delSp modSp add del mod">
        <pc:chgData name="Jenifer Prince Devaraj" userId="c3fb109c-09d1-42a6-93f4-69472d709861" providerId="ADAL" clId="{38C1FE5A-3C86-440A-A7F1-6135C43D327F}" dt="2023-02-11T17:21:24.569" v="813" actId="1076"/>
        <pc:sldMkLst>
          <pc:docMk/>
          <pc:sldMk cId="599295389" sldId="761"/>
        </pc:sldMkLst>
        <pc:spChg chg="mod">
          <ac:chgData name="Jenifer Prince Devaraj" userId="c3fb109c-09d1-42a6-93f4-69472d709861" providerId="ADAL" clId="{38C1FE5A-3C86-440A-A7F1-6135C43D327F}" dt="2023-02-11T17:21:20.422" v="812" actId="1076"/>
          <ac:spMkLst>
            <pc:docMk/>
            <pc:sldMk cId="599295389" sldId="761"/>
            <ac:spMk id="2" creationId="{34398DC1-FD61-84AC-5694-C556CC32378A}"/>
          </ac:spMkLst>
        </pc:spChg>
        <pc:spChg chg="mod">
          <ac:chgData name="Jenifer Prince Devaraj" userId="c3fb109c-09d1-42a6-93f4-69472d709861" providerId="ADAL" clId="{38C1FE5A-3C86-440A-A7F1-6135C43D327F}" dt="2023-02-11T17:21:16.234" v="811" actId="1076"/>
          <ac:spMkLst>
            <pc:docMk/>
            <pc:sldMk cId="599295389" sldId="761"/>
            <ac:spMk id="3" creationId="{6427D55F-A4F9-C650-A61D-B562456B13FE}"/>
          </ac:spMkLst>
        </pc:spChg>
        <pc:spChg chg="add mod">
          <ac:chgData name="Jenifer Prince Devaraj" userId="c3fb109c-09d1-42a6-93f4-69472d709861" providerId="ADAL" clId="{38C1FE5A-3C86-440A-A7F1-6135C43D327F}" dt="2023-02-11T17:21:24.569" v="813" actId="1076"/>
          <ac:spMkLst>
            <pc:docMk/>
            <pc:sldMk cId="599295389" sldId="761"/>
            <ac:spMk id="7" creationId="{C2FA3755-9DD2-E964-68AF-CF63F8718BC9}"/>
          </ac:spMkLst>
        </pc:spChg>
        <pc:spChg chg="add del">
          <ac:chgData name="Jenifer Prince Devaraj" userId="c3fb109c-09d1-42a6-93f4-69472d709861" providerId="ADAL" clId="{38C1FE5A-3C86-440A-A7F1-6135C43D327F}" dt="2023-02-11T17:18:34.564" v="739" actId="478"/>
          <ac:spMkLst>
            <pc:docMk/>
            <pc:sldMk cId="599295389" sldId="761"/>
            <ac:spMk id="8" creationId="{331E8737-BE2A-D945-252B-2B9F2FFD665A}"/>
          </ac:spMkLst>
        </pc:spChg>
        <pc:picChg chg="add del">
          <ac:chgData name="Jenifer Prince Devaraj" userId="c3fb109c-09d1-42a6-93f4-69472d709861" providerId="ADAL" clId="{38C1FE5A-3C86-440A-A7F1-6135C43D327F}" dt="2023-02-11T17:18:37.342" v="740" actId="478"/>
          <ac:picMkLst>
            <pc:docMk/>
            <pc:sldMk cId="599295389" sldId="761"/>
            <ac:picMk id="12" creationId="{1CE36F4B-746E-05D3-5A9B-BE09046501EC}"/>
          </ac:picMkLst>
        </pc:picChg>
      </pc:sldChg>
      <pc:sldChg chg="addSp delSp modSp add mod">
        <pc:chgData name="Jenifer Prince Devaraj" userId="c3fb109c-09d1-42a6-93f4-69472d709861" providerId="ADAL" clId="{38C1FE5A-3C86-440A-A7F1-6135C43D327F}" dt="2023-02-11T17:22:34.118" v="831" actId="20577"/>
        <pc:sldMkLst>
          <pc:docMk/>
          <pc:sldMk cId="2749157401" sldId="762"/>
        </pc:sldMkLst>
        <pc:spChg chg="mod">
          <ac:chgData name="Jenifer Prince Devaraj" userId="c3fb109c-09d1-42a6-93f4-69472d709861" providerId="ADAL" clId="{38C1FE5A-3C86-440A-A7F1-6135C43D327F}" dt="2023-02-11T17:22:34.118" v="831" actId="20577"/>
          <ac:spMkLst>
            <pc:docMk/>
            <pc:sldMk cId="2749157401" sldId="762"/>
            <ac:spMk id="2" creationId="{34398DC1-FD61-84AC-5694-C556CC32378A}"/>
          </ac:spMkLst>
        </pc:spChg>
        <pc:spChg chg="del">
          <ac:chgData name="Jenifer Prince Devaraj" userId="c3fb109c-09d1-42a6-93f4-69472d709861" providerId="ADAL" clId="{38C1FE5A-3C86-440A-A7F1-6135C43D327F}" dt="2023-02-11T17:21:37.954" v="816" actId="478"/>
          <ac:spMkLst>
            <pc:docMk/>
            <pc:sldMk cId="2749157401" sldId="762"/>
            <ac:spMk id="3" creationId="{6427D55F-A4F9-C650-A61D-B562456B13FE}"/>
          </ac:spMkLst>
        </pc:spChg>
        <pc:spChg chg="del">
          <ac:chgData name="Jenifer Prince Devaraj" userId="c3fb109c-09d1-42a6-93f4-69472d709861" providerId="ADAL" clId="{38C1FE5A-3C86-440A-A7F1-6135C43D327F}" dt="2023-02-11T17:21:34.947" v="815" actId="478"/>
          <ac:spMkLst>
            <pc:docMk/>
            <pc:sldMk cId="2749157401" sldId="762"/>
            <ac:spMk id="7" creationId="{C2FA3755-9DD2-E964-68AF-CF63F8718BC9}"/>
          </ac:spMkLst>
        </pc:spChg>
        <pc:spChg chg="add del mod">
          <ac:chgData name="Jenifer Prince Devaraj" userId="c3fb109c-09d1-42a6-93f4-69472d709861" providerId="ADAL" clId="{38C1FE5A-3C86-440A-A7F1-6135C43D327F}" dt="2023-02-11T17:22:01.153" v="817" actId="478"/>
          <ac:spMkLst>
            <pc:docMk/>
            <pc:sldMk cId="2749157401" sldId="762"/>
            <ac:spMk id="9" creationId="{037C4332-1DAC-D32A-026C-05BBAE4A136F}"/>
          </ac:spMkLst>
        </pc:spChg>
        <pc:spChg chg="add mod">
          <ac:chgData name="Jenifer Prince Devaraj" userId="c3fb109c-09d1-42a6-93f4-69472d709861" providerId="ADAL" clId="{38C1FE5A-3C86-440A-A7F1-6135C43D327F}" dt="2023-02-11T17:22:01.858" v="818"/>
          <ac:spMkLst>
            <pc:docMk/>
            <pc:sldMk cId="2749157401" sldId="762"/>
            <ac:spMk id="14" creationId="{0537426A-ECC2-7A2C-2234-9B177706FB8D}"/>
          </ac:spMkLst>
        </pc:spChg>
        <pc:spChg chg="add mod">
          <ac:chgData name="Jenifer Prince Devaraj" userId="c3fb109c-09d1-42a6-93f4-69472d709861" providerId="ADAL" clId="{38C1FE5A-3C86-440A-A7F1-6135C43D327F}" dt="2023-02-11T17:22:01.858" v="818"/>
          <ac:spMkLst>
            <pc:docMk/>
            <pc:sldMk cId="2749157401" sldId="762"/>
            <ac:spMk id="15" creationId="{60136F4C-4A69-CAD6-6FA2-77CD4F76CD47}"/>
          </ac:spMkLst>
        </pc:spChg>
        <pc:picChg chg="add mod">
          <ac:chgData name="Jenifer Prince Devaraj" userId="c3fb109c-09d1-42a6-93f4-69472d709861" providerId="ADAL" clId="{38C1FE5A-3C86-440A-A7F1-6135C43D327F}" dt="2023-02-11T17:22:01.858" v="818"/>
          <ac:picMkLst>
            <pc:docMk/>
            <pc:sldMk cId="2749157401" sldId="762"/>
            <ac:picMk id="10" creationId="{7F7FAB6E-7DFA-283D-06A7-29549DCCD676}"/>
          </ac:picMkLst>
        </pc:picChg>
        <pc:picChg chg="add mod">
          <ac:chgData name="Jenifer Prince Devaraj" userId="c3fb109c-09d1-42a6-93f4-69472d709861" providerId="ADAL" clId="{38C1FE5A-3C86-440A-A7F1-6135C43D327F}" dt="2023-02-11T17:22:01.858" v="818"/>
          <ac:picMkLst>
            <pc:docMk/>
            <pc:sldMk cId="2749157401" sldId="762"/>
            <ac:picMk id="11" creationId="{D10BE3F0-34D1-6F99-7A0B-1150D755F027}"/>
          </ac:picMkLst>
        </pc:picChg>
        <pc:picChg chg="add mod">
          <ac:chgData name="Jenifer Prince Devaraj" userId="c3fb109c-09d1-42a6-93f4-69472d709861" providerId="ADAL" clId="{38C1FE5A-3C86-440A-A7F1-6135C43D327F}" dt="2023-02-11T17:22:01.858" v="818"/>
          <ac:picMkLst>
            <pc:docMk/>
            <pc:sldMk cId="2749157401" sldId="762"/>
            <ac:picMk id="12" creationId="{8F16B7D1-A6A8-B6DC-A3C6-71D51F418DC7}"/>
          </ac:picMkLst>
        </pc:picChg>
      </pc:sldChg>
      <pc:sldChg chg="delSp modSp add mod">
        <pc:chgData name="Jenifer Prince Devaraj" userId="c3fb109c-09d1-42a6-93f4-69472d709861" providerId="ADAL" clId="{38C1FE5A-3C86-440A-A7F1-6135C43D327F}" dt="2023-02-11T17:22:48.563" v="849" actId="20577"/>
        <pc:sldMkLst>
          <pc:docMk/>
          <pc:sldMk cId="1961723956" sldId="763"/>
        </pc:sldMkLst>
        <pc:spChg chg="mod">
          <ac:chgData name="Jenifer Prince Devaraj" userId="c3fb109c-09d1-42a6-93f4-69472d709861" providerId="ADAL" clId="{38C1FE5A-3C86-440A-A7F1-6135C43D327F}" dt="2023-02-11T17:22:48.563" v="849" actId="20577"/>
          <ac:spMkLst>
            <pc:docMk/>
            <pc:sldMk cId="1961723956" sldId="763"/>
            <ac:spMk id="2" creationId="{34398DC1-FD61-84AC-5694-C556CC32378A}"/>
          </ac:spMkLst>
        </pc:spChg>
        <pc:spChg chg="del">
          <ac:chgData name="Jenifer Prince Devaraj" userId="c3fb109c-09d1-42a6-93f4-69472d709861" providerId="ADAL" clId="{38C1FE5A-3C86-440A-A7F1-6135C43D327F}" dt="2023-02-11T17:22:24.464" v="823" actId="478"/>
          <ac:spMkLst>
            <pc:docMk/>
            <pc:sldMk cId="1961723956" sldId="763"/>
            <ac:spMk id="14" creationId="{0537426A-ECC2-7A2C-2234-9B177706FB8D}"/>
          </ac:spMkLst>
        </pc:spChg>
        <pc:spChg chg="del">
          <ac:chgData name="Jenifer Prince Devaraj" userId="c3fb109c-09d1-42a6-93f4-69472d709861" providerId="ADAL" clId="{38C1FE5A-3C86-440A-A7F1-6135C43D327F}" dt="2023-02-11T17:22:27.716" v="824" actId="478"/>
          <ac:spMkLst>
            <pc:docMk/>
            <pc:sldMk cId="1961723956" sldId="763"/>
            <ac:spMk id="15" creationId="{60136F4C-4A69-CAD6-6FA2-77CD4F76CD47}"/>
          </ac:spMkLst>
        </pc:spChg>
        <pc:picChg chg="del">
          <ac:chgData name="Jenifer Prince Devaraj" userId="c3fb109c-09d1-42a6-93f4-69472d709861" providerId="ADAL" clId="{38C1FE5A-3C86-440A-A7F1-6135C43D327F}" dt="2023-02-11T17:22:16.700" v="820" actId="478"/>
          <ac:picMkLst>
            <pc:docMk/>
            <pc:sldMk cId="1961723956" sldId="763"/>
            <ac:picMk id="10" creationId="{7F7FAB6E-7DFA-283D-06A7-29549DCCD676}"/>
          </ac:picMkLst>
        </pc:picChg>
        <pc:picChg chg="del">
          <ac:chgData name="Jenifer Prince Devaraj" userId="c3fb109c-09d1-42a6-93f4-69472d709861" providerId="ADAL" clId="{38C1FE5A-3C86-440A-A7F1-6135C43D327F}" dt="2023-02-11T17:22:18.364" v="821" actId="478"/>
          <ac:picMkLst>
            <pc:docMk/>
            <pc:sldMk cId="1961723956" sldId="763"/>
            <ac:picMk id="11" creationId="{D10BE3F0-34D1-6F99-7A0B-1150D755F027}"/>
          </ac:picMkLst>
        </pc:picChg>
        <pc:picChg chg="del">
          <ac:chgData name="Jenifer Prince Devaraj" userId="c3fb109c-09d1-42a6-93f4-69472d709861" providerId="ADAL" clId="{38C1FE5A-3C86-440A-A7F1-6135C43D327F}" dt="2023-02-11T17:22:20.211" v="822" actId="478"/>
          <ac:picMkLst>
            <pc:docMk/>
            <pc:sldMk cId="1961723956" sldId="763"/>
            <ac:picMk id="12" creationId="{8F16B7D1-A6A8-B6DC-A3C6-71D51F418DC7}"/>
          </ac:picMkLst>
        </pc:picChg>
      </pc:sldChg>
      <pc:sldChg chg="addSp modSp add mod">
        <pc:chgData name="Jenifer Prince Devaraj" userId="c3fb109c-09d1-42a6-93f4-69472d709861" providerId="ADAL" clId="{38C1FE5A-3C86-440A-A7F1-6135C43D327F}" dt="2023-02-11T17:30:02.277" v="914" actId="20577"/>
        <pc:sldMkLst>
          <pc:docMk/>
          <pc:sldMk cId="1047151905" sldId="764"/>
        </pc:sldMkLst>
        <pc:spChg chg="mod">
          <ac:chgData name="Jenifer Prince Devaraj" userId="c3fb109c-09d1-42a6-93f4-69472d709861" providerId="ADAL" clId="{38C1FE5A-3C86-440A-A7F1-6135C43D327F}" dt="2023-02-11T17:23:52.693" v="860" actId="1076"/>
          <ac:spMkLst>
            <pc:docMk/>
            <pc:sldMk cId="1047151905" sldId="764"/>
            <ac:spMk id="2" creationId="{34398DC1-FD61-84AC-5694-C556CC32378A}"/>
          </ac:spMkLst>
        </pc:spChg>
        <pc:spChg chg="add mod">
          <ac:chgData name="Jenifer Prince Devaraj" userId="c3fb109c-09d1-42a6-93f4-69472d709861" providerId="ADAL" clId="{38C1FE5A-3C86-440A-A7F1-6135C43D327F}" dt="2023-02-11T17:24:15.580" v="867" actId="1076"/>
          <ac:spMkLst>
            <pc:docMk/>
            <pc:sldMk cId="1047151905" sldId="764"/>
            <ac:spMk id="3" creationId="{61AC0CA8-6B4F-F345-A836-83364EB5C31A}"/>
          </ac:spMkLst>
        </pc:spChg>
        <pc:spChg chg="add mod">
          <ac:chgData name="Jenifer Prince Devaraj" userId="c3fb109c-09d1-42a6-93f4-69472d709861" providerId="ADAL" clId="{38C1FE5A-3C86-440A-A7F1-6135C43D327F}" dt="2023-02-11T17:25:18.446" v="898" actId="1076"/>
          <ac:spMkLst>
            <pc:docMk/>
            <pc:sldMk cId="1047151905" sldId="764"/>
            <ac:spMk id="7" creationId="{0AF7606C-475F-AE6D-B3F6-6689260C41B3}"/>
          </ac:spMkLst>
        </pc:spChg>
        <pc:spChg chg="add mod">
          <ac:chgData name="Jenifer Prince Devaraj" userId="c3fb109c-09d1-42a6-93f4-69472d709861" providerId="ADAL" clId="{38C1FE5A-3C86-440A-A7F1-6135C43D327F}" dt="2023-02-11T17:25:28.556" v="900" actId="1076"/>
          <ac:spMkLst>
            <pc:docMk/>
            <pc:sldMk cId="1047151905" sldId="764"/>
            <ac:spMk id="9" creationId="{4BA8770B-1A3D-71F4-0F5E-B537C6C316F8}"/>
          </ac:spMkLst>
        </pc:spChg>
        <pc:spChg chg="add mod">
          <ac:chgData name="Jenifer Prince Devaraj" userId="c3fb109c-09d1-42a6-93f4-69472d709861" providerId="ADAL" clId="{38C1FE5A-3C86-440A-A7F1-6135C43D327F}" dt="2023-02-11T17:30:02.277" v="914" actId="20577"/>
          <ac:spMkLst>
            <pc:docMk/>
            <pc:sldMk cId="1047151905" sldId="764"/>
            <ac:spMk id="11" creationId="{F2608CDA-3632-552B-289B-1B5520625FFF}"/>
          </ac:spMkLst>
        </pc:spChg>
      </pc:sldChg>
      <pc:sldChg chg="addSp delSp modSp add del mod">
        <pc:chgData name="Jenifer Prince Devaraj" userId="c3fb109c-09d1-42a6-93f4-69472d709861" providerId="ADAL" clId="{38C1FE5A-3C86-440A-A7F1-6135C43D327F}" dt="2023-02-11T17:46:38.161" v="970" actId="2696"/>
        <pc:sldMkLst>
          <pc:docMk/>
          <pc:sldMk cId="499476703" sldId="765"/>
        </pc:sldMkLst>
        <pc:spChg chg="mod">
          <ac:chgData name="Jenifer Prince Devaraj" userId="c3fb109c-09d1-42a6-93f4-69472d709861" providerId="ADAL" clId="{38C1FE5A-3C86-440A-A7F1-6135C43D327F}" dt="2023-02-11T17:38:06.920" v="926" actId="20577"/>
          <ac:spMkLst>
            <pc:docMk/>
            <pc:sldMk cId="499476703" sldId="765"/>
            <ac:spMk id="2" creationId="{34398DC1-FD61-84AC-5694-C556CC32378A}"/>
          </ac:spMkLst>
        </pc:spChg>
        <pc:spChg chg="mod">
          <ac:chgData name="Jenifer Prince Devaraj" userId="c3fb109c-09d1-42a6-93f4-69472d709861" providerId="ADAL" clId="{38C1FE5A-3C86-440A-A7F1-6135C43D327F}" dt="2023-02-11T17:38:41.355" v="928" actId="14100"/>
          <ac:spMkLst>
            <pc:docMk/>
            <pc:sldMk cId="499476703" sldId="765"/>
            <ac:spMk id="3" creationId="{61AC0CA8-6B4F-F345-A836-83364EB5C31A}"/>
          </ac:spMkLst>
        </pc:spChg>
        <pc:spChg chg="mod">
          <ac:chgData name="Jenifer Prince Devaraj" userId="c3fb109c-09d1-42a6-93f4-69472d709861" providerId="ADAL" clId="{38C1FE5A-3C86-440A-A7F1-6135C43D327F}" dt="2023-02-11T17:39:19.671" v="940" actId="14100"/>
          <ac:spMkLst>
            <pc:docMk/>
            <pc:sldMk cId="499476703" sldId="765"/>
            <ac:spMk id="7" creationId="{0AF7606C-475F-AE6D-B3F6-6689260C41B3}"/>
          </ac:spMkLst>
        </pc:spChg>
        <pc:spChg chg="mod">
          <ac:chgData name="Jenifer Prince Devaraj" userId="c3fb109c-09d1-42a6-93f4-69472d709861" providerId="ADAL" clId="{38C1FE5A-3C86-440A-A7F1-6135C43D327F}" dt="2023-02-11T17:46:12.985" v="968" actId="1076"/>
          <ac:spMkLst>
            <pc:docMk/>
            <pc:sldMk cId="499476703" sldId="765"/>
            <ac:spMk id="9" creationId="{4BA8770B-1A3D-71F4-0F5E-B537C6C316F8}"/>
          </ac:spMkLst>
        </pc:spChg>
        <pc:spChg chg="del">
          <ac:chgData name="Jenifer Prince Devaraj" userId="c3fb109c-09d1-42a6-93f4-69472d709861" providerId="ADAL" clId="{38C1FE5A-3C86-440A-A7F1-6135C43D327F}" dt="2023-02-11T17:41:12.323" v="943" actId="478"/>
          <ac:spMkLst>
            <pc:docMk/>
            <pc:sldMk cId="499476703" sldId="765"/>
            <ac:spMk id="11" creationId="{F2608CDA-3632-552B-289B-1B5520625FFF}"/>
          </ac:spMkLst>
        </pc:spChg>
        <pc:picChg chg="add del mod">
          <ac:chgData name="Jenifer Prince Devaraj" userId="c3fb109c-09d1-42a6-93f4-69472d709861" providerId="ADAL" clId="{38C1FE5A-3C86-440A-A7F1-6135C43D327F}" dt="2023-02-11T17:42:23.873" v="953" actId="478"/>
          <ac:picMkLst>
            <pc:docMk/>
            <pc:sldMk cId="499476703" sldId="765"/>
            <ac:picMk id="10" creationId="{6C48AF75-6C18-3250-E613-1301B9FC0176}"/>
          </ac:picMkLst>
        </pc:picChg>
      </pc:sldChg>
      <pc:sldChg chg="delSp modSp add mod">
        <pc:chgData name="Jenifer Prince Devaraj" userId="c3fb109c-09d1-42a6-93f4-69472d709861" providerId="ADAL" clId="{38C1FE5A-3C86-440A-A7F1-6135C43D327F}" dt="2023-02-11T17:43:41.717" v="967" actId="1076"/>
        <pc:sldMkLst>
          <pc:docMk/>
          <pc:sldMk cId="2332651740" sldId="766"/>
        </pc:sldMkLst>
        <pc:spChg chg="del">
          <ac:chgData name="Jenifer Prince Devaraj" userId="c3fb109c-09d1-42a6-93f4-69472d709861" providerId="ADAL" clId="{38C1FE5A-3C86-440A-A7F1-6135C43D327F}" dt="2023-02-11T17:43:19.854" v="959" actId="478"/>
          <ac:spMkLst>
            <pc:docMk/>
            <pc:sldMk cId="2332651740" sldId="766"/>
            <ac:spMk id="3" creationId="{61AC0CA8-6B4F-F345-A836-83364EB5C31A}"/>
          </ac:spMkLst>
        </pc:spChg>
        <pc:spChg chg="del">
          <ac:chgData name="Jenifer Prince Devaraj" userId="c3fb109c-09d1-42a6-93f4-69472d709861" providerId="ADAL" clId="{38C1FE5A-3C86-440A-A7F1-6135C43D327F}" dt="2023-02-11T17:43:17.050" v="958" actId="478"/>
          <ac:spMkLst>
            <pc:docMk/>
            <pc:sldMk cId="2332651740" sldId="766"/>
            <ac:spMk id="7" creationId="{0AF7606C-475F-AE6D-B3F6-6689260C41B3}"/>
          </ac:spMkLst>
        </pc:spChg>
        <pc:spChg chg="mod">
          <ac:chgData name="Jenifer Prince Devaraj" userId="c3fb109c-09d1-42a6-93f4-69472d709861" providerId="ADAL" clId="{38C1FE5A-3C86-440A-A7F1-6135C43D327F}" dt="2023-02-11T17:43:35.075" v="964" actId="1076"/>
          <ac:spMkLst>
            <pc:docMk/>
            <pc:sldMk cId="2332651740" sldId="766"/>
            <ac:spMk id="9" creationId="{4BA8770B-1A3D-71F4-0F5E-B537C6C316F8}"/>
          </ac:spMkLst>
        </pc:spChg>
        <pc:picChg chg="mod">
          <ac:chgData name="Jenifer Prince Devaraj" userId="c3fb109c-09d1-42a6-93f4-69472d709861" providerId="ADAL" clId="{38C1FE5A-3C86-440A-A7F1-6135C43D327F}" dt="2023-02-11T17:43:41.717" v="967" actId="1076"/>
          <ac:picMkLst>
            <pc:docMk/>
            <pc:sldMk cId="2332651740" sldId="766"/>
            <ac:picMk id="10" creationId="{6C48AF75-6C18-3250-E613-1301B9FC0176}"/>
          </ac:picMkLst>
        </pc:picChg>
      </pc:sldChg>
      <pc:sldChg chg="addSp delSp modSp add mod">
        <pc:chgData name="Jenifer Prince Devaraj" userId="c3fb109c-09d1-42a6-93f4-69472d709861" providerId="ADAL" clId="{38C1FE5A-3C86-440A-A7F1-6135C43D327F}" dt="2023-02-11T17:53:19.352" v="1108" actId="14100"/>
        <pc:sldMkLst>
          <pc:docMk/>
          <pc:sldMk cId="3717746663" sldId="767"/>
        </pc:sldMkLst>
        <pc:spChg chg="del">
          <ac:chgData name="Jenifer Prince Devaraj" userId="c3fb109c-09d1-42a6-93f4-69472d709861" providerId="ADAL" clId="{38C1FE5A-3C86-440A-A7F1-6135C43D327F}" dt="2023-02-11T17:46:55.287" v="974" actId="478"/>
          <ac:spMkLst>
            <pc:docMk/>
            <pc:sldMk cId="3717746663" sldId="767"/>
            <ac:spMk id="3" creationId="{61AC0CA8-6B4F-F345-A836-83364EB5C31A}"/>
          </ac:spMkLst>
        </pc:spChg>
        <pc:spChg chg="mod">
          <ac:chgData name="Jenifer Prince Devaraj" userId="c3fb109c-09d1-42a6-93f4-69472d709861" providerId="ADAL" clId="{38C1FE5A-3C86-440A-A7F1-6135C43D327F}" dt="2023-02-11T17:53:19.352" v="1108" actId="14100"/>
          <ac:spMkLst>
            <pc:docMk/>
            <pc:sldMk cId="3717746663" sldId="767"/>
            <ac:spMk id="6" creationId="{A6B86BD7-7908-31E9-144A-CD5E4859ACE6}"/>
          </ac:spMkLst>
        </pc:spChg>
        <pc:spChg chg="del">
          <ac:chgData name="Jenifer Prince Devaraj" userId="c3fb109c-09d1-42a6-93f4-69472d709861" providerId="ADAL" clId="{38C1FE5A-3C86-440A-A7F1-6135C43D327F}" dt="2023-02-11T17:46:52.817" v="973" actId="478"/>
          <ac:spMkLst>
            <pc:docMk/>
            <pc:sldMk cId="3717746663" sldId="767"/>
            <ac:spMk id="7" creationId="{0AF7606C-475F-AE6D-B3F6-6689260C41B3}"/>
          </ac:spMkLst>
        </pc:spChg>
        <pc:spChg chg="del">
          <ac:chgData name="Jenifer Prince Devaraj" userId="c3fb109c-09d1-42a6-93f4-69472d709861" providerId="ADAL" clId="{38C1FE5A-3C86-440A-A7F1-6135C43D327F}" dt="2023-02-11T17:46:50.003" v="972" actId="478"/>
          <ac:spMkLst>
            <pc:docMk/>
            <pc:sldMk cId="3717746663" sldId="767"/>
            <ac:spMk id="9" creationId="{4BA8770B-1A3D-71F4-0F5E-B537C6C316F8}"/>
          </ac:spMkLst>
        </pc:spChg>
        <pc:picChg chg="add del">
          <ac:chgData name="Jenifer Prince Devaraj" userId="c3fb109c-09d1-42a6-93f4-69472d709861" providerId="ADAL" clId="{38C1FE5A-3C86-440A-A7F1-6135C43D327F}" dt="2023-02-11T17:47:07.228" v="976" actId="478"/>
          <ac:picMkLst>
            <pc:docMk/>
            <pc:sldMk cId="3717746663" sldId="767"/>
            <ac:picMk id="10" creationId="{CD610B40-25CD-2354-A062-3EBA1CD24255}"/>
          </ac:picMkLst>
        </pc:picChg>
        <pc:picChg chg="add mod">
          <ac:chgData name="Jenifer Prince Devaraj" userId="c3fb109c-09d1-42a6-93f4-69472d709861" providerId="ADAL" clId="{38C1FE5A-3C86-440A-A7F1-6135C43D327F}" dt="2023-02-11T17:53:15" v="1106" actId="1076"/>
          <ac:picMkLst>
            <pc:docMk/>
            <pc:sldMk cId="3717746663" sldId="767"/>
            <ac:picMk id="11" creationId="{F4F27265-5F19-C60B-E4F6-D1959FA9CF58}"/>
          </ac:picMkLst>
        </pc:picChg>
      </pc:sldChg>
      <pc:sldChg chg="addSp delSp modSp add mod">
        <pc:chgData name="Jenifer Prince Devaraj" userId="c3fb109c-09d1-42a6-93f4-69472d709861" providerId="ADAL" clId="{38C1FE5A-3C86-440A-A7F1-6135C43D327F}" dt="2023-02-11T17:55:35.154" v="1132" actId="1076"/>
        <pc:sldMkLst>
          <pc:docMk/>
          <pc:sldMk cId="3370547615" sldId="768"/>
        </pc:sldMkLst>
        <pc:spChg chg="del">
          <ac:chgData name="Jenifer Prince Devaraj" userId="c3fb109c-09d1-42a6-93f4-69472d709861" providerId="ADAL" clId="{38C1FE5A-3C86-440A-A7F1-6135C43D327F}" dt="2023-02-11T17:50:36.889" v="1066" actId="478"/>
          <ac:spMkLst>
            <pc:docMk/>
            <pc:sldMk cId="3370547615" sldId="768"/>
            <ac:spMk id="6" creationId="{A6B86BD7-7908-31E9-144A-CD5E4859ACE6}"/>
          </ac:spMkLst>
        </pc:spChg>
        <pc:spChg chg="add mod">
          <ac:chgData name="Jenifer Prince Devaraj" userId="c3fb109c-09d1-42a6-93f4-69472d709861" providerId="ADAL" clId="{38C1FE5A-3C86-440A-A7F1-6135C43D327F}" dt="2023-02-11T17:55:27.664" v="1129" actId="1076"/>
          <ac:spMkLst>
            <pc:docMk/>
            <pc:sldMk cId="3370547615" sldId="768"/>
            <ac:spMk id="7" creationId="{4509480A-4766-7603-DECC-6BA2260AC4EE}"/>
          </ac:spMkLst>
        </pc:spChg>
        <pc:picChg chg="add del mod">
          <ac:chgData name="Jenifer Prince Devaraj" userId="c3fb109c-09d1-42a6-93f4-69472d709861" providerId="ADAL" clId="{38C1FE5A-3C86-440A-A7F1-6135C43D327F}" dt="2023-02-11T17:52:34.975" v="1095" actId="478"/>
          <ac:picMkLst>
            <pc:docMk/>
            <pc:sldMk cId="3370547615" sldId="768"/>
            <ac:picMk id="8" creationId="{D1407A92-AAF3-5B2A-CC5D-0F63917CED62}"/>
          </ac:picMkLst>
        </pc:picChg>
        <pc:picChg chg="add mod">
          <ac:chgData name="Jenifer Prince Devaraj" userId="c3fb109c-09d1-42a6-93f4-69472d709861" providerId="ADAL" clId="{38C1FE5A-3C86-440A-A7F1-6135C43D327F}" dt="2023-02-11T17:55:35.154" v="1132" actId="1076"/>
          <ac:picMkLst>
            <pc:docMk/>
            <pc:sldMk cId="3370547615" sldId="768"/>
            <ac:picMk id="10" creationId="{EF9B4341-2428-5A8F-BBBA-8CAC44D833BF}"/>
          </ac:picMkLst>
        </pc:picChg>
        <pc:picChg chg="del">
          <ac:chgData name="Jenifer Prince Devaraj" userId="c3fb109c-09d1-42a6-93f4-69472d709861" providerId="ADAL" clId="{38C1FE5A-3C86-440A-A7F1-6135C43D327F}" dt="2023-02-11T17:50:38.628" v="1067" actId="478"/>
          <ac:picMkLst>
            <pc:docMk/>
            <pc:sldMk cId="3370547615" sldId="768"/>
            <ac:picMk id="11" creationId="{F4F27265-5F19-C60B-E4F6-D1959FA9CF58}"/>
          </ac:picMkLst>
        </pc:picChg>
      </pc:sldChg>
      <pc:sldChg chg="addSp delSp modSp add mod">
        <pc:chgData name="Jenifer Prince Devaraj" userId="c3fb109c-09d1-42a6-93f4-69472d709861" providerId="ADAL" clId="{38C1FE5A-3C86-440A-A7F1-6135C43D327F}" dt="2023-02-11T18:05:27.120" v="1352" actId="14100"/>
        <pc:sldMkLst>
          <pc:docMk/>
          <pc:sldMk cId="99595707" sldId="769"/>
        </pc:sldMkLst>
        <pc:spChg chg="mod">
          <ac:chgData name="Jenifer Prince Devaraj" userId="c3fb109c-09d1-42a6-93f4-69472d709861" providerId="ADAL" clId="{38C1FE5A-3C86-440A-A7F1-6135C43D327F}" dt="2023-02-11T17:58:31.055" v="1149" actId="20577"/>
          <ac:spMkLst>
            <pc:docMk/>
            <pc:sldMk cId="99595707" sldId="769"/>
            <ac:spMk id="2" creationId="{34398DC1-FD61-84AC-5694-C556CC32378A}"/>
          </ac:spMkLst>
        </pc:spChg>
        <pc:spChg chg="mod">
          <ac:chgData name="Jenifer Prince Devaraj" userId="c3fb109c-09d1-42a6-93f4-69472d709861" providerId="ADAL" clId="{38C1FE5A-3C86-440A-A7F1-6135C43D327F}" dt="2023-02-11T18:05:27.120" v="1352" actId="14100"/>
          <ac:spMkLst>
            <pc:docMk/>
            <pc:sldMk cId="99595707" sldId="769"/>
            <ac:spMk id="9" creationId="{4BA8770B-1A3D-71F4-0F5E-B537C6C316F8}"/>
          </ac:spMkLst>
        </pc:spChg>
        <pc:spChg chg="add mod">
          <ac:chgData name="Jenifer Prince Devaraj" userId="c3fb109c-09d1-42a6-93f4-69472d709861" providerId="ADAL" clId="{38C1FE5A-3C86-440A-A7F1-6135C43D327F}" dt="2023-02-11T18:05:22.733" v="1351" actId="113"/>
          <ac:spMkLst>
            <pc:docMk/>
            <pc:sldMk cId="99595707" sldId="769"/>
            <ac:spMk id="14" creationId="{688C1168-E31C-6086-A4AA-E7A57FFA6B1D}"/>
          </ac:spMkLst>
        </pc:spChg>
        <pc:picChg chg="add mod">
          <ac:chgData name="Jenifer Prince Devaraj" userId="c3fb109c-09d1-42a6-93f4-69472d709861" providerId="ADAL" clId="{38C1FE5A-3C86-440A-A7F1-6135C43D327F}" dt="2023-02-11T18:05:17.333" v="1349" actId="1076"/>
          <ac:picMkLst>
            <pc:docMk/>
            <pc:sldMk cId="99595707" sldId="769"/>
            <ac:picMk id="7" creationId="{BDD325BE-24CD-FCF2-7D9C-1A1C641AF719}"/>
          </ac:picMkLst>
        </pc:picChg>
        <pc:picChg chg="del">
          <ac:chgData name="Jenifer Prince Devaraj" userId="c3fb109c-09d1-42a6-93f4-69472d709861" providerId="ADAL" clId="{38C1FE5A-3C86-440A-A7F1-6135C43D327F}" dt="2023-02-11T17:58:34.677" v="1150" actId="478"/>
          <ac:picMkLst>
            <pc:docMk/>
            <pc:sldMk cId="99595707" sldId="769"/>
            <ac:picMk id="10" creationId="{6C48AF75-6C18-3250-E613-1301B9FC0176}"/>
          </ac:picMkLst>
        </pc:picChg>
        <pc:picChg chg="add del mod">
          <ac:chgData name="Jenifer Prince Devaraj" userId="c3fb109c-09d1-42a6-93f4-69472d709861" providerId="ADAL" clId="{38C1FE5A-3C86-440A-A7F1-6135C43D327F}" dt="2023-02-11T18:02:37.092" v="1344" actId="478"/>
          <ac:picMkLst>
            <pc:docMk/>
            <pc:sldMk cId="99595707" sldId="769"/>
            <ac:picMk id="11" creationId="{E41BA536-790C-DED6-0FC9-A93A8DC64E02}"/>
          </ac:picMkLst>
        </pc:picChg>
      </pc:sldChg>
      <pc:sldChg chg="delSp modSp add del mod">
        <pc:chgData name="Jenifer Prince Devaraj" userId="c3fb109c-09d1-42a6-93f4-69472d709861" providerId="ADAL" clId="{38C1FE5A-3C86-440A-A7F1-6135C43D327F}" dt="2023-02-11T17:56:07.613" v="1133" actId="47"/>
        <pc:sldMkLst>
          <pc:docMk/>
          <pc:sldMk cId="3519447653" sldId="769"/>
        </pc:sldMkLst>
        <pc:spChg chg="del mod">
          <ac:chgData name="Jenifer Prince Devaraj" userId="c3fb109c-09d1-42a6-93f4-69472d709861" providerId="ADAL" clId="{38C1FE5A-3C86-440A-A7F1-6135C43D327F}" dt="2023-02-11T17:54:12.016" v="1115"/>
          <ac:spMkLst>
            <pc:docMk/>
            <pc:sldMk cId="3519447653" sldId="769"/>
            <ac:spMk id="7" creationId="{4509480A-4766-7603-DECC-6BA2260AC4EE}"/>
          </ac:spMkLst>
        </pc:spChg>
      </pc:sldChg>
    </pc:docChg>
  </pc:docChgLst>
  <pc:docChgLst>
    <pc:chgData name="Jenifer Prince Devaraj" userId="S::j.prince-devaraj@uwtsd.ac.uk::c3fb109c-09d1-42a6-93f4-69472d709861" providerId="AD" clId="Web-{D679DCF0-49DC-4F9E-ADB6-C90414C9E1BA}"/>
    <pc:docChg chg="delSld">
      <pc:chgData name="Jenifer Prince Devaraj" userId="S::j.prince-devaraj@uwtsd.ac.uk::c3fb109c-09d1-42a6-93f4-69472d709861" providerId="AD" clId="Web-{D679DCF0-49DC-4F9E-ADB6-C90414C9E1BA}" dt="2023-02-15T13:47:50.816" v="8"/>
      <pc:docMkLst>
        <pc:docMk/>
      </pc:docMkLst>
      <pc:sldChg chg="del">
        <pc:chgData name="Jenifer Prince Devaraj" userId="S::j.prince-devaraj@uwtsd.ac.uk::c3fb109c-09d1-42a6-93f4-69472d709861" providerId="AD" clId="Web-{D679DCF0-49DC-4F9E-ADB6-C90414C9E1BA}" dt="2023-02-15T13:47:50.816" v="8"/>
        <pc:sldMkLst>
          <pc:docMk/>
          <pc:sldMk cId="3119007398" sldId="719"/>
        </pc:sldMkLst>
      </pc:sldChg>
      <pc:sldChg chg="del">
        <pc:chgData name="Jenifer Prince Devaraj" userId="S::j.prince-devaraj@uwtsd.ac.uk::c3fb109c-09d1-42a6-93f4-69472d709861" providerId="AD" clId="Web-{D679DCF0-49DC-4F9E-ADB6-C90414C9E1BA}" dt="2023-02-15T13:47:50.816" v="7"/>
        <pc:sldMkLst>
          <pc:docMk/>
          <pc:sldMk cId="1555473364" sldId="773"/>
        </pc:sldMkLst>
      </pc:sldChg>
      <pc:sldChg chg="del">
        <pc:chgData name="Jenifer Prince Devaraj" userId="S::j.prince-devaraj@uwtsd.ac.uk::c3fb109c-09d1-42a6-93f4-69472d709861" providerId="AD" clId="Web-{D679DCF0-49DC-4F9E-ADB6-C90414C9E1BA}" dt="2023-02-15T13:47:50.816" v="6"/>
        <pc:sldMkLst>
          <pc:docMk/>
          <pc:sldMk cId="2239803020" sldId="774"/>
        </pc:sldMkLst>
      </pc:sldChg>
      <pc:sldChg chg="del">
        <pc:chgData name="Jenifer Prince Devaraj" userId="S::j.prince-devaraj@uwtsd.ac.uk::c3fb109c-09d1-42a6-93f4-69472d709861" providerId="AD" clId="Web-{D679DCF0-49DC-4F9E-ADB6-C90414C9E1BA}" dt="2023-02-15T13:47:50.816" v="5"/>
        <pc:sldMkLst>
          <pc:docMk/>
          <pc:sldMk cId="1159006833" sldId="775"/>
        </pc:sldMkLst>
      </pc:sldChg>
      <pc:sldChg chg="del">
        <pc:chgData name="Jenifer Prince Devaraj" userId="S::j.prince-devaraj@uwtsd.ac.uk::c3fb109c-09d1-42a6-93f4-69472d709861" providerId="AD" clId="Web-{D679DCF0-49DC-4F9E-ADB6-C90414C9E1BA}" dt="2023-02-15T13:47:50.816" v="4"/>
        <pc:sldMkLst>
          <pc:docMk/>
          <pc:sldMk cId="934368404" sldId="776"/>
        </pc:sldMkLst>
      </pc:sldChg>
      <pc:sldChg chg="del">
        <pc:chgData name="Jenifer Prince Devaraj" userId="S::j.prince-devaraj@uwtsd.ac.uk::c3fb109c-09d1-42a6-93f4-69472d709861" providerId="AD" clId="Web-{D679DCF0-49DC-4F9E-ADB6-C90414C9E1BA}" dt="2023-02-15T13:47:50.816" v="2"/>
        <pc:sldMkLst>
          <pc:docMk/>
          <pc:sldMk cId="1419858031" sldId="777"/>
        </pc:sldMkLst>
      </pc:sldChg>
      <pc:sldChg chg="del">
        <pc:chgData name="Jenifer Prince Devaraj" userId="S::j.prince-devaraj@uwtsd.ac.uk::c3fb109c-09d1-42a6-93f4-69472d709861" providerId="AD" clId="Web-{D679DCF0-49DC-4F9E-ADB6-C90414C9E1BA}" dt="2023-02-15T13:47:50.816" v="3"/>
        <pc:sldMkLst>
          <pc:docMk/>
          <pc:sldMk cId="2667604713" sldId="778"/>
        </pc:sldMkLst>
      </pc:sldChg>
      <pc:sldChg chg="del">
        <pc:chgData name="Jenifer Prince Devaraj" userId="S::j.prince-devaraj@uwtsd.ac.uk::c3fb109c-09d1-42a6-93f4-69472d709861" providerId="AD" clId="Web-{D679DCF0-49DC-4F9E-ADB6-C90414C9E1BA}" dt="2023-02-15T13:47:50.816" v="1"/>
        <pc:sldMkLst>
          <pc:docMk/>
          <pc:sldMk cId="1170116661" sldId="779"/>
        </pc:sldMkLst>
      </pc:sldChg>
      <pc:sldChg chg="del">
        <pc:chgData name="Jenifer Prince Devaraj" userId="S::j.prince-devaraj@uwtsd.ac.uk::c3fb109c-09d1-42a6-93f4-69472d709861" providerId="AD" clId="Web-{D679DCF0-49DC-4F9E-ADB6-C90414C9E1BA}" dt="2023-02-15T13:47:50.816" v="0"/>
        <pc:sldMkLst>
          <pc:docMk/>
          <pc:sldMk cId="4221110848" sldId="780"/>
        </pc:sldMkLst>
      </pc:sldChg>
    </pc:docChg>
  </pc:docChgLst>
  <pc:docChgLst>
    <pc:chgData name="Jenifer Prince Devaraj" userId="S::j.prince-devaraj@uwtsd.ac.uk::c3fb109c-09d1-42a6-93f4-69472d709861" providerId="AD" clId="Web-{D3F405E0-EB6D-40D2-A05F-0CE4C5C0CFEC}"/>
    <pc:docChg chg="addSld modSld">
      <pc:chgData name="Jenifer Prince Devaraj" userId="S::j.prince-devaraj@uwtsd.ac.uk::c3fb109c-09d1-42a6-93f4-69472d709861" providerId="AD" clId="Web-{D3F405E0-EB6D-40D2-A05F-0CE4C5C0CFEC}" dt="2023-02-15T12:15:28.358" v="137" actId="1076"/>
      <pc:docMkLst>
        <pc:docMk/>
      </pc:docMkLst>
      <pc:sldChg chg="modSp">
        <pc:chgData name="Jenifer Prince Devaraj" userId="S::j.prince-devaraj@uwtsd.ac.uk::c3fb109c-09d1-42a6-93f4-69472d709861" providerId="AD" clId="Web-{D3F405E0-EB6D-40D2-A05F-0CE4C5C0CFEC}" dt="2023-02-15T11:37:45.102" v="3" actId="20577"/>
        <pc:sldMkLst>
          <pc:docMk/>
          <pc:sldMk cId="3658654216" sldId="755"/>
        </pc:sldMkLst>
        <pc:spChg chg="mod">
          <ac:chgData name="Jenifer Prince Devaraj" userId="S::j.prince-devaraj@uwtsd.ac.uk::c3fb109c-09d1-42a6-93f4-69472d709861" providerId="AD" clId="Web-{D3F405E0-EB6D-40D2-A05F-0CE4C5C0CFEC}" dt="2023-02-15T11:37:45.102" v="3" actId="20577"/>
          <ac:spMkLst>
            <pc:docMk/>
            <pc:sldMk cId="3658654216" sldId="755"/>
            <ac:spMk id="15" creationId="{85B9DB09-AFF2-ED26-610C-81DB3EC95191}"/>
          </ac:spMkLst>
        </pc:spChg>
      </pc:sldChg>
      <pc:sldChg chg="modSp">
        <pc:chgData name="Jenifer Prince Devaraj" userId="S::j.prince-devaraj@uwtsd.ac.uk::c3fb109c-09d1-42a6-93f4-69472d709861" providerId="AD" clId="Web-{D3F405E0-EB6D-40D2-A05F-0CE4C5C0CFEC}" dt="2023-02-15T12:15:28.358" v="137" actId="1076"/>
        <pc:sldMkLst>
          <pc:docMk/>
          <pc:sldMk cId="2030799890" sldId="764"/>
        </pc:sldMkLst>
        <pc:spChg chg="mod">
          <ac:chgData name="Jenifer Prince Devaraj" userId="S::j.prince-devaraj@uwtsd.ac.uk::c3fb109c-09d1-42a6-93f4-69472d709861" providerId="AD" clId="Web-{D3F405E0-EB6D-40D2-A05F-0CE4C5C0CFEC}" dt="2023-02-15T12:15:28.358" v="137" actId="1076"/>
          <ac:spMkLst>
            <pc:docMk/>
            <pc:sldMk cId="2030799890" sldId="764"/>
            <ac:spMk id="6" creationId="{EE13E337-82D5-2C2E-9299-F80770FD90D4}"/>
          </ac:spMkLst>
        </pc:spChg>
      </pc:sldChg>
      <pc:sldChg chg="modSp add replId">
        <pc:chgData name="Jenifer Prince Devaraj" userId="S::j.prince-devaraj@uwtsd.ac.uk::c3fb109c-09d1-42a6-93f4-69472d709861" providerId="AD" clId="Web-{D3F405E0-EB6D-40D2-A05F-0CE4C5C0CFEC}" dt="2023-02-15T11:44:09.317" v="50" actId="20577"/>
        <pc:sldMkLst>
          <pc:docMk/>
          <pc:sldMk cId="1278170707" sldId="781"/>
        </pc:sldMkLst>
        <pc:spChg chg="mod">
          <ac:chgData name="Jenifer Prince Devaraj" userId="S::j.prince-devaraj@uwtsd.ac.uk::c3fb109c-09d1-42a6-93f4-69472d709861" providerId="AD" clId="Web-{D3F405E0-EB6D-40D2-A05F-0CE4C5C0CFEC}" dt="2023-02-15T11:44:09.317" v="50" actId="20577"/>
          <ac:spMkLst>
            <pc:docMk/>
            <pc:sldMk cId="1278170707" sldId="781"/>
            <ac:spMk id="15" creationId="{85B9DB09-AFF2-ED26-610C-81DB3EC95191}"/>
          </ac:spMkLst>
        </pc:spChg>
      </pc:sldChg>
      <pc:sldChg chg="addSp modSp add replId">
        <pc:chgData name="Jenifer Prince Devaraj" userId="S::j.prince-devaraj@uwtsd.ac.uk::c3fb109c-09d1-42a6-93f4-69472d709861" providerId="AD" clId="Web-{D3F405E0-EB6D-40D2-A05F-0CE4C5C0CFEC}" dt="2023-02-15T11:51:40.987" v="64" actId="1076"/>
        <pc:sldMkLst>
          <pc:docMk/>
          <pc:sldMk cId="128013750" sldId="782"/>
        </pc:sldMkLst>
        <pc:spChg chg="mod">
          <ac:chgData name="Jenifer Prince Devaraj" userId="S::j.prince-devaraj@uwtsd.ac.uk::c3fb109c-09d1-42a6-93f4-69472d709861" providerId="AD" clId="Web-{D3F405E0-EB6D-40D2-A05F-0CE4C5C0CFEC}" dt="2023-02-15T11:51:17.439" v="59" actId="20577"/>
          <ac:spMkLst>
            <pc:docMk/>
            <pc:sldMk cId="128013750" sldId="782"/>
            <ac:spMk id="15" creationId="{85B9DB09-AFF2-ED26-610C-81DB3EC95191}"/>
          </ac:spMkLst>
        </pc:spChg>
        <pc:picChg chg="add mod">
          <ac:chgData name="Jenifer Prince Devaraj" userId="S::j.prince-devaraj@uwtsd.ac.uk::c3fb109c-09d1-42a6-93f4-69472d709861" providerId="AD" clId="Web-{D3F405E0-EB6D-40D2-A05F-0CE4C5C0CFEC}" dt="2023-02-15T11:51:40.987" v="64" actId="1076"/>
          <ac:picMkLst>
            <pc:docMk/>
            <pc:sldMk cId="128013750" sldId="782"/>
            <ac:picMk id="3" creationId="{1A610B40-DA1D-1417-8517-F50C85C3F80E}"/>
          </ac:picMkLst>
        </pc:picChg>
      </pc:sldChg>
      <pc:sldChg chg="addSp delSp modSp add replId">
        <pc:chgData name="Jenifer Prince Devaraj" userId="S::j.prince-devaraj@uwtsd.ac.uk::c3fb109c-09d1-42a6-93f4-69472d709861" providerId="AD" clId="Web-{D3F405E0-EB6D-40D2-A05F-0CE4C5C0CFEC}" dt="2023-02-15T12:15:12.826" v="136" actId="14100"/>
        <pc:sldMkLst>
          <pc:docMk/>
          <pc:sldMk cId="3973763390" sldId="783"/>
        </pc:sldMkLst>
        <pc:spChg chg="add mod">
          <ac:chgData name="Jenifer Prince Devaraj" userId="S::j.prince-devaraj@uwtsd.ac.uk::c3fb109c-09d1-42a6-93f4-69472d709861" providerId="AD" clId="Web-{D3F405E0-EB6D-40D2-A05F-0CE4C5C0CFEC}" dt="2023-02-15T12:15:12.826" v="136" actId="14100"/>
          <ac:spMkLst>
            <pc:docMk/>
            <pc:sldMk cId="3973763390" sldId="783"/>
            <ac:spMk id="6" creationId="{9444B9FD-24D8-A0F2-DF7B-FFCA99FB1DB5}"/>
          </ac:spMkLst>
        </pc:spChg>
        <pc:spChg chg="del">
          <ac:chgData name="Jenifer Prince Devaraj" userId="S::j.prince-devaraj@uwtsd.ac.uk::c3fb109c-09d1-42a6-93f4-69472d709861" providerId="AD" clId="Web-{D3F405E0-EB6D-40D2-A05F-0CE4C5C0CFEC}" dt="2023-02-15T12:10:29.896" v="66"/>
          <ac:spMkLst>
            <pc:docMk/>
            <pc:sldMk cId="3973763390" sldId="783"/>
            <ac:spMk id="7" creationId="{5628992A-D0CE-F2B8-DA0E-DA4E4A11D5BA}"/>
          </ac:spMkLst>
        </pc:spChg>
        <pc:spChg chg="mod">
          <ac:chgData name="Jenifer Prince Devaraj" userId="S::j.prince-devaraj@uwtsd.ac.uk::c3fb109c-09d1-42a6-93f4-69472d709861" providerId="AD" clId="Web-{D3F405E0-EB6D-40D2-A05F-0CE4C5C0CFEC}" dt="2023-02-15T12:10:38.584" v="71" actId="20577"/>
          <ac:spMkLst>
            <pc:docMk/>
            <pc:sldMk cId="3973763390" sldId="783"/>
            <ac:spMk id="16" creationId="{BAE0A156-7D83-76D0-3F38-156333046F36}"/>
          </ac:spMkLst>
        </pc:spChg>
        <pc:picChg chg="add mod">
          <ac:chgData name="Jenifer Prince Devaraj" userId="S::j.prince-devaraj@uwtsd.ac.uk::c3fb109c-09d1-42a6-93f4-69472d709861" providerId="AD" clId="Web-{D3F405E0-EB6D-40D2-A05F-0CE4C5C0CFEC}" dt="2023-02-15T12:15:08.857" v="135" actId="1076"/>
          <ac:picMkLst>
            <pc:docMk/>
            <pc:sldMk cId="3973763390" sldId="783"/>
            <ac:picMk id="3" creationId="{FE97E141-F94A-4F9C-DEC2-D0DC05E0889F}"/>
          </ac:picMkLst>
        </pc:picChg>
      </pc:sldChg>
    </pc:docChg>
  </pc:docChgLst>
  <pc:docChgLst>
    <pc:chgData name="Jenifer Prince Devaraj" userId="c3fb109c-09d1-42a6-93f4-69472d709861" providerId="ADAL" clId="{3C7FCC0E-5CB1-463A-B0B0-4FCA61BAB6B0}"/>
    <pc:docChg chg="undo custSel addSld modSld sldOrd">
      <pc:chgData name="Jenifer Prince Devaraj" userId="c3fb109c-09d1-42a6-93f4-69472d709861" providerId="ADAL" clId="{3C7FCC0E-5CB1-463A-B0B0-4FCA61BAB6B0}" dt="2023-02-07T15:07:18.734" v="18" actId="255"/>
      <pc:docMkLst>
        <pc:docMk/>
      </pc:docMkLst>
      <pc:sldChg chg="addSp delSp modSp add mod ord">
        <pc:chgData name="Jenifer Prince Devaraj" userId="c3fb109c-09d1-42a6-93f4-69472d709861" providerId="ADAL" clId="{3C7FCC0E-5CB1-463A-B0B0-4FCA61BAB6B0}" dt="2023-02-07T15:07:18.734" v="18" actId="255"/>
        <pc:sldMkLst>
          <pc:docMk/>
          <pc:sldMk cId="1886451216" sldId="726"/>
        </pc:sldMkLst>
        <pc:spChg chg="mod">
          <ac:chgData name="Jenifer Prince Devaraj" userId="c3fb109c-09d1-42a6-93f4-69472d709861" providerId="ADAL" clId="{3C7FCC0E-5CB1-463A-B0B0-4FCA61BAB6B0}" dt="2023-02-07T15:07:10.107" v="16" actId="1076"/>
          <ac:spMkLst>
            <pc:docMk/>
            <pc:sldMk cId="1886451216" sldId="726"/>
            <ac:spMk id="3" creationId="{00000000-0000-0000-0000-000000000000}"/>
          </ac:spMkLst>
        </pc:spChg>
        <pc:spChg chg="add del">
          <ac:chgData name="Jenifer Prince Devaraj" userId="c3fb109c-09d1-42a6-93f4-69472d709861" providerId="ADAL" clId="{3C7FCC0E-5CB1-463A-B0B0-4FCA61BAB6B0}" dt="2023-02-07T15:06:54.944" v="12" actId="22"/>
          <ac:spMkLst>
            <pc:docMk/>
            <pc:sldMk cId="1886451216" sldId="726"/>
            <ac:spMk id="5" creationId="{75F30695-5DAD-2C4D-A4A8-711361AAC88F}"/>
          </ac:spMkLst>
        </pc:spChg>
        <pc:spChg chg="add mod">
          <ac:chgData name="Jenifer Prince Devaraj" userId="c3fb109c-09d1-42a6-93f4-69472d709861" providerId="ADAL" clId="{3C7FCC0E-5CB1-463A-B0B0-4FCA61BAB6B0}" dt="2023-02-07T15:07:18.734" v="18" actId="255"/>
          <ac:spMkLst>
            <pc:docMk/>
            <pc:sldMk cId="1886451216" sldId="726"/>
            <ac:spMk id="7" creationId="{6E81CB44-C43A-9A87-6B82-0AFA3F8C255C}"/>
          </ac:spMkLst>
        </pc:spChg>
      </pc:sldChg>
    </pc:docChg>
  </pc:docChgLst>
  <pc:docChgLst>
    <pc:chgData name="Jenifer Prince Devaraj" userId="c3fb109c-09d1-42a6-93f4-69472d709861" providerId="ADAL" clId="{FE01B5F7-2913-468C-81CC-573136114018}"/>
    <pc:docChg chg="undo custSel addSld delSld modSld sldOrd">
      <pc:chgData name="Jenifer Prince Devaraj" userId="c3fb109c-09d1-42a6-93f4-69472d709861" providerId="ADAL" clId="{FE01B5F7-2913-468C-81CC-573136114018}" dt="2024-02-06T15:08:05.209" v="259"/>
      <pc:docMkLst>
        <pc:docMk/>
      </pc:docMkLst>
      <pc:sldChg chg="modSp mod">
        <pc:chgData name="Jenifer Prince Devaraj" userId="c3fb109c-09d1-42a6-93f4-69472d709861" providerId="ADAL" clId="{FE01B5F7-2913-468C-81CC-573136114018}" dt="2024-02-06T11:33:25.999" v="0" actId="33524"/>
        <pc:sldMkLst>
          <pc:docMk/>
          <pc:sldMk cId="3658654216" sldId="755"/>
        </pc:sldMkLst>
        <pc:spChg chg="mod">
          <ac:chgData name="Jenifer Prince Devaraj" userId="c3fb109c-09d1-42a6-93f4-69472d709861" providerId="ADAL" clId="{FE01B5F7-2913-468C-81CC-573136114018}" dt="2024-02-06T11:33:25.999" v="0" actId="33524"/>
          <ac:spMkLst>
            <pc:docMk/>
            <pc:sldMk cId="3658654216" sldId="755"/>
            <ac:spMk id="15" creationId="{85B9DB09-AFF2-ED26-610C-81DB3EC95191}"/>
          </ac:spMkLst>
        </pc:spChg>
      </pc:sldChg>
      <pc:sldChg chg="add del">
        <pc:chgData name="Jenifer Prince Devaraj" userId="c3fb109c-09d1-42a6-93f4-69472d709861" providerId="ADAL" clId="{FE01B5F7-2913-468C-81CC-573136114018}" dt="2024-02-06T15:08:05.209" v="259"/>
        <pc:sldMkLst>
          <pc:docMk/>
          <pc:sldMk cId="2030799890" sldId="764"/>
        </pc:sldMkLst>
      </pc:sldChg>
      <pc:sldChg chg="modSp mod">
        <pc:chgData name="Jenifer Prince Devaraj" userId="c3fb109c-09d1-42a6-93f4-69472d709861" providerId="ADAL" clId="{FE01B5F7-2913-468C-81CC-573136114018}" dt="2024-02-06T13:02:07.535" v="3" actId="33524"/>
        <pc:sldMkLst>
          <pc:docMk/>
          <pc:sldMk cId="1812781161" sldId="770"/>
        </pc:sldMkLst>
        <pc:spChg chg="mod">
          <ac:chgData name="Jenifer Prince Devaraj" userId="c3fb109c-09d1-42a6-93f4-69472d709861" providerId="ADAL" clId="{FE01B5F7-2913-468C-81CC-573136114018}" dt="2024-02-06T13:02:07.535" v="3" actId="33524"/>
          <ac:spMkLst>
            <pc:docMk/>
            <pc:sldMk cId="1812781161" sldId="770"/>
            <ac:spMk id="6" creationId="{EE13E337-82D5-2C2E-9299-F80770FD90D4}"/>
          </ac:spMkLst>
        </pc:spChg>
      </pc:sldChg>
      <pc:sldChg chg="addSp delSp modSp mod">
        <pc:chgData name="Jenifer Prince Devaraj" userId="c3fb109c-09d1-42a6-93f4-69472d709861" providerId="ADAL" clId="{FE01B5F7-2913-468C-81CC-573136114018}" dt="2024-02-06T13:08:56.006" v="6" actId="1076"/>
        <pc:sldMkLst>
          <pc:docMk/>
          <pc:sldMk cId="3557578534" sldId="771"/>
        </pc:sldMkLst>
        <pc:picChg chg="del">
          <ac:chgData name="Jenifer Prince Devaraj" userId="c3fb109c-09d1-42a6-93f4-69472d709861" providerId="ADAL" clId="{FE01B5F7-2913-468C-81CC-573136114018}" dt="2024-02-06T13:08:52.080" v="4" actId="478"/>
          <ac:picMkLst>
            <pc:docMk/>
            <pc:sldMk cId="3557578534" sldId="771"/>
            <ac:picMk id="7" creationId="{E5BAC0E2-179B-1F02-65D3-FD394AF26074}"/>
          </ac:picMkLst>
        </pc:picChg>
        <pc:picChg chg="add mod">
          <ac:chgData name="Jenifer Prince Devaraj" userId="c3fb109c-09d1-42a6-93f4-69472d709861" providerId="ADAL" clId="{FE01B5F7-2913-468C-81CC-573136114018}" dt="2024-02-06T13:08:56.006" v="6" actId="1076"/>
          <ac:picMkLst>
            <pc:docMk/>
            <pc:sldMk cId="3557578534" sldId="771"/>
            <ac:picMk id="8" creationId="{FFB5FD42-D610-D707-4FB7-26E0FA7AB570}"/>
          </ac:picMkLst>
        </pc:picChg>
      </pc:sldChg>
      <pc:sldChg chg="add del ord">
        <pc:chgData name="Jenifer Prince Devaraj" userId="c3fb109c-09d1-42a6-93f4-69472d709861" providerId="ADAL" clId="{FE01B5F7-2913-468C-81CC-573136114018}" dt="2024-02-06T15:07:45.635" v="258"/>
        <pc:sldMkLst>
          <pc:docMk/>
          <pc:sldMk cId="2974918781" sldId="772"/>
        </pc:sldMkLst>
      </pc:sldChg>
      <pc:sldChg chg="addSp delSp modSp add mod">
        <pc:chgData name="Jenifer Prince Devaraj" userId="c3fb109c-09d1-42a6-93f4-69472d709861" providerId="ADAL" clId="{FE01B5F7-2913-468C-81CC-573136114018}" dt="2024-02-06T14:08:53.501" v="40" actId="21"/>
        <pc:sldMkLst>
          <pc:docMk/>
          <pc:sldMk cId="1555473364" sldId="773"/>
        </pc:sldMkLst>
        <pc:spChg chg="del">
          <ac:chgData name="Jenifer Prince Devaraj" userId="c3fb109c-09d1-42a6-93f4-69472d709861" providerId="ADAL" clId="{FE01B5F7-2913-468C-81CC-573136114018}" dt="2024-02-06T13:11:56.228" v="13" actId="478"/>
          <ac:spMkLst>
            <pc:docMk/>
            <pc:sldMk cId="1555473364" sldId="773"/>
            <ac:spMk id="3" creationId="{72DC1247-3192-C64D-3288-EC9FAD1FD9F9}"/>
          </ac:spMkLst>
        </pc:spChg>
        <pc:spChg chg="add mod">
          <ac:chgData name="Jenifer Prince Devaraj" userId="c3fb109c-09d1-42a6-93f4-69472d709861" providerId="ADAL" clId="{FE01B5F7-2913-468C-81CC-573136114018}" dt="2024-02-06T13:11:56.859" v="14"/>
          <ac:spMkLst>
            <pc:docMk/>
            <pc:sldMk cId="1555473364" sldId="773"/>
            <ac:spMk id="4" creationId="{70D6D728-E3B2-D70B-297A-4F0EFBDBC013}"/>
          </ac:spMkLst>
        </pc:spChg>
        <pc:picChg chg="add del mod">
          <ac:chgData name="Jenifer Prince Devaraj" userId="c3fb109c-09d1-42a6-93f4-69472d709861" providerId="ADAL" clId="{FE01B5F7-2913-468C-81CC-573136114018}" dt="2024-02-06T14:08:53.501" v="40" actId="21"/>
          <ac:picMkLst>
            <pc:docMk/>
            <pc:sldMk cId="1555473364" sldId="773"/>
            <ac:picMk id="8" creationId="{3DDFD6F0-73EF-01A3-8142-2C6EE1272EF8}"/>
          </ac:picMkLst>
        </pc:picChg>
      </pc:sldChg>
      <pc:sldChg chg="addSp delSp modSp add mod">
        <pc:chgData name="Jenifer Prince Devaraj" userId="c3fb109c-09d1-42a6-93f4-69472d709861" providerId="ADAL" clId="{FE01B5F7-2913-468C-81CC-573136114018}" dt="2024-02-06T14:31:28.642" v="250" actId="1076"/>
        <pc:sldMkLst>
          <pc:docMk/>
          <pc:sldMk cId="2239803020" sldId="774"/>
        </pc:sldMkLst>
        <pc:spChg chg="mod">
          <ac:chgData name="Jenifer Prince Devaraj" userId="c3fb109c-09d1-42a6-93f4-69472d709861" providerId="ADAL" clId="{FE01B5F7-2913-468C-81CC-573136114018}" dt="2024-02-06T14:29:57.685" v="240" actId="6549"/>
          <ac:spMkLst>
            <pc:docMk/>
            <pc:sldMk cId="2239803020" sldId="774"/>
            <ac:spMk id="6" creationId="{EE13E337-82D5-2C2E-9299-F80770FD90D4}"/>
          </ac:spMkLst>
        </pc:spChg>
        <pc:spChg chg="mod">
          <ac:chgData name="Jenifer Prince Devaraj" userId="c3fb109c-09d1-42a6-93f4-69472d709861" providerId="ADAL" clId="{FE01B5F7-2913-468C-81CC-573136114018}" dt="2024-02-06T14:10:08.759" v="129" actId="1076"/>
          <ac:spMkLst>
            <pc:docMk/>
            <pc:sldMk cId="2239803020" sldId="774"/>
            <ac:spMk id="16" creationId="{BAE0A156-7D83-76D0-3F38-156333046F36}"/>
          </ac:spMkLst>
        </pc:spChg>
        <pc:picChg chg="add del mod">
          <ac:chgData name="Jenifer Prince Devaraj" userId="c3fb109c-09d1-42a6-93f4-69472d709861" providerId="ADAL" clId="{FE01B5F7-2913-468C-81CC-573136114018}" dt="2024-02-06T14:10:54.076" v="145" actId="478"/>
          <ac:picMkLst>
            <pc:docMk/>
            <pc:sldMk cId="2239803020" sldId="774"/>
            <ac:picMk id="4" creationId="{56008CF8-1771-B51E-A1F3-E47DA3D98C11}"/>
          </ac:picMkLst>
        </pc:picChg>
        <pc:picChg chg="add del mod">
          <ac:chgData name="Jenifer Prince Devaraj" userId="c3fb109c-09d1-42a6-93f4-69472d709861" providerId="ADAL" clId="{FE01B5F7-2913-468C-81CC-573136114018}" dt="2024-02-06T14:31:17.440" v="244" actId="478"/>
          <ac:picMkLst>
            <pc:docMk/>
            <pc:sldMk cId="2239803020" sldId="774"/>
            <ac:picMk id="7" creationId="{F6CCB0FB-8E93-43A6-8E3E-350B98163EE7}"/>
          </ac:picMkLst>
        </pc:picChg>
        <pc:picChg chg="add mod">
          <ac:chgData name="Jenifer Prince Devaraj" userId="c3fb109c-09d1-42a6-93f4-69472d709861" providerId="ADAL" clId="{FE01B5F7-2913-468C-81CC-573136114018}" dt="2024-02-06T14:31:28.642" v="250" actId="1076"/>
          <ac:picMkLst>
            <pc:docMk/>
            <pc:sldMk cId="2239803020" sldId="774"/>
            <ac:picMk id="10" creationId="{EAF19DD1-C982-C990-A553-7A453E9BB134}"/>
          </ac:picMkLst>
        </pc:picChg>
        <pc:picChg chg="add del mod">
          <ac:chgData name="Jenifer Prince Devaraj" userId="c3fb109c-09d1-42a6-93f4-69472d709861" providerId="ADAL" clId="{FE01B5F7-2913-468C-81CC-573136114018}" dt="2024-02-06T14:29:58.532" v="241" actId="1076"/>
          <ac:picMkLst>
            <pc:docMk/>
            <pc:sldMk cId="2239803020" sldId="774"/>
            <ac:picMk id="12" creationId="{18BC4980-826A-C369-FD8F-AA2C66B015CF}"/>
          </ac:picMkLst>
        </pc:picChg>
        <pc:cxnChg chg="add del mod">
          <ac:chgData name="Jenifer Prince Devaraj" userId="c3fb109c-09d1-42a6-93f4-69472d709861" providerId="ADAL" clId="{FE01B5F7-2913-468C-81CC-573136114018}" dt="2024-02-06T14:23:20.076" v="206" actId="11529"/>
          <ac:cxnSpMkLst>
            <pc:docMk/>
            <pc:sldMk cId="2239803020" sldId="774"/>
            <ac:cxnSpMk id="9" creationId="{EFA18985-F4E7-F88B-D55A-B07E6B2D1A39}"/>
          </ac:cxnSpMkLst>
        </pc:cxnChg>
      </pc:sldChg>
      <pc:sldChg chg="add">
        <pc:chgData name="Jenifer Prince Devaraj" userId="c3fb109c-09d1-42a6-93f4-69472d709861" providerId="ADAL" clId="{FE01B5F7-2913-468C-81CC-573136114018}" dt="2024-02-06T13:11:45.287" v="12"/>
        <pc:sldMkLst>
          <pc:docMk/>
          <pc:sldMk cId="1159006833" sldId="775"/>
        </pc:sldMkLst>
      </pc:sldChg>
      <pc:sldChg chg="modSp add mod">
        <pc:chgData name="Jenifer Prince Devaraj" userId="c3fb109c-09d1-42a6-93f4-69472d709861" providerId="ADAL" clId="{FE01B5F7-2913-468C-81CC-573136114018}" dt="2024-02-06T13:19:35.462" v="15" actId="20577"/>
        <pc:sldMkLst>
          <pc:docMk/>
          <pc:sldMk cId="934368404" sldId="776"/>
        </pc:sldMkLst>
        <pc:spChg chg="mod">
          <ac:chgData name="Jenifer Prince Devaraj" userId="c3fb109c-09d1-42a6-93f4-69472d709861" providerId="ADAL" clId="{FE01B5F7-2913-468C-81CC-573136114018}" dt="2024-02-06T13:19:35.462" v="15" actId="20577"/>
          <ac:spMkLst>
            <pc:docMk/>
            <pc:sldMk cId="934368404" sldId="776"/>
            <ac:spMk id="6" creationId="{EE13E337-82D5-2C2E-9299-F80770FD90D4}"/>
          </ac:spMkLst>
        </pc:spChg>
      </pc:sldChg>
      <pc:sldChg chg="addSp modSp add del mod">
        <pc:chgData name="Jenifer Prince Devaraj" userId="c3fb109c-09d1-42a6-93f4-69472d709861" providerId="ADAL" clId="{FE01B5F7-2913-468C-81CC-573136114018}" dt="2024-02-06T13:27:07.323" v="32" actId="1076"/>
        <pc:sldMkLst>
          <pc:docMk/>
          <pc:sldMk cId="1419858031" sldId="777"/>
        </pc:sldMkLst>
        <pc:spChg chg="mod">
          <ac:chgData name="Jenifer Prince Devaraj" userId="c3fb109c-09d1-42a6-93f4-69472d709861" providerId="ADAL" clId="{FE01B5F7-2913-468C-81CC-573136114018}" dt="2024-02-06T13:26:52.591" v="27" actId="5793"/>
          <ac:spMkLst>
            <pc:docMk/>
            <pc:sldMk cId="1419858031" sldId="777"/>
            <ac:spMk id="6" creationId="{EE13E337-82D5-2C2E-9299-F80770FD90D4}"/>
          </ac:spMkLst>
        </pc:spChg>
        <pc:spChg chg="mod">
          <ac:chgData name="Jenifer Prince Devaraj" userId="c3fb109c-09d1-42a6-93f4-69472d709861" providerId="ADAL" clId="{FE01B5F7-2913-468C-81CC-573136114018}" dt="2024-02-06T13:27:07.323" v="32" actId="1076"/>
          <ac:spMkLst>
            <pc:docMk/>
            <pc:sldMk cId="1419858031" sldId="777"/>
            <ac:spMk id="16" creationId="{BAE0A156-7D83-76D0-3F38-156333046F36}"/>
          </ac:spMkLst>
        </pc:spChg>
        <pc:picChg chg="add mod">
          <ac:chgData name="Jenifer Prince Devaraj" userId="c3fb109c-09d1-42a6-93f4-69472d709861" providerId="ADAL" clId="{FE01B5F7-2913-468C-81CC-573136114018}" dt="2024-02-06T13:27:03.840" v="31" actId="1076"/>
          <ac:picMkLst>
            <pc:docMk/>
            <pc:sldMk cId="1419858031" sldId="777"/>
            <ac:picMk id="4" creationId="{7775A6B5-862C-0640-FBED-B89A22F806D2}"/>
          </ac:picMkLst>
        </pc:picChg>
      </pc:sldChg>
      <pc:sldChg chg="addSp delSp modSp add mod">
        <pc:chgData name="Jenifer Prince Devaraj" userId="c3fb109c-09d1-42a6-93f4-69472d709861" providerId="ADAL" clId="{FE01B5F7-2913-468C-81CC-573136114018}" dt="2024-02-06T13:46:36.903" v="35" actId="1076"/>
        <pc:sldMkLst>
          <pc:docMk/>
          <pc:sldMk cId="2667604713" sldId="778"/>
        </pc:sldMkLst>
        <pc:picChg chg="add mod">
          <ac:chgData name="Jenifer Prince Devaraj" userId="c3fb109c-09d1-42a6-93f4-69472d709861" providerId="ADAL" clId="{FE01B5F7-2913-468C-81CC-573136114018}" dt="2024-02-06T13:46:36.903" v="35" actId="1076"/>
          <ac:picMkLst>
            <pc:docMk/>
            <pc:sldMk cId="2667604713" sldId="778"/>
            <ac:picMk id="7" creationId="{B3CC3E58-1A07-F2FB-C9FD-13D1FD8C6183}"/>
          </ac:picMkLst>
        </pc:picChg>
        <pc:picChg chg="del">
          <ac:chgData name="Jenifer Prince Devaraj" userId="c3fb109c-09d1-42a6-93f4-69472d709861" providerId="ADAL" clId="{FE01B5F7-2913-468C-81CC-573136114018}" dt="2024-02-06T13:46:33.738" v="33" actId="478"/>
          <ac:picMkLst>
            <pc:docMk/>
            <pc:sldMk cId="2667604713" sldId="778"/>
            <ac:picMk id="9" creationId="{F4850F4F-C891-34AC-5FEC-D94827B74793}"/>
          </ac:picMkLst>
        </pc:picChg>
      </pc:sldChg>
      <pc:sldChg chg="add del">
        <pc:chgData name="Jenifer Prince Devaraj" userId="c3fb109c-09d1-42a6-93f4-69472d709861" providerId="ADAL" clId="{FE01B5F7-2913-468C-81CC-573136114018}" dt="2024-02-06T13:11:45.287" v="12"/>
        <pc:sldMkLst>
          <pc:docMk/>
          <pc:sldMk cId="1170116661" sldId="779"/>
        </pc:sldMkLst>
      </pc:sldChg>
      <pc:sldChg chg="modSp add del mod">
        <pc:chgData name="Jenifer Prince Devaraj" userId="c3fb109c-09d1-42a6-93f4-69472d709861" providerId="ADAL" clId="{FE01B5F7-2913-468C-81CC-573136114018}" dt="2024-02-06T13:47:11.290" v="36" actId="33524"/>
        <pc:sldMkLst>
          <pc:docMk/>
          <pc:sldMk cId="4221110848" sldId="780"/>
        </pc:sldMkLst>
        <pc:spChg chg="mod">
          <ac:chgData name="Jenifer Prince Devaraj" userId="c3fb109c-09d1-42a6-93f4-69472d709861" providerId="ADAL" clId="{FE01B5F7-2913-468C-81CC-573136114018}" dt="2024-02-06T13:47:11.290" v="36" actId="33524"/>
          <ac:spMkLst>
            <pc:docMk/>
            <pc:sldMk cId="4221110848" sldId="780"/>
            <ac:spMk id="6" creationId="{EE13E337-82D5-2C2E-9299-F80770FD90D4}"/>
          </ac:spMkLst>
        </pc:spChg>
      </pc:sldChg>
      <pc:sldChg chg="modSp mod">
        <pc:chgData name="Jenifer Prince Devaraj" userId="c3fb109c-09d1-42a6-93f4-69472d709861" providerId="ADAL" clId="{FE01B5F7-2913-468C-81CC-573136114018}" dt="2024-02-06T11:43:18.154" v="2" actId="20577"/>
        <pc:sldMkLst>
          <pc:docMk/>
          <pc:sldMk cId="2337211031" sldId="789"/>
        </pc:sldMkLst>
        <pc:spChg chg="mod">
          <ac:chgData name="Jenifer Prince Devaraj" userId="c3fb109c-09d1-42a6-93f4-69472d709861" providerId="ADAL" clId="{FE01B5F7-2913-468C-81CC-573136114018}" dt="2024-02-06T11:43:18.154" v="2" actId="20577"/>
          <ac:spMkLst>
            <pc:docMk/>
            <pc:sldMk cId="2337211031" sldId="789"/>
            <ac:spMk id="3" creationId="{64C5761F-226D-27BD-983E-F4046DC3DA19}"/>
          </ac:spMkLst>
        </pc:spChg>
      </pc:sldChg>
      <pc:sldChg chg="ord">
        <pc:chgData name="Jenifer Prince Devaraj" userId="c3fb109c-09d1-42a6-93f4-69472d709861" providerId="ADAL" clId="{FE01B5F7-2913-468C-81CC-573136114018}" dt="2024-02-06T14:42:10.863" v="254"/>
        <pc:sldMkLst>
          <pc:docMk/>
          <pc:sldMk cId="3622244019" sldId="790"/>
        </pc:sldMkLst>
      </pc:sldChg>
      <pc:sldChg chg="modSp add del mod">
        <pc:chgData name="Jenifer Prince Devaraj" userId="c3fb109c-09d1-42a6-93f4-69472d709861" providerId="ADAL" clId="{FE01B5F7-2913-468C-81CC-573136114018}" dt="2024-02-06T14:42:18.931" v="255" actId="1076"/>
        <pc:sldMkLst>
          <pc:docMk/>
          <pc:sldMk cId="1224556261" sldId="791"/>
        </pc:sldMkLst>
        <pc:picChg chg="mod">
          <ac:chgData name="Jenifer Prince Devaraj" userId="c3fb109c-09d1-42a6-93f4-69472d709861" providerId="ADAL" clId="{FE01B5F7-2913-468C-81CC-573136114018}" dt="2024-02-06T14:42:18.931" v="255" actId="1076"/>
          <ac:picMkLst>
            <pc:docMk/>
            <pc:sldMk cId="1224556261" sldId="791"/>
            <ac:picMk id="7" creationId="{D265071C-4E2D-6589-E761-FF369E95638B}"/>
          </ac:picMkLst>
        </pc:picChg>
      </pc:sldChg>
    </pc:docChg>
  </pc:docChgLst>
  <pc:docChgLst>
    <pc:chgData name="Jenifer Prince Devaraj" userId="c3fb109c-09d1-42a6-93f4-69472d709861" providerId="ADAL" clId="{06B8A088-1E06-4CB8-8D32-B32FC74D7DF0}"/>
    <pc:docChg chg="undo custSel modSld delMainMaster">
      <pc:chgData name="Jenifer Prince Devaraj" userId="c3fb109c-09d1-42a6-93f4-69472d709861" providerId="ADAL" clId="{06B8A088-1E06-4CB8-8D32-B32FC74D7DF0}" dt="2024-10-10T07:49:32.022" v="44" actId="1076"/>
      <pc:docMkLst>
        <pc:docMk/>
      </pc:docMkLst>
      <pc:sldChg chg="modSp mod">
        <pc:chgData name="Jenifer Prince Devaraj" userId="c3fb109c-09d1-42a6-93f4-69472d709861" providerId="ADAL" clId="{06B8A088-1E06-4CB8-8D32-B32FC74D7DF0}" dt="2024-10-10T07:48:57.849" v="31" actId="20577"/>
        <pc:sldMkLst>
          <pc:docMk/>
          <pc:sldMk cId="3658654216" sldId="755"/>
        </pc:sldMkLst>
        <pc:spChg chg="mod">
          <ac:chgData name="Jenifer Prince Devaraj" userId="c3fb109c-09d1-42a6-93f4-69472d709861" providerId="ADAL" clId="{06B8A088-1E06-4CB8-8D32-B32FC74D7DF0}" dt="2024-10-10T07:48:57.849" v="31" actId="20577"/>
          <ac:spMkLst>
            <pc:docMk/>
            <pc:sldMk cId="3658654216" sldId="755"/>
            <ac:spMk id="15" creationId="{85B9DB09-AFF2-ED26-610C-81DB3EC95191}"/>
          </ac:spMkLst>
        </pc:spChg>
      </pc:sldChg>
      <pc:sldChg chg="addSp delSp modSp mod">
        <pc:chgData name="Jenifer Prince Devaraj" userId="c3fb109c-09d1-42a6-93f4-69472d709861" providerId="ADAL" clId="{06B8A088-1E06-4CB8-8D32-B32FC74D7DF0}" dt="2024-10-10T07:49:32.022" v="44" actId="1076"/>
        <pc:sldMkLst>
          <pc:docMk/>
          <pc:sldMk cId="2722283169" sldId="788"/>
        </pc:sldMkLst>
        <pc:spChg chg="mod">
          <ac:chgData name="Jenifer Prince Devaraj" userId="c3fb109c-09d1-42a6-93f4-69472d709861" providerId="ADAL" clId="{06B8A088-1E06-4CB8-8D32-B32FC74D7DF0}" dt="2024-10-10T07:49:19.871" v="41" actId="20577"/>
          <ac:spMkLst>
            <pc:docMk/>
            <pc:sldMk cId="2722283169" sldId="788"/>
            <ac:spMk id="27" creationId="{A4F54EE3-6BED-CDAB-5BD7-BE8BFE4CEFB3}"/>
          </ac:spMkLst>
        </pc:spChg>
        <pc:picChg chg="add mod">
          <ac:chgData name="Jenifer Prince Devaraj" userId="c3fb109c-09d1-42a6-93f4-69472d709861" providerId="ADAL" clId="{06B8A088-1E06-4CB8-8D32-B32FC74D7DF0}" dt="2024-10-10T07:48:27.252" v="26" actId="1076"/>
          <ac:picMkLst>
            <pc:docMk/>
            <pc:sldMk cId="2722283169" sldId="788"/>
            <ac:picMk id="4" creationId="{B889FD0D-1DDF-5E46-2638-75FDFB82A043}"/>
          </ac:picMkLst>
        </pc:picChg>
        <pc:picChg chg="add mod">
          <ac:chgData name="Jenifer Prince Devaraj" userId="c3fb109c-09d1-42a6-93f4-69472d709861" providerId="ADAL" clId="{06B8A088-1E06-4CB8-8D32-B32FC74D7DF0}" dt="2024-10-10T07:49:32.022" v="44" actId="1076"/>
          <ac:picMkLst>
            <pc:docMk/>
            <pc:sldMk cId="2722283169" sldId="788"/>
            <ac:picMk id="6" creationId="{357C178A-C921-D3C8-F9F5-34FF645D5FB6}"/>
          </ac:picMkLst>
        </pc:picChg>
        <pc:picChg chg="add del">
          <ac:chgData name="Jenifer Prince Devaraj" userId="c3fb109c-09d1-42a6-93f4-69472d709861" providerId="ADAL" clId="{06B8A088-1E06-4CB8-8D32-B32FC74D7DF0}" dt="2024-10-10T07:49:21.857" v="42" actId="478"/>
          <ac:picMkLst>
            <pc:docMk/>
            <pc:sldMk cId="2722283169" sldId="788"/>
            <ac:picMk id="50" creationId="{C17316B2-A554-97FB-ED3F-05E5C0734159}"/>
          </ac:picMkLst>
        </pc:picChg>
      </pc:sldChg>
      <pc:sldMasterChg chg="del delSldLayout">
        <pc:chgData name="Jenifer Prince Devaraj" userId="c3fb109c-09d1-42a6-93f4-69472d709861" providerId="ADAL" clId="{06B8A088-1E06-4CB8-8D32-B32FC74D7DF0}" dt="2024-10-10T07:29:05.891" v="2"/>
        <pc:sldMasterMkLst>
          <pc:docMk/>
          <pc:sldMasterMk cId="3994187330" sldId="2147483650"/>
        </pc:sldMasterMkLst>
        <pc:sldLayoutChg chg="del">
          <pc:chgData name="Jenifer Prince Devaraj" userId="c3fb109c-09d1-42a6-93f4-69472d709861" providerId="ADAL" clId="{06B8A088-1E06-4CB8-8D32-B32FC74D7DF0}" dt="2024-10-10T07:29:05.891" v="2"/>
          <pc:sldLayoutMkLst>
            <pc:docMk/>
            <pc:sldMasterMk cId="3994187330" sldId="2147483650"/>
            <pc:sldLayoutMk cId="4175462874" sldId="2147483675"/>
          </pc:sldLayoutMkLst>
        </pc:sldLayoutChg>
      </pc:sldMasterChg>
      <pc:sldMasterChg chg="del delSldLayout">
        <pc:chgData name="Jenifer Prince Devaraj" userId="c3fb109c-09d1-42a6-93f4-69472d709861" providerId="ADAL" clId="{06B8A088-1E06-4CB8-8D32-B32FC74D7DF0}" dt="2024-10-10T07:29:05.890" v="1"/>
        <pc:sldMasterMkLst>
          <pc:docMk/>
          <pc:sldMasterMk cId="332921129" sldId="2147483651"/>
        </pc:sldMasterMkLst>
        <pc:sldLayoutChg chg="del">
          <pc:chgData name="Jenifer Prince Devaraj" userId="c3fb109c-09d1-42a6-93f4-69472d709861" providerId="ADAL" clId="{06B8A088-1E06-4CB8-8D32-B32FC74D7DF0}" dt="2024-10-10T07:29:05.890" v="1"/>
          <pc:sldLayoutMkLst>
            <pc:docMk/>
            <pc:sldMasterMk cId="332921129" sldId="2147483651"/>
            <pc:sldLayoutMk cId="1273137694" sldId="2147483674"/>
          </pc:sldLayoutMkLst>
        </pc:sldLayoutChg>
        <pc:sldLayoutChg chg="del">
          <pc:chgData name="Jenifer Prince Devaraj" userId="c3fb109c-09d1-42a6-93f4-69472d709861" providerId="ADAL" clId="{06B8A088-1E06-4CB8-8D32-B32FC74D7DF0}" dt="2024-10-10T07:29:05.890" v="1"/>
          <pc:sldLayoutMkLst>
            <pc:docMk/>
            <pc:sldMasterMk cId="332921129" sldId="2147483651"/>
            <pc:sldLayoutMk cId="3329800859" sldId="2147483784"/>
          </pc:sldLayoutMkLst>
        </pc:sldLayoutChg>
      </pc:sldMasterChg>
      <pc:sldMasterChg chg="del delSldLayout">
        <pc:chgData name="Jenifer Prince Devaraj" userId="c3fb109c-09d1-42a6-93f4-69472d709861" providerId="ADAL" clId="{06B8A088-1E06-4CB8-8D32-B32FC74D7DF0}" dt="2024-10-10T07:29:05.893" v="3"/>
        <pc:sldMasterMkLst>
          <pc:docMk/>
          <pc:sldMasterMk cId="503966888" sldId="2147483653"/>
        </pc:sldMasterMkLst>
        <pc:sldLayoutChg chg="del">
          <pc:chgData name="Jenifer Prince Devaraj" userId="c3fb109c-09d1-42a6-93f4-69472d709861" providerId="ADAL" clId="{06B8A088-1E06-4CB8-8D32-B32FC74D7DF0}" dt="2024-10-10T07:29:05.893" v="3"/>
          <pc:sldLayoutMkLst>
            <pc:docMk/>
            <pc:sldMasterMk cId="503966888" sldId="2147483653"/>
            <pc:sldLayoutMk cId="4216905086" sldId="2147483677"/>
          </pc:sldLayoutMkLst>
        </pc:sldLayoutChg>
        <pc:sldLayoutChg chg="del">
          <pc:chgData name="Jenifer Prince Devaraj" userId="c3fb109c-09d1-42a6-93f4-69472d709861" providerId="ADAL" clId="{06B8A088-1E06-4CB8-8D32-B32FC74D7DF0}" dt="2024-10-10T07:29:05.893" v="3"/>
          <pc:sldLayoutMkLst>
            <pc:docMk/>
            <pc:sldMasterMk cId="503966888" sldId="2147483653"/>
            <pc:sldLayoutMk cId="3429399808" sldId="2147483786"/>
          </pc:sldLayoutMkLst>
        </pc:sldLayoutChg>
      </pc:sldMasterChg>
      <pc:sldMasterChg chg="del delSldLayout">
        <pc:chgData name="Jenifer Prince Devaraj" userId="c3fb109c-09d1-42a6-93f4-69472d709861" providerId="ADAL" clId="{06B8A088-1E06-4CB8-8D32-B32FC74D7DF0}" dt="2024-10-10T07:29:05.893" v="4"/>
        <pc:sldMasterMkLst>
          <pc:docMk/>
          <pc:sldMasterMk cId="19418140" sldId="2147483654"/>
        </pc:sldMasterMkLst>
        <pc:sldLayoutChg chg="del">
          <pc:chgData name="Jenifer Prince Devaraj" userId="c3fb109c-09d1-42a6-93f4-69472d709861" providerId="ADAL" clId="{06B8A088-1E06-4CB8-8D32-B32FC74D7DF0}" dt="2024-10-10T07:29:05.893" v="4"/>
          <pc:sldLayoutMkLst>
            <pc:docMk/>
            <pc:sldMasterMk cId="19418140" sldId="2147483654"/>
            <pc:sldLayoutMk cId="94923803" sldId="2147483678"/>
          </pc:sldLayoutMkLst>
        </pc:sldLayoutChg>
        <pc:sldLayoutChg chg="del">
          <pc:chgData name="Jenifer Prince Devaraj" userId="c3fb109c-09d1-42a6-93f4-69472d709861" providerId="ADAL" clId="{06B8A088-1E06-4CB8-8D32-B32FC74D7DF0}" dt="2024-10-10T07:29:05.893" v="4"/>
          <pc:sldLayoutMkLst>
            <pc:docMk/>
            <pc:sldMasterMk cId="19418140" sldId="2147483654"/>
            <pc:sldLayoutMk cId="1921644782" sldId="2147483787"/>
          </pc:sldLayoutMkLst>
        </pc:sldLayoutChg>
      </pc:sldMasterChg>
      <pc:sldMasterChg chg="del delSldLayout">
        <pc:chgData name="Jenifer Prince Devaraj" userId="c3fb109c-09d1-42a6-93f4-69472d709861" providerId="ADAL" clId="{06B8A088-1E06-4CB8-8D32-B32FC74D7DF0}" dt="2024-10-10T07:29:05.893" v="5"/>
        <pc:sldMasterMkLst>
          <pc:docMk/>
          <pc:sldMasterMk cId="1086982509" sldId="2147483655"/>
        </pc:sldMasterMkLst>
        <pc:sldLayoutChg chg="del">
          <pc:chgData name="Jenifer Prince Devaraj" userId="c3fb109c-09d1-42a6-93f4-69472d709861" providerId="ADAL" clId="{06B8A088-1E06-4CB8-8D32-B32FC74D7DF0}" dt="2024-10-10T07:29:05.893" v="5"/>
          <pc:sldLayoutMkLst>
            <pc:docMk/>
            <pc:sldMasterMk cId="1086982509" sldId="2147483655"/>
            <pc:sldLayoutMk cId="408938655" sldId="2147483679"/>
          </pc:sldLayoutMkLst>
        </pc:sldLayoutChg>
        <pc:sldLayoutChg chg="del">
          <pc:chgData name="Jenifer Prince Devaraj" userId="c3fb109c-09d1-42a6-93f4-69472d709861" providerId="ADAL" clId="{06B8A088-1E06-4CB8-8D32-B32FC74D7DF0}" dt="2024-10-10T07:29:05.893" v="5"/>
          <pc:sldLayoutMkLst>
            <pc:docMk/>
            <pc:sldMasterMk cId="1086982509" sldId="2147483655"/>
            <pc:sldLayoutMk cId="1520429917" sldId="2147483706"/>
          </pc:sldLayoutMkLst>
        </pc:sldLayoutChg>
        <pc:sldLayoutChg chg="del">
          <pc:chgData name="Jenifer Prince Devaraj" userId="c3fb109c-09d1-42a6-93f4-69472d709861" providerId="ADAL" clId="{06B8A088-1E06-4CB8-8D32-B32FC74D7DF0}" dt="2024-10-10T07:29:05.893" v="5"/>
          <pc:sldLayoutMkLst>
            <pc:docMk/>
            <pc:sldMasterMk cId="1086982509" sldId="2147483655"/>
            <pc:sldLayoutMk cId="3604176099" sldId="2147483707"/>
          </pc:sldLayoutMkLst>
        </pc:sldLayoutChg>
        <pc:sldLayoutChg chg="del">
          <pc:chgData name="Jenifer Prince Devaraj" userId="c3fb109c-09d1-42a6-93f4-69472d709861" providerId="ADAL" clId="{06B8A088-1E06-4CB8-8D32-B32FC74D7DF0}" dt="2024-10-10T07:29:05.893" v="5"/>
          <pc:sldLayoutMkLst>
            <pc:docMk/>
            <pc:sldMasterMk cId="1086982509" sldId="2147483655"/>
            <pc:sldLayoutMk cId="3372047442" sldId="2147483708"/>
          </pc:sldLayoutMkLst>
        </pc:sldLayoutChg>
        <pc:sldLayoutChg chg="del">
          <pc:chgData name="Jenifer Prince Devaraj" userId="c3fb109c-09d1-42a6-93f4-69472d709861" providerId="ADAL" clId="{06B8A088-1E06-4CB8-8D32-B32FC74D7DF0}" dt="2024-10-10T07:29:05.893" v="5"/>
          <pc:sldLayoutMkLst>
            <pc:docMk/>
            <pc:sldMasterMk cId="1086982509" sldId="2147483655"/>
            <pc:sldLayoutMk cId="3732156385" sldId="2147483709"/>
          </pc:sldLayoutMkLst>
        </pc:sldLayoutChg>
        <pc:sldLayoutChg chg="del">
          <pc:chgData name="Jenifer Prince Devaraj" userId="c3fb109c-09d1-42a6-93f4-69472d709861" providerId="ADAL" clId="{06B8A088-1E06-4CB8-8D32-B32FC74D7DF0}" dt="2024-10-10T07:29:05.893" v="5"/>
          <pc:sldLayoutMkLst>
            <pc:docMk/>
            <pc:sldMasterMk cId="1086982509" sldId="2147483655"/>
            <pc:sldLayoutMk cId="2955417579" sldId="2147483788"/>
          </pc:sldLayoutMkLst>
        </pc:sldLayoutChg>
      </pc:sldMasterChg>
      <pc:sldMasterChg chg="del delSldLayout">
        <pc:chgData name="Jenifer Prince Devaraj" userId="c3fb109c-09d1-42a6-93f4-69472d709861" providerId="ADAL" clId="{06B8A088-1E06-4CB8-8D32-B32FC74D7DF0}" dt="2024-10-10T07:29:05.897" v="6"/>
        <pc:sldMasterMkLst>
          <pc:docMk/>
          <pc:sldMasterMk cId="537362470" sldId="2147483656"/>
        </pc:sldMasterMkLst>
        <pc:sldLayoutChg chg="del">
          <pc:chgData name="Jenifer Prince Devaraj" userId="c3fb109c-09d1-42a6-93f4-69472d709861" providerId="ADAL" clId="{06B8A088-1E06-4CB8-8D32-B32FC74D7DF0}" dt="2024-10-10T07:29:05.897" v="6"/>
          <pc:sldLayoutMkLst>
            <pc:docMk/>
            <pc:sldMasterMk cId="537362470" sldId="2147483656"/>
            <pc:sldLayoutMk cId="3130719715" sldId="2147483680"/>
          </pc:sldLayoutMkLst>
        </pc:sldLayoutChg>
        <pc:sldLayoutChg chg="del">
          <pc:chgData name="Jenifer Prince Devaraj" userId="c3fb109c-09d1-42a6-93f4-69472d709861" providerId="ADAL" clId="{06B8A088-1E06-4CB8-8D32-B32FC74D7DF0}" dt="2024-10-10T07:29:05.897" v="6"/>
          <pc:sldLayoutMkLst>
            <pc:docMk/>
            <pc:sldMasterMk cId="537362470" sldId="2147483656"/>
            <pc:sldLayoutMk cId="1227884356" sldId="2147483789"/>
          </pc:sldLayoutMkLst>
        </pc:sldLayoutChg>
      </pc:sldMasterChg>
      <pc:sldMasterChg chg="del delSldLayout">
        <pc:chgData name="Jenifer Prince Devaraj" userId="c3fb109c-09d1-42a6-93f4-69472d709861" providerId="ADAL" clId="{06B8A088-1E06-4CB8-8D32-B32FC74D7DF0}" dt="2024-10-10T07:29:05.898" v="7"/>
        <pc:sldMasterMkLst>
          <pc:docMk/>
          <pc:sldMasterMk cId="3275634550" sldId="2147483657"/>
        </pc:sldMasterMkLst>
        <pc:sldLayoutChg chg="del">
          <pc:chgData name="Jenifer Prince Devaraj" userId="c3fb109c-09d1-42a6-93f4-69472d709861" providerId="ADAL" clId="{06B8A088-1E06-4CB8-8D32-B32FC74D7DF0}" dt="2024-10-10T07:29:05.898" v="7"/>
          <pc:sldLayoutMkLst>
            <pc:docMk/>
            <pc:sldMasterMk cId="3275634550" sldId="2147483657"/>
            <pc:sldLayoutMk cId="2783529864" sldId="2147483681"/>
          </pc:sldLayoutMkLst>
        </pc:sldLayoutChg>
        <pc:sldLayoutChg chg="del">
          <pc:chgData name="Jenifer Prince Devaraj" userId="c3fb109c-09d1-42a6-93f4-69472d709861" providerId="ADAL" clId="{06B8A088-1E06-4CB8-8D32-B32FC74D7DF0}" dt="2024-10-10T07:29:05.898" v="7"/>
          <pc:sldLayoutMkLst>
            <pc:docMk/>
            <pc:sldMasterMk cId="3275634550" sldId="2147483657"/>
            <pc:sldLayoutMk cId="2064262031" sldId="2147483790"/>
          </pc:sldLayoutMkLst>
        </pc:sldLayoutChg>
      </pc:sldMasterChg>
      <pc:sldMasterChg chg="del delSldLayout">
        <pc:chgData name="Jenifer Prince Devaraj" userId="c3fb109c-09d1-42a6-93f4-69472d709861" providerId="ADAL" clId="{06B8A088-1E06-4CB8-8D32-B32FC74D7DF0}" dt="2024-10-10T07:29:05.899" v="8"/>
        <pc:sldMasterMkLst>
          <pc:docMk/>
          <pc:sldMasterMk cId="1384196811" sldId="2147483658"/>
        </pc:sldMasterMkLst>
        <pc:sldLayoutChg chg="del">
          <pc:chgData name="Jenifer Prince Devaraj" userId="c3fb109c-09d1-42a6-93f4-69472d709861" providerId="ADAL" clId="{06B8A088-1E06-4CB8-8D32-B32FC74D7DF0}" dt="2024-10-10T07:29:05.899" v="8"/>
          <pc:sldLayoutMkLst>
            <pc:docMk/>
            <pc:sldMasterMk cId="1384196811" sldId="2147483658"/>
            <pc:sldLayoutMk cId="1556723426" sldId="2147483682"/>
          </pc:sldLayoutMkLst>
        </pc:sldLayoutChg>
        <pc:sldLayoutChg chg="del">
          <pc:chgData name="Jenifer Prince Devaraj" userId="c3fb109c-09d1-42a6-93f4-69472d709861" providerId="ADAL" clId="{06B8A088-1E06-4CB8-8D32-B32FC74D7DF0}" dt="2024-10-10T07:29:05.899" v="8"/>
          <pc:sldLayoutMkLst>
            <pc:docMk/>
            <pc:sldMasterMk cId="1384196811" sldId="2147483658"/>
            <pc:sldLayoutMk cId="1714267788" sldId="2147483719"/>
          </pc:sldLayoutMkLst>
        </pc:sldLayoutChg>
        <pc:sldLayoutChg chg="del">
          <pc:chgData name="Jenifer Prince Devaraj" userId="c3fb109c-09d1-42a6-93f4-69472d709861" providerId="ADAL" clId="{06B8A088-1E06-4CB8-8D32-B32FC74D7DF0}" dt="2024-10-10T07:29:05.899" v="8"/>
          <pc:sldLayoutMkLst>
            <pc:docMk/>
            <pc:sldMasterMk cId="1384196811" sldId="2147483658"/>
            <pc:sldLayoutMk cId="1640983984" sldId="2147483720"/>
          </pc:sldLayoutMkLst>
        </pc:sldLayoutChg>
        <pc:sldLayoutChg chg="del">
          <pc:chgData name="Jenifer Prince Devaraj" userId="c3fb109c-09d1-42a6-93f4-69472d709861" providerId="ADAL" clId="{06B8A088-1E06-4CB8-8D32-B32FC74D7DF0}" dt="2024-10-10T07:29:05.899" v="8"/>
          <pc:sldLayoutMkLst>
            <pc:docMk/>
            <pc:sldMasterMk cId="1384196811" sldId="2147483658"/>
            <pc:sldLayoutMk cId="1240026675" sldId="2147483721"/>
          </pc:sldLayoutMkLst>
        </pc:sldLayoutChg>
        <pc:sldLayoutChg chg="del">
          <pc:chgData name="Jenifer Prince Devaraj" userId="c3fb109c-09d1-42a6-93f4-69472d709861" providerId="ADAL" clId="{06B8A088-1E06-4CB8-8D32-B32FC74D7DF0}" dt="2024-10-10T07:29:05.899" v="8"/>
          <pc:sldLayoutMkLst>
            <pc:docMk/>
            <pc:sldMasterMk cId="1384196811" sldId="2147483658"/>
            <pc:sldLayoutMk cId="4068811434" sldId="2147483751"/>
          </pc:sldLayoutMkLst>
        </pc:sldLayoutChg>
        <pc:sldLayoutChg chg="del">
          <pc:chgData name="Jenifer Prince Devaraj" userId="c3fb109c-09d1-42a6-93f4-69472d709861" providerId="ADAL" clId="{06B8A088-1E06-4CB8-8D32-B32FC74D7DF0}" dt="2024-10-10T07:29:05.899" v="8"/>
          <pc:sldLayoutMkLst>
            <pc:docMk/>
            <pc:sldMasterMk cId="1384196811" sldId="2147483658"/>
            <pc:sldLayoutMk cId="734961849" sldId="2147483783"/>
          </pc:sldLayoutMkLst>
        </pc:sldLayoutChg>
      </pc:sldMasterChg>
      <pc:sldMasterChg chg="del delSldLayout">
        <pc:chgData name="Jenifer Prince Devaraj" userId="c3fb109c-09d1-42a6-93f4-69472d709861" providerId="ADAL" clId="{06B8A088-1E06-4CB8-8D32-B32FC74D7DF0}" dt="2024-10-10T07:29:05.900" v="10"/>
        <pc:sldMasterMkLst>
          <pc:docMk/>
          <pc:sldMasterMk cId="1800093731" sldId="2147483659"/>
        </pc:sldMasterMkLst>
        <pc:sldLayoutChg chg="del">
          <pc:chgData name="Jenifer Prince Devaraj" userId="c3fb109c-09d1-42a6-93f4-69472d709861" providerId="ADAL" clId="{06B8A088-1E06-4CB8-8D32-B32FC74D7DF0}" dt="2024-10-10T07:29:05.900" v="10"/>
          <pc:sldLayoutMkLst>
            <pc:docMk/>
            <pc:sldMasterMk cId="1800093731" sldId="2147483659"/>
            <pc:sldLayoutMk cId="1597148504" sldId="2147483684"/>
          </pc:sldLayoutMkLst>
        </pc:sldLayoutChg>
        <pc:sldLayoutChg chg="del">
          <pc:chgData name="Jenifer Prince Devaraj" userId="c3fb109c-09d1-42a6-93f4-69472d709861" providerId="ADAL" clId="{06B8A088-1E06-4CB8-8D32-B32FC74D7DF0}" dt="2024-10-10T07:29:05.900" v="10"/>
          <pc:sldLayoutMkLst>
            <pc:docMk/>
            <pc:sldMasterMk cId="1800093731" sldId="2147483659"/>
            <pc:sldLayoutMk cId="3399777694" sldId="2147483752"/>
          </pc:sldLayoutMkLst>
        </pc:sldLayoutChg>
        <pc:sldLayoutChg chg="del">
          <pc:chgData name="Jenifer Prince Devaraj" userId="c3fb109c-09d1-42a6-93f4-69472d709861" providerId="ADAL" clId="{06B8A088-1E06-4CB8-8D32-B32FC74D7DF0}" dt="2024-10-10T07:29:05.900" v="10"/>
          <pc:sldLayoutMkLst>
            <pc:docMk/>
            <pc:sldMasterMk cId="1800093731" sldId="2147483659"/>
            <pc:sldLayoutMk cId="3188795946" sldId="2147483753"/>
          </pc:sldLayoutMkLst>
        </pc:sldLayoutChg>
        <pc:sldLayoutChg chg="del">
          <pc:chgData name="Jenifer Prince Devaraj" userId="c3fb109c-09d1-42a6-93f4-69472d709861" providerId="ADAL" clId="{06B8A088-1E06-4CB8-8D32-B32FC74D7DF0}" dt="2024-10-10T07:29:05.900" v="10"/>
          <pc:sldLayoutMkLst>
            <pc:docMk/>
            <pc:sldMasterMk cId="1800093731" sldId="2147483659"/>
            <pc:sldLayoutMk cId="3599698923" sldId="2147483754"/>
          </pc:sldLayoutMkLst>
        </pc:sldLayoutChg>
      </pc:sldMasterChg>
      <pc:sldMasterChg chg="del delSldLayout">
        <pc:chgData name="Jenifer Prince Devaraj" userId="c3fb109c-09d1-42a6-93f4-69472d709861" providerId="ADAL" clId="{06B8A088-1E06-4CB8-8D32-B32FC74D7DF0}" dt="2024-10-10T07:29:05.900" v="9"/>
        <pc:sldMasterMkLst>
          <pc:docMk/>
          <pc:sldMasterMk cId="2215794927" sldId="2147483660"/>
        </pc:sldMasterMkLst>
        <pc:sldLayoutChg chg="del">
          <pc:chgData name="Jenifer Prince Devaraj" userId="c3fb109c-09d1-42a6-93f4-69472d709861" providerId="ADAL" clId="{06B8A088-1E06-4CB8-8D32-B32FC74D7DF0}" dt="2024-10-10T07:29:05.900" v="9"/>
          <pc:sldLayoutMkLst>
            <pc:docMk/>
            <pc:sldMasterMk cId="2215794927" sldId="2147483660"/>
            <pc:sldLayoutMk cId="3475296125" sldId="2147483683"/>
          </pc:sldLayoutMkLst>
        </pc:sldLayoutChg>
        <pc:sldLayoutChg chg="del">
          <pc:chgData name="Jenifer Prince Devaraj" userId="c3fb109c-09d1-42a6-93f4-69472d709861" providerId="ADAL" clId="{06B8A088-1E06-4CB8-8D32-B32FC74D7DF0}" dt="2024-10-10T07:29:05.900" v="9"/>
          <pc:sldLayoutMkLst>
            <pc:docMk/>
            <pc:sldMasterMk cId="2215794927" sldId="2147483660"/>
            <pc:sldLayoutMk cId="4081925057" sldId="2147483716"/>
          </pc:sldLayoutMkLst>
        </pc:sldLayoutChg>
        <pc:sldLayoutChg chg="del">
          <pc:chgData name="Jenifer Prince Devaraj" userId="c3fb109c-09d1-42a6-93f4-69472d709861" providerId="ADAL" clId="{06B8A088-1E06-4CB8-8D32-B32FC74D7DF0}" dt="2024-10-10T07:29:05.900" v="9"/>
          <pc:sldLayoutMkLst>
            <pc:docMk/>
            <pc:sldMasterMk cId="2215794927" sldId="2147483660"/>
            <pc:sldLayoutMk cId="4127137421" sldId="2147483717"/>
          </pc:sldLayoutMkLst>
        </pc:sldLayoutChg>
        <pc:sldLayoutChg chg="del">
          <pc:chgData name="Jenifer Prince Devaraj" userId="c3fb109c-09d1-42a6-93f4-69472d709861" providerId="ADAL" clId="{06B8A088-1E06-4CB8-8D32-B32FC74D7DF0}" dt="2024-10-10T07:29:05.900" v="9"/>
          <pc:sldLayoutMkLst>
            <pc:docMk/>
            <pc:sldMasterMk cId="2215794927" sldId="2147483660"/>
            <pc:sldLayoutMk cId="3245223601" sldId="2147483718"/>
          </pc:sldLayoutMkLst>
        </pc:sldLayoutChg>
        <pc:sldLayoutChg chg="del">
          <pc:chgData name="Jenifer Prince Devaraj" userId="c3fb109c-09d1-42a6-93f4-69472d709861" providerId="ADAL" clId="{06B8A088-1E06-4CB8-8D32-B32FC74D7DF0}" dt="2024-10-10T07:29:05.900" v="9"/>
          <pc:sldLayoutMkLst>
            <pc:docMk/>
            <pc:sldMasterMk cId="2215794927" sldId="2147483660"/>
            <pc:sldLayoutMk cId="414174743" sldId="2147483777"/>
          </pc:sldLayoutMkLst>
        </pc:sldLayoutChg>
      </pc:sldMasterChg>
      <pc:sldMasterChg chg="del delSldLayout">
        <pc:chgData name="Jenifer Prince Devaraj" userId="c3fb109c-09d1-42a6-93f4-69472d709861" providerId="ADAL" clId="{06B8A088-1E06-4CB8-8D32-B32FC74D7DF0}" dt="2024-10-10T07:29:05.900" v="11"/>
        <pc:sldMasterMkLst>
          <pc:docMk/>
          <pc:sldMasterMk cId="2581267852" sldId="2147483662"/>
        </pc:sldMasterMkLst>
        <pc:sldLayoutChg chg="del">
          <pc:chgData name="Jenifer Prince Devaraj" userId="c3fb109c-09d1-42a6-93f4-69472d709861" providerId="ADAL" clId="{06B8A088-1E06-4CB8-8D32-B32FC74D7DF0}" dt="2024-10-10T07:29:05.900" v="11"/>
          <pc:sldLayoutMkLst>
            <pc:docMk/>
            <pc:sldMasterMk cId="2581267852" sldId="2147483662"/>
            <pc:sldLayoutMk cId="196634507" sldId="2147483686"/>
          </pc:sldLayoutMkLst>
        </pc:sldLayoutChg>
      </pc:sldMasterChg>
      <pc:sldMasterChg chg="del delSldLayout">
        <pc:chgData name="Jenifer Prince Devaraj" userId="c3fb109c-09d1-42a6-93f4-69472d709861" providerId="ADAL" clId="{06B8A088-1E06-4CB8-8D32-B32FC74D7DF0}" dt="2024-10-10T07:29:05.900" v="12"/>
        <pc:sldMasterMkLst>
          <pc:docMk/>
          <pc:sldMasterMk cId="1372220361" sldId="2147483663"/>
        </pc:sldMasterMkLst>
        <pc:sldLayoutChg chg="del">
          <pc:chgData name="Jenifer Prince Devaraj" userId="c3fb109c-09d1-42a6-93f4-69472d709861" providerId="ADAL" clId="{06B8A088-1E06-4CB8-8D32-B32FC74D7DF0}" dt="2024-10-10T07:29:05.900" v="12"/>
          <pc:sldLayoutMkLst>
            <pc:docMk/>
            <pc:sldMasterMk cId="1372220361" sldId="2147483663"/>
            <pc:sldLayoutMk cId="2317885063" sldId="2147483687"/>
          </pc:sldLayoutMkLst>
        </pc:sldLayoutChg>
        <pc:sldLayoutChg chg="del">
          <pc:chgData name="Jenifer Prince Devaraj" userId="c3fb109c-09d1-42a6-93f4-69472d709861" providerId="ADAL" clId="{06B8A088-1E06-4CB8-8D32-B32FC74D7DF0}" dt="2024-10-10T07:29:05.900" v="12"/>
          <pc:sldLayoutMkLst>
            <pc:docMk/>
            <pc:sldMasterMk cId="1372220361" sldId="2147483663"/>
            <pc:sldLayoutMk cId="3686166945" sldId="2147483772"/>
          </pc:sldLayoutMkLst>
        </pc:sldLayoutChg>
        <pc:sldLayoutChg chg="del">
          <pc:chgData name="Jenifer Prince Devaraj" userId="c3fb109c-09d1-42a6-93f4-69472d709861" providerId="ADAL" clId="{06B8A088-1E06-4CB8-8D32-B32FC74D7DF0}" dt="2024-10-10T07:29:05.900" v="12"/>
          <pc:sldLayoutMkLst>
            <pc:docMk/>
            <pc:sldMasterMk cId="1372220361" sldId="2147483663"/>
            <pc:sldLayoutMk cId="3140485730" sldId="2147483773"/>
          </pc:sldLayoutMkLst>
        </pc:sldLayoutChg>
        <pc:sldLayoutChg chg="del">
          <pc:chgData name="Jenifer Prince Devaraj" userId="c3fb109c-09d1-42a6-93f4-69472d709861" providerId="ADAL" clId="{06B8A088-1E06-4CB8-8D32-B32FC74D7DF0}" dt="2024-10-10T07:29:05.900" v="12"/>
          <pc:sldLayoutMkLst>
            <pc:docMk/>
            <pc:sldMasterMk cId="1372220361" sldId="2147483663"/>
            <pc:sldLayoutMk cId="3897876703" sldId="2147483774"/>
          </pc:sldLayoutMkLst>
        </pc:sldLayoutChg>
        <pc:sldLayoutChg chg="del">
          <pc:chgData name="Jenifer Prince Devaraj" userId="c3fb109c-09d1-42a6-93f4-69472d709861" providerId="ADAL" clId="{06B8A088-1E06-4CB8-8D32-B32FC74D7DF0}" dt="2024-10-10T07:29:05.900" v="12"/>
          <pc:sldLayoutMkLst>
            <pc:docMk/>
            <pc:sldMasterMk cId="1372220361" sldId="2147483663"/>
            <pc:sldLayoutMk cId="1612919501" sldId="2147483775"/>
          </pc:sldLayoutMkLst>
        </pc:sldLayoutChg>
      </pc:sldMasterChg>
      <pc:sldMasterChg chg="del delSldLayout">
        <pc:chgData name="Jenifer Prince Devaraj" userId="c3fb109c-09d1-42a6-93f4-69472d709861" providerId="ADAL" clId="{06B8A088-1E06-4CB8-8D32-B32FC74D7DF0}" dt="2024-10-10T07:29:05.900" v="13"/>
        <pc:sldMasterMkLst>
          <pc:docMk/>
          <pc:sldMasterMk cId="741040061" sldId="2147483664"/>
        </pc:sldMasterMkLst>
        <pc:sldLayoutChg chg="del">
          <pc:chgData name="Jenifer Prince Devaraj" userId="c3fb109c-09d1-42a6-93f4-69472d709861" providerId="ADAL" clId="{06B8A088-1E06-4CB8-8D32-B32FC74D7DF0}" dt="2024-10-10T07:29:05.900" v="13"/>
          <pc:sldLayoutMkLst>
            <pc:docMk/>
            <pc:sldMasterMk cId="741040061" sldId="2147483664"/>
            <pc:sldLayoutMk cId="763020717" sldId="2147483688"/>
          </pc:sldLayoutMkLst>
        </pc:sldLayoutChg>
        <pc:sldLayoutChg chg="del">
          <pc:chgData name="Jenifer Prince Devaraj" userId="c3fb109c-09d1-42a6-93f4-69472d709861" providerId="ADAL" clId="{06B8A088-1E06-4CB8-8D32-B32FC74D7DF0}" dt="2024-10-10T07:29:05.900" v="13"/>
          <pc:sldLayoutMkLst>
            <pc:docMk/>
            <pc:sldMasterMk cId="741040061" sldId="2147483664"/>
            <pc:sldLayoutMk cId="711080307" sldId="2147483768"/>
          </pc:sldLayoutMkLst>
        </pc:sldLayoutChg>
        <pc:sldLayoutChg chg="del">
          <pc:chgData name="Jenifer Prince Devaraj" userId="c3fb109c-09d1-42a6-93f4-69472d709861" providerId="ADAL" clId="{06B8A088-1E06-4CB8-8D32-B32FC74D7DF0}" dt="2024-10-10T07:29:05.900" v="13"/>
          <pc:sldLayoutMkLst>
            <pc:docMk/>
            <pc:sldMasterMk cId="741040061" sldId="2147483664"/>
            <pc:sldLayoutMk cId="550498683" sldId="2147483769"/>
          </pc:sldLayoutMkLst>
        </pc:sldLayoutChg>
        <pc:sldLayoutChg chg="del">
          <pc:chgData name="Jenifer Prince Devaraj" userId="c3fb109c-09d1-42a6-93f4-69472d709861" providerId="ADAL" clId="{06B8A088-1E06-4CB8-8D32-B32FC74D7DF0}" dt="2024-10-10T07:29:05.900" v="13"/>
          <pc:sldLayoutMkLst>
            <pc:docMk/>
            <pc:sldMasterMk cId="741040061" sldId="2147483664"/>
            <pc:sldLayoutMk cId="3641454918" sldId="2147483770"/>
          </pc:sldLayoutMkLst>
        </pc:sldLayoutChg>
        <pc:sldLayoutChg chg="del">
          <pc:chgData name="Jenifer Prince Devaraj" userId="c3fb109c-09d1-42a6-93f4-69472d709861" providerId="ADAL" clId="{06B8A088-1E06-4CB8-8D32-B32FC74D7DF0}" dt="2024-10-10T07:29:05.900" v="13"/>
          <pc:sldLayoutMkLst>
            <pc:docMk/>
            <pc:sldMasterMk cId="741040061" sldId="2147483664"/>
            <pc:sldLayoutMk cId="3304689771" sldId="2147483771"/>
          </pc:sldLayoutMkLst>
        </pc:sldLayoutChg>
      </pc:sldMasterChg>
      <pc:sldMasterChg chg="del delSldLayout">
        <pc:chgData name="Jenifer Prince Devaraj" userId="c3fb109c-09d1-42a6-93f4-69472d709861" providerId="ADAL" clId="{06B8A088-1E06-4CB8-8D32-B32FC74D7DF0}" dt="2024-10-10T07:29:05.908" v="14"/>
        <pc:sldMasterMkLst>
          <pc:docMk/>
          <pc:sldMasterMk cId="58822457" sldId="2147483665"/>
        </pc:sldMasterMkLst>
        <pc:sldLayoutChg chg="del">
          <pc:chgData name="Jenifer Prince Devaraj" userId="c3fb109c-09d1-42a6-93f4-69472d709861" providerId="ADAL" clId="{06B8A088-1E06-4CB8-8D32-B32FC74D7DF0}" dt="2024-10-10T07:29:05.908" v="14"/>
          <pc:sldLayoutMkLst>
            <pc:docMk/>
            <pc:sldMasterMk cId="58822457" sldId="2147483665"/>
            <pc:sldLayoutMk cId="2624528723" sldId="2147483689"/>
          </pc:sldLayoutMkLst>
        </pc:sldLayoutChg>
        <pc:sldLayoutChg chg="del">
          <pc:chgData name="Jenifer Prince Devaraj" userId="c3fb109c-09d1-42a6-93f4-69472d709861" providerId="ADAL" clId="{06B8A088-1E06-4CB8-8D32-B32FC74D7DF0}" dt="2024-10-10T07:29:05.908" v="14"/>
          <pc:sldLayoutMkLst>
            <pc:docMk/>
            <pc:sldMasterMk cId="58822457" sldId="2147483665"/>
            <pc:sldLayoutMk cId="1989207104" sldId="2147483764"/>
          </pc:sldLayoutMkLst>
        </pc:sldLayoutChg>
        <pc:sldLayoutChg chg="del">
          <pc:chgData name="Jenifer Prince Devaraj" userId="c3fb109c-09d1-42a6-93f4-69472d709861" providerId="ADAL" clId="{06B8A088-1E06-4CB8-8D32-B32FC74D7DF0}" dt="2024-10-10T07:29:05.908" v="14"/>
          <pc:sldLayoutMkLst>
            <pc:docMk/>
            <pc:sldMasterMk cId="58822457" sldId="2147483665"/>
            <pc:sldLayoutMk cId="3162675532" sldId="2147483765"/>
          </pc:sldLayoutMkLst>
        </pc:sldLayoutChg>
        <pc:sldLayoutChg chg="del">
          <pc:chgData name="Jenifer Prince Devaraj" userId="c3fb109c-09d1-42a6-93f4-69472d709861" providerId="ADAL" clId="{06B8A088-1E06-4CB8-8D32-B32FC74D7DF0}" dt="2024-10-10T07:29:05.908" v="14"/>
          <pc:sldLayoutMkLst>
            <pc:docMk/>
            <pc:sldMasterMk cId="58822457" sldId="2147483665"/>
            <pc:sldLayoutMk cId="671023767" sldId="2147483766"/>
          </pc:sldLayoutMkLst>
        </pc:sldLayoutChg>
        <pc:sldLayoutChg chg="del">
          <pc:chgData name="Jenifer Prince Devaraj" userId="c3fb109c-09d1-42a6-93f4-69472d709861" providerId="ADAL" clId="{06B8A088-1E06-4CB8-8D32-B32FC74D7DF0}" dt="2024-10-10T07:29:05.908" v="14"/>
          <pc:sldLayoutMkLst>
            <pc:docMk/>
            <pc:sldMasterMk cId="58822457" sldId="2147483665"/>
            <pc:sldLayoutMk cId="3914582648" sldId="2147483767"/>
          </pc:sldLayoutMkLst>
        </pc:sldLayoutChg>
      </pc:sldMasterChg>
      <pc:sldMasterChg chg="del delSldLayout">
        <pc:chgData name="Jenifer Prince Devaraj" userId="c3fb109c-09d1-42a6-93f4-69472d709861" providerId="ADAL" clId="{06B8A088-1E06-4CB8-8D32-B32FC74D7DF0}" dt="2024-10-10T07:29:05.911" v="15"/>
        <pc:sldMasterMkLst>
          <pc:docMk/>
          <pc:sldMasterMk cId="754378712" sldId="2147483666"/>
        </pc:sldMasterMkLst>
        <pc:sldLayoutChg chg="del">
          <pc:chgData name="Jenifer Prince Devaraj" userId="c3fb109c-09d1-42a6-93f4-69472d709861" providerId="ADAL" clId="{06B8A088-1E06-4CB8-8D32-B32FC74D7DF0}" dt="2024-10-10T07:29:05.911" v="15"/>
          <pc:sldLayoutMkLst>
            <pc:docMk/>
            <pc:sldMasterMk cId="754378712" sldId="2147483666"/>
            <pc:sldLayoutMk cId="3132846485" sldId="2147483690"/>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1638318787" sldId="2147483698"/>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1988994691" sldId="2147483699"/>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1668414652" sldId="2147483700"/>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3376813219" sldId="2147483701"/>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1322761775" sldId="2147483703"/>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1402491513" sldId="2147483704"/>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2661865558" sldId="2147483705"/>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3007840193" sldId="2147483759"/>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2405973259" sldId="2147483760"/>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4035460473" sldId="2147483761"/>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871081314" sldId="2147483762"/>
          </pc:sldLayoutMkLst>
        </pc:sldLayoutChg>
        <pc:sldLayoutChg chg="del">
          <pc:chgData name="Jenifer Prince Devaraj" userId="c3fb109c-09d1-42a6-93f4-69472d709861" providerId="ADAL" clId="{06B8A088-1E06-4CB8-8D32-B32FC74D7DF0}" dt="2024-10-10T07:29:05.911" v="15"/>
          <pc:sldLayoutMkLst>
            <pc:docMk/>
            <pc:sldMasterMk cId="754378712" sldId="2147483666"/>
            <pc:sldLayoutMk cId="1668421069" sldId="2147483763"/>
          </pc:sldLayoutMkLst>
        </pc:sldLayoutChg>
      </pc:sldMasterChg>
      <pc:sldMasterChg chg="del delSldLayout">
        <pc:chgData name="Jenifer Prince Devaraj" userId="c3fb109c-09d1-42a6-93f4-69472d709861" providerId="ADAL" clId="{06B8A088-1E06-4CB8-8D32-B32FC74D7DF0}" dt="2024-10-10T07:29:05.919" v="17"/>
        <pc:sldMasterMkLst>
          <pc:docMk/>
          <pc:sldMasterMk cId="217095490" sldId="2147483670"/>
        </pc:sldMasterMkLst>
        <pc:sldLayoutChg chg="del">
          <pc:chgData name="Jenifer Prince Devaraj" userId="c3fb109c-09d1-42a6-93f4-69472d709861" providerId="ADAL" clId="{06B8A088-1E06-4CB8-8D32-B32FC74D7DF0}" dt="2024-10-10T07:29:05.919" v="17"/>
          <pc:sldLayoutMkLst>
            <pc:docMk/>
            <pc:sldMasterMk cId="217095490" sldId="2147483670"/>
            <pc:sldLayoutMk cId="3583415931" sldId="2147483696"/>
          </pc:sldLayoutMkLst>
        </pc:sldLayoutChg>
        <pc:sldLayoutChg chg="del">
          <pc:chgData name="Jenifer Prince Devaraj" userId="c3fb109c-09d1-42a6-93f4-69472d709861" providerId="ADAL" clId="{06B8A088-1E06-4CB8-8D32-B32FC74D7DF0}" dt="2024-10-10T07:29:05.919" v="17"/>
          <pc:sldLayoutMkLst>
            <pc:docMk/>
            <pc:sldMasterMk cId="217095490" sldId="2147483670"/>
            <pc:sldLayoutMk cId="1189107345" sldId="2147483722"/>
          </pc:sldLayoutMkLst>
        </pc:sldLayoutChg>
        <pc:sldLayoutChg chg="del">
          <pc:chgData name="Jenifer Prince Devaraj" userId="c3fb109c-09d1-42a6-93f4-69472d709861" providerId="ADAL" clId="{06B8A088-1E06-4CB8-8D32-B32FC74D7DF0}" dt="2024-10-10T07:29:05.919" v="17"/>
          <pc:sldLayoutMkLst>
            <pc:docMk/>
            <pc:sldMasterMk cId="217095490" sldId="2147483670"/>
            <pc:sldLayoutMk cId="2437739104" sldId="2147483723"/>
          </pc:sldLayoutMkLst>
        </pc:sldLayoutChg>
        <pc:sldLayoutChg chg="del">
          <pc:chgData name="Jenifer Prince Devaraj" userId="c3fb109c-09d1-42a6-93f4-69472d709861" providerId="ADAL" clId="{06B8A088-1E06-4CB8-8D32-B32FC74D7DF0}" dt="2024-10-10T07:29:05.919" v="17"/>
          <pc:sldLayoutMkLst>
            <pc:docMk/>
            <pc:sldMasterMk cId="217095490" sldId="2147483670"/>
            <pc:sldLayoutMk cId="2060480586" sldId="2147483724"/>
          </pc:sldLayoutMkLst>
        </pc:sldLayoutChg>
        <pc:sldLayoutChg chg="del">
          <pc:chgData name="Jenifer Prince Devaraj" userId="c3fb109c-09d1-42a6-93f4-69472d709861" providerId="ADAL" clId="{06B8A088-1E06-4CB8-8D32-B32FC74D7DF0}" dt="2024-10-10T07:29:05.919" v="17"/>
          <pc:sldLayoutMkLst>
            <pc:docMk/>
            <pc:sldMasterMk cId="217095490" sldId="2147483670"/>
            <pc:sldLayoutMk cId="490812382" sldId="2147483725"/>
          </pc:sldLayoutMkLst>
        </pc:sldLayoutChg>
      </pc:sldMasterChg>
      <pc:sldMasterChg chg="del delSldLayout">
        <pc:chgData name="Jenifer Prince Devaraj" userId="c3fb109c-09d1-42a6-93f4-69472d709861" providerId="ADAL" clId="{06B8A088-1E06-4CB8-8D32-B32FC74D7DF0}" dt="2024-10-10T07:29:05.920" v="18"/>
        <pc:sldMasterMkLst>
          <pc:docMk/>
          <pc:sldMasterMk cId="1743180627" sldId="2147483671"/>
        </pc:sldMasterMkLst>
        <pc:sldLayoutChg chg="del">
          <pc:chgData name="Jenifer Prince Devaraj" userId="c3fb109c-09d1-42a6-93f4-69472d709861" providerId="ADAL" clId="{06B8A088-1E06-4CB8-8D32-B32FC74D7DF0}" dt="2024-10-10T07:29:05.920" v="18"/>
          <pc:sldLayoutMkLst>
            <pc:docMk/>
            <pc:sldMasterMk cId="1743180627" sldId="2147483671"/>
            <pc:sldLayoutMk cId="3714548059" sldId="2147483697"/>
          </pc:sldLayoutMkLst>
        </pc:sldLayoutChg>
      </pc:sldMasterChg>
      <pc:sldMasterChg chg="del delSldLayout">
        <pc:chgData name="Jenifer Prince Devaraj" userId="c3fb109c-09d1-42a6-93f4-69472d709861" providerId="ADAL" clId="{06B8A088-1E06-4CB8-8D32-B32FC74D7DF0}" dt="2024-10-10T07:29:05.916" v="16"/>
        <pc:sldMasterMkLst>
          <pc:docMk/>
          <pc:sldMasterMk cId="130175223" sldId="2147483673"/>
        </pc:sldMasterMkLst>
        <pc:sldLayoutChg chg="del">
          <pc:chgData name="Jenifer Prince Devaraj" userId="c3fb109c-09d1-42a6-93f4-69472d709861" providerId="ADAL" clId="{06B8A088-1E06-4CB8-8D32-B32FC74D7DF0}" dt="2024-10-10T07:29:05.916" v="16"/>
          <pc:sldLayoutMkLst>
            <pc:docMk/>
            <pc:sldMasterMk cId="130175223" sldId="2147483673"/>
            <pc:sldLayoutMk cId="324980695" sldId="2147483693"/>
          </pc:sldLayoutMkLst>
        </pc:sldLayoutChg>
        <pc:sldLayoutChg chg="del">
          <pc:chgData name="Jenifer Prince Devaraj" userId="c3fb109c-09d1-42a6-93f4-69472d709861" providerId="ADAL" clId="{06B8A088-1E06-4CB8-8D32-B32FC74D7DF0}" dt="2024-10-10T07:29:05.916" v="16"/>
          <pc:sldLayoutMkLst>
            <pc:docMk/>
            <pc:sldMasterMk cId="130175223" sldId="2147483673"/>
            <pc:sldLayoutMk cId="663674427" sldId="2147483778"/>
          </pc:sldLayoutMkLst>
        </pc:sldLayoutChg>
        <pc:sldLayoutChg chg="del">
          <pc:chgData name="Jenifer Prince Devaraj" userId="c3fb109c-09d1-42a6-93f4-69472d709861" providerId="ADAL" clId="{06B8A088-1E06-4CB8-8D32-B32FC74D7DF0}" dt="2024-10-10T07:29:05.916" v="16"/>
          <pc:sldLayoutMkLst>
            <pc:docMk/>
            <pc:sldMasterMk cId="130175223" sldId="2147483673"/>
            <pc:sldLayoutMk cId="2928645816" sldId="2147483779"/>
          </pc:sldLayoutMkLst>
        </pc:sldLayoutChg>
        <pc:sldLayoutChg chg="del">
          <pc:chgData name="Jenifer Prince Devaraj" userId="c3fb109c-09d1-42a6-93f4-69472d709861" providerId="ADAL" clId="{06B8A088-1E06-4CB8-8D32-B32FC74D7DF0}" dt="2024-10-10T07:29:05.916" v="16"/>
          <pc:sldLayoutMkLst>
            <pc:docMk/>
            <pc:sldMasterMk cId="130175223" sldId="2147483673"/>
            <pc:sldLayoutMk cId="4277840142" sldId="2147483780"/>
          </pc:sldLayoutMkLst>
        </pc:sldLayoutChg>
        <pc:sldLayoutChg chg="del">
          <pc:chgData name="Jenifer Prince Devaraj" userId="c3fb109c-09d1-42a6-93f4-69472d709861" providerId="ADAL" clId="{06B8A088-1E06-4CB8-8D32-B32FC74D7DF0}" dt="2024-10-10T07:29:05.916" v="16"/>
          <pc:sldLayoutMkLst>
            <pc:docMk/>
            <pc:sldMasterMk cId="130175223" sldId="2147483673"/>
            <pc:sldLayoutMk cId="951448030" sldId="2147483781"/>
          </pc:sldLayoutMkLst>
        </pc:sldLayoutChg>
        <pc:sldLayoutChg chg="del">
          <pc:chgData name="Jenifer Prince Devaraj" userId="c3fb109c-09d1-42a6-93f4-69472d709861" providerId="ADAL" clId="{06B8A088-1E06-4CB8-8D32-B32FC74D7DF0}" dt="2024-10-10T07:29:05.916" v="16"/>
          <pc:sldLayoutMkLst>
            <pc:docMk/>
            <pc:sldMasterMk cId="130175223" sldId="2147483673"/>
            <pc:sldLayoutMk cId="2939912982" sldId="2147483782"/>
          </pc:sldLayoutMkLst>
        </pc:sldLayoutChg>
      </pc:sldMasterChg>
    </pc:docChg>
  </pc:docChgLst>
  <pc:docChgLst>
    <pc:chgData name="Jenifer Prince Devaraj" userId="c3fb109c-09d1-42a6-93f4-69472d709861" providerId="ADAL" clId="{3089542D-9CC9-4959-A447-970CE30B07F0}"/>
    <pc:docChg chg="delSld">
      <pc:chgData name="Jenifer Prince Devaraj" userId="c3fb109c-09d1-42a6-93f4-69472d709861" providerId="ADAL" clId="{3089542D-9CC9-4959-A447-970CE30B07F0}" dt="2023-01-24T12:31:00.830" v="0" actId="47"/>
      <pc:docMkLst>
        <pc:docMk/>
      </pc:docMkLst>
      <pc:sldChg chg="del">
        <pc:chgData name="Jenifer Prince Devaraj" userId="c3fb109c-09d1-42a6-93f4-69472d709861" providerId="ADAL" clId="{3089542D-9CC9-4959-A447-970CE30B07F0}" dt="2023-01-24T12:31:00.830" v="0" actId="47"/>
        <pc:sldMkLst>
          <pc:docMk/>
          <pc:sldMk cId="3302105363" sldId="740"/>
        </pc:sldMkLst>
      </pc:sldChg>
      <pc:sldChg chg="del">
        <pc:chgData name="Jenifer Prince Devaraj" userId="c3fb109c-09d1-42a6-93f4-69472d709861" providerId="ADAL" clId="{3089542D-9CC9-4959-A447-970CE30B07F0}" dt="2023-01-24T12:31:00.830" v="0" actId="47"/>
        <pc:sldMkLst>
          <pc:docMk/>
          <pc:sldMk cId="372681046" sldId="741"/>
        </pc:sldMkLst>
      </pc:sldChg>
      <pc:sldChg chg="del">
        <pc:chgData name="Jenifer Prince Devaraj" userId="c3fb109c-09d1-42a6-93f4-69472d709861" providerId="ADAL" clId="{3089542D-9CC9-4959-A447-970CE30B07F0}" dt="2023-01-24T12:31:00.830" v="0" actId="47"/>
        <pc:sldMkLst>
          <pc:docMk/>
          <pc:sldMk cId="2761792853" sldId="742"/>
        </pc:sldMkLst>
      </pc:sldChg>
      <pc:sldChg chg="del">
        <pc:chgData name="Jenifer Prince Devaraj" userId="c3fb109c-09d1-42a6-93f4-69472d709861" providerId="ADAL" clId="{3089542D-9CC9-4959-A447-970CE30B07F0}" dt="2023-01-24T12:31:00.830" v="0" actId="47"/>
        <pc:sldMkLst>
          <pc:docMk/>
          <pc:sldMk cId="2089461326" sldId="743"/>
        </pc:sldMkLst>
      </pc:sldChg>
      <pc:sldChg chg="del">
        <pc:chgData name="Jenifer Prince Devaraj" userId="c3fb109c-09d1-42a6-93f4-69472d709861" providerId="ADAL" clId="{3089542D-9CC9-4959-A447-970CE30B07F0}" dt="2023-01-24T12:31:00.830" v="0" actId="47"/>
        <pc:sldMkLst>
          <pc:docMk/>
          <pc:sldMk cId="2441551679" sldId="744"/>
        </pc:sldMkLst>
      </pc:sldChg>
      <pc:sldChg chg="del">
        <pc:chgData name="Jenifer Prince Devaraj" userId="c3fb109c-09d1-42a6-93f4-69472d709861" providerId="ADAL" clId="{3089542D-9CC9-4959-A447-970CE30B07F0}" dt="2023-01-24T12:31:00.830" v="0" actId="47"/>
        <pc:sldMkLst>
          <pc:docMk/>
          <pc:sldMk cId="3454230146" sldId="745"/>
        </pc:sldMkLst>
      </pc:sldChg>
      <pc:sldChg chg="del">
        <pc:chgData name="Jenifer Prince Devaraj" userId="c3fb109c-09d1-42a6-93f4-69472d709861" providerId="ADAL" clId="{3089542D-9CC9-4959-A447-970CE30B07F0}" dt="2023-01-24T12:31:00.830" v="0" actId="47"/>
        <pc:sldMkLst>
          <pc:docMk/>
          <pc:sldMk cId="3727958440" sldId="746"/>
        </pc:sldMkLst>
      </pc:sldChg>
      <pc:sldChg chg="del">
        <pc:chgData name="Jenifer Prince Devaraj" userId="c3fb109c-09d1-42a6-93f4-69472d709861" providerId="ADAL" clId="{3089542D-9CC9-4959-A447-970CE30B07F0}" dt="2023-01-24T12:31:00.830" v="0" actId="47"/>
        <pc:sldMkLst>
          <pc:docMk/>
          <pc:sldMk cId="2032048009" sldId="747"/>
        </pc:sldMkLst>
      </pc:sldChg>
      <pc:sldChg chg="del">
        <pc:chgData name="Jenifer Prince Devaraj" userId="c3fb109c-09d1-42a6-93f4-69472d709861" providerId="ADAL" clId="{3089542D-9CC9-4959-A447-970CE30B07F0}" dt="2023-01-24T12:31:00.830" v="0" actId="47"/>
        <pc:sldMkLst>
          <pc:docMk/>
          <pc:sldMk cId="795064058" sldId="748"/>
        </pc:sldMkLst>
      </pc:sldChg>
      <pc:sldChg chg="del">
        <pc:chgData name="Jenifer Prince Devaraj" userId="c3fb109c-09d1-42a6-93f4-69472d709861" providerId="ADAL" clId="{3089542D-9CC9-4959-A447-970CE30B07F0}" dt="2023-01-24T12:31:00.830" v="0" actId="47"/>
        <pc:sldMkLst>
          <pc:docMk/>
          <pc:sldMk cId="2220470893" sldId="749"/>
        </pc:sldMkLst>
      </pc:sldChg>
      <pc:sldChg chg="del">
        <pc:chgData name="Jenifer Prince Devaraj" userId="c3fb109c-09d1-42a6-93f4-69472d709861" providerId="ADAL" clId="{3089542D-9CC9-4959-A447-970CE30B07F0}" dt="2023-01-24T12:31:00.830" v="0" actId="47"/>
        <pc:sldMkLst>
          <pc:docMk/>
          <pc:sldMk cId="3139900895" sldId="750"/>
        </pc:sldMkLst>
      </pc:sldChg>
      <pc:sldChg chg="del">
        <pc:chgData name="Jenifer Prince Devaraj" userId="c3fb109c-09d1-42a6-93f4-69472d709861" providerId="ADAL" clId="{3089542D-9CC9-4959-A447-970CE30B07F0}" dt="2023-01-24T12:31:00.830" v="0" actId="47"/>
        <pc:sldMkLst>
          <pc:docMk/>
          <pc:sldMk cId="2330625726" sldId="751"/>
        </pc:sldMkLst>
      </pc:sldChg>
      <pc:sldChg chg="del">
        <pc:chgData name="Jenifer Prince Devaraj" userId="c3fb109c-09d1-42a6-93f4-69472d709861" providerId="ADAL" clId="{3089542D-9CC9-4959-A447-970CE30B07F0}" dt="2023-01-24T12:31:00.830" v="0" actId="47"/>
        <pc:sldMkLst>
          <pc:docMk/>
          <pc:sldMk cId="3367584272" sldId="752"/>
        </pc:sldMkLst>
      </pc:sldChg>
      <pc:sldChg chg="del">
        <pc:chgData name="Jenifer Prince Devaraj" userId="c3fb109c-09d1-42a6-93f4-69472d709861" providerId="ADAL" clId="{3089542D-9CC9-4959-A447-970CE30B07F0}" dt="2023-01-24T12:31:00.830" v="0" actId="47"/>
        <pc:sldMkLst>
          <pc:docMk/>
          <pc:sldMk cId="2133113551" sldId="753"/>
        </pc:sldMkLst>
      </pc:sldChg>
      <pc:sldChg chg="del">
        <pc:chgData name="Jenifer Prince Devaraj" userId="c3fb109c-09d1-42a6-93f4-69472d709861" providerId="ADAL" clId="{3089542D-9CC9-4959-A447-970CE30B07F0}" dt="2023-01-24T12:31:00.830" v="0" actId="47"/>
        <pc:sldMkLst>
          <pc:docMk/>
          <pc:sldMk cId="575966649" sldId="754"/>
        </pc:sldMkLst>
      </pc:sldChg>
      <pc:sldChg chg="del">
        <pc:chgData name="Jenifer Prince Devaraj" userId="c3fb109c-09d1-42a6-93f4-69472d709861" providerId="ADAL" clId="{3089542D-9CC9-4959-A447-970CE30B07F0}" dt="2023-01-24T12:31:00.830" v="0" actId="47"/>
        <pc:sldMkLst>
          <pc:docMk/>
          <pc:sldMk cId="1415515024" sldId="755"/>
        </pc:sldMkLst>
      </pc:sldChg>
      <pc:sldChg chg="del">
        <pc:chgData name="Jenifer Prince Devaraj" userId="c3fb109c-09d1-42a6-93f4-69472d709861" providerId="ADAL" clId="{3089542D-9CC9-4959-A447-970CE30B07F0}" dt="2023-01-24T12:31:00.830" v="0" actId="47"/>
        <pc:sldMkLst>
          <pc:docMk/>
          <pc:sldMk cId="59037797" sldId="757"/>
        </pc:sldMkLst>
      </pc:sldChg>
      <pc:sldChg chg="del">
        <pc:chgData name="Jenifer Prince Devaraj" userId="c3fb109c-09d1-42a6-93f4-69472d709861" providerId="ADAL" clId="{3089542D-9CC9-4959-A447-970CE30B07F0}" dt="2023-01-24T12:31:00.830" v="0" actId="47"/>
        <pc:sldMkLst>
          <pc:docMk/>
          <pc:sldMk cId="2083065045" sldId="758"/>
        </pc:sldMkLst>
      </pc:sldChg>
      <pc:sldChg chg="del">
        <pc:chgData name="Jenifer Prince Devaraj" userId="c3fb109c-09d1-42a6-93f4-69472d709861" providerId="ADAL" clId="{3089542D-9CC9-4959-A447-970CE30B07F0}" dt="2023-01-24T12:31:00.830" v="0" actId="47"/>
        <pc:sldMkLst>
          <pc:docMk/>
          <pc:sldMk cId="1197424074" sldId="759"/>
        </pc:sldMkLst>
      </pc:sldChg>
      <pc:sldChg chg="del">
        <pc:chgData name="Jenifer Prince Devaraj" userId="c3fb109c-09d1-42a6-93f4-69472d709861" providerId="ADAL" clId="{3089542D-9CC9-4959-A447-970CE30B07F0}" dt="2023-01-24T12:31:00.830" v="0" actId="47"/>
        <pc:sldMkLst>
          <pc:docMk/>
          <pc:sldMk cId="241118734" sldId="760"/>
        </pc:sldMkLst>
      </pc:sldChg>
      <pc:sldChg chg="del">
        <pc:chgData name="Jenifer Prince Devaraj" userId="c3fb109c-09d1-42a6-93f4-69472d709861" providerId="ADAL" clId="{3089542D-9CC9-4959-A447-970CE30B07F0}" dt="2023-01-24T12:31:00.830" v="0" actId="47"/>
        <pc:sldMkLst>
          <pc:docMk/>
          <pc:sldMk cId="2657867802" sldId="761"/>
        </pc:sldMkLst>
      </pc:sldChg>
      <pc:sldChg chg="del">
        <pc:chgData name="Jenifer Prince Devaraj" userId="c3fb109c-09d1-42a6-93f4-69472d709861" providerId="ADAL" clId="{3089542D-9CC9-4959-A447-970CE30B07F0}" dt="2023-01-24T12:31:00.830" v="0" actId="47"/>
        <pc:sldMkLst>
          <pc:docMk/>
          <pc:sldMk cId="2885588207" sldId="763"/>
        </pc:sldMkLst>
      </pc:sldChg>
      <pc:sldChg chg="del">
        <pc:chgData name="Jenifer Prince Devaraj" userId="c3fb109c-09d1-42a6-93f4-69472d709861" providerId="ADAL" clId="{3089542D-9CC9-4959-A447-970CE30B07F0}" dt="2023-01-24T12:31:00.830" v="0" actId="47"/>
        <pc:sldMkLst>
          <pc:docMk/>
          <pc:sldMk cId="3850353285" sldId="764"/>
        </pc:sldMkLst>
      </pc:sldChg>
      <pc:sldChg chg="del">
        <pc:chgData name="Jenifer Prince Devaraj" userId="c3fb109c-09d1-42a6-93f4-69472d709861" providerId="ADAL" clId="{3089542D-9CC9-4959-A447-970CE30B07F0}" dt="2023-01-24T12:31:00.830" v="0" actId="47"/>
        <pc:sldMkLst>
          <pc:docMk/>
          <pc:sldMk cId="687946415" sldId="765"/>
        </pc:sldMkLst>
      </pc:sldChg>
      <pc:sldChg chg="del">
        <pc:chgData name="Jenifer Prince Devaraj" userId="c3fb109c-09d1-42a6-93f4-69472d709861" providerId="ADAL" clId="{3089542D-9CC9-4959-A447-970CE30B07F0}" dt="2023-01-24T12:31:00.830" v="0" actId="47"/>
        <pc:sldMkLst>
          <pc:docMk/>
          <pc:sldMk cId="417952699" sldId="766"/>
        </pc:sldMkLst>
      </pc:sldChg>
      <pc:sldChg chg="del">
        <pc:chgData name="Jenifer Prince Devaraj" userId="c3fb109c-09d1-42a6-93f4-69472d709861" providerId="ADAL" clId="{3089542D-9CC9-4959-A447-970CE30B07F0}" dt="2023-01-24T12:31:00.830" v="0" actId="47"/>
        <pc:sldMkLst>
          <pc:docMk/>
          <pc:sldMk cId="1355745705" sldId="767"/>
        </pc:sldMkLst>
      </pc:sldChg>
      <pc:sldChg chg="del">
        <pc:chgData name="Jenifer Prince Devaraj" userId="c3fb109c-09d1-42a6-93f4-69472d709861" providerId="ADAL" clId="{3089542D-9CC9-4959-A447-970CE30B07F0}" dt="2023-01-24T12:31:00.830" v="0" actId="47"/>
        <pc:sldMkLst>
          <pc:docMk/>
          <pc:sldMk cId="1764896206" sldId="768"/>
        </pc:sldMkLst>
      </pc:sldChg>
      <pc:sldChg chg="del">
        <pc:chgData name="Jenifer Prince Devaraj" userId="c3fb109c-09d1-42a6-93f4-69472d709861" providerId="ADAL" clId="{3089542D-9CC9-4959-A447-970CE30B07F0}" dt="2023-01-24T12:31:00.830" v="0" actId="47"/>
        <pc:sldMkLst>
          <pc:docMk/>
          <pc:sldMk cId="1462739817" sldId="769"/>
        </pc:sldMkLst>
      </pc:sldChg>
      <pc:sldChg chg="del">
        <pc:chgData name="Jenifer Prince Devaraj" userId="c3fb109c-09d1-42a6-93f4-69472d709861" providerId="ADAL" clId="{3089542D-9CC9-4959-A447-970CE30B07F0}" dt="2023-01-24T12:31:00.830" v="0" actId="47"/>
        <pc:sldMkLst>
          <pc:docMk/>
          <pc:sldMk cId="3851449194" sldId="770"/>
        </pc:sldMkLst>
      </pc:sldChg>
      <pc:sldChg chg="del">
        <pc:chgData name="Jenifer Prince Devaraj" userId="c3fb109c-09d1-42a6-93f4-69472d709861" providerId="ADAL" clId="{3089542D-9CC9-4959-A447-970CE30B07F0}" dt="2023-01-24T12:31:00.830" v="0" actId="47"/>
        <pc:sldMkLst>
          <pc:docMk/>
          <pc:sldMk cId="3463886626" sldId="771"/>
        </pc:sldMkLst>
      </pc:sldChg>
      <pc:sldChg chg="del">
        <pc:chgData name="Jenifer Prince Devaraj" userId="c3fb109c-09d1-42a6-93f4-69472d709861" providerId="ADAL" clId="{3089542D-9CC9-4959-A447-970CE30B07F0}" dt="2023-01-24T12:31:00.830" v="0" actId="47"/>
        <pc:sldMkLst>
          <pc:docMk/>
          <pc:sldMk cId="1776620492" sldId="772"/>
        </pc:sldMkLst>
      </pc:sldChg>
    </pc:docChg>
  </pc:docChgLst>
  <pc:docChgLst>
    <pc:chgData name="Jenifer Prince Devaraj" userId="c3fb109c-09d1-42a6-93f4-69472d709861" providerId="ADAL" clId="{77080581-3451-441A-BE43-070EB07C15DB}"/>
    <pc:docChg chg="undo custSel addSld delSld modSld sldOrd">
      <pc:chgData name="Jenifer Prince Devaraj" userId="c3fb109c-09d1-42a6-93f4-69472d709861" providerId="ADAL" clId="{77080581-3451-441A-BE43-070EB07C15DB}" dt="2023-02-11T12:43:45.411" v="1689" actId="47"/>
      <pc:docMkLst>
        <pc:docMk/>
      </pc:docMkLst>
      <pc:sldChg chg="del">
        <pc:chgData name="Jenifer Prince Devaraj" userId="c3fb109c-09d1-42a6-93f4-69472d709861" providerId="ADAL" clId="{77080581-3451-441A-BE43-070EB07C15DB}" dt="2023-02-09T19:01:35.936" v="9" actId="47"/>
        <pc:sldMkLst>
          <pc:docMk/>
          <pc:sldMk cId="3657130640" sldId="301"/>
        </pc:sldMkLst>
      </pc:sldChg>
      <pc:sldChg chg="del">
        <pc:chgData name="Jenifer Prince Devaraj" userId="c3fb109c-09d1-42a6-93f4-69472d709861" providerId="ADAL" clId="{77080581-3451-441A-BE43-070EB07C15DB}" dt="2023-02-09T19:01:33.998" v="5" actId="47"/>
        <pc:sldMkLst>
          <pc:docMk/>
          <pc:sldMk cId="1573765161" sldId="605"/>
        </pc:sldMkLst>
      </pc:sldChg>
      <pc:sldChg chg="del">
        <pc:chgData name="Jenifer Prince Devaraj" userId="c3fb109c-09d1-42a6-93f4-69472d709861" providerId="ADAL" clId="{77080581-3451-441A-BE43-070EB07C15DB}" dt="2023-02-09T19:01:34.754" v="6" actId="47"/>
        <pc:sldMkLst>
          <pc:docMk/>
          <pc:sldMk cId="3493906120" sldId="606"/>
        </pc:sldMkLst>
      </pc:sldChg>
      <pc:sldChg chg="del">
        <pc:chgData name="Jenifer Prince Devaraj" userId="c3fb109c-09d1-42a6-93f4-69472d709861" providerId="ADAL" clId="{77080581-3451-441A-BE43-070EB07C15DB}" dt="2023-02-09T19:01:35.019" v="7" actId="47"/>
        <pc:sldMkLst>
          <pc:docMk/>
          <pc:sldMk cId="1585720519" sldId="607"/>
        </pc:sldMkLst>
      </pc:sldChg>
      <pc:sldChg chg="del">
        <pc:chgData name="Jenifer Prince Devaraj" userId="c3fb109c-09d1-42a6-93f4-69472d709861" providerId="ADAL" clId="{77080581-3451-441A-BE43-070EB07C15DB}" dt="2023-02-09T19:01:35.481" v="8" actId="47"/>
        <pc:sldMkLst>
          <pc:docMk/>
          <pc:sldMk cId="2193472422" sldId="608"/>
        </pc:sldMkLst>
      </pc:sldChg>
      <pc:sldChg chg="del">
        <pc:chgData name="Jenifer Prince Devaraj" userId="c3fb109c-09d1-42a6-93f4-69472d709861" providerId="ADAL" clId="{77080581-3451-441A-BE43-070EB07C15DB}" dt="2023-02-09T19:01:36.330" v="10" actId="47"/>
        <pc:sldMkLst>
          <pc:docMk/>
          <pc:sldMk cId="2929937773" sldId="609"/>
        </pc:sldMkLst>
      </pc:sldChg>
      <pc:sldChg chg="del">
        <pc:chgData name="Jenifer Prince Devaraj" userId="c3fb109c-09d1-42a6-93f4-69472d709861" providerId="ADAL" clId="{77080581-3451-441A-BE43-070EB07C15DB}" dt="2023-02-09T19:01:36.695" v="11" actId="47"/>
        <pc:sldMkLst>
          <pc:docMk/>
          <pc:sldMk cId="2512194908" sldId="610"/>
        </pc:sldMkLst>
      </pc:sldChg>
      <pc:sldChg chg="del">
        <pc:chgData name="Jenifer Prince Devaraj" userId="c3fb109c-09d1-42a6-93f4-69472d709861" providerId="ADAL" clId="{77080581-3451-441A-BE43-070EB07C15DB}" dt="2023-02-09T19:01:37.426" v="13" actId="47"/>
        <pc:sldMkLst>
          <pc:docMk/>
          <pc:sldMk cId="2024183099" sldId="611"/>
        </pc:sldMkLst>
      </pc:sldChg>
      <pc:sldChg chg="del">
        <pc:chgData name="Jenifer Prince Devaraj" userId="c3fb109c-09d1-42a6-93f4-69472d709861" providerId="ADAL" clId="{77080581-3451-441A-BE43-070EB07C15DB}" dt="2023-02-09T19:01:37.801" v="14" actId="47"/>
        <pc:sldMkLst>
          <pc:docMk/>
          <pc:sldMk cId="3756928384" sldId="612"/>
        </pc:sldMkLst>
      </pc:sldChg>
      <pc:sldChg chg="del">
        <pc:chgData name="Jenifer Prince Devaraj" userId="c3fb109c-09d1-42a6-93f4-69472d709861" providerId="ADAL" clId="{77080581-3451-441A-BE43-070EB07C15DB}" dt="2023-02-09T19:01:38.249" v="15" actId="47"/>
        <pc:sldMkLst>
          <pc:docMk/>
          <pc:sldMk cId="1350533888" sldId="614"/>
        </pc:sldMkLst>
      </pc:sldChg>
      <pc:sldChg chg="del">
        <pc:chgData name="Jenifer Prince Devaraj" userId="c3fb109c-09d1-42a6-93f4-69472d709861" providerId="ADAL" clId="{77080581-3451-441A-BE43-070EB07C15DB}" dt="2023-02-09T19:01:38.524" v="16" actId="47"/>
        <pc:sldMkLst>
          <pc:docMk/>
          <pc:sldMk cId="598047360" sldId="615"/>
        </pc:sldMkLst>
      </pc:sldChg>
      <pc:sldChg chg="del">
        <pc:chgData name="Jenifer Prince Devaraj" userId="c3fb109c-09d1-42a6-93f4-69472d709861" providerId="ADAL" clId="{77080581-3451-441A-BE43-070EB07C15DB}" dt="2023-02-09T19:01:39.145" v="17" actId="47"/>
        <pc:sldMkLst>
          <pc:docMk/>
          <pc:sldMk cId="1677394394" sldId="617"/>
        </pc:sldMkLst>
      </pc:sldChg>
      <pc:sldChg chg="addSp delSp modSp add mod">
        <pc:chgData name="Jenifer Prince Devaraj" userId="c3fb109c-09d1-42a6-93f4-69472d709861" providerId="ADAL" clId="{77080581-3451-441A-BE43-070EB07C15DB}" dt="2023-02-09T22:18:24.274" v="433" actId="1076"/>
        <pc:sldMkLst>
          <pc:docMk/>
          <pc:sldMk cId="2587810252" sldId="642"/>
        </pc:sldMkLst>
        <pc:spChg chg="mod">
          <ac:chgData name="Jenifer Prince Devaraj" userId="c3fb109c-09d1-42a6-93f4-69472d709861" providerId="ADAL" clId="{77080581-3451-441A-BE43-070EB07C15DB}" dt="2023-02-09T21:37:43.150" v="69" actId="1076"/>
          <ac:spMkLst>
            <pc:docMk/>
            <pc:sldMk cId="2587810252" sldId="642"/>
            <ac:spMk id="2" creationId="{00000000-0000-0000-0000-000000000000}"/>
          </ac:spMkLst>
        </pc:spChg>
        <pc:spChg chg="add mod">
          <ac:chgData name="Jenifer Prince Devaraj" userId="c3fb109c-09d1-42a6-93f4-69472d709861" providerId="ADAL" clId="{77080581-3451-441A-BE43-070EB07C15DB}" dt="2023-02-09T21:51:47.905" v="187" actId="113"/>
          <ac:spMkLst>
            <pc:docMk/>
            <pc:sldMk cId="2587810252" sldId="642"/>
            <ac:spMk id="16" creationId="{6746F2F3-120B-E847-002C-157C909BAEC2}"/>
          </ac:spMkLst>
        </pc:spChg>
        <pc:spChg chg="add del mod">
          <ac:chgData name="Jenifer Prince Devaraj" userId="c3fb109c-09d1-42a6-93f4-69472d709861" providerId="ADAL" clId="{77080581-3451-441A-BE43-070EB07C15DB}" dt="2023-02-09T22:11:59.771" v="333" actId="478"/>
          <ac:spMkLst>
            <pc:docMk/>
            <pc:sldMk cId="2587810252" sldId="642"/>
            <ac:spMk id="17" creationId="{CDCC4FA0-42B3-2EA5-357E-EFBFEF9C4262}"/>
          </ac:spMkLst>
        </pc:spChg>
        <pc:spChg chg="add del mod">
          <ac:chgData name="Jenifer Prince Devaraj" userId="c3fb109c-09d1-42a6-93f4-69472d709861" providerId="ADAL" clId="{77080581-3451-441A-BE43-070EB07C15DB}" dt="2023-02-09T22:11:59.779" v="335"/>
          <ac:spMkLst>
            <pc:docMk/>
            <pc:sldMk cId="2587810252" sldId="642"/>
            <ac:spMk id="18" creationId="{0C3400FB-F859-E9FE-DA3F-690AE1E31C95}"/>
          </ac:spMkLst>
        </pc:spChg>
        <pc:spChg chg="add mod">
          <ac:chgData name="Jenifer Prince Devaraj" userId="c3fb109c-09d1-42a6-93f4-69472d709861" providerId="ADAL" clId="{77080581-3451-441A-BE43-070EB07C15DB}" dt="2023-02-09T22:18:24.274" v="433" actId="1076"/>
          <ac:spMkLst>
            <pc:docMk/>
            <pc:sldMk cId="2587810252" sldId="642"/>
            <ac:spMk id="19" creationId="{D18AF845-4418-0D2F-F21B-701911E5A5CB}"/>
          </ac:spMkLst>
        </pc:spChg>
        <pc:picChg chg="add del mod">
          <ac:chgData name="Jenifer Prince Devaraj" userId="c3fb109c-09d1-42a6-93f4-69472d709861" providerId="ADAL" clId="{77080581-3451-441A-BE43-070EB07C15DB}" dt="2023-02-09T21:44:44.049" v="140" actId="478"/>
          <ac:picMkLst>
            <pc:docMk/>
            <pc:sldMk cId="2587810252" sldId="642"/>
            <ac:picMk id="6" creationId="{4081B453-C1E3-5FDE-2F17-C4D9C12531EE}"/>
          </ac:picMkLst>
        </pc:picChg>
        <pc:picChg chg="del mod">
          <ac:chgData name="Jenifer Prince Devaraj" userId="c3fb109c-09d1-42a6-93f4-69472d709861" providerId="ADAL" clId="{77080581-3451-441A-BE43-070EB07C15DB}" dt="2023-02-09T21:48:18.235" v="150" actId="478"/>
          <ac:picMkLst>
            <pc:docMk/>
            <pc:sldMk cId="2587810252" sldId="642"/>
            <ac:picMk id="7" creationId="{00000000-0000-0000-0000-000000000000}"/>
          </ac:picMkLst>
        </pc:picChg>
        <pc:picChg chg="add del mod">
          <ac:chgData name="Jenifer Prince Devaraj" userId="c3fb109c-09d1-42a6-93f4-69472d709861" providerId="ADAL" clId="{77080581-3451-441A-BE43-070EB07C15DB}" dt="2023-02-09T21:49:48.730" v="154" actId="478"/>
          <ac:picMkLst>
            <pc:docMk/>
            <pc:sldMk cId="2587810252" sldId="642"/>
            <ac:picMk id="9" creationId="{8F97E42B-B671-9D08-44D2-1EB6D89C158C}"/>
          </ac:picMkLst>
        </pc:picChg>
        <pc:picChg chg="add del mod">
          <ac:chgData name="Jenifer Prince Devaraj" userId="c3fb109c-09d1-42a6-93f4-69472d709861" providerId="ADAL" clId="{77080581-3451-441A-BE43-070EB07C15DB}" dt="2023-02-09T21:50:59.081" v="166" actId="478"/>
          <ac:picMkLst>
            <pc:docMk/>
            <pc:sldMk cId="2587810252" sldId="642"/>
            <ac:picMk id="11" creationId="{3669E5B9-BC25-87A8-1BB0-B81DA3419A00}"/>
          </ac:picMkLst>
        </pc:picChg>
        <pc:picChg chg="add del mod">
          <ac:chgData name="Jenifer Prince Devaraj" userId="c3fb109c-09d1-42a6-93f4-69472d709861" providerId="ADAL" clId="{77080581-3451-441A-BE43-070EB07C15DB}" dt="2023-02-09T21:50:25.931" v="164" actId="478"/>
          <ac:picMkLst>
            <pc:docMk/>
            <pc:sldMk cId="2587810252" sldId="642"/>
            <ac:picMk id="13" creationId="{B40A01E1-2BDD-AB97-081B-94064696C1E1}"/>
          </ac:picMkLst>
        </pc:picChg>
        <pc:picChg chg="add mod">
          <ac:chgData name="Jenifer Prince Devaraj" userId="c3fb109c-09d1-42a6-93f4-69472d709861" providerId="ADAL" clId="{77080581-3451-441A-BE43-070EB07C15DB}" dt="2023-02-09T22:11:42.630" v="330" actId="1076"/>
          <ac:picMkLst>
            <pc:docMk/>
            <pc:sldMk cId="2587810252" sldId="642"/>
            <ac:picMk id="15" creationId="{8FF683DF-7503-BB87-8688-A0353744C7DA}"/>
          </ac:picMkLst>
        </pc:picChg>
      </pc:sldChg>
      <pc:sldChg chg="del">
        <pc:chgData name="Jenifer Prince Devaraj" userId="c3fb109c-09d1-42a6-93f4-69472d709861" providerId="ADAL" clId="{77080581-3451-441A-BE43-070EB07C15DB}" dt="2023-02-09T19:01:41.029" v="21" actId="47"/>
        <pc:sldMkLst>
          <pc:docMk/>
          <pc:sldMk cId="3307982019" sldId="645"/>
        </pc:sldMkLst>
      </pc:sldChg>
      <pc:sldChg chg="del">
        <pc:chgData name="Jenifer Prince Devaraj" userId="c3fb109c-09d1-42a6-93f4-69472d709861" providerId="ADAL" clId="{77080581-3451-441A-BE43-070EB07C15DB}" dt="2023-02-09T19:01:41.979" v="23" actId="47"/>
        <pc:sldMkLst>
          <pc:docMk/>
          <pc:sldMk cId="1448100749" sldId="646"/>
        </pc:sldMkLst>
      </pc:sldChg>
      <pc:sldChg chg="del">
        <pc:chgData name="Jenifer Prince Devaraj" userId="c3fb109c-09d1-42a6-93f4-69472d709861" providerId="ADAL" clId="{77080581-3451-441A-BE43-070EB07C15DB}" dt="2023-02-09T19:01:42.833" v="24" actId="47"/>
        <pc:sldMkLst>
          <pc:docMk/>
          <pc:sldMk cId="668787218" sldId="649"/>
        </pc:sldMkLst>
      </pc:sldChg>
      <pc:sldChg chg="addSp delSp modSp add mod ord">
        <pc:chgData name="Jenifer Prince Devaraj" userId="c3fb109c-09d1-42a6-93f4-69472d709861" providerId="ADAL" clId="{77080581-3451-441A-BE43-070EB07C15DB}" dt="2023-02-10T10:27:11.271" v="1687" actId="478"/>
        <pc:sldMkLst>
          <pc:docMk/>
          <pc:sldMk cId="3015113859" sldId="650"/>
        </pc:sldMkLst>
        <pc:spChg chg="del mod">
          <ac:chgData name="Jenifer Prince Devaraj" userId="c3fb109c-09d1-42a6-93f4-69472d709861" providerId="ADAL" clId="{77080581-3451-441A-BE43-070EB07C15DB}" dt="2023-02-09T21:42:22.466" v="87" actId="478"/>
          <ac:spMkLst>
            <pc:docMk/>
            <pc:sldMk cId="3015113859" sldId="650"/>
            <ac:spMk id="2" creationId="{00000000-0000-0000-0000-000000000000}"/>
          </ac:spMkLst>
        </pc:spChg>
        <pc:spChg chg="add mod">
          <ac:chgData name="Jenifer Prince Devaraj" userId="c3fb109c-09d1-42a6-93f4-69472d709861" providerId="ADAL" clId="{77080581-3451-441A-BE43-070EB07C15DB}" dt="2023-02-09T21:37:48.331" v="70"/>
          <ac:spMkLst>
            <pc:docMk/>
            <pc:sldMk cId="3015113859" sldId="650"/>
            <ac:spMk id="3" creationId="{30449DDB-E17D-7EB8-C3B2-6A01A361DA7A}"/>
          </ac:spMkLst>
        </pc:spChg>
        <pc:spChg chg="add del mod">
          <ac:chgData name="Jenifer Prince Devaraj" userId="c3fb109c-09d1-42a6-93f4-69472d709861" providerId="ADAL" clId="{77080581-3451-441A-BE43-070EB07C15DB}" dt="2023-02-09T21:42:25.676" v="88" actId="478"/>
          <ac:spMkLst>
            <pc:docMk/>
            <pc:sldMk cId="3015113859" sldId="650"/>
            <ac:spMk id="7" creationId="{87B35043-A88D-71F3-38E6-AA27C6191F72}"/>
          </ac:spMkLst>
        </pc:spChg>
        <pc:spChg chg="add mod">
          <ac:chgData name="Jenifer Prince Devaraj" userId="c3fb109c-09d1-42a6-93f4-69472d709861" providerId="ADAL" clId="{77080581-3451-441A-BE43-070EB07C15DB}" dt="2023-02-09T21:52:46.730" v="188" actId="313"/>
          <ac:spMkLst>
            <pc:docMk/>
            <pc:sldMk cId="3015113859" sldId="650"/>
            <ac:spMk id="8" creationId="{E44714A7-8851-FD95-3BAB-37369170491A}"/>
          </ac:spMkLst>
        </pc:spChg>
        <pc:spChg chg="mod">
          <ac:chgData name="Jenifer Prince Devaraj" userId="c3fb109c-09d1-42a6-93f4-69472d709861" providerId="ADAL" clId="{77080581-3451-441A-BE43-070EB07C15DB}" dt="2023-02-10T07:09:52.964" v="1570" actId="20577"/>
          <ac:spMkLst>
            <pc:docMk/>
            <pc:sldMk cId="3015113859" sldId="650"/>
            <ac:spMk id="24" creationId="{00000000-0000-0000-0000-000000000000}"/>
          </ac:spMkLst>
        </pc:spChg>
        <pc:picChg chg="add del">
          <ac:chgData name="Jenifer Prince Devaraj" userId="c3fb109c-09d1-42a6-93f4-69472d709861" providerId="ADAL" clId="{77080581-3451-441A-BE43-070EB07C15DB}" dt="2023-02-10T10:27:11.271" v="1687" actId="478"/>
          <ac:picMkLst>
            <pc:docMk/>
            <pc:sldMk cId="3015113859" sldId="650"/>
            <ac:picMk id="6" creationId="{E3F8F139-B511-D735-361C-67CDEB8806EE}"/>
          </ac:picMkLst>
        </pc:picChg>
      </pc:sldChg>
      <pc:sldChg chg="del">
        <pc:chgData name="Jenifer Prince Devaraj" userId="c3fb109c-09d1-42a6-93f4-69472d709861" providerId="ADAL" clId="{77080581-3451-441A-BE43-070EB07C15DB}" dt="2023-02-09T19:01:28.214" v="3" actId="47"/>
        <pc:sldMkLst>
          <pc:docMk/>
          <pc:sldMk cId="1641864729" sldId="656"/>
        </pc:sldMkLst>
      </pc:sldChg>
      <pc:sldChg chg="addSp delSp modSp add mod">
        <pc:chgData name="Jenifer Prince Devaraj" userId="c3fb109c-09d1-42a6-93f4-69472d709861" providerId="ADAL" clId="{77080581-3451-441A-BE43-070EB07C15DB}" dt="2023-02-10T00:40:59.108" v="936" actId="255"/>
        <pc:sldMkLst>
          <pc:docMk/>
          <pc:sldMk cId="2142854948" sldId="657"/>
        </pc:sldMkLst>
        <pc:spChg chg="del mod">
          <ac:chgData name="Jenifer Prince Devaraj" userId="c3fb109c-09d1-42a6-93f4-69472d709861" providerId="ADAL" clId="{77080581-3451-441A-BE43-070EB07C15DB}" dt="2023-02-09T21:45:27.506" v="148" actId="478"/>
          <ac:spMkLst>
            <pc:docMk/>
            <pc:sldMk cId="2142854948" sldId="657"/>
            <ac:spMk id="2" creationId="{00000000-0000-0000-0000-000000000000}"/>
          </ac:spMkLst>
        </pc:spChg>
        <pc:spChg chg="add mod">
          <ac:chgData name="Jenifer Prince Devaraj" userId="c3fb109c-09d1-42a6-93f4-69472d709861" providerId="ADAL" clId="{77080581-3451-441A-BE43-070EB07C15DB}" dt="2023-02-09T21:37:50.979" v="71"/>
          <ac:spMkLst>
            <pc:docMk/>
            <pc:sldMk cId="2142854948" sldId="657"/>
            <ac:spMk id="3" creationId="{59AF08E2-60F9-8B15-6E7E-875FCB9A9340}"/>
          </ac:spMkLst>
        </pc:spChg>
        <pc:spChg chg="add del mod">
          <ac:chgData name="Jenifer Prince Devaraj" userId="c3fb109c-09d1-42a6-93f4-69472d709861" providerId="ADAL" clId="{77080581-3451-441A-BE43-070EB07C15DB}" dt="2023-02-09T21:45:29.357" v="149" actId="478"/>
          <ac:spMkLst>
            <pc:docMk/>
            <pc:sldMk cId="2142854948" sldId="657"/>
            <ac:spMk id="7" creationId="{7FDFA9A4-45DC-DCF3-F848-A83E1635F2B6}"/>
          </ac:spMkLst>
        </pc:spChg>
        <pc:spChg chg="mod">
          <ac:chgData name="Jenifer Prince Devaraj" userId="c3fb109c-09d1-42a6-93f4-69472d709861" providerId="ADAL" clId="{77080581-3451-441A-BE43-070EB07C15DB}" dt="2023-02-10T00:40:59.108" v="936" actId="255"/>
          <ac:spMkLst>
            <pc:docMk/>
            <pc:sldMk cId="2142854948" sldId="657"/>
            <ac:spMk id="24" creationId="{00000000-0000-0000-0000-000000000000}"/>
          </ac:spMkLst>
        </pc:spChg>
      </pc:sldChg>
      <pc:sldChg chg="addSp delSp modSp add del mod">
        <pc:chgData name="Jenifer Prince Devaraj" userId="c3fb109c-09d1-42a6-93f4-69472d709861" providerId="ADAL" clId="{77080581-3451-441A-BE43-070EB07C15DB}" dt="2023-02-10T00:41:37.087" v="939" actId="47"/>
        <pc:sldMkLst>
          <pc:docMk/>
          <pc:sldMk cId="2212105472" sldId="658"/>
        </pc:sldMkLst>
        <pc:spChg chg="del mod">
          <ac:chgData name="Jenifer Prince Devaraj" userId="c3fb109c-09d1-42a6-93f4-69472d709861" providerId="ADAL" clId="{77080581-3451-441A-BE43-070EB07C15DB}" dt="2023-02-09T21:54:42.557" v="195" actId="478"/>
          <ac:spMkLst>
            <pc:docMk/>
            <pc:sldMk cId="2212105472" sldId="658"/>
            <ac:spMk id="2" creationId="{00000000-0000-0000-0000-000000000000}"/>
          </ac:spMkLst>
        </pc:spChg>
        <pc:spChg chg="add mod">
          <ac:chgData name="Jenifer Prince Devaraj" userId="c3fb109c-09d1-42a6-93f4-69472d709861" providerId="ADAL" clId="{77080581-3451-441A-BE43-070EB07C15DB}" dt="2023-02-09T21:37:53.480" v="72"/>
          <ac:spMkLst>
            <pc:docMk/>
            <pc:sldMk cId="2212105472" sldId="658"/>
            <ac:spMk id="6" creationId="{9A0A5893-ED15-FFE8-F69E-E75ABE4A7F3B}"/>
          </ac:spMkLst>
        </pc:spChg>
        <pc:spChg chg="mod">
          <ac:chgData name="Jenifer Prince Devaraj" userId="c3fb109c-09d1-42a6-93f4-69472d709861" providerId="ADAL" clId="{77080581-3451-441A-BE43-070EB07C15DB}" dt="2023-02-09T21:36:53.852" v="54" actId="27636"/>
          <ac:spMkLst>
            <pc:docMk/>
            <pc:sldMk cId="2212105472" sldId="658"/>
            <ac:spMk id="7" creationId="{00000000-0000-0000-0000-000000000000}"/>
          </ac:spMkLst>
        </pc:spChg>
        <pc:spChg chg="add del mod">
          <ac:chgData name="Jenifer Prince Devaraj" userId="c3fb109c-09d1-42a6-93f4-69472d709861" providerId="ADAL" clId="{77080581-3451-441A-BE43-070EB07C15DB}" dt="2023-02-09T21:54:43.964" v="196" actId="478"/>
          <ac:spMkLst>
            <pc:docMk/>
            <pc:sldMk cId="2212105472" sldId="658"/>
            <ac:spMk id="9" creationId="{D4C68409-7049-FC29-CA83-5DAA9AE5BD8E}"/>
          </ac:spMkLst>
        </pc:spChg>
        <pc:spChg chg="mod">
          <ac:chgData name="Jenifer Prince Devaraj" userId="c3fb109c-09d1-42a6-93f4-69472d709861" providerId="ADAL" clId="{77080581-3451-441A-BE43-070EB07C15DB}" dt="2023-02-09T21:36:53.819" v="53" actId="27636"/>
          <ac:spMkLst>
            <pc:docMk/>
            <pc:sldMk cId="2212105472" sldId="658"/>
            <ac:spMk id="24" creationId="{00000000-0000-0000-0000-000000000000}"/>
          </ac:spMkLst>
        </pc:spChg>
      </pc:sldChg>
      <pc:sldChg chg="addSp delSp modSp add mod">
        <pc:chgData name="Jenifer Prince Devaraj" userId="c3fb109c-09d1-42a6-93f4-69472d709861" providerId="ADAL" clId="{77080581-3451-441A-BE43-070EB07C15DB}" dt="2023-02-10T00:48:43.207" v="975" actId="255"/>
        <pc:sldMkLst>
          <pc:docMk/>
          <pc:sldMk cId="96430950" sldId="659"/>
        </pc:sldMkLst>
        <pc:spChg chg="mod">
          <ac:chgData name="Jenifer Prince Devaraj" userId="c3fb109c-09d1-42a6-93f4-69472d709861" providerId="ADAL" clId="{77080581-3451-441A-BE43-070EB07C15DB}" dt="2023-02-10T00:48:28.662" v="971" actId="255"/>
          <ac:spMkLst>
            <pc:docMk/>
            <pc:sldMk cId="96430950" sldId="659"/>
            <ac:spMk id="2" creationId="{00000000-0000-0000-0000-000000000000}"/>
          </ac:spMkLst>
        </pc:spChg>
        <pc:spChg chg="add mod">
          <ac:chgData name="Jenifer Prince Devaraj" userId="c3fb109c-09d1-42a6-93f4-69472d709861" providerId="ADAL" clId="{77080581-3451-441A-BE43-070EB07C15DB}" dt="2023-02-09T21:37:55.808" v="73"/>
          <ac:spMkLst>
            <pc:docMk/>
            <pc:sldMk cId="96430950" sldId="659"/>
            <ac:spMk id="6" creationId="{05EA8546-2214-D8F0-B1DB-0A543E057D89}"/>
          </ac:spMkLst>
        </pc:spChg>
        <pc:spChg chg="add mod">
          <ac:chgData name="Jenifer Prince Devaraj" userId="c3fb109c-09d1-42a6-93f4-69472d709861" providerId="ADAL" clId="{77080581-3451-441A-BE43-070EB07C15DB}" dt="2023-02-10T00:48:43.207" v="975" actId="255"/>
          <ac:spMkLst>
            <pc:docMk/>
            <pc:sldMk cId="96430950" sldId="659"/>
            <ac:spMk id="10" creationId="{A24A738D-3F4A-2BF0-F9D2-4834158B31F5}"/>
          </ac:spMkLst>
        </pc:spChg>
        <pc:spChg chg="del mod">
          <ac:chgData name="Jenifer Prince Devaraj" userId="c3fb109c-09d1-42a6-93f4-69472d709861" providerId="ADAL" clId="{77080581-3451-441A-BE43-070EB07C15DB}" dt="2023-02-10T00:48:11.849" v="967" actId="478"/>
          <ac:spMkLst>
            <pc:docMk/>
            <pc:sldMk cId="96430950" sldId="659"/>
            <ac:spMk id="24" creationId="{00000000-0000-0000-0000-000000000000}"/>
          </ac:spMkLst>
        </pc:spChg>
        <pc:picChg chg="add del">
          <ac:chgData name="Jenifer Prince Devaraj" userId="c3fb109c-09d1-42a6-93f4-69472d709861" providerId="ADAL" clId="{77080581-3451-441A-BE43-070EB07C15DB}" dt="2023-02-10T00:42:55.805" v="943" actId="22"/>
          <ac:picMkLst>
            <pc:docMk/>
            <pc:sldMk cId="96430950" sldId="659"/>
            <ac:picMk id="8" creationId="{94118189-8C4B-99D7-3D6A-34F26B6FFAB4}"/>
          </ac:picMkLst>
        </pc:picChg>
      </pc:sldChg>
      <pc:sldChg chg="addSp delSp modSp add mod">
        <pc:chgData name="Jenifer Prince Devaraj" userId="c3fb109c-09d1-42a6-93f4-69472d709861" providerId="ADAL" clId="{77080581-3451-441A-BE43-070EB07C15DB}" dt="2023-02-09T21:59:38.300" v="244" actId="1076"/>
        <pc:sldMkLst>
          <pc:docMk/>
          <pc:sldMk cId="4098743976" sldId="660"/>
        </pc:sldMkLst>
        <pc:spChg chg="del mod">
          <ac:chgData name="Jenifer Prince Devaraj" userId="c3fb109c-09d1-42a6-93f4-69472d709861" providerId="ADAL" clId="{77080581-3451-441A-BE43-070EB07C15DB}" dt="2023-02-09T21:59:03.214" v="233" actId="478"/>
          <ac:spMkLst>
            <pc:docMk/>
            <pc:sldMk cId="4098743976" sldId="660"/>
            <ac:spMk id="2" creationId="{00000000-0000-0000-0000-000000000000}"/>
          </ac:spMkLst>
        </pc:spChg>
        <pc:spChg chg="add mod">
          <ac:chgData name="Jenifer Prince Devaraj" userId="c3fb109c-09d1-42a6-93f4-69472d709861" providerId="ADAL" clId="{77080581-3451-441A-BE43-070EB07C15DB}" dt="2023-02-09T21:38:06.640" v="76"/>
          <ac:spMkLst>
            <pc:docMk/>
            <pc:sldMk cId="4098743976" sldId="660"/>
            <ac:spMk id="6" creationId="{7821B7FC-7479-1B6B-D028-6FF15E218D10}"/>
          </ac:spMkLst>
        </pc:spChg>
        <pc:spChg chg="add del mod">
          <ac:chgData name="Jenifer Prince Devaraj" userId="c3fb109c-09d1-42a6-93f4-69472d709861" providerId="ADAL" clId="{77080581-3451-441A-BE43-070EB07C15DB}" dt="2023-02-09T21:59:04.519" v="234" actId="478"/>
          <ac:spMkLst>
            <pc:docMk/>
            <pc:sldMk cId="4098743976" sldId="660"/>
            <ac:spMk id="8" creationId="{7A3622F1-161F-0095-6A35-EFF758CCBF25}"/>
          </ac:spMkLst>
        </pc:spChg>
        <pc:spChg chg="add mod">
          <ac:chgData name="Jenifer Prince Devaraj" userId="c3fb109c-09d1-42a6-93f4-69472d709861" providerId="ADAL" clId="{77080581-3451-441A-BE43-070EB07C15DB}" dt="2023-02-09T21:59:38.300" v="244" actId="1076"/>
          <ac:spMkLst>
            <pc:docMk/>
            <pc:sldMk cId="4098743976" sldId="660"/>
            <ac:spMk id="9" creationId="{E01D532F-1DFF-D9EA-17B8-387806B2A5BE}"/>
          </ac:spMkLst>
        </pc:spChg>
        <pc:spChg chg="mod">
          <ac:chgData name="Jenifer Prince Devaraj" userId="c3fb109c-09d1-42a6-93f4-69472d709861" providerId="ADAL" clId="{77080581-3451-441A-BE43-070EB07C15DB}" dt="2023-02-09T21:59:34.988" v="243" actId="1076"/>
          <ac:spMkLst>
            <pc:docMk/>
            <pc:sldMk cId="4098743976" sldId="660"/>
            <ac:spMk id="24" creationId="{00000000-0000-0000-0000-000000000000}"/>
          </ac:spMkLst>
        </pc:spChg>
      </pc:sldChg>
      <pc:sldChg chg="addSp delSp modSp add mod">
        <pc:chgData name="Jenifer Prince Devaraj" userId="c3fb109c-09d1-42a6-93f4-69472d709861" providerId="ADAL" clId="{77080581-3451-441A-BE43-070EB07C15DB}" dt="2023-02-10T01:04:27.179" v="1335" actId="1076"/>
        <pc:sldMkLst>
          <pc:docMk/>
          <pc:sldMk cId="2997192327" sldId="661"/>
        </pc:sldMkLst>
        <pc:spChg chg="del mod">
          <ac:chgData name="Jenifer Prince Devaraj" userId="c3fb109c-09d1-42a6-93f4-69472d709861" providerId="ADAL" clId="{77080581-3451-441A-BE43-070EB07C15DB}" dt="2023-02-09T21:58:24.455" v="226" actId="478"/>
          <ac:spMkLst>
            <pc:docMk/>
            <pc:sldMk cId="2997192327" sldId="661"/>
            <ac:spMk id="2" creationId="{00000000-0000-0000-0000-000000000000}"/>
          </ac:spMkLst>
        </pc:spChg>
        <pc:spChg chg="add mod">
          <ac:chgData name="Jenifer Prince Devaraj" userId="c3fb109c-09d1-42a6-93f4-69472d709861" providerId="ADAL" clId="{77080581-3451-441A-BE43-070EB07C15DB}" dt="2023-02-09T21:38:00.546" v="75"/>
          <ac:spMkLst>
            <pc:docMk/>
            <pc:sldMk cId="2997192327" sldId="661"/>
            <ac:spMk id="3" creationId="{9B5DED5B-F63F-5AF8-C28E-F0A8635A2B53}"/>
          </ac:spMkLst>
        </pc:spChg>
        <pc:spChg chg="del mod">
          <ac:chgData name="Jenifer Prince Devaraj" userId="c3fb109c-09d1-42a6-93f4-69472d709861" providerId="ADAL" clId="{77080581-3451-441A-BE43-070EB07C15DB}" dt="2023-02-10T01:04:20.384" v="1332" actId="478"/>
          <ac:spMkLst>
            <pc:docMk/>
            <pc:sldMk cId="2997192327" sldId="661"/>
            <ac:spMk id="6" creationId="{00000000-0000-0000-0000-000000000000}"/>
          </ac:spMkLst>
        </pc:spChg>
        <pc:spChg chg="add del mod">
          <ac:chgData name="Jenifer Prince Devaraj" userId="c3fb109c-09d1-42a6-93f4-69472d709861" providerId="ADAL" clId="{77080581-3451-441A-BE43-070EB07C15DB}" dt="2023-02-09T21:58:25.839" v="227" actId="478"/>
          <ac:spMkLst>
            <pc:docMk/>
            <pc:sldMk cId="2997192327" sldId="661"/>
            <ac:spMk id="9" creationId="{76759B17-9474-356D-BFA8-DF9D51B4EF01}"/>
          </ac:spMkLst>
        </pc:spChg>
        <pc:spChg chg="add mod">
          <ac:chgData name="Jenifer Prince Devaraj" userId="c3fb109c-09d1-42a6-93f4-69472d709861" providerId="ADAL" clId="{77080581-3451-441A-BE43-070EB07C15DB}" dt="2023-02-09T21:58:54.448" v="232" actId="1076"/>
          <ac:spMkLst>
            <pc:docMk/>
            <pc:sldMk cId="2997192327" sldId="661"/>
            <ac:spMk id="10" creationId="{02E0168B-0E1C-210B-6F76-81F52FF4F9F2}"/>
          </ac:spMkLst>
        </pc:spChg>
        <pc:spChg chg="add mod">
          <ac:chgData name="Jenifer Prince Devaraj" userId="c3fb109c-09d1-42a6-93f4-69472d709861" providerId="ADAL" clId="{77080581-3451-441A-BE43-070EB07C15DB}" dt="2023-02-10T01:04:27.179" v="1335" actId="1076"/>
          <ac:spMkLst>
            <pc:docMk/>
            <pc:sldMk cId="2997192327" sldId="661"/>
            <ac:spMk id="11" creationId="{075E047A-3762-51EB-FFFE-87B8053145D4}"/>
          </ac:spMkLst>
        </pc:spChg>
        <pc:spChg chg="add del mod">
          <ac:chgData name="Jenifer Prince Devaraj" userId="c3fb109c-09d1-42a6-93f4-69472d709861" providerId="ADAL" clId="{77080581-3451-441A-BE43-070EB07C15DB}" dt="2023-02-10T01:04:23.980" v="1334" actId="478"/>
          <ac:spMkLst>
            <pc:docMk/>
            <pc:sldMk cId="2997192327" sldId="661"/>
            <ac:spMk id="13" creationId="{90868DE6-016C-8B56-7E9B-730D1CCDC681}"/>
          </ac:spMkLst>
        </pc:spChg>
        <pc:picChg chg="mod">
          <ac:chgData name="Jenifer Prince Devaraj" userId="c3fb109c-09d1-42a6-93f4-69472d709861" providerId="ADAL" clId="{77080581-3451-441A-BE43-070EB07C15DB}" dt="2023-02-10T00:53:03.106" v="981" actId="1076"/>
          <ac:picMkLst>
            <pc:docMk/>
            <pc:sldMk cId="2997192327" sldId="661"/>
            <ac:picMk id="8" creationId="{00000000-0000-0000-0000-000000000000}"/>
          </ac:picMkLst>
        </pc:picChg>
      </pc:sldChg>
      <pc:sldChg chg="addSp delSp modSp add mod">
        <pc:chgData name="Jenifer Prince Devaraj" userId="c3fb109c-09d1-42a6-93f4-69472d709861" providerId="ADAL" clId="{77080581-3451-441A-BE43-070EB07C15DB}" dt="2023-02-09T22:00:04.067" v="252" actId="1076"/>
        <pc:sldMkLst>
          <pc:docMk/>
          <pc:sldMk cId="1894566899" sldId="662"/>
        </pc:sldMkLst>
        <pc:spChg chg="del mod">
          <ac:chgData name="Jenifer Prince Devaraj" userId="c3fb109c-09d1-42a6-93f4-69472d709861" providerId="ADAL" clId="{77080581-3451-441A-BE43-070EB07C15DB}" dt="2023-02-09T21:59:47.715" v="246" actId="478"/>
          <ac:spMkLst>
            <pc:docMk/>
            <pc:sldMk cId="1894566899" sldId="662"/>
            <ac:spMk id="2" creationId="{00000000-0000-0000-0000-000000000000}"/>
          </ac:spMkLst>
        </pc:spChg>
        <pc:spChg chg="add mod">
          <ac:chgData name="Jenifer Prince Devaraj" userId="c3fb109c-09d1-42a6-93f4-69472d709861" providerId="ADAL" clId="{77080581-3451-441A-BE43-070EB07C15DB}" dt="2023-02-09T21:38:08.699" v="77"/>
          <ac:spMkLst>
            <pc:docMk/>
            <pc:sldMk cId="1894566899" sldId="662"/>
            <ac:spMk id="3" creationId="{2AAC5AA5-3F5C-A49A-C9DA-80E6D1E4DA03}"/>
          </ac:spMkLst>
        </pc:spChg>
        <pc:spChg chg="mod">
          <ac:chgData name="Jenifer Prince Devaraj" userId="c3fb109c-09d1-42a6-93f4-69472d709861" providerId="ADAL" clId="{77080581-3451-441A-BE43-070EB07C15DB}" dt="2023-02-09T22:00:00.607" v="250" actId="1076"/>
          <ac:spMkLst>
            <pc:docMk/>
            <pc:sldMk cId="1894566899" sldId="662"/>
            <ac:spMk id="6" creationId="{00000000-0000-0000-0000-000000000000}"/>
          </ac:spMkLst>
        </pc:spChg>
        <pc:spChg chg="add del mod">
          <ac:chgData name="Jenifer Prince Devaraj" userId="c3fb109c-09d1-42a6-93f4-69472d709861" providerId="ADAL" clId="{77080581-3451-441A-BE43-070EB07C15DB}" dt="2023-02-09T21:59:51.027" v="248" actId="478"/>
          <ac:spMkLst>
            <pc:docMk/>
            <pc:sldMk cId="1894566899" sldId="662"/>
            <ac:spMk id="8" creationId="{C5231124-5CA4-7C59-0914-F23917BBD472}"/>
          </ac:spMkLst>
        </pc:spChg>
        <pc:spChg chg="add mod">
          <ac:chgData name="Jenifer Prince Devaraj" userId="c3fb109c-09d1-42a6-93f4-69472d709861" providerId="ADAL" clId="{77080581-3451-441A-BE43-070EB07C15DB}" dt="2023-02-09T22:00:04.067" v="252" actId="1076"/>
          <ac:spMkLst>
            <pc:docMk/>
            <pc:sldMk cId="1894566899" sldId="662"/>
            <ac:spMk id="9" creationId="{BE56AE6F-D831-65EA-EE3E-7F0CAE5D37A9}"/>
          </ac:spMkLst>
        </pc:spChg>
        <pc:picChg chg="mod">
          <ac:chgData name="Jenifer Prince Devaraj" userId="c3fb109c-09d1-42a6-93f4-69472d709861" providerId="ADAL" clId="{77080581-3451-441A-BE43-070EB07C15DB}" dt="2023-02-09T21:59:56.133" v="249" actId="1076"/>
          <ac:picMkLst>
            <pc:docMk/>
            <pc:sldMk cId="1894566899" sldId="662"/>
            <ac:picMk id="2050" creationId="{00000000-0000-0000-0000-000000000000}"/>
          </ac:picMkLst>
        </pc:picChg>
      </pc:sldChg>
      <pc:sldChg chg="addSp delSp modSp add mod">
        <pc:chgData name="Jenifer Prince Devaraj" userId="c3fb109c-09d1-42a6-93f4-69472d709861" providerId="ADAL" clId="{77080581-3451-441A-BE43-070EB07C15DB}" dt="2023-02-10T01:17:17.033" v="1425" actId="27636"/>
        <pc:sldMkLst>
          <pc:docMk/>
          <pc:sldMk cId="2257002079" sldId="663"/>
        </pc:sldMkLst>
        <pc:spChg chg="del mod">
          <ac:chgData name="Jenifer Prince Devaraj" userId="c3fb109c-09d1-42a6-93f4-69472d709861" providerId="ADAL" clId="{77080581-3451-441A-BE43-070EB07C15DB}" dt="2023-02-09T22:01:14.777" v="266" actId="478"/>
          <ac:spMkLst>
            <pc:docMk/>
            <pc:sldMk cId="2257002079" sldId="663"/>
            <ac:spMk id="2" creationId="{00000000-0000-0000-0000-000000000000}"/>
          </ac:spMkLst>
        </pc:spChg>
        <pc:spChg chg="add mod">
          <ac:chgData name="Jenifer Prince Devaraj" userId="c3fb109c-09d1-42a6-93f4-69472d709861" providerId="ADAL" clId="{77080581-3451-441A-BE43-070EB07C15DB}" dt="2023-02-09T21:38:13.581" v="79"/>
          <ac:spMkLst>
            <pc:docMk/>
            <pc:sldMk cId="2257002079" sldId="663"/>
            <ac:spMk id="3" creationId="{4C0F80ED-F20C-C833-03CA-97243005B137}"/>
          </ac:spMkLst>
        </pc:spChg>
        <pc:spChg chg="mod">
          <ac:chgData name="Jenifer Prince Devaraj" userId="c3fb109c-09d1-42a6-93f4-69472d709861" providerId="ADAL" clId="{77080581-3451-441A-BE43-070EB07C15DB}" dt="2023-02-10T01:17:17.033" v="1425" actId="27636"/>
          <ac:spMkLst>
            <pc:docMk/>
            <pc:sldMk cId="2257002079" sldId="663"/>
            <ac:spMk id="6" creationId="{00000000-0000-0000-0000-000000000000}"/>
          </ac:spMkLst>
        </pc:spChg>
        <pc:spChg chg="add del mod">
          <ac:chgData name="Jenifer Prince Devaraj" userId="c3fb109c-09d1-42a6-93f4-69472d709861" providerId="ADAL" clId="{77080581-3451-441A-BE43-070EB07C15DB}" dt="2023-02-09T22:01:16.318" v="267" actId="478"/>
          <ac:spMkLst>
            <pc:docMk/>
            <pc:sldMk cId="2257002079" sldId="663"/>
            <ac:spMk id="8" creationId="{C7DDDDB4-7043-DCD9-D9EC-3BC90F81AA18}"/>
          </ac:spMkLst>
        </pc:spChg>
        <pc:spChg chg="add mod">
          <ac:chgData name="Jenifer Prince Devaraj" userId="c3fb109c-09d1-42a6-93f4-69472d709861" providerId="ADAL" clId="{77080581-3451-441A-BE43-070EB07C15DB}" dt="2023-02-09T22:01:42.008" v="276"/>
          <ac:spMkLst>
            <pc:docMk/>
            <pc:sldMk cId="2257002079" sldId="663"/>
            <ac:spMk id="9" creationId="{22D98C93-F1F2-A4D1-AFCA-95EFC162265C}"/>
          </ac:spMkLst>
        </pc:spChg>
      </pc:sldChg>
      <pc:sldChg chg="addSp delSp modSp add mod">
        <pc:chgData name="Jenifer Prince Devaraj" userId="c3fb109c-09d1-42a6-93f4-69472d709861" providerId="ADAL" clId="{77080581-3451-441A-BE43-070EB07C15DB}" dt="2023-02-10T01:19:13.826" v="1439" actId="27636"/>
        <pc:sldMkLst>
          <pc:docMk/>
          <pc:sldMk cId="2625396335" sldId="664"/>
        </pc:sldMkLst>
        <pc:spChg chg="del mod">
          <ac:chgData name="Jenifer Prince Devaraj" userId="c3fb109c-09d1-42a6-93f4-69472d709861" providerId="ADAL" clId="{77080581-3451-441A-BE43-070EB07C15DB}" dt="2023-02-09T22:00:12.836" v="253" actId="478"/>
          <ac:spMkLst>
            <pc:docMk/>
            <pc:sldMk cId="2625396335" sldId="664"/>
            <ac:spMk id="2" creationId="{00000000-0000-0000-0000-000000000000}"/>
          </ac:spMkLst>
        </pc:spChg>
        <pc:spChg chg="add mod">
          <ac:chgData name="Jenifer Prince Devaraj" userId="c3fb109c-09d1-42a6-93f4-69472d709861" providerId="ADAL" clId="{77080581-3451-441A-BE43-070EB07C15DB}" dt="2023-02-09T21:38:11.539" v="78"/>
          <ac:spMkLst>
            <pc:docMk/>
            <pc:sldMk cId="2625396335" sldId="664"/>
            <ac:spMk id="3" creationId="{E7851907-E10E-1739-A1DF-B171F5C8FC5D}"/>
          </ac:spMkLst>
        </pc:spChg>
        <pc:spChg chg="mod">
          <ac:chgData name="Jenifer Prince Devaraj" userId="c3fb109c-09d1-42a6-93f4-69472d709861" providerId="ADAL" clId="{77080581-3451-441A-BE43-070EB07C15DB}" dt="2023-02-10T01:19:13.826" v="1439" actId="27636"/>
          <ac:spMkLst>
            <pc:docMk/>
            <pc:sldMk cId="2625396335" sldId="664"/>
            <ac:spMk id="6" creationId="{00000000-0000-0000-0000-000000000000}"/>
          </ac:spMkLst>
        </pc:spChg>
        <pc:spChg chg="add del mod">
          <ac:chgData name="Jenifer Prince Devaraj" userId="c3fb109c-09d1-42a6-93f4-69472d709861" providerId="ADAL" clId="{77080581-3451-441A-BE43-070EB07C15DB}" dt="2023-02-09T22:00:14.567" v="254" actId="478"/>
          <ac:spMkLst>
            <pc:docMk/>
            <pc:sldMk cId="2625396335" sldId="664"/>
            <ac:spMk id="8" creationId="{FB145515-A151-E39A-7EE9-D78A48784146}"/>
          </ac:spMkLst>
        </pc:spChg>
        <pc:spChg chg="add del mod">
          <ac:chgData name="Jenifer Prince Devaraj" userId="c3fb109c-09d1-42a6-93f4-69472d709861" providerId="ADAL" clId="{77080581-3451-441A-BE43-070EB07C15DB}" dt="2023-02-09T22:01:05.665" v="265" actId="478"/>
          <ac:spMkLst>
            <pc:docMk/>
            <pc:sldMk cId="2625396335" sldId="664"/>
            <ac:spMk id="9" creationId="{0B5C402A-51CC-37A3-59D9-399652EE810E}"/>
          </ac:spMkLst>
        </pc:spChg>
        <pc:spChg chg="add del mod">
          <ac:chgData name="Jenifer Prince Devaraj" userId="c3fb109c-09d1-42a6-93f4-69472d709861" providerId="ADAL" clId="{77080581-3451-441A-BE43-070EB07C15DB}" dt="2023-02-09T22:01:05.665" v="265" actId="478"/>
          <ac:spMkLst>
            <pc:docMk/>
            <pc:sldMk cId="2625396335" sldId="664"/>
            <ac:spMk id="11" creationId="{DB747B80-F056-5270-8511-DEAF1273C12A}"/>
          </ac:spMkLst>
        </pc:spChg>
      </pc:sldChg>
      <pc:sldChg chg="addSp delSp modSp add mod">
        <pc:chgData name="Jenifer Prince Devaraj" userId="c3fb109c-09d1-42a6-93f4-69472d709861" providerId="ADAL" clId="{77080581-3451-441A-BE43-070EB07C15DB}" dt="2023-02-10T00:50:29.033" v="980" actId="1076"/>
        <pc:sldMkLst>
          <pc:docMk/>
          <pc:sldMk cId="1935934067" sldId="665"/>
        </pc:sldMkLst>
        <pc:spChg chg="del mod">
          <ac:chgData name="Jenifer Prince Devaraj" userId="c3fb109c-09d1-42a6-93f4-69472d709861" providerId="ADAL" clId="{77080581-3451-441A-BE43-070EB07C15DB}" dt="2023-02-09T21:56:59.353" v="211" actId="478"/>
          <ac:spMkLst>
            <pc:docMk/>
            <pc:sldMk cId="1935934067" sldId="665"/>
            <ac:spMk id="2" creationId="{00000000-0000-0000-0000-000000000000}"/>
          </ac:spMkLst>
        </pc:spChg>
        <pc:spChg chg="add mod">
          <ac:chgData name="Jenifer Prince Devaraj" userId="c3fb109c-09d1-42a6-93f4-69472d709861" providerId="ADAL" clId="{77080581-3451-441A-BE43-070EB07C15DB}" dt="2023-02-09T21:37:58.065" v="74"/>
          <ac:spMkLst>
            <pc:docMk/>
            <pc:sldMk cId="1935934067" sldId="665"/>
            <ac:spMk id="6" creationId="{B3BB2FBD-D88C-E300-DCE1-C4D494BAC569}"/>
          </ac:spMkLst>
        </pc:spChg>
        <pc:spChg chg="add del mod">
          <ac:chgData name="Jenifer Prince Devaraj" userId="c3fb109c-09d1-42a6-93f4-69472d709861" providerId="ADAL" clId="{77080581-3451-441A-BE43-070EB07C15DB}" dt="2023-02-09T21:57:01.523" v="212" actId="478"/>
          <ac:spMkLst>
            <pc:docMk/>
            <pc:sldMk cId="1935934067" sldId="665"/>
            <ac:spMk id="8" creationId="{1EFB0ED7-B7A7-B0FF-7C44-262714CA3337}"/>
          </ac:spMkLst>
        </pc:spChg>
        <pc:spChg chg="add mod">
          <ac:chgData name="Jenifer Prince Devaraj" userId="c3fb109c-09d1-42a6-93f4-69472d709861" providerId="ADAL" clId="{77080581-3451-441A-BE43-070EB07C15DB}" dt="2023-02-10T00:50:29.033" v="980" actId="1076"/>
          <ac:spMkLst>
            <pc:docMk/>
            <pc:sldMk cId="1935934067" sldId="665"/>
            <ac:spMk id="9" creationId="{09EAA99A-08DF-6B16-3645-AE0B2C0ED09D}"/>
          </ac:spMkLst>
        </pc:spChg>
        <pc:spChg chg="mod">
          <ac:chgData name="Jenifer Prince Devaraj" userId="c3fb109c-09d1-42a6-93f4-69472d709861" providerId="ADAL" clId="{77080581-3451-441A-BE43-070EB07C15DB}" dt="2023-02-10T00:50:06.203" v="979" actId="20577"/>
          <ac:spMkLst>
            <pc:docMk/>
            <pc:sldMk cId="1935934067" sldId="665"/>
            <ac:spMk id="24" creationId="{00000000-0000-0000-0000-000000000000}"/>
          </ac:spMkLst>
        </pc:spChg>
      </pc:sldChg>
      <pc:sldChg chg="del">
        <pc:chgData name="Jenifer Prince Devaraj" userId="c3fb109c-09d1-42a6-93f4-69472d709861" providerId="ADAL" clId="{77080581-3451-441A-BE43-070EB07C15DB}" dt="2023-02-09T19:01:22.533" v="1" actId="47"/>
        <pc:sldMkLst>
          <pc:docMk/>
          <pc:sldMk cId="3759313193" sldId="670"/>
        </pc:sldMkLst>
      </pc:sldChg>
      <pc:sldChg chg="del">
        <pc:chgData name="Jenifer Prince Devaraj" userId="c3fb109c-09d1-42a6-93f4-69472d709861" providerId="ADAL" clId="{77080581-3451-441A-BE43-070EB07C15DB}" dt="2023-02-09T19:01:24.500" v="2" actId="47"/>
        <pc:sldMkLst>
          <pc:docMk/>
          <pc:sldMk cId="3105393504" sldId="671"/>
        </pc:sldMkLst>
      </pc:sldChg>
      <pc:sldChg chg="modSp mod">
        <pc:chgData name="Jenifer Prince Devaraj" userId="c3fb109c-09d1-42a6-93f4-69472d709861" providerId="ADAL" clId="{77080581-3451-441A-BE43-070EB07C15DB}" dt="2023-02-09T19:01:53.982" v="34" actId="20577"/>
        <pc:sldMkLst>
          <pc:docMk/>
          <pc:sldMk cId="3119007398" sldId="719"/>
        </pc:sldMkLst>
        <pc:spChg chg="mod">
          <ac:chgData name="Jenifer Prince Devaraj" userId="c3fb109c-09d1-42a6-93f4-69472d709861" providerId="ADAL" clId="{77080581-3451-441A-BE43-070EB07C15DB}" dt="2023-02-09T19:01:53.982" v="34" actId="20577"/>
          <ac:spMkLst>
            <pc:docMk/>
            <pc:sldMk cId="3119007398" sldId="719"/>
            <ac:spMk id="5" creationId="{BD78D876-541D-6E52-A364-F2210992F446}"/>
          </ac:spMkLst>
        </pc:spChg>
      </pc:sldChg>
      <pc:sldChg chg="del">
        <pc:chgData name="Jenifer Prince Devaraj" userId="c3fb109c-09d1-42a6-93f4-69472d709861" providerId="ADAL" clId="{77080581-3451-441A-BE43-070EB07C15DB}" dt="2023-02-09T19:01:39.618" v="18" actId="47"/>
        <pc:sldMkLst>
          <pc:docMk/>
          <pc:sldMk cId="4144087648" sldId="721"/>
        </pc:sldMkLst>
      </pc:sldChg>
      <pc:sldChg chg="del">
        <pc:chgData name="Jenifer Prince Devaraj" userId="c3fb109c-09d1-42a6-93f4-69472d709861" providerId="ADAL" clId="{77080581-3451-441A-BE43-070EB07C15DB}" dt="2023-02-09T19:01:41.690" v="22" actId="47"/>
        <pc:sldMkLst>
          <pc:docMk/>
          <pc:sldMk cId="2120602379" sldId="722"/>
        </pc:sldMkLst>
      </pc:sldChg>
      <pc:sldChg chg="del">
        <pc:chgData name="Jenifer Prince Devaraj" userId="c3fb109c-09d1-42a6-93f4-69472d709861" providerId="ADAL" clId="{77080581-3451-441A-BE43-070EB07C15DB}" dt="2023-02-09T19:01:33.366" v="4" actId="47"/>
        <pc:sldMkLst>
          <pc:docMk/>
          <pc:sldMk cId="1886451216" sldId="726"/>
        </pc:sldMkLst>
      </pc:sldChg>
      <pc:sldChg chg="del">
        <pc:chgData name="Jenifer Prince Devaraj" userId="c3fb109c-09d1-42a6-93f4-69472d709861" providerId="ADAL" clId="{77080581-3451-441A-BE43-070EB07C15DB}" dt="2023-02-09T19:01:37.085" v="12" actId="47"/>
        <pc:sldMkLst>
          <pc:docMk/>
          <pc:sldMk cId="2147189103" sldId="727"/>
        </pc:sldMkLst>
      </pc:sldChg>
      <pc:sldChg chg="del">
        <pc:chgData name="Jenifer Prince Devaraj" userId="c3fb109c-09d1-42a6-93f4-69472d709861" providerId="ADAL" clId="{77080581-3451-441A-BE43-070EB07C15DB}" dt="2023-02-09T19:01:40.203" v="19" actId="47"/>
        <pc:sldMkLst>
          <pc:docMk/>
          <pc:sldMk cId="1083627039" sldId="729"/>
        </pc:sldMkLst>
      </pc:sldChg>
      <pc:sldChg chg="del">
        <pc:chgData name="Jenifer Prince Devaraj" userId="c3fb109c-09d1-42a6-93f4-69472d709861" providerId="ADAL" clId="{77080581-3451-441A-BE43-070EB07C15DB}" dt="2023-02-09T19:01:40.608" v="20" actId="47"/>
        <pc:sldMkLst>
          <pc:docMk/>
          <pc:sldMk cId="4218587974" sldId="730"/>
        </pc:sldMkLst>
      </pc:sldChg>
      <pc:sldChg chg="modSp del mod">
        <pc:chgData name="Jenifer Prince Devaraj" userId="c3fb109c-09d1-42a6-93f4-69472d709861" providerId="ADAL" clId="{77080581-3451-441A-BE43-070EB07C15DB}" dt="2023-02-09T21:37:03.537" v="63" actId="47"/>
        <pc:sldMkLst>
          <pc:docMk/>
          <pc:sldMk cId="490763222" sldId="731"/>
        </pc:sldMkLst>
        <pc:spChg chg="mod">
          <ac:chgData name="Jenifer Prince Devaraj" userId="c3fb109c-09d1-42a6-93f4-69472d709861" providerId="ADAL" clId="{77080581-3451-441A-BE43-070EB07C15DB}" dt="2023-02-09T19:03:10.711" v="44" actId="255"/>
          <ac:spMkLst>
            <pc:docMk/>
            <pc:sldMk cId="490763222" sldId="731"/>
            <ac:spMk id="19" creationId="{439CEB6D-3695-2BC5-D992-5C841D710212}"/>
          </ac:spMkLst>
        </pc:spChg>
        <pc:spChg chg="mod">
          <ac:chgData name="Jenifer Prince Devaraj" userId="c3fb109c-09d1-42a6-93f4-69472d709861" providerId="ADAL" clId="{77080581-3451-441A-BE43-070EB07C15DB}" dt="2023-02-09T19:03:21.257" v="46" actId="1076"/>
          <ac:spMkLst>
            <pc:docMk/>
            <pc:sldMk cId="490763222" sldId="731"/>
            <ac:spMk id="20" creationId="{D4689F2A-A22E-D394-5CD1-62BBC76A6E9F}"/>
          </ac:spMkLst>
        </pc:spChg>
        <pc:spChg chg="mod">
          <ac:chgData name="Jenifer Prince Devaraj" userId="c3fb109c-09d1-42a6-93f4-69472d709861" providerId="ADAL" clId="{77080581-3451-441A-BE43-070EB07C15DB}" dt="2023-02-09T19:02:56.914" v="40" actId="14100"/>
          <ac:spMkLst>
            <pc:docMk/>
            <pc:sldMk cId="490763222" sldId="731"/>
            <ac:spMk id="22" creationId="{A3025167-BAFF-D8FD-FFE0-AC64D644D3B2}"/>
          </ac:spMkLst>
        </pc:spChg>
        <pc:picChg chg="mod">
          <ac:chgData name="Jenifer Prince Devaraj" userId="c3fb109c-09d1-42a6-93f4-69472d709861" providerId="ADAL" clId="{77080581-3451-441A-BE43-070EB07C15DB}" dt="2023-02-09T19:03:17.670" v="45" actId="1076"/>
          <ac:picMkLst>
            <pc:docMk/>
            <pc:sldMk cId="490763222" sldId="731"/>
            <ac:picMk id="12" creationId="{53EDBFE1-8876-5FA3-A3C5-1162CD38D534}"/>
          </ac:picMkLst>
        </pc:picChg>
      </pc:sldChg>
      <pc:sldChg chg="addSp delSp modSp mod">
        <pc:chgData name="Jenifer Prince Devaraj" userId="c3fb109c-09d1-42a6-93f4-69472d709861" providerId="ADAL" clId="{77080581-3451-441A-BE43-070EB07C15DB}" dt="2023-02-10T01:17:54.954" v="1433" actId="14100"/>
        <pc:sldMkLst>
          <pc:docMk/>
          <pc:sldMk cId="3306831209" sldId="733"/>
        </pc:sldMkLst>
        <pc:spChg chg="add mod">
          <ac:chgData name="Jenifer Prince Devaraj" userId="c3fb109c-09d1-42a6-93f4-69472d709861" providerId="ADAL" clId="{77080581-3451-441A-BE43-070EB07C15DB}" dt="2023-02-09T21:38:29.572" v="82"/>
          <ac:spMkLst>
            <pc:docMk/>
            <pc:sldMk cId="3306831209" sldId="733"/>
            <ac:spMk id="2" creationId="{599D6D5D-84A5-2599-8C62-A39AD58B7439}"/>
          </ac:spMkLst>
        </pc:spChg>
        <pc:spChg chg="del">
          <ac:chgData name="Jenifer Prince Devaraj" userId="c3fb109c-09d1-42a6-93f4-69472d709861" providerId="ADAL" clId="{77080581-3451-441A-BE43-070EB07C15DB}" dt="2023-02-09T21:38:22.249" v="80" actId="478"/>
          <ac:spMkLst>
            <pc:docMk/>
            <pc:sldMk cId="3306831209" sldId="733"/>
            <ac:spMk id="3" creationId="{B85783C8-09C1-7468-F5E0-90C3558F2E46}"/>
          </ac:spMkLst>
        </pc:spChg>
        <pc:spChg chg="add mod">
          <ac:chgData name="Jenifer Prince Devaraj" userId="c3fb109c-09d1-42a6-93f4-69472d709861" providerId="ADAL" clId="{77080581-3451-441A-BE43-070EB07C15DB}" dt="2023-02-10T01:17:54.954" v="1433" actId="14100"/>
          <ac:spMkLst>
            <pc:docMk/>
            <pc:sldMk cId="3306831209" sldId="733"/>
            <ac:spMk id="7" creationId="{5838D6F5-458A-3D49-D461-DCCF5C568FAB}"/>
          </ac:spMkLst>
        </pc:spChg>
        <pc:picChg chg="del">
          <ac:chgData name="Jenifer Prince Devaraj" userId="c3fb109c-09d1-42a6-93f4-69472d709861" providerId="ADAL" clId="{77080581-3451-441A-BE43-070EB07C15DB}" dt="2023-02-09T21:38:23.881" v="81" actId="478"/>
          <ac:picMkLst>
            <pc:docMk/>
            <pc:sldMk cId="3306831209" sldId="733"/>
            <ac:picMk id="10" creationId="{A505A2A4-E572-18DB-E9DF-0330EA6EF9E1}"/>
          </ac:picMkLst>
        </pc:picChg>
      </pc:sldChg>
      <pc:sldChg chg="addSp delSp modSp add mod ord">
        <pc:chgData name="Jenifer Prince Devaraj" userId="c3fb109c-09d1-42a6-93f4-69472d709861" providerId="ADAL" clId="{77080581-3451-441A-BE43-070EB07C15DB}" dt="2023-02-09T22:21:34.640" v="451" actId="1076"/>
        <pc:sldMkLst>
          <pc:docMk/>
          <pc:sldMk cId="117587533" sldId="734"/>
        </pc:sldMkLst>
        <pc:spChg chg="add mod">
          <ac:chgData name="Jenifer Prince Devaraj" userId="c3fb109c-09d1-42a6-93f4-69472d709861" providerId="ADAL" clId="{77080581-3451-441A-BE43-070EB07C15DB}" dt="2023-02-09T22:07:03.208" v="303" actId="255"/>
          <ac:spMkLst>
            <pc:docMk/>
            <pc:sldMk cId="117587533" sldId="734"/>
            <ac:spMk id="7" creationId="{E489D8EA-D89C-19C7-CC27-DF506D1EE88E}"/>
          </ac:spMkLst>
        </pc:spChg>
        <pc:spChg chg="add mod">
          <ac:chgData name="Jenifer Prince Devaraj" userId="c3fb109c-09d1-42a6-93f4-69472d709861" providerId="ADAL" clId="{77080581-3451-441A-BE43-070EB07C15DB}" dt="2023-02-09T22:21:34.640" v="451" actId="1076"/>
          <ac:spMkLst>
            <pc:docMk/>
            <pc:sldMk cId="117587533" sldId="734"/>
            <ac:spMk id="9" creationId="{0CF83E60-B4A2-845E-4B45-419669EB028B}"/>
          </ac:spMkLst>
        </pc:spChg>
        <pc:picChg chg="add del mod">
          <ac:chgData name="Jenifer Prince Devaraj" userId="c3fb109c-09d1-42a6-93f4-69472d709861" providerId="ADAL" clId="{77080581-3451-441A-BE43-070EB07C15DB}" dt="2023-02-09T22:09:55.761" v="321" actId="478"/>
          <ac:picMkLst>
            <pc:docMk/>
            <pc:sldMk cId="117587533" sldId="734"/>
            <ac:picMk id="6" creationId="{B2C9B554-86CC-53B7-762A-08CEFE4D9063}"/>
          </ac:picMkLst>
        </pc:picChg>
        <pc:picChg chg="del">
          <ac:chgData name="Jenifer Prince Devaraj" userId="c3fb109c-09d1-42a6-93f4-69472d709861" providerId="ADAL" clId="{77080581-3451-441A-BE43-070EB07C15DB}" dt="2023-02-09T21:50:04.879" v="159" actId="478"/>
          <ac:picMkLst>
            <pc:docMk/>
            <pc:sldMk cId="117587533" sldId="734"/>
            <ac:picMk id="11" creationId="{3669E5B9-BC25-87A8-1BB0-B81DA3419A00}"/>
          </ac:picMkLst>
        </pc:picChg>
        <pc:picChg chg="del mod">
          <ac:chgData name="Jenifer Prince Devaraj" userId="c3fb109c-09d1-42a6-93f4-69472d709861" providerId="ADAL" clId="{77080581-3451-441A-BE43-070EB07C15DB}" dt="2023-02-09T22:06:09.688" v="277" actId="478"/>
          <ac:picMkLst>
            <pc:docMk/>
            <pc:sldMk cId="117587533" sldId="734"/>
            <ac:picMk id="13" creationId="{B40A01E1-2BDD-AB97-081B-94064696C1E1}"/>
          </ac:picMkLst>
        </pc:picChg>
        <pc:picChg chg="add mod">
          <ac:chgData name="Jenifer Prince Devaraj" userId="c3fb109c-09d1-42a6-93f4-69472d709861" providerId="ADAL" clId="{77080581-3451-441A-BE43-070EB07C15DB}" dt="2023-02-09T22:10:27.617" v="328" actId="1076"/>
          <ac:picMkLst>
            <pc:docMk/>
            <pc:sldMk cId="117587533" sldId="734"/>
            <ac:picMk id="17" creationId="{7B4C3D94-E7F1-6AC4-67EF-1DF2F7D4E1AD}"/>
          </ac:picMkLst>
        </pc:picChg>
        <pc:cxnChg chg="add del mod">
          <ac:chgData name="Jenifer Prince Devaraj" userId="c3fb109c-09d1-42a6-93f4-69472d709861" providerId="ADAL" clId="{77080581-3451-441A-BE43-070EB07C15DB}" dt="2023-02-09T22:10:04.688" v="325" actId="478"/>
          <ac:cxnSpMkLst>
            <pc:docMk/>
            <pc:sldMk cId="117587533" sldId="734"/>
            <ac:cxnSpMk id="12" creationId="{4451B028-1014-5D30-71DB-7A0D35D6FC0C}"/>
          </ac:cxnSpMkLst>
        </pc:cxnChg>
        <pc:cxnChg chg="add del mod">
          <ac:chgData name="Jenifer Prince Devaraj" userId="c3fb109c-09d1-42a6-93f4-69472d709861" providerId="ADAL" clId="{77080581-3451-441A-BE43-070EB07C15DB}" dt="2023-02-09T22:10:02.510" v="324" actId="478"/>
          <ac:cxnSpMkLst>
            <pc:docMk/>
            <pc:sldMk cId="117587533" sldId="734"/>
            <ac:cxnSpMk id="15" creationId="{A5A9E3D3-D9C6-9899-FE69-2B28EBC13EEA}"/>
          </ac:cxnSpMkLst>
        </pc:cxnChg>
      </pc:sldChg>
      <pc:sldChg chg="del">
        <pc:chgData name="Jenifer Prince Devaraj" userId="c3fb109c-09d1-42a6-93f4-69472d709861" providerId="ADAL" clId="{77080581-3451-441A-BE43-070EB07C15DB}" dt="2023-02-09T19:01:20.207" v="0" actId="47"/>
        <pc:sldMkLst>
          <pc:docMk/>
          <pc:sldMk cId="3683681129" sldId="734"/>
        </pc:sldMkLst>
      </pc:sldChg>
      <pc:sldChg chg="addSp delSp modSp add mod">
        <pc:chgData name="Jenifer Prince Devaraj" userId="c3fb109c-09d1-42a6-93f4-69472d709861" providerId="ADAL" clId="{77080581-3451-441A-BE43-070EB07C15DB}" dt="2023-02-09T23:28:40.458" v="549" actId="1076"/>
        <pc:sldMkLst>
          <pc:docMk/>
          <pc:sldMk cId="1790509249" sldId="735"/>
        </pc:sldMkLst>
        <pc:spChg chg="add mod">
          <ac:chgData name="Jenifer Prince Devaraj" userId="c3fb109c-09d1-42a6-93f4-69472d709861" providerId="ADAL" clId="{77080581-3451-441A-BE43-070EB07C15DB}" dt="2023-02-09T23:28:40.458" v="549" actId="1076"/>
          <ac:spMkLst>
            <pc:docMk/>
            <pc:sldMk cId="1790509249" sldId="735"/>
            <ac:spMk id="6" creationId="{50A20717-97FE-E5B3-1C13-9C840AF2AC53}"/>
          </ac:spMkLst>
        </pc:spChg>
        <pc:spChg chg="add mod">
          <ac:chgData name="Jenifer Prince Devaraj" userId="c3fb109c-09d1-42a6-93f4-69472d709861" providerId="ADAL" clId="{77080581-3451-441A-BE43-070EB07C15DB}" dt="2023-02-09T22:26:37.884" v="523" actId="1076"/>
          <ac:spMkLst>
            <pc:docMk/>
            <pc:sldMk cId="1790509249" sldId="735"/>
            <ac:spMk id="7" creationId="{16523144-4F16-B53F-191D-9034A100C0B3}"/>
          </ac:spMkLst>
        </pc:spChg>
        <pc:spChg chg="add del mod">
          <ac:chgData name="Jenifer Prince Devaraj" userId="c3fb109c-09d1-42a6-93f4-69472d709861" providerId="ADAL" clId="{77080581-3451-441A-BE43-070EB07C15DB}" dt="2023-02-09T22:26:44.430" v="525" actId="478"/>
          <ac:spMkLst>
            <pc:docMk/>
            <pc:sldMk cId="1790509249" sldId="735"/>
            <ac:spMk id="9" creationId="{C86F7246-8F0F-8181-D923-F7436D3F29D1}"/>
          </ac:spMkLst>
        </pc:spChg>
        <pc:spChg chg="del">
          <ac:chgData name="Jenifer Prince Devaraj" userId="c3fb109c-09d1-42a6-93f4-69472d709861" providerId="ADAL" clId="{77080581-3451-441A-BE43-070EB07C15DB}" dt="2023-02-09T22:22:13.971" v="455" actId="478"/>
          <ac:spMkLst>
            <pc:docMk/>
            <pc:sldMk cId="1790509249" sldId="735"/>
            <ac:spMk id="16" creationId="{6746F2F3-120B-E847-002C-157C909BAEC2}"/>
          </ac:spMkLst>
        </pc:spChg>
        <pc:spChg chg="del">
          <ac:chgData name="Jenifer Prince Devaraj" userId="c3fb109c-09d1-42a6-93f4-69472d709861" providerId="ADAL" clId="{77080581-3451-441A-BE43-070EB07C15DB}" dt="2023-02-09T22:22:11.487" v="454" actId="478"/>
          <ac:spMkLst>
            <pc:docMk/>
            <pc:sldMk cId="1790509249" sldId="735"/>
            <ac:spMk id="19" creationId="{D18AF845-4418-0D2F-F21B-701911E5A5CB}"/>
          </ac:spMkLst>
        </pc:spChg>
        <pc:spChg chg="del">
          <ac:chgData name="Jenifer Prince Devaraj" userId="c3fb109c-09d1-42a6-93f4-69472d709861" providerId="ADAL" clId="{77080581-3451-441A-BE43-070EB07C15DB}" dt="2023-02-09T22:26:41.445" v="524" actId="478"/>
          <ac:spMkLst>
            <pc:docMk/>
            <pc:sldMk cId="1790509249" sldId="735"/>
            <ac:spMk id="24" creationId="{00000000-0000-0000-0000-000000000000}"/>
          </ac:spMkLst>
        </pc:spChg>
        <pc:picChg chg="del">
          <ac:chgData name="Jenifer Prince Devaraj" userId="c3fb109c-09d1-42a6-93f4-69472d709861" providerId="ADAL" clId="{77080581-3451-441A-BE43-070EB07C15DB}" dt="2023-02-09T22:22:08.830" v="453" actId="478"/>
          <ac:picMkLst>
            <pc:docMk/>
            <pc:sldMk cId="1790509249" sldId="735"/>
            <ac:picMk id="15" creationId="{8FF683DF-7503-BB87-8688-A0353744C7DA}"/>
          </ac:picMkLst>
        </pc:picChg>
      </pc:sldChg>
      <pc:sldChg chg="modSp add mod">
        <pc:chgData name="Jenifer Prince Devaraj" userId="c3fb109c-09d1-42a6-93f4-69472d709861" providerId="ADAL" clId="{77080581-3451-441A-BE43-070EB07C15DB}" dt="2023-02-09T23:30:51.859" v="579" actId="1076"/>
        <pc:sldMkLst>
          <pc:docMk/>
          <pc:sldMk cId="3000305636" sldId="736"/>
        </pc:sldMkLst>
        <pc:spChg chg="mod">
          <ac:chgData name="Jenifer Prince Devaraj" userId="c3fb109c-09d1-42a6-93f4-69472d709861" providerId="ADAL" clId="{77080581-3451-441A-BE43-070EB07C15DB}" dt="2023-02-09T23:30:51.859" v="579" actId="1076"/>
          <ac:spMkLst>
            <pc:docMk/>
            <pc:sldMk cId="3000305636" sldId="736"/>
            <ac:spMk id="6" creationId="{50A20717-97FE-E5B3-1C13-9C840AF2AC53}"/>
          </ac:spMkLst>
        </pc:spChg>
      </pc:sldChg>
      <pc:sldChg chg="addSp delSp modSp add mod">
        <pc:chgData name="Jenifer Prince Devaraj" userId="c3fb109c-09d1-42a6-93f4-69472d709861" providerId="ADAL" clId="{77080581-3451-441A-BE43-070EB07C15DB}" dt="2023-02-09T23:39:36.866" v="744" actId="20577"/>
        <pc:sldMkLst>
          <pc:docMk/>
          <pc:sldMk cId="2876310116" sldId="737"/>
        </pc:sldMkLst>
        <pc:spChg chg="add del mod">
          <ac:chgData name="Jenifer Prince Devaraj" userId="c3fb109c-09d1-42a6-93f4-69472d709861" providerId="ADAL" clId="{77080581-3451-441A-BE43-070EB07C15DB}" dt="2023-02-09T23:39:36.866" v="744" actId="20577"/>
          <ac:spMkLst>
            <pc:docMk/>
            <pc:sldMk cId="2876310116" sldId="737"/>
            <ac:spMk id="6" creationId="{50A20717-97FE-E5B3-1C13-9C840AF2AC53}"/>
          </ac:spMkLst>
        </pc:spChg>
      </pc:sldChg>
      <pc:sldChg chg="addSp delSp modSp add mod ord">
        <pc:chgData name="Jenifer Prince Devaraj" userId="c3fb109c-09d1-42a6-93f4-69472d709861" providerId="ADAL" clId="{77080581-3451-441A-BE43-070EB07C15DB}" dt="2023-02-09T23:40:25.920" v="760" actId="20577"/>
        <pc:sldMkLst>
          <pc:docMk/>
          <pc:sldMk cId="1710664261" sldId="738"/>
        </pc:sldMkLst>
        <pc:spChg chg="mod">
          <ac:chgData name="Jenifer Prince Devaraj" userId="c3fb109c-09d1-42a6-93f4-69472d709861" providerId="ADAL" clId="{77080581-3451-441A-BE43-070EB07C15DB}" dt="2023-02-09T23:40:25.920" v="760" actId="20577"/>
          <ac:spMkLst>
            <pc:docMk/>
            <pc:sldMk cId="1710664261" sldId="738"/>
            <ac:spMk id="19" creationId="{D18AF845-4418-0D2F-F21B-701911E5A5CB}"/>
          </ac:spMkLst>
        </pc:spChg>
        <pc:picChg chg="add del mod">
          <ac:chgData name="Jenifer Prince Devaraj" userId="c3fb109c-09d1-42a6-93f4-69472d709861" providerId="ADAL" clId="{77080581-3451-441A-BE43-070EB07C15DB}" dt="2023-02-09T23:39:16.825" v="740"/>
          <ac:picMkLst>
            <pc:docMk/>
            <pc:sldMk cId="1710664261" sldId="738"/>
            <ac:picMk id="3" creationId="{8EE86E76-2173-337F-0941-D2FF323238C4}"/>
          </ac:picMkLst>
        </pc:picChg>
        <pc:picChg chg="mod">
          <ac:chgData name="Jenifer Prince Devaraj" userId="c3fb109c-09d1-42a6-93f4-69472d709861" providerId="ADAL" clId="{77080581-3451-441A-BE43-070EB07C15DB}" dt="2023-02-09T23:40:17.693" v="758" actId="1076"/>
          <ac:picMkLst>
            <pc:docMk/>
            <pc:sldMk cId="1710664261" sldId="738"/>
            <ac:picMk id="15" creationId="{8FF683DF-7503-BB87-8688-A0353744C7DA}"/>
          </ac:picMkLst>
        </pc:picChg>
      </pc:sldChg>
      <pc:sldChg chg="addSp delSp modSp add mod">
        <pc:chgData name="Jenifer Prince Devaraj" userId="c3fb109c-09d1-42a6-93f4-69472d709861" providerId="ADAL" clId="{77080581-3451-441A-BE43-070EB07C15DB}" dt="2023-02-10T07:13:07.818" v="1586" actId="20577"/>
        <pc:sldMkLst>
          <pc:docMk/>
          <pc:sldMk cId="3474899142" sldId="739"/>
        </pc:sldMkLst>
        <pc:spChg chg="add del mod">
          <ac:chgData name="Jenifer Prince Devaraj" userId="c3fb109c-09d1-42a6-93f4-69472d709861" providerId="ADAL" clId="{77080581-3451-441A-BE43-070EB07C15DB}" dt="2023-02-10T00:13:20.022" v="820" actId="478"/>
          <ac:spMkLst>
            <pc:docMk/>
            <pc:sldMk cId="3474899142" sldId="739"/>
            <ac:spMk id="6" creationId="{7FA845F0-300F-2978-3318-B2A0488AC44D}"/>
          </ac:spMkLst>
        </pc:spChg>
        <pc:spChg chg="mod">
          <ac:chgData name="Jenifer Prince Devaraj" userId="c3fb109c-09d1-42a6-93f4-69472d709861" providerId="ADAL" clId="{77080581-3451-441A-BE43-070EB07C15DB}" dt="2023-02-10T00:12:30.073" v="783" actId="1076"/>
          <ac:spMkLst>
            <pc:docMk/>
            <pc:sldMk cId="3474899142" sldId="739"/>
            <ac:spMk id="16" creationId="{6746F2F3-120B-E847-002C-157C909BAEC2}"/>
          </ac:spMkLst>
        </pc:spChg>
        <pc:spChg chg="mod">
          <ac:chgData name="Jenifer Prince Devaraj" userId="c3fb109c-09d1-42a6-93f4-69472d709861" providerId="ADAL" clId="{77080581-3451-441A-BE43-070EB07C15DB}" dt="2023-02-10T07:13:07.818" v="1586" actId="20577"/>
          <ac:spMkLst>
            <pc:docMk/>
            <pc:sldMk cId="3474899142" sldId="739"/>
            <ac:spMk id="19" creationId="{D18AF845-4418-0D2F-F21B-701911E5A5CB}"/>
          </ac:spMkLst>
        </pc:spChg>
        <pc:spChg chg="del">
          <ac:chgData name="Jenifer Prince Devaraj" userId="c3fb109c-09d1-42a6-93f4-69472d709861" providerId="ADAL" clId="{77080581-3451-441A-BE43-070EB07C15DB}" dt="2023-02-10T00:13:18.303" v="819" actId="478"/>
          <ac:spMkLst>
            <pc:docMk/>
            <pc:sldMk cId="3474899142" sldId="739"/>
            <ac:spMk id="24" creationId="{00000000-0000-0000-0000-000000000000}"/>
          </ac:spMkLst>
        </pc:spChg>
        <pc:picChg chg="del">
          <ac:chgData name="Jenifer Prince Devaraj" userId="c3fb109c-09d1-42a6-93f4-69472d709861" providerId="ADAL" clId="{77080581-3451-441A-BE43-070EB07C15DB}" dt="2023-02-10T00:09:26.962" v="762" actId="478"/>
          <ac:picMkLst>
            <pc:docMk/>
            <pc:sldMk cId="3474899142" sldId="739"/>
            <ac:picMk id="15" creationId="{8FF683DF-7503-BB87-8688-A0353744C7DA}"/>
          </ac:picMkLst>
        </pc:picChg>
      </pc:sldChg>
      <pc:sldChg chg="addSp delSp modSp add mod">
        <pc:chgData name="Jenifer Prince Devaraj" userId="c3fb109c-09d1-42a6-93f4-69472d709861" providerId="ADAL" clId="{77080581-3451-441A-BE43-070EB07C15DB}" dt="2023-02-10T00:20:47.418" v="871" actId="1076"/>
        <pc:sldMkLst>
          <pc:docMk/>
          <pc:sldMk cId="527475414" sldId="740"/>
        </pc:sldMkLst>
        <pc:spChg chg="add mod">
          <ac:chgData name="Jenifer Prince Devaraj" userId="c3fb109c-09d1-42a6-93f4-69472d709861" providerId="ADAL" clId="{77080581-3451-441A-BE43-070EB07C15DB}" dt="2023-02-10T00:20:38.634" v="867" actId="1076"/>
          <ac:spMkLst>
            <pc:docMk/>
            <pc:sldMk cId="527475414" sldId="740"/>
            <ac:spMk id="8" creationId="{149220BD-CFE4-51B4-02CE-FCBDD0E5F6CD}"/>
          </ac:spMkLst>
        </pc:spChg>
        <pc:spChg chg="mod">
          <ac:chgData name="Jenifer Prince Devaraj" userId="c3fb109c-09d1-42a6-93f4-69472d709861" providerId="ADAL" clId="{77080581-3451-441A-BE43-070EB07C15DB}" dt="2023-02-10T00:18:08.660" v="842" actId="255"/>
          <ac:spMkLst>
            <pc:docMk/>
            <pc:sldMk cId="527475414" sldId="740"/>
            <ac:spMk id="19" creationId="{D18AF845-4418-0D2F-F21B-701911E5A5CB}"/>
          </ac:spMkLst>
        </pc:spChg>
        <pc:picChg chg="add del mod">
          <ac:chgData name="Jenifer Prince Devaraj" userId="c3fb109c-09d1-42a6-93f4-69472d709861" providerId="ADAL" clId="{77080581-3451-441A-BE43-070EB07C15DB}" dt="2023-02-10T00:18:54.022" v="852" actId="21"/>
          <ac:picMkLst>
            <pc:docMk/>
            <pc:sldMk cId="527475414" sldId="740"/>
            <ac:picMk id="6" creationId="{EBAFA3C9-B99C-5B4F-2C8B-378E13F01188}"/>
          </ac:picMkLst>
        </pc:picChg>
        <pc:picChg chg="add mod">
          <ac:chgData name="Jenifer Prince Devaraj" userId="c3fb109c-09d1-42a6-93f4-69472d709861" providerId="ADAL" clId="{77080581-3451-441A-BE43-070EB07C15DB}" dt="2023-02-10T00:20:47.418" v="871" actId="1076"/>
          <ac:picMkLst>
            <pc:docMk/>
            <pc:sldMk cId="527475414" sldId="740"/>
            <ac:picMk id="10" creationId="{02789B4C-6B06-0D02-79BA-2440FD3F32BF}"/>
          </ac:picMkLst>
        </pc:picChg>
        <pc:picChg chg="add mod">
          <ac:chgData name="Jenifer Prince Devaraj" userId="c3fb109c-09d1-42a6-93f4-69472d709861" providerId="ADAL" clId="{77080581-3451-441A-BE43-070EB07C15DB}" dt="2023-02-10T00:20:45.408" v="870" actId="1076"/>
          <ac:picMkLst>
            <pc:docMk/>
            <pc:sldMk cId="527475414" sldId="740"/>
            <ac:picMk id="12" creationId="{02D411D4-C5E3-73CD-2C41-C4224125BF63}"/>
          </ac:picMkLst>
        </pc:picChg>
        <pc:picChg chg="add mod">
          <ac:chgData name="Jenifer Prince Devaraj" userId="c3fb109c-09d1-42a6-93f4-69472d709861" providerId="ADAL" clId="{77080581-3451-441A-BE43-070EB07C15DB}" dt="2023-02-10T00:20:43.577" v="869" actId="1076"/>
          <ac:picMkLst>
            <pc:docMk/>
            <pc:sldMk cId="527475414" sldId="740"/>
            <ac:picMk id="14" creationId="{CCEE53AC-E371-042C-B126-19A9E2271D01}"/>
          </ac:picMkLst>
        </pc:picChg>
        <pc:picChg chg="add mod">
          <ac:chgData name="Jenifer Prince Devaraj" userId="c3fb109c-09d1-42a6-93f4-69472d709861" providerId="ADAL" clId="{77080581-3451-441A-BE43-070EB07C15DB}" dt="2023-02-10T00:20:41.442" v="868" actId="1076"/>
          <ac:picMkLst>
            <pc:docMk/>
            <pc:sldMk cId="527475414" sldId="740"/>
            <ac:picMk id="17" creationId="{6A8378F7-5545-982C-1FE8-A6A74367B53A}"/>
          </ac:picMkLst>
        </pc:picChg>
      </pc:sldChg>
      <pc:sldChg chg="modSp add mod">
        <pc:chgData name="Jenifer Prince Devaraj" userId="c3fb109c-09d1-42a6-93f4-69472d709861" providerId="ADAL" clId="{77080581-3451-441A-BE43-070EB07C15DB}" dt="2023-02-10T00:41:10.607" v="937" actId="255"/>
        <pc:sldMkLst>
          <pc:docMk/>
          <pc:sldMk cId="3925653177" sldId="741"/>
        </pc:sldMkLst>
        <pc:spChg chg="mod">
          <ac:chgData name="Jenifer Prince Devaraj" userId="c3fb109c-09d1-42a6-93f4-69472d709861" providerId="ADAL" clId="{77080581-3451-441A-BE43-070EB07C15DB}" dt="2023-02-10T00:41:10.607" v="937" actId="255"/>
          <ac:spMkLst>
            <pc:docMk/>
            <pc:sldMk cId="3925653177" sldId="741"/>
            <ac:spMk id="24" creationId="{00000000-0000-0000-0000-000000000000}"/>
          </ac:spMkLst>
        </pc:spChg>
      </pc:sldChg>
      <pc:sldChg chg="addSp modSp add mod">
        <pc:chgData name="Jenifer Prince Devaraj" userId="c3fb109c-09d1-42a6-93f4-69472d709861" providerId="ADAL" clId="{77080581-3451-441A-BE43-070EB07C15DB}" dt="2023-02-10T00:41:19.263" v="938" actId="255"/>
        <pc:sldMkLst>
          <pc:docMk/>
          <pc:sldMk cId="1356355732" sldId="742"/>
        </pc:sldMkLst>
        <pc:spChg chg="add mod">
          <ac:chgData name="Jenifer Prince Devaraj" userId="c3fb109c-09d1-42a6-93f4-69472d709861" providerId="ADAL" clId="{77080581-3451-441A-BE43-070EB07C15DB}" dt="2023-02-10T00:37:53.399" v="935" actId="1076"/>
          <ac:spMkLst>
            <pc:docMk/>
            <pc:sldMk cId="1356355732" sldId="742"/>
            <ac:spMk id="8" creationId="{CBDBF969-EB4D-FB40-025C-AB38BB7C0C8E}"/>
          </ac:spMkLst>
        </pc:spChg>
        <pc:spChg chg="mod">
          <ac:chgData name="Jenifer Prince Devaraj" userId="c3fb109c-09d1-42a6-93f4-69472d709861" providerId="ADAL" clId="{77080581-3451-441A-BE43-070EB07C15DB}" dt="2023-02-10T00:41:19.263" v="938" actId="255"/>
          <ac:spMkLst>
            <pc:docMk/>
            <pc:sldMk cId="1356355732" sldId="742"/>
            <ac:spMk id="24" creationId="{00000000-0000-0000-0000-000000000000}"/>
          </ac:spMkLst>
        </pc:spChg>
        <pc:picChg chg="add mod">
          <ac:chgData name="Jenifer Prince Devaraj" userId="c3fb109c-09d1-42a6-93f4-69472d709861" providerId="ADAL" clId="{77080581-3451-441A-BE43-070EB07C15DB}" dt="2023-02-10T00:37:47.330" v="932" actId="1076"/>
          <ac:picMkLst>
            <pc:docMk/>
            <pc:sldMk cId="1356355732" sldId="742"/>
            <ac:picMk id="6" creationId="{612A6884-A491-3104-2FFD-92CA0286DEE4}"/>
          </ac:picMkLst>
        </pc:picChg>
        <pc:picChg chg="add mod">
          <ac:chgData name="Jenifer Prince Devaraj" userId="c3fb109c-09d1-42a6-93f4-69472d709861" providerId="ADAL" clId="{77080581-3451-441A-BE43-070EB07C15DB}" dt="2023-02-10T00:37:52.477" v="934" actId="1076"/>
          <ac:picMkLst>
            <pc:docMk/>
            <pc:sldMk cId="1356355732" sldId="742"/>
            <ac:picMk id="10" creationId="{180A91B7-1D9C-F8F6-0BA2-0058CCE52F26}"/>
          </ac:picMkLst>
        </pc:picChg>
      </pc:sldChg>
      <pc:sldChg chg="add">
        <pc:chgData name="Jenifer Prince Devaraj" userId="c3fb109c-09d1-42a6-93f4-69472d709861" providerId="ADAL" clId="{77080581-3451-441A-BE43-070EB07C15DB}" dt="2023-02-10T00:42:43.903" v="940" actId="2890"/>
        <pc:sldMkLst>
          <pc:docMk/>
          <pc:sldMk cId="4230532998" sldId="743"/>
        </pc:sldMkLst>
      </pc:sldChg>
      <pc:sldChg chg="delSp modSp add mod">
        <pc:chgData name="Jenifer Prince Devaraj" userId="c3fb109c-09d1-42a6-93f4-69472d709861" providerId="ADAL" clId="{77080581-3451-441A-BE43-070EB07C15DB}" dt="2023-02-10T01:08:22.268" v="1409" actId="1076"/>
        <pc:sldMkLst>
          <pc:docMk/>
          <pc:sldMk cId="3437618510" sldId="744"/>
        </pc:sldMkLst>
        <pc:spChg chg="mod">
          <ac:chgData name="Jenifer Prince Devaraj" userId="c3fb109c-09d1-42a6-93f4-69472d709861" providerId="ADAL" clId="{77080581-3451-441A-BE43-070EB07C15DB}" dt="2023-02-10T01:08:22.268" v="1409" actId="1076"/>
          <ac:spMkLst>
            <pc:docMk/>
            <pc:sldMk cId="3437618510" sldId="744"/>
            <ac:spMk id="6" creationId="{00000000-0000-0000-0000-000000000000}"/>
          </ac:spMkLst>
        </pc:spChg>
        <pc:spChg chg="del">
          <ac:chgData name="Jenifer Prince Devaraj" userId="c3fb109c-09d1-42a6-93f4-69472d709861" providerId="ADAL" clId="{77080581-3451-441A-BE43-070EB07C15DB}" dt="2023-02-10T01:04:31.737" v="1336" actId="478"/>
          <ac:spMkLst>
            <pc:docMk/>
            <pc:sldMk cId="3437618510" sldId="744"/>
            <ac:spMk id="11" creationId="{075E047A-3762-51EB-FFFE-87B8053145D4}"/>
          </ac:spMkLst>
        </pc:spChg>
      </pc:sldChg>
      <pc:sldChg chg="add">
        <pc:chgData name="Jenifer Prince Devaraj" userId="c3fb109c-09d1-42a6-93f4-69472d709861" providerId="ADAL" clId="{77080581-3451-441A-BE43-070EB07C15DB}" dt="2023-02-10T01:17:22.273" v="1426" actId="2890"/>
        <pc:sldMkLst>
          <pc:docMk/>
          <pc:sldMk cId="1940124811" sldId="745"/>
        </pc:sldMkLst>
      </pc:sldChg>
      <pc:sldChg chg="addSp delSp modSp add del mod">
        <pc:chgData name="Jenifer Prince Devaraj" userId="c3fb109c-09d1-42a6-93f4-69472d709861" providerId="ADAL" clId="{77080581-3451-441A-BE43-070EB07C15DB}" dt="2023-02-10T01:36:50.747" v="1500" actId="47"/>
        <pc:sldMkLst>
          <pc:docMk/>
          <pc:sldMk cId="2477312300" sldId="746"/>
        </pc:sldMkLst>
        <pc:spChg chg="add mod">
          <ac:chgData name="Jenifer Prince Devaraj" userId="c3fb109c-09d1-42a6-93f4-69472d709861" providerId="ADAL" clId="{77080581-3451-441A-BE43-070EB07C15DB}" dt="2023-02-10T01:25:04.426" v="1474" actId="1076"/>
          <ac:spMkLst>
            <pc:docMk/>
            <pc:sldMk cId="2477312300" sldId="746"/>
            <ac:spMk id="6" creationId="{FF810BDD-7535-477C-740A-E2A3CD2335AB}"/>
          </ac:spMkLst>
        </pc:spChg>
        <pc:spChg chg="del mod">
          <ac:chgData name="Jenifer Prince Devaraj" userId="c3fb109c-09d1-42a6-93f4-69472d709861" providerId="ADAL" clId="{77080581-3451-441A-BE43-070EB07C15DB}" dt="2023-02-10T01:20:46.553" v="1447"/>
          <ac:spMkLst>
            <pc:docMk/>
            <pc:sldMk cId="2477312300" sldId="746"/>
            <ac:spMk id="7" creationId="{5838D6F5-458A-3D49-D461-DCCF5C568FAB}"/>
          </ac:spMkLst>
        </pc:spChg>
        <pc:spChg chg="add mod">
          <ac:chgData name="Jenifer Prince Devaraj" userId="c3fb109c-09d1-42a6-93f4-69472d709861" providerId="ADAL" clId="{77080581-3451-441A-BE43-070EB07C15DB}" dt="2023-02-10T01:25:07.685" v="1475" actId="1076"/>
          <ac:spMkLst>
            <pc:docMk/>
            <pc:sldMk cId="2477312300" sldId="746"/>
            <ac:spMk id="9" creationId="{C4E12BE0-79EB-E5C6-5590-DF91C3CF4DAB}"/>
          </ac:spMkLst>
        </pc:spChg>
      </pc:sldChg>
      <pc:sldChg chg="addSp delSp modSp add del mod">
        <pc:chgData name="Jenifer Prince Devaraj" userId="c3fb109c-09d1-42a6-93f4-69472d709861" providerId="ADAL" clId="{77080581-3451-441A-BE43-070EB07C15DB}" dt="2023-02-10T01:36:32.496" v="1496" actId="47"/>
        <pc:sldMkLst>
          <pc:docMk/>
          <pc:sldMk cId="1885681997" sldId="747"/>
        </pc:sldMkLst>
        <pc:spChg chg="mod">
          <ac:chgData name="Jenifer Prince Devaraj" userId="c3fb109c-09d1-42a6-93f4-69472d709861" providerId="ADAL" clId="{77080581-3451-441A-BE43-070EB07C15DB}" dt="2023-02-10T01:36:25.577" v="1493" actId="1076"/>
          <ac:spMkLst>
            <pc:docMk/>
            <pc:sldMk cId="1885681997" sldId="747"/>
            <ac:spMk id="2" creationId="{599D6D5D-84A5-2599-8C62-A39AD58B7439}"/>
          </ac:spMkLst>
        </pc:spChg>
        <pc:spChg chg="mod">
          <ac:chgData name="Jenifer Prince Devaraj" userId="c3fb109c-09d1-42a6-93f4-69472d709861" providerId="ADAL" clId="{77080581-3451-441A-BE43-070EB07C15DB}" dt="2023-02-10T01:36:25.577" v="1493" actId="1076"/>
          <ac:spMkLst>
            <pc:docMk/>
            <pc:sldMk cId="1885681997" sldId="747"/>
            <ac:spMk id="4" creationId="{D18B15BA-6AF7-7BEA-D02A-43BDCA69390F}"/>
          </ac:spMkLst>
        </pc:spChg>
        <pc:spChg chg="mod">
          <ac:chgData name="Jenifer Prince Devaraj" userId="c3fb109c-09d1-42a6-93f4-69472d709861" providerId="ADAL" clId="{77080581-3451-441A-BE43-070EB07C15DB}" dt="2023-02-10T01:36:25.577" v="1493" actId="1076"/>
          <ac:spMkLst>
            <pc:docMk/>
            <pc:sldMk cId="1885681997" sldId="747"/>
            <ac:spMk id="5" creationId="{B814BF6C-A7A7-6E0F-47E5-13C6A8C912A3}"/>
          </ac:spMkLst>
        </pc:spChg>
        <pc:spChg chg="del">
          <ac:chgData name="Jenifer Prince Devaraj" userId="c3fb109c-09d1-42a6-93f4-69472d709861" providerId="ADAL" clId="{77080581-3451-441A-BE43-070EB07C15DB}" dt="2023-02-10T01:25:18.645" v="1477" actId="478"/>
          <ac:spMkLst>
            <pc:docMk/>
            <pc:sldMk cId="1885681997" sldId="747"/>
            <ac:spMk id="6" creationId="{FF810BDD-7535-477C-740A-E2A3CD2335AB}"/>
          </ac:spMkLst>
        </pc:spChg>
        <pc:spChg chg="add del mod">
          <ac:chgData name="Jenifer Prince Devaraj" userId="c3fb109c-09d1-42a6-93f4-69472d709861" providerId="ADAL" clId="{77080581-3451-441A-BE43-070EB07C15DB}" dt="2023-02-10T01:36:07.511" v="1489"/>
          <ac:spMkLst>
            <pc:docMk/>
            <pc:sldMk cId="1885681997" sldId="747"/>
            <ac:spMk id="8" creationId="{E34F5403-A5F6-D0AD-DCA0-F74EDA1BFADD}"/>
          </ac:spMkLst>
        </pc:spChg>
        <pc:spChg chg="del">
          <ac:chgData name="Jenifer Prince Devaraj" userId="c3fb109c-09d1-42a6-93f4-69472d709861" providerId="ADAL" clId="{77080581-3451-441A-BE43-070EB07C15DB}" dt="2023-02-10T01:35:54.285" v="1482" actId="478"/>
          <ac:spMkLst>
            <pc:docMk/>
            <pc:sldMk cId="1885681997" sldId="747"/>
            <ac:spMk id="9" creationId="{C4E12BE0-79EB-E5C6-5590-DF91C3CF4DAB}"/>
          </ac:spMkLst>
        </pc:spChg>
        <pc:spChg chg="add del mod">
          <ac:chgData name="Jenifer Prince Devaraj" userId="c3fb109c-09d1-42a6-93f4-69472d709861" providerId="ADAL" clId="{77080581-3451-441A-BE43-070EB07C15DB}" dt="2023-02-10T01:36:26.945" v="1495"/>
          <ac:spMkLst>
            <pc:docMk/>
            <pc:sldMk cId="1885681997" sldId="747"/>
            <ac:spMk id="10" creationId="{888FA8AA-FCCD-F1C1-28E1-C8C9F9B1FC21}"/>
          </ac:spMkLst>
        </pc:spChg>
        <pc:picChg chg="add del mod">
          <ac:chgData name="Jenifer Prince Devaraj" userId="c3fb109c-09d1-42a6-93f4-69472d709861" providerId="ADAL" clId="{77080581-3451-441A-BE43-070EB07C15DB}" dt="2023-02-10T01:35:55.863" v="1483" actId="478"/>
          <ac:picMkLst>
            <pc:docMk/>
            <pc:sldMk cId="1885681997" sldId="747"/>
            <ac:picMk id="7" creationId="{30BC78D8-6853-B7C2-BA4C-E5A991649511}"/>
          </ac:picMkLst>
        </pc:picChg>
      </pc:sldChg>
      <pc:sldChg chg="addSp delSp modSp add mod">
        <pc:chgData name="Jenifer Prince Devaraj" userId="c3fb109c-09d1-42a6-93f4-69472d709861" providerId="ADAL" clId="{77080581-3451-441A-BE43-070EB07C15DB}" dt="2023-02-10T01:39:43.171" v="1519" actId="1076"/>
        <pc:sldMkLst>
          <pc:docMk/>
          <pc:sldMk cId="3462583453" sldId="747"/>
        </pc:sldMkLst>
        <pc:spChg chg="mod">
          <ac:chgData name="Jenifer Prince Devaraj" userId="c3fb109c-09d1-42a6-93f4-69472d709861" providerId="ADAL" clId="{77080581-3451-441A-BE43-070EB07C15DB}" dt="2023-02-10T01:39:30.880" v="1517" actId="6549"/>
          <ac:spMkLst>
            <pc:docMk/>
            <pc:sldMk cId="3462583453" sldId="747"/>
            <ac:spMk id="6" creationId="{FF810BDD-7535-477C-740A-E2A3CD2335AB}"/>
          </ac:spMkLst>
        </pc:spChg>
        <pc:spChg chg="del mod">
          <ac:chgData name="Jenifer Prince Devaraj" userId="c3fb109c-09d1-42a6-93f4-69472d709861" providerId="ADAL" clId="{77080581-3451-441A-BE43-070EB07C15DB}" dt="2023-02-10T01:36:56.758" v="1502" actId="478"/>
          <ac:spMkLst>
            <pc:docMk/>
            <pc:sldMk cId="3462583453" sldId="747"/>
            <ac:spMk id="9" creationId="{C4E12BE0-79EB-E5C6-5590-DF91C3CF4DAB}"/>
          </ac:spMkLst>
        </pc:spChg>
        <pc:picChg chg="add mod">
          <ac:chgData name="Jenifer Prince Devaraj" userId="c3fb109c-09d1-42a6-93f4-69472d709861" providerId="ADAL" clId="{77080581-3451-441A-BE43-070EB07C15DB}" dt="2023-02-10T01:39:43.171" v="1519" actId="1076"/>
          <ac:picMkLst>
            <pc:docMk/>
            <pc:sldMk cId="3462583453" sldId="747"/>
            <ac:picMk id="7" creationId="{3C4F1420-046F-09C5-A6F2-BD04B9B32392}"/>
          </ac:picMkLst>
        </pc:picChg>
      </pc:sldChg>
      <pc:sldChg chg="addSp delSp modSp add mod">
        <pc:chgData name="Jenifer Prince Devaraj" userId="c3fb109c-09d1-42a6-93f4-69472d709861" providerId="ADAL" clId="{77080581-3451-441A-BE43-070EB07C15DB}" dt="2023-02-10T07:42:30.640" v="1659" actId="1076"/>
        <pc:sldMkLst>
          <pc:docMk/>
          <pc:sldMk cId="1888045933" sldId="748"/>
        </pc:sldMkLst>
        <pc:spChg chg="mod">
          <ac:chgData name="Jenifer Prince Devaraj" userId="c3fb109c-09d1-42a6-93f4-69472d709861" providerId="ADAL" clId="{77080581-3451-441A-BE43-070EB07C15DB}" dt="2023-02-10T07:40:01.585" v="1637" actId="1076"/>
          <ac:spMkLst>
            <pc:docMk/>
            <pc:sldMk cId="1888045933" sldId="748"/>
            <ac:spMk id="2" creationId="{599D6D5D-84A5-2599-8C62-A39AD58B7439}"/>
          </ac:spMkLst>
        </pc:spChg>
        <pc:spChg chg="mod">
          <ac:chgData name="Jenifer Prince Devaraj" userId="c3fb109c-09d1-42a6-93f4-69472d709861" providerId="ADAL" clId="{77080581-3451-441A-BE43-070EB07C15DB}" dt="2023-02-10T07:42:30.640" v="1659" actId="1076"/>
          <ac:spMkLst>
            <pc:docMk/>
            <pc:sldMk cId="1888045933" sldId="748"/>
            <ac:spMk id="6" creationId="{FF810BDD-7535-477C-740A-E2A3CD2335AB}"/>
          </ac:spMkLst>
        </pc:spChg>
        <pc:picChg chg="add del mod">
          <ac:chgData name="Jenifer Prince Devaraj" userId="c3fb109c-09d1-42a6-93f4-69472d709861" providerId="ADAL" clId="{77080581-3451-441A-BE43-070EB07C15DB}" dt="2023-02-10T07:38:58.238" v="1627" actId="478"/>
          <ac:picMkLst>
            <pc:docMk/>
            <pc:sldMk cId="1888045933" sldId="748"/>
            <ac:picMk id="7" creationId="{43AB7F90-1E9F-25B5-34FF-4E67F9B77476}"/>
          </ac:picMkLst>
        </pc:picChg>
      </pc:sldChg>
      <pc:sldChg chg="addSp delSp modSp add mod ord modShow">
        <pc:chgData name="Jenifer Prince Devaraj" userId="c3fb109c-09d1-42a6-93f4-69472d709861" providerId="ADAL" clId="{77080581-3451-441A-BE43-070EB07C15DB}" dt="2023-02-10T01:55:26.238" v="1566" actId="729"/>
        <pc:sldMkLst>
          <pc:docMk/>
          <pc:sldMk cId="69519716" sldId="749"/>
        </pc:sldMkLst>
        <pc:spChg chg="del">
          <ac:chgData name="Jenifer Prince Devaraj" userId="c3fb109c-09d1-42a6-93f4-69472d709861" providerId="ADAL" clId="{77080581-3451-441A-BE43-070EB07C15DB}" dt="2023-02-10T01:52:15.012" v="1555" actId="478"/>
          <ac:spMkLst>
            <pc:docMk/>
            <pc:sldMk cId="69519716" sldId="749"/>
            <ac:spMk id="6" creationId="{FF810BDD-7535-477C-740A-E2A3CD2335AB}"/>
          </ac:spMkLst>
        </pc:spChg>
        <pc:picChg chg="del">
          <ac:chgData name="Jenifer Prince Devaraj" userId="c3fb109c-09d1-42a6-93f4-69472d709861" providerId="ADAL" clId="{77080581-3451-441A-BE43-070EB07C15DB}" dt="2023-02-10T01:52:18.021" v="1556" actId="478"/>
          <ac:picMkLst>
            <pc:docMk/>
            <pc:sldMk cId="69519716" sldId="749"/>
            <ac:picMk id="7" creationId="{43AB7F90-1E9F-25B5-34FF-4E67F9B77476}"/>
          </ac:picMkLst>
        </pc:picChg>
        <pc:picChg chg="add mod">
          <ac:chgData name="Jenifer Prince Devaraj" userId="c3fb109c-09d1-42a6-93f4-69472d709861" providerId="ADAL" clId="{77080581-3451-441A-BE43-070EB07C15DB}" dt="2023-02-10T01:52:23.416" v="1559" actId="1076"/>
          <ac:picMkLst>
            <pc:docMk/>
            <pc:sldMk cId="69519716" sldId="749"/>
            <ac:picMk id="8" creationId="{B708E8C0-7942-2D6D-D3C4-E98FF198D931}"/>
          </ac:picMkLst>
        </pc:picChg>
      </pc:sldChg>
      <pc:sldChg chg="addSp modSp add mod">
        <pc:chgData name="Jenifer Prince Devaraj" userId="c3fb109c-09d1-42a6-93f4-69472d709861" providerId="ADAL" clId="{77080581-3451-441A-BE43-070EB07C15DB}" dt="2023-02-10T07:42:53.909" v="1662" actId="255"/>
        <pc:sldMkLst>
          <pc:docMk/>
          <pc:sldMk cId="3653036203" sldId="750"/>
        </pc:sldMkLst>
        <pc:spChg chg="mod">
          <ac:chgData name="Jenifer Prince Devaraj" userId="c3fb109c-09d1-42a6-93f4-69472d709861" providerId="ADAL" clId="{77080581-3451-441A-BE43-070EB07C15DB}" dt="2023-02-10T07:39:57.181" v="1636" actId="1076"/>
          <ac:spMkLst>
            <pc:docMk/>
            <pc:sldMk cId="3653036203" sldId="750"/>
            <ac:spMk id="2" creationId="{599D6D5D-84A5-2599-8C62-A39AD58B7439}"/>
          </ac:spMkLst>
        </pc:spChg>
        <pc:spChg chg="mod">
          <ac:chgData name="Jenifer Prince Devaraj" userId="c3fb109c-09d1-42a6-93f4-69472d709861" providerId="ADAL" clId="{77080581-3451-441A-BE43-070EB07C15DB}" dt="2023-02-10T07:42:53.909" v="1662" actId="255"/>
          <ac:spMkLst>
            <pc:docMk/>
            <pc:sldMk cId="3653036203" sldId="750"/>
            <ac:spMk id="6" creationId="{FF810BDD-7535-477C-740A-E2A3CD2335AB}"/>
          </ac:spMkLst>
        </pc:spChg>
        <pc:picChg chg="add mod">
          <ac:chgData name="Jenifer Prince Devaraj" userId="c3fb109c-09d1-42a6-93f4-69472d709861" providerId="ADAL" clId="{77080581-3451-441A-BE43-070EB07C15DB}" dt="2023-02-10T07:40:16.253" v="1640" actId="14100"/>
          <ac:picMkLst>
            <pc:docMk/>
            <pc:sldMk cId="3653036203" sldId="750"/>
            <ac:picMk id="3" creationId="{A2966F84-8423-02BC-E384-232A5F376E00}"/>
          </ac:picMkLst>
        </pc:picChg>
      </pc:sldChg>
      <pc:sldChg chg="addSp delSp modSp add mod">
        <pc:chgData name="Jenifer Prince Devaraj" userId="c3fb109c-09d1-42a6-93f4-69472d709861" providerId="ADAL" clId="{77080581-3451-441A-BE43-070EB07C15DB}" dt="2023-02-10T07:41:04.667" v="1646" actId="1076"/>
        <pc:sldMkLst>
          <pc:docMk/>
          <pc:sldMk cId="2927543045" sldId="751"/>
        </pc:sldMkLst>
        <pc:spChg chg="del">
          <ac:chgData name="Jenifer Prince Devaraj" userId="c3fb109c-09d1-42a6-93f4-69472d709861" providerId="ADAL" clId="{77080581-3451-441A-BE43-070EB07C15DB}" dt="2023-02-10T07:40:58.842" v="1642" actId="478"/>
          <ac:spMkLst>
            <pc:docMk/>
            <pc:sldMk cId="2927543045" sldId="751"/>
            <ac:spMk id="6" creationId="{FF810BDD-7535-477C-740A-E2A3CD2335AB}"/>
          </ac:spMkLst>
        </pc:spChg>
        <pc:picChg chg="del">
          <ac:chgData name="Jenifer Prince Devaraj" userId="c3fb109c-09d1-42a6-93f4-69472d709861" providerId="ADAL" clId="{77080581-3451-441A-BE43-070EB07C15DB}" dt="2023-02-10T07:41:00.104" v="1643" actId="478"/>
          <ac:picMkLst>
            <pc:docMk/>
            <pc:sldMk cId="2927543045" sldId="751"/>
            <ac:picMk id="3" creationId="{A2966F84-8423-02BC-E384-232A5F376E00}"/>
          </ac:picMkLst>
        </pc:picChg>
        <pc:picChg chg="add mod">
          <ac:chgData name="Jenifer Prince Devaraj" userId="c3fb109c-09d1-42a6-93f4-69472d709861" providerId="ADAL" clId="{77080581-3451-441A-BE43-070EB07C15DB}" dt="2023-02-10T07:41:04.667" v="1646" actId="1076"/>
          <ac:picMkLst>
            <pc:docMk/>
            <pc:sldMk cId="2927543045" sldId="751"/>
            <ac:picMk id="7" creationId="{A51DB75C-1CC5-C207-A73B-459938891CA5}"/>
          </ac:picMkLst>
        </pc:picChg>
      </pc:sldChg>
      <pc:sldChg chg="addSp delSp modSp add mod">
        <pc:chgData name="Jenifer Prince Devaraj" userId="c3fb109c-09d1-42a6-93f4-69472d709861" providerId="ADAL" clId="{77080581-3451-441A-BE43-070EB07C15DB}" dt="2023-02-10T07:48:33.804" v="1685" actId="1076"/>
        <pc:sldMkLst>
          <pc:docMk/>
          <pc:sldMk cId="597442253" sldId="752"/>
        </pc:sldMkLst>
        <pc:spChg chg="add mod">
          <ac:chgData name="Jenifer Prince Devaraj" userId="c3fb109c-09d1-42a6-93f4-69472d709861" providerId="ADAL" clId="{77080581-3451-441A-BE43-070EB07C15DB}" dt="2023-02-10T07:48:33.804" v="1685" actId="1076"/>
          <ac:spMkLst>
            <pc:docMk/>
            <pc:sldMk cId="597442253" sldId="752"/>
            <ac:spMk id="6" creationId="{C4AB21AC-C4BA-01D6-BFF2-7773E399A628}"/>
          </ac:spMkLst>
        </pc:spChg>
        <pc:picChg chg="del">
          <ac:chgData name="Jenifer Prince Devaraj" userId="c3fb109c-09d1-42a6-93f4-69472d709861" providerId="ADAL" clId="{77080581-3451-441A-BE43-070EB07C15DB}" dt="2023-02-10T07:41:23.834" v="1648" actId="478"/>
          <ac:picMkLst>
            <pc:docMk/>
            <pc:sldMk cId="597442253" sldId="752"/>
            <ac:picMk id="7" creationId="{A51DB75C-1CC5-C207-A73B-459938891CA5}"/>
          </ac:picMkLst>
        </pc:picChg>
      </pc:sldChg>
      <pc:sldChg chg="addSp delSp modSp add mod">
        <pc:chgData name="Jenifer Prince Devaraj" userId="c3fb109c-09d1-42a6-93f4-69472d709861" providerId="ADAL" clId="{77080581-3451-441A-BE43-070EB07C15DB}" dt="2023-02-10T07:48:17.953" v="1683" actId="1076"/>
        <pc:sldMkLst>
          <pc:docMk/>
          <pc:sldMk cId="2765676292" sldId="753"/>
        </pc:sldMkLst>
        <pc:spChg chg="mod">
          <ac:chgData name="Jenifer Prince Devaraj" userId="c3fb109c-09d1-42a6-93f4-69472d709861" providerId="ADAL" clId="{77080581-3451-441A-BE43-070EB07C15DB}" dt="2023-02-10T07:47:16.977" v="1675" actId="20577"/>
          <ac:spMkLst>
            <pc:docMk/>
            <pc:sldMk cId="2765676292" sldId="753"/>
            <ac:spMk id="2" creationId="{599D6D5D-84A5-2599-8C62-A39AD58B7439}"/>
          </ac:spMkLst>
        </pc:spChg>
        <pc:spChg chg="del">
          <ac:chgData name="Jenifer Prince Devaraj" userId="c3fb109c-09d1-42a6-93f4-69472d709861" providerId="ADAL" clId="{77080581-3451-441A-BE43-070EB07C15DB}" dt="2023-02-10T07:47:21.429" v="1676" actId="478"/>
          <ac:spMkLst>
            <pc:docMk/>
            <pc:sldMk cId="2765676292" sldId="753"/>
            <ac:spMk id="6" creationId="{C4AB21AC-C4BA-01D6-BFF2-7773E399A628}"/>
          </ac:spMkLst>
        </pc:spChg>
        <pc:picChg chg="add del mod">
          <ac:chgData name="Jenifer Prince Devaraj" userId="c3fb109c-09d1-42a6-93f4-69472d709861" providerId="ADAL" clId="{77080581-3451-441A-BE43-070EB07C15DB}" dt="2023-02-10T07:48:11.724" v="1680" actId="478"/>
          <ac:picMkLst>
            <pc:docMk/>
            <pc:sldMk cId="2765676292" sldId="753"/>
            <ac:picMk id="7" creationId="{2FDEB5AB-3BE0-53BC-4F78-DB0BAB839740}"/>
          </ac:picMkLst>
        </pc:picChg>
        <pc:picChg chg="add mod">
          <ac:chgData name="Jenifer Prince Devaraj" userId="c3fb109c-09d1-42a6-93f4-69472d709861" providerId="ADAL" clId="{77080581-3451-441A-BE43-070EB07C15DB}" dt="2023-02-10T07:48:17.953" v="1683" actId="1076"/>
          <ac:picMkLst>
            <pc:docMk/>
            <pc:sldMk cId="2765676292" sldId="753"/>
            <ac:picMk id="9" creationId="{037CE045-DE8F-27AF-7A51-2128DCC5C25A}"/>
          </ac:picMkLst>
        </pc:picChg>
      </pc:sldChg>
      <pc:sldChg chg="new del">
        <pc:chgData name="Jenifer Prince Devaraj" userId="c3fb109c-09d1-42a6-93f4-69472d709861" providerId="ADAL" clId="{77080581-3451-441A-BE43-070EB07C15DB}" dt="2023-02-11T12:43:45.411" v="1689" actId="47"/>
        <pc:sldMkLst>
          <pc:docMk/>
          <pc:sldMk cId="2506250483" sldId="754"/>
        </pc:sldMkLst>
      </pc:sldChg>
      <pc:sldMasterChg chg="delSldLayout">
        <pc:chgData name="Jenifer Prince Devaraj" userId="c3fb109c-09d1-42a6-93f4-69472d709861" providerId="ADAL" clId="{77080581-3451-441A-BE43-070EB07C15DB}" dt="2023-02-10T00:41:37.087" v="939" actId="47"/>
        <pc:sldMasterMkLst>
          <pc:docMk/>
          <pc:sldMasterMk cId="3508390215" sldId="2147483661"/>
        </pc:sldMasterMkLst>
        <pc:sldLayoutChg chg="del">
          <pc:chgData name="Jenifer Prince Devaraj" userId="c3fb109c-09d1-42a6-93f4-69472d709861" providerId="ADAL" clId="{77080581-3451-441A-BE43-070EB07C15DB}" dt="2023-02-10T00:41:37.087" v="939" actId="47"/>
          <pc:sldLayoutMkLst>
            <pc:docMk/>
            <pc:sldMasterMk cId="3508390215" sldId="2147483661"/>
            <pc:sldLayoutMk cId="580021689" sldId="2147483791"/>
          </pc:sldLayoutMkLst>
        </pc:sldLayoutChg>
      </pc:sldMasterChg>
    </pc:docChg>
  </pc:docChgLst>
  <pc:docChgLst>
    <pc:chgData name="Jenifer Prince Devaraj" userId="c3fb109c-09d1-42a6-93f4-69472d709861" providerId="ADAL" clId="{37C96688-AAEE-46E4-8919-E89C76592737}"/>
    <pc:docChg chg="undo custSel addSld delSld modSld sldOrd">
      <pc:chgData name="Jenifer Prince Devaraj" userId="c3fb109c-09d1-42a6-93f4-69472d709861" providerId="ADAL" clId="{37C96688-AAEE-46E4-8919-E89C76592737}" dt="2023-10-13T11:25:10.677" v="204" actId="255"/>
      <pc:docMkLst>
        <pc:docMk/>
      </pc:docMkLst>
      <pc:sldChg chg="add del">
        <pc:chgData name="Jenifer Prince Devaraj" userId="c3fb109c-09d1-42a6-93f4-69472d709861" providerId="ADAL" clId="{37C96688-AAEE-46E4-8919-E89C76592737}" dt="2023-10-12T21:03:25.453" v="1"/>
        <pc:sldMkLst>
          <pc:docMk/>
          <pc:sldMk cId="3119007398" sldId="719"/>
        </pc:sldMkLst>
      </pc:sldChg>
      <pc:sldChg chg="addSp delSp modSp mod">
        <pc:chgData name="Jenifer Prince Devaraj" userId="c3fb109c-09d1-42a6-93f4-69472d709861" providerId="ADAL" clId="{37C96688-AAEE-46E4-8919-E89C76592737}" dt="2023-10-12T21:05:43.668" v="54" actId="478"/>
        <pc:sldMkLst>
          <pc:docMk/>
          <pc:sldMk cId="3658654216" sldId="755"/>
        </pc:sldMkLst>
        <pc:spChg chg="add mod">
          <ac:chgData name="Jenifer Prince Devaraj" userId="c3fb109c-09d1-42a6-93f4-69472d709861" providerId="ADAL" clId="{37C96688-AAEE-46E4-8919-E89C76592737}" dt="2023-10-12T21:04:17.153" v="19"/>
          <ac:spMkLst>
            <pc:docMk/>
            <pc:sldMk cId="3658654216" sldId="755"/>
            <ac:spMk id="3" creationId="{75BB1938-50F0-4596-2DD0-B8FDE8579E6F}"/>
          </ac:spMkLst>
        </pc:spChg>
        <pc:spChg chg="del mod">
          <ac:chgData name="Jenifer Prince Devaraj" userId="c3fb109c-09d1-42a6-93f4-69472d709861" providerId="ADAL" clId="{37C96688-AAEE-46E4-8919-E89C76592737}" dt="2023-10-12T21:05:43.668" v="54" actId="478"/>
          <ac:spMkLst>
            <pc:docMk/>
            <pc:sldMk cId="3658654216" sldId="755"/>
            <ac:spMk id="4" creationId="{D18B15BA-6AF7-7BEA-D02A-43BDCA69390F}"/>
          </ac:spMkLst>
        </pc:spChg>
      </pc:sldChg>
      <pc:sldChg chg="addSp delSp modSp mod">
        <pc:chgData name="Jenifer Prince Devaraj" userId="c3fb109c-09d1-42a6-93f4-69472d709861" providerId="ADAL" clId="{37C96688-AAEE-46E4-8919-E89C76592737}" dt="2023-10-12T21:14:29.372" v="75" actId="20577"/>
        <pc:sldMkLst>
          <pc:docMk/>
          <pc:sldMk cId="3325927491" sldId="757"/>
        </pc:sldMkLst>
        <pc:spChg chg="add mod">
          <ac:chgData name="Jenifer Prince Devaraj" userId="c3fb109c-09d1-42a6-93f4-69472d709861" providerId="ADAL" clId="{37C96688-AAEE-46E4-8919-E89C76592737}" dt="2023-10-12T21:04:26.854" v="24"/>
          <ac:spMkLst>
            <pc:docMk/>
            <pc:sldMk cId="3325927491" sldId="757"/>
            <ac:spMk id="3" creationId="{0A3FE8EC-FDF2-9ACD-5087-4D7FED1F46CF}"/>
          </ac:spMkLst>
        </pc:spChg>
        <pc:spChg chg="del">
          <ac:chgData name="Jenifer Prince Devaraj" userId="c3fb109c-09d1-42a6-93f4-69472d709861" providerId="ADAL" clId="{37C96688-AAEE-46E4-8919-E89C76592737}" dt="2023-10-12T21:05:57.384" v="58" actId="478"/>
          <ac:spMkLst>
            <pc:docMk/>
            <pc:sldMk cId="3325927491" sldId="757"/>
            <ac:spMk id="4" creationId="{D18B15BA-6AF7-7BEA-D02A-43BDCA69390F}"/>
          </ac:spMkLst>
        </pc:spChg>
        <pc:spChg chg="mod">
          <ac:chgData name="Jenifer Prince Devaraj" userId="c3fb109c-09d1-42a6-93f4-69472d709861" providerId="ADAL" clId="{37C96688-AAEE-46E4-8919-E89C76592737}" dt="2023-10-12T21:14:29.372" v="75" actId="20577"/>
          <ac:spMkLst>
            <pc:docMk/>
            <pc:sldMk cId="3325927491" sldId="757"/>
            <ac:spMk id="7" creationId="{5628992A-D0CE-F2B8-DA0E-DA4E4A11D5BA}"/>
          </ac:spMkLst>
        </pc:spChg>
      </pc:sldChg>
      <pc:sldChg chg="addSp delSp modSp mod">
        <pc:chgData name="Jenifer Prince Devaraj" userId="c3fb109c-09d1-42a6-93f4-69472d709861" providerId="ADAL" clId="{37C96688-AAEE-46E4-8919-E89C76592737}" dt="2023-10-12T21:06:20.377" v="64" actId="478"/>
        <pc:sldMkLst>
          <pc:docMk/>
          <pc:sldMk cId="42336024" sldId="758"/>
        </pc:sldMkLst>
        <pc:spChg chg="add mod">
          <ac:chgData name="Jenifer Prince Devaraj" userId="c3fb109c-09d1-42a6-93f4-69472d709861" providerId="ADAL" clId="{37C96688-AAEE-46E4-8919-E89C76592737}" dt="2023-10-12T21:04:37.011" v="29"/>
          <ac:spMkLst>
            <pc:docMk/>
            <pc:sldMk cId="42336024" sldId="758"/>
            <ac:spMk id="3" creationId="{DACC026F-AED7-6542-50D9-FC9553F4AA42}"/>
          </ac:spMkLst>
        </pc:spChg>
        <pc:spChg chg="del">
          <ac:chgData name="Jenifer Prince Devaraj" userId="c3fb109c-09d1-42a6-93f4-69472d709861" providerId="ADAL" clId="{37C96688-AAEE-46E4-8919-E89C76592737}" dt="2023-10-12T21:06:20.377" v="64" actId="478"/>
          <ac:spMkLst>
            <pc:docMk/>
            <pc:sldMk cId="42336024" sldId="758"/>
            <ac:spMk id="4" creationId="{D18B15BA-6AF7-7BEA-D02A-43BDCA69390F}"/>
          </ac:spMkLst>
        </pc:spChg>
      </pc:sldChg>
      <pc:sldChg chg="addSp delSp modSp mod">
        <pc:chgData name="Jenifer Prince Devaraj" userId="c3fb109c-09d1-42a6-93f4-69472d709861" providerId="ADAL" clId="{37C96688-AAEE-46E4-8919-E89C76592737}" dt="2023-10-12T21:06:24.827" v="65" actId="478"/>
        <pc:sldMkLst>
          <pc:docMk/>
          <pc:sldMk cId="3927557139" sldId="759"/>
        </pc:sldMkLst>
        <pc:spChg chg="add mod">
          <ac:chgData name="Jenifer Prince Devaraj" userId="c3fb109c-09d1-42a6-93f4-69472d709861" providerId="ADAL" clId="{37C96688-AAEE-46E4-8919-E89C76592737}" dt="2023-10-12T21:04:38.680" v="30"/>
          <ac:spMkLst>
            <pc:docMk/>
            <pc:sldMk cId="3927557139" sldId="759"/>
            <ac:spMk id="3" creationId="{F93586FD-BF61-9152-7975-50851C75BE61}"/>
          </ac:spMkLst>
        </pc:spChg>
        <pc:spChg chg="del">
          <ac:chgData name="Jenifer Prince Devaraj" userId="c3fb109c-09d1-42a6-93f4-69472d709861" providerId="ADAL" clId="{37C96688-AAEE-46E4-8919-E89C76592737}" dt="2023-10-12T21:06:24.827" v="65" actId="478"/>
          <ac:spMkLst>
            <pc:docMk/>
            <pc:sldMk cId="3927557139" sldId="759"/>
            <ac:spMk id="4" creationId="{D18B15BA-6AF7-7BEA-D02A-43BDCA69390F}"/>
          </ac:spMkLst>
        </pc:spChg>
      </pc:sldChg>
      <pc:sldChg chg="addSp delSp modSp mod">
        <pc:chgData name="Jenifer Prince Devaraj" userId="c3fb109c-09d1-42a6-93f4-69472d709861" providerId="ADAL" clId="{37C96688-AAEE-46E4-8919-E89C76592737}" dt="2023-10-13T08:36:11.344" v="91" actId="1076"/>
        <pc:sldMkLst>
          <pc:docMk/>
          <pc:sldMk cId="4215469075" sldId="760"/>
        </pc:sldMkLst>
        <pc:spChg chg="add mod">
          <ac:chgData name="Jenifer Prince Devaraj" userId="c3fb109c-09d1-42a6-93f4-69472d709861" providerId="ADAL" clId="{37C96688-AAEE-46E4-8919-E89C76592737}" dt="2023-10-12T21:04:40.329" v="31"/>
          <ac:spMkLst>
            <pc:docMk/>
            <pc:sldMk cId="4215469075" sldId="760"/>
            <ac:spMk id="3" creationId="{1AFB9EB2-5C7D-B50B-446D-9F442F4476C6}"/>
          </ac:spMkLst>
        </pc:spChg>
        <pc:spChg chg="del">
          <ac:chgData name="Jenifer Prince Devaraj" userId="c3fb109c-09d1-42a6-93f4-69472d709861" providerId="ADAL" clId="{37C96688-AAEE-46E4-8919-E89C76592737}" dt="2023-10-12T21:06:29.478" v="66" actId="478"/>
          <ac:spMkLst>
            <pc:docMk/>
            <pc:sldMk cId="4215469075" sldId="760"/>
            <ac:spMk id="4" creationId="{D18B15BA-6AF7-7BEA-D02A-43BDCA69390F}"/>
          </ac:spMkLst>
        </pc:spChg>
        <pc:picChg chg="del mod">
          <ac:chgData name="Jenifer Prince Devaraj" userId="c3fb109c-09d1-42a6-93f4-69472d709861" providerId="ADAL" clId="{37C96688-AAEE-46E4-8919-E89C76592737}" dt="2023-10-13T08:36:08.691" v="89" actId="478"/>
          <ac:picMkLst>
            <pc:docMk/>
            <pc:sldMk cId="4215469075" sldId="760"/>
            <ac:picMk id="6" creationId="{85B4504B-B1CF-0A84-472B-5E883BC59A0D}"/>
          </ac:picMkLst>
        </pc:picChg>
        <pc:picChg chg="add mod">
          <ac:chgData name="Jenifer Prince Devaraj" userId="c3fb109c-09d1-42a6-93f4-69472d709861" providerId="ADAL" clId="{37C96688-AAEE-46E4-8919-E89C76592737}" dt="2023-10-13T08:36:11.344" v="91" actId="1076"/>
          <ac:picMkLst>
            <pc:docMk/>
            <pc:sldMk cId="4215469075" sldId="760"/>
            <ac:picMk id="7" creationId="{3C7B7B4E-8E4F-E0B3-9BED-98741CE3C401}"/>
          </ac:picMkLst>
        </pc:picChg>
      </pc:sldChg>
      <pc:sldChg chg="addSp delSp modSp mod">
        <pc:chgData name="Jenifer Prince Devaraj" userId="c3fb109c-09d1-42a6-93f4-69472d709861" providerId="ADAL" clId="{37C96688-AAEE-46E4-8919-E89C76592737}" dt="2023-10-12T21:06:33.571" v="67" actId="478"/>
        <pc:sldMkLst>
          <pc:docMk/>
          <pc:sldMk cId="3316573560" sldId="761"/>
        </pc:sldMkLst>
        <pc:spChg chg="add mod">
          <ac:chgData name="Jenifer Prince Devaraj" userId="c3fb109c-09d1-42a6-93f4-69472d709861" providerId="ADAL" clId="{37C96688-AAEE-46E4-8919-E89C76592737}" dt="2023-10-12T21:04:41.901" v="32"/>
          <ac:spMkLst>
            <pc:docMk/>
            <pc:sldMk cId="3316573560" sldId="761"/>
            <ac:spMk id="3" creationId="{5FD6FECF-D968-191E-592A-436A057D36B7}"/>
          </ac:spMkLst>
        </pc:spChg>
        <pc:spChg chg="del">
          <ac:chgData name="Jenifer Prince Devaraj" userId="c3fb109c-09d1-42a6-93f4-69472d709861" providerId="ADAL" clId="{37C96688-AAEE-46E4-8919-E89C76592737}" dt="2023-10-12T21:06:33.571" v="67" actId="478"/>
          <ac:spMkLst>
            <pc:docMk/>
            <pc:sldMk cId="3316573560" sldId="761"/>
            <ac:spMk id="4" creationId="{D18B15BA-6AF7-7BEA-D02A-43BDCA69390F}"/>
          </ac:spMkLst>
        </pc:spChg>
      </pc:sldChg>
      <pc:sldChg chg="addSp delSp modSp mod">
        <pc:chgData name="Jenifer Prince Devaraj" userId="c3fb109c-09d1-42a6-93f4-69472d709861" providerId="ADAL" clId="{37C96688-AAEE-46E4-8919-E89C76592737}" dt="2023-10-12T21:56:45.261" v="87" actId="20577"/>
        <pc:sldMkLst>
          <pc:docMk/>
          <pc:sldMk cId="253198810" sldId="762"/>
        </pc:sldMkLst>
        <pc:spChg chg="add mod">
          <ac:chgData name="Jenifer Prince Devaraj" userId="c3fb109c-09d1-42a6-93f4-69472d709861" providerId="ADAL" clId="{37C96688-AAEE-46E4-8919-E89C76592737}" dt="2023-10-12T21:04:43.604" v="33"/>
          <ac:spMkLst>
            <pc:docMk/>
            <pc:sldMk cId="253198810" sldId="762"/>
            <ac:spMk id="3" creationId="{11F5BEA7-6534-C841-B8A5-59C11000D9A0}"/>
          </ac:spMkLst>
        </pc:spChg>
        <pc:spChg chg="del">
          <ac:chgData name="Jenifer Prince Devaraj" userId="c3fb109c-09d1-42a6-93f4-69472d709861" providerId="ADAL" clId="{37C96688-AAEE-46E4-8919-E89C76592737}" dt="2023-10-12T21:06:37.734" v="68" actId="478"/>
          <ac:spMkLst>
            <pc:docMk/>
            <pc:sldMk cId="253198810" sldId="762"/>
            <ac:spMk id="4" creationId="{D18B15BA-6AF7-7BEA-D02A-43BDCA69390F}"/>
          </ac:spMkLst>
        </pc:spChg>
        <pc:spChg chg="mod">
          <ac:chgData name="Jenifer Prince Devaraj" userId="c3fb109c-09d1-42a6-93f4-69472d709861" providerId="ADAL" clId="{37C96688-AAEE-46E4-8919-E89C76592737}" dt="2023-10-12T21:56:45.261" v="87" actId="20577"/>
          <ac:spMkLst>
            <pc:docMk/>
            <pc:sldMk cId="253198810" sldId="762"/>
            <ac:spMk id="8" creationId="{71E8A3FC-C122-06EC-04A2-E49B65CD95E3}"/>
          </ac:spMkLst>
        </pc:spChg>
      </pc:sldChg>
      <pc:sldChg chg="addSp delSp modSp mod">
        <pc:chgData name="Jenifer Prince Devaraj" userId="c3fb109c-09d1-42a6-93f4-69472d709861" providerId="ADAL" clId="{37C96688-AAEE-46E4-8919-E89C76592737}" dt="2023-10-13T08:40:42.633" v="96" actId="478"/>
        <pc:sldMkLst>
          <pc:docMk/>
          <pc:sldMk cId="2879013245" sldId="763"/>
        </pc:sldMkLst>
        <pc:spChg chg="add mod">
          <ac:chgData name="Jenifer Prince Devaraj" userId="c3fb109c-09d1-42a6-93f4-69472d709861" providerId="ADAL" clId="{37C96688-AAEE-46E4-8919-E89C76592737}" dt="2023-10-12T21:04:45.328" v="34"/>
          <ac:spMkLst>
            <pc:docMk/>
            <pc:sldMk cId="2879013245" sldId="763"/>
            <ac:spMk id="3" creationId="{7973F4D0-D535-7833-C67D-39BD292A15F5}"/>
          </ac:spMkLst>
        </pc:spChg>
        <pc:spChg chg="del">
          <ac:chgData name="Jenifer Prince Devaraj" userId="c3fb109c-09d1-42a6-93f4-69472d709861" providerId="ADAL" clId="{37C96688-AAEE-46E4-8919-E89C76592737}" dt="2023-10-12T21:06:42.389" v="69" actId="478"/>
          <ac:spMkLst>
            <pc:docMk/>
            <pc:sldMk cId="2879013245" sldId="763"/>
            <ac:spMk id="4" creationId="{D18B15BA-6AF7-7BEA-D02A-43BDCA69390F}"/>
          </ac:spMkLst>
        </pc:spChg>
        <pc:spChg chg="mod">
          <ac:chgData name="Jenifer Prince Devaraj" userId="c3fb109c-09d1-42a6-93f4-69472d709861" providerId="ADAL" clId="{37C96688-AAEE-46E4-8919-E89C76592737}" dt="2023-10-13T08:40:40.452" v="95" actId="6549"/>
          <ac:spMkLst>
            <pc:docMk/>
            <pc:sldMk cId="2879013245" sldId="763"/>
            <ac:spMk id="7" creationId="{5E47F622-39D3-843D-5A59-B750E9974454}"/>
          </ac:spMkLst>
        </pc:spChg>
        <pc:picChg chg="add del mod">
          <ac:chgData name="Jenifer Prince Devaraj" userId="c3fb109c-09d1-42a6-93f4-69472d709861" providerId="ADAL" clId="{37C96688-AAEE-46E4-8919-E89C76592737}" dt="2023-10-13T08:40:42.633" v="96" actId="478"/>
          <ac:picMkLst>
            <pc:docMk/>
            <pc:sldMk cId="2879013245" sldId="763"/>
            <ac:picMk id="4" creationId="{A961259D-56E5-1D69-0C0C-25F6706DC041}"/>
          </ac:picMkLst>
        </pc:picChg>
      </pc:sldChg>
      <pc:sldChg chg="addSp delSp modSp mod">
        <pc:chgData name="Jenifer Prince Devaraj" userId="c3fb109c-09d1-42a6-93f4-69472d709861" providerId="ADAL" clId="{37C96688-AAEE-46E4-8919-E89C76592737}" dt="2023-10-13T08:42:19.484" v="97" actId="20577"/>
        <pc:sldMkLst>
          <pc:docMk/>
          <pc:sldMk cId="2030799890" sldId="764"/>
        </pc:sldMkLst>
        <pc:spChg chg="add mod">
          <ac:chgData name="Jenifer Prince Devaraj" userId="c3fb109c-09d1-42a6-93f4-69472d709861" providerId="ADAL" clId="{37C96688-AAEE-46E4-8919-E89C76592737}" dt="2023-10-12T21:04:47.017" v="35"/>
          <ac:spMkLst>
            <pc:docMk/>
            <pc:sldMk cId="2030799890" sldId="764"/>
            <ac:spMk id="3" creationId="{F7E06483-8AF9-837E-BE6A-B09F9CEFB5E9}"/>
          </ac:spMkLst>
        </pc:spChg>
        <pc:spChg chg="del">
          <ac:chgData name="Jenifer Prince Devaraj" userId="c3fb109c-09d1-42a6-93f4-69472d709861" providerId="ADAL" clId="{37C96688-AAEE-46E4-8919-E89C76592737}" dt="2023-10-12T21:06:46.626" v="70" actId="478"/>
          <ac:spMkLst>
            <pc:docMk/>
            <pc:sldMk cId="2030799890" sldId="764"/>
            <ac:spMk id="4" creationId="{D18B15BA-6AF7-7BEA-D02A-43BDCA69390F}"/>
          </ac:spMkLst>
        </pc:spChg>
        <pc:spChg chg="mod">
          <ac:chgData name="Jenifer Prince Devaraj" userId="c3fb109c-09d1-42a6-93f4-69472d709861" providerId="ADAL" clId="{37C96688-AAEE-46E4-8919-E89C76592737}" dt="2023-10-13T08:42:19.484" v="97" actId="20577"/>
          <ac:spMkLst>
            <pc:docMk/>
            <pc:sldMk cId="2030799890" sldId="764"/>
            <ac:spMk id="6" creationId="{EE13E337-82D5-2C2E-9299-F80770FD90D4}"/>
          </ac:spMkLst>
        </pc:spChg>
      </pc:sldChg>
      <pc:sldChg chg="addSp delSp modSp mod">
        <pc:chgData name="Jenifer Prince Devaraj" userId="c3fb109c-09d1-42a6-93f4-69472d709861" providerId="ADAL" clId="{37C96688-AAEE-46E4-8919-E89C76592737}" dt="2023-10-12T21:06:50.699" v="71" actId="478"/>
        <pc:sldMkLst>
          <pc:docMk/>
          <pc:sldMk cId="1105556938" sldId="765"/>
        </pc:sldMkLst>
        <pc:spChg chg="add mod">
          <ac:chgData name="Jenifer Prince Devaraj" userId="c3fb109c-09d1-42a6-93f4-69472d709861" providerId="ADAL" clId="{37C96688-AAEE-46E4-8919-E89C76592737}" dt="2023-10-12T21:04:48.493" v="36"/>
          <ac:spMkLst>
            <pc:docMk/>
            <pc:sldMk cId="1105556938" sldId="765"/>
            <ac:spMk id="3" creationId="{C6B0619F-A45C-0959-4091-25B2C1D31CCC}"/>
          </ac:spMkLst>
        </pc:spChg>
        <pc:spChg chg="del">
          <ac:chgData name="Jenifer Prince Devaraj" userId="c3fb109c-09d1-42a6-93f4-69472d709861" providerId="ADAL" clId="{37C96688-AAEE-46E4-8919-E89C76592737}" dt="2023-10-12T21:06:50.699" v="71" actId="478"/>
          <ac:spMkLst>
            <pc:docMk/>
            <pc:sldMk cId="1105556938" sldId="765"/>
            <ac:spMk id="4" creationId="{D18B15BA-6AF7-7BEA-D02A-43BDCA69390F}"/>
          </ac:spMkLst>
        </pc:spChg>
      </pc:sldChg>
      <pc:sldChg chg="addSp delSp modSp mod">
        <pc:chgData name="Jenifer Prince Devaraj" userId="c3fb109c-09d1-42a6-93f4-69472d709861" providerId="ADAL" clId="{37C96688-AAEE-46E4-8919-E89C76592737}" dt="2023-10-13T08:46:18.320" v="101" actId="1076"/>
        <pc:sldMkLst>
          <pc:docMk/>
          <pc:sldMk cId="2513784242" sldId="766"/>
        </pc:sldMkLst>
        <pc:spChg chg="add mod">
          <ac:chgData name="Jenifer Prince Devaraj" userId="c3fb109c-09d1-42a6-93f4-69472d709861" providerId="ADAL" clId="{37C96688-AAEE-46E4-8919-E89C76592737}" dt="2023-10-12T21:04:50.030" v="37"/>
          <ac:spMkLst>
            <pc:docMk/>
            <pc:sldMk cId="2513784242" sldId="766"/>
            <ac:spMk id="3" creationId="{09F8FFDF-1725-3F37-7D80-5D0FBEB0E728}"/>
          </ac:spMkLst>
        </pc:spChg>
        <pc:spChg chg="del">
          <ac:chgData name="Jenifer Prince Devaraj" userId="c3fb109c-09d1-42a6-93f4-69472d709861" providerId="ADAL" clId="{37C96688-AAEE-46E4-8919-E89C76592737}" dt="2023-10-12T21:06:54.725" v="72" actId="478"/>
          <ac:spMkLst>
            <pc:docMk/>
            <pc:sldMk cId="2513784242" sldId="766"/>
            <ac:spMk id="4" creationId="{D18B15BA-6AF7-7BEA-D02A-43BDCA69390F}"/>
          </ac:spMkLst>
        </pc:spChg>
        <pc:picChg chg="del">
          <ac:chgData name="Jenifer Prince Devaraj" userId="c3fb109c-09d1-42a6-93f4-69472d709861" providerId="ADAL" clId="{37C96688-AAEE-46E4-8919-E89C76592737}" dt="2023-10-13T08:46:13.117" v="98" actId="478"/>
          <ac:picMkLst>
            <pc:docMk/>
            <pc:sldMk cId="2513784242" sldId="766"/>
            <ac:picMk id="7" creationId="{9D9366E5-C7EB-34A5-F6FB-EB9C2ADF5457}"/>
          </ac:picMkLst>
        </pc:picChg>
        <pc:picChg chg="add mod">
          <ac:chgData name="Jenifer Prince Devaraj" userId="c3fb109c-09d1-42a6-93f4-69472d709861" providerId="ADAL" clId="{37C96688-AAEE-46E4-8919-E89C76592737}" dt="2023-10-13T08:46:18.320" v="101" actId="1076"/>
          <ac:picMkLst>
            <pc:docMk/>
            <pc:sldMk cId="2513784242" sldId="766"/>
            <ac:picMk id="8" creationId="{5DDE23F3-9A61-A0EF-4F24-2C3C67857575}"/>
          </ac:picMkLst>
        </pc:picChg>
      </pc:sldChg>
      <pc:sldChg chg="addSp delSp modSp mod">
        <pc:chgData name="Jenifer Prince Devaraj" userId="c3fb109c-09d1-42a6-93f4-69472d709861" providerId="ADAL" clId="{37C96688-AAEE-46E4-8919-E89C76592737}" dt="2023-10-13T08:46:46.049" v="104" actId="1076"/>
        <pc:sldMkLst>
          <pc:docMk/>
          <pc:sldMk cId="2789971426" sldId="767"/>
        </pc:sldMkLst>
        <pc:spChg chg="add mod">
          <ac:chgData name="Jenifer Prince Devaraj" userId="c3fb109c-09d1-42a6-93f4-69472d709861" providerId="ADAL" clId="{37C96688-AAEE-46E4-8919-E89C76592737}" dt="2023-10-12T21:04:51.570" v="38"/>
          <ac:spMkLst>
            <pc:docMk/>
            <pc:sldMk cId="2789971426" sldId="767"/>
            <ac:spMk id="3" creationId="{93728E7B-1EB3-DC69-5A62-2E0F12A662C1}"/>
          </ac:spMkLst>
        </pc:spChg>
        <pc:spChg chg="del">
          <ac:chgData name="Jenifer Prince Devaraj" userId="c3fb109c-09d1-42a6-93f4-69472d709861" providerId="ADAL" clId="{37C96688-AAEE-46E4-8919-E89C76592737}" dt="2023-10-12T21:06:58.778" v="73" actId="478"/>
          <ac:spMkLst>
            <pc:docMk/>
            <pc:sldMk cId="2789971426" sldId="767"/>
            <ac:spMk id="4" creationId="{D18B15BA-6AF7-7BEA-D02A-43BDCA69390F}"/>
          </ac:spMkLst>
        </pc:spChg>
        <pc:picChg chg="add mod">
          <ac:chgData name="Jenifer Prince Devaraj" userId="c3fb109c-09d1-42a6-93f4-69472d709861" providerId="ADAL" clId="{37C96688-AAEE-46E4-8919-E89C76592737}" dt="2023-10-13T08:46:46.049" v="104" actId="1076"/>
          <ac:picMkLst>
            <pc:docMk/>
            <pc:sldMk cId="2789971426" sldId="767"/>
            <ac:picMk id="7" creationId="{8F6454D9-E1FD-14FF-4C52-BF8F8F92FE98}"/>
          </ac:picMkLst>
        </pc:picChg>
        <pc:picChg chg="del">
          <ac:chgData name="Jenifer Prince Devaraj" userId="c3fb109c-09d1-42a6-93f4-69472d709861" providerId="ADAL" clId="{37C96688-AAEE-46E4-8919-E89C76592737}" dt="2023-10-13T08:46:42.524" v="102" actId="478"/>
          <ac:picMkLst>
            <pc:docMk/>
            <pc:sldMk cId="2789971426" sldId="767"/>
            <ac:picMk id="10" creationId="{B88B869C-1FF6-E486-3023-3ED99AAF2D54}"/>
          </ac:picMkLst>
        </pc:picChg>
      </pc:sldChg>
      <pc:sldChg chg="addSp delSp modSp mod">
        <pc:chgData name="Jenifer Prince Devaraj" userId="c3fb109c-09d1-42a6-93f4-69472d709861" providerId="ADAL" clId="{37C96688-AAEE-46E4-8919-E89C76592737}" dt="2023-10-13T08:47:19.276" v="109" actId="1076"/>
        <pc:sldMkLst>
          <pc:docMk/>
          <pc:sldMk cId="873738643" sldId="768"/>
        </pc:sldMkLst>
        <pc:spChg chg="add mod">
          <ac:chgData name="Jenifer Prince Devaraj" userId="c3fb109c-09d1-42a6-93f4-69472d709861" providerId="ADAL" clId="{37C96688-AAEE-46E4-8919-E89C76592737}" dt="2023-10-12T21:04:52.957" v="39"/>
          <ac:spMkLst>
            <pc:docMk/>
            <pc:sldMk cId="873738643" sldId="768"/>
            <ac:spMk id="3" creationId="{FB591F12-FBD0-2451-C9D2-94D6BA0B17E0}"/>
          </ac:spMkLst>
        </pc:spChg>
        <pc:spChg chg="del">
          <ac:chgData name="Jenifer Prince Devaraj" userId="c3fb109c-09d1-42a6-93f4-69472d709861" providerId="ADAL" clId="{37C96688-AAEE-46E4-8919-E89C76592737}" dt="2023-10-12T21:05:36.144" v="52" actId="478"/>
          <ac:spMkLst>
            <pc:docMk/>
            <pc:sldMk cId="873738643" sldId="768"/>
            <ac:spMk id="4" creationId="{D18B15BA-6AF7-7BEA-D02A-43BDCA69390F}"/>
          </ac:spMkLst>
        </pc:spChg>
        <pc:picChg chg="add mod">
          <ac:chgData name="Jenifer Prince Devaraj" userId="c3fb109c-09d1-42a6-93f4-69472d709861" providerId="ADAL" clId="{37C96688-AAEE-46E4-8919-E89C76592737}" dt="2023-10-13T08:47:19.276" v="109" actId="1076"/>
          <ac:picMkLst>
            <pc:docMk/>
            <pc:sldMk cId="873738643" sldId="768"/>
            <ac:picMk id="7" creationId="{0BE153B2-03A9-3D91-16C3-C3921D945522}"/>
          </ac:picMkLst>
        </pc:picChg>
        <pc:picChg chg="del">
          <ac:chgData name="Jenifer Prince Devaraj" userId="c3fb109c-09d1-42a6-93f4-69472d709861" providerId="ADAL" clId="{37C96688-AAEE-46E4-8919-E89C76592737}" dt="2023-10-13T08:47:09.870" v="105" actId="478"/>
          <ac:picMkLst>
            <pc:docMk/>
            <pc:sldMk cId="873738643" sldId="768"/>
            <ac:picMk id="10" creationId="{B88B869C-1FF6-E486-3023-3ED99AAF2D54}"/>
          </ac:picMkLst>
        </pc:picChg>
      </pc:sldChg>
      <pc:sldChg chg="addSp delSp modSp mod">
        <pc:chgData name="Jenifer Prince Devaraj" userId="c3fb109c-09d1-42a6-93f4-69472d709861" providerId="ADAL" clId="{37C96688-AAEE-46E4-8919-E89C76592737}" dt="2023-10-12T21:05:31.408" v="51" actId="478"/>
        <pc:sldMkLst>
          <pc:docMk/>
          <pc:sldMk cId="4163317104" sldId="769"/>
        </pc:sldMkLst>
        <pc:spChg chg="add mod">
          <ac:chgData name="Jenifer Prince Devaraj" userId="c3fb109c-09d1-42a6-93f4-69472d709861" providerId="ADAL" clId="{37C96688-AAEE-46E4-8919-E89C76592737}" dt="2023-10-12T21:04:54.441" v="40"/>
          <ac:spMkLst>
            <pc:docMk/>
            <pc:sldMk cId="4163317104" sldId="769"/>
            <ac:spMk id="3" creationId="{5206A7F3-32AD-2374-0AE2-D6BFA262435E}"/>
          </ac:spMkLst>
        </pc:spChg>
        <pc:spChg chg="del">
          <ac:chgData name="Jenifer Prince Devaraj" userId="c3fb109c-09d1-42a6-93f4-69472d709861" providerId="ADAL" clId="{37C96688-AAEE-46E4-8919-E89C76592737}" dt="2023-10-12T21:05:31.408" v="51" actId="478"/>
          <ac:spMkLst>
            <pc:docMk/>
            <pc:sldMk cId="4163317104" sldId="769"/>
            <ac:spMk id="4" creationId="{D18B15BA-6AF7-7BEA-D02A-43BDCA69390F}"/>
          </ac:spMkLst>
        </pc:spChg>
        <pc:spChg chg="add del">
          <ac:chgData name="Jenifer Prince Devaraj" userId="c3fb109c-09d1-42a6-93f4-69472d709861" providerId="ADAL" clId="{37C96688-AAEE-46E4-8919-E89C76592737}" dt="2023-10-12T21:05:27.435" v="50" actId="478"/>
          <ac:spMkLst>
            <pc:docMk/>
            <pc:sldMk cId="4163317104" sldId="769"/>
            <ac:spMk id="6" creationId="{EE13E337-82D5-2C2E-9299-F80770FD90D4}"/>
          </ac:spMkLst>
        </pc:spChg>
      </pc:sldChg>
      <pc:sldChg chg="addSp delSp modSp mod">
        <pc:chgData name="Jenifer Prince Devaraj" userId="c3fb109c-09d1-42a6-93f4-69472d709861" providerId="ADAL" clId="{37C96688-AAEE-46E4-8919-E89C76592737}" dt="2023-10-12T21:05:20.102" v="48" actId="478"/>
        <pc:sldMkLst>
          <pc:docMk/>
          <pc:sldMk cId="1812781161" sldId="770"/>
        </pc:sldMkLst>
        <pc:spChg chg="add mod">
          <ac:chgData name="Jenifer Prince Devaraj" userId="c3fb109c-09d1-42a6-93f4-69472d709861" providerId="ADAL" clId="{37C96688-AAEE-46E4-8919-E89C76592737}" dt="2023-10-12T21:04:55.804" v="41"/>
          <ac:spMkLst>
            <pc:docMk/>
            <pc:sldMk cId="1812781161" sldId="770"/>
            <ac:spMk id="3" creationId="{5AF07980-A60F-F483-7595-A0BB498D4322}"/>
          </ac:spMkLst>
        </pc:spChg>
        <pc:spChg chg="del">
          <ac:chgData name="Jenifer Prince Devaraj" userId="c3fb109c-09d1-42a6-93f4-69472d709861" providerId="ADAL" clId="{37C96688-AAEE-46E4-8919-E89C76592737}" dt="2023-10-12T21:05:20.102" v="48" actId="478"/>
          <ac:spMkLst>
            <pc:docMk/>
            <pc:sldMk cId="1812781161" sldId="770"/>
            <ac:spMk id="4" creationId="{D18B15BA-6AF7-7BEA-D02A-43BDCA69390F}"/>
          </ac:spMkLst>
        </pc:spChg>
      </pc:sldChg>
      <pc:sldChg chg="addSp delSp modSp mod">
        <pc:chgData name="Jenifer Prince Devaraj" userId="c3fb109c-09d1-42a6-93f4-69472d709861" providerId="ADAL" clId="{37C96688-AAEE-46E4-8919-E89C76592737}" dt="2023-10-12T21:05:14.629" v="47" actId="478"/>
        <pc:sldMkLst>
          <pc:docMk/>
          <pc:sldMk cId="3557578534" sldId="771"/>
        </pc:sldMkLst>
        <pc:spChg chg="add mod">
          <ac:chgData name="Jenifer Prince Devaraj" userId="c3fb109c-09d1-42a6-93f4-69472d709861" providerId="ADAL" clId="{37C96688-AAEE-46E4-8919-E89C76592737}" dt="2023-10-12T21:04:57.260" v="42"/>
          <ac:spMkLst>
            <pc:docMk/>
            <pc:sldMk cId="3557578534" sldId="771"/>
            <ac:spMk id="3" creationId="{D84DC54F-7681-A4E3-34AA-2C1EA1562AAA}"/>
          </ac:spMkLst>
        </pc:spChg>
        <pc:spChg chg="del">
          <ac:chgData name="Jenifer Prince Devaraj" userId="c3fb109c-09d1-42a6-93f4-69472d709861" providerId="ADAL" clId="{37C96688-AAEE-46E4-8919-E89C76592737}" dt="2023-10-12T21:05:14.629" v="47" actId="478"/>
          <ac:spMkLst>
            <pc:docMk/>
            <pc:sldMk cId="3557578534" sldId="771"/>
            <ac:spMk id="4" creationId="{D18B15BA-6AF7-7BEA-D02A-43BDCA69390F}"/>
          </ac:spMkLst>
        </pc:spChg>
      </pc:sldChg>
      <pc:sldChg chg="addSp delSp modSp mod">
        <pc:chgData name="Jenifer Prince Devaraj" userId="c3fb109c-09d1-42a6-93f4-69472d709861" providerId="ADAL" clId="{37C96688-AAEE-46E4-8919-E89C76592737}" dt="2023-10-12T21:05:05.523" v="45" actId="478"/>
        <pc:sldMkLst>
          <pc:docMk/>
          <pc:sldMk cId="2974918781" sldId="772"/>
        </pc:sldMkLst>
        <pc:spChg chg="add mod">
          <ac:chgData name="Jenifer Prince Devaraj" userId="c3fb109c-09d1-42a6-93f4-69472d709861" providerId="ADAL" clId="{37C96688-AAEE-46E4-8919-E89C76592737}" dt="2023-10-12T21:05:00.475" v="44"/>
          <ac:spMkLst>
            <pc:docMk/>
            <pc:sldMk cId="2974918781" sldId="772"/>
            <ac:spMk id="3" creationId="{08C63AAA-1041-E60D-9D6C-B573FEF4B3FB}"/>
          </ac:spMkLst>
        </pc:spChg>
        <pc:spChg chg="del">
          <ac:chgData name="Jenifer Prince Devaraj" userId="c3fb109c-09d1-42a6-93f4-69472d709861" providerId="ADAL" clId="{37C96688-AAEE-46E4-8919-E89C76592737}" dt="2023-10-12T21:05:05.523" v="45" actId="478"/>
          <ac:spMkLst>
            <pc:docMk/>
            <pc:sldMk cId="2974918781" sldId="772"/>
            <ac:spMk id="4" creationId="{D18B15BA-6AF7-7BEA-D02A-43BDCA69390F}"/>
          </ac:spMkLst>
        </pc:spChg>
      </pc:sldChg>
      <pc:sldChg chg="addSp delSp modSp mod">
        <pc:chgData name="Jenifer Prince Devaraj" userId="c3fb109c-09d1-42a6-93f4-69472d709861" providerId="ADAL" clId="{37C96688-AAEE-46E4-8919-E89C76592737}" dt="2023-10-13T09:16:20.447" v="130" actId="113"/>
        <pc:sldMkLst>
          <pc:docMk/>
          <pc:sldMk cId="1278170707" sldId="781"/>
        </pc:sldMkLst>
        <pc:spChg chg="add mod">
          <ac:chgData name="Jenifer Prince Devaraj" userId="c3fb109c-09d1-42a6-93f4-69472d709861" providerId="ADAL" clId="{37C96688-AAEE-46E4-8919-E89C76592737}" dt="2023-10-12T21:04:20.464" v="21" actId="1036"/>
          <ac:spMkLst>
            <pc:docMk/>
            <pc:sldMk cId="1278170707" sldId="781"/>
            <ac:spMk id="3" creationId="{4912992F-D020-D093-03A9-170C4B9FB2ED}"/>
          </ac:spMkLst>
        </pc:spChg>
        <pc:spChg chg="del mod">
          <ac:chgData name="Jenifer Prince Devaraj" userId="c3fb109c-09d1-42a6-93f4-69472d709861" providerId="ADAL" clId="{37C96688-AAEE-46E4-8919-E89C76592737}" dt="2023-10-12T21:05:47.710" v="56" actId="478"/>
          <ac:spMkLst>
            <pc:docMk/>
            <pc:sldMk cId="1278170707" sldId="781"/>
            <ac:spMk id="4" creationId="{D18B15BA-6AF7-7BEA-D02A-43BDCA69390F}"/>
          </ac:spMkLst>
        </pc:spChg>
        <pc:spChg chg="mod">
          <ac:chgData name="Jenifer Prince Devaraj" userId="c3fb109c-09d1-42a6-93f4-69472d709861" providerId="ADAL" clId="{37C96688-AAEE-46E4-8919-E89C76592737}" dt="2023-10-13T09:16:20.447" v="130" actId="113"/>
          <ac:spMkLst>
            <pc:docMk/>
            <pc:sldMk cId="1278170707" sldId="781"/>
            <ac:spMk id="15" creationId="{85B9DB09-AFF2-ED26-610C-81DB3EC95191}"/>
          </ac:spMkLst>
        </pc:spChg>
      </pc:sldChg>
      <pc:sldChg chg="addSp delSp modSp mod">
        <pc:chgData name="Jenifer Prince Devaraj" userId="c3fb109c-09d1-42a6-93f4-69472d709861" providerId="ADAL" clId="{37C96688-AAEE-46E4-8919-E89C76592737}" dt="2023-10-13T09:22:38.623" v="133" actId="1076"/>
        <pc:sldMkLst>
          <pc:docMk/>
          <pc:sldMk cId="128013750" sldId="782"/>
        </pc:sldMkLst>
        <pc:spChg chg="del">
          <ac:chgData name="Jenifer Prince Devaraj" userId="c3fb109c-09d1-42a6-93f4-69472d709861" providerId="ADAL" clId="{37C96688-AAEE-46E4-8919-E89C76592737}" dt="2023-10-12T21:05:52.860" v="57" actId="478"/>
          <ac:spMkLst>
            <pc:docMk/>
            <pc:sldMk cId="128013750" sldId="782"/>
            <ac:spMk id="4" creationId="{D18B15BA-6AF7-7BEA-D02A-43BDCA69390F}"/>
          </ac:spMkLst>
        </pc:spChg>
        <pc:spChg chg="add mod">
          <ac:chgData name="Jenifer Prince Devaraj" userId="c3fb109c-09d1-42a6-93f4-69472d709861" providerId="ADAL" clId="{37C96688-AAEE-46E4-8919-E89C76592737}" dt="2023-10-12T21:04:24.422" v="23" actId="1036"/>
          <ac:spMkLst>
            <pc:docMk/>
            <pc:sldMk cId="128013750" sldId="782"/>
            <ac:spMk id="6" creationId="{75052E2B-1809-0EE0-753C-25CC5CC813D4}"/>
          </ac:spMkLst>
        </pc:spChg>
        <pc:picChg chg="del mod">
          <ac:chgData name="Jenifer Prince Devaraj" userId="c3fb109c-09d1-42a6-93f4-69472d709861" providerId="ADAL" clId="{37C96688-AAEE-46E4-8919-E89C76592737}" dt="2023-10-13T09:22:35.884" v="131" actId="478"/>
          <ac:picMkLst>
            <pc:docMk/>
            <pc:sldMk cId="128013750" sldId="782"/>
            <ac:picMk id="3" creationId="{1A610B40-DA1D-1417-8517-F50C85C3F80E}"/>
          </ac:picMkLst>
        </pc:picChg>
        <pc:picChg chg="add mod">
          <ac:chgData name="Jenifer Prince Devaraj" userId="c3fb109c-09d1-42a6-93f4-69472d709861" providerId="ADAL" clId="{37C96688-AAEE-46E4-8919-E89C76592737}" dt="2023-10-13T09:22:38.623" v="133" actId="1076"/>
          <ac:picMkLst>
            <pc:docMk/>
            <pc:sldMk cId="128013750" sldId="782"/>
            <ac:picMk id="7" creationId="{21DEBED3-D62A-6F74-4AFA-BE1D7708DBAB}"/>
          </ac:picMkLst>
        </pc:picChg>
      </pc:sldChg>
      <pc:sldChg chg="addSp delSp modSp mod ord">
        <pc:chgData name="Jenifer Prince Devaraj" userId="c3fb109c-09d1-42a6-93f4-69472d709861" providerId="ADAL" clId="{37C96688-AAEE-46E4-8919-E89C76592737}" dt="2023-10-12T21:14:44.614" v="77"/>
        <pc:sldMkLst>
          <pc:docMk/>
          <pc:sldMk cId="3973763390" sldId="783"/>
        </pc:sldMkLst>
        <pc:spChg chg="del">
          <ac:chgData name="Jenifer Prince Devaraj" userId="c3fb109c-09d1-42a6-93f4-69472d709861" providerId="ADAL" clId="{37C96688-AAEE-46E4-8919-E89C76592737}" dt="2023-10-12T21:06:01.729" v="59" actId="478"/>
          <ac:spMkLst>
            <pc:docMk/>
            <pc:sldMk cId="3973763390" sldId="783"/>
            <ac:spMk id="4" creationId="{D18B15BA-6AF7-7BEA-D02A-43BDCA69390F}"/>
          </ac:spMkLst>
        </pc:spChg>
        <pc:spChg chg="add mod">
          <ac:chgData name="Jenifer Prince Devaraj" userId="c3fb109c-09d1-42a6-93f4-69472d709861" providerId="ADAL" clId="{37C96688-AAEE-46E4-8919-E89C76592737}" dt="2023-10-12T21:04:29.427" v="25"/>
          <ac:spMkLst>
            <pc:docMk/>
            <pc:sldMk cId="3973763390" sldId="783"/>
            <ac:spMk id="8" creationId="{A88ADD3E-5E5F-F1CE-F89E-28EFBC453572}"/>
          </ac:spMkLst>
        </pc:spChg>
      </pc:sldChg>
      <pc:sldChg chg="addSp delSp modSp mod ord">
        <pc:chgData name="Jenifer Prince Devaraj" userId="c3fb109c-09d1-42a6-93f4-69472d709861" providerId="ADAL" clId="{37C96688-AAEE-46E4-8919-E89C76592737}" dt="2023-10-12T21:15:08.705" v="79"/>
        <pc:sldMkLst>
          <pc:docMk/>
          <pc:sldMk cId="3265464205" sldId="784"/>
        </pc:sldMkLst>
        <pc:spChg chg="add mod">
          <ac:chgData name="Jenifer Prince Devaraj" userId="c3fb109c-09d1-42a6-93f4-69472d709861" providerId="ADAL" clId="{37C96688-AAEE-46E4-8919-E89C76592737}" dt="2023-10-12T21:04:31.723" v="26"/>
          <ac:spMkLst>
            <pc:docMk/>
            <pc:sldMk cId="3265464205" sldId="784"/>
            <ac:spMk id="3" creationId="{5F4EBDAD-84AF-DFCF-710C-ECD930CEE272}"/>
          </ac:spMkLst>
        </pc:spChg>
        <pc:spChg chg="del">
          <ac:chgData name="Jenifer Prince Devaraj" userId="c3fb109c-09d1-42a6-93f4-69472d709861" providerId="ADAL" clId="{37C96688-AAEE-46E4-8919-E89C76592737}" dt="2023-10-12T21:06:07.194" v="60" actId="478"/>
          <ac:spMkLst>
            <pc:docMk/>
            <pc:sldMk cId="3265464205" sldId="784"/>
            <ac:spMk id="4" creationId="{D18B15BA-6AF7-7BEA-D02A-43BDCA69390F}"/>
          </ac:spMkLst>
        </pc:spChg>
      </pc:sldChg>
      <pc:sldChg chg="addSp delSp modSp mod ord">
        <pc:chgData name="Jenifer Prince Devaraj" userId="c3fb109c-09d1-42a6-93f4-69472d709861" providerId="ADAL" clId="{37C96688-AAEE-46E4-8919-E89C76592737}" dt="2023-10-12T21:43:00.801" v="86" actId="255"/>
        <pc:sldMkLst>
          <pc:docMk/>
          <pc:sldMk cId="3050997376" sldId="785"/>
        </pc:sldMkLst>
        <pc:spChg chg="add mod">
          <ac:chgData name="Jenifer Prince Devaraj" userId="c3fb109c-09d1-42a6-93f4-69472d709861" providerId="ADAL" clId="{37C96688-AAEE-46E4-8919-E89C76592737}" dt="2023-10-12T21:04:33.645" v="27"/>
          <ac:spMkLst>
            <pc:docMk/>
            <pc:sldMk cId="3050997376" sldId="785"/>
            <ac:spMk id="3" creationId="{4D16CB09-CB25-EE99-6A35-19BEB4F332D5}"/>
          </ac:spMkLst>
        </pc:spChg>
        <pc:spChg chg="del mod">
          <ac:chgData name="Jenifer Prince Devaraj" userId="c3fb109c-09d1-42a6-93f4-69472d709861" providerId="ADAL" clId="{37C96688-AAEE-46E4-8919-E89C76592737}" dt="2023-10-12T21:06:11.661" v="62" actId="478"/>
          <ac:spMkLst>
            <pc:docMk/>
            <pc:sldMk cId="3050997376" sldId="785"/>
            <ac:spMk id="4" creationId="{D18B15BA-6AF7-7BEA-D02A-43BDCA69390F}"/>
          </ac:spMkLst>
        </pc:spChg>
        <pc:spChg chg="mod">
          <ac:chgData name="Jenifer Prince Devaraj" userId="c3fb109c-09d1-42a6-93f4-69472d709861" providerId="ADAL" clId="{37C96688-AAEE-46E4-8919-E89C76592737}" dt="2023-10-12T21:43:00.801" v="86" actId="255"/>
          <ac:spMkLst>
            <pc:docMk/>
            <pc:sldMk cId="3050997376" sldId="785"/>
            <ac:spMk id="6" creationId="{9444B9FD-24D8-A0F2-DF7B-FFCA99FB1DB5}"/>
          </ac:spMkLst>
        </pc:spChg>
      </pc:sldChg>
      <pc:sldChg chg="addSp delSp modSp mod ord">
        <pc:chgData name="Jenifer Prince Devaraj" userId="c3fb109c-09d1-42a6-93f4-69472d709861" providerId="ADAL" clId="{37C96688-AAEE-46E4-8919-E89C76592737}" dt="2023-10-12T21:15:12.997" v="83"/>
        <pc:sldMkLst>
          <pc:docMk/>
          <pc:sldMk cId="2284503180" sldId="787"/>
        </pc:sldMkLst>
        <pc:spChg chg="add mod">
          <ac:chgData name="Jenifer Prince Devaraj" userId="c3fb109c-09d1-42a6-93f4-69472d709861" providerId="ADAL" clId="{37C96688-AAEE-46E4-8919-E89C76592737}" dt="2023-10-12T21:04:35.397" v="28"/>
          <ac:spMkLst>
            <pc:docMk/>
            <pc:sldMk cId="2284503180" sldId="787"/>
            <ac:spMk id="3" creationId="{255FA605-EDBE-CFEB-B6A2-3D6E80A04BF2}"/>
          </ac:spMkLst>
        </pc:spChg>
        <pc:spChg chg="del">
          <ac:chgData name="Jenifer Prince Devaraj" userId="c3fb109c-09d1-42a6-93f4-69472d709861" providerId="ADAL" clId="{37C96688-AAEE-46E4-8919-E89C76592737}" dt="2023-10-12T21:06:15.866" v="63" actId="478"/>
          <ac:spMkLst>
            <pc:docMk/>
            <pc:sldMk cId="2284503180" sldId="787"/>
            <ac:spMk id="4" creationId="{D18B15BA-6AF7-7BEA-D02A-43BDCA69390F}"/>
          </ac:spMkLst>
        </pc:spChg>
      </pc:sldChg>
      <pc:sldChg chg="addSp delSp modSp mod">
        <pc:chgData name="Jenifer Prince Devaraj" userId="c3fb109c-09d1-42a6-93f4-69472d709861" providerId="ADAL" clId="{37C96688-AAEE-46E4-8919-E89C76592737}" dt="2023-10-13T08:57:07.098" v="129" actId="1076"/>
        <pc:sldMkLst>
          <pc:docMk/>
          <pc:sldMk cId="2722283169" sldId="788"/>
        </pc:sldMkLst>
        <pc:spChg chg="add mod">
          <ac:chgData name="Jenifer Prince Devaraj" userId="c3fb109c-09d1-42a6-93f4-69472d709861" providerId="ADAL" clId="{37C96688-AAEE-46E4-8919-E89C76592737}" dt="2023-10-12T21:04:58.847" v="43"/>
          <ac:spMkLst>
            <pc:docMk/>
            <pc:sldMk cId="2722283169" sldId="788"/>
            <ac:spMk id="3" creationId="{98B23FB1-7439-4051-34F2-A26989029AC2}"/>
          </ac:spMkLst>
        </pc:spChg>
        <pc:spChg chg="del">
          <ac:chgData name="Jenifer Prince Devaraj" userId="c3fb109c-09d1-42a6-93f4-69472d709861" providerId="ADAL" clId="{37C96688-AAEE-46E4-8919-E89C76592737}" dt="2023-10-12T21:05:09.981" v="46" actId="478"/>
          <ac:spMkLst>
            <pc:docMk/>
            <pc:sldMk cId="2722283169" sldId="788"/>
            <ac:spMk id="4" creationId="{D18B15BA-6AF7-7BEA-D02A-43BDCA69390F}"/>
          </ac:spMkLst>
        </pc:spChg>
        <pc:spChg chg="mod">
          <ac:chgData name="Jenifer Prince Devaraj" userId="c3fb109c-09d1-42a6-93f4-69472d709861" providerId="ADAL" clId="{37C96688-AAEE-46E4-8919-E89C76592737}" dt="2023-10-13T08:57:03.005" v="128" actId="1076"/>
          <ac:spMkLst>
            <pc:docMk/>
            <pc:sldMk cId="2722283169" sldId="788"/>
            <ac:spMk id="27" creationId="{A4F54EE3-6BED-CDAB-5BD7-BE8BFE4CEFB3}"/>
          </ac:spMkLst>
        </pc:spChg>
        <pc:spChg chg="mod">
          <ac:chgData name="Jenifer Prince Devaraj" userId="c3fb109c-09d1-42a6-93f4-69472d709861" providerId="ADAL" clId="{37C96688-AAEE-46E4-8919-E89C76592737}" dt="2023-10-13T08:57:07.098" v="129" actId="1076"/>
          <ac:spMkLst>
            <pc:docMk/>
            <pc:sldMk cId="2722283169" sldId="788"/>
            <ac:spMk id="29" creationId="{83617B25-1BE2-41E6-F84A-9DADD377A824}"/>
          </ac:spMkLst>
        </pc:spChg>
        <pc:spChg chg="del">
          <ac:chgData name="Jenifer Prince Devaraj" userId="c3fb109c-09d1-42a6-93f4-69472d709861" providerId="ADAL" clId="{37C96688-AAEE-46E4-8919-E89C76592737}" dt="2023-10-13T08:56:41.469" v="112" actId="478"/>
          <ac:spMkLst>
            <pc:docMk/>
            <pc:sldMk cId="2722283169" sldId="788"/>
            <ac:spMk id="34" creationId="{9AB8FDD0-1CA5-599B-FF4A-05C79098B09F}"/>
          </ac:spMkLst>
        </pc:spChg>
        <pc:spChg chg="del">
          <ac:chgData name="Jenifer Prince Devaraj" userId="c3fb109c-09d1-42a6-93f4-69472d709861" providerId="ADAL" clId="{37C96688-AAEE-46E4-8919-E89C76592737}" dt="2023-10-13T08:56:42.952" v="113" actId="478"/>
          <ac:spMkLst>
            <pc:docMk/>
            <pc:sldMk cId="2722283169" sldId="788"/>
            <ac:spMk id="37" creationId="{B638B840-9AE2-A044-BFB8-2A842FCD4D4C}"/>
          </ac:spMkLst>
        </pc:spChg>
        <pc:picChg chg="mod">
          <ac:chgData name="Jenifer Prince Devaraj" userId="c3fb109c-09d1-42a6-93f4-69472d709861" providerId="ADAL" clId="{37C96688-AAEE-46E4-8919-E89C76592737}" dt="2023-10-13T08:56:59.903" v="127" actId="1076"/>
          <ac:picMkLst>
            <pc:docMk/>
            <pc:sldMk cId="2722283169" sldId="788"/>
            <ac:picMk id="50" creationId="{C17316B2-A554-97FB-ED3F-05E5C0734159}"/>
          </ac:picMkLst>
        </pc:picChg>
        <pc:picChg chg="add del mod">
          <ac:chgData name="Jenifer Prince Devaraj" userId="c3fb109c-09d1-42a6-93f4-69472d709861" providerId="ADAL" clId="{37C96688-AAEE-46E4-8919-E89C76592737}" dt="2023-10-13T08:56:56.883" v="126" actId="1076"/>
          <ac:picMkLst>
            <pc:docMk/>
            <pc:sldMk cId="2722283169" sldId="788"/>
            <ac:picMk id="52" creationId="{EF6CD685-F8BB-2F44-527C-A416B7937E71}"/>
          </ac:picMkLst>
        </pc:picChg>
        <pc:picChg chg="del mod">
          <ac:chgData name="Jenifer Prince Devaraj" userId="c3fb109c-09d1-42a6-93f4-69472d709861" providerId="ADAL" clId="{37C96688-AAEE-46E4-8919-E89C76592737}" dt="2023-10-13T08:56:38.681" v="111" actId="478"/>
          <ac:picMkLst>
            <pc:docMk/>
            <pc:sldMk cId="2722283169" sldId="788"/>
            <ac:picMk id="54" creationId="{37BF4033-1529-7E6F-2B7C-9C70DB4A31B1}"/>
          </ac:picMkLst>
        </pc:picChg>
      </pc:sldChg>
      <pc:sldChg chg="addSp delSp modSp add mod ord">
        <pc:chgData name="Jenifer Prince Devaraj" userId="c3fb109c-09d1-42a6-93f4-69472d709861" providerId="ADAL" clId="{37C96688-AAEE-46E4-8919-E89C76592737}" dt="2023-10-12T21:04:03.398" v="18" actId="20577"/>
        <pc:sldMkLst>
          <pc:docMk/>
          <pc:sldMk cId="2337211031" sldId="789"/>
        </pc:sldMkLst>
        <pc:spChg chg="add mod">
          <ac:chgData name="Jenifer Prince Devaraj" userId="c3fb109c-09d1-42a6-93f4-69472d709861" providerId="ADAL" clId="{37C96688-AAEE-46E4-8919-E89C76592737}" dt="2023-10-12T21:03:53.768" v="6"/>
          <ac:spMkLst>
            <pc:docMk/>
            <pc:sldMk cId="2337211031" sldId="789"/>
            <ac:spMk id="2" creationId="{AF31F32E-3B5F-4B69-F8B5-AF473AF061C0}"/>
          </ac:spMkLst>
        </pc:spChg>
        <pc:spChg chg="add mod">
          <ac:chgData name="Jenifer Prince Devaraj" userId="c3fb109c-09d1-42a6-93f4-69472d709861" providerId="ADAL" clId="{37C96688-AAEE-46E4-8919-E89C76592737}" dt="2023-10-12T21:04:03.398" v="18" actId="20577"/>
          <ac:spMkLst>
            <pc:docMk/>
            <pc:sldMk cId="2337211031" sldId="789"/>
            <ac:spMk id="3" creationId="{64C5761F-226D-27BD-983E-F4046DC3DA19}"/>
          </ac:spMkLst>
        </pc:spChg>
        <pc:spChg chg="del">
          <ac:chgData name="Jenifer Prince Devaraj" userId="c3fb109c-09d1-42a6-93f4-69472d709861" providerId="ADAL" clId="{37C96688-AAEE-46E4-8919-E89C76592737}" dt="2023-10-12T21:03:52.833" v="5" actId="478"/>
          <ac:spMkLst>
            <pc:docMk/>
            <pc:sldMk cId="2337211031" sldId="789"/>
            <ac:spMk id="5" creationId="{BD78D876-541D-6E52-A364-F2210992F446}"/>
          </ac:spMkLst>
        </pc:spChg>
      </pc:sldChg>
      <pc:sldChg chg="addSp delSp modSp add mod">
        <pc:chgData name="Jenifer Prince Devaraj" userId="c3fb109c-09d1-42a6-93f4-69472d709861" providerId="ADAL" clId="{37C96688-AAEE-46E4-8919-E89C76592737}" dt="2023-10-13T11:25:10.677" v="204" actId="255"/>
        <pc:sldMkLst>
          <pc:docMk/>
          <pc:sldMk cId="3622244019" sldId="790"/>
        </pc:sldMkLst>
        <pc:spChg chg="del">
          <ac:chgData name="Jenifer Prince Devaraj" userId="c3fb109c-09d1-42a6-93f4-69472d709861" providerId="ADAL" clId="{37C96688-AAEE-46E4-8919-E89C76592737}" dt="2023-10-13T11:21:22.737" v="135" actId="478"/>
          <ac:spMkLst>
            <pc:docMk/>
            <pc:sldMk cId="3622244019" sldId="790"/>
            <ac:spMk id="6" creationId="{EE13E337-82D5-2C2E-9299-F80770FD90D4}"/>
          </ac:spMkLst>
        </pc:spChg>
        <pc:spChg chg="add del mod">
          <ac:chgData name="Jenifer Prince Devaraj" userId="c3fb109c-09d1-42a6-93f4-69472d709861" providerId="ADAL" clId="{37C96688-AAEE-46E4-8919-E89C76592737}" dt="2023-10-13T11:25:10.677" v="204" actId="255"/>
          <ac:spMkLst>
            <pc:docMk/>
            <pc:sldMk cId="3622244019" sldId="790"/>
            <ac:spMk id="16" creationId="{BAE0A156-7D83-76D0-3F38-156333046F36}"/>
          </ac:spMkLst>
        </pc:spChg>
        <pc:picChg chg="add del">
          <ac:chgData name="Jenifer Prince Devaraj" userId="c3fb109c-09d1-42a6-93f4-69472d709861" providerId="ADAL" clId="{37C96688-AAEE-46E4-8919-E89C76592737}" dt="2023-10-13T11:21:31.122" v="139" actId="22"/>
          <ac:picMkLst>
            <pc:docMk/>
            <pc:sldMk cId="3622244019" sldId="790"/>
            <ac:picMk id="7" creationId="{7FC6F065-A4C4-A7A9-A797-715F464946A6}"/>
          </ac:picMkLst>
        </pc:picChg>
        <pc:picChg chg="add del">
          <ac:chgData name="Jenifer Prince Devaraj" userId="c3fb109c-09d1-42a6-93f4-69472d709861" providerId="ADAL" clId="{37C96688-AAEE-46E4-8919-E89C76592737}" dt="2023-10-13T11:21:52.402" v="141" actId="22"/>
          <ac:picMkLst>
            <pc:docMk/>
            <pc:sldMk cId="3622244019" sldId="790"/>
            <ac:picMk id="9" creationId="{2D9002F1-5644-281A-C530-9E2A29B63039}"/>
          </ac:picMkLst>
        </pc:picChg>
        <pc:picChg chg="add del">
          <ac:chgData name="Jenifer Prince Devaraj" userId="c3fb109c-09d1-42a6-93f4-69472d709861" providerId="ADAL" clId="{37C96688-AAEE-46E4-8919-E89C76592737}" dt="2023-10-13T11:22:12.820" v="143" actId="22"/>
          <ac:picMkLst>
            <pc:docMk/>
            <pc:sldMk cId="3622244019" sldId="790"/>
            <ac:picMk id="11" creationId="{8EBEFC4C-4D2B-3580-8536-F39C6B30F84B}"/>
          </ac:picMkLst>
        </pc:picChg>
        <pc:picChg chg="add del">
          <ac:chgData name="Jenifer Prince Devaraj" userId="c3fb109c-09d1-42a6-93f4-69472d709861" providerId="ADAL" clId="{37C96688-AAEE-46E4-8919-E89C76592737}" dt="2023-10-13T11:22:18.342" v="145" actId="22"/>
          <ac:picMkLst>
            <pc:docMk/>
            <pc:sldMk cId="3622244019" sldId="790"/>
            <ac:picMk id="13" creationId="{AD3EBFCB-4BB9-D63F-948B-9015FCEBA255}"/>
          </ac:picMkLst>
        </pc:picChg>
        <pc:picChg chg="add mod">
          <ac:chgData name="Jenifer Prince Devaraj" userId="c3fb109c-09d1-42a6-93f4-69472d709861" providerId="ADAL" clId="{37C96688-AAEE-46E4-8919-E89C76592737}" dt="2023-10-13T11:23:04.595" v="155" actId="14100"/>
          <ac:picMkLst>
            <pc:docMk/>
            <pc:sldMk cId="3622244019" sldId="790"/>
            <ac:picMk id="15" creationId="{5E978CE6-2AA2-5035-B944-7DA0AD32453B}"/>
          </ac:picMkLst>
        </pc:picChg>
        <pc:picChg chg="add mod">
          <ac:chgData name="Jenifer Prince Devaraj" userId="c3fb109c-09d1-42a6-93f4-69472d709861" providerId="ADAL" clId="{37C96688-AAEE-46E4-8919-E89C76592737}" dt="2023-10-13T11:24:01.304" v="160" actId="1076"/>
          <ac:picMkLst>
            <pc:docMk/>
            <pc:sldMk cId="3622244019" sldId="790"/>
            <ac:picMk id="18" creationId="{C7A63525-B456-3E8F-8345-36E7782B0A4C}"/>
          </ac:picMkLst>
        </pc:picChg>
      </pc:sldChg>
    </pc:docChg>
  </pc:docChgLst>
  <pc:docChgLst>
    <pc:chgData name="Jenifer Prince Devaraj" userId="c3fb109c-09d1-42a6-93f4-69472d709861" providerId="ADAL" clId="{494F5158-968A-422B-89BC-1595B25EAAF9}"/>
    <pc:docChg chg="undo custSel addSld delSld modSld sldOrd">
      <pc:chgData name="Jenifer Prince Devaraj" userId="c3fb109c-09d1-42a6-93f4-69472d709861" providerId="ADAL" clId="{494F5158-968A-422B-89BC-1595B25EAAF9}" dt="2023-02-13T02:12:43.189" v="598" actId="1076"/>
      <pc:docMkLst>
        <pc:docMk/>
      </pc:docMkLst>
      <pc:sldChg chg="modSp mod">
        <pc:chgData name="Jenifer Prince Devaraj" userId="c3fb109c-09d1-42a6-93f4-69472d709861" providerId="ADAL" clId="{494F5158-968A-422B-89BC-1595B25EAAF9}" dt="2023-02-12T16:48:04.568" v="1" actId="20577"/>
        <pc:sldMkLst>
          <pc:docMk/>
          <pc:sldMk cId="3119007398" sldId="719"/>
        </pc:sldMkLst>
        <pc:spChg chg="mod">
          <ac:chgData name="Jenifer Prince Devaraj" userId="c3fb109c-09d1-42a6-93f4-69472d709861" providerId="ADAL" clId="{494F5158-968A-422B-89BC-1595B25EAAF9}" dt="2023-02-12T16:48:04.568" v="1" actId="20577"/>
          <ac:spMkLst>
            <pc:docMk/>
            <pc:sldMk cId="3119007398" sldId="719"/>
            <ac:spMk id="5" creationId="{BD78D876-541D-6E52-A364-F2210992F446}"/>
          </ac:spMkLst>
        </pc:spChg>
      </pc:sldChg>
      <pc:sldChg chg="del">
        <pc:chgData name="Jenifer Prince Devaraj" userId="c3fb109c-09d1-42a6-93f4-69472d709861" providerId="ADAL" clId="{494F5158-968A-422B-89BC-1595B25EAAF9}" dt="2023-02-12T16:48:57.360" v="2" actId="47"/>
        <pc:sldMkLst>
          <pc:docMk/>
          <pc:sldMk cId="2765676292" sldId="753"/>
        </pc:sldMkLst>
      </pc:sldChg>
      <pc:sldChg chg="addSp modSp mod">
        <pc:chgData name="Jenifer Prince Devaraj" userId="c3fb109c-09d1-42a6-93f4-69472d709861" providerId="ADAL" clId="{494F5158-968A-422B-89BC-1595B25EAAF9}" dt="2023-02-13T01:31:21.762" v="119" actId="1076"/>
        <pc:sldMkLst>
          <pc:docMk/>
          <pc:sldMk cId="1939479477" sldId="754"/>
        </pc:sldMkLst>
        <pc:spChg chg="mod">
          <ac:chgData name="Jenifer Prince Devaraj" userId="c3fb109c-09d1-42a6-93f4-69472d709861" providerId="ADAL" clId="{494F5158-968A-422B-89BC-1595B25EAAF9}" dt="2023-02-13T01:22:45.026" v="9" actId="1076"/>
          <ac:spMkLst>
            <pc:docMk/>
            <pc:sldMk cId="1939479477" sldId="754"/>
            <ac:spMk id="2" creationId="{599D6D5D-84A5-2599-8C62-A39AD58B7439}"/>
          </ac:spMkLst>
        </pc:spChg>
        <pc:spChg chg="mod">
          <ac:chgData name="Jenifer Prince Devaraj" userId="c3fb109c-09d1-42a6-93f4-69472d709861" providerId="ADAL" clId="{494F5158-968A-422B-89BC-1595B25EAAF9}" dt="2023-02-13T01:31:21.762" v="119" actId="1076"/>
          <ac:spMkLst>
            <pc:docMk/>
            <pc:sldMk cId="1939479477" sldId="754"/>
            <ac:spMk id="15" creationId="{85B9DB09-AFF2-ED26-610C-81DB3EC95191}"/>
          </ac:spMkLst>
        </pc:spChg>
        <pc:spChg chg="mod">
          <ac:chgData name="Jenifer Prince Devaraj" userId="c3fb109c-09d1-42a6-93f4-69472d709861" providerId="ADAL" clId="{494F5158-968A-422B-89BC-1595B25EAAF9}" dt="2023-02-13T01:31:15.269" v="117" actId="1076"/>
          <ac:spMkLst>
            <pc:docMk/>
            <pc:sldMk cId="1939479477" sldId="754"/>
            <ac:spMk id="16" creationId="{BAE0A156-7D83-76D0-3F38-156333046F36}"/>
          </ac:spMkLst>
        </pc:spChg>
        <pc:picChg chg="add mod">
          <ac:chgData name="Jenifer Prince Devaraj" userId="c3fb109c-09d1-42a6-93f4-69472d709861" providerId="ADAL" clId="{494F5158-968A-422B-89BC-1595B25EAAF9}" dt="2023-02-13T01:31:11.102" v="116" actId="1076"/>
          <ac:picMkLst>
            <pc:docMk/>
            <pc:sldMk cId="1939479477" sldId="754"/>
            <ac:picMk id="3" creationId="{0F18C021-4FC0-0C32-3959-872BEE1F2420}"/>
          </ac:picMkLst>
        </pc:picChg>
      </pc:sldChg>
      <pc:sldChg chg="del">
        <pc:chgData name="Jenifer Prince Devaraj" userId="c3fb109c-09d1-42a6-93f4-69472d709861" providerId="ADAL" clId="{494F5158-968A-422B-89BC-1595B25EAAF9}" dt="2023-02-12T16:48:57.360" v="2" actId="47"/>
        <pc:sldMkLst>
          <pc:docMk/>
          <pc:sldMk cId="1140744851" sldId="755"/>
        </pc:sldMkLst>
      </pc:sldChg>
      <pc:sldChg chg="addSp delSp modSp add mod">
        <pc:chgData name="Jenifer Prince Devaraj" userId="c3fb109c-09d1-42a6-93f4-69472d709861" providerId="ADAL" clId="{494F5158-968A-422B-89BC-1595B25EAAF9}" dt="2023-02-13T01:31:02.049" v="113" actId="21"/>
        <pc:sldMkLst>
          <pc:docMk/>
          <pc:sldMk cId="2433144545" sldId="755"/>
        </pc:sldMkLst>
        <pc:spChg chg="add mod">
          <ac:chgData name="Jenifer Prince Devaraj" userId="c3fb109c-09d1-42a6-93f4-69472d709861" providerId="ADAL" clId="{494F5158-968A-422B-89BC-1595B25EAAF9}" dt="2023-02-13T01:29:11.300" v="103" actId="255"/>
          <ac:spMkLst>
            <pc:docMk/>
            <pc:sldMk cId="2433144545" sldId="755"/>
            <ac:spMk id="9" creationId="{5B6B3795-871D-3A3E-DE02-69555209DA37}"/>
          </ac:spMkLst>
        </pc:spChg>
        <pc:spChg chg="add mod">
          <ac:chgData name="Jenifer Prince Devaraj" userId="c3fb109c-09d1-42a6-93f4-69472d709861" providerId="ADAL" clId="{494F5158-968A-422B-89BC-1595B25EAAF9}" dt="2023-02-13T01:29:20.201" v="106" actId="255"/>
          <ac:spMkLst>
            <pc:docMk/>
            <pc:sldMk cId="2433144545" sldId="755"/>
            <ac:spMk id="10" creationId="{4BC02415-502E-F496-9F24-918EE4AB38A8}"/>
          </ac:spMkLst>
        </pc:spChg>
        <pc:spChg chg="mod">
          <ac:chgData name="Jenifer Prince Devaraj" userId="c3fb109c-09d1-42a6-93f4-69472d709861" providerId="ADAL" clId="{494F5158-968A-422B-89BC-1595B25EAAF9}" dt="2023-02-13T01:27:05.738" v="61" actId="14100"/>
          <ac:spMkLst>
            <pc:docMk/>
            <pc:sldMk cId="2433144545" sldId="755"/>
            <ac:spMk id="15" creationId="{85B9DB09-AFF2-ED26-610C-81DB3EC95191}"/>
          </ac:spMkLst>
        </pc:spChg>
        <pc:spChg chg="mod">
          <ac:chgData name="Jenifer Prince Devaraj" userId="c3fb109c-09d1-42a6-93f4-69472d709861" providerId="ADAL" clId="{494F5158-968A-422B-89BC-1595B25EAAF9}" dt="2023-02-13T01:27:10.683" v="62" actId="1076"/>
          <ac:spMkLst>
            <pc:docMk/>
            <pc:sldMk cId="2433144545" sldId="755"/>
            <ac:spMk id="16" creationId="{BAE0A156-7D83-76D0-3F38-156333046F36}"/>
          </ac:spMkLst>
        </pc:spChg>
        <pc:picChg chg="add mod">
          <ac:chgData name="Jenifer Prince Devaraj" userId="c3fb109c-09d1-42a6-93f4-69472d709861" providerId="ADAL" clId="{494F5158-968A-422B-89BC-1595B25EAAF9}" dt="2023-02-13T01:28:07.666" v="72" actId="1076"/>
          <ac:picMkLst>
            <pc:docMk/>
            <pc:sldMk cId="2433144545" sldId="755"/>
            <ac:picMk id="6" creationId="{65136A9E-4AC2-3727-6266-2AF92F371DD6}"/>
          </ac:picMkLst>
        </pc:picChg>
        <pc:picChg chg="add mod">
          <ac:chgData name="Jenifer Prince Devaraj" userId="c3fb109c-09d1-42a6-93f4-69472d709861" providerId="ADAL" clId="{494F5158-968A-422B-89BC-1595B25EAAF9}" dt="2023-02-13T01:28:16.772" v="75" actId="1076"/>
          <ac:picMkLst>
            <pc:docMk/>
            <pc:sldMk cId="2433144545" sldId="755"/>
            <ac:picMk id="8" creationId="{DE22D71E-C290-BF36-37C4-CD5B1DEB7903}"/>
          </ac:picMkLst>
        </pc:picChg>
        <pc:picChg chg="add del mod">
          <ac:chgData name="Jenifer Prince Devaraj" userId="c3fb109c-09d1-42a6-93f4-69472d709861" providerId="ADAL" clId="{494F5158-968A-422B-89BC-1595B25EAAF9}" dt="2023-02-13T01:31:02.049" v="113" actId="21"/>
          <ac:picMkLst>
            <pc:docMk/>
            <pc:sldMk cId="2433144545" sldId="755"/>
            <ac:picMk id="12" creationId="{7A95045A-1DB3-099E-326A-F5BA15507A4F}"/>
          </ac:picMkLst>
        </pc:picChg>
      </pc:sldChg>
      <pc:sldChg chg="addSp modSp add mod ord">
        <pc:chgData name="Jenifer Prince Devaraj" userId="c3fb109c-09d1-42a6-93f4-69472d709861" providerId="ADAL" clId="{494F5158-968A-422B-89BC-1595B25EAAF9}" dt="2023-02-13T01:34:47.813" v="146" actId="14100"/>
        <pc:sldMkLst>
          <pc:docMk/>
          <pc:sldMk cId="2259177673" sldId="756"/>
        </pc:sldMkLst>
        <pc:spChg chg="mod">
          <ac:chgData name="Jenifer Prince Devaraj" userId="c3fb109c-09d1-42a6-93f4-69472d709861" providerId="ADAL" clId="{494F5158-968A-422B-89BC-1595B25EAAF9}" dt="2023-02-13T01:34:42.506" v="144" actId="1076"/>
          <ac:spMkLst>
            <pc:docMk/>
            <pc:sldMk cId="2259177673" sldId="756"/>
            <ac:spMk id="15" creationId="{85B9DB09-AFF2-ED26-610C-81DB3EC95191}"/>
          </ac:spMkLst>
        </pc:spChg>
        <pc:spChg chg="mod">
          <ac:chgData name="Jenifer Prince Devaraj" userId="c3fb109c-09d1-42a6-93f4-69472d709861" providerId="ADAL" clId="{494F5158-968A-422B-89BC-1595B25EAAF9}" dt="2023-02-13T01:32:08.702" v="135" actId="20577"/>
          <ac:spMkLst>
            <pc:docMk/>
            <pc:sldMk cId="2259177673" sldId="756"/>
            <ac:spMk id="16" creationId="{BAE0A156-7D83-76D0-3F38-156333046F36}"/>
          </ac:spMkLst>
        </pc:spChg>
        <pc:picChg chg="add mod">
          <ac:chgData name="Jenifer Prince Devaraj" userId="c3fb109c-09d1-42a6-93f4-69472d709861" providerId="ADAL" clId="{494F5158-968A-422B-89BC-1595B25EAAF9}" dt="2023-02-13T01:34:47.813" v="146" actId="14100"/>
          <ac:picMkLst>
            <pc:docMk/>
            <pc:sldMk cId="2259177673" sldId="756"/>
            <ac:picMk id="6" creationId="{CF1485CB-0F51-1694-ED13-2B65BDAAE18B}"/>
          </ac:picMkLst>
        </pc:picChg>
      </pc:sldChg>
      <pc:sldChg chg="addSp delSp modSp add mod">
        <pc:chgData name="Jenifer Prince Devaraj" userId="c3fb109c-09d1-42a6-93f4-69472d709861" providerId="ADAL" clId="{494F5158-968A-422B-89BC-1595B25EAAF9}" dt="2023-02-13T01:38:19.811" v="174" actId="1076"/>
        <pc:sldMkLst>
          <pc:docMk/>
          <pc:sldMk cId="1415654155" sldId="757"/>
        </pc:sldMkLst>
        <pc:spChg chg="mod">
          <ac:chgData name="Jenifer Prince Devaraj" userId="c3fb109c-09d1-42a6-93f4-69472d709861" providerId="ADAL" clId="{494F5158-968A-422B-89BC-1595B25EAAF9}" dt="2023-02-13T01:38:19.811" v="174" actId="1076"/>
          <ac:spMkLst>
            <pc:docMk/>
            <pc:sldMk cId="1415654155" sldId="757"/>
            <ac:spMk id="15" creationId="{85B9DB09-AFF2-ED26-610C-81DB3EC95191}"/>
          </ac:spMkLst>
        </pc:spChg>
        <pc:picChg chg="del">
          <ac:chgData name="Jenifer Prince Devaraj" userId="c3fb109c-09d1-42a6-93f4-69472d709861" providerId="ADAL" clId="{494F5158-968A-422B-89BC-1595B25EAAF9}" dt="2023-02-13T01:37:19.158" v="164" actId="478"/>
          <ac:picMkLst>
            <pc:docMk/>
            <pc:sldMk cId="1415654155" sldId="757"/>
            <ac:picMk id="6" creationId="{CF1485CB-0F51-1694-ED13-2B65BDAAE18B}"/>
          </ac:picMkLst>
        </pc:picChg>
        <pc:picChg chg="add mod">
          <ac:chgData name="Jenifer Prince Devaraj" userId="c3fb109c-09d1-42a6-93f4-69472d709861" providerId="ADAL" clId="{494F5158-968A-422B-89BC-1595B25EAAF9}" dt="2023-02-13T01:37:25.493" v="167" actId="1076"/>
          <ac:picMkLst>
            <pc:docMk/>
            <pc:sldMk cId="1415654155" sldId="757"/>
            <ac:picMk id="7" creationId="{A743C5F8-A107-70BC-F592-9C4A36A588C1}"/>
          </ac:picMkLst>
        </pc:picChg>
      </pc:sldChg>
      <pc:sldChg chg="del">
        <pc:chgData name="Jenifer Prince Devaraj" userId="c3fb109c-09d1-42a6-93f4-69472d709861" providerId="ADAL" clId="{494F5158-968A-422B-89BC-1595B25EAAF9}" dt="2023-02-12T16:48:57.360" v="2" actId="47"/>
        <pc:sldMkLst>
          <pc:docMk/>
          <pc:sldMk cId="1683388346" sldId="757"/>
        </pc:sldMkLst>
      </pc:sldChg>
      <pc:sldChg chg="del">
        <pc:chgData name="Jenifer Prince Devaraj" userId="c3fb109c-09d1-42a6-93f4-69472d709861" providerId="ADAL" clId="{494F5158-968A-422B-89BC-1595B25EAAF9}" dt="2023-02-12T16:48:57.360" v="2" actId="47"/>
        <pc:sldMkLst>
          <pc:docMk/>
          <pc:sldMk cId="120499065" sldId="758"/>
        </pc:sldMkLst>
      </pc:sldChg>
      <pc:sldChg chg="delSp modSp add mod">
        <pc:chgData name="Jenifer Prince Devaraj" userId="c3fb109c-09d1-42a6-93f4-69472d709861" providerId="ADAL" clId="{494F5158-968A-422B-89BC-1595B25EAAF9}" dt="2023-02-13T01:36:22.426" v="163" actId="1076"/>
        <pc:sldMkLst>
          <pc:docMk/>
          <pc:sldMk cId="724960559" sldId="758"/>
        </pc:sldMkLst>
        <pc:spChg chg="mod">
          <ac:chgData name="Jenifer Prince Devaraj" userId="c3fb109c-09d1-42a6-93f4-69472d709861" providerId="ADAL" clId="{494F5158-968A-422B-89BC-1595B25EAAF9}" dt="2023-02-13T01:36:22.426" v="163" actId="1076"/>
          <ac:spMkLst>
            <pc:docMk/>
            <pc:sldMk cId="724960559" sldId="758"/>
            <ac:spMk id="15" creationId="{85B9DB09-AFF2-ED26-610C-81DB3EC95191}"/>
          </ac:spMkLst>
        </pc:spChg>
        <pc:spChg chg="mod">
          <ac:chgData name="Jenifer Prince Devaraj" userId="c3fb109c-09d1-42a6-93f4-69472d709861" providerId="ADAL" clId="{494F5158-968A-422B-89BC-1595B25EAAF9}" dt="2023-02-13T01:36:12.573" v="161" actId="1076"/>
          <ac:spMkLst>
            <pc:docMk/>
            <pc:sldMk cId="724960559" sldId="758"/>
            <ac:spMk id="16" creationId="{BAE0A156-7D83-76D0-3F38-156333046F36}"/>
          </ac:spMkLst>
        </pc:spChg>
        <pc:picChg chg="del">
          <ac:chgData name="Jenifer Prince Devaraj" userId="c3fb109c-09d1-42a6-93f4-69472d709861" providerId="ADAL" clId="{494F5158-968A-422B-89BC-1595B25EAAF9}" dt="2023-02-13T01:36:02.835" v="158" actId="478"/>
          <ac:picMkLst>
            <pc:docMk/>
            <pc:sldMk cId="724960559" sldId="758"/>
            <ac:picMk id="3" creationId="{0F18C021-4FC0-0C32-3959-872BEE1F2420}"/>
          </ac:picMkLst>
        </pc:picChg>
      </pc:sldChg>
      <pc:sldChg chg="del">
        <pc:chgData name="Jenifer Prince Devaraj" userId="c3fb109c-09d1-42a6-93f4-69472d709861" providerId="ADAL" clId="{494F5158-968A-422B-89BC-1595B25EAAF9}" dt="2023-02-12T16:48:57.360" v="2" actId="47"/>
        <pc:sldMkLst>
          <pc:docMk/>
          <pc:sldMk cId="1598443769" sldId="759"/>
        </pc:sldMkLst>
      </pc:sldChg>
      <pc:sldChg chg="addSp delSp modSp add mod">
        <pc:chgData name="Jenifer Prince Devaraj" userId="c3fb109c-09d1-42a6-93f4-69472d709861" providerId="ADAL" clId="{494F5158-968A-422B-89BC-1595B25EAAF9}" dt="2023-02-13T01:41:26.947" v="199" actId="1076"/>
        <pc:sldMkLst>
          <pc:docMk/>
          <pc:sldMk cId="4029340042" sldId="759"/>
        </pc:sldMkLst>
        <pc:spChg chg="mod">
          <ac:chgData name="Jenifer Prince Devaraj" userId="c3fb109c-09d1-42a6-93f4-69472d709861" providerId="ADAL" clId="{494F5158-968A-422B-89BC-1595B25EAAF9}" dt="2023-02-13T01:41:23.523" v="198" actId="1076"/>
          <ac:spMkLst>
            <pc:docMk/>
            <pc:sldMk cId="4029340042" sldId="759"/>
            <ac:spMk id="15" creationId="{85B9DB09-AFF2-ED26-610C-81DB3EC95191}"/>
          </ac:spMkLst>
        </pc:spChg>
        <pc:spChg chg="mod">
          <ac:chgData name="Jenifer Prince Devaraj" userId="c3fb109c-09d1-42a6-93f4-69472d709861" providerId="ADAL" clId="{494F5158-968A-422B-89BC-1595B25EAAF9}" dt="2023-02-13T01:41:26.947" v="199" actId="1076"/>
          <ac:spMkLst>
            <pc:docMk/>
            <pc:sldMk cId="4029340042" sldId="759"/>
            <ac:spMk id="16" creationId="{BAE0A156-7D83-76D0-3F38-156333046F36}"/>
          </ac:spMkLst>
        </pc:spChg>
        <pc:picChg chg="add del mod">
          <ac:chgData name="Jenifer Prince Devaraj" userId="c3fb109c-09d1-42a6-93f4-69472d709861" providerId="ADAL" clId="{494F5158-968A-422B-89BC-1595B25EAAF9}" dt="2023-02-13T01:40:58.527" v="190" actId="478"/>
          <ac:picMkLst>
            <pc:docMk/>
            <pc:sldMk cId="4029340042" sldId="759"/>
            <ac:picMk id="6" creationId="{59E6F2E4-0CA6-9DF4-0432-6AC7C3ED4EA8}"/>
          </ac:picMkLst>
        </pc:picChg>
        <pc:picChg chg="del">
          <ac:chgData name="Jenifer Prince Devaraj" userId="c3fb109c-09d1-42a6-93f4-69472d709861" providerId="ADAL" clId="{494F5158-968A-422B-89BC-1595B25EAAF9}" dt="2023-02-13T01:38:59.087" v="178" actId="478"/>
          <ac:picMkLst>
            <pc:docMk/>
            <pc:sldMk cId="4029340042" sldId="759"/>
            <ac:picMk id="7" creationId="{A743C5F8-A107-70BC-F592-9C4A36A588C1}"/>
          </ac:picMkLst>
        </pc:picChg>
        <pc:picChg chg="add mod">
          <ac:chgData name="Jenifer Prince Devaraj" userId="c3fb109c-09d1-42a6-93f4-69472d709861" providerId="ADAL" clId="{494F5158-968A-422B-89BC-1595B25EAAF9}" dt="2023-02-13T01:41:17.884" v="196" actId="1076"/>
          <ac:picMkLst>
            <pc:docMk/>
            <pc:sldMk cId="4029340042" sldId="759"/>
            <ac:picMk id="9" creationId="{C431CCF8-2112-90D4-1D46-EB17CAF1BF5A}"/>
          </ac:picMkLst>
        </pc:picChg>
      </pc:sldChg>
      <pc:sldChg chg="addSp delSp modSp add mod ord">
        <pc:chgData name="Jenifer Prince Devaraj" userId="c3fb109c-09d1-42a6-93f4-69472d709861" providerId="ADAL" clId="{494F5158-968A-422B-89BC-1595B25EAAF9}" dt="2023-02-13T01:45:02.155" v="260"/>
        <pc:sldMkLst>
          <pc:docMk/>
          <pc:sldMk cId="3186885571" sldId="760"/>
        </pc:sldMkLst>
        <pc:spChg chg="add mod">
          <ac:chgData name="Jenifer Prince Devaraj" userId="c3fb109c-09d1-42a6-93f4-69472d709861" providerId="ADAL" clId="{494F5158-968A-422B-89BC-1595B25EAAF9}" dt="2023-02-13T01:44:04.086" v="254" actId="1076"/>
          <ac:spMkLst>
            <pc:docMk/>
            <pc:sldMk cId="3186885571" sldId="760"/>
            <ac:spMk id="7" creationId="{90E4ED7A-AA09-07D1-765C-08CEE3F4BAA9}"/>
          </ac:spMkLst>
        </pc:spChg>
        <pc:spChg chg="mod">
          <ac:chgData name="Jenifer Prince Devaraj" userId="c3fb109c-09d1-42a6-93f4-69472d709861" providerId="ADAL" clId="{494F5158-968A-422B-89BC-1595B25EAAF9}" dt="2023-02-13T01:43:55.881" v="252" actId="1076"/>
          <ac:spMkLst>
            <pc:docMk/>
            <pc:sldMk cId="3186885571" sldId="760"/>
            <ac:spMk id="15" creationId="{85B9DB09-AFF2-ED26-610C-81DB3EC95191}"/>
          </ac:spMkLst>
        </pc:spChg>
        <pc:spChg chg="mod">
          <ac:chgData name="Jenifer Prince Devaraj" userId="c3fb109c-09d1-42a6-93f4-69472d709861" providerId="ADAL" clId="{494F5158-968A-422B-89BC-1595B25EAAF9}" dt="2023-02-13T01:44:50.645" v="258" actId="1076"/>
          <ac:spMkLst>
            <pc:docMk/>
            <pc:sldMk cId="3186885571" sldId="760"/>
            <ac:spMk id="16" creationId="{BAE0A156-7D83-76D0-3F38-156333046F36}"/>
          </ac:spMkLst>
        </pc:spChg>
        <pc:picChg chg="add mod">
          <ac:chgData name="Jenifer Prince Devaraj" userId="c3fb109c-09d1-42a6-93f4-69472d709861" providerId="ADAL" clId="{494F5158-968A-422B-89BC-1595B25EAAF9}" dt="2023-02-13T01:43:52.087" v="251" actId="1076"/>
          <ac:picMkLst>
            <pc:docMk/>
            <pc:sldMk cId="3186885571" sldId="760"/>
            <ac:picMk id="6" creationId="{831C5F09-181B-0AFE-7BEE-CF12B3E89319}"/>
          </ac:picMkLst>
        </pc:picChg>
        <pc:picChg chg="del">
          <ac:chgData name="Jenifer Prince Devaraj" userId="c3fb109c-09d1-42a6-93f4-69472d709861" providerId="ADAL" clId="{494F5158-968A-422B-89BC-1595B25EAAF9}" dt="2023-02-13T01:43:21.648" v="243" actId="478"/>
          <ac:picMkLst>
            <pc:docMk/>
            <pc:sldMk cId="3186885571" sldId="760"/>
            <ac:picMk id="9" creationId="{C431CCF8-2112-90D4-1D46-EB17CAF1BF5A}"/>
          </ac:picMkLst>
        </pc:picChg>
        <pc:picChg chg="add mod">
          <ac:chgData name="Jenifer Prince Devaraj" userId="c3fb109c-09d1-42a6-93f4-69472d709861" providerId="ADAL" clId="{494F5158-968A-422B-89BC-1595B25EAAF9}" dt="2023-02-13T01:44:38.889" v="257" actId="1076"/>
          <ac:picMkLst>
            <pc:docMk/>
            <pc:sldMk cId="3186885571" sldId="760"/>
            <ac:picMk id="10" creationId="{D13348CC-29D9-3157-58BA-92B82F34152A}"/>
          </ac:picMkLst>
        </pc:picChg>
      </pc:sldChg>
      <pc:sldChg chg="del">
        <pc:chgData name="Jenifer Prince Devaraj" userId="c3fb109c-09d1-42a6-93f4-69472d709861" providerId="ADAL" clId="{494F5158-968A-422B-89BC-1595B25EAAF9}" dt="2023-02-12T16:48:57.360" v="2" actId="47"/>
        <pc:sldMkLst>
          <pc:docMk/>
          <pc:sldMk cId="599295389" sldId="761"/>
        </pc:sldMkLst>
      </pc:sldChg>
      <pc:sldChg chg="delSp modSp add mod">
        <pc:chgData name="Jenifer Prince Devaraj" userId="c3fb109c-09d1-42a6-93f4-69472d709861" providerId="ADAL" clId="{494F5158-968A-422B-89BC-1595B25EAAF9}" dt="2023-02-13T01:46:02.883" v="272" actId="1076"/>
        <pc:sldMkLst>
          <pc:docMk/>
          <pc:sldMk cId="1223937590" sldId="761"/>
        </pc:sldMkLst>
        <pc:spChg chg="mod">
          <ac:chgData name="Jenifer Prince Devaraj" userId="c3fb109c-09d1-42a6-93f4-69472d709861" providerId="ADAL" clId="{494F5158-968A-422B-89BC-1595B25EAAF9}" dt="2023-02-13T01:45:57.584" v="270" actId="1076"/>
          <ac:spMkLst>
            <pc:docMk/>
            <pc:sldMk cId="1223937590" sldId="761"/>
            <ac:spMk id="15" creationId="{85B9DB09-AFF2-ED26-610C-81DB3EC95191}"/>
          </ac:spMkLst>
        </pc:spChg>
        <pc:spChg chg="mod">
          <ac:chgData name="Jenifer Prince Devaraj" userId="c3fb109c-09d1-42a6-93f4-69472d709861" providerId="ADAL" clId="{494F5158-968A-422B-89BC-1595B25EAAF9}" dt="2023-02-13T01:46:02.883" v="272" actId="1076"/>
          <ac:spMkLst>
            <pc:docMk/>
            <pc:sldMk cId="1223937590" sldId="761"/>
            <ac:spMk id="16" creationId="{BAE0A156-7D83-76D0-3F38-156333046F36}"/>
          </ac:spMkLst>
        </pc:spChg>
        <pc:picChg chg="del">
          <ac:chgData name="Jenifer Prince Devaraj" userId="c3fb109c-09d1-42a6-93f4-69472d709861" providerId="ADAL" clId="{494F5158-968A-422B-89BC-1595B25EAAF9}" dt="2023-02-13T01:45:58.806" v="271" actId="478"/>
          <ac:picMkLst>
            <pc:docMk/>
            <pc:sldMk cId="1223937590" sldId="761"/>
            <ac:picMk id="9" creationId="{C431CCF8-2112-90D4-1D46-EB17CAF1BF5A}"/>
          </ac:picMkLst>
        </pc:picChg>
      </pc:sldChg>
      <pc:sldChg chg="del">
        <pc:chgData name="Jenifer Prince Devaraj" userId="c3fb109c-09d1-42a6-93f4-69472d709861" providerId="ADAL" clId="{494F5158-968A-422B-89BC-1595B25EAAF9}" dt="2023-02-12T16:48:57.360" v="2" actId="47"/>
        <pc:sldMkLst>
          <pc:docMk/>
          <pc:sldMk cId="2749157401" sldId="762"/>
        </pc:sldMkLst>
      </pc:sldChg>
      <pc:sldChg chg="addSp delSp modSp add mod">
        <pc:chgData name="Jenifer Prince Devaraj" userId="c3fb109c-09d1-42a6-93f4-69472d709861" providerId="ADAL" clId="{494F5158-968A-422B-89BC-1595B25EAAF9}" dt="2023-02-13T01:54:58.861" v="396" actId="14100"/>
        <pc:sldMkLst>
          <pc:docMk/>
          <pc:sldMk cId="4277669056" sldId="762"/>
        </pc:sldMkLst>
        <pc:spChg chg="add del mod">
          <ac:chgData name="Jenifer Prince Devaraj" userId="c3fb109c-09d1-42a6-93f4-69472d709861" providerId="ADAL" clId="{494F5158-968A-422B-89BC-1595B25EAAF9}" dt="2023-02-13T01:54:54.034" v="395" actId="1076"/>
          <ac:spMkLst>
            <pc:docMk/>
            <pc:sldMk cId="4277669056" sldId="762"/>
            <ac:spMk id="3" creationId="{E3786C81-B5AD-7299-47FF-1D01058910D4}"/>
          </ac:spMkLst>
        </pc:spChg>
        <pc:spChg chg="mod">
          <ac:chgData name="Jenifer Prince Devaraj" userId="c3fb109c-09d1-42a6-93f4-69472d709861" providerId="ADAL" clId="{494F5158-968A-422B-89BC-1595B25EAAF9}" dt="2023-02-13T01:54:58.861" v="396" actId="14100"/>
          <ac:spMkLst>
            <pc:docMk/>
            <pc:sldMk cId="4277669056" sldId="762"/>
            <ac:spMk id="15" creationId="{85B9DB09-AFF2-ED26-610C-81DB3EC95191}"/>
          </ac:spMkLst>
        </pc:spChg>
        <pc:spChg chg="del mod">
          <ac:chgData name="Jenifer Prince Devaraj" userId="c3fb109c-09d1-42a6-93f4-69472d709861" providerId="ADAL" clId="{494F5158-968A-422B-89BC-1595B25EAAF9}" dt="2023-02-13T01:50:07.568" v="331" actId="478"/>
          <ac:spMkLst>
            <pc:docMk/>
            <pc:sldMk cId="4277669056" sldId="762"/>
            <ac:spMk id="16" creationId="{BAE0A156-7D83-76D0-3F38-156333046F36}"/>
          </ac:spMkLst>
        </pc:spChg>
        <pc:picChg chg="add mod">
          <ac:chgData name="Jenifer Prince Devaraj" userId="c3fb109c-09d1-42a6-93f4-69472d709861" providerId="ADAL" clId="{494F5158-968A-422B-89BC-1595B25EAAF9}" dt="2023-02-13T01:54:47.315" v="393" actId="1076"/>
          <ac:picMkLst>
            <pc:docMk/>
            <pc:sldMk cId="4277669056" sldId="762"/>
            <ac:picMk id="7" creationId="{9CBA8490-D6FE-6908-7C23-B641393644BC}"/>
          </ac:picMkLst>
        </pc:picChg>
      </pc:sldChg>
      <pc:sldChg chg="del">
        <pc:chgData name="Jenifer Prince Devaraj" userId="c3fb109c-09d1-42a6-93f4-69472d709861" providerId="ADAL" clId="{494F5158-968A-422B-89BC-1595B25EAAF9}" dt="2023-02-12T16:48:57.360" v="2" actId="47"/>
        <pc:sldMkLst>
          <pc:docMk/>
          <pc:sldMk cId="1961723956" sldId="763"/>
        </pc:sldMkLst>
      </pc:sldChg>
      <pc:sldChg chg="add del">
        <pc:chgData name="Jenifer Prince Devaraj" userId="c3fb109c-09d1-42a6-93f4-69472d709861" providerId="ADAL" clId="{494F5158-968A-422B-89BC-1595B25EAAF9}" dt="2023-02-13T01:51:57.231" v="365" actId="47"/>
        <pc:sldMkLst>
          <pc:docMk/>
          <pc:sldMk cId="2179348919" sldId="763"/>
        </pc:sldMkLst>
      </pc:sldChg>
      <pc:sldChg chg="addSp modSp add mod">
        <pc:chgData name="Jenifer Prince Devaraj" userId="c3fb109c-09d1-42a6-93f4-69472d709861" providerId="ADAL" clId="{494F5158-968A-422B-89BC-1595B25EAAF9}" dt="2023-02-13T01:54:28.568" v="390" actId="1076"/>
        <pc:sldMkLst>
          <pc:docMk/>
          <pc:sldMk cId="446169239" sldId="764"/>
        </pc:sldMkLst>
        <pc:spChg chg="mod">
          <ac:chgData name="Jenifer Prince Devaraj" userId="c3fb109c-09d1-42a6-93f4-69472d709861" providerId="ADAL" clId="{494F5158-968A-422B-89BC-1595B25EAAF9}" dt="2023-02-13T01:52:07.429" v="374" actId="20577"/>
          <ac:spMkLst>
            <pc:docMk/>
            <pc:sldMk cId="446169239" sldId="764"/>
            <ac:spMk id="3" creationId="{E3786C81-B5AD-7299-47FF-1D01058910D4}"/>
          </ac:spMkLst>
        </pc:spChg>
        <pc:spChg chg="mod">
          <ac:chgData name="Jenifer Prince Devaraj" userId="c3fb109c-09d1-42a6-93f4-69472d709861" providerId="ADAL" clId="{494F5158-968A-422B-89BC-1595B25EAAF9}" dt="2023-02-13T01:54:28.568" v="390" actId="1076"/>
          <ac:spMkLst>
            <pc:docMk/>
            <pc:sldMk cId="446169239" sldId="764"/>
            <ac:spMk id="15" creationId="{85B9DB09-AFF2-ED26-610C-81DB3EC95191}"/>
          </ac:spMkLst>
        </pc:spChg>
        <pc:picChg chg="add mod">
          <ac:chgData name="Jenifer Prince Devaraj" userId="c3fb109c-09d1-42a6-93f4-69472d709861" providerId="ADAL" clId="{494F5158-968A-422B-89BC-1595B25EAAF9}" dt="2023-02-13T01:54:23.784" v="388" actId="1076"/>
          <ac:picMkLst>
            <pc:docMk/>
            <pc:sldMk cId="446169239" sldId="764"/>
            <ac:picMk id="7" creationId="{90456531-8394-B583-CC26-1E39A71D0A57}"/>
          </ac:picMkLst>
        </pc:picChg>
      </pc:sldChg>
      <pc:sldChg chg="del">
        <pc:chgData name="Jenifer Prince Devaraj" userId="c3fb109c-09d1-42a6-93f4-69472d709861" providerId="ADAL" clId="{494F5158-968A-422B-89BC-1595B25EAAF9}" dt="2023-02-12T16:48:57.360" v="2" actId="47"/>
        <pc:sldMkLst>
          <pc:docMk/>
          <pc:sldMk cId="1047151905" sldId="764"/>
        </pc:sldMkLst>
      </pc:sldChg>
      <pc:sldChg chg="del">
        <pc:chgData name="Jenifer Prince Devaraj" userId="c3fb109c-09d1-42a6-93f4-69472d709861" providerId="ADAL" clId="{494F5158-968A-422B-89BC-1595B25EAAF9}" dt="2023-02-12T16:48:57.360" v="2" actId="47"/>
        <pc:sldMkLst>
          <pc:docMk/>
          <pc:sldMk cId="499476703" sldId="765"/>
        </pc:sldMkLst>
      </pc:sldChg>
      <pc:sldChg chg="modSp add mod">
        <pc:chgData name="Jenifer Prince Devaraj" userId="c3fb109c-09d1-42a6-93f4-69472d709861" providerId="ADAL" clId="{494F5158-968A-422B-89BC-1595B25EAAF9}" dt="2023-02-13T01:55:24.985" v="403" actId="1076"/>
        <pc:sldMkLst>
          <pc:docMk/>
          <pc:sldMk cId="1591055420" sldId="765"/>
        </pc:sldMkLst>
        <pc:spChg chg="mod">
          <ac:chgData name="Jenifer Prince Devaraj" userId="c3fb109c-09d1-42a6-93f4-69472d709861" providerId="ADAL" clId="{494F5158-968A-422B-89BC-1595B25EAAF9}" dt="2023-02-13T01:55:14.724" v="400" actId="1076"/>
          <ac:spMkLst>
            <pc:docMk/>
            <pc:sldMk cId="1591055420" sldId="765"/>
            <ac:spMk id="3" creationId="{E3786C81-B5AD-7299-47FF-1D01058910D4}"/>
          </ac:spMkLst>
        </pc:spChg>
        <pc:spChg chg="mod">
          <ac:chgData name="Jenifer Prince Devaraj" userId="c3fb109c-09d1-42a6-93f4-69472d709861" providerId="ADAL" clId="{494F5158-968A-422B-89BC-1595B25EAAF9}" dt="2023-02-13T01:55:24.985" v="403" actId="1076"/>
          <ac:spMkLst>
            <pc:docMk/>
            <pc:sldMk cId="1591055420" sldId="765"/>
            <ac:spMk id="15" creationId="{85B9DB09-AFF2-ED26-610C-81DB3EC95191}"/>
          </ac:spMkLst>
        </pc:spChg>
      </pc:sldChg>
      <pc:sldChg chg="del">
        <pc:chgData name="Jenifer Prince Devaraj" userId="c3fb109c-09d1-42a6-93f4-69472d709861" providerId="ADAL" clId="{494F5158-968A-422B-89BC-1595B25EAAF9}" dt="2023-02-12T16:48:57.360" v="2" actId="47"/>
        <pc:sldMkLst>
          <pc:docMk/>
          <pc:sldMk cId="2332651740" sldId="766"/>
        </pc:sldMkLst>
      </pc:sldChg>
      <pc:sldChg chg="addSp delSp modSp add mod">
        <pc:chgData name="Jenifer Prince Devaraj" userId="c3fb109c-09d1-42a6-93f4-69472d709861" providerId="ADAL" clId="{494F5158-968A-422B-89BC-1595B25EAAF9}" dt="2023-02-13T02:05:53.996" v="508" actId="113"/>
        <pc:sldMkLst>
          <pc:docMk/>
          <pc:sldMk cId="3081790139" sldId="766"/>
        </pc:sldMkLst>
        <pc:spChg chg="mod">
          <ac:chgData name="Jenifer Prince Devaraj" userId="c3fb109c-09d1-42a6-93f4-69472d709861" providerId="ADAL" clId="{494F5158-968A-422B-89BC-1595B25EAAF9}" dt="2023-02-13T01:58:40.991" v="449" actId="1076"/>
          <ac:spMkLst>
            <pc:docMk/>
            <pc:sldMk cId="3081790139" sldId="766"/>
            <ac:spMk id="3" creationId="{E3786C81-B5AD-7299-47FF-1D01058910D4}"/>
          </ac:spMkLst>
        </pc:spChg>
        <pc:spChg chg="add del">
          <ac:chgData name="Jenifer Prince Devaraj" userId="c3fb109c-09d1-42a6-93f4-69472d709861" providerId="ADAL" clId="{494F5158-968A-422B-89BC-1595B25EAAF9}" dt="2023-02-13T02:00:23.027" v="470" actId="22"/>
          <ac:spMkLst>
            <pc:docMk/>
            <pc:sldMk cId="3081790139" sldId="766"/>
            <ac:spMk id="8" creationId="{11F7FC9C-B400-40B5-EA66-20EA09F987B8}"/>
          </ac:spMkLst>
        </pc:spChg>
        <pc:spChg chg="mod">
          <ac:chgData name="Jenifer Prince Devaraj" userId="c3fb109c-09d1-42a6-93f4-69472d709861" providerId="ADAL" clId="{494F5158-968A-422B-89BC-1595B25EAAF9}" dt="2023-02-13T02:05:53.996" v="508" actId="113"/>
          <ac:spMkLst>
            <pc:docMk/>
            <pc:sldMk cId="3081790139" sldId="766"/>
            <ac:spMk id="15" creationId="{85B9DB09-AFF2-ED26-610C-81DB3EC95191}"/>
          </ac:spMkLst>
        </pc:spChg>
        <pc:picChg chg="del">
          <ac:chgData name="Jenifer Prince Devaraj" userId="c3fb109c-09d1-42a6-93f4-69472d709861" providerId="ADAL" clId="{494F5158-968A-422B-89BC-1595B25EAAF9}" dt="2023-02-13T01:57:25.345" v="430" actId="478"/>
          <ac:picMkLst>
            <pc:docMk/>
            <pc:sldMk cId="3081790139" sldId="766"/>
            <ac:picMk id="7" creationId="{90456531-8394-B583-CC26-1E39A71D0A57}"/>
          </ac:picMkLst>
        </pc:picChg>
      </pc:sldChg>
      <pc:sldChg chg="addSp delSp modSp add mod">
        <pc:chgData name="Jenifer Prince Devaraj" userId="c3fb109c-09d1-42a6-93f4-69472d709861" providerId="ADAL" clId="{494F5158-968A-422B-89BC-1595B25EAAF9}" dt="2023-02-13T02:01:02.362" v="475" actId="1076"/>
        <pc:sldMkLst>
          <pc:docMk/>
          <pc:sldMk cId="1845134716" sldId="767"/>
        </pc:sldMkLst>
        <pc:spChg chg="del">
          <ac:chgData name="Jenifer Prince Devaraj" userId="c3fb109c-09d1-42a6-93f4-69472d709861" providerId="ADAL" clId="{494F5158-968A-422B-89BC-1595B25EAAF9}" dt="2023-02-13T02:00:56.174" v="472" actId="478"/>
          <ac:spMkLst>
            <pc:docMk/>
            <pc:sldMk cId="1845134716" sldId="767"/>
            <ac:spMk id="15" creationId="{85B9DB09-AFF2-ED26-610C-81DB3EC95191}"/>
          </ac:spMkLst>
        </pc:spChg>
        <pc:picChg chg="add mod">
          <ac:chgData name="Jenifer Prince Devaraj" userId="c3fb109c-09d1-42a6-93f4-69472d709861" providerId="ADAL" clId="{494F5158-968A-422B-89BC-1595B25EAAF9}" dt="2023-02-13T02:01:02.362" v="475" actId="1076"/>
          <ac:picMkLst>
            <pc:docMk/>
            <pc:sldMk cId="1845134716" sldId="767"/>
            <ac:picMk id="7" creationId="{0C9B88CE-20EC-A422-ECDF-3DF25DA5BE96}"/>
          </ac:picMkLst>
        </pc:picChg>
      </pc:sldChg>
      <pc:sldChg chg="del">
        <pc:chgData name="Jenifer Prince Devaraj" userId="c3fb109c-09d1-42a6-93f4-69472d709861" providerId="ADAL" clId="{494F5158-968A-422B-89BC-1595B25EAAF9}" dt="2023-02-12T16:48:57.360" v="2" actId="47"/>
        <pc:sldMkLst>
          <pc:docMk/>
          <pc:sldMk cId="3717746663" sldId="767"/>
        </pc:sldMkLst>
      </pc:sldChg>
      <pc:sldChg chg="addSp delSp modSp add mod">
        <pc:chgData name="Jenifer Prince Devaraj" userId="c3fb109c-09d1-42a6-93f4-69472d709861" providerId="ADAL" clId="{494F5158-968A-422B-89BC-1595B25EAAF9}" dt="2023-02-13T02:05:09.032" v="507" actId="14100"/>
        <pc:sldMkLst>
          <pc:docMk/>
          <pc:sldMk cId="2322037330" sldId="768"/>
        </pc:sldMkLst>
        <pc:spChg chg="add mod">
          <ac:chgData name="Jenifer Prince Devaraj" userId="c3fb109c-09d1-42a6-93f4-69472d709861" providerId="ADAL" clId="{494F5158-968A-422B-89BC-1595B25EAAF9}" dt="2023-02-13T02:05:09.032" v="507" actId="14100"/>
          <ac:spMkLst>
            <pc:docMk/>
            <pc:sldMk cId="2322037330" sldId="768"/>
            <ac:spMk id="12" creationId="{46CE4AFF-5AC0-E77A-D6CE-E482FE0FDAB3}"/>
          </ac:spMkLst>
        </pc:spChg>
        <pc:picChg chg="del">
          <ac:chgData name="Jenifer Prince Devaraj" userId="c3fb109c-09d1-42a6-93f4-69472d709861" providerId="ADAL" clId="{494F5158-968A-422B-89BC-1595B25EAAF9}" dt="2023-02-13T02:03:03.271" v="477" actId="478"/>
          <ac:picMkLst>
            <pc:docMk/>
            <pc:sldMk cId="2322037330" sldId="768"/>
            <ac:picMk id="7" creationId="{0C9B88CE-20EC-A422-ECDF-3DF25DA5BE96}"/>
          </ac:picMkLst>
        </pc:picChg>
        <pc:picChg chg="add mod">
          <ac:chgData name="Jenifer Prince Devaraj" userId="c3fb109c-09d1-42a6-93f4-69472d709861" providerId="ADAL" clId="{494F5158-968A-422B-89BC-1595B25EAAF9}" dt="2023-02-13T02:03:24.170" v="485" actId="1076"/>
          <ac:picMkLst>
            <pc:docMk/>
            <pc:sldMk cId="2322037330" sldId="768"/>
            <ac:picMk id="8" creationId="{BD23BFE9-4F7A-6857-5A99-9B09895F3213}"/>
          </ac:picMkLst>
        </pc:picChg>
        <pc:picChg chg="add del">
          <ac:chgData name="Jenifer Prince Devaraj" userId="c3fb109c-09d1-42a6-93f4-69472d709861" providerId="ADAL" clId="{494F5158-968A-422B-89BC-1595B25EAAF9}" dt="2023-02-13T02:03:54.988" v="487" actId="22"/>
          <ac:picMkLst>
            <pc:docMk/>
            <pc:sldMk cId="2322037330" sldId="768"/>
            <ac:picMk id="10" creationId="{92DE21C3-F4F1-248D-0B2D-C7623DC8FCFC}"/>
          </ac:picMkLst>
        </pc:picChg>
      </pc:sldChg>
      <pc:sldChg chg="del">
        <pc:chgData name="Jenifer Prince Devaraj" userId="c3fb109c-09d1-42a6-93f4-69472d709861" providerId="ADAL" clId="{494F5158-968A-422B-89BC-1595B25EAAF9}" dt="2023-02-12T16:48:57.360" v="2" actId="47"/>
        <pc:sldMkLst>
          <pc:docMk/>
          <pc:sldMk cId="3370547615" sldId="768"/>
        </pc:sldMkLst>
      </pc:sldChg>
      <pc:sldChg chg="del">
        <pc:chgData name="Jenifer Prince Devaraj" userId="c3fb109c-09d1-42a6-93f4-69472d709861" providerId="ADAL" clId="{494F5158-968A-422B-89BC-1595B25EAAF9}" dt="2023-02-12T16:48:57.360" v="2" actId="47"/>
        <pc:sldMkLst>
          <pc:docMk/>
          <pc:sldMk cId="99595707" sldId="769"/>
        </pc:sldMkLst>
      </pc:sldChg>
      <pc:sldChg chg="addSp delSp modSp add mod">
        <pc:chgData name="Jenifer Prince Devaraj" userId="c3fb109c-09d1-42a6-93f4-69472d709861" providerId="ADAL" clId="{494F5158-968A-422B-89BC-1595B25EAAF9}" dt="2023-02-13T02:09:56.923" v="539" actId="1076"/>
        <pc:sldMkLst>
          <pc:docMk/>
          <pc:sldMk cId="2771417462" sldId="769"/>
        </pc:sldMkLst>
        <pc:spChg chg="mod">
          <ac:chgData name="Jenifer Prince Devaraj" userId="c3fb109c-09d1-42a6-93f4-69472d709861" providerId="ADAL" clId="{494F5158-968A-422B-89BC-1595B25EAAF9}" dt="2023-02-13T02:09:56.923" v="539" actId="1076"/>
          <ac:spMkLst>
            <pc:docMk/>
            <pc:sldMk cId="2771417462" sldId="769"/>
            <ac:spMk id="3" creationId="{E3786C81-B5AD-7299-47FF-1D01058910D4}"/>
          </ac:spMkLst>
        </pc:spChg>
        <pc:spChg chg="mod">
          <ac:chgData name="Jenifer Prince Devaraj" userId="c3fb109c-09d1-42a6-93f4-69472d709861" providerId="ADAL" clId="{494F5158-968A-422B-89BC-1595B25EAAF9}" dt="2023-02-13T02:09:49.104" v="536" actId="1076"/>
          <ac:spMkLst>
            <pc:docMk/>
            <pc:sldMk cId="2771417462" sldId="769"/>
            <ac:spMk id="12" creationId="{46CE4AFF-5AC0-E77A-D6CE-E482FE0FDAB3}"/>
          </ac:spMkLst>
        </pc:spChg>
        <pc:picChg chg="add mod">
          <ac:chgData name="Jenifer Prince Devaraj" userId="c3fb109c-09d1-42a6-93f4-69472d709861" providerId="ADAL" clId="{494F5158-968A-422B-89BC-1595B25EAAF9}" dt="2023-02-13T02:09:53.716" v="538" actId="1076"/>
          <ac:picMkLst>
            <pc:docMk/>
            <pc:sldMk cId="2771417462" sldId="769"/>
            <ac:picMk id="7" creationId="{85ADD34A-FDB9-AB64-D30F-38C9A6A360E6}"/>
          </ac:picMkLst>
        </pc:picChg>
        <pc:picChg chg="del">
          <ac:chgData name="Jenifer Prince Devaraj" userId="c3fb109c-09d1-42a6-93f4-69472d709861" providerId="ADAL" clId="{494F5158-968A-422B-89BC-1595B25EAAF9}" dt="2023-02-13T02:08:03.989" v="519" actId="478"/>
          <ac:picMkLst>
            <pc:docMk/>
            <pc:sldMk cId="2771417462" sldId="769"/>
            <ac:picMk id="8" creationId="{BD23BFE9-4F7A-6857-5A99-9B09895F3213}"/>
          </ac:picMkLst>
        </pc:picChg>
      </pc:sldChg>
      <pc:sldChg chg="addSp delSp modSp add mod">
        <pc:chgData name="Jenifer Prince Devaraj" userId="c3fb109c-09d1-42a6-93f4-69472d709861" providerId="ADAL" clId="{494F5158-968A-422B-89BC-1595B25EAAF9}" dt="2023-02-13T02:11:14.644" v="580" actId="20577"/>
        <pc:sldMkLst>
          <pc:docMk/>
          <pc:sldMk cId="1268033849" sldId="770"/>
        </pc:sldMkLst>
        <pc:spChg chg="mod">
          <ac:chgData name="Jenifer Prince Devaraj" userId="c3fb109c-09d1-42a6-93f4-69472d709861" providerId="ADAL" clId="{494F5158-968A-422B-89BC-1595B25EAAF9}" dt="2023-02-13T02:11:14.644" v="580" actId="20577"/>
          <ac:spMkLst>
            <pc:docMk/>
            <pc:sldMk cId="1268033849" sldId="770"/>
            <ac:spMk id="3" creationId="{E3786C81-B5AD-7299-47FF-1D01058910D4}"/>
          </ac:spMkLst>
        </pc:spChg>
        <pc:spChg chg="del">
          <ac:chgData name="Jenifer Prince Devaraj" userId="c3fb109c-09d1-42a6-93f4-69472d709861" providerId="ADAL" clId="{494F5158-968A-422B-89BC-1595B25EAAF9}" dt="2023-02-13T02:10:50.414" v="541" actId="478"/>
          <ac:spMkLst>
            <pc:docMk/>
            <pc:sldMk cId="1268033849" sldId="770"/>
            <ac:spMk id="12" creationId="{46CE4AFF-5AC0-E77A-D6CE-E482FE0FDAB3}"/>
          </ac:spMkLst>
        </pc:spChg>
        <pc:picChg chg="del">
          <ac:chgData name="Jenifer Prince Devaraj" userId="c3fb109c-09d1-42a6-93f4-69472d709861" providerId="ADAL" clId="{494F5158-968A-422B-89BC-1595B25EAAF9}" dt="2023-02-13T02:10:52.198" v="542" actId="478"/>
          <ac:picMkLst>
            <pc:docMk/>
            <pc:sldMk cId="1268033849" sldId="770"/>
            <ac:picMk id="7" creationId="{85ADD34A-FDB9-AB64-D30F-38C9A6A360E6}"/>
          </ac:picMkLst>
        </pc:picChg>
        <pc:picChg chg="add mod">
          <ac:chgData name="Jenifer Prince Devaraj" userId="c3fb109c-09d1-42a6-93f4-69472d709861" providerId="ADAL" clId="{494F5158-968A-422B-89BC-1595B25EAAF9}" dt="2023-02-13T02:11:00.242" v="545" actId="1076"/>
          <ac:picMkLst>
            <pc:docMk/>
            <pc:sldMk cId="1268033849" sldId="770"/>
            <ac:picMk id="8" creationId="{2779E1A2-0A55-044D-10F4-8C63D79D0A98}"/>
          </ac:picMkLst>
        </pc:picChg>
      </pc:sldChg>
      <pc:sldChg chg="addSp delSp modSp add mod">
        <pc:chgData name="Jenifer Prince Devaraj" userId="c3fb109c-09d1-42a6-93f4-69472d709861" providerId="ADAL" clId="{494F5158-968A-422B-89BC-1595B25EAAF9}" dt="2023-02-13T02:12:43.189" v="598" actId="1076"/>
        <pc:sldMkLst>
          <pc:docMk/>
          <pc:sldMk cId="3229291739" sldId="771"/>
        </pc:sldMkLst>
        <pc:spChg chg="mod">
          <ac:chgData name="Jenifer Prince Devaraj" userId="c3fb109c-09d1-42a6-93f4-69472d709861" providerId="ADAL" clId="{494F5158-968A-422B-89BC-1595B25EAAF9}" dt="2023-02-13T02:12:43.189" v="598" actId="1076"/>
          <ac:spMkLst>
            <pc:docMk/>
            <pc:sldMk cId="3229291739" sldId="771"/>
            <ac:spMk id="3" creationId="{E3786C81-B5AD-7299-47FF-1D01058910D4}"/>
          </ac:spMkLst>
        </pc:spChg>
        <pc:spChg chg="add mod">
          <ac:chgData name="Jenifer Prince Devaraj" userId="c3fb109c-09d1-42a6-93f4-69472d709861" providerId="ADAL" clId="{494F5158-968A-422B-89BC-1595B25EAAF9}" dt="2023-02-13T02:12:37.444" v="597" actId="13900"/>
          <ac:spMkLst>
            <pc:docMk/>
            <pc:sldMk cId="3229291739" sldId="771"/>
            <ac:spMk id="7" creationId="{5F58B6FB-D9D1-F6F3-D309-68E3B576D120}"/>
          </ac:spMkLst>
        </pc:spChg>
        <pc:picChg chg="del">
          <ac:chgData name="Jenifer Prince Devaraj" userId="c3fb109c-09d1-42a6-93f4-69472d709861" providerId="ADAL" clId="{494F5158-968A-422B-89BC-1595B25EAAF9}" dt="2023-02-13T02:11:48.563" v="582" actId="478"/>
          <ac:picMkLst>
            <pc:docMk/>
            <pc:sldMk cId="3229291739" sldId="771"/>
            <ac:picMk id="8" creationId="{2779E1A2-0A55-044D-10F4-8C63D79D0A98}"/>
          </ac:picMkLst>
        </pc:picChg>
      </pc:sldChg>
    </pc:docChg>
  </pc:docChgLst>
  <pc:docChgLst>
    <pc:chgData name="Jenifer Prince Devaraj" userId="c3fb109c-09d1-42a6-93f4-69472d709861" providerId="ADAL" clId="{471183F8-3474-4840-A9F8-F0B0F0CBE70B}"/>
    <pc:docChg chg="modSld">
      <pc:chgData name="Jenifer Prince Devaraj" userId="c3fb109c-09d1-42a6-93f4-69472d709861" providerId="ADAL" clId="{471183F8-3474-4840-A9F8-F0B0F0CBE70B}" dt="2023-03-12T23:18:21.679" v="2" actId="14100"/>
      <pc:docMkLst>
        <pc:docMk/>
      </pc:docMkLst>
      <pc:sldChg chg="modSp mod">
        <pc:chgData name="Jenifer Prince Devaraj" userId="c3fb109c-09d1-42a6-93f4-69472d709861" providerId="ADAL" clId="{471183F8-3474-4840-A9F8-F0B0F0CBE70B}" dt="2023-03-12T23:18:21.679" v="2" actId="14100"/>
        <pc:sldMkLst>
          <pc:docMk/>
          <pc:sldMk cId="128013750" sldId="782"/>
        </pc:sldMkLst>
        <pc:picChg chg="mod">
          <ac:chgData name="Jenifer Prince Devaraj" userId="c3fb109c-09d1-42a6-93f4-69472d709861" providerId="ADAL" clId="{471183F8-3474-4840-A9F8-F0B0F0CBE70B}" dt="2023-03-12T23:18:21.679" v="2" actId="14100"/>
          <ac:picMkLst>
            <pc:docMk/>
            <pc:sldMk cId="128013750" sldId="782"/>
            <ac:picMk id="3" creationId="{1A610B40-DA1D-1417-8517-F50C85C3F80E}"/>
          </ac:picMkLst>
        </pc:picChg>
      </pc:sldChg>
    </pc:docChg>
  </pc:docChgLst>
  <pc:docChgLst>
    <pc:chgData name="Jenifer Prince Devaraj" userId="S::j.prince-devaraj@uwtsd.ac.uk::c3fb109c-09d1-42a6-93f4-69472d709861" providerId="AD" clId="Web-{CFF916C2-F6CA-2C46-D6F3-9954F9CDA63C}"/>
    <pc:docChg chg="modSld">
      <pc:chgData name="Jenifer Prince Devaraj" userId="S::j.prince-devaraj@uwtsd.ac.uk::c3fb109c-09d1-42a6-93f4-69472d709861" providerId="AD" clId="Web-{CFF916C2-F6CA-2C46-D6F3-9954F9CDA63C}" dt="2023-02-07T15:01:05.889" v="0" actId="20577"/>
      <pc:docMkLst>
        <pc:docMk/>
      </pc:docMkLst>
      <pc:sldChg chg="modSp">
        <pc:chgData name="Jenifer Prince Devaraj" userId="S::j.prince-devaraj@uwtsd.ac.uk::c3fb109c-09d1-42a6-93f4-69472d709861" providerId="AD" clId="Web-{CFF916C2-F6CA-2C46-D6F3-9954F9CDA63C}" dt="2023-02-07T15:01:05.889" v="0" actId="20577"/>
        <pc:sldMkLst>
          <pc:docMk/>
          <pc:sldMk cId="3657130640" sldId="301"/>
        </pc:sldMkLst>
        <pc:spChg chg="mod">
          <ac:chgData name="Jenifer Prince Devaraj" userId="S::j.prince-devaraj@uwtsd.ac.uk::c3fb109c-09d1-42a6-93f4-69472d709861" providerId="AD" clId="Web-{CFF916C2-F6CA-2C46-D6F3-9954F9CDA63C}" dt="2023-02-07T15:01:05.889" v="0" actId="20577"/>
          <ac:spMkLst>
            <pc:docMk/>
            <pc:sldMk cId="3657130640" sldId="301"/>
            <ac:spMk id="3" creationId="{00000000-0000-0000-0000-000000000000}"/>
          </ac:spMkLst>
        </pc:spChg>
      </pc:sldChg>
    </pc:docChg>
  </pc:docChgLst>
  <pc:docChgLst>
    <pc:chgData name="Jenifer Prince Devaraj" userId="c3fb109c-09d1-42a6-93f4-69472d709861" providerId="ADAL" clId="{E30F5820-0277-485D-8D03-AF9645A4387A}"/>
    <pc:docChg chg="undo custSel addSld delSld modSld sldOrd">
      <pc:chgData name="Jenifer Prince Devaraj" userId="c3fb109c-09d1-42a6-93f4-69472d709861" providerId="ADAL" clId="{E30F5820-0277-485D-8D03-AF9645A4387A}" dt="2023-02-15T13:38:44.520" v="578" actId="20577"/>
      <pc:docMkLst>
        <pc:docMk/>
      </pc:docMkLst>
      <pc:sldChg chg="modSp mod">
        <pc:chgData name="Jenifer Prince Devaraj" userId="c3fb109c-09d1-42a6-93f4-69472d709861" providerId="ADAL" clId="{E30F5820-0277-485D-8D03-AF9645A4387A}" dt="2023-02-15T12:27:25.204" v="75" actId="6549"/>
        <pc:sldMkLst>
          <pc:docMk/>
          <pc:sldMk cId="42336024" sldId="758"/>
        </pc:sldMkLst>
        <pc:spChg chg="mod">
          <ac:chgData name="Jenifer Prince Devaraj" userId="c3fb109c-09d1-42a6-93f4-69472d709861" providerId="ADAL" clId="{E30F5820-0277-485D-8D03-AF9645A4387A}" dt="2023-02-15T12:27:25.204" v="75" actId="6549"/>
          <ac:spMkLst>
            <pc:docMk/>
            <pc:sldMk cId="42336024" sldId="758"/>
            <ac:spMk id="7" creationId="{5628992A-D0CE-F2B8-DA0E-DA4E4A11D5BA}"/>
          </ac:spMkLst>
        </pc:spChg>
      </pc:sldChg>
      <pc:sldChg chg="modSp mod">
        <pc:chgData name="Jenifer Prince Devaraj" userId="c3fb109c-09d1-42a6-93f4-69472d709861" providerId="ADAL" clId="{E30F5820-0277-485D-8D03-AF9645A4387A}" dt="2023-02-15T12:31:11.340" v="78" actId="1076"/>
        <pc:sldMkLst>
          <pc:docMk/>
          <pc:sldMk cId="3316573560" sldId="761"/>
        </pc:sldMkLst>
        <pc:spChg chg="mod">
          <ac:chgData name="Jenifer Prince Devaraj" userId="c3fb109c-09d1-42a6-93f4-69472d709861" providerId="ADAL" clId="{E30F5820-0277-485D-8D03-AF9645A4387A}" dt="2023-02-15T12:31:11.340" v="78" actId="1076"/>
          <ac:spMkLst>
            <pc:docMk/>
            <pc:sldMk cId="3316573560" sldId="761"/>
            <ac:spMk id="8" creationId="{71E8A3FC-C122-06EC-04A2-E49B65CD95E3}"/>
          </ac:spMkLst>
        </pc:spChg>
      </pc:sldChg>
      <pc:sldChg chg="addSp delSp modSp mod">
        <pc:chgData name="Jenifer Prince Devaraj" userId="c3fb109c-09d1-42a6-93f4-69472d709861" providerId="ADAL" clId="{E30F5820-0277-485D-8D03-AF9645A4387A}" dt="2023-02-15T12:34:59.905" v="84"/>
        <pc:sldMkLst>
          <pc:docMk/>
          <pc:sldMk cId="253198810" sldId="762"/>
        </pc:sldMkLst>
        <pc:picChg chg="add del mod">
          <ac:chgData name="Jenifer Prince Devaraj" userId="c3fb109c-09d1-42a6-93f4-69472d709861" providerId="ADAL" clId="{E30F5820-0277-485D-8D03-AF9645A4387A}" dt="2023-02-15T12:34:59.905" v="84"/>
          <ac:picMkLst>
            <pc:docMk/>
            <pc:sldMk cId="253198810" sldId="762"/>
            <ac:picMk id="3" creationId="{BDAB7E4D-2400-865B-1655-FE31D13570BD}"/>
          </ac:picMkLst>
        </pc:picChg>
      </pc:sldChg>
      <pc:sldChg chg="modSp">
        <pc:chgData name="Jenifer Prince Devaraj" userId="c3fb109c-09d1-42a6-93f4-69472d709861" providerId="ADAL" clId="{E30F5820-0277-485D-8D03-AF9645A4387A}" dt="2023-02-15T12:50:26.880" v="85" actId="207"/>
        <pc:sldMkLst>
          <pc:docMk/>
          <pc:sldMk cId="2030799890" sldId="764"/>
        </pc:sldMkLst>
        <pc:spChg chg="mod">
          <ac:chgData name="Jenifer Prince Devaraj" userId="c3fb109c-09d1-42a6-93f4-69472d709861" providerId="ADAL" clId="{E30F5820-0277-485D-8D03-AF9645A4387A}" dt="2023-02-15T12:50:26.880" v="85" actId="207"/>
          <ac:spMkLst>
            <pc:docMk/>
            <pc:sldMk cId="2030799890" sldId="764"/>
            <ac:spMk id="6" creationId="{EE13E337-82D5-2C2E-9299-F80770FD90D4}"/>
          </ac:spMkLst>
        </pc:spChg>
      </pc:sldChg>
      <pc:sldChg chg="ord">
        <pc:chgData name="Jenifer Prince Devaraj" userId="c3fb109c-09d1-42a6-93f4-69472d709861" providerId="ADAL" clId="{E30F5820-0277-485D-8D03-AF9645A4387A}" dt="2023-02-15T13:07:23.993" v="237"/>
        <pc:sldMkLst>
          <pc:docMk/>
          <pc:sldMk cId="3557578534" sldId="771"/>
        </pc:sldMkLst>
      </pc:sldChg>
      <pc:sldChg chg="modSp">
        <pc:chgData name="Jenifer Prince Devaraj" userId="c3fb109c-09d1-42a6-93f4-69472d709861" providerId="ADAL" clId="{E30F5820-0277-485D-8D03-AF9645A4387A}" dt="2023-02-15T13:15:36.241" v="503" actId="207"/>
        <pc:sldMkLst>
          <pc:docMk/>
          <pc:sldMk cId="2974918781" sldId="772"/>
        </pc:sldMkLst>
        <pc:spChg chg="mod">
          <ac:chgData name="Jenifer Prince Devaraj" userId="c3fb109c-09d1-42a6-93f4-69472d709861" providerId="ADAL" clId="{E30F5820-0277-485D-8D03-AF9645A4387A}" dt="2023-02-15T13:15:36.241" v="503" actId="207"/>
          <ac:spMkLst>
            <pc:docMk/>
            <pc:sldMk cId="2974918781" sldId="772"/>
            <ac:spMk id="6" creationId="{EE13E337-82D5-2C2E-9299-F80770FD90D4}"/>
          </ac:spMkLst>
        </pc:spChg>
      </pc:sldChg>
      <pc:sldChg chg="modSp mod">
        <pc:chgData name="Jenifer Prince Devaraj" userId="c3fb109c-09d1-42a6-93f4-69472d709861" providerId="ADAL" clId="{E30F5820-0277-485D-8D03-AF9645A4387A}" dt="2023-02-15T13:30:07.923" v="544" actId="20577"/>
        <pc:sldMkLst>
          <pc:docMk/>
          <pc:sldMk cId="2239803020" sldId="774"/>
        </pc:sldMkLst>
        <pc:spChg chg="mod">
          <ac:chgData name="Jenifer Prince Devaraj" userId="c3fb109c-09d1-42a6-93f4-69472d709861" providerId="ADAL" clId="{E30F5820-0277-485D-8D03-AF9645A4387A}" dt="2023-02-15T13:30:07.923" v="544" actId="20577"/>
          <ac:spMkLst>
            <pc:docMk/>
            <pc:sldMk cId="2239803020" sldId="774"/>
            <ac:spMk id="6" creationId="{EE13E337-82D5-2C2E-9299-F80770FD90D4}"/>
          </ac:spMkLst>
        </pc:spChg>
      </pc:sldChg>
      <pc:sldChg chg="modSp mod">
        <pc:chgData name="Jenifer Prince Devaraj" userId="c3fb109c-09d1-42a6-93f4-69472d709861" providerId="ADAL" clId="{E30F5820-0277-485D-8D03-AF9645A4387A}" dt="2023-02-15T13:30:04.883" v="541" actId="6549"/>
        <pc:sldMkLst>
          <pc:docMk/>
          <pc:sldMk cId="934368404" sldId="776"/>
        </pc:sldMkLst>
        <pc:spChg chg="mod">
          <ac:chgData name="Jenifer Prince Devaraj" userId="c3fb109c-09d1-42a6-93f4-69472d709861" providerId="ADAL" clId="{E30F5820-0277-485D-8D03-AF9645A4387A}" dt="2023-02-15T13:30:04.883" v="541" actId="6549"/>
          <ac:spMkLst>
            <pc:docMk/>
            <pc:sldMk cId="934368404" sldId="776"/>
            <ac:spMk id="6" creationId="{EE13E337-82D5-2C2E-9299-F80770FD90D4}"/>
          </ac:spMkLst>
        </pc:spChg>
      </pc:sldChg>
      <pc:sldChg chg="modSp mod">
        <pc:chgData name="Jenifer Prince Devaraj" userId="c3fb109c-09d1-42a6-93f4-69472d709861" providerId="ADAL" clId="{E30F5820-0277-485D-8D03-AF9645A4387A}" dt="2023-02-15T13:37:55.649" v="573" actId="20577"/>
        <pc:sldMkLst>
          <pc:docMk/>
          <pc:sldMk cId="1419858031" sldId="777"/>
        </pc:sldMkLst>
        <pc:spChg chg="mod">
          <ac:chgData name="Jenifer Prince Devaraj" userId="c3fb109c-09d1-42a6-93f4-69472d709861" providerId="ADAL" clId="{E30F5820-0277-485D-8D03-AF9645A4387A}" dt="2023-02-15T13:37:55.649" v="573" actId="20577"/>
          <ac:spMkLst>
            <pc:docMk/>
            <pc:sldMk cId="1419858031" sldId="777"/>
            <ac:spMk id="6" creationId="{EE13E337-82D5-2C2E-9299-F80770FD90D4}"/>
          </ac:spMkLst>
        </pc:spChg>
      </pc:sldChg>
      <pc:sldChg chg="modSp mod">
        <pc:chgData name="Jenifer Prince Devaraj" userId="c3fb109c-09d1-42a6-93f4-69472d709861" providerId="ADAL" clId="{E30F5820-0277-485D-8D03-AF9645A4387A}" dt="2023-02-15T13:32:02.214" v="546" actId="20577"/>
        <pc:sldMkLst>
          <pc:docMk/>
          <pc:sldMk cId="2667604713" sldId="778"/>
        </pc:sldMkLst>
        <pc:spChg chg="mod">
          <ac:chgData name="Jenifer Prince Devaraj" userId="c3fb109c-09d1-42a6-93f4-69472d709861" providerId="ADAL" clId="{E30F5820-0277-485D-8D03-AF9645A4387A}" dt="2023-02-15T13:32:02.214" v="546" actId="20577"/>
          <ac:spMkLst>
            <pc:docMk/>
            <pc:sldMk cId="2667604713" sldId="778"/>
            <ac:spMk id="6" creationId="{EE13E337-82D5-2C2E-9299-F80770FD90D4}"/>
          </ac:spMkLst>
        </pc:spChg>
      </pc:sldChg>
      <pc:sldChg chg="modSp mod">
        <pc:chgData name="Jenifer Prince Devaraj" userId="c3fb109c-09d1-42a6-93f4-69472d709861" providerId="ADAL" clId="{E30F5820-0277-485D-8D03-AF9645A4387A}" dt="2023-02-15T13:38:44.520" v="578" actId="20577"/>
        <pc:sldMkLst>
          <pc:docMk/>
          <pc:sldMk cId="1170116661" sldId="779"/>
        </pc:sldMkLst>
        <pc:spChg chg="mod">
          <ac:chgData name="Jenifer Prince Devaraj" userId="c3fb109c-09d1-42a6-93f4-69472d709861" providerId="ADAL" clId="{E30F5820-0277-485D-8D03-AF9645A4387A}" dt="2023-02-15T13:38:44.520" v="578" actId="20577"/>
          <ac:spMkLst>
            <pc:docMk/>
            <pc:sldMk cId="1170116661" sldId="779"/>
            <ac:spMk id="6" creationId="{EE13E337-82D5-2C2E-9299-F80770FD90D4}"/>
          </ac:spMkLst>
        </pc:spChg>
      </pc:sldChg>
      <pc:sldChg chg="add del">
        <pc:chgData name="Jenifer Prince Devaraj" userId="c3fb109c-09d1-42a6-93f4-69472d709861" providerId="ADAL" clId="{E30F5820-0277-485D-8D03-AF9645A4387A}" dt="2023-02-15T13:35:35.929" v="571" actId="47"/>
        <pc:sldMkLst>
          <pc:docMk/>
          <pc:sldMk cId="4221110848" sldId="780"/>
        </pc:sldMkLst>
      </pc:sldChg>
      <pc:sldChg chg="modSp mod">
        <pc:chgData name="Jenifer Prince Devaraj" userId="c3fb109c-09d1-42a6-93f4-69472d709861" providerId="ADAL" clId="{E30F5820-0277-485D-8D03-AF9645A4387A}" dt="2023-02-15T12:18:02.773" v="0" actId="2711"/>
        <pc:sldMkLst>
          <pc:docMk/>
          <pc:sldMk cId="3973763390" sldId="783"/>
        </pc:sldMkLst>
        <pc:spChg chg="mod">
          <ac:chgData name="Jenifer Prince Devaraj" userId="c3fb109c-09d1-42a6-93f4-69472d709861" providerId="ADAL" clId="{E30F5820-0277-485D-8D03-AF9645A4387A}" dt="2023-02-15T12:18:02.773" v="0" actId="2711"/>
          <ac:spMkLst>
            <pc:docMk/>
            <pc:sldMk cId="3973763390" sldId="783"/>
            <ac:spMk id="6" creationId="{9444B9FD-24D8-A0F2-DF7B-FFCA99FB1DB5}"/>
          </ac:spMkLst>
        </pc:spChg>
      </pc:sldChg>
      <pc:sldChg chg="addSp delSp modSp add mod">
        <pc:chgData name="Jenifer Prince Devaraj" userId="c3fb109c-09d1-42a6-93f4-69472d709861" providerId="ADAL" clId="{E30F5820-0277-485D-8D03-AF9645A4387A}" dt="2023-02-15T12:21:47.445" v="31" actId="1076"/>
        <pc:sldMkLst>
          <pc:docMk/>
          <pc:sldMk cId="3265464205" sldId="784"/>
        </pc:sldMkLst>
        <pc:spChg chg="mod">
          <ac:chgData name="Jenifer Prince Devaraj" userId="c3fb109c-09d1-42a6-93f4-69472d709861" providerId="ADAL" clId="{E30F5820-0277-485D-8D03-AF9645A4387A}" dt="2023-02-15T12:21:06.072" v="25" actId="20577"/>
          <ac:spMkLst>
            <pc:docMk/>
            <pc:sldMk cId="3265464205" sldId="784"/>
            <ac:spMk id="6" creationId="{9444B9FD-24D8-A0F2-DF7B-FFCA99FB1DB5}"/>
          </ac:spMkLst>
        </pc:spChg>
        <pc:spChg chg="mod">
          <ac:chgData name="Jenifer Prince Devaraj" userId="c3fb109c-09d1-42a6-93f4-69472d709861" providerId="ADAL" clId="{E30F5820-0277-485D-8D03-AF9645A4387A}" dt="2023-02-15T12:19:41.352" v="11" actId="20577"/>
          <ac:spMkLst>
            <pc:docMk/>
            <pc:sldMk cId="3265464205" sldId="784"/>
            <ac:spMk id="16" creationId="{BAE0A156-7D83-76D0-3F38-156333046F36}"/>
          </ac:spMkLst>
        </pc:spChg>
        <pc:picChg chg="del">
          <ac:chgData name="Jenifer Prince Devaraj" userId="c3fb109c-09d1-42a6-93f4-69472d709861" providerId="ADAL" clId="{E30F5820-0277-485D-8D03-AF9645A4387A}" dt="2023-02-15T12:21:16.007" v="26" actId="478"/>
          <ac:picMkLst>
            <pc:docMk/>
            <pc:sldMk cId="3265464205" sldId="784"/>
            <ac:picMk id="3" creationId="{FE97E141-F94A-4F9C-DEC2-D0DC05E0889F}"/>
          </ac:picMkLst>
        </pc:picChg>
        <pc:picChg chg="del">
          <ac:chgData name="Jenifer Prince Devaraj" userId="c3fb109c-09d1-42a6-93f4-69472d709861" providerId="ADAL" clId="{E30F5820-0277-485D-8D03-AF9645A4387A}" dt="2023-02-15T12:20:46.288" v="21" actId="478"/>
          <ac:picMkLst>
            <pc:docMk/>
            <pc:sldMk cId="3265464205" sldId="784"/>
            <ac:picMk id="7" creationId="{A48A14C7-72A5-DB81-D25D-BCEA540061F0}"/>
          </ac:picMkLst>
        </pc:picChg>
        <pc:picChg chg="add mod">
          <ac:chgData name="Jenifer Prince Devaraj" userId="c3fb109c-09d1-42a6-93f4-69472d709861" providerId="ADAL" clId="{E30F5820-0277-485D-8D03-AF9645A4387A}" dt="2023-02-15T12:21:47.445" v="31" actId="1076"/>
          <ac:picMkLst>
            <pc:docMk/>
            <pc:sldMk cId="3265464205" sldId="784"/>
            <ac:picMk id="9" creationId="{82EC9A5C-5CA1-AB62-B992-94125B9AE40C}"/>
          </ac:picMkLst>
        </pc:picChg>
      </pc:sldChg>
      <pc:sldChg chg="addSp delSp modSp add mod">
        <pc:chgData name="Jenifer Prince Devaraj" userId="c3fb109c-09d1-42a6-93f4-69472d709861" providerId="ADAL" clId="{E30F5820-0277-485D-8D03-AF9645A4387A}" dt="2023-02-15T12:24:10.923" v="53" actId="1076"/>
        <pc:sldMkLst>
          <pc:docMk/>
          <pc:sldMk cId="3050997376" sldId="785"/>
        </pc:sldMkLst>
        <pc:spChg chg="mod">
          <ac:chgData name="Jenifer Prince Devaraj" userId="c3fb109c-09d1-42a6-93f4-69472d709861" providerId="ADAL" clId="{E30F5820-0277-485D-8D03-AF9645A4387A}" dt="2023-02-15T12:24:07.308" v="52" actId="20577"/>
          <ac:spMkLst>
            <pc:docMk/>
            <pc:sldMk cId="3050997376" sldId="785"/>
            <ac:spMk id="6" creationId="{9444B9FD-24D8-A0F2-DF7B-FFCA99FB1DB5}"/>
          </ac:spMkLst>
        </pc:spChg>
        <pc:spChg chg="mod">
          <ac:chgData name="Jenifer Prince Devaraj" userId="c3fb109c-09d1-42a6-93f4-69472d709861" providerId="ADAL" clId="{E30F5820-0277-485D-8D03-AF9645A4387A}" dt="2023-02-15T12:23:27.133" v="45" actId="20577"/>
          <ac:spMkLst>
            <pc:docMk/>
            <pc:sldMk cId="3050997376" sldId="785"/>
            <ac:spMk id="16" creationId="{BAE0A156-7D83-76D0-3F38-156333046F36}"/>
          </ac:spMkLst>
        </pc:spChg>
        <pc:picChg chg="add mod">
          <ac:chgData name="Jenifer Prince Devaraj" userId="c3fb109c-09d1-42a6-93f4-69472d709861" providerId="ADAL" clId="{E30F5820-0277-485D-8D03-AF9645A4387A}" dt="2023-02-15T12:24:10.923" v="53" actId="1076"/>
          <ac:picMkLst>
            <pc:docMk/>
            <pc:sldMk cId="3050997376" sldId="785"/>
            <ac:picMk id="7" creationId="{E819E169-FBF6-02E1-B716-07DBD36CAAC1}"/>
          </ac:picMkLst>
        </pc:picChg>
        <pc:picChg chg="del">
          <ac:chgData name="Jenifer Prince Devaraj" userId="c3fb109c-09d1-42a6-93f4-69472d709861" providerId="ADAL" clId="{E30F5820-0277-485D-8D03-AF9645A4387A}" dt="2023-02-15T12:23:51.891" v="47" actId="478"/>
          <ac:picMkLst>
            <pc:docMk/>
            <pc:sldMk cId="3050997376" sldId="785"/>
            <ac:picMk id="9" creationId="{82EC9A5C-5CA1-AB62-B992-94125B9AE40C}"/>
          </ac:picMkLst>
        </pc:picChg>
      </pc:sldChg>
      <pc:sldChg chg="add del">
        <pc:chgData name="Jenifer Prince Devaraj" userId="c3fb109c-09d1-42a6-93f4-69472d709861" providerId="ADAL" clId="{E30F5820-0277-485D-8D03-AF9645A4387A}" dt="2023-02-15T12:26:12.947" v="72" actId="47"/>
        <pc:sldMkLst>
          <pc:docMk/>
          <pc:sldMk cId="72081233" sldId="786"/>
        </pc:sldMkLst>
      </pc:sldChg>
      <pc:sldChg chg="addSp delSp modSp add mod">
        <pc:chgData name="Jenifer Prince Devaraj" userId="c3fb109c-09d1-42a6-93f4-69472d709861" providerId="ADAL" clId="{E30F5820-0277-485D-8D03-AF9645A4387A}" dt="2023-02-15T12:25:57.039" v="71" actId="14100"/>
        <pc:sldMkLst>
          <pc:docMk/>
          <pc:sldMk cId="2284503180" sldId="787"/>
        </pc:sldMkLst>
        <pc:spChg chg="mod">
          <ac:chgData name="Jenifer Prince Devaraj" userId="c3fb109c-09d1-42a6-93f4-69472d709861" providerId="ADAL" clId="{E30F5820-0277-485D-8D03-AF9645A4387A}" dt="2023-02-15T12:25:57.039" v="71" actId="14100"/>
          <ac:spMkLst>
            <pc:docMk/>
            <pc:sldMk cId="2284503180" sldId="787"/>
            <ac:spMk id="6" creationId="{9444B9FD-24D8-A0F2-DF7B-FFCA99FB1DB5}"/>
          </ac:spMkLst>
        </pc:spChg>
        <pc:spChg chg="mod">
          <ac:chgData name="Jenifer Prince Devaraj" userId="c3fb109c-09d1-42a6-93f4-69472d709861" providerId="ADAL" clId="{E30F5820-0277-485D-8D03-AF9645A4387A}" dt="2023-02-15T12:24:19.331" v="56" actId="20577"/>
          <ac:spMkLst>
            <pc:docMk/>
            <pc:sldMk cId="2284503180" sldId="787"/>
            <ac:spMk id="16" creationId="{BAE0A156-7D83-76D0-3F38-156333046F36}"/>
          </ac:spMkLst>
        </pc:spChg>
        <pc:picChg chg="del">
          <ac:chgData name="Jenifer Prince Devaraj" userId="c3fb109c-09d1-42a6-93f4-69472d709861" providerId="ADAL" clId="{E30F5820-0277-485D-8D03-AF9645A4387A}" dt="2023-02-15T12:25:02.050" v="60" actId="478"/>
          <ac:picMkLst>
            <pc:docMk/>
            <pc:sldMk cId="2284503180" sldId="787"/>
            <ac:picMk id="7" creationId="{E819E169-FBF6-02E1-B716-07DBD36CAAC1}"/>
          </ac:picMkLst>
        </pc:picChg>
        <pc:picChg chg="add mod">
          <ac:chgData name="Jenifer Prince Devaraj" userId="c3fb109c-09d1-42a6-93f4-69472d709861" providerId="ADAL" clId="{E30F5820-0277-485D-8D03-AF9645A4387A}" dt="2023-02-15T12:25:56.692" v="70" actId="1076"/>
          <ac:picMkLst>
            <pc:docMk/>
            <pc:sldMk cId="2284503180" sldId="787"/>
            <ac:picMk id="8" creationId="{925D37F5-6DA4-BF74-4190-A0B4C8A269D3}"/>
          </ac:picMkLst>
        </pc:picChg>
        <pc:picChg chg="add del">
          <ac:chgData name="Jenifer Prince Devaraj" userId="c3fb109c-09d1-42a6-93f4-69472d709861" providerId="ADAL" clId="{E30F5820-0277-485D-8D03-AF9645A4387A}" dt="2023-02-15T12:25:35.427" v="65" actId="22"/>
          <ac:picMkLst>
            <pc:docMk/>
            <pc:sldMk cId="2284503180" sldId="787"/>
            <ac:picMk id="10" creationId="{98F9E1E0-D74A-5E39-D903-3DC408C28C10}"/>
          </ac:picMkLst>
        </pc:picChg>
        <pc:picChg chg="add mod">
          <ac:chgData name="Jenifer Prince Devaraj" userId="c3fb109c-09d1-42a6-93f4-69472d709861" providerId="ADAL" clId="{E30F5820-0277-485D-8D03-AF9645A4387A}" dt="2023-02-15T12:25:49.732" v="67" actId="1076"/>
          <ac:picMkLst>
            <pc:docMk/>
            <pc:sldMk cId="2284503180" sldId="787"/>
            <ac:picMk id="12" creationId="{3648437B-0AAA-3B17-4E0C-B204EBF64182}"/>
          </ac:picMkLst>
        </pc:picChg>
      </pc:sldChg>
      <pc:sldChg chg="addSp delSp modSp add mod">
        <pc:chgData name="Jenifer Prince Devaraj" userId="c3fb109c-09d1-42a6-93f4-69472d709861" providerId="ADAL" clId="{E30F5820-0277-485D-8D03-AF9645A4387A}" dt="2023-02-15T13:14:56.812" v="502" actId="1076"/>
        <pc:sldMkLst>
          <pc:docMk/>
          <pc:sldMk cId="2722283169" sldId="788"/>
        </pc:sldMkLst>
        <pc:spChg chg="del">
          <ac:chgData name="Jenifer Prince Devaraj" userId="c3fb109c-09d1-42a6-93f4-69472d709861" providerId="ADAL" clId="{E30F5820-0277-485D-8D03-AF9645A4387A}" dt="2023-02-15T13:00:05.099" v="87" actId="478"/>
          <ac:spMkLst>
            <pc:docMk/>
            <pc:sldMk cId="2722283169" sldId="788"/>
            <ac:spMk id="6" creationId="{EE13E337-82D5-2C2E-9299-F80770FD90D4}"/>
          </ac:spMkLst>
        </pc:spChg>
        <pc:spChg chg="add del mod">
          <ac:chgData name="Jenifer Prince Devaraj" userId="c3fb109c-09d1-42a6-93f4-69472d709861" providerId="ADAL" clId="{E30F5820-0277-485D-8D03-AF9645A4387A}" dt="2023-02-15T13:03:52.775" v="145" actId="478"/>
          <ac:spMkLst>
            <pc:docMk/>
            <pc:sldMk cId="2722283169" sldId="788"/>
            <ac:spMk id="8" creationId="{3878F83A-9EB6-BA5C-9EC5-21C2592AA2AC}"/>
          </ac:spMkLst>
        </pc:spChg>
        <pc:spChg chg="add del mod">
          <ac:chgData name="Jenifer Prince Devaraj" userId="c3fb109c-09d1-42a6-93f4-69472d709861" providerId="ADAL" clId="{E30F5820-0277-485D-8D03-AF9645A4387A}" dt="2023-02-15T13:03:48.465" v="142" actId="478"/>
          <ac:spMkLst>
            <pc:docMk/>
            <pc:sldMk cId="2722283169" sldId="788"/>
            <ac:spMk id="9" creationId="{8A4F41C0-56CA-79C5-952F-B4B88DF76524}"/>
          </ac:spMkLst>
        </pc:spChg>
        <pc:spChg chg="add del mod">
          <ac:chgData name="Jenifer Prince Devaraj" userId="c3fb109c-09d1-42a6-93f4-69472d709861" providerId="ADAL" clId="{E30F5820-0277-485D-8D03-AF9645A4387A}" dt="2023-02-15T13:03:50.568" v="144" actId="478"/>
          <ac:spMkLst>
            <pc:docMk/>
            <pc:sldMk cId="2722283169" sldId="788"/>
            <ac:spMk id="10" creationId="{D428A838-B094-E60D-5BF6-2E058BE926C1}"/>
          </ac:spMkLst>
        </pc:spChg>
        <pc:spChg chg="del">
          <ac:chgData name="Jenifer Prince Devaraj" userId="c3fb109c-09d1-42a6-93f4-69472d709861" providerId="ADAL" clId="{E30F5820-0277-485D-8D03-AF9645A4387A}" dt="2023-02-15T13:00:07.836" v="88" actId="478"/>
          <ac:spMkLst>
            <pc:docMk/>
            <pc:sldMk cId="2722283169" sldId="788"/>
            <ac:spMk id="16" creationId="{BAE0A156-7D83-76D0-3F38-156333046F36}"/>
          </ac:spMkLst>
        </pc:spChg>
        <pc:spChg chg="add mod">
          <ac:chgData name="Jenifer Prince Devaraj" userId="c3fb109c-09d1-42a6-93f4-69472d709861" providerId="ADAL" clId="{E30F5820-0277-485D-8D03-AF9645A4387A}" dt="2023-02-15T13:09:27.914" v="299" actId="20577"/>
          <ac:spMkLst>
            <pc:docMk/>
            <pc:sldMk cId="2722283169" sldId="788"/>
            <ac:spMk id="27" creationId="{A4F54EE3-6BED-CDAB-5BD7-BE8BFE4CEFB3}"/>
          </ac:spMkLst>
        </pc:spChg>
        <pc:spChg chg="add mod">
          <ac:chgData name="Jenifer Prince Devaraj" userId="c3fb109c-09d1-42a6-93f4-69472d709861" providerId="ADAL" clId="{E30F5820-0277-485D-8D03-AF9645A4387A}" dt="2023-02-15T13:09:53.754" v="339" actId="14100"/>
          <ac:spMkLst>
            <pc:docMk/>
            <pc:sldMk cId="2722283169" sldId="788"/>
            <ac:spMk id="29" creationId="{83617B25-1BE2-41E6-F84A-9DADD377A824}"/>
          </ac:spMkLst>
        </pc:spChg>
        <pc:spChg chg="add mod">
          <ac:chgData name="Jenifer Prince Devaraj" userId="c3fb109c-09d1-42a6-93f4-69472d709861" providerId="ADAL" clId="{E30F5820-0277-485D-8D03-AF9645A4387A}" dt="2023-02-15T13:10:24.329" v="399" actId="1076"/>
          <ac:spMkLst>
            <pc:docMk/>
            <pc:sldMk cId="2722283169" sldId="788"/>
            <ac:spMk id="34" creationId="{9AB8FDD0-1CA5-599B-FF4A-05C79098B09F}"/>
          </ac:spMkLst>
        </pc:spChg>
        <pc:spChg chg="add">
          <ac:chgData name="Jenifer Prince Devaraj" userId="c3fb109c-09d1-42a6-93f4-69472d709861" providerId="ADAL" clId="{E30F5820-0277-485D-8D03-AF9645A4387A}" dt="2023-02-15T13:10:47.963" v="403" actId="11529"/>
          <ac:spMkLst>
            <pc:docMk/>
            <pc:sldMk cId="2722283169" sldId="788"/>
            <ac:spMk id="37" creationId="{B638B840-9AE2-A044-BFB8-2A842FCD4D4C}"/>
          </ac:spMkLst>
        </pc:spChg>
        <pc:picChg chg="add del mod">
          <ac:chgData name="Jenifer Prince Devaraj" userId="c3fb109c-09d1-42a6-93f4-69472d709861" providerId="ADAL" clId="{E30F5820-0277-485D-8D03-AF9645A4387A}" dt="2023-02-15T13:14:01.438" v="486" actId="478"/>
          <ac:picMkLst>
            <pc:docMk/>
            <pc:sldMk cId="2722283169" sldId="788"/>
            <ac:picMk id="3" creationId="{8A9FDACE-5837-8193-EA5F-0626288911DA}"/>
          </ac:picMkLst>
        </pc:picChg>
        <pc:picChg chg="add del mod">
          <ac:chgData name="Jenifer Prince Devaraj" userId="c3fb109c-09d1-42a6-93f4-69472d709861" providerId="ADAL" clId="{E30F5820-0277-485D-8D03-AF9645A4387A}" dt="2023-02-15T13:13:10.430" v="481" actId="478"/>
          <ac:picMkLst>
            <pc:docMk/>
            <pc:sldMk cId="2722283169" sldId="788"/>
            <ac:picMk id="7" creationId="{F16DDCC3-C2DF-8E8E-B58F-308F52BB9FE8}"/>
          </ac:picMkLst>
        </pc:picChg>
        <pc:picChg chg="add del mod">
          <ac:chgData name="Jenifer Prince Devaraj" userId="c3fb109c-09d1-42a6-93f4-69472d709861" providerId="ADAL" clId="{E30F5820-0277-485D-8D03-AF9645A4387A}" dt="2023-02-15T13:11:04.889" v="407" actId="478"/>
          <ac:picMkLst>
            <pc:docMk/>
            <pc:sldMk cId="2722283169" sldId="788"/>
            <ac:picMk id="30" creationId="{9ABB60E9-328E-3481-6102-AF8681E0806B}"/>
          </ac:picMkLst>
        </pc:picChg>
        <pc:picChg chg="add del mod">
          <ac:chgData name="Jenifer Prince Devaraj" userId="c3fb109c-09d1-42a6-93f4-69472d709861" providerId="ADAL" clId="{E30F5820-0277-485D-8D03-AF9645A4387A}" dt="2023-02-15T13:14:41.869" v="495" actId="478"/>
          <ac:picMkLst>
            <pc:docMk/>
            <pc:sldMk cId="2722283169" sldId="788"/>
            <ac:picMk id="39" creationId="{A48DCAA8-3061-CE9A-CCFD-64174BBC909D}"/>
          </ac:picMkLst>
        </pc:picChg>
        <pc:picChg chg="add mod">
          <ac:chgData name="Jenifer Prince Devaraj" userId="c3fb109c-09d1-42a6-93f4-69472d709861" providerId="ADAL" clId="{E30F5820-0277-485D-8D03-AF9645A4387A}" dt="2023-02-15T13:14:17.085" v="494" actId="1076"/>
          <ac:picMkLst>
            <pc:docMk/>
            <pc:sldMk cId="2722283169" sldId="788"/>
            <ac:picMk id="50" creationId="{C17316B2-A554-97FB-ED3F-05E5C0734159}"/>
          </ac:picMkLst>
        </pc:picChg>
        <pc:picChg chg="add mod">
          <ac:chgData name="Jenifer Prince Devaraj" userId="c3fb109c-09d1-42a6-93f4-69472d709861" providerId="ADAL" clId="{E30F5820-0277-485D-8D03-AF9645A4387A}" dt="2023-02-15T13:14:13.261" v="492" actId="1076"/>
          <ac:picMkLst>
            <pc:docMk/>
            <pc:sldMk cId="2722283169" sldId="788"/>
            <ac:picMk id="52" creationId="{EF6CD685-F8BB-2F44-527C-A416B7937E71}"/>
          </ac:picMkLst>
        </pc:picChg>
        <pc:picChg chg="add mod">
          <ac:chgData name="Jenifer Prince Devaraj" userId="c3fb109c-09d1-42a6-93f4-69472d709861" providerId="ADAL" clId="{E30F5820-0277-485D-8D03-AF9645A4387A}" dt="2023-02-15T13:14:56.812" v="502" actId="1076"/>
          <ac:picMkLst>
            <pc:docMk/>
            <pc:sldMk cId="2722283169" sldId="788"/>
            <ac:picMk id="54" creationId="{37BF4033-1529-7E6F-2B7C-9C70DB4A31B1}"/>
          </ac:picMkLst>
        </pc:picChg>
        <pc:cxnChg chg="add del mod">
          <ac:chgData name="Jenifer Prince Devaraj" userId="c3fb109c-09d1-42a6-93f4-69472d709861" providerId="ADAL" clId="{E30F5820-0277-485D-8D03-AF9645A4387A}" dt="2023-02-15T13:14:03.526" v="487" actId="478"/>
          <ac:cxnSpMkLst>
            <pc:docMk/>
            <pc:sldMk cId="2722283169" sldId="788"/>
            <ac:cxnSpMk id="12" creationId="{8501760D-AD98-1B55-B92A-80EA8D41FD2A}"/>
          </ac:cxnSpMkLst>
        </pc:cxnChg>
        <pc:cxnChg chg="add del mod">
          <ac:chgData name="Jenifer Prince Devaraj" userId="c3fb109c-09d1-42a6-93f4-69472d709861" providerId="ADAL" clId="{E30F5820-0277-485D-8D03-AF9645A4387A}" dt="2023-02-15T13:14:05.846" v="488" actId="478"/>
          <ac:cxnSpMkLst>
            <pc:docMk/>
            <pc:sldMk cId="2722283169" sldId="788"/>
            <ac:cxnSpMk id="13" creationId="{8322E252-4063-1493-80CE-083C3656DB9B}"/>
          </ac:cxnSpMkLst>
        </pc:cxnChg>
        <pc:cxnChg chg="add del mod">
          <ac:chgData name="Jenifer Prince Devaraj" userId="c3fb109c-09d1-42a6-93f4-69472d709861" providerId="ADAL" clId="{E30F5820-0277-485D-8D03-AF9645A4387A}" dt="2023-02-15T13:14:08.173" v="489" actId="478"/>
          <ac:cxnSpMkLst>
            <pc:docMk/>
            <pc:sldMk cId="2722283169" sldId="788"/>
            <ac:cxnSpMk id="15" creationId="{62D4A31F-984A-67F5-8CEC-597EAF82A94D}"/>
          </ac:cxnSpMkLst>
        </pc:cxnChg>
        <pc:cxnChg chg="add del mod">
          <ac:chgData name="Jenifer Prince Devaraj" userId="c3fb109c-09d1-42a6-93f4-69472d709861" providerId="ADAL" clId="{E30F5820-0277-485D-8D03-AF9645A4387A}" dt="2023-02-15T13:13:15.383" v="482" actId="478"/>
          <ac:cxnSpMkLst>
            <pc:docMk/>
            <pc:sldMk cId="2722283169" sldId="788"/>
            <ac:cxnSpMk id="17" creationId="{C4865CDE-C1F2-4E55-C8CC-48285EAEB5B4}"/>
          </ac:cxnSpMkLst>
        </pc:cxnChg>
        <pc:cxnChg chg="add del mod">
          <ac:chgData name="Jenifer Prince Devaraj" userId="c3fb109c-09d1-42a6-93f4-69472d709861" providerId="ADAL" clId="{E30F5820-0277-485D-8D03-AF9645A4387A}" dt="2023-02-15T13:13:15.383" v="482" actId="478"/>
          <ac:cxnSpMkLst>
            <pc:docMk/>
            <pc:sldMk cId="2722283169" sldId="788"/>
            <ac:cxnSpMk id="20" creationId="{9BB7C061-9766-B5E5-E013-0B7F41F7DD04}"/>
          </ac:cxnSpMkLst>
        </pc:cxnChg>
        <pc:cxnChg chg="add del mod">
          <ac:chgData name="Jenifer Prince Devaraj" userId="c3fb109c-09d1-42a6-93f4-69472d709861" providerId="ADAL" clId="{E30F5820-0277-485D-8D03-AF9645A4387A}" dt="2023-02-15T13:13:15.383" v="482" actId="478"/>
          <ac:cxnSpMkLst>
            <pc:docMk/>
            <pc:sldMk cId="2722283169" sldId="788"/>
            <ac:cxnSpMk id="22" creationId="{1FA4A5DC-243A-2EAB-646C-8A1D59C5B66A}"/>
          </ac:cxnSpMkLst>
        </pc:cxnChg>
        <pc:cxnChg chg="add del mod">
          <ac:chgData name="Jenifer Prince Devaraj" userId="c3fb109c-09d1-42a6-93f4-69472d709861" providerId="ADAL" clId="{E30F5820-0277-485D-8D03-AF9645A4387A}" dt="2023-02-15T13:13:15.383" v="482" actId="478"/>
          <ac:cxnSpMkLst>
            <pc:docMk/>
            <pc:sldMk cId="2722283169" sldId="788"/>
            <ac:cxnSpMk id="24" creationId="{2EC5E7CC-D8F9-3575-EFC8-24153D19D5AD}"/>
          </ac:cxnSpMkLst>
        </pc:cxnChg>
        <pc:cxnChg chg="add del mod">
          <ac:chgData name="Jenifer Prince Devaraj" userId="c3fb109c-09d1-42a6-93f4-69472d709861" providerId="ADAL" clId="{E30F5820-0277-485D-8D03-AF9645A4387A}" dt="2023-02-15T13:09:15.647" v="290"/>
          <ac:cxnSpMkLst>
            <pc:docMk/>
            <pc:sldMk cId="2722283169" sldId="788"/>
            <ac:cxnSpMk id="28" creationId="{962F0760-CBA9-A9D9-F1B4-1A1DF49C1628}"/>
          </ac:cxnSpMkLst>
        </pc:cxnChg>
        <pc:cxnChg chg="add del mod">
          <ac:chgData name="Jenifer Prince Devaraj" userId="c3fb109c-09d1-42a6-93f4-69472d709861" providerId="ADAL" clId="{E30F5820-0277-485D-8D03-AF9645A4387A}" dt="2023-02-15T13:11:45.656" v="418" actId="21"/>
          <ac:cxnSpMkLst>
            <pc:docMk/>
            <pc:sldMk cId="2722283169" sldId="788"/>
            <ac:cxnSpMk id="31" creationId="{D97D22F6-53E0-B4B2-765D-E217F3829D72}"/>
          </ac:cxnSpMkLst>
        </pc:cxnChg>
        <pc:cxnChg chg="add del mod">
          <ac:chgData name="Jenifer Prince Devaraj" userId="c3fb109c-09d1-42a6-93f4-69472d709861" providerId="ADAL" clId="{E30F5820-0277-485D-8D03-AF9645A4387A}" dt="2023-02-15T13:11:06.921" v="408" actId="478"/>
          <ac:cxnSpMkLst>
            <pc:docMk/>
            <pc:sldMk cId="2722283169" sldId="788"/>
            <ac:cxnSpMk id="32" creationId="{2AFAE992-CD8F-DC43-0752-E948F6F49569}"/>
          </ac:cxnSpMkLst>
        </pc:cxnChg>
        <pc:cxnChg chg="add del mod">
          <ac:chgData name="Jenifer Prince Devaraj" userId="c3fb109c-09d1-42a6-93f4-69472d709861" providerId="ADAL" clId="{E30F5820-0277-485D-8D03-AF9645A4387A}" dt="2023-02-15T13:10:54.973" v="404" actId="21"/>
          <ac:cxnSpMkLst>
            <pc:docMk/>
            <pc:sldMk cId="2722283169" sldId="788"/>
            <ac:cxnSpMk id="33" creationId="{C5A00B1A-3746-003D-A310-622ACB824315}"/>
          </ac:cxnSpMkLst>
        </pc:cxnChg>
        <pc:cxnChg chg="add del">
          <ac:chgData name="Jenifer Prince Devaraj" userId="c3fb109c-09d1-42a6-93f4-69472d709861" providerId="ADAL" clId="{E30F5820-0277-485D-8D03-AF9645A4387A}" dt="2023-02-15T13:10:37.867" v="402" actId="11529"/>
          <ac:cxnSpMkLst>
            <pc:docMk/>
            <pc:sldMk cId="2722283169" sldId="788"/>
            <ac:cxnSpMk id="36" creationId="{6E5C32D7-D8BF-5E4E-62A0-D8F07FB774FD}"/>
          </ac:cxnSpMkLst>
        </pc:cxnChg>
        <pc:cxnChg chg="add del mod">
          <ac:chgData name="Jenifer Prince Devaraj" userId="c3fb109c-09d1-42a6-93f4-69472d709861" providerId="ADAL" clId="{E30F5820-0277-485D-8D03-AF9645A4387A}" dt="2023-02-15T13:11:02.985" v="406" actId="478"/>
          <ac:cxnSpMkLst>
            <pc:docMk/>
            <pc:sldMk cId="2722283169" sldId="788"/>
            <ac:cxnSpMk id="38" creationId="{A0FEED13-175A-1872-65B8-41A1BD316D86}"/>
          </ac:cxnSpMkLst>
        </pc:cxnChg>
        <pc:cxnChg chg="add del mod">
          <ac:chgData name="Jenifer Prince Devaraj" userId="c3fb109c-09d1-42a6-93f4-69472d709861" providerId="ADAL" clId="{E30F5820-0277-485D-8D03-AF9645A4387A}" dt="2023-02-15T13:14:44.277" v="496" actId="478"/>
          <ac:cxnSpMkLst>
            <pc:docMk/>
            <pc:sldMk cId="2722283169" sldId="788"/>
            <ac:cxnSpMk id="40" creationId="{FC7C1581-2F11-2298-465D-80731EC009B6}"/>
          </ac:cxnSpMkLst>
        </pc:cxnChg>
        <pc:cxnChg chg="add del mod">
          <ac:chgData name="Jenifer Prince Devaraj" userId="c3fb109c-09d1-42a6-93f4-69472d709861" providerId="ADAL" clId="{E30F5820-0277-485D-8D03-AF9645A4387A}" dt="2023-02-15T13:12:09.271" v="425" actId="478"/>
          <ac:cxnSpMkLst>
            <pc:docMk/>
            <pc:sldMk cId="2722283169" sldId="788"/>
            <ac:cxnSpMk id="42" creationId="{02CE581A-9C2B-E4A3-7ED4-B4DEB736F704}"/>
          </ac:cxnSpMkLst>
        </pc:cxnChg>
        <pc:cxnChg chg="add del mod">
          <ac:chgData name="Jenifer Prince Devaraj" userId="c3fb109c-09d1-42a6-93f4-69472d709861" providerId="ADAL" clId="{E30F5820-0277-485D-8D03-AF9645A4387A}" dt="2023-02-15T13:14:46.158" v="497" actId="478"/>
          <ac:cxnSpMkLst>
            <pc:docMk/>
            <pc:sldMk cId="2722283169" sldId="788"/>
            <ac:cxnSpMk id="43" creationId="{5C85A5E3-B701-1524-9AD5-331203E0DDF3}"/>
          </ac:cxnSpMkLst>
        </pc:cxnChg>
        <pc:cxnChg chg="add del mod">
          <ac:chgData name="Jenifer Prince Devaraj" userId="c3fb109c-09d1-42a6-93f4-69472d709861" providerId="ADAL" clId="{E30F5820-0277-485D-8D03-AF9645A4387A}" dt="2023-02-15T13:14:48.469" v="498" actId="478"/>
          <ac:cxnSpMkLst>
            <pc:docMk/>
            <pc:sldMk cId="2722283169" sldId="788"/>
            <ac:cxnSpMk id="45" creationId="{771C006E-D91B-E52D-5B65-69DC29A453D5}"/>
          </ac:cxnSpMkLst>
        </pc:cxnChg>
      </pc:sldChg>
      <pc:sldChg chg="add del">
        <pc:chgData name="Jenifer Prince Devaraj" userId="c3fb109c-09d1-42a6-93f4-69472d709861" providerId="ADAL" clId="{E30F5820-0277-485D-8D03-AF9645A4387A}" dt="2023-02-15T13:11:24.722" v="411"/>
        <pc:sldMkLst>
          <pc:docMk/>
          <pc:sldMk cId="1165939367" sldId="789"/>
        </pc:sldMkLst>
      </pc:sldChg>
    </pc:docChg>
  </pc:docChgLst>
  <pc:docChgLst>
    <pc:chgData name="Jenifer Prince Devaraj" userId="S::j.prince-devaraj@uwtsd.ac.uk::c3fb109c-09d1-42a6-93f4-69472d709861" providerId="AD" clId="Web-{15A57762-5ACC-8DE3-2510-F6344B36477C}"/>
    <pc:docChg chg="modSld">
      <pc:chgData name="Jenifer Prince Devaraj" userId="S::j.prince-devaraj@uwtsd.ac.uk::c3fb109c-09d1-42a6-93f4-69472d709861" providerId="AD" clId="Web-{15A57762-5ACC-8DE3-2510-F6344B36477C}" dt="2023-02-15T12:17:32.530" v="9" actId="20577"/>
      <pc:docMkLst>
        <pc:docMk/>
      </pc:docMkLst>
      <pc:sldChg chg="modSp">
        <pc:chgData name="Jenifer Prince Devaraj" userId="S::j.prince-devaraj@uwtsd.ac.uk::c3fb109c-09d1-42a6-93f4-69472d709861" providerId="AD" clId="Web-{15A57762-5ACC-8DE3-2510-F6344B36477C}" dt="2023-02-15T12:16:28.338" v="0" actId="1076"/>
        <pc:sldMkLst>
          <pc:docMk/>
          <pc:sldMk cId="2030799890" sldId="764"/>
        </pc:sldMkLst>
        <pc:spChg chg="mod">
          <ac:chgData name="Jenifer Prince Devaraj" userId="S::j.prince-devaraj@uwtsd.ac.uk::c3fb109c-09d1-42a6-93f4-69472d709861" providerId="AD" clId="Web-{15A57762-5ACC-8DE3-2510-F6344B36477C}" dt="2023-02-15T12:16:28.338" v="0" actId="1076"/>
          <ac:spMkLst>
            <pc:docMk/>
            <pc:sldMk cId="2030799890" sldId="764"/>
            <ac:spMk id="6" creationId="{EE13E337-82D5-2C2E-9299-F80770FD90D4}"/>
          </ac:spMkLst>
        </pc:spChg>
      </pc:sldChg>
      <pc:sldChg chg="addSp modSp">
        <pc:chgData name="Jenifer Prince Devaraj" userId="S::j.prince-devaraj@uwtsd.ac.uk::c3fb109c-09d1-42a6-93f4-69472d709861" providerId="AD" clId="Web-{15A57762-5ACC-8DE3-2510-F6344B36477C}" dt="2023-02-15T12:17:32.530" v="9" actId="20577"/>
        <pc:sldMkLst>
          <pc:docMk/>
          <pc:sldMk cId="3973763390" sldId="783"/>
        </pc:sldMkLst>
        <pc:spChg chg="mod">
          <ac:chgData name="Jenifer Prince Devaraj" userId="S::j.prince-devaraj@uwtsd.ac.uk::c3fb109c-09d1-42a6-93f4-69472d709861" providerId="AD" clId="Web-{15A57762-5ACC-8DE3-2510-F6344B36477C}" dt="2023-02-15T12:17:32.530" v="9" actId="20577"/>
          <ac:spMkLst>
            <pc:docMk/>
            <pc:sldMk cId="3973763390" sldId="783"/>
            <ac:spMk id="6" creationId="{9444B9FD-24D8-A0F2-DF7B-FFCA99FB1DB5}"/>
          </ac:spMkLst>
        </pc:spChg>
        <pc:spChg chg="mod">
          <ac:chgData name="Jenifer Prince Devaraj" userId="S::j.prince-devaraj@uwtsd.ac.uk::c3fb109c-09d1-42a6-93f4-69472d709861" providerId="AD" clId="Web-{15A57762-5ACC-8DE3-2510-F6344B36477C}" dt="2023-02-15T12:17:11.388" v="4" actId="1076"/>
          <ac:spMkLst>
            <pc:docMk/>
            <pc:sldMk cId="3973763390" sldId="783"/>
            <ac:spMk id="16" creationId="{BAE0A156-7D83-76D0-3F38-156333046F36}"/>
          </ac:spMkLst>
        </pc:spChg>
        <pc:picChg chg="mod">
          <ac:chgData name="Jenifer Prince Devaraj" userId="S::j.prince-devaraj@uwtsd.ac.uk::c3fb109c-09d1-42a6-93f4-69472d709861" providerId="AD" clId="Web-{15A57762-5ACC-8DE3-2510-F6344B36477C}" dt="2023-02-15T12:17:16.279" v="6" actId="1076"/>
          <ac:picMkLst>
            <pc:docMk/>
            <pc:sldMk cId="3973763390" sldId="783"/>
            <ac:picMk id="3" creationId="{FE97E141-F94A-4F9C-DEC2-D0DC05E0889F}"/>
          </ac:picMkLst>
        </pc:picChg>
        <pc:picChg chg="add mod">
          <ac:chgData name="Jenifer Prince Devaraj" userId="S::j.prince-devaraj@uwtsd.ac.uk::c3fb109c-09d1-42a6-93f4-69472d709861" providerId="AD" clId="Web-{15A57762-5ACC-8DE3-2510-F6344B36477C}" dt="2023-02-15T12:17:01.481" v="2" actId="1076"/>
          <ac:picMkLst>
            <pc:docMk/>
            <pc:sldMk cId="3973763390" sldId="783"/>
            <ac:picMk id="7" creationId="{A48A14C7-72A5-DB81-D25D-BCEA540061F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09/10/2024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Electronics 1- L7_Buck_Boost</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5"/>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31F32E-3B5F-4B69-F8B5-AF473AF061C0}"/>
              </a:ext>
            </a:extLst>
          </p:cNvPr>
          <p:cNvSpPr txBox="1">
            <a:spLocks/>
          </p:cNvSpPr>
          <p:nvPr/>
        </p:nvSpPr>
        <p:spPr>
          <a:xfrm>
            <a:off x="6876182" y="4335285"/>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i="1" dirty="0">
                <a:latin typeface="Cambria" panose="02040503050406030204" pitchFamily="18" charset="0"/>
                <a:ea typeface="Cambria" panose="02040503050406030204" pitchFamily="18" charset="0"/>
              </a:rPr>
              <a:t>Lecture By,</a:t>
            </a:r>
          </a:p>
          <a:p>
            <a:r>
              <a:rPr lang="en-GB" sz="1600" i="1" dirty="0">
                <a:latin typeface="Cambria" panose="02040503050406030204" pitchFamily="18" charset="0"/>
                <a:ea typeface="Cambria" panose="02040503050406030204" pitchFamily="18" charset="0"/>
              </a:rPr>
              <a:t>                    Mrs. Jenifer Prince Devaraj,</a:t>
            </a:r>
          </a:p>
          <a:p>
            <a:r>
              <a:rPr lang="en-GB" sz="1600" i="1" dirty="0">
                <a:latin typeface="Cambria" panose="02040503050406030204" pitchFamily="18" charset="0"/>
                <a:ea typeface="Cambria" panose="02040503050406030204" pitchFamily="18" charset="0"/>
              </a:rPr>
              <a:t>                    Lecturer - Embedded Electronics,</a:t>
            </a:r>
          </a:p>
          <a:p>
            <a:r>
              <a:rPr lang="en-GB" sz="1600" i="1" dirty="0">
                <a:latin typeface="Cambria" panose="02040503050406030204" pitchFamily="18" charset="0"/>
                <a:ea typeface="Cambria" panose="02040503050406030204" pitchFamily="18" charset="0"/>
              </a:rPr>
              <a:t>                    Faculty of Applied Computing,</a:t>
            </a:r>
          </a:p>
          <a:p>
            <a:r>
              <a:rPr lang="en-GB" sz="1600" i="1" dirty="0">
                <a:latin typeface="Cambria" panose="02040503050406030204" pitchFamily="18" charset="0"/>
                <a:ea typeface="Cambria" panose="02040503050406030204" pitchFamily="18" charset="0"/>
              </a:rPr>
              <a:t>	UWTSD</a:t>
            </a:r>
          </a:p>
          <a:p>
            <a:r>
              <a:rPr lang="en-GB" sz="1600" i="1" dirty="0">
                <a:latin typeface="Cambria" panose="02040503050406030204" pitchFamily="18" charset="0"/>
                <a:ea typeface="Cambria" panose="02040503050406030204" pitchFamily="18" charset="0"/>
              </a:rPr>
              <a:t>	</a:t>
            </a:r>
            <a:r>
              <a:rPr lang="en-GB" sz="1600" i="1" dirty="0" err="1">
                <a:latin typeface="Cambria" panose="02040503050406030204" pitchFamily="18" charset="0"/>
                <a:ea typeface="Cambria" panose="02040503050406030204" pitchFamily="18" charset="0"/>
              </a:rPr>
              <a:t>Email:j.prince-devaraj@uwtsd.ac.uk</a:t>
            </a:r>
            <a:endParaRPr lang="en-GB" sz="1600" i="1" dirty="0">
              <a:latin typeface="Cambria" panose="02040503050406030204" pitchFamily="18" charset="0"/>
              <a:ea typeface="Cambria" panose="02040503050406030204" pitchFamily="18" charset="0"/>
            </a:endParaRPr>
          </a:p>
          <a:p>
            <a:endParaRPr lang="en-GB" sz="1600" b="1" dirty="0">
              <a:latin typeface="Cambria" panose="02040503050406030204" pitchFamily="18" charset="0"/>
              <a:ea typeface="Cambria" panose="02040503050406030204" pitchFamily="18" charset="0"/>
            </a:endParaRPr>
          </a:p>
        </p:txBody>
      </p:sp>
      <p:sp>
        <p:nvSpPr>
          <p:cNvPr id="3" name="Content Placeholder 1">
            <a:extLst>
              <a:ext uri="{FF2B5EF4-FFF2-40B4-BE49-F238E27FC236}">
                <a16:creationId xmlns:a16="http://schemas.microsoft.com/office/drawing/2014/main" id="{64C5761F-226D-27BD-983E-F4046DC3DA19}"/>
              </a:ext>
            </a:extLst>
          </p:cNvPr>
          <p:cNvSpPr txBox="1">
            <a:spLocks/>
          </p:cNvSpPr>
          <p:nvPr/>
        </p:nvSpPr>
        <p:spPr>
          <a:xfrm>
            <a:off x="1823594" y="1716887"/>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latin typeface="Arial"/>
                <a:ea typeface="Calibri" panose="020F0502020204030204" pitchFamily="34" charset="0"/>
                <a:cs typeface="Arial"/>
              </a:rPr>
              <a:t>Module Name	: Electronics I</a:t>
            </a:r>
          </a:p>
          <a:p>
            <a:r>
              <a:rPr lang="en-GB" sz="2400" b="1" dirty="0">
                <a:latin typeface="Arial"/>
                <a:ea typeface="Calibri" panose="020F0502020204030204" pitchFamily="34" charset="0"/>
                <a:cs typeface="Arial"/>
              </a:rPr>
              <a:t>Module Code	: ACDB5002</a:t>
            </a:r>
          </a:p>
          <a:p>
            <a:r>
              <a:rPr lang="en-GB" sz="2400" b="1" dirty="0">
                <a:latin typeface="Arial"/>
                <a:cs typeface="Arial"/>
              </a:rPr>
              <a:t>Lecture 		</a:t>
            </a:r>
            <a:r>
              <a:rPr lang="en-GB" sz="2400" b="1">
                <a:latin typeface="Arial"/>
                <a:cs typeface="Arial"/>
              </a:rPr>
              <a:t>: 7</a:t>
            </a:r>
            <a:endParaRPr lang="en-GB" sz="2400" b="1" dirty="0">
              <a:latin typeface="Arial"/>
              <a:cs typeface="Arial"/>
            </a:endParaRPr>
          </a:p>
          <a:p>
            <a:r>
              <a:rPr lang="en-GB" sz="2400" b="1" dirty="0">
                <a:latin typeface="Arial"/>
                <a:cs typeface="Arial"/>
              </a:rPr>
              <a:t>Topic			: SMPS</a:t>
            </a:r>
          </a:p>
          <a:p>
            <a:endParaRPr lang="en-GB" sz="2400" b="1" dirty="0">
              <a:latin typeface="Arial" panose="020B0604020202020204" pitchFamily="34" charset="0"/>
              <a:cs typeface="Arial"/>
            </a:endParaRPr>
          </a:p>
        </p:txBody>
      </p:sp>
    </p:spTree>
    <p:extLst>
      <p:ext uri="{BB962C8B-B14F-4D97-AF65-F5344CB8AC3E}">
        <p14:creationId xmlns:p14="http://schemas.microsoft.com/office/powerpoint/2010/main" val="2337211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a:t>
            </a:fld>
            <a:endParaRPr lang="en-GB"/>
          </a:p>
        </p:txBody>
      </p:sp>
      <p:sp>
        <p:nvSpPr>
          <p:cNvPr id="15" name="TextBox 14">
            <a:extLst>
              <a:ext uri="{FF2B5EF4-FFF2-40B4-BE49-F238E27FC236}">
                <a16:creationId xmlns:a16="http://schemas.microsoft.com/office/drawing/2014/main" id="{85B9DB09-AFF2-ED26-610C-81DB3EC95191}"/>
              </a:ext>
            </a:extLst>
          </p:cNvPr>
          <p:cNvSpPr txBox="1"/>
          <p:nvPr/>
        </p:nvSpPr>
        <p:spPr>
          <a:xfrm>
            <a:off x="401320" y="1798063"/>
            <a:ext cx="11272520" cy="4455772"/>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GB" sz="2400" dirty="0">
                <a:latin typeface="Cambria"/>
                <a:ea typeface="Cambria"/>
              </a:rPr>
              <a:t>SMPS is a type of regulated power supply that uses a h</a:t>
            </a:r>
            <a:r>
              <a:rPr lang="en-GB" sz="2400" b="1" dirty="0">
                <a:latin typeface="Cambria"/>
                <a:ea typeface="Cambria"/>
              </a:rPr>
              <a:t>igh frequency switching</a:t>
            </a:r>
            <a:r>
              <a:rPr lang="en-GB" sz="2400" dirty="0">
                <a:latin typeface="Cambria"/>
                <a:ea typeface="Cambria"/>
              </a:rPr>
              <a:t> regulator to convert the power supply and to regulate the output in a highly efficient way.</a:t>
            </a:r>
          </a:p>
          <a:p>
            <a:pPr marL="285750" indent="-285750" algn="just">
              <a:lnSpc>
                <a:spcPct val="150000"/>
              </a:lnSpc>
              <a:buFont typeface="Arial" panose="020B0604020202020204" pitchFamily="34" charset="0"/>
              <a:buChar char="•"/>
            </a:pPr>
            <a:r>
              <a:rPr lang="en-GB" sz="2400" dirty="0">
                <a:latin typeface="Cambria"/>
                <a:ea typeface="Cambria"/>
              </a:rPr>
              <a:t>The switching regulator is again a transistor (like a power MOSFET) just like in Linear Regulator, but the difference is that the transistor in SMPS doesn’t continuously stay in saturation or fully ON state but rather switches between fully ON and fully OFF states at a very high frequency. Hence the name Switching Mode Power Supply.</a:t>
            </a:r>
          </a:p>
        </p:txBody>
      </p:sp>
      <p:sp>
        <p:nvSpPr>
          <p:cNvPr id="16" name="TextBox 15">
            <a:extLst>
              <a:ext uri="{FF2B5EF4-FFF2-40B4-BE49-F238E27FC236}">
                <a16:creationId xmlns:a16="http://schemas.microsoft.com/office/drawing/2014/main" id="{BAE0A156-7D83-76D0-3F38-156333046F36}"/>
              </a:ext>
            </a:extLst>
          </p:cNvPr>
          <p:cNvSpPr txBox="1"/>
          <p:nvPr/>
        </p:nvSpPr>
        <p:spPr>
          <a:xfrm>
            <a:off x="248920" y="1213288"/>
            <a:ext cx="688848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Switch Mode Power Supply (SMPS)</a:t>
            </a:r>
          </a:p>
        </p:txBody>
      </p:sp>
      <p:sp>
        <p:nvSpPr>
          <p:cNvPr id="3" name="Footer Placeholder 3">
            <a:extLst>
              <a:ext uri="{FF2B5EF4-FFF2-40B4-BE49-F238E27FC236}">
                <a16:creationId xmlns:a16="http://schemas.microsoft.com/office/drawing/2014/main" id="{75BB1938-50F0-4596-2DD0-B8FDE8579E6F}"/>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ACDB5002 – </a:t>
            </a:r>
            <a:r>
              <a:rPr lang="en-GB" sz="800" b="1" i="1" kern="0" dirty="0">
                <a:latin typeface="Arial" panose="020B0604020202020204" pitchFamily="34" charset="0"/>
                <a:ea typeface="Calibri" panose="020F0502020204030204" pitchFamily="34" charset="0"/>
              </a:rPr>
              <a:t>Electronics 1</a:t>
            </a:r>
          </a:p>
          <a:p>
            <a:r>
              <a:rPr lang="en-GB" sz="800" b="1" i="1" dirty="0"/>
              <a:t> </a:t>
            </a:r>
          </a:p>
        </p:txBody>
      </p:sp>
    </p:spTree>
    <p:extLst>
      <p:ext uri="{BB962C8B-B14F-4D97-AF65-F5344CB8AC3E}">
        <p14:creationId xmlns:p14="http://schemas.microsoft.com/office/powerpoint/2010/main" val="3658654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a:t>
            </a:fld>
            <a:endParaRPr lang="en-GB"/>
          </a:p>
        </p:txBody>
      </p:sp>
      <p:sp>
        <p:nvSpPr>
          <p:cNvPr id="15" name="TextBox 14">
            <a:extLst>
              <a:ext uri="{FF2B5EF4-FFF2-40B4-BE49-F238E27FC236}">
                <a16:creationId xmlns:a16="http://schemas.microsoft.com/office/drawing/2014/main" id="{85B9DB09-AFF2-ED26-610C-81DB3EC95191}"/>
              </a:ext>
            </a:extLst>
          </p:cNvPr>
          <p:cNvSpPr txBox="1"/>
          <p:nvPr/>
        </p:nvSpPr>
        <p:spPr>
          <a:xfrm>
            <a:off x="401320" y="1798063"/>
            <a:ext cx="11272520" cy="4455772"/>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GB" sz="2400" dirty="0">
                <a:latin typeface="Cambria"/>
                <a:ea typeface="Cambria"/>
              </a:rPr>
              <a:t>Switch Mode or Switching Mode Power Supply or simply SMPS is a type of Power Supply Unit (PSU) that uses switching devices to transfer electrical energy from source to load. </a:t>
            </a:r>
            <a:endParaRPr lang="en-US" dirty="0"/>
          </a:p>
          <a:p>
            <a:pPr marL="285750" indent="-285750" algn="just">
              <a:lnSpc>
                <a:spcPct val="150000"/>
              </a:lnSpc>
              <a:buFont typeface="Arial" panose="020B0604020202020204" pitchFamily="34" charset="0"/>
              <a:buChar char="•"/>
            </a:pPr>
            <a:r>
              <a:rPr lang="en-GB" sz="2400" dirty="0">
                <a:latin typeface="Cambria"/>
                <a:ea typeface="Cambria"/>
              </a:rPr>
              <a:t>The source is either AC or DC and the load is DC.</a:t>
            </a:r>
          </a:p>
          <a:p>
            <a:pPr marL="285750" indent="-285750" algn="just">
              <a:lnSpc>
                <a:spcPct val="150000"/>
              </a:lnSpc>
              <a:buFont typeface="Arial" panose="020B0604020202020204" pitchFamily="34" charset="0"/>
              <a:buChar char="•"/>
            </a:pPr>
            <a:r>
              <a:rPr lang="en-GB" sz="2400" dirty="0">
                <a:latin typeface="Cambria"/>
                <a:ea typeface="Cambria"/>
              </a:rPr>
              <a:t>The most common application of an SMPS is the </a:t>
            </a:r>
            <a:r>
              <a:rPr lang="en-GB" sz="2400" b="1" dirty="0">
                <a:latin typeface="Cambria"/>
                <a:ea typeface="Cambria"/>
              </a:rPr>
              <a:t>power supply unit of a computer.</a:t>
            </a:r>
          </a:p>
          <a:p>
            <a:pPr marL="285750" indent="-285750" algn="just">
              <a:lnSpc>
                <a:spcPct val="150000"/>
              </a:lnSpc>
              <a:buFont typeface="Arial" panose="020B0604020202020204" pitchFamily="34" charset="0"/>
              <a:buChar char="•"/>
            </a:pPr>
            <a:r>
              <a:rPr lang="en-GB" sz="2400" dirty="0">
                <a:latin typeface="Cambria"/>
                <a:ea typeface="Cambria"/>
              </a:rPr>
              <a:t>Some of the advantages of SMPS includes high efficiency, low cost and high power density.</a:t>
            </a:r>
          </a:p>
        </p:txBody>
      </p:sp>
      <p:sp>
        <p:nvSpPr>
          <p:cNvPr id="16" name="TextBox 15">
            <a:extLst>
              <a:ext uri="{FF2B5EF4-FFF2-40B4-BE49-F238E27FC236}">
                <a16:creationId xmlns:a16="http://schemas.microsoft.com/office/drawing/2014/main" id="{BAE0A156-7D83-76D0-3F38-156333046F36}"/>
              </a:ext>
            </a:extLst>
          </p:cNvPr>
          <p:cNvSpPr txBox="1"/>
          <p:nvPr/>
        </p:nvSpPr>
        <p:spPr>
          <a:xfrm>
            <a:off x="248920" y="1213288"/>
            <a:ext cx="688848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Switch Mode Power Supply (SMPS)</a:t>
            </a:r>
          </a:p>
        </p:txBody>
      </p:sp>
      <p:sp>
        <p:nvSpPr>
          <p:cNvPr id="3" name="Footer Placeholder 3">
            <a:extLst>
              <a:ext uri="{FF2B5EF4-FFF2-40B4-BE49-F238E27FC236}">
                <a16:creationId xmlns:a16="http://schemas.microsoft.com/office/drawing/2014/main" id="{4912992F-D020-D093-03A9-170C4B9FB2ED}"/>
              </a:ext>
            </a:extLst>
          </p:cNvPr>
          <p:cNvSpPr txBox="1">
            <a:spLocks/>
          </p:cNvSpPr>
          <p:nvPr/>
        </p:nvSpPr>
        <p:spPr>
          <a:xfrm>
            <a:off x="172941" y="662272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12781707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4</a:t>
            </a:fld>
            <a:endParaRPr lang="en-GB"/>
          </a:p>
        </p:txBody>
      </p:sp>
      <p:sp>
        <p:nvSpPr>
          <p:cNvPr id="15" name="TextBox 14">
            <a:extLst>
              <a:ext uri="{FF2B5EF4-FFF2-40B4-BE49-F238E27FC236}">
                <a16:creationId xmlns:a16="http://schemas.microsoft.com/office/drawing/2014/main" id="{85B9DB09-AFF2-ED26-610C-81DB3EC95191}"/>
              </a:ext>
            </a:extLst>
          </p:cNvPr>
          <p:cNvSpPr txBox="1"/>
          <p:nvPr/>
        </p:nvSpPr>
        <p:spPr>
          <a:xfrm>
            <a:off x="401320" y="1798063"/>
            <a:ext cx="11272520" cy="1140633"/>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GB" sz="2400" dirty="0">
                <a:latin typeface="Cambria"/>
                <a:ea typeface="Cambria"/>
              </a:rPr>
              <a:t>SMPS switches between fully ON and fully OFF states at a very high frequency. Hence the name Switching Mode Power Supply.</a:t>
            </a:r>
            <a:endParaRPr lang="en-US" dirty="0">
              <a:latin typeface="Calibri" panose="020F0502020204030204"/>
              <a:ea typeface="Cambria"/>
              <a:cs typeface="Calibri" panose="020F0502020204030204"/>
            </a:endParaRPr>
          </a:p>
        </p:txBody>
      </p:sp>
      <p:sp>
        <p:nvSpPr>
          <p:cNvPr id="16" name="TextBox 15">
            <a:extLst>
              <a:ext uri="{FF2B5EF4-FFF2-40B4-BE49-F238E27FC236}">
                <a16:creationId xmlns:a16="http://schemas.microsoft.com/office/drawing/2014/main" id="{BAE0A156-7D83-76D0-3F38-156333046F36}"/>
              </a:ext>
            </a:extLst>
          </p:cNvPr>
          <p:cNvSpPr txBox="1"/>
          <p:nvPr/>
        </p:nvSpPr>
        <p:spPr>
          <a:xfrm>
            <a:off x="248920" y="1213288"/>
            <a:ext cx="688848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Switch Mode Power Supply (SMPS)</a:t>
            </a:r>
          </a:p>
        </p:txBody>
      </p:sp>
      <p:sp>
        <p:nvSpPr>
          <p:cNvPr id="6" name="Footer Placeholder 3">
            <a:extLst>
              <a:ext uri="{FF2B5EF4-FFF2-40B4-BE49-F238E27FC236}">
                <a16:creationId xmlns:a16="http://schemas.microsoft.com/office/drawing/2014/main" id="{75052E2B-1809-0EE0-753C-25CC5CC813D4}"/>
              </a:ext>
            </a:extLst>
          </p:cNvPr>
          <p:cNvSpPr txBox="1">
            <a:spLocks/>
          </p:cNvSpPr>
          <p:nvPr/>
        </p:nvSpPr>
        <p:spPr>
          <a:xfrm>
            <a:off x="172941" y="662272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pic>
        <p:nvPicPr>
          <p:cNvPr id="7" name="Picture 6">
            <a:extLst>
              <a:ext uri="{FF2B5EF4-FFF2-40B4-BE49-F238E27FC236}">
                <a16:creationId xmlns:a16="http://schemas.microsoft.com/office/drawing/2014/main" id="{21DEBED3-D62A-6F74-4AFA-BE1D7708DBAB}"/>
              </a:ext>
            </a:extLst>
          </p:cNvPr>
          <p:cNvPicPr>
            <a:picLocks noChangeAspect="1"/>
          </p:cNvPicPr>
          <p:nvPr/>
        </p:nvPicPr>
        <p:blipFill>
          <a:blip r:embed="rId2"/>
          <a:stretch>
            <a:fillRect/>
          </a:stretch>
        </p:blipFill>
        <p:spPr>
          <a:xfrm>
            <a:off x="1514792" y="3067746"/>
            <a:ext cx="8410575" cy="3248025"/>
          </a:xfrm>
          <a:prstGeom prst="rect">
            <a:avLst/>
          </a:prstGeom>
        </p:spPr>
      </p:pic>
    </p:spTree>
    <p:extLst>
      <p:ext uri="{BB962C8B-B14F-4D97-AF65-F5344CB8AC3E}">
        <p14:creationId xmlns:p14="http://schemas.microsoft.com/office/powerpoint/2010/main" val="128013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5</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45129" y="1594288"/>
            <a:ext cx="6888480" cy="584775"/>
          </a:xfrm>
          <a:prstGeom prst="rect">
            <a:avLst/>
          </a:prstGeom>
          <a:noFill/>
        </p:spPr>
        <p:txBody>
          <a:bodyPr wrap="square" lIns="91440" tIns="45720" rIns="91440" bIns="45720" rtlCol="0" anchor="t">
            <a:spAutoFit/>
          </a:bodyPr>
          <a:lstStyle/>
          <a:p>
            <a:r>
              <a:rPr lang="en-GB" sz="3200" b="1">
                <a:latin typeface="Cambria"/>
                <a:ea typeface="Cambria"/>
              </a:rPr>
              <a:t>Duty Cycle</a:t>
            </a:r>
            <a:endParaRPr lang="en-GB" sz="3200" b="1">
              <a:latin typeface="Cambria" panose="02040503050406030204" pitchFamily="18" charset="0"/>
              <a:ea typeface="Cambria" panose="02040503050406030204" pitchFamily="18" charset="0"/>
            </a:endParaRPr>
          </a:p>
        </p:txBody>
      </p:sp>
      <p:pic>
        <p:nvPicPr>
          <p:cNvPr id="3" name="Picture 5" descr="Timeline&#10;&#10;Description automatically generated">
            <a:extLst>
              <a:ext uri="{FF2B5EF4-FFF2-40B4-BE49-F238E27FC236}">
                <a16:creationId xmlns:a16="http://schemas.microsoft.com/office/drawing/2014/main" id="{FE97E141-F94A-4F9C-DEC2-D0DC05E0889F}"/>
              </a:ext>
            </a:extLst>
          </p:cNvPr>
          <p:cNvPicPr>
            <a:picLocks noChangeAspect="1"/>
          </p:cNvPicPr>
          <p:nvPr/>
        </p:nvPicPr>
        <p:blipFill>
          <a:blip r:embed="rId2"/>
          <a:stretch>
            <a:fillRect/>
          </a:stretch>
        </p:blipFill>
        <p:spPr>
          <a:xfrm>
            <a:off x="7263962" y="1603846"/>
            <a:ext cx="4247182" cy="4512071"/>
          </a:xfrm>
          <a:prstGeom prst="rect">
            <a:avLst/>
          </a:prstGeom>
        </p:spPr>
      </p:pic>
      <p:sp>
        <p:nvSpPr>
          <p:cNvPr id="6" name="TextBox 5">
            <a:extLst>
              <a:ext uri="{FF2B5EF4-FFF2-40B4-BE49-F238E27FC236}">
                <a16:creationId xmlns:a16="http://schemas.microsoft.com/office/drawing/2014/main" id="{9444B9FD-24D8-A0F2-DF7B-FFCA99FB1DB5}"/>
              </a:ext>
            </a:extLst>
          </p:cNvPr>
          <p:cNvSpPr txBox="1"/>
          <p:nvPr/>
        </p:nvSpPr>
        <p:spPr>
          <a:xfrm>
            <a:off x="147128" y="2322754"/>
            <a:ext cx="6895628" cy="16970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US" sz="2400" dirty="0">
                <a:latin typeface="Cambria" panose="02040503050406030204" pitchFamily="18" charset="0"/>
                <a:ea typeface="Cambria" panose="02040503050406030204" pitchFamily="18" charset="0"/>
                <a:cs typeface="Calibri"/>
              </a:rPr>
              <a:t>Duty Cycle is defined as the ratio of a time a  load / circuit is </a:t>
            </a:r>
            <a:r>
              <a:rPr lang="en-US" sz="2400" b="1" dirty="0">
                <a:latin typeface="Cambria" panose="02040503050406030204" pitchFamily="18" charset="0"/>
                <a:ea typeface="Cambria" panose="02040503050406030204" pitchFamily="18" charset="0"/>
                <a:cs typeface="Calibri"/>
              </a:rPr>
              <a:t>ON </a:t>
            </a:r>
            <a:r>
              <a:rPr lang="en-US" sz="2400" dirty="0">
                <a:latin typeface="Cambria" panose="02040503050406030204" pitchFamily="18" charset="0"/>
                <a:ea typeface="Cambria" panose="02040503050406030204" pitchFamily="18" charset="0"/>
                <a:cs typeface="Calibri"/>
              </a:rPr>
              <a:t>compared to the time the load / circuit is </a:t>
            </a:r>
            <a:r>
              <a:rPr lang="en-US" sz="2400" b="1" dirty="0">
                <a:latin typeface="Cambria" panose="02040503050406030204" pitchFamily="18" charset="0"/>
                <a:ea typeface="Cambria" panose="02040503050406030204" pitchFamily="18" charset="0"/>
                <a:cs typeface="Calibri"/>
              </a:rPr>
              <a:t>OFF</a:t>
            </a:r>
            <a:endParaRPr lang="en-US" b="1" dirty="0">
              <a:latin typeface="Cambria" panose="02040503050406030204" pitchFamily="18" charset="0"/>
              <a:ea typeface="Cambria" panose="02040503050406030204" pitchFamily="18" charset="0"/>
            </a:endParaRPr>
          </a:p>
        </p:txBody>
      </p:sp>
      <p:pic>
        <p:nvPicPr>
          <p:cNvPr id="7" name="Picture 7" descr="A picture containing table&#10;&#10;Description automatically generated">
            <a:extLst>
              <a:ext uri="{FF2B5EF4-FFF2-40B4-BE49-F238E27FC236}">
                <a16:creationId xmlns:a16="http://schemas.microsoft.com/office/drawing/2014/main" id="{A48A14C7-72A5-DB81-D25D-BCEA540061F0}"/>
              </a:ext>
            </a:extLst>
          </p:cNvPr>
          <p:cNvPicPr>
            <a:picLocks noChangeAspect="1"/>
          </p:cNvPicPr>
          <p:nvPr/>
        </p:nvPicPr>
        <p:blipFill>
          <a:blip r:embed="rId3"/>
          <a:stretch>
            <a:fillRect/>
          </a:stretch>
        </p:blipFill>
        <p:spPr>
          <a:xfrm>
            <a:off x="2787170" y="4354587"/>
            <a:ext cx="1762125" cy="771525"/>
          </a:xfrm>
          <a:prstGeom prst="rect">
            <a:avLst/>
          </a:prstGeom>
        </p:spPr>
      </p:pic>
      <p:sp>
        <p:nvSpPr>
          <p:cNvPr id="8" name="Footer Placeholder 3">
            <a:extLst>
              <a:ext uri="{FF2B5EF4-FFF2-40B4-BE49-F238E27FC236}">
                <a16:creationId xmlns:a16="http://schemas.microsoft.com/office/drawing/2014/main" id="{A88ADD3E-5E5F-F1CE-F89E-28EFBC453572}"/>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3973763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6</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45129" y="1594288"/>
            <a:ext cx="6888480" cy="584775"/>
          </a:xfrm>
          <a:prstGeom prst="rect">
            <a:avLst/>
          </a:prstGeom>
          <a:noFill/>
        </p:spPr>
        <p:txBody>
          <a:bodyPr wrap="square" lIns="91440" tIns="45720" rIns="91440" bIns="45720" rtlCol="0" anchor="t">
            <a:spAutoFit/>
          </a:bodyPr>
          <a:lstStyle/>
          <a:p>
            <a:r>
              <a:rPr lang="en-GB" sz="3200" b="1" dirty="0">
                <a:latin typeface="Cambria"/>
                <a:ea typeface="Cambria"/>
              </a:rPr>
              <a:t>DC Chopper</a:t>
            </a:r>
            <a:endParaRPr lang="en-GB" sz="3200" b="1" dirty="0">
              <a:latin typeface="Cambria" panose="02040503050406030204" pitchFamily="18" charset="0"/>
              <a:ea typeface="Cambria" panose="02040503050406030204" pitchFamily="18" charset="0"/>
            </a:endParaRPr>
          </a:p>
        </p:txBody>
      </p:sp>
      <p:sp>
        <p:nvSpPr>
          <p:cNvPr id="6" name="TextBox 5">
            <a:extLst>
              <a:ext uri="{FF2B5EF4-FFF2-40B4-BE49-F238E27FC236}">
                <a16:creationId xmlns:a16="http://schemas.microsoft.com/office/drawing/2014/main" id="{9444B9FD-24D8-A0F2-DF7B-FFCA99FB1DB5}"/>
              </a:ext>
            </a:extLst>
          </p:cNvPr>
          <p:cNvSpPr txBox="1"/>
          <p:nvPr/>
        </p:nvSpPr>
        <p:spPr>
          <a:xfrm>
            <a:off x="147128" y="2322754"/>
            <a:ext cx="6895628" cy="33477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lnSpc>
                <a:spcPct val="150000"/>
              </a:lnSpc>
              <a:buFont typeface="Arial" panose="020B0604020202020204" pitchFamily="34" charset="0"/>
              <a:buChar char="•"/>
            </a:pPr>
            <a:r>
              <a:rPr lang="en-GB" sz="2400" dirty="0">
                <a:latin typeface="Cambria" panose="02040503050406030204" pitchFamily="18" charset="0"/>
                <a:ea typeface="Cambria" panose="02040503050406030204" pitchFamily="18" charset="0"/>
                <a:cs typeface="Calibri"/>
              </a:rPr>
              <a:t>Chopper is a basically static power electronics device which converts fixed DC voltage/power to variable DC voltage or power. </a:t>
            </a:r>
          </a:p>
          <a:p>
            <a:pPr marL="342900" indent="-342900" algn="just">
              <a:lnSpc>
                <a:spcPct val="150000"/>
              </a:lnSpc>
              <a:buFont typeface="Arial" panose="020B0604020202020204" pitchFamily="34" charset="0"/>
              <a:buChar char="•"/>
            </a:pPr>
            <a:r>
              <a:rPr lang="en-GB" sz="2400" dirty="0">
                <a:latin typeface="Cambria" panose="02040503050406030204" pitchFamily="18" charset="0"/>
                <a:ea typeface="Cambria" panose="02040503050406030204" pitchFamily="18" charset="0"/>
              </a:rPr>
              <a:t>It is nothing but a high-speed switch which connects and disconnects the load from source at a higher rate.</a:t>
            </a:r>
            <a:endParaRPr lang="en-US" sz="2400" dirty="0">
              <a:latin typeface="Cambria" panose="02040503050406030204" pitchFamily="18" charset="0"/>
              <a:ea typeface="Cambria" panose="02040503050406030204" pitchFamily="18" charset="0"/>
            </a:endParaRPr>
          </a:p>
        </p:txBody>
      </p:sp>
      <p:pic>
        <p:nvPicPr>
          <p:cNvPr id="9" name="Picture 8">
            <a:extLst>
              <a:ext uri="{FF2B5EF4-FFF2-40B4-BE49-F238E27FC236}">
                <a16:creationId xmlns:a16="http://schemas.microsoft.com/office/drawing/2014/main" id="{82EC9A5C-5CA1-AB62-B992-94125B9AE40C}"/>
              </a:ext>
            </a:extLst>
          </p:cNvPr>
          <p:cNvPicPr>
            <a:picLocks noChangeAspect="1"/>
          </p:cNvPicPr>
          <p:nvPr/>
        </p:nvPicPr>
        <p:blipFill>
          <a:blip r:embed="rId2"/>
          <a:stretch>
            <a:fillRect/>
          </a:stretch>
        </p:blipFill>
        <p:spPr>
          <a:xfrm>
            <a:off x="7211526" y="2432561"/>
            <a:ext cx="4625174" cy="2619274"/>
          </a:xfrm>
          <a:prstGeom prst="rect">
            <a:avLst/>
          </a:prstGeom>
        </p:spPr>
      </p:pic>
      <p:sp>
        <p:nvSpPr>
          <p:cNvPr id="3" name="Footer Placeholder 3">
            <a:extLst>
              <a:ext uri="{FF2B5EF4-FFF2-40B4-BE49-F238E27FC236}">
                <a16:creationId xmlns:a16="http://schemas.microsoft.com/office/drawing/2014/main" id="{5F4EBDAD-84AF-DFCF-710C-ECD930CEE272}"/>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3265464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7</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45129" y="1594288"/>
            <a:ext cx="6888480" cy="584775"/>
          </a:xfrm>
          <a:prstGeom prst="rect">
            <a:avLst/>
          </a:prstGeom>
          <a:noFill/>
        </p:spPr>
        <p:txBody>
          <a:bodyPr wrap="square" lIns="91440" tIns="45720" rIns="91440" bIns="45720" rtlCol="0" anchor="t">
            <a:spAutoFit/>
          </a:bodyPr>
          <a:lstStyle/>
          <a:p>
            <a:r>
              <a:rPr lang="en-GB" sz="3200" b="1" dirty="0">
                <a:latin typeface="Cambria"/>
                <a:ea typeface="Cambria"/>
              </a:rPr>
              <a:t>DC Chopper- ON State</a:t>
            </a:r>
            <a:endParaRPr lang="en-GB" sz="3200" b="1" dirty="0">
              <a:latin typeface="Cambria" panose="02040503050406030204" pitchFamily="18" charset="0"/>
              <a:ea typeface="Cambria" panose="02040503050406030204" pitchFamily="18" charset="0"/>
            </a:endParaRPr>
          </a:p>
        </p:txBody>
      </p:sp>
      <p:sp>
        <p:nvSpPr>
          <p:cNvPr id="6" name="TextBox 5">
            <a:extLst>
              <a:ext uri="{FF2B5EF4-FFF2-40B4-BE49-F238E27FC236}">
                <a16:creationId xmlns:a16="http://schemas.microsoft.com/office/drawing/2014/main" id="{9444B9FD-24D8-A0F2-DF7B-FFCA99FB1DB5}"/>
              </a:ext>
            </a:extLst>
          </p:cNvPr>
          <p:cNvSpPr txBox="1"/>
          <p:nvPr/>
        </p:nvSpPr>
        <p:spPr>
          <a:xfrm>
            <a:off x="147128" y="2322755"/>
            <a:ext cx="10934314" cy="11317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lnSpc>
                <a:spcPct val="150000"/>
              </a:lnSpc>
              <a:buFont typeface="Arial" panose="020B0604020202020204" pitchFamily="34" charset="0"/>
              <a:buChar char="•"/>
            </a:pPr>
            <a:r>
              <a:rPr lang="en-GB" sz="2400" dirty="0">
                <a:latin typeface="Cambria" panose="02040503050406030204" pitchFamily="18" charset="0"/>
                <a:ea typeface="Cambria" panose="02040503050406030204" pitchFamily="18" charset="0"/>
                <a:cs typeface="Calibri"/>
              </a:rPr>
              <a:t>When CH is turned ON, V</a:t>
            </a:r>
            <a:r>
              <a:rPr lang="en-GB" sz="1400" dirty="0">
                <a:latin typeface="Cambria" panose="02040503050406030204" pitchFamily="18" charset="0"/>
                <a:ea typeface="Cambria" panose="02040503050406030204" pitchFamily="18" charset="0"/>
                <a:cs typeface="Calibri"/>
              </a:rPr>
              <a:t>s</a:t>
            </a:r>
            <a:r>
              <a:rPr lang="en-GB" sz="2400" dirty="0">
                <a:latin typeface="Cambria" panose="02040503050406030204" pitchFamily="18" charset="0"/>
                <a:ea typeface="Cambria" panose="02040503050406030204" pitchFamily="18" charset="0"/>
                <a:cs typeface="Calibri"/>
              </a:rPr>
              <a:t> directly appears across the load as shown in figure. So,  V</a:t>
            </a:r>
            <a:r>
              <a:rPr lang="en-GB" sz="1200" dirty="0">
                <a:latin typeface="Cambria" panose="02040503050406030204" pitchFamily="18" charset="0"/>
                <a:ea typeface="Cambria" panose="02040503050406030204" pitchFamily="18" charset="0"/>
                <a:cs typeface="Calibri"/>
              </a:rPr>
              <a:t>o</a:t>
            </a:r>
            <a:r>
              <a:rPr lang="en-GB" sz="2400" dirty="0">
                <a:latin typeface="Cambria" panose="02040503050406030204" pitchFamily="18" charset="0"/>
                <a:ea typeface="Cambria" panose="02040503050406030204" pitchFamily="18" charset="0"/>
                <a:cs typeface="Calibri"/>
              </a:rPr>
              <a:t> = V</a:t>
            </a:r>
            <a:r>
              <a:rPr lang="en-GB" sz="1200" dirty="0">
                <a:latin typeface="Cambria" panose="02040503050406030204" pitchFamily="18" charset="0"/>
                <a:ea typeface="Cambria" panose="02040503050406030204" pitchFamily="18" charset="0"/>
                <a:cs typeface="Calibri"/>
              </a:rPr>
              <a:t>S</a:t>
            </a:r>
            <a:r>
              <a:rPr lang="en-GB" sz="2400" dirty="0">
                <a:latin typeface="Cambria" panose="02040503050406030204" pitchFamily="18" charset="0"/>
                <a:ea typeface="Cambria" panose="02040503050406030204" pitchFamily="18" charset="0"/>
                <a:cs typeface="Calibri"/>
              </a:rPr>
              <a:t>.</a:t>
            </a:r>
            <a:endParaRPr lang="en-US" sz="2400" dirty="0">
              <a:latin typeface="Cambria" panose="02040503050406030204" pitchFamily="18" charset="0"/>
              <a:ea typeface="Cambria" panose="02040503050406030204" pitchFamily="18" charset="0"/>
            </a:endParaRPr>
          </a:p>
        </p:txBody>
      </p:sp>
      <p:pic>
        <p:nvPicPr>
          <p:cNvPr id="7" name="Picture 6">
            <a:extLst>
              <a:ext uri="{FF2B5EF4-FFF2-40B4-BE49-F238E27FC236}">
                <a16:creationId xmlns:a16="http://schemas.microsoft.com/office/drawing/2014/main" id="{E819E169-FBF6-02E1-B716-07DBD36CAAC1}"/>
              </a:ext>
            </a:extLst>
          </p:cNvPr>
          <p:cNvPicPr>
            <a:picLocks noChangeAspect="1"/>
          </p:cNvPicPr>
          <p:nvPr/>
        </p:nvPicPr>
        <p:blipFill>
          <a:blip r:embed="rId2"/>
          <a:stretch>
            <a:fillRect/>
          </a:stretch>
        </p:blipFill>
        <p:spPr>
          <a:xfrm>
            <a:off x="1991387" y="3317636"/>
            <a:ext cx="4696480" cy="2810267"/>
          </a:xfrm>
          <a:prstGeom prst="rect">
            <a:avLst/>
          </a:prstGeom>
        </p:spPr>
      </p:pic>
      <p:sp>
        <p:nvSpPr>
          <p:cNvPr id="3" name="Footer Placeholder 3">
            <a:extLst>
              <a:ext uri="{FF2B5EF4-FFF2-40B4-BE49-F238E27FC236}">
                <a16:creationId xmlns:a16="http://schemas.microsoft.com/office/drawing/2014/main" id="{4D16CB09-CB25-EE99-6A35-19BEB4F332D5}"/>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3050997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8</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45129" y="1594288"/>
            <a:ext cx="6888480" cy="584775"/>
          </a:xfrm>
          <a:prstGeom prst="rect">
            <a:avLst/>
          </a:prstGeom>
          <a:noFill/>
        </p:spPr>
        <p:txBody>
          <a:bodyPr wrap="square" lIns="91440" tIns="45720" rIns="91440" bIns="45720" rtlCol="0" anchor="t">
            <a:spAutoFit/>
          </a:bodyPr>
          <a:lstStyle/>
          <a:p>
            <a:r>
              <a:rPr lang="en-GB" sz="3200" b="1" dirty="0">
                <a:latin typeface="Cambria"/>
                <a:ea typeface="Cambria"/>
              </a:rPr>
              <a:t>DC Chopper- OFF State</a:t>
            </a:r>
            <a:endParaRPr lang="en-GB" sz="3200" b="1" dirty="0">
              <a:latin typeface="Cambria" panose="02040503050406030204" pitchFamily="18" charset="0"/>
              <a:ea typeface="Cambria" panose="02040503050406030204" pitchFamily="18" charset="0"/>
            </a:endParaRPr>
          </a:p>
        </p:txBody>
      </p:sp>
      <p:sp>
        <p:nvSpPr>
          <p:cNvPr id="6" name="TextBox 5">
            <a:extLst>
              <a:ext uri="{FF2B5EF4-FFF2-40B4-BE49-F238E27FC236}">
                <a16:creationId xmlns:a16="http://schemas.microsoft.com/office/drawing/2014/main" id="{9444B9FD-24D8-A0F2-DF7B-FFCA99FB1DB5}"/>
              </a:ext>
            </a:extLst>
          </p:cNvPr>
          <p:cNvSpPr txBox="1"/>
          <p:nvPr/>
        </p:nvSpPr>
        <p:spPr>
          <a:xfrm>
            <a:off x="147127" y="2322755"/>
            <a:ext cx="11214971" cy="5777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lnSpc>
                <a:spcPct val="150000"/>
              </a:lnSpc>
              <a:buFont typeface="Arial" panose="020B0604020202020204" pitchFamily="34" charset="0"/>
              <a:buChar char="•"/>
            </a:pPr>
            <a:r>
              <a:rPr lang="en-GB" sz="2400" dirty="0">
                <a:latin typeface="Cambria" panose="02040503050406030204" pitchFamily="18" charset="0"/>
                <a:ea typeface="Cambria" panose="02040503050406030204" pitchFamily="18" charset="0"/>
                <a:cs typeface="Calibri"/>
              </a:rPr>
              <a:t>When CH is turned off, Vs is disconnected from the load. So, output voltage Vo = 0.</a:t>
            </a:r>
            <a:endParaRPr lang="en-US" sz="2400" dirty="0">
              <a:latin typeface="Cambria" panose="02040503050406030204" pitchFamily="18" charset="0"/>
              <a:ea typeface="Cambria" panose="02040503050406030204" pitchFamily="18" charset="0"/>
            </a:endParaRPr>
          </a:p>
        </p:txBody>
      </p:sp>
      <p:pic>
        <p:nvPicPr>
          <p:cNvPr id="8" name="Picture 7">
            <a:extLst>
              <a:ext uri="{FF2B5EF4-FFF2-40B4-BE49-F238E27FC236}">
                <a16:creationId xmlns:a16="http://schemas.microsoft.com/office/drawing/2014/main" id="{925D37F5-6DA4-BF74-4190-A0B4C8A269D3}"/>
              </a:ext>
            </a:extLst>
          </p:cNvPr>
          <p:cNvPicPr>
            <a:picLocks noChangeAspect="1"/>
          </p:cNvPicPr>
          <p:nvPr/>
        </p:nvPicPr>
        <p:blipFill>
          <a:blip r:embed="rId2"/>
          <a:stretch>
            <a:fillRect/>
          </a:stretch>
        </p:blipFill>
        <p:spPr>
          <a:xfrm>
            <a:off x="535671" y="2900542"/>
            <a:ext cx="4620270" cy="2981741"/>
          </a:xfrm>
          <a:prstGeom prst="rect">
            <a:avLst/>
          </a:prstGeom>
        </p:spPr>
      </p:pic>
      <p:pic>
        <p:nvPicPr>
          <p:cNvPr id="12" name="Picture 11">
            <a:extLst>
              <a:ext uri="{FF2B5EF4-FFF2-40B4-BE49-F238E27FC236}">
                <a16:creationId xmlns:a16="http://schemas.microsoft.com/office/drawing/2014/main" id="{3648437B-0AAA-3B17-4E0C-B204EBF64182}"/>
              </a:ext>
            </a:extLst>
          </p:cNvPr>
          <p:cNvPicPr>
            <a:picLocks noChangeAspect="1"/>
          </p:cNvPicPr>
          <p:nvPr/>
        </p:nvPicPr>
        <p:blipFill>
          <a:blip r:embed="rId3"/>
          <a:stretch>
            <a:fillRect/>
          </a:stretch>
        </p:blipFill>
        <p:spPr>
          <a:xfrm>
            <a:off x="5986990" y="2900542"/>
            <a:ext cx="4544059" cy="3010320"/>
          </a:xfrm>
          <a:prstGeom prst="rect">
            <a:avLst/>
          </a:prstGeom>
        </p:spPr>
      </p:pic>
      <p:sp>
        <p:nvSpPr>
          <p:cNvPr id="3" name="Footer Placeholder 3">
            <a:extLst>
              <a:ext uri="{FF2B5EF4-FFF2-40B4-BE49-F238E27FC236}">
                <a16:creationId xmlns:a16="http://schemas.microsoft.com/office/drawing/2014/main" id="{255FA605-EDBE-CFEB-B6A2-3D6E80A04BF2}"/>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2284503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9</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248920" y="1213288"/>
            <a:ext cx="688848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Types of (SMPS)</a:t>
            </a:r>
          </a:p>
        </p:txBody>
      </p:sp>
      <p:sp>
        <p:nvSpPr>
          <p:cNvPr id="7" name="TextBox 6">
            <a:extLst>
              <a:ext uri="{FF2B5EF4-FFF2-40B4-BE49-F238E27FC236}">
                <a16:creationId xmlns:a16="http://schemas.microsoft.com/office/drawing/2014/main" id="{5628992A-D0CE-F2B8-DA0E-DA4E4A11D5BA}"/>
              </a:ext>
            </a:extLst>
          </p:cNvPr>
          <p:cNvSpPr txBox="1"/>
          <p:nvPr/>
        </p:nvSpPr>
        <p:spPr>
          <a:xfrm>
            <a:off x="1022350" y="2203421"/>
            <a:ext cx="9437370" cy="2239780"/>
          </a:xfrm>
          <a:prstGeom prst="rect">
            <a:avLst/>
          </a:prstGeom>
          <a:noFill/>
        </p:spPr>
        <p:txBody>
          <a:bodyPr wrap="square">
            <a:spAutoFit/>
          </a:bodyPr>
          <a:lstStyle/>
          <a:p>
            <a:pPr algn="l">
              <a:lnSpc>
                <a:spcPct val="150000"/>
              </a:lnSpc>
            </a:pPr>
            <a:r>
              <a:rPr lang="en-GB" sz="2400" b="0" i="0" dirty="0">
                <a:solidFill>
                  <a:srgbClr val="000000"/>
                </a:solidFill>
                <a:effectLst/>
                <a:latin typeface="Cambria" panose="02040503050406030204" pitchFamily="18" charset="0"/>
                <a:ea typeface="Cambria" panose="02040503050406030204" pitchFamily="18" charset="0"/>
              </a:rPr>
              <a:t>The three basic and important types in SMPS are:</a:t>
            </a:r>
            <a:endParaRPr lang="en-GB" sz="2400" b="0" i="0" dirty="0">
              <a:solidFill>
                <a:srgbClr val="34444C"/>
              </a:solidFill>
              <a:effectLst/>
              <a:latin typeface="Cambria" panose="02040503050406030204" pitchFamily="18" charset="0"/>
              <a:ea typeface="Cambria" panose="02040503050406030204" pitchFamily="18" charset="0"/>
            </a:endParaRPr>
          </a:p>
          <a:p>
            <a:pPr marL="715963" indent="-269875" algn="l" fontAlgn="base">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Buck Converter or Step – down Converter</a:t>
            </a:r>
            <a:endParaRPr lang="en-GB" sz="2400" b="0" i="0" dirty="0">
              <a:solidFill>
                <a:srgbClr val="34444C"/>
              </a:solidFill>
              <a:effectLst/>
              <a:latin typeface="Cambria" panose="02040503050406030204" pitchFamily="18" charset="0"/>
              <a:ea typeface="Cambria" panose="02040503050406030204" pitchFamily="18" charset="0"/>
            </a:endParaRPr>
          </a:p>
          <a:p>
            <a:pPr marL="715963" indent="-269875" algn="l" fontAlgn="base">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Boost Converter or Step – up Converter</a:t>
            </a:r>
            <a:endParaRPr lang="en-GB" sz="2400" b="0" i="0" dirty="0">
              <a:solidFill>
                <a:srgbClr val="34444C"/>
              </a:solidFill>
              <a:effectLst/>
              <a:latin typeface="Cambria" panose="02040503050406030204" pitchFamily="18" charset="0"/>
              <a:ea typeface="Cambria" panose="02040503050406030204" pitchFamily="18" charset="0"/>
            </a:endParaRPr>
          </a:p>
          <a:p>
            <a:pPr marL="715963" indent="-269875" algn="l" fontAlgn="base">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Buck – Boost Converter</a:t>
            </a:r>
            <a:endParaRPr lang="en-GB" sz="2400" b="0" i="0" dirty="0">
              <a:solidFill>
                <a:srgbClr val="34444C"/>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0A3FE8EC-FDF2-9ACD-5087-4D7FED1F46CF}"/>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3325927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10</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90527" y="1446968"/>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Buck Converter</a:t>
            </a:r>
          </a:p>
        </p:txBody>
      </p:sp>
      <p:sp>
        <p:nvSpPr>
          <p:cNvPr id="7" name="TextBox 6">
            <a:extLst>
              <a:ext uri="{FF2B5EF4-FFF2-40B4-BE49-F238E27FC236}">
                <a16:creationId xmlns:a16="http://schemas.microsoft.com/office/drawing/2014/main" id="{5628992A-D0CE-F2B8-DA0E-DA4E4A11D5BA}"/>
              </a:ext>
            </a:extLst>
          </p:cNvPr>
          <p:cNvSpPr txBox="1"/>
          <p:nvPr/>
        </p:nvSpPr>
        <p:spPr>
          <a:xfrm>
            <a:off x="554990" y="2305021"/>
            <a:ext cx="11342370" cy="2793778"/>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Buck Converter is a type of SMPS circuit and DC to DC Converter, where the output voltage is less than input voltage. Hence, a Buck Converter is also known as a Step – down Converter.</a:t>
            </a:r>
          </a:p>
          <a:p>
            <a:pPr marL="342900" indent="-342900" algn="l">
              <a:lnSpc>
                <a:spcPct val="150000"/>
              </a:lnSpc>
              <a:buFont typeface="Arial" panose="020B0604020202020204" pitchFamily="34" charset="0"/>
              <a:buChar char="•"/>
            </a:pPr>
            <a:r>
              <a:rPr lang="en-GB" sz="2400" b="0" i="0" dirty="0">
                <a:effectLst/>
                <a:latin typeface="Cambria" panose="02040503050406030204" pitchFamily="18" charset="0"/>
                <a:ea typeface="Cambria" panose="02040503050406030204" pitchFamily="18" charset="0"/>
              </a:rPr>
              <a:t>It is one of the simplest SMPS power converter techniques and is often used in </a:t>
            </a:r>
            <a:r>
              <a:rPr lang="en-GB" sz="2400" b="1" i="0" dirty="0">
                <a:effectLst/>
                <a:latin typeface="Cambria" panose="02040503050406030204" pitchFamily="18" charset="0"/>
                <a:ea typeface="Cambria" panose="02040503050406030204" pitchFamily="18" charset="0"/>
              </a:rPr>
              <a:t>RAM, USB </a:t>
            </a:r>
            <a:r>
              <a:rPr lang="en-GB" sz="2400" b="0" i="0" dirty="0">
                <a:effectLst/>
                <a:latin typeface="Cambria" panose="02040503050406030204" pitchFamily="18" charset="0"/>
                <a:ea typeface="Cambria" panose="02040503050406030204" pitchFamily="18" charset="0"/>
              </a:rPr>
              <a:t>etc. </a:t>
            </a:r>
          </a:p>
        </p:txBody>
      </p:sp>
      <p:sp>
        <p:nvSpPr>
          <p:cNvPr id="3" name="Footer Placeholder 3">
            <a:extLst>
              <a:ext uri="{FF2B5EF4-FFF2-40B4-BE49-F238E27FC236}">
                <a16:creationId xmlns:a16="http://schemas.microsoft.com/office/drawing/2014/main" id="{DACC026F-AED7-6542-50D9-FC9553F4AA42}"/>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42336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11</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16840" y="1592399"/>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Buck Converter</a:t>
            </a:r>
          </a:p>
        </p:txBody>
      </p:sp>
      <p:pic>
        <p:nvPicPr>
          <p:cNvPr id="9" name="Picture 8">
            <a:extLst>
              <a:ext uri="{FF2B5EF4-FFF2-40B4-BE49-F238E27FC236}">
                <a16:creationId xmlns:a16="http://schemas.microsoft.com/office/drawing/2014/main" id="{30043192-6E67-2C2A-E97C-9C00283B1856}"/>
              </a:ext>
            </a:extLst>
          </p:cNvPr>
          <p:cNvPicPr>
            <a:picLocks noChangeAspect="1"/>
          </p:cNvPicPr>
          <p:nvPr/>
        </p:nvPicPr>
        <p:blipFill>
          <a:blip r:embed="rId2"/>
          <a:stretch>
            <a:fillRect/>
          </a:stretch>
        </p:blipFill>
        <p:spPr>
          <a:xfrm>
            <a:off x="6106187" y="2139430"/>
            <a:ext cx="5864833" cy="2912168"/>
          </a:xfrm>
          <a:prstGeom prst="rect">
            <a:avLst/>
          </a:prstGeom>
        </p:spPr>
      </p:pic>
      <p:sp>
        <p:nvSpPr>
          <p:cNvPr id="11" name="TextBox 10">
            <a:extLst>
              <a:ext uri="{FF2B5EF4-FFF2-40B4-BE49-F238E27FC236}">
                <a16:creationId xmlns:a16="http://schemas.microsoft.com/office/drawing/2014/main" id="{56CB5A8A-DDFB-9628-7811-7B0CFC655119}"/>
              </a:ext>
            </a:extLst>
          </p:cNvPr>
          <p:cNvSpPr txBox="1"/>
          <p:nvPr/>
        </p:nvSpPr>
        <p:spPr>
          <a:xfrm>
            <a:off x="116840" y="2319917"/>
            <a:ext cx="5476240" cy="3347776"/>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dirty="0">
                <a:effectLst/>
                <a:latin typeface="Cambria" panose="02040503050406030204" pitchFamily="18" charset="0"/>
                <a:ea typeface="Cambria" panose="02040503050406030204" pitchFamily="18" charset="0"/>
              </a:rPr>
              <a:t>The input DC in buck converter can be a rectified AC or a battery.</a:t>
            </a:r>
          </a:p>
          <a:p>
            <a:pPr marL="342900" indent="-342900" algn="just">
              <a:lnSpc>
                <a:spcPct val="150000"/>
              </a:lnSpc>
              <a:buFont typeface="Arial" panose="020B0604020202020204" pitchFamily="34" charset="0"/>
              <a:buChar char="•"/>
            </a:pPr>
            <a:r>
              <a:rPr lang="en-GB" sz="2400" b="0" i="0" dirty="0">
                <a:effectLst/>
                <a:latin typeface="Cambria" panose="02040503050406030204" pitchFamily="18" charset="0"/>
                <a:ea typeface="Cambria" panose="02040503050406030204" pitchFamily="18" charset="0"/>
              </a:rPr>
              <a:t>A simple buck converter using two switches (one transistor and one diode) and an energy storing element (inductor)</a:t>
            </a:r>
            <a:endParaRPr lang="en-GB" sz="2400" dirty="0">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F93586FD-BF61-9152-7975-50851C75BE61}"/>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39275571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12</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90527" y="1446968"/>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Buck Converter Operation – Pulse High</a:t>
            </a:r>
          </a:p>
        </p:txBody>
      </p:sp>
      <p:sp>
        <p:nvSpPr>
          <p:cNvPr id="8" name="TextBox 7">
            <a:extLst>
              <a:ext uri="{FF2B5EF4-FFF2-40B4-BE49-F238E27FC236}">
                <a16:creationId xmlns:a16="http://schemas.microsoft.com/office/drawing/2014/main" id="{71E8A3FC-C122-06EC-04A2-E49B65CD95E3}"/>
              </a:ext>
            </a:extLst>
          </p:cNvPr>
          <p:cNvSpPr txBox="1"/>
          <p:nvPr/>
        </p:nvSpPr>
        <p:spPr>
          <a:xfrm>
            <a:off x="190527" y="2142085"/>
            <a:ext cx="6761480" cy="390177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When the pulse input to the Gate terminal of the MOSFET is HIGH, the Transistor is turned ON. </a:t>
            </a:r>
          </a:p>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Therefore, the transistor will supply current to the load. </a:t>
            </a:r>
          </a:p>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During this time, the Diode D is reverse biased and will not be a part of the circuit during this period.</a:t>
            </a:r>
            <a:endParaRPr lang="en-GB" sz="2400" dirty="0">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1AFB9EB2-5C7D-B50B-446D-9F442F4476C6}"/>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pic>
        <p:nvPicPr>
          <p:cNvPr id="7" name="Picture 6">
            <a:extLst>
              <a:ext uri="{FF2B5EF4-FFF2-40B4-BE49-F238E27FC236}">
                <a16:creationId xmlns:a16="http://schemas.microsoft.com/office/drawing/2014/main" id="{3C7B7B4E-8E4F-E0B3-9BED-98741CE3C401}"/>
              </a:ext>
            </a:extLst>
          </p:cNvPr>
          <p:cNvPicPr>
            <a:picLocks noChangeAspect="1"/>
          </p:cNvPicPr>
          <p:nvPr/>
        </p:nvPicPr>
        <p:blipFill>
          <a:blip r:embed="rId2"/>
          <a:stretch>
            <a:fillRect/>
          </a:stretch>
        </p:blipFill>
        <p:spPr>
          <a:xfrm>
            <a:off x="6952007" y="2353507"/>
            <a:ext cx="4962525" cy="3057525"/>
          </a:xfrm>
          <a:prstGeom prst="rect">
            <a:avLst/>
          </a:prstGeom>
        </p:spPr>
      </p:pic>
    </p:spTree>
    <p:extLst>
      <p:ext uri="{BB962C8B-B14F-4D97-AF65-F5344CB8AC3E}">
        <p14:creationId xmlns:p14="http://schemas.microsoft.com/office/powerpoint/2010/main" val="4215469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13</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90527" y="1437259"/>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Buck Converter Operation – Pulse High</a:t>
            </a:r>
          </a:p>
        </p:txBody>
      </p:sp>
      <p:sp>
        <p:nvSpPr>
          <p:cNvPr id="8" name="TextBox 7">
            <a:extLst>
              <a:ext uri="{FF2B5EF4-FFF2-40B4-BE49-F238E27FC236}">
                <a16:creationId xmlns:a16="http://schemas.microsoft.com/office/drawing/2014/main" id="{71E8A3FC-C122-06EC-04A2-E49B65CD95E3}"/>
              </a:ext>
            </a:extLst>
          </p:cNvPr>
          <p:cNvSpPr txBox="1"/>
          <p:nvPr/>
        </p:nvSpPr>
        <p:spPr>
          <a:xfrm>
            <a:off x="308702" y="2511567"/>
            <a:ext cx="11594969" cy="223978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Initially, the inductor resists the change in current </a:t>
            </a:r>
          </a:p>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 </a:t>
            </a:r>
            <a:r>
              <a:rPr lang="en-GB" sz="2400" dirty="0">
                <a:solidFill>
                  <a:srgbClr val="000000"/>
                </a:solidFill>
                <a:latin typeface="Cambria" panose="02040503050406030204" pitchFamily="18" charset="0"/>
                <a:ea typeface="Cambria" panose="02040503050406030204" pitchFamily="18" charset="0"/>
              </a:rPr>
              <a:t>H</a:t>
            </a:r>
            <a:r>
              <a:rPr lang="en-GB" sz="2400" b="0" i="0" dirty="0">
                <a:solidFill>
                  <a:srgbClr val="000000"/>
                </a:solidFill>
                <a:effectLst/>
                <a:latin typeface="Cambria" panose="02040503050406030204" pitchFamily="18" charset="0"/>
                <a:ea typeface="Cambria" panose="02040503050406030204" pitchFamily="18" charset="0"/>
              </a:rPr>
              <a:t>ence, the current to the load will increase gradually with expanding magnetic field. </a:t>
            </a:r>
          </a:p>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Also, the charge on the capacitor is built up gradually up to the supply voltage. </a:t>
            </a:r>
          </a:p>
          <a:p>
            <a:pPr marL="285750" indent="-285750" algn="just">
              <a:lnSpc>
                <a:spcPct val="150000"/>
              </a:lnSpc>
              <a:buFont typeface="Arial" panose="020B0604020202020204" pitchFamily="34" charset="0"/>
              <a:buChar char="•"/>
            </a:pPr>
            <a:endParaRPr lang="en-GB" sz="2400" dirty="0">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5FD6FECF-D968-191E-592A-436A057D36B7}"/>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3316573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14</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90527" y="1437259"/>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Buck Converter Operation – Pulse Low</a:t>
            </a:r>
          </a:p>
        </p:txBody>
      </p:sp>
      <p:sp>
        <p:nvSpPr>
          <p:cNvPr id="8" name="TextBox 7">
            <a:extLst>
              <a:ext uri="{FF2B5EF4-FFF2-40B4-BE49-F238E27FC236}">
                <a16:creationId xmlns:a16="http://schemas.microsoft.com/office/drawing/2014/main" id="{71E8A3FC-C122-06EC-04A2-E49B65CD95E3}"/>
              </a:ext>
            </a:extLst>
          </p:cNvPr>
          <p:cNvSpPr txBox="1"/>
          <p:nvPr/>
        </p:nvSpPr>
        <p:spPr>
          <a:xfrm>
            <a:off x="452120" y="2477365"/>
            <a:ext cx="6243319" cy="334777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When the pulse becomes LOW, the switching Transistor is turned OFF. </a:t>
            </a:r>
          </a:p>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The magnetic field that is built up during the Transistor ON state, starts collapsing now and releases the energy back into the circuit. </a:t>
            </a:r>
          </a:p>
        </p:txBody>
      </p:sp>
      <p:pic>
        <p:nvPicPr>
          <p:cNvPr id="6" name="Picture 5">
            <a:extLst>
              <a:ext uri="{FF2B5EF4-FFF2-40B4-BE49-F238E27FC236}">
                <a16:creationId xmlns:a16="http://schemas.microsoft.com/office/drawing/2014/main" id="{440856CB-428A-3667-E56C-E3390A95ADCA}"/>
              </a:ext>
            </a:extLst>
          </p:cNvPr>
          <p:cNvPicPr>
            <a:picLocks noChangeAspect="1"/>
          </p:cNvPicPr>
          <p:nvPr/>
        </p:nvPicPr>
        <p:blipFill>
          <a:blip r:embed="rId2"/>
          <a:stretch>
            <a:fillRect/>
          </a:stretch>
        </p:blipFill>
        <p:spPr>
          <a:xfrm>
            <a:off x="7005320" y="2734888"/>
            <a:ext cx="5019040" cy="2832729"/>
          </a:xfrm>
          <a:prstGeom prst="rect">
            <a:avLst/>
          </a:prstGeom>
        </p:spPr>
      </p:pic>
      <p:sp>
        <p:nvSpPr>
          <p:cNvPr id="3" name="Footer Placeholder 3">
            <a:extLst>
              <a:ext uri="{FF2B5EF4-FFF2-40B4-BE49-F238E27FC236}">
                <a16:creationId xmlns:a16="http://schemas.microsoft.com/office/drawing/2014/main" id="{11F5BEA7-6534-C841-B8A5-59C11000D9A0}"/>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253198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15</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54967" y="1329535"/>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Buck Converter Operation – Pulse Low</a:t>
            </a:r>
          </a:p>
        </p:txBody>
      </p:sp>
      <p:sp>
        <p:nvSpPr>
          <p:cNvPr id="7" name="TextBox 6">
            <a:extLst>
              <a:ext uri="{FF2B5EF4-FFF2-40B4-BE49-F238E27FC236}">
                <a16:creationId xmlns:a16="http://schemas.microsoft.com/office/drawing/2014/main" id="{5E47F622-39D3-843D-5A59-B750E9974454}"/>
              </a:ext>
            </a:extLst>
          </p:cNvPr>
          <p:cNvSpPr txBox="1"/>
          <p:nvPr/>
        </p:nvSpPr>
        <p:spPr>
          <a:xfrm>
            <a:off x="488950" y="2143248"/>
            <a:ext cx="11347450" cy="390177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The polarity of the voltage across the inductor i.e. its back </a:t>
            </a:r>
            <a:r>
              <a:rPr lang="en-GB" sz="2400" b="0" i="0" dirty="0" err="1">
                <a:solidFill>
                  <a:srgbClr val="000000"/>
                </a:solidFill>
                <a:effectLst/>
                <a:latin typeface="Cambria" panose="02040503050406030204" pitchFamily="18" charset="0"/>
                <a:ea typeface="Cambria" panose="02040503050406030204" pitchFamily="18" charset="0"/>
              </a:rPr>
              <a:t>e.m.f</a:t>
            </a:r>
            <a:r>
              <a:rPr lang="en-GB" sz="2400" b="0" i="0" dirty="0">
                <a:solidFill>
                  <a:srgbClr val="000000"/>
                </a:solidFill>
                <a:effectLst/>
                <a:latin typeface="Cambria" panose="02040503050406030204" pitchFamily="18" charset="0"/>
                <a:ea typeface="Cambria" panose="02040503050406030204" pitchFamily="18" charset="0"/>
              </a:rPr>
              <a:t> is now reversed. </a:t>
            </a:r>
          </a:p>
          <a:p>
            <a:pPr marL="285750" indent="-28575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The energy from the inductor starts collapsing and keeps the current flowing in the circuit through load and the diode, as the diode D is forward biased.</a:t>
            </a:r>
          </a:p>
          <a:p>
            <a:pPr marL="285750" indent="-285750" algn="just">
              <a:lnSpc>
                <a:spcPct val="150000"/>
              </a:lnSpc>
              <a:buFont typeface="Arial" panose="020B0604020202020204" pitchFamily="34" charset="0"/>
              <a:buChar char="•"/>
            </a:pPr>
            <a:r>
              <a:rPr lang="en-GB" sz="2400" dirty="0">
                <a:latin typeface="Cambria" panose="02040503050406030204" pitchFamily="18" charset="0"/>
                <a:ea typeface="Cambria" panose="02040503050406030204" pitchFamily="18" charset="0"/>
              </a:rPr>
              <a:t>Once the energy from the inductor is completely utilized, the capacitor starts discharging and acts as the main source of supply until the transistor is turned ON. </a:t>
            </a:r>
          </a:p>
          <a:p>
            <a:pPr marL="285750" indent="-285750" algn="just">
              <a:lnSpc>
                <a:spcPct val="150000"/>
              </a:lnSpc>
              <a:buFont typeface="Arial" panose="020B0604020202020204" pitchFamily="34" charset="0"/>
              <a:buChar char="•"/>
            </a:pPr>
            <a:r>
              <a:rPr lang="en-GB" sz="2400" dirty="0">
                <a:latin typeface="Cambria" panose="02040503050406030204" pitchFamily="18" charset="0"/>
                <a:ea typeface="Cambria" panose="02040503050406030204" pitchFamily="18" charset="0"/>
              </a:rPr>
              <a:t>When the transistor is turned ON, it will once again supply current to inductor, capacitor and load and the process continues.</a:t>
            </a:r>
          </a:p>
        </p:txBody>
      </p:sp>
      <p:sp>
        <p:nvSpPr>
          <p:cNvPr id="3" name="Footer Placeholder 3">
            <a:extLst>
              <a:ext uri="{FF2B5EF4-FFF2-40B4-BE49-F238E27FC236}">
                <a16:creationId xmlns:a16="http://schemas.microsoft.com/office/drawing/2014/main" id="{7973F4D0-D535-7833-C67D-39BD292A15F5}"/>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2879013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16</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54967" y="1329535"/>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Buck Converter </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EE13E337-82D5-2C2E-9299-F80770FD90D4}"/>
                  </a:ext>
                </a:extLst>
              </p:cNvPr>
              <p:cNvSpPr txBox="1"/>
              <p:nvPr/>
            </p:nvSpPr>
            <p:spPr>
              <a:xfrm>
                <a:off x="402841" y="2513409"/>
                <a:ext cx="11884633" cy="3297121"/>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The output voltage is dependent on the ON and OFF time i.e. the formula for output voltage is</a:t>
                </a:r>
                <a:endParaRPr lang="en-GB" sz="2400" b="0" i="0" dirty="0">
                  <a:solidFill>
                    <a:srgbClr val="34444C"/>
                  </a:solidFill>
                  <a:effectLst/>
                  <a:latin typeface="Cambria" panose="02040503050406030204" pitchFamily="18" charset="0"/>
                  <a:ea typeface="Cambria" panose="02040503050406030204" pitchFamily="18" charset="0"/>
                </a:endParaRPr>
              </a:p>
              <a:p>
                <a:pPr algn="ctr">
                  <a:lnSpc>
                    <a:spcPct val="150000"/>
                  </a:lnSpc>
                </a:pPr>
                <a:endParaRPr lang="en-GB" sz="2400" b="1" i="0" dirty="0">
                  <a:solidFill>
                    <a:srgbClr val="000000"/>
                  </a:solidFill>
                  <a:effectLst/>
                  <a:latin typeface="Cambria" panose="02040503050406030204" pitchFamily="18" charset="0"/>
                  <a:ea typeface="Cambria" panose="02040503050406030204" pitchFamily="18" charset="0"/>
                </a:endParaRPr>
              </a:p>
              <a:p>
                <a:pPr algn="ctr">
                  <a:lnSpc>
                    <a:spcPct val="150000"/>
                  </a:lnSpc>
                </a:pPr>
                <a14:m>
                  <m:oMathPara xmlns:m="http://schemas.openxmlformats.org/officeDocument/2006/math">
                    <m:oMathParaPr>
                      <m:jc m:val="centerGroup"/>
                    </m:oMathParaPr>
                    <m:oMath xmlns:m="http://schemas.openxmlformats.org/officeDocument/2006/math">
                      <m:sSub>
                        <m:sSubPr>
                          <m:ctrlPr>
                            <a:rPr lang="en-GB" sz="1800" b="1" i="1" smtClean="0">
                              <a:effectLst/>
                              <a:latin typeface="Cambria Math" panose="02040503050406030204" pitchFamily="18" charset="0"/>
                              <a:ea typeface="DengXian" panose="02010600030101010101" pitchFamily="2" charset="-122"/>
                              <a:cs typeface="Arial" panose="020B0604020202020204" pitchFamily="34" charset="0"/>
                            </a:rPr>
                          </m:ctrlPr>
                        </m:sSubPr>
                        <m:e>
                          <m:r>
                            <a:rPr lang="en-GB" sz="1800" b="1" i="1">
                              <a:effectLst/>
                              <a:latin typeface="Cambria Math" panose="02040503050406030204" pitchFamily="18" charset="0"/>
                              <a:ea typeface="DengXian" panose="02010600030101010101" pitchFamily="2" charset="-122"/>
                              <a:cs typeface="Arial" panose="020B0604020202020204" pitchFamily="34" charset="0"/>
                            </a:rPr>
                            <m:t>𝑽</m:t>
                          </m:r>
                        </m:e>
                        <m:sub>
                          <m:r>
                            <a:rPr lang="en-GB" sz="1800" b="1" i="1">
                              <a:effectLst/>
                              <a:latin typeface="Cambria Math" panose="02040503050406030204" pitchFamily="18" charset="0"/>
                              <a:ea typeface="DengXian" panose="02010600030101010101" pitchFamily="2" charset="-122"/>
                              <a:cs typeface="Arial" panose="020B0604020202020204" pitchFamily="34" charset="0"/>
                            </a:rPr>
                            <m:t>𝑶𝑼𝑻</m:t>
                          </m:r>
                        </m:sub>
                      </m:sSub>
                      <m:r>
                        <a:rPr lang="en-GB" sz="1800" b="1" i="1">
                          <a:effectLst/>
                          <a:latin typeface="Cambria Math" panose="02040503050406030204" pitchFamily="18" charset="0"/>
                          <a:ea typeface="DengXian" panose="02010600030101010101" pitchFamily="2" charset="-122"/>
                          <a:cs typeface="Arial" panose="020B0604020202020204" pitchFamily="34" charset="0"/>
                        </a:rPr>
                        <m:t>=</m:t>
                      </m:r>
                      <m:r>
                        <a:rPr lang="en-GB" sz="1800" b="1" i="1">
                          <a:effectLst/>
                          <a:latin typeface="Cambria Math" panose="02040503050406030204" pitchFamily="18" charset="0"/>
                          <a:ea typeface="DengXian" panose="02010600030101010101" pitchFamily="2" charset="-122"/>
                          <a:cs typeface="Arial" panose="020B0604020202020204" pitchFamily="34" charset="0"/>
                        </a:rPr>
                        <m:t>𝑫</m:t>
                      </m:r>
                      <m:r>
                        <a:rPr lang="en-GB" sz="1800" b="1" i="1">
                          <a:effectLst/>
                          <a:latin typeface="Cambria Math" panose="02040503050406030204" pitchFamily="18" charset="0"/>
                          <a:ea typeface="DengXian" panose="02010600030101010101" pitchFamily="2" charset="-122"/>
                          <a:cs typeface="Arial" panose="020B0604020202020204" pitchFamily="34" charset="0"/>
                        </a:rPr>
                        <m:t> </m:t>
                      </m:r>
                      <m:r>
                        <a:rPr lang="en-GB" sz="1800" b="1" i="1">
                          <a:effectLst/>
                          <a:latin typeface="Cambria Math" panose="02040503050406030204" pitchFamily="18" charset="0"/>
                          <a:ea typeface="DengXian" panose="02010600030101010101" pitchFamily="2" charset="-122"/>
                          <a:cs typeface="Arial" panose="020B0604020202020204" pitchFamily="34" charset="0"/>
                        </a:rPr>
                        <m:t>𝑿</m:t>
                      </m:r>
                      <m:r>
                        <a:rPr lang="en-GB" sz="1800" b="1" i="1">
                          <a:effectLst/>
                          <a:latin typeface="Cambria Math" panose="02040503050406030204" pitchFamily="18" charset="0"/>
                          <a:ea typeface="DengXian" panose="02010600030101010101" pitchFamily="2" charset="-122"/>
                          <a:cs typeface="Arial" panose="020B0604020202020204" pitchFamily="34" charset="0"/>
                        </a:rPr>
                        <m:t> </m:t>
                      </m:r>
                      <m:sSub>
                        <m:sSubPr>
                          <m:ctrlPr>
                            <a:rPr lang="en-GB" sz="1800" b="1" i="1">
                              <a:effectLst/>
                              <a:latin typeface="Cambria Math" panose="02040503050406030204" pitchFamily="18" charset="0"/>
                              <a:ea typeface="DengXian" panose="02010600030101010101" pitchFamily="2" charset="-122"/>
                              <a:cs typeface="Arial" panose="020B0604020202020204" pitchFamily="34" charset="0"/>
                            </a:rPr>
                          </m:ctrlPr>
                        </m:sSubPr>
                        <m:e>
                          <m:r>
                            <a:rPr lang="en-GB" sz="1800" b="1" i="1">
                              <a:effectLst/>
                              <a:latin typeface="Cambria Math" panose="02040503050406030204" pitchFamily="18" charset="0"/>
                              <a:ea typeface="DengXian" panose="02010600030101010101" pitchFamily="2" charset="-122"/>
                              <a:cs typeface="Arial" panose="020B0604020202020204" pitchFamily="34" charset="0"/>
                            </a:rPr>
                            <m:t>𝑽</m:t>
                          </m:r>
                        </m:e>
                        <m:sub>
                          <m:r>
                            <a:rPr lang="en-GB" sz="1800" b="1" i="1">
                              <a:effectLst/>
                              <a:latin typeface="Cambria Math" panose="02040503050406030204" pitchFamily="18" charset="0"/>
                              <a:ea typeface="DengXian" panose="02010600030101010101" pitchFamily="2" charset="-122"/>
                              <a:cs typeface="Arial" panose="020B0604020202020204" pitchFamily="34" charset="0"/>
                            </a:rPr>
                            <m:t>𝑰𝑵</m:t>
                          </m:r>
                        </m:sub>
                      </m:sSub>
                    </m:oMath>
                  </m:oMathPara>
                </a14:m>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gn="ctr">
                  <a:lnSpc>
                    <a:spcPct val="150000"/>
                  </a:lnSpc>
                </a:pPr>
                <a:r>
                  <a:rPr lang="en-GB" sz="2400" dirty="0">
                    <a:solidFill>
                      <a:schemeClr val="tx1"/>
                    </a:solidFill>
                    <a:latin typeface="Cambria" panose="02040503050406030204" pitchFamily="18" charset="0"/>
                    <a:ea typeface="Cambria" panose="02040503050406030204" pitchFamily="18" charset="0"/>
                  </a:rPr>
                  <a:t>where, </a:t>
                </a:r>
                <a14:m>
                  <m:oMath xmlns:m="http://schemas.openxmlformats.org/officeDocument/2006/math">
                    <m:r>
                      <a:rPr lang="en-GB" sz="1800" i="1" smtClean="0">
                        <a:solidFill>
                          <a:schemeClr val="tx1"/>
                        </a:solidFill>
                        <a:effectLst/>
                        <a:latin typeface="Cambria Math" panose="02040503050406030204" pitchFamily="18" charset="0"/>
                        <a:ea typeface="DengXian" panose="02010600030101010101" pitchFamily="2" charset="-122"/>
                        <a:cs typeface="Arial" panose="020B0604020202020204" pitchFamily="34" charset="0"/>
                      </a:rPr>
                      <m:t>𝐷</m:t>
                    </m:r>
                    <m:r>
                      <a:rPr lang="en-GB" sz="1800" i="1" smtClean="0">
                        <a:solidFill>
                          <a:schemeClr val="tx1"/>
                        </a:solidFill>
                        <a:effectLst/>
                        <a:latin typeface="Cambria Math" panose="02040503050406030204" pitchFamily="18" charset="0"/>
                        <a:ea typeface="DengXian" panose="02010600030101010101" pitchFamily="2" charset="-122"/>
                        <a:cs typeface="Arial" panose="020B0604020202020204" pitchFamily="34" charset="0"/>
                      </a:rPr>
                      <m:t>= </m:t>
                    </m:r>
                    <m:f>
                      <m:fPr>
                        <m:ctrlP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ctrlPr>
                      </m:fPr>
                      <m:num>
                        <m:sSub>
                          <m:sSubPr>
                            <m:ctrlP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ctrlPr>
                          </m:sSubPr>
                          <m:e>
                            <m: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t>𝑇</m:t>
                            </m:r>
                          </m:e>
                          <m:sub>
                            <m: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t>𝑂𝑁</m:t>
                            </m:r>
                          </m:sub>
                        </m:sSub>
                      </m:num>
                      <m:den>
                        <m:sSub>
                          <m:sSubPr>
                            <m:ctrlP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ctrlPr>
                          </m:sSubPr>
                          <m:e>
                            <m: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t>𝑇</m:t>
                            </m:r>
                          </m:e>
                          <m:sub>
                            <m: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t>𝑂𝑁</m:t>
                            </m:r>
                          </m:sub>
                        </m:sSub>
                        <m: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t>+</m:t>
                        </m:r>
                        <m:sSub>
                          <m:sSubPr>
                            <m:ctrlP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ctrlPr>
                          </m:sSubPr>
                          <m:e>
                            <m: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t>𝑇</m:t>
                            </m:r>
                          </m:e>
                          <m:sub>
                            <m:r>
                              <a:rPr lang="en-GB" sz="1800" i="1">
                                <a:solidFill>
                                  <a:schemeClr val="tx1"/>
                                </a:solidFill>
                                <a:effectLst/>
                                <a:latin typeface="Cambria Math" panose="02040503050406030204" pitchFamily="18" charset="0"/>
                                <a:ea typeface="DengXian" panose="02010600030101010101" pitchFamily="2" charset="-122"/>
                                <a:cs typeface="Arial" panose="020B0604020202020204" pitchFamily="34" charset="0"/>
                              </a:rPr>
                              <m:t>𝑂𝐹𝐹</m:t>
                            </m:r>
                          </m:sub>
                        </m:sSub>
                      </m:den>
                    </m:f>
                  </m:oMath>
                </a14:m>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gn="ctr">
                  <a:lnSpc>
                    <a:spcPct val="150000"/>
                  </a:lnSpc>
                </a:pPr>
                <a:endParaRPr lang="en-GB" sz="2400" b="0" i="0" dirty="0">
                  <a:solidFill>
                    <a:srgbClr val="34444C"/>
                  </a:solidFill>
                  <a:effectLst/>
                  <a:latin typeface="Cambria" panose="02040503050406030204" pitchFamily="18" charset="0"/>
                  <a:ea typeface="Cambria" panose="02040503050406030204" pitchFamily="18" charset="0"/>
                </a:endParaRPr>
              </a:p>
            </p:txBody>
          </p:sp>
        </mc:Choice>
        <mc:Fallback xmlns="">
          <p:sp>
            <p:nvSpPr>
              <p:cNvPr id="6" name="TextBox 5">
                <a:extLst>
                  <a:ext uri="{FF2B5EF4-FFF2-40B4-BE49-F238E27FC236}">
                    <a16:creationId xmlns:a16="http://schemas.microsoft.com/office/drawing/2014/main" id="{EE13E337-82D5-2C2E-9299-F80770FD90D4}"/>
                  </a:ext>
                </a:extLst>
              </p:cNvPr>
              <p:cNvSpPr txBox="1">
                <a:spLocks noRot="1" noChangeAspect="1" noMove="1" noResize="1" noEditPoints="1" noAdjustHandles="1" noChangeArrowheads="1" noChangeShapeType="1" noTextEdit="1"/>
              </p:cNvSpPr>
              <p:nvPr/>
            </p:nvSpPr>
            <p:spPr>
              <a:xfrm>
                <a:off x="402841" y="2513409"/>
                <a:ext cx="11884633" cy="3297121"/>
              </a:xfrm>
              <a:prstGeom prst="rect">
                <a:avLst/>
              </a:prstGeom>
              <a:blipFill>
                <a:blip r:embed="rId2"/>
                <a:stretch>
                  <a:fillRect l="-667"/>
                </a:stretch>
              </a:blipFill>
            </p:spPr>
            <p:txBody>
              <a:bodyPr/>
              <a:lstStyle/>
              <a:p>
                <a:r>
                  <a:rPr lang="en-GB">
                    <a:noFill/>
                  </a:rPr>
                  <a:t> </a:t>
                </a:r>
              </a:p>
            </p:txBody>
          </p:sp>
        </mc:Fallback>
      </mc:AlternateContent>
      <p:sp>
        <p:nvSpPr>
          <p:cNvPr id="3" name="Footer Placeholder 3">
            <a:extLst>
              <a:ext uri="{FF2B5EF4-FFF2-40B4-BE49-F238E27FC236}">
                <a16:creationId xmlns:a16="http://schemas.microsoft.com/office/drawing/2014/main" id="{F7E06483-8AF9-837E-BE6A-B09F9CEFB5E9}"/>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2030799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17</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54967" y="1329535"/>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Boost Converter</a:t>
            </a:r>
          </a:p>
        </p:txBody>
      </p:sp>
      <p:sp>
        <p:nvSpPr>
          <p:cNvPr id="6" name="TextBox 5">
            <a:extLst>
              <a:ext uri="{FF2B5EF4-FFF2-40B4-BE49-F238E27FC236}">
                <a16:creationId xmlns:a16="http://schemas.microsoft.com/office/drawing/2014/main" id="{EE13E337-82D5-2C2E-9299-F80770FD90D4}"/>
              </a:ext>
            </a:extLst>
          </p:cNvPr>
          <p:cNvSpPr txBox="1"/>
          <p:nvPr/>
        </p:nvSpPr>
        <p:spPr>
          <a:xfrm>
            <a:off x="154967" y="2360703"/>
            <a:ext cx="11884633" cy="3355277"/>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A Boost Converter, as the name suggests, is type of switched mode power supply, which boosts or increases the output voltage with respect to the input voltage. </a:t>
            </a:r>
          </a:p>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Boost Converters are also known as Step – up Converters as the output voltage is higher than the input voltage.</a:t>
            </a:r>
          </a:p>
          <a:p>
            <a:pPr marL="342900" indent="-342900" algn="just">
              <a:lnSpc>
                <a:spcPct val="150000"/>
              </a:lnSpc>
              <a:buFont typeface="Arial" panose="020B0604020202020204" pitchFamily="34" charset="0"/>
              <a:buChar char="•"/>
            </a:pPr>
            <a:r>
              <a:rPr lang="en-GB" sz="2400" err="1">
                <a:solidFill>
                  <a:srgbClr val="000000"/>
                </a:solidFill>
                <a:latin typeface="Cambria" panose="02040503050406030204" pitchFamily="18" charset="0"/>
                <a:ea typeface="Cambria" panose="02040503050406030204" pitchFamily="18" charset="0"/>
              </a:rPr>
              <a:t>Eg</a:t>
            </a:r>
            <a:r>
              <a:rPr lang="en-GB" sz="2400">
                <a:solidFill>
                  <a:srgbClr val="000000"/>
                </a:solidFill>
                <a:latin typeface="Cambria" panose="02040503050406030204" pitchFamily="18" charset="0"/>
                <a:ea typeface="Cambria" panose="02040503050406030204" pitchFamily="18" charset="0"/>
              </a:rPr>
              <a:t>: Laptop Chargers in Cars ; </a:t>
            </a:r>
            <a:r>
              <a:rPr lang="en-GB" sz="2400" b="0" i="0">
                <a:solidFill>
                  <a:srgbClr val="000000"/>
                </a:solidFill>
                <a:effectLst/>
                <a:latin typeface="Cambria" panose="02040503050406030204" pitchFamily="18" charset="0"/>
                <a:ea typeface="Cambria" panose="02040503050406030204" pitchFamily="18" charset="0"/>
              </a:rPr>
              <a:t>Typical Car batteries provide 12V and Laptops require anywhere between 18 to 22V. </a:t>
            </a:r>
            <a:endParaRPr lang="en-GB" sz="2400" b="0" i="0">
              <a:solidFill>
                <a:srgbClr val="34444C"/>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C6B0619F-A45C-0959-4091-25B2C1D31CCC}"/>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11055569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18</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90527" y="1743528"/>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Boost Converter</a:t>
            </a:r>
          </a:p>
        </p:txBody>
      </p:sp>
      <p:sp>
        <p:nvSpPr>
          <p:cNvPr id="6" name="TextBox 5">
            <a:extLst>
              <a:ext uri="{FF2B5EF4-FFF2-40B4-BE49-F238E27FC236}">
                <a16:creationId xmlns:a16="http://schemas.microsoft.com/office/drawing/2014/main" id="{EE13E337-82D5-2C2E-9299-F80770FD90D4}"/>
              </a:ext>
            </a:extLst>
          </p:cNvPr>
          <p:cNvSpPr txBox="1"/>
          <p:nvPr/>
        </p:nvSpPr>
        <p:spPr>
          <a:xfrm>
            <a:off x="287047" y="2802663"/>
            <a:ext cx="5250153" cy="2239780"/>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The input to this Boost converter is unregulated DC, which can be given from rectified AC, batteries, Solar, DC Generators, etc. </a:t>
            </a:r>
            <a:endParaRPr lang="en-GB" sz="2400" b="0" i="0">
              <a:solidFill>
                <a:srgbClr val="34444C"/>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09F8FFDF-1725-3F37-7D80-5D0FBEB0E728}"/>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pic>
        <p:nvPicPr>
          <p:cNvPr id="8" name="Picture 7">
            <a:extLst>
              <a:ext uri="{FF2B5EF4-FFF2-40B4-BE49-F238E27FC236}">
                <a16:creationId xmlns:a16="http://schemas.microsoft.com/office/drawing/2014/main" id="{5DDE23F3-9A61-A0EF-4F24-2C3C67857575}"/>
              </a:ext>
            </a:extLst>
          </p:cNvPr>
          <p:cNvPicPr>
            <a:picLocks noChangeAspect="1"/>
          </p:cNvPicPr>
          <p:nvPr/>
        </p:nvPicPr>
        <p:blipFill>
          <a:blip r:embed="rId2"/>
          <a:stretch>
            <a:fillRect/>
          </a:stretch>
        </p:blipFill>
        <p:spPr>
          <a:xfrm>
            <a:off x="5615622" y="2373947"/>
            <a:ext cx="6467475" cy="2486025"/>
          </a:xfrm>
          <a:prstGeom prst="rect">
            <a:avLst/>
          </a:prstGeom>
        </p:spPr>
      </p:pic>
    </p:spTree>
    <p:extLst>
      <p:ext uri="{BB962C8B-B14F-4D97-AF65-F5344CB8AC3E}">
        <p14:creationId xmlns:p14="http://schemas.microsoft.com/office/powerpoint/2010/main" val="2513784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19</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66067" y="1179082"/>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Boost Converter Operation- Pulse High</a:t>
            </a:r>
          </a:p>
        </p:txBody>
      </p:sp>
      <p:sp>
        <p:nvSpPr>
          <p:cNvPr id="6" name="TextBox 5">
            <a:extLst>
              <a:ext uri="{FF2B5EF4-FFF2-40B4-BE49-F238E27FC236}">
                <a16:creationId xmlns:a16="http://schemas.microsoft.com/office/drawing/2014/main" id="{EE13E337-82D5-2C2E-9299-F80770FD90D4}"/>
              </a:ext>
            </a:extLst>
          </p:cNvPr>
          <p:cNvSpPr txBox="1"/>
          <p:nvPr/>
        </p:nvSpPr>
        <p:spPr>
          <a:xfrm>
            <a:off x="210847" y="2161932"/>
            <a:ext cx="5497540" cy="3901774"/>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When the pulse is HIGH, the transistor is turned ON and it closes a part of the circuit consisting of Inductor, Transistor and input supply. </a:t>
            </a:r>
          </a:p>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Current flows from the input through the inductor and transistor.</a:t>
            </a:r>
          </a:p>
          <a:p>
            <a:pPr marL="342900" indent="-342900" algn="just">
              <a:lnSpc>
                <a:spcPct val="150000"/>
              </a:lnSpc>
              <a:buFont typeface="Arial" panose="020B0604020202020204" pitchFamily="34" charset="0"/>
              <a:buChar char="•"/>
            </a:pPr>
            <a:endParaRPr lang="en-GB" sz="2400" b="0" i="0">
              <a:solidFill>
                <a:srgbClr val="000000"/>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93728E7B-1EB3-DC69-5A62-2E0F12A662C1}"/>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pic>
        <p:nvPicPr>
          <p:cNvPr id="7" name="Picture 6">
            <a:extLst>
              <a:ext uri="{FF2B5EF4-FFF2-40B4-BE49-F238E27FC236}">
                <a16:creationId xmlns:a16="http://schemas.microsoft.com/office/drawing/2014/main" id="{8F6454D9-E1FD-14FF-4C52-BF8F8F92FE98}"/>
              </a:ext>
            </a:extLst>
          </p:cNvPr>
          <p:cNvPicPr>
            <a:picLocks noChangeAspect="1"/>
          </p:cNvPicPr>
          <p:nvPr/>
        </p:nvPicPr>
        <p:blipFill>
          <a:blip r:embed="rId2"/>
          <a:stretch>
            <a:fillRect/>
          </a:stretch>
        </p:blipFill>
        <p:spPr>
          <a:xfrm>
            <a:off x="5851842" y="2268740"/>
            <a:ext cx="6238875" cy="2714625"/>
          </a:xfrm>
          <a:prstGeom prst="rect">
            <a:avLst/>
          </a:prstGeom>
        </p:spPr>
      </p:pic>
    </p:spTree>
    <p:extLst>
      <p:ext uri="{BB962C8B-B14F-4D97-AF65-F5344CB8AC3E}">
        <p14:creationId xmlns:p14="http://schemas.microsoft.com/office/powerpoint/2010/main" val="27899714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20</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66067" y="1180458"/>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Boost Converter Operation- Pulse High</a:t>
            </a:r>
          </a:p>
        </p:txBody>
      </p:sp>
      <p:sp>
        <p:nvSpPr>
          <p:cNvPr id="6" name="TextBox 5">
            <a:extLst>
              <a:ext uri="{FF2B5EF4-FFF2-40B4-BE49-F238E27FC236}">
                <a16:creationId xmlns:a16="http://schemas.microsoft.com/office/drawing/2014/main" id="{EE13E337-82D5-2C2E-9299-F80770FD90D4}"/>
              </a:ext>
            </a:extLst>
          </p:cNvPr>
          <p:cNvSpPr txBox="1"/>
          <p:nvPr/>
        </p:nvSpPr>
        <p:spPr>
          <a:xfrm>
            <a:off x="222290" y="1875870"/>
            <a:ext cx="5732753" cy="4455772"/>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The inductor, initially resists the change in current but the magnetic field will increase gradually allowing inductor to store energy. </a:t>
            </a:r>
          </a:p>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The impedance of the rest of the circuit i.e. Diode, Capacitor and Load is much higher and hence, there will be no flow of current in that part of the circuit.</a:t>
            </a:r>
            <a:endParaRPr lang="en-GB" sz="2400" b="0" i="0">
              <a:solidFill>
                <a:srgbClr val="34444C"/>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FB591F12-FBD0-2451-C9D2-94D6BA0B17E0}"/>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pic>
        <p:nvPicPr>
          <p:cNvPr id="7" name="Picture 6">
            <a:extLst>
              <a:ext uri="{FF2B5EF4-FFF2-40B4-BE49-F238E27FC236}">
                <a16:creationId xmlns:a16="http://schemas.microsoft.com/office/drawing/2014/main" id="{0BE153B2-03A9-3D91-16C3-C3921D945522}"/>
              </a:ext>
            </a:extLst>
          </p:cNvPr>
          <p:cNvPicPr>
            <a:picLocks noChangeAspect="1"/>
          </p:cNvPicPr>
          <p:nvPr/>
        </p:nvPicPr>
        <p:blipFill>
          <a:blip r:embed="rId2"/>
          <a:stretch>
            <a:fillRect/>
          </a:stretch>
        </p:blipFill>
        <p:spPr>
          <a:xfrm>
            <a:off x="6176544" y="2308605"/>
            <a:ext cx="5915126" cy="2730756"/>
          </a:xfrm>
          <a:prstGeom prst="rect">
            <a:avLst/>
          </a:prstGeom>
        </p:spPr>
      </p:pic>
    </p:spTree>
    <p:extLst>
      <p:ext uri="{BB962C8B-B14F-4D97-AF65-F5344CB8AC3E}">
        <p14:creationId xmlns:p14="http://schemas.microsoft.com/office/powerpoint/2010/main" val="8737386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21</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0" y="1164315"/>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Boost Converter Operation- Pulse Low</a:t>
            </a:r>
          </a:p>
        </p:txBody>
      </p:sp>
      <p:sp>
        <p:nvSpPr>
          <p:cNvPr id="6" name="TextBox 5">
            <a:extLst>
              <a:ext uri="{FF2B5EF4-FFF2-40B4-BE49-F238E27FC236}">
                <a16:creationId xmlns:a16="http://schemas.microsoft.com/office/drawing/2014/main" id="{EE13E337-82D5-2C2E-9299-F80770FD90D4}"/>
              </a:ext>
            </a:extLst>
          </p:cNvPr>
          <p:cNvSpPr txBox="1"/>
          <p:nvPr/>
        </p:nvSpPr>
        <p:spPr>
          <a:xfrm>
            <a:off x="130876" y="1877549"/>
            <a:ext cx="6686483" cy="4455772"/>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When the square wave pulse goes LOW, the transistor is turned OFF. </a:t>
            </a:r>
          </a:p>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This action will cause a drop in the current through the inductor, producing a back </a:t>
            </a:r>
            <a:r>
              <a:rPr lang="en-GB" sz="2400" b="0" i="0" err="1">
                <a:solidFill>
                  <a:srgbClr val="000000"/>
                </a:solidFill>
                <a:effectLst/>
                <a:latin typeface="Cambria" panose="02040503050406030204" pitchFamily="18" charset="0"/>
                <a:ea typeface="Cambria" panose="02040503050406030204" pitchFamily="18" charset="0"/>
              </a:rPr>
              <a:t>e.m.f</a:t>
            </a:r>
            <a:r>
              <a:rPr lang="en-GB" sz="2400" b="0" i="0">
                <a:solidFill>
                  <a:srgbClr val="000000"/>
                </a:solidFill>
                <a:effectLst/>
                <a:latin typeface="Cambria" panose="02040503050406030204" pitchFamily="18" charset="0"/>
                <a:ea typeface="Cambria" panose="02040503050406030204" pitchFamily="18" charset="0"/>
              </a:rPr>
              <a:t> in the circuit due to collapsing magnetic field. </a:t>
            </a:r>
          </a:p>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Also, the polarity of the voltage across the inductor is now reversed and will be in series with the input voltage.</a:t>
            </a:r>
            <a:endParaRPr lang="en-GB" sz="2400" b="0" i="0">
              <a:solidFill>
                <a:srgbClr val="34444C"/>
              </a:solidFill>
              <a:effectLst/>
              <a:latin typeface="Cambria" panose="02040503050406030204" pitchFamily="18" charset="0"/>
              <a:ea typeface="Cambria" panose="02040503050406030204" pitchFamily="18" charset="0"/>
            </a:endParaRPr>
          </a:p>
        </p:txBody>
      </p:sp>
      <p:pic>
        <p:nvPicPr>
          <p:cNvPr id="7" name="Picture 6">
            <a:extLst>
              <a:ext uri="{FF2B5EF4-FFF2-40B4-BE49-F238E27FC236}">
                <a16:creationId xmlns:a16="http://schemas.microsoft.com/office/drawing/2014/main" id="{AAF1C600-C41B-427B-40AB-A2B55D1CA971}"/>
              </a:ext>
            </a:extLst>
          </p:cNvPr>
          <p:cNvPicPr>
            <a:picLocks noChangeAspect="1"/>
          </p:cNvPicPr>
          <p:nvPr/>
        </p:nvPicPr>
        <p:blipFill>
          <a:blip r:embed="rId2"/>
          <a:stretch>
            <a:fillRect/>
          </a:stretch>
        </p:blipFill>
        <p:spPr>
          <a:xfrm>
            <a:off x="6731000" y="2506021"/>
            <a:ext cx="5270420" cy="2380939"/>
          </a:xfrm>
          <a:prstGeom prst="rect">
            <a:avLst/>
          </a:prstGeom>
        </p:spPr>
      </p:pic>
      <p:sp>
        <p:nvSpPr>
          <p:cNvPr id="3" name="Footer Placeholder 3">
            <a:extLst>
              <a:ext uri="{FF2B5EF4-FFF2-40B4-BE49-F238E27FC236}">
                <a16:creationId xmlns:a16="http://schemas.microsoft.com/office/drawing/2014/main" id="{5206A7F3-32AD-2374-0AE2-D6BFA262435E}"/>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4163317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22</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0" y="1382239"/>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Boost Converter Operation- Pulse Low</a:t>
            </a:r>
          </a:p>
        </p:txBody>
      </p:sp>
      <p:sp>
        <p:nvSpPr>
          <p:cNvPr id="6" name="TextBox 5">
            <a:extLst>
              <a:ext uri="{FF2B5EF4-FFF2-40B4-BE49-F238E27FC236}">
                <a16:creationId xmlns:a16="http://schemas.microsoft.com/office/drawing/2014/main" id="{EE13E337-82D5-2C2E-9299-F80770FD90D4}"/>
              </a:ext>
            </a:extLst>
          </p:cNvPr>
          <p:cNvSpPr txBox="1"/>
          <p:nvPr/>
        </p:nvSpPr>
        <p:spPr>
          <a:xfrm>
            <a:off x="435676" y="2080085"/>
            <a:ext cx="11156884" cy="3901774"/>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The combination of the input voltage and Inductor Back </a:t>
            </a:r>
            <a:r>
              <a:rPr lang="en-GB" sz="2400" b="0" i="0" dirty="0" err="1">
                <a:solidFill>
                  <a:srgbClr val="000000"/>
                </a:solidFill>
                <a:effectLst/>
                <a:latin typeface="Cambria" panose="02040503050406030204" pitchFamily="18" charset="0"/>
                <a:ea typeface="Cambria" panose="02040503050406030204" pitchFamily="18" charset="0"/>
              </a:rPr>
              <a:t>e.m.f</a:t>
            </a:r>
            <a:r>
              <a:rPr lang="en-GB" sz="2400" b="0" i="0" dirty="0">
                <a:solidFill>
                  <a:srgbClr val="000000"/>
                </a:solidFill>
                <a:effectLst/>
                <a:latin typeface="Cambria" panose="02040503050406030204" pitchFamily="18" charset="0"/>
                <a:ea typeface="Cambria" panose="02040503050406030204" pitchFamily="18" charset="0"/>
              </a:rPr>
              <a:t> cannot pass through the inductor as it is turned OFF. </a:t>
            </a:r>
          </a:p>
          <a:p>
            <a:pPr marL="342900" indent="-34290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Hence, the diode is forward biased and charges the Capacitor and supplies current to load.</a:t>
            </a:r>
          </a:p>
          <a:p>
            <a:pPr marL="342900" indent="-34290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An important point to note here is that the voltage supplied to the capacitor and load during the Transistor OFF state is a combination of input voltage and inductors back </a:t>
            </a:r>
            <a:r>
              <a:rPr lang="en-GB" sz="2400" b="0" i="0" dirty="0" err="1">
                <a:solidFill>
                  <a:srgbClr val="000000"/>
                </a:solidFill>
                <a:effectLst/>
                <a:latin typeface="Cambria" panose="02040503050406030204" pitchFamily="18" charset="0"/>
                <a:ea typeface="Cambria" panose="02040503050406030204" pitchFamily="18" charset="0"/>
              </a:rPr>
              <a:t>e.m.f</a:t>
            </a:r>
            <a:r>
              <a:rPr lang="en-GB" sz="2400" b="0" i="0" dirty="0">
                <a:solidFill>
                  <a:srgbClr val="000000"/>
                </a:solidFill>
                <a:effectLst/>
                <a:latin typeface="Cambria" panose="02040503050406030204" pitchFamily="18" charset="0"/>
                <a:ea typeface="Cambria" panose="02040503050406030204" pitchFamily="18" charset="0"/>
              </a:rPr>
              <a:t>, which is higher than the input voltage.</a:t>
            </a:r>
            <a:endParaRPr lang="en-GB" sz="2400" b="0" i="0" dirty="0">
              <a:solidFill>
                <a:srgbClr val="34444C"/>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5AF07980-A60F-F483-7595-A0BB498D4322}"/>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18127811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23</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0" y="1204261"/>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Boost Converter Operation- Pulse High</a:t>
            </a:r>
          </a:p>
        </p:txBody>
      </p:sp>
      <p:sp>
        <p:nvSpPr>
          <p:cNvPr id="6" name="TextBox 5">
            <a:extLst>
              <a:ext uri="{FF2B5EF4-FFF2-40B4-BE49-F238E27FC236}">
                <a16:creationId xmlns:a16="http://schemas.microsoft.com/office/drawing/2014/main" id="{EE13E337-82D5-2C2E-9299-F80770FD90D4}"/>
              </a:ext>
            </a:extLst>
          </p:cNvPr>
          <p:cNvSpPr txBox="1"/>
          <p:nvPr/>
        </p:nvSpPr>
        <p:spPr>
          <a:xfrm>
            <a:off x="238760" y="1966836"/>
            <a:ext cx="6624320" cy="4455772"/>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When the transistor is turned ON again, the current flows again through the inductor and transistor. </a:t>
            </a:r>
          </a:p>
          <a:p>
            <a:pPr marL="342900" indent="-342900" algn="just">
              <a:lnSpc>
                <a:spcPct val="150000"/>
              </a:lnSpc>
              <a:buFont typeface="Arial" panose="020B0604020202020204" pitchFamily="34" charset="0"/>
              <a:buChar char="•"/>
            </a:pPr>
            <a:r>
              <a:rPr lang="en-GB" sz="2400" b="0" i="0">
                <a:solidFill>
                  <a:srgbClr val="000000"/>
                </a:solidFill>
                <a:effectLst/>
                <a:latin typeface="Cambria" panose="02040503050406030204" pitchFamily="18" charset="0"/>
                <a:ea typeface="Cambria" panose="02040503050406030204" pitchFamily="18" charset="0"/>
              </a:rPr>
              <a:t>As the diode is reverse biased, the capacitor discharges it potential, which is sum of input voltage and inductor voltage, through the load acting as its source during this period.</a:t>
            </a:r>
          </a:p>
          <a:p>
            <a:pPr marL="342900" indent="-342900" algn="just">
              <a:lnSpc>
                <a:spcPct val="150000"/>
              </a:lnSpc>
              <a:buFont typeface="Arial" panose="020B0604020202020204" pitchFamily="34" charset="0"/>
              <a:buChar char="•"/>
            </a:pPr>
            <a:endParaRPr lang="en-GB" sz="2400" b="0" i="0">
              <a:solidFill>
                <a:srgbClr val="34444C"/>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D84DC54F-7681-A4E3-34AA-2C1EA1562AAA}"/>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pic>
        <p:nvPicPr>
          <p:cNvPr id="8" name="Picture 7">
            <a:extLst>
              <a:ext uri="{FF2B5EF4-FFF2-40B4-BE49-F238E27FC236}">
                <a16:creationId xmlns:a16="http://schemas.microsoft.com/office/drawing/2014/main" id="{FFB5FD42-D610-D707-4FB7-26E0FA7AB570}"/>
              </a:ext>
            </a:extLst>
          </p:cNvPr>
          <p:cNvPicPr>
            <a:picLocks noChangeAspect="1"/>
          </p:cNvPicPr>
          <p:nvPr/>
        </p:nvPicPr>
        <p:blipFill>
          <a:blip r:embed="rId2"/>
          <a:stretch>
            <a:fillRect/>
          </a:stretch>
        </p:blipFill>
        <p:spPr>
          <a:xfrm>
            <a:off x="6934200" y="2626042"/>
            <a:ext cx="5257800" cy="2276475"/>
          </a:xfrm>
          <a:prstGeom prst="rect">
            <a:avLst/>
          </a:prstGeom>
        </p:spPr>
      </p:pic>
    </p:spTree>
    <p:extLst>
      <p:ext uri="{BB962C8B-B14F-4D97-AF65-F5344CB8AC3E}">
        <p14:creationId xmlns:p14="http://schemas.microsoft.com/office/powerpoint/2010/main" val="35575785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24</a:t>
            </a:fld>
            <a:endParaRPr lang="en-GB"/>
          </a:p>
        </p:txBody>
      </p:sp>
      <p:sp>
        <p:nvSpPr>
          <p:cNvPr id="27" name="TextBox 26">
            <a:extLst>
              <a:ext uri="{FF2B5EF4-FFF2-40B4-BE49-F238E27FC236}">
                <a16:creationId xmlns:a16="http://schemas.microsoft.com/office/drawing/2014/main" id="{A4F54EE3-6BED-CDAB-5BD7-BE8BFE4CEFB3}"/>
              </a:ext>
            </a:extLst>
          </p:cNvPr>
          <p:cNvSpPr txBox="1"/>
          <p:nvPr/>
        </p:nvSpPr>
        <p:spPr>
          <a:xfrm>
            <a:off x="519968" y="2033591"/>
            <a:ext cx="4705925" cy="369332"/>
          </a:xfrm>
          <a:prstGeom prst="rect">
            <a:avLst/>
          </a:prstGeom>
          <a:noFill/>
        </p:spPr>
        <p:txBody>
          <a:bodyPr wrap="square" rtlCol="0">
            <a:spAutoFit/>
          </a:bodyPr>
          <a:lstStyle/>
          <a:p>
            <a:r>
              <a:rPr lang="en-GB" b="1" dirty="0">
                <a:latin typeface="Cambria" panose="02040503050406030204" pitchFamily="18" charset="0"/>
                <a:ea typeface="Cambria" panose="02040503050406030204" pitchFamily="18" charset="0"/>
              </a:rPr>
              <a:t>Boost Converter – When Transistor is ON</a:t>
            </a:r>
          </a:p>
        </p:txBody>
      </p:sp>
      <p:sp>
        <p:nvSpPr>
          <p:cNvPr id="29" name="TextBox 28">
            <a:extLst>
              <a:ext uri="{FF2B5EF4-FFF2-40B4-BE49-F238E27FC236}">
                <a16:creationId xmlns:a16="http://schemas.microsoft.com/office/drawing/2014/main" id="{83617B25-1BE2-41E6-F84A-9DADD377A824}"/>
              </a:ext>
            </a:extLst>
          </p:cNvPr>
          <p:cNvSpPr txBox="1"/>
          <p:nvPr/>
        </p:nvSpPr>
        <p:spPr>
          <a:xfrm>
            <a:off x="6358045" y="2033591"/>
            <a:ext cx="5741055" cy="369332"/>
          </a:xfrm>
          <a:prstGeom prst="rect">
            <a:avLst/>
          </a:prstGeom>
          <a:noFill/>
        </p:spPr>
        <p:txBody>
          <a:bodyPr wrap="square" rtlCol="0">
            <a:spAutoFit/>
          </a:bodyPr>
          <a:lstStyle/>
          <a:p>
            <a:r>
              <a:rPr lang="en-GB" b="1" dirty="0">
                <a:latin typeface="Cambria" panose="02040503050406030204" pitchFamily="18" charset="0"/>
                <a:ea typeface="Cambria" panose="02040503050406030204" pitchFamily="18" charset="0"/>
              </a:rPr>
              <a:t>Boost Converter – When Transistor is OFF </a:t>
            </a:r>
          </a:p>
        </p:txBody>
      </p:sp>
      <p:pic>
        <p:nvPicPr>
          <p:cNvPr id="52" name="Picture 51">
            <a:extLst>
              <a:ext uri="{FF2B5EF4-FFF2-40B4-BE49-F238E27FC236}">
                <a16:creationId xmlns:a16="http://schemas.microsoft.com/office/drawing/2014/main" id="{EF6CD685-F8BB-2F44-527C-A416B7937E71}"/>
              </a:ext>
            </a:extLst>
          </p:cNvPr>
          <p:cNvPicPr>
            <a:picLocks noChangeAspect="1"/>
          </p:cNvPicPr>
          <p:nvPr/>
        </p:nvPicPr>
        <p:blipFill>
          <a:blip r:embed="rId2"/>
          <a:stretch>
            <a:fillRect/>
          </a:stretch>
        </p:blipFill>
        <p:spPr>
          <a:xfrm>
            <a:off x="6429165" y="3112218"/>
            <a:ext cx="4405727" cy="2094034"/>
          </a:xfrm>
          <a:prstGeom prst="rect">
            <a:avLst/>
          </a:prstGeom>
        </p:spPr>
      </p:pic>
      <p:sp>
        <p:nvSpPr>
          <p:cNvPr id="3" name="Footer Placeholder 3">
            <a:extLst>
              <a:ext uri="{FF2B5EF4-FFF2-40B4-BE49-F238E27FC236}">
                <a16:creationId xmlns:a16="http://schemas.microsoft.com/office/drawing/2014/main" id="{98B23FB1-7439-4051-34F2-A26989029AC2}"/>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pic>
        <p:nvPicPr>
          <p:cNvPr id="6" name="Picture 5">
            <a:extLst>
              <a:ext uri="{FF2B5EF4-FFF2-40B4-BE49-F238E27FC236}">
                <a16:creationId xmlns:a16="http://schemas.microsoft.com/office/drawing/2014/main" id="{357C178A-C921-D3C8-F9F5-34FF645D5FB6}"/>
              </a:ext>
            </a:extLst>
          </p:cNvPr>
          <p:cNvPicPr>
            <a:picLocks noChangeAspect="1"/>
          </p:cNvPicPr>
          <p:nvPr/>
        </p:nvPicPr>
        <p:blipFill>
          <a:blip r:embed="rId3"/>
          <a:stretch>
            <a:fillRect/>
          </a:stretch>
        </p:blipFill>
        <p:spPr>
          <a:xfrm>
            <a:off x="416560" y="2929777"/>
            <a:ext cx="5257800" cy="2276475"/>
          </a:xfrm>
          <a:prstGeom prst="rect">
            <a:avLst/>
          </a:prstGeom>
        </p:spPr>
      </p:pic>
    </p:spTree>
    <p:extLst>
      <p:ext uri="{BB962C8B-B14F-4D97-AF65-F5344CB8AC3E}">
        <p14:creationId xmlns:p14="http://schemas.microsoft.com/office/powerpoint/2010/main" val="27222831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25</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0" y="1204261"/>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Boost Converter</a:t>
            </a: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EE13E337-82D5-2C2E-9299-F80770FD90D4}"/>
                  </a:ext>
                </a:extLst>
              </p:cNvPr>
              <p:cNvSpPr txBox="1"/>
              <p:nvPr/>
            </p:nvSpPr>
            <p:spPr>
              <a:xfrm>
                <a:off x="406399" y="1987156"/>
                <a:ext cx="11594969" cy="3413883"/>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The output voltage is dependent on the ON and OFF time i.e. the Duty Cycle of the square wave pulse and the formula for output voltage is</a:t>
                </a:r>
              </a:p>
              <a:p>
                <a:pPr algn="ctr">
                  <a:lnSpc>
                    <a:spcPct val="150000"/>
                  </a:lnSpc>
                </a:pPr>
                <a14:m>
                  <m:oMath xmlns:m="http://schemas.openxmlformats.org/officeDocument/2006/math">
                    <m:sSub>
                      <m:sSubPr>
                        <m:ctrlPr>
                          <a:rPr lang="en-GB" sz="2400" b="1" i="1" smtClean="0">
                            <a:effectLst/>
                            <a:latin typeface="Cambria Math" panose="02040503050406030204" pitchFamily="18" charset="0"/>
                            <a:ea typeface="DengXian" panose="02010600030101010101" pitchFamily="2" charset="-122"/>
                            <a:cs typeface="Arial" panose="020B0604020202020204" pitchFamily="34" charset="0"/>
                          </a:rPr>
                        </m:ctrlPr>
                      </m:sSubPr>
                      <m:e>
                        <m:r>
                          <a:rPr lang="en-GB" sz="2400" b="1" i="1">
                            <a:effectLst/>
                            <a:latin typeface="Cambria Math" panose="02040503050406030204" pitchFamily="18" charset="0"/>
                            <a:ea typeface="DengXian" panose="02010600030101010101" pitchFamily="2" charset="-122"/>
                            <a:cs typeface="Arial" panose="020B0604020202020204" pitchFamily="34" charset="0"/>
                          </a:rPr>
                          <m:t>𝑽</m:t>
                        </m:r>
                      </m:e>
                      <m:sub>
                        <m:r>
                          <a:rPr lang="en-GB" sz="2400" b="1" i="1">
                            <a:effectLst/>
                            <a:latin typeface="Cambria Math" panose="02040503050406030204" pitchFamily="18" charset="0"/>
                            <a:ea typeface="DengXian" panose="02010600030101010101" pitchFamily="2" charset="-122"/>
                            <a:cs typeface="Arial" panose="020B0604020202020204" pitchFamily="34" charset="0"/>
                          </a:rPr>
                          <m:t>𝑶𝑼𝑻</m:t>
                        </m:r>
                      </m:sub>
                    </m:sSub>
                    <m:r>
                      <a:rPr lang="en-GB" sz="2400" b="1" i="1">
                        <a:effectLst/>
                        <a:latin typeface="Cambria Math" panose="02040503050406030204" pitchFamily="18" charset="0"/>
                        <a:ea typeface="DengXian" panose="02010600030101010101" pitchFamily="2" charset="-122"/>
                        <a:cs typeface="Arial" panose="020B0604020202020204" pitchFamily="34" charset="0"/>
                      </a:rPr>
                      <m:t>= </m:t>
                    </m:r>
                    <m:sSub>
                      <m:sSubPr>
                        <m:ctrlPr>
                          <a:rPr lang="en-GB" sz="2400" b="1" i="1">
                            <a:effectLst/>
                            <a:latin typeface="Cambria Math" panose="02040503050406030204" pitchFamily="18" charset="0"/>
                            <a:ea typeface="DengXian" panose="02010600030101010101" pitchFamily="2" charset="-122"/>
                            <a:cs typeface="Arial" panose="020B0604020202020204" pitchFamily="34" charset="0"/>
                          </a:rPr>
                        </m:ctrlPr>
                      </m:sSubPr>
                      <m:e>
                        <m:r>
                          <a:rPr lang="en-GB" sz="2400" b="1" i="1">
                            <a:effectLst/>
                            <a:latin typeface="Cambria Math" panose="02040503050406030204" pitchFamily="18" charset="0"/>
                            <a:ea typeface="DengXian" panose="02010600030101010101" pitchFamily="2" charset="-122"/>
                            <a:cs typeface="Arial" panose="020B0604020202020204" pitchFamily="34" charset="0"/>
                          </a:rPr>
                          <m:t>𝑽</m:t>
                        </m:r>
                      </m:e>
                      <m:sub>
                        <m:r>
                          <a:rPr lang="en-GB" sz="2400" b="1" i="1">
                            <a:effectLst/>
                            <a:latin typeface="Cambria Math" panose="02040503050406030204" pitchFamily="18" charset="0"/>
                            <a:ea typeface="DengXian" panose="02010600030101010101" pitchFamily="2" charset="-122"/>
                            <a:cs typeface="Arial" panose="020B0604020202020204" pitchFamily="34" charset="0"/>
                          </a:rPr>
                          <m:t>𝑰𝑵</m:t>
                        </m:r>
                      </m:sub>
                    </m:sSub>
                  </m:oMath>
                </a14:m>
                <a:r>
                  <a:rPr lang="en-GB" sz="2400" b="1" dirty="0">
                    <a:ea typeface="DengXian" panose="02010600030101010101" pitchFamily="2" charset="-122"/>
                    <a:cs typeface="Arial" panose="020B0604020202020204" pitchFamily="34" charset="0"/>
                  </a:rPr>
                  <a:t> </a:t>
                </a:r>
                <a14:m>
                  <m:oMath xmlns:m="http://schemas.openxmlformats.org/officeDocument/2006/math">
                    <m:r>
                      <a:rPr lang="en-GB" sz="2400" b="1" i="1">
                        <a:latin typeface="Cambria Math" panose="02040503050406030204" pitchFamily="18" charset="0"/>
                        <a:ea typeface="DengXian" panose="02010600030101010101" pitchFamily="2" charset="-122"/>
                        <a:cs typeface="Arial" panose="020B0604020202020204" pitchFamily="34" charset="0"/>
                      </a:rPr>
                      <m:t>𝑿</m:t>
                    </m:r>
                  </m:oMath>
                </a14:m>
                <a:r>
                  <a:rPr lang="en-GB" sz="2400" b="1" dirty="0">
                    <a:ea typeface="DengXian" panose="02010600030101010101" pitchFamily="2" charset="-122"/>
                    <a:cs typeface="Arial" panose="020B0604020202020204" pitchFamily="34" charset="0"/>
                  </a:rPr>
                  <a:t> </a:t>
                </a:r>
                <a14:m>
                  <m:oMath xmlns:m="http://schemas.openxmlformats.org/officeDocument/2006/math">
                    <m:f>
                      <m:fPr>
                        <m:ctrlPr>
                          <a:rPr lang="en-GB" sz="2400" b="1" i="1">
                            <a:latin typeface="Cambria Math" panose="02040503050406030204" pitchFamily="18" charset="0"/>
                            <a:ea typeface="DengXian" panose="02010600030101010101" pitchFamily="2" charset="-122"/>
                            <a:cs typeface="Arial" panose="020B0604020202020204" pitchFamily="34" charset="0"/>
                          </a:rPr>
                        </m:ctrlPr>
                      </m:fPr>
                      <m:num>
                        <m:r>
                          <a:rPr lang="en-GB" sz="2400" b="1" i="1" smtClean="0">
                            <a:latin typeface="Cambria Math" panose="02040503050406030204" pitchFamily="18" charset="0"/>
                            <a:ea typeface="DengXian" panose="02010600030101010101" pitchFamily="2" charset="-122"/>
                            <a:cs typeface="Arial" panose="020B0604020202020204" pitchFamily="34" charset="0"/>
                          </a:rPr>
                          <m:t>𝟏</m:t>
                        </m:r>
                      </m:num>
                      <m:den>
                        <m:r>
                          <a:rPr lang="en-GB" sz="2400" b="1" i="1" smtClean="0">
                            <a:latin typeface="Cambria Math" panose="02040503050406030204" pitchFamily="18" charset="0"/>
                            <a:ea typeface="DengXian" panose="02010600030101010101" pitchFamily="2" charset="-122"/>
                            <a:cs typeface="Arial" panose="020B0604020202020204" pitchFamily="34" charset="0"/>
                          </a:rPr>
                          <m:t>(</m:t>
                        </m:r>
                        <m:r>
                          <a:rPr lang="en-GB" sz="2400" b="1" i="1" smtClean="0">
                            <a:latin typeface="Cambria Math" panose="02040503050406030204" pitchFamily="18" charset="0"/>
                            <a:ea typeface="DengXian" panose="02010600030101010101" pitchFamily="2" charset="-122"/>
                            <a:cs typeface="Arial" panose="020B0604020202020204" pitchFamily="34" charset="0"/>
                          </a:rPr>
                          <m:t>𝟏</m:t>
                        </m:r>
                        <m:r>
                          <a:rPr lang="en-GB" sz="2400" b="1" i="1" smtClean="0">
                            <a:latin typeface="Cambria Math" panose="02040503050406030204" pitchFamily="18" charset="0"/>
                            <a:ea typeface="DengXian" panose="02010600030101010101" pitchFamily="2" charset="-122"/>
                            <a:cs typeface="Arial" panose="020B0604020202020204" pitchFamily="34" charset="0"/>
                          </a:rPr>
                          <m:t>−</m:t>
                        </m:r>
                        <m:r>
                          <a:rPr lang="en-GB" sz="2400" b="1" i="1" smtClean="0">
                            <a:latin typeface="Cambria Math" panose="02040503050406030204" pitchFamily="18" charset="0"/>
                            <a:ea typeface="DengXian" panose="02010600030101010101" pitchFamily="2" charset="-122"/>
                            <a:cs typeface="Arial" panose="020B0604020202020204" pitchFamily="34" charset="0"/>
                          </a:rPr>
                          <m:t>𝑫</m:t>
                        </m:r>
                        <m:r>
                          <a:rPr lang="en-GB" sz="2400" b="1" i="1" smtClean="0">
                            <a:latin typeface="Cambria Math" panose="02040503050406030204" pitchFamily="18" charset="0"/>
                            <a:ea typeface="DengXian" panose="02010600030101010101" pitchFamily="2" charset="-122"/>
                            <a:cs typeface="Arial" panose="020B0604020202020204" pitchFamily="34" charset="0"/>
                          </a:rPr>
                          <m:t>)</m:t>
                        </m:r>
                      </m:den>
                    </m:f>
                  </m:oMath>
                </a14:m>
                <a:endParaRPr lang="en-GB" sz="2400" b="1" dirty="0">
                  <a:effectLst/>
                  <a:latin typeface="Calibri" panose="020F0502020204030204" pitchFamily="34" charset="0"/>
                  <a:ea typeface="DengXian" panose="02010600030101010101" pitchFamily="2" charset="-122"/>
                  <a:cs typeface="Arial" panose="020B0604020202020204" pitchFamily="34" charset="0"/>
                </a:endParaRPr>
              </a:p>
              <a:p>
                <a:pPr algn="ctr">
                  <a:lnSpc>
                    <a:spcPct val="150000"/>
                  </a:lnSpc>
                </a:pPr>
                <a:r>
                  <a:rPr lang="en-GB" sz="3200" dirty="0">
                    <a:solidFill>
                      <a:schemeClr val="tx1"/>
                    </a:solidFill>
                    <a:latin typeface="Cambria" panose="02040503050406030204" pitchFamily="18" charset="0"/>
                    <a:ea typeface="Cambria" panose="02040503050406030204" pitchFamily="18" charset="0"/>
                  </a:rPr>
                  <a:t>where, </a:t>
                </a:r>
                <a14:m>
                  <m:oMath xmlns:m="http://schemas.openxmlformats.org/officeDocument/2006/math">
                    <m:r>
                      <a:rPr lang="en-GB" sz="2400" i="1" smtClean="0">
                        <a:solidFill>
                          <a:schemeClr val="tx1"/>
                        </a:solidFill>
                        <a:effectLst/>
                        <a:latin typeface="Cambria Math" panose="02040503050406030204" pitchFamily="18" charset="0"/>
                        <a:ea typeface="DengXian" panose="02010600030101010101" pitchFamily="2" charset="-122"/>
                        <a:cs typeface="Arial" panose="020B0604020202020204" pitchFamily="34" charset="0"/>
                      </a:rPr>
                      <m:t>𝐷</m:t>
                    </m:r>
                    <m:r>
                      <a:rPr lang="en-GB" sz="2400" i="1" smtClean="0">
                        <a:solidFill>
                          <a:schemeClr val="tx1"/>
                        </a:solidFill>
                        <a:effectLst/>
                        <a:latin typeface="Cambria Math" panose="02040503050406030204" pitchFamily="18" charset="0"/>
                        <a:ea typeface="DengXian" panose="02010600030101010101" pitchFamily="2" charset="-122"/>
                        <a:cs typeface="Arial" panose="020B0604020202020204" pitchFamily="34" charset="0"/>
                      </a:rPr>
                      <m:t>= </m:t>
                    </m:r>
                    <m:f>
                      <m:fPr>
                        <m:ctrlPr>
                          <a:rPr lang="en-GB" sz="2400" i="1">
                            <a:effectLst/>
                            <a:latin typeface="Cambria Math" panose="02040503050406030204" pitchFamily="18" charset="0"/>
                            <a:ea typeface="DengXian" panose="02010600030101010101" pitchFamily="2" charset="-122"/>
                            <a:cs typeface="Arial" panose="020B0604020202020204" pitchFamily="34" charset="0"/>
                          </a:rPr>
                        </m:ctrlPr>
                      </m:fPr>
                      <m:num>
                        <m:sSub>
                          <m:sSubPr>
                            <m:ctrlPr>
                              <a:rPr lang="en-GB" sz="2400" i="1">
                                <a:effectLst/>
                                <a:latin typeface="Cambria Math" panose="02040503050406030204" pitchFamily="18" charset="0"/>
                                <a:ea typeface="DengXian" panose="02010600030101010101" pitchFamily="2" charset="-122"/>
                                <a:cs typeface="Arial" panose="020B0604020202020204" pitchFamily="34" charset="0"/>
                              </a:rPr>
                            </m:ctrlPr>
                          </m:sSubPr>
                          <m:e>
                            <m:r>
                              <a:rPr lang="en-GB" sz="2400" i="1">
                                <a:effectLst/>
                                <a:latin typeface="Cambria Math" panose="02040503050406030204" pitchFamily="18" charset="0"/>
                                <a:ea typeface="DengXian" panose="02010600030101010101" pitchFamily="2" charset="-122"/>
                                <a:cs typeface="Arial" panose="020B0604020202020204" pitchFamily="34" charset="0"/>
                              </a:rPr>
                              <m:t>𝑇</m:t>
                            </m:r>
                          </m:e>
                          <m:sub>
                            <m:r>
                              <a:rPr lang="en-GB" sz="2400" i="1">
                                <a:effectLst/>
                                <a:latin typeface="Cambria Math" panose="02040503050406030204" pitchFamily="18" charset="0"/>
                                <a:ea typeface="DengXian" panose="02010600030101010101" pitchFamily="2" charset="-122"/>
                                <a:cs typeface="Arial" panose="020B0604020202020204" pitchFamily="34" charset="0"/>
                              </a:rPr>
                              <m:t>𝑂𝑁</m:t>
                            </m:r>
                          </m:sub>
                        </m:sSub>
                      </m:num>
                      <m:den>
                        <m:sSub>
                          <m:sSubPr>
                            <m:ctrlPr>
                              <a:rPr lang="en-GB" sz="2400" i="1">
                                <a:effectLst/>
                                <a:latin typeface="Cambria Math" panose="02040503050406030204" pitchFamily="18" charset="0"/>
                                <a:ea typeface="DengXian" panose="02010600030101010101" pitchFamily="2" charset="-122"/>
                                <a:cs typeface="Arial" panose="020B0604020202020204" pitchFamily="34" charset="0"/>
                              </a:rPr>
                            </m:ctrlPr>
                          </m:sSubPr>
                          <m:e>
                            <m:r>
                              <a:rPr lang="en-GB" sz="2400" i="1">
                                <a:effectLst/>
                                <a:latin typeface="Cambria Math" panose="02040503050406030204" pitchFamily="18" charset="0"/>
                                <a:ea typeface="DengXian" panose="02010600030101010101" pitchFamily="2" charset="-122"/>
                                <a:cs typeface="Arial" panose="020B0604020202020204" pitchFamily="34" charset="0"/>
                              </a:rPr>
                              <m:t>𝑇</m:t>
                            </m:r>
                          </m:e>
                          <m:sub>
                            <m:r>
                              <a:rPr lang="en-GB" sz="2400" i="1">
                                <a:effectLst/>
                                <a:latin typeface="Cambria Math" panose="02040503050406030204" pitchFamily="18" charset="0"/>
                                <a:ea typeface="DengXian" panose="02010600030101010101" pitchFamily="2" charset="-122"/>
                                <a:cs typeface="Arial" panose="020B0604020202020204" pitchFamily="34" charset="0"/>
                              </a:rPr>
                              <m:t>𝑂𝑁</m:t>
                            </m:r>
                          </m:sub>
                        </m:sSub>
                        <m:r>
                          <a:rPr lang="en-GB" sz="2400" i="1">
                            <a:effectLst/>
                            <a:latin typeface="Cambria Math" panose="02040503050406030204" pitchFamily="18" charset="0"/>
                            <a:ea typeface="DengXian" panose="02010600030101010101" pitchFamily="2" charset="-122"/>
                            <a:cs typeface="Arial" panose="020B0604020202020204" pitchFamily="34" charset="0"/>
                          </a:rPr>
                          <m:t>+</m:t>
                        </m:r>
                        <m:sSub>
                          <m:sSubPr>
                            <m:ctrlPr>
                              <a:rPr lang="en-GB" sz="2400" i="1">
                                <a:effectLst/>
                                <a:latin typeface="Cambria Math" panose="02040503050406030204" pitchFamily="18" charset="0"/>
                                <a:ea typeface="DengXian" panose="02010600030101010101" pitchFamily="2" charset="-122"/>
                                <a:cs typeface="Arial" panose="020B0604020202020204" pitchFamily="34" charset="0"/>
                              </a:rPr>
                            </m:ctrlPr>
                          </m:sSubPr>
                          <m:e>
                            <m:r>
                              <a:rPr lang="en-GB" sz="2400" i="1">
                                <a:effectLst/>
                                <a:latin typeface="Cambria Math" panose="02040503050406030204" pitchFamily="18" charset="0"/>
                                <a:ea typeface="DengXian" panose="02010600030101010101" pitchFamily="2" charset="-122"/>
                                <a:cs typeface="Arial" panose="020B0604020202020204" pitchFamily="34" charset="0"/>
                              </a:rPr>
                              <m:t>𝑇</m:t>
                            </m:r>
                          </m:e>
                          <m:sub>
                            <m:r>
                              <a:rPr lang="en-GB" sz="2400" i="1">
                                <a:effectLst/>
                                <a:latin typeface="Cambria Math" panose="02040503050406030204" pitchFamily="18" charset="0"/>
                                <a:ea typeface="DengXian" panose="02010600030101010101" pitchFamily="2" charset="-122"/>
                                <a:cs typeface="Arial" panose="020B0604020202020204" pitchFamily="34" charset="0"/>
                              </a:rPr>
                              <m:t>𝑂𝐹𝐹</m:t>
                            </m:r>
                          </m:sub>
                        </m:sSub>
                      </m:den>
                    </m:f>
                  </m:oMath>
                </a14:m>
                <a:endParaRPr lang="en-GB" sz="2400" b="0" i="0" dirty="0">
                  <a:solidFill>
                    <a:srgbClr val="000000"/>
                  </a:solidFill>
                  <a:effectLst/>
                  <a:latin typeface="Cambria" panose="02040503050406030204" pitchFamily="18" charset="0"/>
                  <a:ea typeface="Cambria" panose="02040503050406030204" pitchFamily="18" charset="0"/>
                </a:endParaRPr>
              </a:p>
              <a:p>
                <a:pPr marL="342900" indent="-342900" algn="just">
                  <a:lnSpc>
                    <a:spcPct val="150000"/>
                  </a:lnSpc>
                  <a:buFont typeface="Arial" panose="020B0604020202020204" pitchFamily="34" charset="0"/>
                  <a:buChar char="•"/>
                </a:pPr>
                <a:endParaRPr lang="en-GB" sz="2400" b="0" i="0" dirty="0">
                  <a:solidFill>
                    <a:srgbClr val="34444C"/>
                  </a:solidFill>
                  <a:effectLst/>
                  <a:latin typeface="Cambria" panose="02040503050406030204" pitchFamily="18" charset="0"/>
                  <a:ea typeface="Cambria" panose="02040503050406030204" pitchFamily="18" charset="0"/>
                </a:endParaRPr>
              </a:p>
            </p:txBody>
          </p:sp>
        </mc:Choice>
        <mc:Fallback xmlns="">
          <p:sp>
            <p:nvSpPr>
              <p:cNvPr id="6" name="TextBox 5">
                <a:extLst>
                  <a:ext uri="{FF2B5EF4-FFF2-40B4-BE49-F238E27FC236}">
                    <a16:creationId xmlns:a16="http://schemas.microsoft.com/office/drawing/2014/main" id="{EE13E337-82D5-2C2E-9299-F80770FD90D4}"/>
                  </a:ext>
                </a:extLst>
              </p:cNvPr>
              <p:cNvSpPr txBox="1">
                <a:spLocks noRot="1" noChangeAspect="1" noMove="1" noResize="1" noEditPoints="1" noAdjustHandles="1" noChangeArrowheads="1" noChangeShapeType="1" noTextEdit="1"/>
              </p:cNvSpPr>
              <p:nvPr/>
            </p:nvSpPr>
            <p:spPr>
              <a:xfrm>
                <a:off x="406399" y="1987156"/>
                <a:ext cx="11594969" cy="3413883"/>
              </a:xfrm>
              <a:prstGeom prst="rect">
                <a:avLst/>
              </a:prstGeom>
              <a:blipFill>
                <a:blip r:embed="rId2"/>
                <a:stretch>
                  <a:fillRect l="-736" r="-789"/>
                </a:stretch>
              </a:blipFill>
            </p:spPr>
            <p:txBody>
              <a:bodyPr/>
              <a:lstStyle/>
              <a:p>
                <a:r>
                  <a:rPr lang="en-GB">
                    <a:noFill/>
                  </a:rPr>
                  <a:t> </a:t>
                </a:r>
              </a:p>
            </p:txBody>
          </p:sp>
        </mc:Fallback>
      </mc:AlternateContent>
      <p:sp>
        <p:nvSpPr>
          <p:cNvPr id="3" name="Footer Placeholder 3">
            <a:extLst>
              <a:ext uri="{FF2B5EF4-FFF2-40B4-BE49-F238E27FC236}">
                <a16:creationId xmlns:a16="http://schemas.microsoft.com/office/drawing/2014/main" id="{08C63AAA-1041-E60D-9D6C-B573FEF4B3FB}"/>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29749187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26</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12713" y="1209921"/>
            <a:ext cx="7970520" cy="584775"/>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Buck – Boost Converter</a:t>
            </a:r>
          </a:p>
        </p:txBody>
      </p:sp>
      <p:sp>
        <p:nvSpPr>
          <p:cNvPr id="6" name="TextBox 5">
            <a:extLst>
              <a:ext uri="{FF2B5EF4-FFF2-40B4-BE49-F238E27FC236}">
                <a16:creationId xmlns:a16="http://schemas.microsoft.com/office/drawing/2014/main" id="{EE13E337-82D5-2C2E-9299-F80770FD90D4}"/>
              </a:ext>
            </a:extLst>
          </p:cNvPr>
          <p:cNvSpPr txBox="1"/>
          <p:nvPr/>
        </p:nvSpPr>
        <p:spPr>
          <a:xfrm>
            <a:off x="172941" y="1794696"/>
            <a:ext cx="6992593" cy="4455772"/>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 A Buck-Boost converter is a type of switched mode power supply that combines the principles of the Buck Converter and the Boost converter in a single circuit. </a:t>
            </a:r>
          </a:p>
          <a:p>
            <a:pPr marL="342900" indent="-34290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The buck–boost converter is a type of DC-to-DC converter that has an output voltage magnitude that is either greater than or less than the input voltage magnitude.</a:t>
            </a:r>
          </a:p>
        </p:txBody>
      </p:sp>
      <p:pic>
        <p:nvPicPr>
          <p:cNvPr id="11" name="Picture 10">
            <a:extLst>
              <a:ext uri="{FF2B5EF4-FFF2-40B4-BE49-F238E27FC236}">
                <a16:creationId xmlns:a16="http://schemas.microsoft.com/office/drawing/2014/main" id="{8A049C74-2DCC-B412-AEA0-3E61C2EDCCD9}"/>
              </a:ext>
            </a:extLst>
          </p:cNvPr>
          <p:cNvPicPr>
            <a:picLocks noChangeAspect="1"/>
          </p:cNvPicPr>
          <p:nvPr/>
        </p:nvPicPr>
        <p:blipFill>
          <a:blip r:embed="rId2"/>
          <a:stretch>
            <a:fillRect/>
          </a:stretch>
        </p:blipFill>
        <p:spPr>
          <a:xfrm>
            <a:off x="7254016" y="1735449"/>
            <a:ext cx="4825271" cy="2216791"/>
          </a:xfrm>
          <a:prstGeom prst="rect">
            <a:avLst/>
          </a:prstGeom>
        </p:spPr>
      </p:pic>
      <p:sp>
        <p:nvSpPr>
          <p:cNvPr id="4" name="Footer Placeholder 3">
            <a:extLst>
              <a:ext uri="{FF2B5EF4-FFF2-40B4-BE49-F238E27FC236}">
                <a16:creationId xmlns:a16="http://schemas.microsoft.com/office/drawing/2014/main" id="{70D6D728-E3B2-D70B-297A-4F0EFBDBC013}"/>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spTree>
    <p:extLst>
      <p:ext uri="{BB962C8B-B14F-4D97-AF65-F5344CB8AC3E}">
        <p14:creationId xmlns:p14="http://schemas.microsoft.com/office/powerpoint/2010/main" val="15554733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27</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31445" y="987458"/>
            <a:ext cx="7970520" cy="984885"/>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Operation as a Buck Converter</a:t>
            </a:r>
          </a:p>
          <a:p>
            <a:r>
              <a:rPr lang="en-GB" sz="2600" b="1" dirty="0">
                <a:latin typeface="Cambria" panose="02040503050406030204" pitchFamily="18" charset="0"/>
                <a:ea typeface="Cambria" panose="02040503050406030204" pitchFamily="18" charset="0"/>
              </a:rPr>
              <a:t> (Tr1-ON and  Tr 2- OFF)</a:t>
            </a:r>
          </a:p>
        </p:txBody>
      </p:sp>
      <p:sp>
        <p:nvSpPr>
          <p:cNvPr id="6" name="TextBox 5">
            <a:extLst>
              <a:ext uri="{FF2B5EF4-FFF2-40B4-BE49-F238E27FC236}">
                <a16:creationId xmlns:a16="http://schemas.microsoft.com/office/drawing/2014/main" id="{EE13E337-82D5-2C2E-9299-F80770FD90D4}"/>
              </a:ext>
            </a:extLst>
          </p:cNvPr>
          <p:cNvSpPr txBox="1"/>
          <p:nvPr/>
        </p:nvSpPr>
        <p:spPr>
          <a:xfrm>
            <a:off x="131445" y="1915182"/>
            <a:ext cx="7096539" cy="4395114"/>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100" dirty="0">
                <a:solidFill>
                  <a:srgbClr val="000000"/>
                </a:solidFill>
                <a:latin typeface="Cambria" panose="02040503050406030204" pitchFamily="18" charset="0"/>
                <a:ea typeface="Cambria" panose="02040503050406030204" pitchFamily="18" charset="0"/>
              </a:rPr>
              <a:t>Initially, both Tr’s are ON and the L Charges during this time. </a:t>
            </a:r>
          </a:p>
          <a:p>
            <a:pPr marL="342900" indent="-342900" algn="just">
              <a:lnSpc>
                <a:spcPct val="150000"/>
              </a:lnSpc>
              <a:buFont typeface="Arial" panose="020B0604020202020204" pitchFamily="34" charset="0"/>
              <a:buChar char="•"/>
            </a:pPr>
            <a:r>
              <a:rPr lang="en-GB" sz="2100" b="0" i="0" dirty="0">
                <a:solidFill>
                  <a:srgbClr val="000000"/>
                </a:solidFill>
                <a:effectLst/>
                <a:latin typeface="Cambria" panose="02040503050406030204" pitchFamily="18" charset="0"/>
                <a:ea typeface="Cambria" panose="02040503050406030204" pitchFamily="18" charset="0"/>
              </a:rPr>
              <a:t>Then, Tr2 is turned off, and Tr1 is switched on and off by a high frequency square wave from the control unit. </a:t>
            </a:r>
          </a:p>
          <a:p>
            <a:pPr marL="342900" indent="-342900" algn="just">
              <a:lnSpc>
                <a:spcPct val="150000"/>
              </a:lnSpc>
              <a:buFont typeface="Arial" panose="020B0604020202020204" pitchFamily="34" charset="0"/>
              <a:buChar char="•"/>
            </a:pPr>
            <a:r>
              <a:rPr lang="en-GB" sz="2100" b="0" i="0" dirty="0">
                <a:solidFill>
                  <a:srgbClr val="000000"/>
                </a:solidFill>
                <a:effectLst/>
                <a:latin typeface="Cambria" panose="02040503050406030204" pitchFamily="18" charset="0"/>
                <a:ea typeface="Cambria" panose="02040503050406030204" pitchFamily="18" charset="0"/>
              </a:rPr>
              <a:t>When the gate of Tr1 is </a:t>
            </a:r>
            <a:r>
              <a:rPr lang="en-GB" sz="2100" dirty="0">
                <a:solidFill>
                  <a:srgbClr val="000000"/>
                </a:solidFill>
                <a:latin typeface="Cambria" panose="02040503050406030204" pitchFamily="18" charset="0"/>
                <a:ea typeface="Cambria" panose="02040503050406030204" pitchFamily="18" charset="0"/>
              </a:rPr>
              <a:t>OFF</a:t>
            </a:r>
            <a:r>
              <a:rPr lang="en-GB" sz="2100" b="0" i="0" dirty="0">
                <a:solidFill>
                  <a:srgbClr val="000000"/>
                </a:solidFill>
                <a:effectLst/>
                <a:latin typeface="Cambria" panose="02040503050406030204" pitchFamily="18" charset="0"/>
                <a:ea typeface="Cambria" panose="02040503050406030204" pitchFamily="18" charset="0"/>
              </a:rPr>
              <a:t>, current flows though L, charging its magnetic field, charging C and supplying the load. </a:t>
            </a:r>
          </a:p>
          <a:p>
            <a:pPr marL="342900" indent="-342900" algn="just">
              <a:lnSpc>
                <a:spcPct val="150000"/>
              </a:lnSpc>
              <a:buFont typeface="Arial" panose="020B0604020202020204" pitchFamily="34" charset="0"/>
              <a:buChar char="•"/>
            </a:pPr>
            <a:r>
              <a:rPr lang="en-GB" sz="2100" b="0" i="0" dirty="0">
                <a:solidFill>
                  <a:srgbClr val="000000"/>
                </a:solidFill>
                <a:effectLst/>
                <a:latin typeface="Cambria" panose="02040503050406030204" pitchFamily="18" charset="0"/>
                <a:ea typeface="Cambria" panose="02040503050406030204" pitchFamily="18" charset="0"/>
              </a:rPr>
              <a:t>The diode D1 is turned off due to the positive voltage on its cathode. </a:t>
            </a:r>
          </a:p>
        </p:txBody>
      </p:sp>
      <p:sp>
        <p:nvSpPr>
          <p:cNvPr id="3" name="Footer Placeholder 3">
            <a:extLst>
              <a:ext uri="{FF2B5EF4-FFF2-40B4-BE49-F238E27FC236}">
                <a16:creationId xmlns:a16="http://schemas.microsoft.com/office/drawing/2014/main" id="{D161990C-0CA0-040E-17D2-A545DF09400D}"/>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ACDB5002 – </a:t>
            </a:r>
            <a:r>
              <a:rPr lang="en-GB" sz="800" b="1" i="1" kern="0" dirty="0">
                <a:latin typeface="Arial" panose="020B0604020202020204" pitchFamily="34" charset="0"/>
                <a:ea typeface="Calibri" panose="020F0502020204030204" pitchFamily="34" charset="0"/>
              </a:rPr>
              <a:t>Electronics 1</a:t>
            </a:r>
          </a:p>
          <a:p>
            <a:r>
              <a:rPr lang="en-GB" sz="800" b="1" i="1" dirty="0"/>
              <a:t> </a:t>
            </a:r>
          </a:p>
        </p:txBody>
      </p:sp>
      <p:pic>
        <p:nvPicPr>
          <p:cNvPr id="12" name="Picture 11">
            <a:extLst>
              <a:ext uri="{FF2B5EF4-FFF2-40B4-BE49-F238E27FC236}">
                <a16:creationId xmlns:a16="http://schemas.microsoft.com/office/drawing/2014/main" id="{18BC4980-826A-C369-FD8F-AA2C66B015CF}"/>
              </a:ext>
            </a:extLst>
          </p:cNvPr>
          <p:cNvPicPr>
            <a:picLocks noChangeAspect="1"/>
          </p:cNvPicPr>
          <p:nvPr/>
        </p:nvPicPr>
        <p:blipFill>
          <a:blip r:embed="rId2"/>
          <a:stretch>
            <a:fillRect/>
          </a:stretch>
        </p:blipFill>
        <p:spPr>
          <a:xfrm>
            <a:off x="7526128" y="3843534"/>
            <a:ext cx="4290587" cy="2550468"/>
          </a:xfrm>
          <a:prstGeom prst="rect">
            <a:avLst/>
          </a:prstGeom>
        </p:spPr>
      </p:pic>
      <p:pic>
        <p:nvPicPr>
          <p:cNvPr id="10" name="Picture 9">
            <a:extLst>
              <a:ext uri="{FF2B5EF4-FFF2-40B4-BE49-F238E27FC236}">
                <a16:creationId xmlns:a16="http://schemas.microsoft.com/office/drawing/2014/main" id="{EAF19DD1-C982-C990-A553-7A453E9BB134}"/>
              </a:ext>
            </a:extLst>
          </p:cNvPr>
          <p:cNvPicPr>
            <a:picLocks noChangeAspect="1"/>
          </p:cNvPicPr>
          <p:nvPr/>
        </p:nvPicPr>
        <p:blipFill>
          <a:blip r:embed="rId3"/>
          <a:stretch>
            <a:fillRect/>
          </a:stretch>
        </p:blipFill>
        <p:spPr>
          <a:xfrm>
            <a:off x="7398232" y="1419492"/>
            <a:ext cx="4724400" cy="2333625"/>
          </a:xfrm>
          <a:prstGeom prst="rect">
            <a:avLst/>
          </a:prstGeom>
        </p:spPr>
      </p:pic>
    </p:spTree>
    <p:extLst>
      <p:ext uri="{BB962C8B-B14F-4D97-AF65-F5344CB8AC3E}">
        <p14:creationId xmlns:p14="http://schemas.microsoft.com/office/powerpoint/2010/main" val="22398030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28</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0" y="1240732"/>
            <a:ext cx="7970520" cy="1015663"/>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Operation as a Buck Converter</a:t>
            </a:r>
          </a:p>
          <a:p>
            <a:r>
              <a:rPr lang="en-GB" sz="2800" b="1" dirty="0">
                <a:latin typeface="Cambria" panose="02040503050406030204" pitchFamily="18" charset="0"/>
                <a:ea typeface="Cambria" panose="02040503050406030204" pitchFamily="18" charset="0"/>
              </a:rPr>
              <a:t>(Tr1-OFF and  Tr 2- OFF)</a:t>
            </a:r>
          </a:p>
        </p:txBody>
      </p:sp>
      <p:sp>
        <p:nvSpPr>
          <p:cNvPr id="6" name="TextBox 5">
            <a:extLst>
              <a:ext uri="{FF2B5EF4-FFF2-40B4-BE49-F238E27FC236}">
                <a16:creationId xmlns:a16="http://schemas.microsoft.com/office/drawing/2014/main" id="{EE13E337-82D5-2C2E-9299-F80770FD90D4}"/>
              </a:ext>
            </a:extLst>
          </p:cNvPr>
          <p:cNvSpPr txBox="1"/>
          <p:nvPr/>
        </p:nvSpPr>
        <p:spPr>
          <a:xfrm>
            <a:off x="0" y="2256395"/>
            <a:ext cx="7015481" cy="3901774"/>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dirty="0">
                <a:solidFill>
                  <a:srgbClr val="000000"/>
                </a:solidFill>
                <a:latin typeface="Cambria" panose="02040503050406030204" pitchFamily="18" charset="0"/>
                <a:ea typeface="Cambria" panose="02040503050406030204" pitchFamily="18" charset="0"/>
              </a:rPr>
              <a:t>T</a:t>
            </a:r>
            <a:r>
              <a:rPr lang="en-GB" sz="2400" b="0" i="0" dirty="0">
                <a:solidFill>
                  <a:srgbClr val="000000"/>
                </a:solidFill>
                <a:effectLst/>
                <a:latin typeface="Cambria" panose="02040503050406030204" pitchFamily="18" charset="0"/>
                <a:ea typeface="Cambria" panose="02040503050406030204" pitchFamily="18" charset="0"/>
              </a:rPr>
              <a:t>he current flow during the buck operation of the circuit is when the control unit switches Tr1 off. </a:t>
            </a:r>
          </a:p>
          <a:p>
            <a:pPr marL="342900" indent="-342900" algn="just">
              <a:lnSpc>
                <a:spcPct val="150000"/>
              </a:lnSpc>
              <a:buFont typeface="Arial" panose="020B0604020202020204" pitchFamily="34" charset="0"/>
              <a:buChar char="•"/>
            </a:pPr>
            <a:r>
              <a:rPr lang="en-GB" sz="2400" b="0" i="0" dirty="0">
                <a:solidFill>
                  <a:srgbClr val="000000"/>
                </a:solidFill>
                <a:effectLst/>
                <a:latin typeface="Cambria" panose="02040503050406030204" pitchFamily="18" charset="0"/>
                <a:ea typeface="Cambria" panose="02040503050406030204" pitchFamily="18" charset="0"/>
              </a:rPr>
              <a:t>The initial source of current is now the inductor L. Its magnetic field is collapsing, the back </a:t>
            </a:r>
            <a:r>
              <a:rPr lang="en-GB" sz="2400" b="0" i="0" dirty="0" err="1">
                <a:solidFill>
                  <a:srgbClr val="000000"/>
                </a:solidFill>
                <a:effectLst/>
                <a:latin typeface="Cambria" panose="02040503050406030204" pitchFamily="18" charset="0"/>
                <a:ea typeface="Cambria" panose="02040503050406030204" pitchFamily="18" charset="0"/>
              </a:rPr>
              <a:t>e.m.f.</a:t>
            </a:r>
            <a:r>
              <a:rPr lang="en-GB" sz="2400" b="0" i="0" dirty="0">
                <a:solidFill>
                  <a:srgbClr val="000000"/>
                </a:solidFill>
                <a:effectLst/>
                <a:latin typeface="Cambria" panose="02040503050406030204" pitchFamily="18" charset="0"/>
                <a:ea typeface="Cambria" panose="02040503050406030204" pitchFamily="18" charset="0"/>
              </a:rPr>
              <a:t> generated by the collapsing field reverses the polarity of the voltage across L, which turns on D1 and current flows through D2 and the load.</a:t>
            </a:r>
          </a:p>
        </p:txBody>
      </p:sp>
      <p:sp>
        <p:nvSpPr>
          <p:cNvPr id="3" name="Footer Placeholder 3">
            <a:extLst>
              <a:ext uri="{FF2B5EF4-FFF2-40B4-BE49-F238E27FC236}">
                <a16:creationId xmlns:a16="http://schemas.microsoft.com/office/drawing/2014/main" id="{C89BD2ED-C00A-B75B-4454-A2C30A341AF5}"/>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ACDB5002 – </a:t>
            </a:r>
            <a:r>
              <a:rPr lang="en-GB" sz="800" b="1" i="1" kern="0" dirty="0">
                <a:latin typeface="Arial" panose="020B0604020202020204" pitchFamily="34" charset="0"/>
                <a:ea typeface="Calibri" panose="020F0502020204030204" pitchFamily="34" charset="0"/>
              </a:rPr>
              <a:t>Electronics 1</a:t>
            </a:r>
          </a:p>
          <a:p>
            <a:r>
              <a:rPr lang="en-GB" sz="800" b="1" i="1" dirty="0"/>
              <a:t> </a:t>
            </a:r>
          </a:p>
        </p:txBody>
      </p:sp>
      <p:pic>
        <p:nvPicPr>
          <p:cNvPr id="9" name="Picture 8">
            <a:extLst>
              <a:ext uri="{FF2B5EF4-FFF2-40B4-BE49-F238E27FC236}">
                <a16:creationId xmlns:a16="http://schemas.microsoft.com/office/drawing/2014/main" id="{F15707CB-A36A-D8FF-427A-30A1AB484420}"/>
              </a:ext>
            </a:extLst>
          </p:cNvPr>
          <p:cNvPicPr>
            <a:picLocks noChangeAspect="1"/>
          </p:cNvPicPr>
          <p:nvPr/>
        </p:nvPicPr>
        <p:blipFill>
          <a:blip r:embed="rId2"/>
          <a:stretch>
            <a:fillRect/>
          </a:stretch>
        </p:blipFill>
        <p:spPr>
          <a:xfrm>
            <a:off x="7269480" y="2362835"/>
            <a:ext cx="4743450" cy="2762250"/>
          </a:xfrm>
          <a:prstGeom prst="rect">
            <a:avLst/>
          </a:prstGeom>
        </p:spPr>
      </p:pic>
    </p:spTree>
    <p:extLst>
      <p:ext uri="{BB962C8B-B14F-4D97-AF65-F5344CB8AC3E}">
        <p14:creationId xmlns:p14="http://schemas.microsoft.com/office/powerpoint/2010/main" val="11590068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29</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90527" y="1335774"/>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Operation as a Buck Converter</a:t>
            </a:r>
          </a:p>
        </p:txBody>
      </p:sp>
      <p:sp>
        <p:nvSpPr>
          <p:cNvPr id="6" name="TextBox 5">
            <a:extLst>
              <a:ext uri="{FF2B5EF4-FFF2-40B4-BE49-F238E27FC236}">
                <a16:creationId xmlns:a16="http://schemas.microsoft.com/office/drawing/2014/main" id="{EE13E337-82D5-2C2E-9299-F80770FD90D4}"/>
              </a:ext>
            </a:extLst>
          </p:cNvPr>
          <p:cNvSpPr txBox="1"/>
          <p:nvPr/>
        </p:nvSpPr>
        <p:spPr>
          <a:xfrm>
            <a:off x="190527" y="2281795"/>
            <a:ext cx="11338561" cy="2239780"/>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dirty="0">
                <a:solidFill>
                  <a:srgbClr val="000000"/>
                </a:solidFill>
                <a:latin typeface="Cambria" panose="02040503050406030204" pitchFamily="18" charset="0"/>
                <a:ea typeface="Cambria" panose="02040503050406030204" pitchFamily="18" charset="0"/>
              </a:rPr>
              <a:t>As the current due to the discharge of L decreases, the charge accumulated in C during the on period of Tr1 now also adds to the current flowing through the load, keeping V</a:t>
            </a:r>
            <a:r>
              <a:rPr lang="en-GB" sz="1000" dirty="0">
                <a:solidFill>
                  <a:srgbClr val="000000"/>
                </a:solidFill>
                <a:latin typeface="Cambria" panose="02040503050406030204" pitchFamily="18" charset="0"/>
                <a:ea typeface="Cambria" panose="02040503050406030204" pitchFamily="18" charset="0"/>
              </a:rPr>
              <a:t>OUT</a:t>
            </a:r>
            <a:r>
              <a:rPr lang="en-GB" sz="2400" dirty="0">
                <a:solidFill>
                  <a:srgbClr val="000000"/>
                </a:solidFill>
                <a:latin typeface="Cambria" panose="02040503050406030204" pitchFamily="18" charset="0"/>
                <a:ea typeface="Cambria" panose="02040503050406030204" pitchFamily="18" charset="0"/>
              </a:rPr>
              <a:t> reasonably constant during the off period. </a:t>
            </a:r>
          </a:p>
          <a:p>
            <a:pPr marL="342900" indent="-342900" algn="just">
              <a:lnSpc>
                <a:spcPct val="150000"/>
              </a:lnSpc>
              <a:buFont typeface="Arial" panose="020B0604020202020204" pitchFamily="34" charset="0"/>
              <a:buChar char="•"/>
            </a:pPr>
            <a:r>
              <a:rPr lang="en-GB" sz="2400" dirty="0">
                <a:solidFill>
                  <a:srgbClr val="000000"/>
                </a:solidFill>
                <a:latin typeface="Cambria" panose="02040503050406030204" pitchFamily="18" charset="0"/>
                <a:ea typeface="Cambria" panose="02040503050406030204" pitchFamily="18" charset="0"/>
              </a:rPr>
              <a:t>This helps V</a:t>
            </a:r>
            <a:r>
              <a:rPr lang="en-GB" sz="1000" dirty="0">
                <a:solidFill>
                  <a:srgbClr val="000000"/>
                </a:solidFill>
                <a:latin typeface="Cambria" panose="02040503050406030204" pitchFamily="18" charset="0"/>
                <a:ea typeface="Cambria" panose="02040503050406030204" pitchFamily="18" charset="0"/>
              </a:rPr>
              <a:t>OUT</a:t>
            </a:r>
            <a:r>
              <a:rPr lang="en-GB" sz="2400" dirty="0">
                <a:solidFill>
                  <a:srgbClr val="000000"/>
                </a:solidFill>
                <a:latin typeface="Cambria" panose="02040503050406030204" pitchFamily="18" charset="0"/>
                <a:ea typeface="Cambria" panose="02040503050406030204" pitchFamily="18" charset="0"/>
              </a:rPr>
              <a:t> close to the value of V</a:t>
            </a:r>
            <a:r>
              <a:rPr lang="en-GB" sz="1000" dirty="0">
                <a:solidFill>
                  <a:srgbClr val="000000"/>
                </a:solidFill>
                <a:latin typeface="Cambria" panose="02040503050406030204" pitchFamily="18" charset="0"/>
                <a:ea typeface="Cambria" panose="02040503050406030204" pitchFamily="18" charset="0"/>
              </a:rPr>
              <a:t>S</a:t>
            </a:r>
            <a:r>
              <a:rPr lang="en-GB" sz="2400" dirty="0">
                <a:solidFill>
                  <a:srgbClr val="000000"/>
                </a:solidFill>
                <a:latin typeface="Cambria" panose="02040503050406030204" pitchFamily="18" charset="0"/>
                <a:ea typeface="Cambria" panose="02040503050406030204" pitchFamily="18" charset="0"/>
              </a:rPr>
              <a:t>.</a:t>
            </a:r>
            <a:endParaRPr lang="en-GB" sz="2400" b="0" i="0" dirty="0">
              <a:solidFill>
                <a:srgbClr val="000000"/>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4F64C408-9156-461C-B878-1288576CC049}"/>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ACDB5002 – </a:t>
            </a:r>
            <a:r>
              <a:rPr lang="en-GB" sz="800" b="1" i="1" kern="0" dirty="0">
                <a:latin typeface="Arial" panose="020B0604020202020204" pitchFamily="34" charset="0"/>
                <a:ea typeface="Calibri" panose="020F0502020204030204" pitchFamily="34" charset="0"/>
              </a:rPr>
              <a:t>Electronics 1</a:t>
            </a:r>
          </a:p>
          <a:p>
            <a:r>
              <a:rPr lang="en-GB" sz="800" b="1" i="1" dirty="0"/>
              <a:t> </a:t>
            </a:r>
          </a:p>
        </p:txBody>
      </p:sp>
    </p:spTree>
    <p:extLst>
      <p:ext uri="{BB962C8B-B14F-4D97-AF65-F5344CB8AC3E}">
        <p14:creationId xmlns:p14="http://schemas.microsoft.com/office/powerpoint/2010/main" val="9343684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30</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90527" y="1335774"/>
            <a:ext cx="7970520"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Operation as a Boost Converter</a:t>
            </a:r>
          </a:p>
        </p:txBody>
      </p:sp>
      <p:sp>
        <p:nvSpPr>
          <p:cNvPr id="6" name="TextBox 5">
            <a:extLst>
              <a:ext uri="{FF2B5EF4-FFF2-40B4-BE49-F238E27FC236}">
                <a16:creationId xmlns:a16="http://schemas.microsoft.com/office/drawing/2014/main" id="{EE13E337-82D5-2C2E-9299-F80770FD90D4}"/>
              </a:ext>
            </a:extLst>
          </p:cNvPr>
          <p:cNvSpPr txBox="1"/>
          <p:nvPr/>
        </p:nvSpPr>
        <p:spPr>
          <a:xfrm>
            <a:off x="340387" y="2058275"/>
            <a:ext cx="6629374" cy="4455772"/>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a:solidFill>
                  <a:srgbClr val="000000"/>
                </a:solidFill>
                <a:latin typeface="Cambria" panose="02040503050406030204" pitchFamily="18" charset="0"/>
                <a:ea typeface="Cambria" panose="02040503050406030204" pitchFamily="18" charset="0"/>
              </a:rPr>
              <a:t>In Boost Converter mode, Tr1 is turned on continually and the high frequency square wave applied to Tr2 gate. </a:t>
            </a:r>
          </a:p>
          <a:p>
            <a:pPr marL="342900" indent="-342900" algn="just">
              <a:lnSpc>
                <a:spcPct val="150000"/>
              </a:lnSpc>
              <a:buFont typeface="Arial" panose="020B0604020202020204" pitchFamily="34" charset="0"/>
              <a:buChar char="•"/>
            </a:pPr>
            <a:r>
              <a:rPr lang="en-GB" sz="2400">
                <a:solidFill>
                  <a:srgbClr val="000000"/>
                </a:solidFill>
                <a:latin typeface="Cambria" panose="02040503050406030204" pitchFamily="18" charset="0"/>
                <a:ea typeface="Cambria" panose="02040503050406030204" pitchFamily="18" charset="0"/>
              </a:rPr>
              <a:t>During the ON periods when Tr2 is conducting, the input current flows through the inductor L and via Tr2, directly back to the supply negative terminal charging up the magnetic field around L. </a:t>
            </a:r>
          </a:p>
        </p:txBody>
      </p:sp>
      <p:sp>
        <p:nvSpPr>
          <p:cNvPr id="3" name="Footer Placeholder 3">
            <a:extLst>
              <a:ext uri="{FF2B5EF4-FFF2-40B4-BE49-F238E27FC236}">
                <a16:creationId xmlns:a16="http://schemas.microsoft.com/office/drawing/2014/main" id="{07752DDF-9FD4-36A8-7277-E26D1C2585F6}"/>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ACDB5002 – </a:t>
            </a:r>
            <a:r>
              <a:rPr lang="en-GB" sz="800" b="1" i="1" kern="0" dirty="0">
                <a:latin typeface="Arial" panose="020B0604020202020204" pitchFamily="34" charset="0"/>
                <a:ea typeface="Calibri" panose="020F0502020204030204" pitchFamily="34" charset="0"/>
              </a:rPr>
              <a:t>Electronics 1</a:t>
            </a:r>
          </a:p>
          <a:p>
            <a:r>
              <a:rPr lang="en-GB" sz="800" b="1" i="1" dirty="0"/>
              <a:t> </a:t>
            </a:r>
          </a:p>
        </p:txBody>
      </p:sp>
      <p:pic>
        <p:nvPicPr>
          <p:cNvPr id="7" name="Picture 6">
            <a:extLst>
              <a:ext uri="{FF2B5EF4-FFF2-40B4-BE49-F238E27FC236}">
                <a16:creationId xmlns:a16="http://schemas.microsoft.com/office/drawing/2014/main" id="{B3CC3E58-1A07-F2FB-C9FD-13D1FD8C6183}"/>
              </a:ext>
            </a:extLst>
          </p:cNvPr>
          <p:cNvPicPr>
            <a:picLocks noChangeAspect="1"/>
          </p:cNvPicPr>
          <p:nvPr/>
        </p:nvPicPr>
        <p:blipFill>
          <a:blip r:embed="rId2"/>
          <a:stretch>
            <a:fillRect/>
          </a:stretch>
        </p:blipFill>
        <p:spPr>
          <a:xfrm>
            <a:off x="7467600" y="2603827"/>
            <a:ext cx="4724400" cy="2333625"/>
          </a:xfrm>
          <a:prstGeom prst="rect">
            <a:avLst/>
          </a:prstGeom>
        </p:spPr>
      </p:pic>
    </p:spTree>
    <p:extLst>
      <p:ext uri="{BB962C8B-B14F-4D97-AF65-F5344CB8AC3E}">
        <p14:creationId xmlns:p14="http://schemas.microsoft.com/office/powerpoint/2010/main" val="26676047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31</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0" y="1723639"/>
            <a:ext cx="7970520" cy="584775"/>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Operation as a Boost Converter</a:t>
            </a:r>
          </a:p>
        </p:txBody>
      </p:sp>
      <p:sp>
        <p:nvSpPr>
          <p:cNvPr id="6" name="TextBox 5">
            <a:extLst>
              <a:ext uri="{FF2B5EF4-FFF2-40B4-BE49-F238E27FC236}">
                <a16:creationId xmlns:a16="http://schemas.microsoft.com/office/drawing/2014/main" id="{EE13E337-82D5-2C2E-9299-F80770FD90D4}"/>
              </a:ext>
            </a:extLst>
          </p:cNvPr>
          <p:cNvSpPr txBox="1"/>
          <p:nvPr/>
        </p:nvSpPr>
        <p:spPr>
          <a:xfrm>
            <a:off x="119407" y="2493645"/>
            <a:ext cx="7312633" cy="4051240"/>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dirty="0">
                <a:solidFill>
                  <a:srgbClr val="000000"/>
                </a:solidFill>
                <a:latin typeface="Cambria" panose="02040503050406030204" pitchFamily="18" charset="0"/>
                <a:ea typeface="Cambria" panose="02040503050406030204" pitchFamily="18" charset="0"/>
              </a:rPr>
              <a:t>When this happens, D2 cannot conduct as its anode is being held at ground potential by the heavily conducting Tr2. </a:t>
            </a:r>
          </a:p>
          <a:p>
            <a:pPr marL="342900" indent="-342900" algn="just">
              <a:lnSpc>
                <a:spcPct val="150000"/>
              </a:lnSpc>
              <a:buFont typeface="Arial" panose="020B0604020202020204" pitchFamily="34" charset="0"/>
              <a:buChar char="•"/>
            </a:pPr>
            <a:r>
              <a:rPr lang="en-GB" sz="2400" dirty="0">
                <a:solidFill>
                  <a:srgbClr val="000000"/>
                </a:solidFill>
                <a:latin typeface="Cambria" panose="02040503050406030204" pitchFamily="18" charset="0"/>
                <a:ea typeface="Cambria" panose="02040503050406030204" pitchFamily="18" charset="0"/>
              </a:rPr>
              <a:t>For the duration of the ON period, the load is being supplied entirely by the charge on the capacitor C, built up on </a:t>
            </a:r>
            <a:r>
              <a:rPr lang="en-GB" sz="2400" b="1" dirty="0">
                <a:solidFill>
                  <a:srgbClr val="000000"/>
                </a:solidFill>
                <a:latin typeface="Cambria" panose="02040503050406030204" pitchFamily="18" charset="0"/>
                <a:ea typeface="Cambria" panose="02040503050406030204" pitchFamily="18" charset="0"/>
              </a:rPr>
              <a:t>previous oscillator cycles</a:t>
            </a:r>
            <a:r>
              <a:rPr lang="en-GB" sz="2400" dirty="0">
                <a:solidFill>
                  <a:srgbClr val="000000"/>
                </a:solidFill>
                <a:latin typeface="Cambria" panose="02040503050406030204" pitchFamily="18" charset="0"/>
                <a:ea typeface="Cambria" panose="02040503050406030204" pitchFamily="18" charset="0"/>
              </a:rPr>
              <a:t>.</a:t>
            </a:r>
          </a:p>
          <a:p>
            <a:pPr algn="just">
              <a:lnSpc>
                <a:spcPct val="150000"/>
              </a:lnSpc>
            </a:pPr>
            <a:endParaRPr lang="en-GB" sz="2400" b="0" i="0" dirty="0">
              <a:solidFill>
                <a:srgbClr val="000000"/>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423C7B19-444F-1809-C123-A901D38AC27E}"/>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ACDB5002 – </a:t>
            </a:r>
            <a:r>
              <a:rPr lang="en-GB" sz="800" b="1" i="1" kern="0" dirty="0">
                <a:latin typeface="Arial" panose="020B0604020202020204" pitchFamily="34" charset="0"/>
                <a:ea typeface="Calibri" panose="020F0502020204030204" pitchFamily="34" charset="0"/>
              </a:rPr>
              <a:t>Electronics 1</a:t>
            </a:r>
          </a:p>
          <a:p>
            <a:r>
              <a:rPr lang="en-GB" sz="800" b="1" i="1" dirty="0"/>
              <a:t> </a:t>
            </a:r>
          </a:p>
        </p:txBody>
      </p:sp>
      <p:pic>
        <p:nvPicPr>
          <p:cNvPr id="4" name="Picture 3">
            <a:extLst>
              <a:ext uri="{FF2B5EF4-FFF2-40B4-BE49-F238E27FC236}">
                <a16:creationId xmlns:a16="http://schemas.microsoft.com/office/drawing/2014/main" id="{7775A6B5-862C-0640-FBED-B89A22F806D2}"/>
              </a:ext>
            </a:extLst>
          </p:cNvPr>
          <p:cNvPicPr>
            <a:picLocks noChangeAspect="1"/>
          </p:cNvPicPr>
          <p:nvPr/>
        </p:nvPicPr>
        <p:blipFill>
          <a:blip r:embed="rId2"/>
          <a:stretch>
            <a:fillRect/>
          </a:stretch>
        </p:blipFill>
        <p:spPr>
          <a:xfrm>
            <a:off x="7776630" y="2762885"/>
            <a:ext cx="4295963" cy="2697465"/>
          </a:xfrm>
          <a:prstGeom prst="rect">
            <a:avLst/>
          </a:prstGeom>
        </p:spPr>
      </p:pic>
    </p:spTree>
    <p:extLst>
      <p:ext uri="{BB962C8B-B14F-4D97-AF65-F5344CB8AC3E}">
        <p14:creationId xmlns:p14="http://schemas.microsoft.com/office/powerpoint/2010/main" val="14198580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32</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90526" y="1335774"/>
            <a:ext cx="8770593"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Operation as a Boost Converter –Off Period</a:t>
            </a:r>
          </a:p>
        </p:txBody>
      </p:sp>
      <p:sp>
        <p:nvSpPr>
          <p:cNvPr id="6" name="TextBox 5">
            <a:extLst>
              <a:ext uri="{FF2B5EF4-FFF2-40B4-BE49-F238E27FC236}">
                <a16:creationId xmlns:a16="http://schemas.microsoft.com/office/drawing/2014/main" id="{EE13E337-82D5-2C2E-9299-F80770FD90D4}"/>
              </a:ext>
            </a:extLst>
          </p:cNvPr>
          <p:cNvSpPr txBox="1"/>
          <p:nvPr/>
        </p:nvSpPr>
        <p:spPr>
          <a:xfrm>
            <a:off x="190526" y="2352280"/>
            <a:ext cx="6789393" cy="3347776"/>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a:solidFill>
                  <a:srgbClr val="000000"/>
                </a:solidFill>
                <a:latin typeface="Cambria" panose="02040503050406030204" pitchFamily="18" charset="0"/>
                <a:ea typeface="Cambria" panose="02040503050406030204" pitchFamily="18" charset="0"/>
              </a:rPr>
              <a:t>At the start of the off period of Tr2, L is charged and C is partially discharged.</a:t>
            </a:r>
          </a:p>
          <a:p>
            <a:pPr marL="342900" indent="-342900" algn="just">
              <a:lnSpc>
                <a:spcPct val="150000"/>
              </a:lnSpc>
              <a:buFont typeface="Arial" panose="020B0604020202020204" pitchFamily="34" charset="0"/>
              <a:buChar char="•"/>
            </a:pPr>
            <a:r>
              <a:rPr lang="en-GB" sz="2400">
                <a:solidFill>
                  <a:srgbClr val="000000"/>
                </a:solidFill>
                <a:latin typeface="Cambria" panose="02040503050406030204" pitchFamily="18" charset="0"/>
                <a:ea typeface="Cambria" panose="02040503050406030204" pitchFamily="18" charset="0"/>
              </a:rPr>
              <a:t> The inductor L now generates a back </a:t>
            </a:r>
            <a:r>
              <a:rPr lang="en-GB" sz="2400" err="1">
                <a:solidFill>
                  <a:srgbClr val="000000"/>
                </a:solidFill>
                <a:latin typeface="Cambria" panose="02040503050406030204" pitchFamily="18" charset="0"/>
                <a:ea typeface="Cambria" panose="02040503050406030204" pitchFamily="18" charset="0"/>
              </a:rPr>
              <a:t>e.m.f.</a:t>
            </a:r>
            <a:r>
              <a:rPr lang="en-GB" sz="2400">
                <a:solidFill>
                  <a:srgbClr val="000000"/>
                </a:solidFill>
                <a:latin typeface="Cambria" panose="02040503050406030204" pitchFamily="18" charset="0"/>
                <a:ea typeface="Cambria" panose="02040503050406030204" pitchFamily="18" charset="0"/>
              </a:rPr>
              <a:t> and its value that depends on the rate of change of current as Tr2 switches OFF and ON the amount of inductance the coil possesses; </a:t>
            </a:r>
            <a:endParaRPr lang="en-GB" sz="2400" b="0" i="0">
              <a:solidFill>
                <a:srgbClr val="000000"/>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D4B150F8-D73A-EEF6-B881-D16C24AAF373}"/>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ACDB5002 – </a:t>
            </a:r>
            <a:r>
              <a:rPr lang="en-GB" sz="800" b="1" i="1" kern="0" dirty="0">
                <a:latin typeface="Arial" panose="020B0604020202020204" pitchFamily="34" charset="0"/>
                <a:ea typeface="Calibri" panose="020F0502020204030204" pitchFamily="34" charset="0"/>
              </a:rPr>
              <a:t>Electronics 1</a:t>
            </a:r>
          </a:p>
          <a:p>
            <a:r>
              <a:rPr lang="en-GB" sz="800" b="1" i="1" dirty="0"/>
              <a:t> </a:t>
            </a:r>
          </a:p>
        </p:txBody>
      </p:sp>
      <p:pic>
        <p:nvPicPr>
          <p:cNvPr id="8" name="Picture 7">
            <a:extLst>
              <a:ext uri="{FF2B5EF4-FFF2-40B4-BE49-F238E27FC236}">
                <a16:creationId xmlns:a16="http://schemas.microsoft.com/office/drawing/2014/main" id="{10C3A958-5D8E-D250-0A59-137BB2AD2B82}"/>
              </a:ext>
            </a:extLst>
          </p:cNvPr>
          <p:cNvPicPr>
            <a:picLocks noChangeAspect="1"/>
          </p:cNvPicPr>
          <p:nvPr/>
        </p:nvPicPr>
        <p:blipFill>
          <a:blip r:embed="rId2"/>
          <a:stretch>
            <a:fillRect/>
          </a:stretch>
        </p:blipFill>
        <p:spPr>
          <a:xfrm>
            <a:off x="7362507" y="2422852"/>
            <a:ext cx="4467225" cy="2514600"/>
          </a:xfrm>
          <a:prstGeom prst="rect">
            <a:avLst/>
          </a:prstGeom>
        </p:spPr>
      </p:pic>
    </p:spTree>
    <p:extLst>
      <p:ext uri="{BB962C8B-B14F-4D97-AF65-F5344CB8AC3E}">
        <p14:creationId xmlns:p14="http://schemas.microsoft.com/office/powerpoint/2010/main" val="11701166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33</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90526" y="1335774"/>
            <a:ext cx="8770593" cy="584775"/>
          </a:xfrm>
          <a:prstGeom prst="rect">
            <a:avLst/>
          </a:prstGeom>
          <a:noFill/>
        </p:spPr>
        <p:txBody>
          <a:bodyPr wrap="square" rtlCol="0">
            <a:spAutoFit/>
          </a:bodyPr>
          <a:lstStyle/>
          <a:p>
            <a:r>
              <a:rPr lang="en-GB" sz="3200" b="1">
                <a:latin typeface="Cambria" panose="02040503050406030204" pitchFamily="18" charset="0"/>
                <a:ea typeface="Cambria" panose="02040503050406030204" pitchFamily="18" charset="0"/>
              </a:rPr>
              <a:t>Operation as a Boost Converter –Off Period</a:t>
            </a:r>
          </a:p>
        </p:txBody>
      </p:sp>
      <p:sp>
        <p:nvSpPr>
          <p:cNvPr id="6" name="TextBox 5">
            <a:extLst>
              <a:ext uri="{FF2B5EF4-FFF2-40B4-BE49-F238E27FC236}">
                <a16:creationId xmlns:a16="http://schemas.microsoft.com/office/drawing/2014/main" id="{EE13E337-82D5-2C2E-9299-F80770FD90D4}"/>
              </a:ext>
            </a:extLst>
          </p:cNvPr>
          <p:cNvSpPr txBox="1"/>
          <p:nvPr/>
        </p:nvSpPr>
        <p:spPr>
          <a:xfrm>
            <a:off x="214670" y="2174450"/>
            <a:ext cx="11783034" cy="3347776"/>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dirty="0">
                <a:solidFill>
                  <a:srgbClr val="000000"/>
                </a:solidFill>
                <a:latin typeface="Cambria" panose="02040503050406030204" pitchFamily="18" charset="0"/>
                <a:ea typeface="Cambria" panose="02040503050406030204" pitchFamily="18" charset="0"/>
              </a:rPr>
              <a:t>Therefore, the back </a:t>
            </a:r>
            <a:r>
              <a:rPr lang="en-GB" sz="2400" dirty="0" err="1">
                <a:solidFill>
                  <a:srgbClr val="000000"/>
                </a:solidFill>
                <a:latin typeface="Cambria" panose="02040503050406030204" pitchFamily="18" charset="0"/>
                <a:ea typeface="Cambria" panose="02040503050406030204" pitchFamily="18" charset="0"/>
              </a:rPr>
              <a:t>e.m.f</a:t>
            </a:r>
            <a:r>
              <a:rPr lang="en-GB" sz="2400" dirty="0">
                <a:solidFill>
                  <a:srgbClr val="000000"/>
                </a:solidFill>
                <a:latin typeface="Cambria" panose="02040503050406030204" pitchFamily="18" charset="0"/>
                <a:ea typeface="Cambria" panose="02040503050406030204" pitchFamily="18" charset="0"/>
              </a:rPr>
              <a:t> can be any voltage over a wide range, depending on the design of the circuit. </a:t>
            </a:r>
          </a:p>
          <a:p>
            <a:pPr marL="342900" indent="-342900" algn="just">
              <a:lnSpc>
                <a:spcPct val="150000"/>
              </a:lnSpc>
              <a:buFont typeface="Arial" panose="020B0604020202020204" pitchFamily="34" charset="0"/>
              <a:buChar char="•"/>
            </a:pPr>
            <a:r>
              <a:rPr lang="en-GB" sz="2400" dirty="0">
                <a:solidFill>
                  <a:srgbClr val="000000"/>
                </a:solidFill>
                <a:latin typeface="Cambria" panose="02040503050406030204" pitchFamily="18" charset="0"/>
                <a:ea typeface="Cambria" panose="02040503050406030204" pitchFamily="18" charset="0"/>
              </a:rPr>
              <a:t>The polarity of the voltage across L has now reversed, and so adds to the input voltage VS giving an output voltage that is at least equal to or greater than the input voltage. </a:t>
            </a:r>
          </a:p>
          <a:p>
            <a:pPr marL="342900" indent="-342900" algn="just">
              <a:lnSpc>
                <a:spcPct val="150000"/>
              </a:lnSpc>
              <a:buFont typeface="Arial" panose="020B0604020202020204" pitchFamily="34" charset="0"/>
              <a:buChar char="•"/>
            </a:pPr>
            <a:r>
              <a:rPr lang="en-GB" sz="2400" dirty="0">
                <a:solidFill>
                  <a:srgbClr val="000000"/>
                </a:solidFill>
                <a:latin typeface="Cambria" panose="02040503050406030204" pitchFamily="18" charset="0"/>
                <a:ea typeface="Cambria" panose="02040503050406030204" pitchFamily="18" charset="0"/>
              </a:rPr>
              <a:t>D2 is now forward biased and so the circuit current supplies the load current, and at the same time re-charges the capacitor to VS + VL ready for the next on period of Tr2.</a:t>
            </a:r>
            <a:endParaRPr lang="en-GB" sz="2400" b="0" i="0" dirty="0">
              <a:solidFill>
                <a:srgbClr val="000000"/>
              </a:solidFill>
              <a:effectLst/>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63447A34-63E0-5829-88F7-79A4F0FD57FD}"/>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ACDB5002 – </a:t>
            </a:r>
            <a:r>
              <a:rPr lang="en-GB" sz="800" b="1" i="1" kern="0" dirty="0">
                <a:latin typeface="Arial" panose="020B0604020202020204" pitchFamily="34" charset="0"/>
                <a:ea typeface="Calibri" panose="020F0502020204030204" pitchFamily="34" charset="0"/>
              </a:rPr>
              <a:t>Electronics 1</a:t>
            </a:r>
          </a:p>
          <a:p>
            <a:r>
              <a:rPr lang="en-GB" sz="800" b="1" i="1" dirty="0"/>
              <a:t> </a:t>
            </a:r>
          </a:p>
        </p:txBody>
      </p:sp>
    </p:spTree>
    <p:extLst>
      <p:ext uri="{BB962C8B-B14F-4D97-AF65-F5344CB8AC3E}">
        <p14:creationId xmlns:p14="http://schemas.microsoft.com/office/powerpoint/2010/main" val="42211108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34</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72941" y="1829891"/>
            <a:ext cx="12192000" cy="584775"/>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Buck Converter   				Boost Converter</a:t>
            </a:r>
          </a:p>
        </p:txBody>
      </p:sp>
      <p:sp>
        <p:nvSpPr>
          <p:cNvPr id="3" name="Footer Placeholder 3">
            <a:extLst>
              <a:ext uri="{FF2B5EF4-FFF2-40B4-BE49-F238E27FC236}">
                <a16:creationId xmlns:a16="http://schemas.microsoft.com/office/drawing/2014/main" id="{08C63AAA-1041-E60D-9D6C-B573FEF4B3FB}"/>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a:t>UWTSD Lectures / ACDB5002 – </a:t>
            </a:r>
            <a:r>
              <a:rPr lang="en-GB" sz="800" b="1" i="1" kern="0">
                <a:latin typeface="Arial" panose="020B0604020202020204" pitchFamily="34" charset="0"/>
                <a:ea typeface="Calibri" panose="020F0502020204030204" pitchFamily="34" charset="0"/>
              </a:rPr>
              <a:t>Electronics 1</a:t>
            </a:r>
          </a:p>
          <a:p>
            <a:r>
              <a:rPr lang="en-GB" sz="800" b="1" i="1"/>
              <a:t> </a:t>
            </a:r>
            <a:endParaRPr lang="en-GB" sz="800" b="1" i="1" dirty="0"/>
          </a:p>
        </p:txBody>
      </p:sp>
      <p:pic>
        <p:nvPicPr>
          <p:cNvPr id="15" name="Picture 14">
            <a:extLst>
              <a:ext uri="{FF2B5EF4-FFF2-40B4-BE49-F238E27FC236}">
                <a16:creationId xmlns:a16="http://schemas.microsoft.com/office/drawing/2014/main" id="{5E978CE6-2AA2-5035-B944-7DA0AD32453B}"/>
              </a:ext>
            </a:extLst>
          </p:cNvPr>
          <p:cNvPicPr>
            <a:picLocks noChangeAspect="1"/>
          </p:cNvPicPr>
          <p:nvPr/>
        </p:nvPicPr>
        <p:blipFill>
          <a:blip r:embed="rId2">
            <a:biLevel thresh="75000"/>
          </a:blip>
          <a:stretch>
            <a:fillRect/>
          </a:stretch>
        </p:blipFill>
        <p:spPr>
          <a:xfrm>
            <a:off x="415635" y="2529825"/>
            <a:ext cx="4849317" cy="2657318"/>
          </a:xfrm>
          <a:prstGeom prst="rect">
            <a:avLst/>
          </a:prstGeom>
        </p:spPr>
      </p:pic>
      <p:pic>
        <p:nvPicPr>
          <p:cNvPr id="18" name="Picture 17">
            <a:extLst>
              <a:ext uri="{FF2B5EF4-FFF2-40B4-BE49-F238E27FC236}">
                <a16:creationId xmlns:a16="http://schemas.microsoft.com/office/drawing/2014/main" id="{C7A63525-B456-3E8F-8345-36E7782B0A4C}"/>
              </a:ext>
            </a:extLst>
          </p:cNvPr>
          <p:cNvPicPr>
            <a:picLocks noChangeAspect="1"/>
          </p:cNvPicPr>
          <p:nvPr/>
        </p:nvPicPr>
        <p:blipFill>
          <a:blip r:embed="rId3">
            <a:biLevel thresh="75000"/>
          </a:blip>
          <a:stretch>
            <a:fillRect/>
          </a:stretch>
        </p:blipFill>
        <p:spPr>
          <a:xfrm>
            <a:off x="5802284" y="3219542"/>
            <a:ext cx="5348460" cy="2008456"/>
          </a:xfrm>
          <a:prstGeom prst="rect">
            <a:avLst/>
          </a:prstGeom>
        </p:spPr>
      </p:pic>
    </p:spTree>
    <p:extLst>
      <p:ext uri="{BB962C8B-B14F-4D97-AF65-F5344CB8AC3E}">
        <p14:creationId xmlns:p14="http://schemas.microsoft.com/office/powerpoint/2010/main" val="36222440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3088667" y="-56395"/>
            <a:ext cx="11594969" cy="1325563"/>
          </a:xfrm>
        </p:spPr>
        <p:txBody>
          <a:bodyPr>
            <a:normAutofit/>
          </a:bodyPr>
          <a:lstStyle/>
          <a:p>
            <a:pPr algn="l"/>
            <a:r>
              <a:rPr lang="en-IN" sz="3000" b="1">
                <a:solidFill>
                  <a:schemeClr val="bg1"/>
                </a:solidFill>
                <a:latin typeface="Cambria" panose="02040503050406030204" pitchFamily="18" charset="0"/>
                <a:ea typeface="Cambria" panose="02040503050406030204" pitchFamily="18" charset="0"/>
              </a:rPr>
              <a:t>SWITCH MODE POWER SUPPLY</a:t>
            </a: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35</a:t>
            </a:fld>
            <a:endParaRPr lang="en-GB"/>
          </a:p>
        </p:txBody>
      </p:sp>
      <p:sp>
        <p:nvSpPr>
          <p:cNvPr id="16" name="TextBox 15">
            <a:extLst>
              <a:ext uri="{FF2B5EF4-FFF2-40B4-BE49-F238E27FC236}">
                <a16:creationId xmlns:a16="http://schemas.microsoft.com/office/drawing/2014/main" id="{BAE0A156-7D83-76D0-3F38-156333046F36}"/>
              </a:ext>
            </a:extLst>
          </p:cNvPr>
          <p:cNvSpPr txBox="1"/>
          <p:nvPr/>
        </p:nvSpPr>
        <p:spPr>
          <a:xfrm>
            <a:off x="1710703" y="1435159"/>
            <a:ext cx="8770593" cy="584775"/>
          </a:xfrm>
          <a:prstGeom prst="rect">
            <a:avLst/>
          </a:prstGeom>
          <a:noFill/>
        </p:spPr>
        <p:txBody>
          <a:bodyPr wrap="square" rtlCol="0">
            <a:spAutoFit/>
          </a:bodyPr>
          <a:lstStyle/>
          <a:p>
            <a:r>
              <a:rPr lang="en-GB" sz="3200" b="1" dirty="0">
                <a:latin typeface="Cambria" panose="02040503050406030204" pitchFamily="18" charset="0"/>
                <a:ea typeface="Cambria" panose="02040503050406030204" pitchFamily="18" charset="0"/>
              </a:rPr>
              <a:t>Buck-Boost Converter </a:t>
            </a:r>
          </a:p>
        </p:txBody>
      </p:sp>
      <p:sp>
        <p:nvSpPr>
          <p:cNvPr id="3" name="Footer Placeholder 3">
            <a:extLst>
              <a:ext uri="{FF2B5EF4-FFF2-40B4-BE49-F238E27FC236}">
                <a16:creationId xmlns:a16="http://schemas.microsoft.com/office/drawing/2014/main" id="{63447A34-63E0-5829-88F7-79A4F0FD57FD}"/>
              </a:ext>
            </a:extLst>
          </p:cNvPr>
          <p:cNvSpPr txBox="1">
            <a:spLocks/>
          </p:cNvSpPr>
          <p:nvPr/>
        </p:nvSpPr>
        <p:spPr>
          <a:xfrm>
            <a:off x="172941" y="6617649"/>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ACDB5002 – </a:t>
            </a:r>
            <a:r>
              <a:rPr lang="en-GB" sz="800" b="1" i="1" kern="0" dirty="0">
                <a:latin typeface="Arial" panose="020B0604020202020204" pitchFamily="34" charset="0"/>
                <a:ea typeface="Calibri" panose="020F0502020204030204" pitchFamily="34" charset="0"/>
              </a:rPr>
              <a:t>Electronics 1</a:t>
            </a:r>
          </a:p>
          <a:p>
            <a:r>
              <a:rPr lang="en-GB" sz="800" b="1" i="1" dirty="0"/>
              <a:t> </a:t>
            </a:r>
          </a:p>
        </p:txBody>
      </p:sp>
      <p:pic>
        <p:nvPicPr>
          <p:cNvPr id="7" name="Picture 6">
            <a:extLst>
              <a:ext uri="{FF2B5EF4-FFF2-40B4-BE49-F238E27FC236}">
                <a16:creationId xmlns:a16="http://schemas.microsoft.com/office/drawing/2014/main" id="{D265071C-4E2D-6589-E761-FF369E95638B}"/>
              </a:ext>
            </a:extLst>
          </p:cNvPr>
          <p:cNvPicPr>
            <a:picLocks noChangeAspect="1"/>
          </p:cNvPicPr>
          <p:nvPr/>
        </p:nvPicPr>
        <p:blipFill>
          <a:blip r:embed="rId2">
            <a:biLevel thresh="75000"/>
          </a:blip>
          <a:stretch>
            <a:fillRect/>
          </a:stretch>
        </p:blipFill>
        <p:spPr>
          <a:xfrm>
            <a:off x="73287" y="1917563"/>
            <a:ext cx="10948144" cy="3816936"/>
          </a:xfrm>
          <a:prstGeom prst="rect">
            <a:avLst/>
          </a:prstGeom>
        </p:spPr>
      </p:pic>
    </p:spTree>
    <p:extLst>
      <p:ext uri="{BB962C8B-B14F-4D97-AF65-F5344CB8AC3E}">
        <p14:creationId xmlns:p14="http://schemas.microsoft.com/office/powerpoint/2010/main" val="12245562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a:extLst>
              <a:ext uri="{FF2B5EF4-FFF2-40B4-BE49-F238E27FC236}">
                <a16:creationId xmlns:a16="http://schemas.microsoft.com/office/drawing/2014/main" id="{BD78D876-541D-6E52-A364-F2210992F446}"/>
              </a:ext>
            </a:extLst>
          </p:cNvPr>
          <p:cNvSpPr txBox="1">
            <a:spLocks/>
          </p:cNvSpPr>
          <p:nvPr/>
        </p:nvSpPr>
        <p:spPr>
          <a:xfrm>
            <a:off x="4866514" y="3298965"/>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500" b="1">
                <a:latin typeface="Cambria" panose="02040503050406030204" pitchFamily="18" charset="0"/>
                <a:ea typeface="Cambria" panose="02040503050406030204" pitchFamily="18" charset="0"/>
                <a:cs typeface="Arial"/>
              </a:rPr>
              <a:t>Thank You</a:t>
            </a:r>
          </a:p>
        </p:txBody>
      </p:sp>
    </p:spTree>
    <p:extLst>
      <p:ext uri="{BB962C8B-B14F-4D97-AF65-F5344CB8AC3E}">
        <p14:creationId xmlns:p14="http://schemas.microsoft.com/office/powerpoint/2010/main" val="2537371817"/>
      </p:ext>
    </p:extLst>
  </p:cSld>
  <p:clrMapOvr>
    <a:masterClrMapping/>
  </p:clrMapOvr>
</p:sld>
</file>

<file path=ppt/theme/theme1.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A90DE1-5030-4590-8AE5-55F67A0F029B}">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7D09DC4-48CE-45C2-9393-0A8E48C8FD95}">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2354</Words>
  <Application>Microsoft Office PowerPoint</Application>
  <PresentationFormat>Widescreen</PresentationFormat>
  <Paragraphs>258</Paragraphs>
  <Slides>36</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36</vt:i4>
      </vt:variant>
    </vt:vector>
  </HeadingPairs>
  <TitlesOfParts>
    <vt:vector size="44" baseType="lpstr">
      <vt:lpstr>DengXian</vt:lpstr>
      <vt:lpstr>Arial</vt:lpstr>
      <vt:lpstr>Calibri</vt:lpstr>
      <vt:lpstr>Calibri Light</vt:lpstr>
      <vt:lpstr>Cambria</vt:lpstr>
      <vt:lpstr>Cambria Math</vt:lpstr>
      <vt:lpstr>UWTSD 200_Title Page 2</vt:lpstr>
      <vt:lpstr>UWTSD 200_Text 4</vt:lpstr>
      <vt:lpstr>PowerPoint Presentation</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SWITCH MODE POWER SUPPLY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Jenifer Prince Devaraj</cp:lastModifiedBy>
  <cp:revision>2</cp:revision>
  <dcterms:created xsi:type="dcterms:W3CDTF">2021-03-09T15:35:42Z</dcterms:created>
  <dcterms:modified xsi:type="dcterms:W3CDTF">2024-10-10T07:49:33Z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