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comments/comment2.xml" ContentType="application/vnd.openxmlformats-officedocument.presentationml.comments+xml"/>
  <Override PartName="/ppt/notesSlides/notesSlide5.xml" ContentType="application/vnd.openxmlformats-officedocument.presentationml.notesSlide+xml"/>
  <Override PartName="/ppt/comments/comment3.xml" ContentType="application/vnd.openxmlformats-officedocument.presentationml.comment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4.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omments/comment5.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320" r:id="rId3"/>
    <p:sldId id="323" r:id="rId4"/>
    <p:sldId id="333" r:id="rId5"/>
    <p:sldId id="340" r:id="rId6"/>
    <p:sldId id="345" r:id="rId7"/>
    <p:sldId id="348" r:id="rId8"/>
    <p:sldId id="347" r:id="rId9"/>
    <p:sldId id="349" r:id="rId10"/>
    <p:sldId id="344" r:id="rId11"/>
    <p:sldId id="334" r:id="rId12"/>
    <p:sldId id="315" r:id="rId13"/>
    <p:sldId id="337" r:id="rId14"/>
    <p:sldId id="341" r:id="rId15"/>
    <p:sldId id="316" r:id="rId16"/>
    <p:sldId id="336" r:id="rId17"/>
    <p:sldId id="257" r:id="rId18"/>
    <p:sldId id="339" r:id="rId19"/>
    <p:sldId id="34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e Coode" initials="KC" lastIdx="7" clrIdx="0">
    <p:extLst>
      <p:ext uri="{19B8F6BF-5375-455C-9EA6-DF929625EA0E}">
        <p15:presenceInfo xmlns:p15="http://schemas.microsoft.com/office/powerpoint/2012/main" userId="S::kate.coode@uwtsd.ac.uk::e5a45405-9a7c-42fe-972f-cf9e071f7760" providerId="AD"/>
      </p:ext>
    </p:extLst>
  </p:cmAuthor>
  <p:cmAuthor id="2" name="Claire Savage" initials="CS" lastIdx="5" clrIdx="1">
    <p:extLst>
      <p:ext uri="{19B8F6BF-5375-455C-9EA6-DF929625EA0E}">
        <p15:presenceInfo xmlns:p15="http://schemas.microsoft.com/office/powerpoint/2012/main" userId="S::claire.savage@uwtsd.ac.uk::d030f6e6-e62e-44fa-b290-e9029889577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36"/>
    <p:restoredTop sz="74175"/>
  </p:normalViewPr>
  <p:slideViewPr>
    <p:cSldViewPr snapToGrid="0" snapToObjects="1">
      <p:cViewPr varScale="1">
        <p:scale>
          <a:sx n="53" d="100"/>
          <a:sy n="53" d="100"/>
        </p:scale>
        <p:origin x="147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6T03:53:56.959" idx="4">
    <p:pos x="10" y="10"/>
    <p:text>Here you need to add some explanation about the processes you use....muck like you would with a technical file.  It doesn't need to be an essay and can just be bullet points.  A reference for you and us to see how you got from A to B.
</p:text>
    <p:extLst>
      <p:ext uri="{C676402C-5697-4E1C-873F-D02D1690AC5C}">
        <p15:threadingInfo xmlns:p15="http://schemas.microsoft.com/office/powerpoint/2012/main" timeZoneBias="420"/>
      </p:ext>
    </p:extLst>
  </p:cm>
  <p:cm authorId="2" dt="2020-05-07T02:38:49.671" idx="1">
    <p:pos x="10" y="146"/>
    <p:text>Yes you can explain your journey
</p:text>
    <p:extLst>
      <p:ext uri="{C676402C-5697-4E1C-873F-D02D1690AC5C}">
        <p15:threadingInfo xmlns:p15="http://schemas.microsoft.com/office/powerpoint/2012/main" timeZoneBias="420">
          <p15:parentCm authorId="1" idx="4"/>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05-07T02:39:50.968" idx="2">
    <p:pos x="10" y="10"/>
    <p:text>You can also explain what tools in Photoshop you were using etc.
Selection tools etc.
</p:text>
    <p:extLst>
      <p:ext uri="{C676402C-5697-4E1C-873F-D02D1690AC5C}">
        <p15:threadingInfo xmlns:p15="http://schemas.microsoft.com/office/powerpoint/2012/main" timeZoneBias="42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05-07T02:41:23.234" idx="3">
    <p:pos x="10" y="10"/>
    <p:text>You can add some colour blocks here on the side? or another visualisation of this design in context
</p:text>
    <p:extLst>
      <p:ext uri="{C676402C-5697-4E1C-873F-D02D1690AC5C}">
        <p15:threadingInfo xmlns:p15="http://schemas.microsoft.com/office/powerpoint/2012/main" timeZoneBias="42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20-05-07T02:42:00.093" idx="4">
    <p:pos x="10" y="10"/>
    <p:text>great visualisation on left - wow!
</p:text>
    <p:extLst>
      <p:ext uri="{C676402C-5697-4E1C-873F-D02D1690AC5C}">
        <p15:threadingInfo xmlns:p15="http://schemas.microsoft.com/office/powerpoint/2012/main" timeZoneBias="42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2" dt="2020-05-07T02:43:16.797" idx="5">
    <p:pos x="10" y="10"/>
    <p:text>Add pattern behind? in a monochrome?
</p:text>
    <p:extLst>
      <p:ext uri="{C676402C-5697-4E1C-873F-D02D1690AC5C}">
        <p15:threadingInfo xmlns:p15="http://schemas.microsoft.com/office/powerpoint/2012/main" timeZoneBias="4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5/10/2020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a:t>
            </a:fld>
            <a:endParaRPr lang="en-US"/>
          </a:p>
        </p:txBody>
      </p:sp>
    </p:spTree>
    <p:extLst>
      <p:ext uri="{BB962C8B-B14F-4D97-AF65-F5344CB8AC3E}">
        <p14:creationId xmlns:p14="http://schemas.microsoft.com/office/powerpoint/2010/main" val="301000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a:t>
            </a:r>
            <a:r>
              <a:rPr lang="en-GB" dirty="0"/>
              <a:t>my Pinterest page.</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a:p>
        </p:txBody>
      </p:sp>
    </p:spTree>
    <p:extLst>
      <p:ext uri="{BB962C8B-B14F-4D97-AF65-F5344CB8AC3E}">
        <p14:creationId xmlns:p14="http://schemas.microsoft.com/office/powerpoint/2010/main" val="2400195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these pieces I used scanned images of my work.</a:t>
            </a:r>
          </a:p>
          <a:p>
            <a:pPr marL="171450" indent="-171450">
              <a:buFont typeface="Arial" panose="020B0604020202020204" pitchFamily="34" charset="0"/>
              <a:buChar char="•"/>
            </a:pPr>
            <a:r>
              <a:rPr lang="en-GB" dirty="0"/>
              <a:t>I then used the selection tool to select areas I wanted in my design.</a:t>
            </a:r>
          </a:p>
          <a:p>
            <a:pPr marL="171450" indent="-171450">
              <a:buFont typeface="Arial" panose="020B0604020202020204" pitchFamily="34" charset="0"/>
              <a:buChar char="•"/>
            </a:pPr>
            <a:r>
              <a:rPr lang="en-GB" dirty="0"/>
              <a:t>I opened a new document 53 cm by 53cm with a transparent background and collaged the areas I selected together.</a:t>
            </a:r>
          </a:p>
          <a:p>
            <a:pPr marL="171450" indent="-171450">
              <a:buFont typeface="Arial" panose="020B0604020202020204" pitchFamily="34" charset="0"/>
              <a:buChar char="•"/>
            </a:pPr>
            <a:r>
              <a:rPr lang="en-GB" dirty="0"/>
              <a:t>After I was happy with this design I defined it as a pattern.</a:t>
            </a:r>
          </a:p>
          <a:p>
            <a:pPr marL="171450" indent="-171450">
              <a:buFont typeface="Arial" panose="020B0604020202020204" pitchFamily="34" charset="0"/>
              <a:buChar char="•"/>
            </a:pPr>
            <a:r>
              <a:rPr lang="en-GB" dirty="0"/>
              <a:t>I then opened a new document again 53cm by 53cm and drew on there digitally (my pathway) first the stitch then the solid line pathway and defined these as a pattern too again making sure the background was transparent if I wanted to change the background colour.</a:t>
            </a:r>
          </a:p>
          <a:p>
            <a:pPr marL="171450" indent="-171450">
              <a:buFont typeface="Arial" panose="020B0604020202020204" pitchFamily="34" charset="0"/>
              <a:buChar char="•"/>
            </a:pPr>
            <a:r>
              <a:rPr lang="en-GB" dirty="0"/>
              <a:t>Afterwards I opened an A3 document and in layer one used the adjustment pattern tool to add my pathway and then in a new layer added my tropical design on top.</a:t>
            </a:r>
          </a:p>
          <a:p>
            <a:pPr marL="171450" indent="-171450">
              <a:buFont typeface="Arial" panose="020B0604020202020204" pitchFamily="34" charset="0"/>
              <a:buChar char="•"/>
            </a:pPr>
            <a:r>
              <a:rPr lang="en-GB" dirty="0"/>
              <a:t>I was very happy with the outcomes of these pieces and the colour palettes in multiple tones </a:t>
            </a:r>
            <a:r>
              <a:rPr lang="en-GB"/>
              <a:t>of green.</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851941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piece didn’t go as planned as I didn’t match up my hand drawn lines to allow the pattern to flow. This wouldn’t work well as a wallpaper unless I fixed this mistake to allow it to flow together like all my other repeats.</a:t>
            </a:r>
          </a:p>
        </p:txBody>
      </p:sp>
      <p:sp>
        <p:nvSpPr>
          <p:cNvPr id="4" name="Slide Number Placeholder 3"/>
          <p:cNvSpPr>
            <a:spLocks noGrp="1"/>
          </p:cNvSpPr>
          <p:nvPr>
            <p:ph type="sldNum" sz="quarter" idx="5"/>
          </p:nvPr>
        </p:nvSpPr>
        <p:spPr/>
        <p:txBody>
          <a:bodyPr/>
          <a:lstStyle/>
          <a:p>
            <a:fld id="{448ED210-B6F5-4445-8718-47C35B3EA0A4}" type="slidenum">
              <a:rPr lang="en-US" smtClean="0"/>
              <a:t>5</a:t>
            </a:fld>
            <a:endParaRPr lang="en-US"/>
          </a:p>
        </p:txBody>
      </p:sp>
    </p:spTree>
    <p:extLst>
      <p:ext uri="{BB962C8B-B14F-4D97-AF65-F5344CB8AC3E}">
        <p14:creationId xmlns:p14="http://schemas.microsoft.com/office/powerpoint/2010/main" val="3170398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Half drop repeat I created using my scanned images of my drawings.</a:t>
            </a:r>
          </a:p>
          <a:p>
            <a:pPr marL="171450" indent="-171450">
              <a:buFont typeface="Arial" panose="020B0604020202020204" pitchFamily="34" charset="0"/>
              <a:buChar char="•"/>
            </a:pPr>
            <a:r>
              <a:rPr lang="en-GB" dirty="0"/>
              <a:t>I decided to use a dark background on this piece which I think worked well to allow the imagery to stand out.</a:t>
            </a:r>
          </a:p>
          <a:p>
            <a:pPr marL="171450" indent="-171450">
              <a:buFont typeface="Arial" panose="020B0604020202020204" pitchFamily="34" charset="0"/>
              <a:buChar char="•"/>
            </a:pPr>
            <a:r>
              <a:rPr lang="en-GB" dirty="0"/>
              <a:t>I then decided to put it into an interior context by using an image of my bedroom wall and the multiply effect tool.</a:t>
            </a:r>
          </a:p>
        </p:txBody>
      </p:sp>
      <p:sp>
        <p:nvSpPr>
          <p:cNvPr id="4" name="Slide Number Placeholder 3"/>
          <p:cNvSpPr>
            <a:spLocks noGrp="1"/>
          </p:cNvSpPr>
          <p:nvPr>
            <p:ph type="sldNum" sz="quarter" idx="5"/>
          </p:nvPr>
        </p:nvSpPr>
        <p:spPr/>
        <p:txBody>
          <a:bodyPr/>
          <a:lstStyle/>
          <a:p>
            <a:fld id="{448ED210-B6F5-4445-8718-47C35B3EA0A4}" type="slidenum">
              <a:rPr lang="en-US" smtClean="0"/>
              <a:t>6</a:t>
            </a:fld>
            <a:endParaRPr lang="en-US"/>
          </a:p>
        </p:txBody>
      </p:sp>
    </p:spTree>
    <p:extLst>
      <p:ext uri="{BB962C8B-B14F-4D97-AF65-F5344CB8AC3E}">
        <p14:creationId xmlns:p14="http://schemas.microsoft.com/office/powerpoint/2010/main" val="215715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Visual of my wallpaper on an outside wall in 2 different colour ways.</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7</a:t>
            </a:fld>
            <a:endParaRPr lang="en-US"/>
          </a:p>
        </p:txBody>
      </p:sp>
    </p:spTree>
    <p:extLst>
      <p:ext uri="{BB962C8B-B14F-4D97-AF65-F5344CB8AC3E}">
        <p14:creationId xmlns:p14="http://schemas.microsoft.com/office/powerpoint/2010/main" val="1934932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Visual of my half drop wallpaper on a wall with sunlight coming through. </a:t>
            </a:r>
          </a:p>
          <a:p>
            <a:pPr marL="171450" indent="-171450">
              <a:buFont typeface="Arial" panose="020B0604020202020204" pitchFamily="34" charset="0"/>
              <a:buChar char="•"/>
            </a:pPr>
            <a:r>
              <a:rPr lang="en-GB" dirty="0"/>
              <a:t>I love this colour way and the touch of pink along side a basic white and black.</a:t>
            </a:r>
          </a:p>
        </p:txBody>
      </p:sp>
      <p:sp>
        <p:nvSpPr>
          <p:cNvPr id="4" name="Slide Number Placeholder 3"/>
          <p:cNvSpPr>
            <a:spLocks noGrp="1"/>
          </p:cNvSpPr>
          <p:nvPr>
            <p:ph type="sldNum" sz="quarter" idx="5"/>
          </p:nvPr>
        </p:nvSpPr>
        <p:spPr/>
        <p:txBody>
          <a:bodyPr/>
          <a:lstStyle/>
          <a:p>
            <a:fld id="{448ED210-B6F5-4445-8718-47C35B3EA0A4}" type="slidenum">
              <a:rPr lang="en-US" smtClean="0"/>
              <a:t>8</a:t>
            </a:fld>
            <a:endParaRPr lang="en-US"/>
          </a:p>
        </p:txBody>
      </p:sp>
    </p:spTree>
    <p:extLst>
      <p:ext uri="{BB962C8B-B14F-4D97-AF65-F5344CB8AC3E}">
        <p14:creationId xmlns:p14="http://schemas.microsoft.com/office/powerpoint/2010/main" val="3742402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two visuals were the most successful out of my half drop repeat on both an outside wall and an inside wall. </a:t>
            </a:r>
          </a:p>
        </p:txBody>
      </p:sp>
      <p:sp>
        <p:nvSpPr>
          <p:cNvPr id="4" name="Slide Number Placeholder 3"/>
          <p:cNvSpPr>
            <a:spLocks noGrp="1"/>
          </p:cNvSpPr>
          <p:nvPr>
            <p:ph type="sldNum" sz="quarter" idx="5"/>
          </p:nvPr>
        </p:nvSpPr>
        <p:spPr/>
        <p:txBody>
          <a:bodyPr/>
          <a:lstStyle/>
          <a:p>
            <a:fld id="{448ED210-B6F5-4445-8718-47C35B3EA0A4}" type="slidenum">
              <a:rPr lang="en-US" smtClean="0"/>
              <a:t>9</a:t>
            </a:fld>
            <a:endParaRPr lang="en-US"/>
          </a:p>
        </p:txBody>
      </p:sp>
    </p:spTree>
    <p:extLst>
      <p:ext uri="{BB962C8B-B14F-4D97-AF65-F5344CB8AC3E}">
        <p14:creationId xmlns:p14="http://schemas.microsoft.com/office/powerpoint/2010/main" val="509546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Scanned image of a watercolour palm leaf I painted.</a:t>
            </a:r>
          </a:p>
          <a:p>
            <a:pPr marL="171450" indent="-171450">
              <a:buFont typeface="Arial" panose="020B0604020202020204" pitchFamily="34" charset="0"/>
              <a:buChar char="•"/>
            </a:pPr>
            <a:r>
              <a:rPr lang="en-GB" dirty="0"/>
              <a:t>Transitioned the leaves to all go in different directions on my repeat square.</a:t>
            </a:r>
          </a:p>
          <a:p>
            <a:pPr marL="171450" indent="-171450">
              <a:buFont typeface="Arial" panose="020B0604020202020204" pitchFamily="34" charset="0"/>
              <a:buChar char="•"/>
            </a:pPr>
            <a:r>
              <a:rPr lang="en-GB" dirty="0"/>
              <a:t>Stitch pathway digitally drawn in for a background.</a:t>
            </a:r>
          </a:p>
          <a:p>
            <a:pPr marL="171450" indent="-171450">
              <a:buFont typeface="Arial" panose="020B0604020202020204" pitchFamily="34" charset="0"/>
              <a:buChar char="•"/>
            </a:pPr>
            <a:r>
              <a:rPr lang="en-GB" dirty="0"/>
              <a:t>I then repeated these into a block square repeat to show how it would look as a wallpaper.</a:t>
            </a:r>
          </a:p>
        </p:txBody>
      </p:sp>
      <p:sp>
        <p:nvSpPr>
          <p:cNvPr id="4" name="Slide Number Placeholder 3"/>
          <p:cNvSpPr>
            <a:spLocks noGrp="1"/>
          </p:cNvSpPr>
          <p:nvPr>
            <p:ph type="sldNum" sz="quarter" idx="5"/>
          </p:nvPr>
        </p:nvSpPr>
        <p:spPr/>
        <p:txBody>
          <a:bodyPr/>
          <a:lstStyle/>
          <a:p>
            <a:fld id="{448ED210-B6F5-4445-8718-47C35B3EA0A4}" type="slidenum">
              <a:rPr lang="en-US" smtClean="0"/>
              <a:t>10</a:t>
            </a:fld>
            <a:endParaRPr lang="en-US"/>
          </a:p>
        </p:txBody>
      </p:sp>
    </p:spTree>
    <p:extLst>
      <p:ext uri="{BB962C8B-B14F-4D97-AF65-F5344CB8AC3E}">
        <p14:creationId xmlns:p14="http://schemas.microsoft.com/office/powerpoint/2010/main" val="1475888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Visual of my wallpaper in an interior space to show the scale I wanted it to look as a wallpaper.</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11</a:t>
            </a:fld>
            <a:endParaRPr lang="en-US"/>
          </a:p>
        </p:txBody>
      </p:sp>
    </p:spTree>
    <p:extLst>
      <p:ext uri="{BB962C8B-B14F-4D97-AF65-F5344CB8AC3E}">
        <p14:creationId xmlns:p14="http://schemas.microsoft.com/office/powerpoint/2010/main" val="3081597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piece I worked on top of my palm leaf in a new layer and pixilated some of the leaves. I then defined this as a pattern and repeated it as a wallpaper on my bedroom wall using a photograph I had taken. </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12</a:t>
            </a:fld>
            <a:endParaRPr lang="en-US"/>
          </a:p>
        </p:txBody>
      </p:sp>
    </p:spTree>
    <p:extLst>
      <p:ext uri="{BB962C8B-B14F-4D97-AF65-F5344CB8AC3E}">
        <p14:creationId xmlns:p14="http://schemas.microsoft.com/office/powerpoint/2010/main" val="2332140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Layered palm leaf repeated on to an A3 print to show scale in 2 different colour ways.</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13</a:t>
            </a:fld>
            <a:endParaRPr lang="en-US"/>
          </a:p>
        </p:txBody>
      </p:sp>
    </p:spTree>
    <p:extLst>
      <p:ext uri="{BB962C8B-B14F-4D97-AF65-F5344CB8AC3E}">
        <p14:creationId xmlns:p14="http://schemas.microsoft.com/office/powerpoint/2010/main" val="2404725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Palm leaf repeat in red tones.</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14</a:t>
            </a:fld>
            <a:endParaRPr lang="en-US"/>
          </a:p>
        </p:txBody>
      </p:sp>
    </p:spTree>
    <p:extLst>
      <p:ext uri="{BB962C8B-B14F-4D97-AF65-F5344CB8AC3E}">
        <p14:creationId xmlns:p14="http://schemas.microsoft.com/office/powerpoint/2010/main" val="3639822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Cushion visuals of my pixilated design in two different colour ways.</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15</a:t>
            </a:fld>
            <a:endParaRPr lang="en-US"/>
          </a:p>
        </p:txBody>
      </p:sp>
    </p:spTree>
    <p:extLst>
      <p:ext uri="{BB962C8B-B14F-4D97-AF65-F5344CB8AC3E}">
        <p14:creationId xmlns:p14="http://schemas.microsoft.com/office/powerpoint/2010/main" val="1329559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Visual of pixilated wallpaper in my lounge using a photograph I had taken. I edited the colour way of the wallpaper in tones of grey and white.</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16</a:t>
            </a:fld>
            <a:endParaRPr lang="en-US"/>
          </a:p>
        </p:txBody>
      </p:sp>
    </p:spTree>
    <p:extLst>
      <p:ext uri="{BB962C8B-B14F-4D97-AF65-F5344CB8AC3E}">
        <p14:creationId xmlns:p14="http://schemas.microsoft.com/office/powerpoint/2010/main" val="144971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Scanned image of free hand embroidery piece I created. I then filled in areas of block colour in green digitally to allow the piece to become more abstract as a potential wallpaper design.</a:t>
            </a:r>
          </a:p>
        </p:txBody>
      </p:sp>
      <p:sp>
        <p:nvSpPr>
          <p:cNvPr id="4" name="Slide Number Placeholder 3"/>
          <p:cNvSpPr>
            <a:spLocks noGrp="1"/>
          </p:cNvSpPr>
          <p:nvPr>
            <p:ph type="sldNum" sz="quarter" idx="5"/>
          </p:nvPr>
        </p:nvSpPr>
        <p:spPr/>
        <p:txBody>
          <a:bodyPr/>
          <a:lstStyle/>
          <a:p>
            <a:fld id="{448ED210-B6F5-4445-8718-47C35B3EA0A4}" type="slidenum">
              <a:rPr lang="en-US" smtClean="0"/>
              <a:t>17</a:t>
            </a:fld>
            <a:endParaRPr lang="en-US"/>
          </a:p>
        </p:txBody>
      </p:sp>
    </p:spTree>
    <p:extLst>
      <p:ext uri="{BB962C8B-B14F-4D97-AF65-F5344CB8AC3E}">
        <p14:creationId xmlns:p14="http://schemas.microsoft.com/office/powerpoint/2010/main" val="7946446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Scans of screen prints I produced on different backgrounds experimenting with a metallic binder and puff binder paste on top of a basic green binder.</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18</a:t>
            </a:fld>
            <a:endParaRPr lang="en-US"/>
          </a:p>
        </p:txBody>
      </p:sp>
    </p:spTree>
    <p:extLst>
      <p:ext uri="{BB962C8B-B14F-4D97-AF65-F5344CB8AC3E}">
        <p14:creationId xmlns:p14="http://schemas.microsoft.com/office/powerpoint/2010/main" val="12903390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Cushion visual of my screen prints pixilated in two different colour ways against a monochrome background.</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19</a:t>
            </a:fld>
            <a:endParaRPr lang="en-US"/>
          </a:p>
        </p:txBody>
      </p:sp>
    </p:spTree>
    <p:extLst>
      <p:ext uri="{BB962C8B-B14F-4D97-AF65-F5344CB8AC3E}">
        <p14:creationId xmlns:p14="http://schemas.microsoft.com/office/powerpoint/2010/main" val="3947939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8C57-EB11-C34C-95DD-845AF938BD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A37E7A-129D-3946-A760-DAA23E04F3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27F89A3-7147-4045-8CB9-D0470790B649}"/>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9BA43B36-6140-5542-A9BF-482F262B3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249C9-A069-0D48-900D-C6BEF0B71C9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021330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9C28-3610-5542-8471-AB908C4D9B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1FD472-ACAC-324A-B3E7-64CCCFA4AD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6D120C-CD43-3342-A96A-CC8C34561B2A}"/>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EC2657BD-BAE6-A24C-91DB-36E9A963CF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C15953-27DC-144D-950F-6D2917C80DB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6503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49D0E-893C-A940-B250-EC52E8E4C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3C613C-6320-164A-9B3F-BAFA93A682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6B97701-CDE8-8445-B5AD-712AB606BFD6}"/>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7CEF9C9B-0CC4-C84F-9CEE-A48FEA04A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03C5E7-E1EC-0448-8E11-5CCD7B72EC8B}"/>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785975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FC9D4-2E64-8E46-A304-DB57389313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7C6F75B-8AC8-CC49-82F7-F179BDA461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F8EE26E-5976-F746-86D8-6B877E5D08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C4908F6-1AA7-194B-B7A2-ABF54818C82D}"/>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6" name="Footer Placeholder 5">
            <a:extLst>
              <a:ext uri="{FF2B5EF4-FFF2-40B4-BE49-F238E27FC236}">
                <a16:creationId xmlns:a16="http://schemas.microsoft.com/office/drawing/2014/main" id="{60150010-583D-8344-BA03-183086A47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029F63-1F44-044C-832D-D0420BB6AAB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844384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196CF-FA2C-F84B-B600-755B51C465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5B1F0A-FFBE-B748-B75B-45E41BC9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E8F41F-830A-D842-AFD9-11000A1EC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F40837B-E6BE-5344-94EB-E09B87CE7A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1828FC-242A-854A-9EE3-BA0EC24BB5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1CEA30-F0B8-7647-A0E6-AF00E0E8699F}"/>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8" name="Footer Placeholder 7">
            <a:extLst>
              <a:ext uri="{FF2B5EF4-FFF2-40B4-BE49-F238E27FC236}">
                <a16:creationId xmlns:a16="http://schemas.microsoft.com/office/drawing/2014/main" id="{A879AA30-5F2E-1641-A91D-E6E7857D7B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5E4F47-3606-2441-9602-AAC1AF25BD0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82975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D352-88AC-7E4B-99C3-926281C771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2B04B9-FB5F-0342-9CFF-E333D9752697}"/>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4" name="Footer Placeholder 3">
            <a:extLst>
              <a:ext uri="{FF2B5EF4-FFF2-40B4-BE49-F238E27FC236}">
                <a16:creationId xmlns:a16="http://schemas.microsoft.com/office/drawing/2014/main" id="{98A4D5E1-F6FB-E54D-A02E-C30DCA88F2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18B6BF-9F74-2143-8EEB-47B3D03B40B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95528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91812D-1FF8-0543-934A-8B828CF4472B}"/>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3" name="Footer Placeholder 2">
            <a:extLst>
              <a:ext uri="{FF2B5EF4-FFF2-40B4-BE49-F238E27FC236}">
                <a16:creationId xmlns:a16="http://schemas.microsoft.com/office/drawing/2014/main" id="{67431488-C460-5B4E-89BB-0997B1A47B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F4A9D7-1723-634D-82A5-CF57D3ADD7F9}"/>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8799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A6CB3-87FF-984D-8DAD-A3910260AB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99CDEFC-7C60-F14E-A307-939308288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DB640F-4637-4E4A-9296-0FD72FBFC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979BB1-FED0-714D-B2A9-0655403349B7}"/>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6" name="Footer Placeholder 5">
            <a:extLst>
              <a:ext uri="{FF2B5EF4-FFF2-40B4-BE49-F238E27FC236}">
                <a16:creationId xmlns:a16="http://schemas.microsoft.com/office/drawing/2014/main" id="{3E2013E2-3C92-EB44-9F88-ED0354B7A5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6DBB03-8AD2-B145-9FEB-26309F4F36F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12136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5F49-0018-0A42-B547-636EAB746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8525417-1A32-5A42-B890-25F5F5D06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A37DB75-2DE0-1847-9E05-86C7DF4D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028CF-59C3-C240-93B0-3437F7DF2410}"/>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6" name="Footer Placeholder 5">
            <a:extLst>
              <a:ext uri="{FF2B5EF4-FFF2-40B4-BE49-F238E27FC236}">
                <a16:creationId xmlns:a16="http://schemas.microsoft.com/office/drawing/2014/main" id="{464D1303-8066-7C41-9F6E-00EE29840B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45CDC-323F-2A44-A045-D0C145369708}"/>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1799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0395-9EBE-F94E-B4EB-833C46304D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F34835-63B2-DA42-A75B-60ADEF5A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EDDB9B-F766-7D43-8908-E59B0E1A9630}"/>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951B8797-F49E-FB4E-A056-1994121757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FCD8ED-E34B-4D40-A780-638210ED522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69754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99E8B4-A064-AF47-B95C-F29AFC6B65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12EE7C-A477-AD40-975A-5D61BCF456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D41D36-3BB3-7640-8AC4-4DC5F3038801}"/>
              </a:ext>
            </a:extLst>
          </p:cNvPr>
          <p:cNvSpPr>
            <a:spLocks noGrp="1"/>
          </p:cNvSpPr>
          <p:nvPr>
            <p:ph type="dt" sz="half" idx="10"/>
          </p:nvPr>
        </p:nvSpPr>
        <p:spPr/>
        <p:txBody>
          <a:body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8301C38F-7FAB-3949-9E81-E6193DDC69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9968FD-4C18-8A42-AB4A-71CC68BB245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8237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FABFE-1D17-9048-97C5-84C01D345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2C740E-7720-F147-ACDF-2566E539F7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57B664-E9B2-9846-AFE9-589F06412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27F56-BE81-7D4B-BE15-8115E1BAF275}" type="datetimeFigureOut">
              <a:rPr lang="en-US" smtClean="0"/>
              <a:t>5/10/2020</a:t>
            </a:fld>
            <a:endParaRPr lang="en-US"/>
          </a:p>
        </p:txBody>
      </p:sp>
      <p:sp>
        <p:nvSpPr>
          <p:cNvPr id="5" name="Footer Placeholder 4">
            <a:extLst>
              <a:ext uri="{FF2B5EF4-FFF2-40B4-BE49-F238E27FC236}">
                <a16:creationId xmlns:a16="http://schemas.microsoft.com/office/drawing/2014/main" id="{95752582-E880-8849-AFF8-74252146B6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E96B5B9-7A5C-264C-99FA-5DA31ABC20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4249167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www.pinterest.co.uk/sophielouise83/digital-and-material-process-b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comments" Target="../comments/comment3.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comments" Target="../comments/comment4.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comments" Target="../comments/comment5.xml"/><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B04EB5-8E7B-6C47-86C5-F1C800CA6261}"/>
              </a:ext>
            </a:extLst>
          </p:cNvPr>
          <p:cNvSpPr txBox="1"/>
          <p:nvPr/>
        </p:nvSpPr>
        <p:spPr>
          <a:xfrm>
            <a:off x="457328" y="182719"/>
            <a:ext cx="7643191" cy="6986528"/>
          </a:xfrm>
          <a:prstGeom prst="rect">
            <a:avLst/>
          </a:prstGeom>
          <a:noFill/>
        </p:spPr>
        <p:txBody>
          <a:bodyPr wrap="square" rtlCol="0">
            <a:spAutoFit/>
          </a:bodyPr>
          <a:lstStyle/>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1</a:t>
            </a:r>
            <a:r>
              <a:rPr lang="en-US" sz="3200" baseline="30000" dirty="0">
                <a:solidFill>
                  <a:schemeClr val="bg1">
                    <a:lumMod val="50000"/>
                  </a:schemeClr>
                </a:solidFill>
                <a:latin typeface="Century Gothic" panose="020B0502020202020204" pitchFamily="34" charset="0"/>
              </a:rPr>
              <a:t>st</a:t>
            </a:r>
            <a:r>
              <a:rPr lang="en-US" sz="3200" dirty="0">
                <a:solidFill>
                  <a:schemeClr val="bg1">
                    <a:lumMod val="50000"/>
                  </a:schemeClr>
                </a:solidFill>
                <a:latin typeface="Century Gothic" panose="020B0502020202020204" pitchFamily="34" charset="0"/>
              </a:rPr>
              <a:t> YEAR</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&amp; Material </a:t>
            </a:r>
          </a:p>
          <a:p>
            <a:r>
              <a:rPr lang="en-US" sz="3200" dirty="0">
                <a:solidFill>
                  <a:schemeClr val="bg1">
                    <a:lumMod val="50000"/>
                  </a:schemeClr>
                </a:solidFill>
                <a:latin typeface="Century Gothic" panose="020B0502020202020204" pitchFamily="34" charset="0"/>
              </a:rPr>
              <a:t>Process B2</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Portfolio</a:t>
            </a:r>
          </a:p>
          <a:p>
            <a:endParaRPr lang="en-US" sz="3200" dirty="0">
              <a:solidFill>
                <a:schemeClr val="bg1">
                  <a:lumMod val="50000"/>
                </a:schemeClr>
              </a:solidFill>
              <a:latin typeface="Century Gothic" panose="020B0502020202020204" pitchFamily="34" charset="0"/>
            </a:endParaRP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Submission </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deadline date: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Monday 11</a:t>
            </a:r>
            <a:r>
              <a:rPr lang="en-GB" sz="3200" baseline="300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th</a:t>
            </a:r>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May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2020</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9:30am</a:t>
            </a:r>
            <a:endParaRPr lang="en-GB" sz="36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endParaRPr lang="en-US" sz="3200" dirty="0">
              <a:solidFill>
                <a:schemeClr val="bg1">
                  <a:lumMod val="50000"/>
                </a:schemeClr>
              </a:solidFill>
              <a:latin typeface="Century Gothic" panose="020B0502020202020204" pitchFamily="34" charset="0"/>
            </a:endParaRPr>
          </a:p>
        </p:txBody>
      </p:sp>
      <p:pic>
        <p:nvPicPr>
          <p:cNvPr id="8" name="Picture 8">
            <a:extLst>
              <a:ext uri="{FF2B5EF4-FFF2-40B4-BE49-F238E27FC236}">
                <a16:creationId xmlns:a16="http://schemas.microsoft.com/office/drawing/2014/main" id="{45DD4E5B-C604-F342-A31E-E46F46B036F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62366" y="182719"/>
            <a:ext cx="6541183" cy="6543144"/>
          </a:xfrm>
          <a:prstGeom prst="rect">
            <a:avLst/>
          </a:prstGeom>
        </p:spPr>
      </p:pic>
    </p:spTree>
    <p:extLst>
      <p:ext uri="{BB962C8B-B14F-4D97-AF65-F5344CB8AC3E}">
        <p14:creationId xmlns:p14="http://schemas.microsoft.com/office/powerpoint/2010/main" val="2144559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B842-5C8A-3C4D-8188-7A46C5C0EBA1}"/>
              </a:ext>
            </a:extLst>
          </p:cNvPr>
          <p:cNvSpPr>
            <a:spLocks noGrp="1"/>
          </p:cNvSpPr>
          <p:nvPr>
            <p:ph type="title"/>
          </p:nvPr>
        </p:nvSpPr>
        <p:spPr>
          <a:xfrm>
            <a:off x="838200" y="1715085"/>
            <a:ext cx="10515600" cy="4032462"/>
          </a:xfrm>
        </p:spPr>
        <p:txBody>
          <a:bodyPr>
            <a:normAutofit fontScale="90000"/>
          </a:bodyPr>
          <a:lstStyle/>
          <a:p>
            <a:pPr algn="ctr"/>
            <a:r>
              <a:rPr lang="en-GB" i="1" dirty="0">
                <a:solidFill>
                  <a:srgbClr val="C00000"/>
                </a:solidFill>
                <a:latin typeface="Century Gothic"/>
              </a:rPr>
              <a:t>Sophie Allen</a:t>
            </a:r>
            <a:br>
              <a:rPr lang="en-GB" i="1" dirty="0">
                <a:latin typeface="Century Gothic" panose="020B0502020202020204" pitchFamily="34" charset="0"/>
              </a:rPr>
            </a:br>
            <a:r>
              <a:rPr lang="en-GB" i="1" dirty="0">
                <a:solidFill>
                  <a:srgbClr val="C00000"/>
                </a:solidFill>
                <a:latin typeface="Century Gothic"/>
              </a:rPr>
              <a:t>1901822</a:t>
            </a:r>
            <a:br>
              <a:rPr lang="en-GB" sz="3200" dirty="0">
                <a:latin typeface="Century Gothic" panose="020B0502020202020204" pitchFamily="34" charset="0"/>
              </a:rPr>
            </a:br>
            <a:br>
              <a:rPr lang="en-GB" sz="3200" dirty="0">
                <a:latin typeface="Century Gothic" panose="020B0502020202020204" pitchFamily="34" charset="0"/>
              </a:rPr>
            </a:br>
            <a:r>
              <a:rPr lang="en-GB" sz="3200" dirty="0">
                <a:solidFill>
                  <a:schemeClr val="bg1">
                    <a:lumMod val="50000"/>
                  </a:schemeClr>
                </a:solidFill>
                <a:latin typeface="Century Gothic"/>
              </a:rPr>
              <a:t>B2 – Digital &amp; Material Process</a:t>
            </a:r>
            <a:br>
              <a:rPr lang="en-GB" sz="3200" dirty="0">
                <a:latin typeface="Century Gothic" panose="020B0502020202020204" pitchFamily="34" charset="0"/>
              </a:rPr>
            </a:br>
            <a:br>
              <a:rPr lang="en-GB" sz="3200" dirty="0">
                <a:latin typeface="Century Gothic" panose="020B0502020202020204" pitchFamily="34" charset="0"/>
              </a:rPr>
            </a:br>
            <a:r>
              <a:rPr lang="en-GB" sz="3600" dirty="0">
                <a:solidFill>
                  <a:schemeClr val="bg1">
                    <a:lumMod val="50000"/>
                  </a:schemeClr>
                </a:solidFill>
                <a:latin typeface="Century Gothic"/>
              </a:rPr>
              <a:t>M4X02220</a:t>
            </a:r>
            <a:br>
              <a:rPr lang="en-GB" b="1" dirty="0"/>
            </a:br>
            <a:br>
              <a:rPr lang="en-GB" sz="3200" dirty="0">
                <a:latin typeface="Century Gothic" panose="020B0502020202020204" pitchFamily="34" charset="0"/>
              </a:rPr>
            </a:br>
            <a:r>
              <a:rPr lang="en-GB" sz="3200" dirty="0">
                <a:solidFill>
                  <a:schemeClr val="bg1">
                    <a:lumMod val="50000"/>
                  </a:schemeClr>
                </a:solidFill>
                <a:latin typeface="Century Gothic"/>
              </a:rPr>
              <a:t>UWTSD</a:t>
            </a:r>
            <a:br>
              <a:rPr lang="en-GB" dirty="0"/>
            </a:br>
            <a:br>
              <a:rPr lang="en-GB" dirty="0"/>
            </a:br>
            <a:endParaRPr lang="en-US" dirty="0"/>
          </a:p>
        </p:txBody>
      </p:sp>
      <p:pic>
        <p:nvPicPr>
          <p:cNvPr id="3" name="Picture 2">
            <a:extLst>
              <a:ext uri="{FF2B5EF4-FFF2-40B4-BE49-F238E27FC236}">
                <a16:creationId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Tree>
    <p:extLst>
      <p:ext uri="{BB962C8B-B14F-4D97-AF65-F5344CB8AC3E}">
        <p14:creationId xmlns:p14="http://schemas.microsoft.com/office/powerpoint/2010/main" val="1140111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0858BECE-7A23-B045-92AC-2085849A6EA6}"/>
              </a:ext>
            </a:extLst>
          </p:cNvPr>
          <p:cNvPicPr>
            <a:picLocks noChangeAspect="1"/>
          </p:cNvPicPr>
          <p:nvPr/>
        </p:nvPicPr>
        <p:blipFill>
          <a:blip r:embed="rId3"/>
          <a:stretch>
            <a:fillRect/>
          </a:stretch>
        </p:blipFill>
        <p:spPr>
          <a:xfrm>
            <a:off x="280728" y="2425718"/>
            <a:ext cx="4318000" cy="1879600"/>
          </a:xfrm>
          <a:prstGeom prst="rect">
            <a:avLst/>
          </a:prstGeom>
        </p:spPr>
      </p:pic>
      <p:sp>
        <p:nvSpPr>
          <p:cNvPr id="5" name="TextBox 4">
            <a:extLst>
              <a:ext uri="{FF2B5EF4-FFF2-40B4-BE49-F238E27FC236}">
                <a16:creationId xmlns:a16="http://schemas.microsoft.com/office/drawing/2014/main" id="{364709AC-57CE-BB41-8EDB-C85D547A5F10}"/>
              </a:ext>
            </a:extLst>
          </p:cNvPr>
          <p:cNvSpPr txBox="1"/>
          <p:nvPr/>
        </p:nvSpPr>
        <p:spPr>
          <a:xfrm>
            <a:off x="3098889" y="2950815"/>
            <a:ext cx="4130856" cy="646331"/>
          </a:xfrm>
          <a:prstGeom prst="rect">
            <a:avLst/>
          </a:prstGeom>
          <a:noFill/>
        </p:spPr>
        <p:txBody>
          <a:bodyPr wrap="square" rtlCol="0" anchor="t">
            <a:spAutoFit/>
          </a:bodyPr>
          <a:lstStyle/>
          <a:p>
            <a:r>
              <a:rPr lang="en-US" dirty="0">
                <a:ea typeface="+mn-lt"/>
                <a:cs typeface="+mn-lt"/>
                <a:hlinkClick r:id="rId4"/>
              </a:rPr>
              <a:t>https://www.pinterest.co.uk/sophielouise83/digital-and-material-process-b2/</a:t>
            </a:r>
            <a:r>
              <a:rPr lang="en-US" dirty="0">
                <a:ea typeface="+mn-lt"/>
                <a:cs typeface="+mn-lt"/>
              </a:rPr>
              <a:t> </a:t>
            </a:r>
            <a:endParaRPr lang="en-US"/>
          </a:p>
        </p:txBody>
      </p:sp>
      <p:pic>
        <p:nvPicPr>
          <p:cNvPr id="10" name="Picture 9">
            <a:extLst>
              <a:ext uri="{FF2B5EF4-FFF2-40B4-BE49-F238E27FC236}">
                <a16:creationId xmlns:a16="http://schemas.microsoft.com/office/drawing/2014/main" id="{FB177627-5A53-2049-8240-6719A53CB9CB}"/>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448016" y="3874"/>
            <a:ext cx="4743984" cy="6848206"/>
          </a:xfrm>
          <a:prstGeom prst="rect">
            <a:avLst/>
          </a:prstGeom>
        </p:spPr>
      </p:pic>
    </p:spTree>
    <p:extLst>
      <p:ext uri="{BB962C8B-B14F-4D97-AF65-F5344CB8AC3E}">
        <p14:creationId xmlns:p14="http://schemas.microsoft.com/office/powerpoint/2010/main" val="2811065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C7C7EB-1DF4-2844-8EDF-234F5536A91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69570" y="0"/>
            <a:ext cx="4793226" cy="6858000"/>
          </a:xfrm>
          <a:prstGeom prst="rect">
            <a:avLst/>
          </a:prstGeom>
        </p:spPr>
      </p:pic>
      <p:pic>
        <p:nvPicPr>
          <p:cNvPr id="5" name="Picture 4">
            <a:extLst>
              <a:ext uri="{FF2B5EF4-FFF2-40B4-BE49-F238E27FC236}">
                <a16:creationId xmlns:a16="http://schemas.microsoft.com/office/drawing/2014/main" id="{F463E7C9-C370-9243-8A57-0B7EC64ACA4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759677" y="0"/>
            <a:ext cx="4793226" cy="6858000"/>
          </a:xfrm>
          <a:prstGeom prst="rect">
            <a:avLst/>
          </a:prstGeom>
        </p:spPr>
      </p:pic>
    </p:spTree>
    <p:extLst>
      <p:ext uri="{BB962C8B-B14F-4D97-AF65-F5344CB8AC3E}">
        <p14:creationId xmlns:p14="http://schemas.microsoft.com/office/powerpoint/2010/main" val="254792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7CA5A926-B70B-8346-A35F-70C6FFD72A7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06850" y="643466"/>
            <a:ext cx="4178299" cy="5571067"/>
          </a:xfrm>
          <a:prstGeom prst="rect">
            <a:avLst/>
          </a:prstGeom>
        </p:spPr>
      </p:pic>
    </p:spTree>
    <p:extLst>
      <p:ext uri="{BB962C8B-B14F-4D97-AF65-F5344CB8AC3E}">
        <p14:creationId xmlns:p14="http://schemas.microsoft.com/office/powerpoint/2010/main" val="2478799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04C33F01-7FDD-AE48-A658-96400D0408C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01676" y="643466"/>
            <a:ext cx="4178298" cy="5571066"/>
          </a:xfrm>
          <a:prstGeom prst="rect">
            <a:avLst/>
          </a:prstGeom>
        </p:spPr>
      </p:pic>
      <p:cxnSp>
        <p:nvCxnSpPr>
          <p:cNvPr id="15" name="Straight Connector 14">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8AB2640D-550D-2944-9872-F3C5285627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12025" y="643467"/>
            <a:ext cx="4178299" cy="5571066"/>
          </a:xfrm>
          <a:prstGeom prst="rect">
            <a:avLst/>
          </a:prstGeom>
        </p:spPr>
      </p:pic>
    </p:spTree>
    <p:extLst>
      <p:ext uri="{BB962C8B-B14F-4D97-AF65-F5344CB8AC3E}">
        <p14:creationId xmlns:p14="http://schemas.microsoft.com/office/powerpoint/2010/main" val="3675023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99367564-4F45-6445-A02C-5DC961F6ADA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72384" y="994966"/>
            <a:ext cx="4174001" cy="4823373"/>
          </a:xfrm>
          <a:prstGeom prst="rect">
            <a:avLst/>
          </a:prstGeom>
        </p:spPr>
      </p:pic>
      <p:pic>
        <p:nvPicPr>
          <p:cNvPr id="6" name="Picture 6">
            <a:extLst>
              <a:ext uri="{FF2B5EF4-FFF2-40B4-BE49-F238E27FC236}">
                <a16:creationId xmlns:a16="http://schemas.microsoft.com/office/drawing/2014/main" id="{F7A45AE5-0154-6B48-BD35-4B04BE78DF1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50125" y="428434"/>
            <a:ext cx="4714958" cy="5448490"/>
          </a:xfrm>
          <a:prstGeom prst="rect">
            <a:avLst/>
          </a:prstGeom>
        </p:spPr>
      </p:pic>
    </p:spTree>
    <p:extLst>
      <p:ext uri="{BB962C8B-B14F-4D97-AF65-F5344CB8AC3E}">
        <p14:creationId xmlns:p14="http://schemas.microsoft.com/office/powerpoint/2010/main" val="409525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E3B5935-DAE5-554B-A19A-742420C1EA7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1980" cy="6857990"/>
          </a:xfrm>
          <a:prstGeom prst="rect">
            <a:avLst/>
          </a:prstGeom>
        </p:spPr>
      </p:pic>
    </p:spTree>
    <p:extLst>
      <p:ext uri="{BB962C8B-B14F-4D97-AF65-F5344CB8AC3E}">
        <p14:creationId xmlns:p14="http://schemas.microsoft.com/office/powerpoint/2010/main" val="1518239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B7C56DA-3449-6148-BAEE-272B6ECA64F1}"/>
              </a:ext>
            </a:extLst>
          </p:cNvPr>
          <p:cNvPicPr>
            <a:picLocks noChangeAspect="1"/>
          </p:cNvPicPr>
          <p:nvPr/>
        </p:nvPicPr>
        <p:blipFill rotWithShape="1">
          <a:blip r:embed="rId3"/>
          <a:srcRect t="10065" b="5561"/>
          <a:stretch/>
        </p:blipFill>
        <p:spPr>
          <a:xfrm>
            <a:off x="20" y="10"/>
            <a:ext cx="6095980" cy="6857990"/>
          </a:xfrm>
          <a:prstGeom prst="rect">
            <a:avLst/>
          </a:prstGeom>
        </p:spPr>
      </p:pic>
      <p:pic>
        <p:nvPicPr>
          <p:cNvPr id="6" name="Picture 6">
            <a:extLst>
              <a:ext uri="{FF2B5EF4-FFF2-40B4-BE49-F238E27FC236}">
                <a16:creationId xmlns:a16="http://schemas.microsoft.com/office/drawing/2014/main" id="{50396754-69FE-5745-9F4F-DFB4577BB5B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3"/>
          <a:stretch/>
        </p:blipFill>
        <p:spPr>
          <a:xfrm>
            <a:off x="6096000" y="10"/>
            <a:ext cx="6096000" cy="6857990"/>
          </a:xfrm>
          <a:prstGeom prst="rect">
            <a:avLst/>
          </a:prstGeom>
        </p:spPr>
      </p:pic>
    </p:spTree>
    <p:extLst>
      <p:ext uri="{BB962C8B-B14F-4D97-AF65-F5344CB8AC3E}">
        <p14:creationId xmlns:p14="http://schemas.microsoft.com/office/powerpoint/2010/main" val="118587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fabric&#10;&#10;Description generated with very high confidence">
            <a:extLst>
              <a:ext uri="{FF2B5EF4-FFF2-40B4-BE49-F238E27FC236}">
                <a16:creationId xmlns:a16="http://schemas.microsoft.com/office/drawing/2014/main" id="{571EB674-2D94-4F27-9B97-D2706061043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6095980" cy="6857990"/>
          </a:xfrm>
          <a:prstGeom prst="rect">
            <a:avLst/>
          </a:prstGeom>
        </p:spPr>
      </p:pic>
      <p:pic>
        <p:nvPicPr>
          <p:cNvPr id="5" name="Picture 7" descr="A picture containing drawing&#10;&#10;Description generated with very high confidence">
            <a:extLst>
              <a:ext uri="{FF2B5EF4-FFF2-40B4-BE49-F238E27FC236}">
                <a16:creationId xmlns:a16="http://schemas.microsoft.com/office/drawing/2014/main" id="{62011E84-C562-40A5-B5D9-3150BE62868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096000" y="10"/>
            <a:ext cx="6096000" cy="6857990"/>
          </a:xfrm>
          <a:prstGeom prst="rect">
            <a:avLst/>
          </a:prstGeom>
        </p:spPr>
      </p:pic>
    </p:spTree>
    <p:extLst>
      <p:ext uri="{BB962C8B-B14F-4D97-AF65-F5344CB8AC3E}">
        <p14:creationId xmlns:p14="http://schemas.microsoft.com/office/powerpoint/2010/main" val="4029118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C3864B7A-6365-EA45-9145-4CF125857F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21474" y="273854"/>
            <a:ext cx="6304891" cy="6368577"/>
          </a:xfrm>
          <a:prstGeom prst="rect">
            <a:avLst/>
          </a:prstGeom>
        </p:spPr>
      </p:pic>
    </p:spTree>
    <p:extLst>
      <p:ext uri="{BB962C8B-B14F-4D97-AF65-F5344CB8AC3E}">
        <p14:creationId xmlns:p14="http://schemas.microsoft.com/office/powerpoint/2010/main" val="1529369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776A287-08CD-B84D-9A83-914FBD899BA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93834" y="211015"/>
            <a:ext cx="4826977" cy="6435970"/>
          </a:xfrm>
          <a:prstGeom prst="rect">
            <a:avLst/>
          </a:prstGeom>
        </p:spPr>
      </p:pic>
      <p:pic>
        <p:nvPicPr>
          <p:cNvPr id="3" name="Picture 2">
            <a:extLst>
              <a:ext uri="{FF2B5EF4-FFF2-40B4-BE49-F238E27FC236}">
                <a16:creationId xmlns:a16="http://schemas.microsoft.com/office/drawing/2014/main" id="{E1DFA241-C31E-3B49-9666-97A339C0F96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759677" y="211015"/>
            <a:ext cx="4492795" cy="6435970"/>
          </a:xfrm>
          <a:prstGeom prst="rect">
            <a:avLst/>
          </a:prstGeom>
        </p:spPr>
      </p:pic>
    </p:spTree>
    <p:extLst>
      <p:ext uri="{BB962C8B-B14F-4D97-AF65-F5344CB8AC3E}">
        <p14:creationId xmlns:p14="http://schemas.microsoft.com/office/powerpoint/2010/main" val="3283804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989BF1-FA4A-5E47-A685-B6087B4D049C}"/>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685023" y="0"/>
            <a:ext cx="5143500" cy="6858000"/>
          </a:xfrm>
          <a:prstGeom prst="rect">
            <a:avLst/>
          </a:prstGeom>
        </p:spPr>
      </p:pic>
      <p:pic>
        <p:nvPicPr>
          <p:cNvPr id="3" name="Picture 2">
            <a:extLst>
              <a:ext uri="{FF2B5EF4-FFF2-40B4-BE49-F238E27FC236}">
                <a16:creationId xmlns:a16="http://schemas.microsoft.com/office/drawing/2014/main" id="{ACF86295-E881-604C-9140-1CBE6660DBF7}"/>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6363477" y="0"/>
            <a:ext cx="5143500" cy="6858000"/>
          </a:xfrm>
          <a:prstGeom prst="rect">
            <a:avLst/>
          </a:prstGeom>
        </p:spPr>
      </p:pic>
    </p:spTree>
    <p:extLst>
      <p:ext uri="{BB962C8B-B14F-4D97-AF65-F5344CB8AC3E}">
        <p14:creationId xmlns:p14="http://schemas.microsoft.com/office/powerpoint/2010/main" val="1606744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4">
            <a:extLst>
              <a:ext uri="{FF2B5EF4-FFF2-40B4-BE49-F238E27FC236}">
                <a16:creationId xmlns:a16="http://schemas.microsoft.com/office/drawing/2014/main" id="{16828BA6-A71A-0D41-829B-009F8AE2795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2086439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4B4DD0-9CA8-F447-B2C2-8AAD968B568F}"/>
              </a:ext>
            </a:extLst>
          </p:cNvPr>
          <p:cNvPicPr>
            <a:picLocks noChangeAspect="1"/>
          </p:cNvPicPr>
          <p:nvPr/>
        </p:nvPicPr>
        <p:blipFill>
          <a:blip r:embed="rId3" cstate="screen">
            <a:extLst>
              <a:ext uri="{28A0092B-C50C-407E-A947-70E740481C1C}">
                <a14:useLocalDpi xmlns:a14="http://schemas.microsoft.com/office/drawing/2010/main"/>
              </a:ext>
            </a:extLst>
          </a:blip>
          <a:stretch/>
        </p:blipFill>
        <p:spPr>
          <a:xfrm>
            <a:off x="643467" y="1219730"/>
            <a:ext cx="5291666" cy="4418540"/>
          </a:xfrm>
          <a:prstGeom prst="rect">
            <a:avLst/>
          </a:prstGeom>
        </p:spPr>
      </p:pic>
      <p:pic>
        <p:nvPicPr>
          <p:cNvPr id="2" name="Picture 3">
            <a:extLst>
              <a:ext uri="{FF2B5EF4-FFF2-40B4-BE49-F238E27FC236}">
                <a16:creationId xmlns:a16="http://schemas.microsoft.com/office/drawing/2014/main" id="{0D0CBA27-D6FE-3F40-9BDF-1FDF5BFE865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56865" y="1219729"/>
            <a:ext cx="5291667" cy="4418541"/>
          </a:xfrm>
          <a:prstGeom prst="rect">
            <a:avLst/>
          </a:prstGeom>
        </p:spPr>
      </p:pic>
    </p:spTree>
    <p:extLst>
      <p:ext uri="{BB962C8B-B14F-4D97-AF65-F5344CB8AC3E}">
        <p14:creationId xmlns:p14="http://schemas.microsoft.com/office/powerpoint/2010/main" val="4242094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2EF4BF-CE74-BB4E-83CE-9F7D3708E96C}"/>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2171290" y="323580"/>
            <a:ext cx="8166238" cy="6210839"/>
          </a:xfrm>
          <a:prstGeom prst="rect">
            <a:avLst/>
          </a:prstGeom>
        </p:spPr>
      </p:pic>
    </p:spTree>
    <p:extLst>
      <p:ext uri="{BB962C8B-B14F-4D97-AF65-F5344CB8AC3E}">
        <p14:creationId xmlns:p14="http://schemas.microsoft.com/office/powerpoint/2010/main" val="30590242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20112D-C0AC-0643-9F39-9A0652F72BCC}"/>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857250" y="0"/>
            <a:ext cx="5143500" cy="6858000"/>
          </a:xfrm>
          <a:prstGeom prst="rect">
            <a:avLst/>
          </a:prstGeom>
        </p:spPr>
      </p:pic>
      <p:pic>
        <p:nvPicPr>
          <p:cNvPr id="6" name="Picture 5">
            <a:extLst>
              <a:ext uri="{FF2B5EF4-FFF2-40B4-BE49-F238E27FC236}">
                <a16:creationId xmlns:a16="http://schemas.microsoft.com/office/drawing/2014/main" id="{D7475080-ABBE-7148-B440-2D590AF4A0C9}"/>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6191250" y="0"/>
            <a:ext cx="5143500" cy="6858000"/>
          </a:xfrm>
          <a:prstGeom prst="rect">
            <a:avLst/>
          </a:prstGeom>
        </p:spPr>
      </p:pic>
    </p:spTree>
    <p:extLst>
      <p:ext uri="{BB962C8B-B14F-4D97-AF65-F5344CB8AC3E}">
        <p14:creationId xmlns:p14="http://schemas.microsoft.com/office/powerpoint/2010/main" val="2331330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7D3887AA-C93D-6646-AEDF-32E785656FA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16391" y="1123527"/>
            <a:ext cx="3453600" cy="4604800"/>
          </a:xfrm>
          <a:prstGeom prst="rect">
            <a:avLst/>
          </a:prstGeom>
        </p:spPr>
      </p:pic>
      <p:cxnSp>
        <p:nvCxnSpPr>
          <p:cNvPr id="24" name="Straight Connector 2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30015C65-CC11-6E4F-B51A-51A1B5B1A31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310676" y="1363335"/>
            <a:ext cx="3537345" cy="4125183"/>
          </a:xfrm>
          <a:prstGeom prst="rect">
            <a:avLst/>
          </a:prstGeom>
        </p:spPr>
      </p:pic>
      <p:cxnSp>
        <p:nvCxnSpPr>
          <p:cNvPr id="26" name="Straight Connector 2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4">
            <a:extLst>
              <a:ext uri="{FF2B5EF4-FFF2-40B4-BE49-F238E27FC236}">
                <a16:creationId xmlns:a16="http://schemas.microsoft.com/office/drawing/2014/main" id="{6AB2A2E2-B049-7A45-B5D8-F5CF0D2FFE6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94096" y="1123528"/>
            <a:ext cx="3453600" cy="4604800"/>
          </a:xfrm>
          <a:prstGeom prst="rect">
            <a:avLst/>
          </a:prstGeom>
        </p:spPr>
      </p:pic>
    </p:spTree>
    <p:extLst>
      <p:ext uri="{BB962C8B-B14F-4D97-AF65-F5344CB8AC3E}">
        <p14:creationId xmlns:p14="http://schemas.microsoft.com/office/powerpoint/2010/main" val="2298766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478C9621-5CD6-4946-9D3A-8AFF38DF14B9}"/>
              </a:ext>
            </a:extLst>
          </p:cNvPr>
          <p:cNvPicPr>
            <a:picLocks noChangeAspect="1"/>
          </p:cNvPicPr>
          <p:nvPr/>
        </p:nvPicPr>
        <p:blipFill>
          <a:blip r:embed="rId3"/>
          <a:stretch>
            <a:fillRect/>
          </a:stretch>
        </p:blipFill>
        <p:spPr>
          <a:xfrm rot="5400000">
            <a:off x="2627474" y="-2654825"/>
            <a:ext cx="6937053" cy="12192001"/>
          </a:xfrm>
          <a:prstGeom prst="rect">
            <a:avLst/>
          </a:prstGeom>
        </p:spPr>
      </p:pic>
      <p:pic>
        <p:nvPicPr>
          <p:cNvPr id="4" name="Picture 4">
            <a:extLst>
              <a:ext uri="{FF2B5EF4-FFF2-40B4-BE49-F238E27FC236}">
                <a16:creationId xmlns:a16="http://schemas.microsoft.com/office/drawing/2014/main" id="{2FD55B58-2F08-2A47-8D8F-A7CBAB9CD0AC}"/>
              </a:ext>
            </a:extLst>
          </p:cNvPr>
          <p:cNvPicPr>
            <a:picLocks noChangeAspect="1"/>
          </p:cNvPicPr>
          <p:nvPr/>
        </p:nvPicPr>
        <p:blipFill rotWithShape="1">
          <a:blip r:embed="rId4"/>
          <a:srcRect l="5472" r="2346" b="-2"/>
          <a:stretch/>
        </p:blipFill>
        <p:spPr>
          <a:xfrm>
            <a:off x="321731" y="321732"/>
            <a:ext cx="5728548" cy="6214533"/>
          </a:xfrm>
          <a:prstGeom prst="rect">
            <a:avLst/>
          </a:prstGeom>
        </p:spPr>
      </p:pic>
      <p:pic>
        <p:nvPicPr>
          <p:cNvPr id="6" name="Picture 6">
            <a:extLst>
              <a:ext uri="{FF2B5EF4-FFF2-40B4-BE49-F238E27FC236}">
                <a16:creationId xmlns:a16="http://schemas.microsoft.com/office/drawing/2014/main" id="{42371AFC-D0AC-F848-8269-173FE6A67495}"/>
              </a:ext>
            </a:extLst>
          </p:cNvPr>
          <p:cNvPicPr>
            <a:picLocks noChangeAspect="1"/>
          </p:cNvPicPr>
          <p:nvPr/>
        </p:nvPicPr>
        <p:blipFill rotWithShape="1">
          <a:blip r:embed="rId5"/>
          <a:srcRect l="3993" r="3825" b="-2"/>
          <a:stretch/>
        </p:blipFill>
        <p:spPr>
          <a:xfrm>
            <a:off x="6141721" y="321732"/>
            <a:ext cx="5728547" cy="6214533"/>
          </a:xfrm>
          <a:prstGeom prst="rect">
            <a:avLst/>
          </a:prstGeom>
        </p:spPr>
      </p:pic>
    </p:spTree>
    <p:extLst>
      <p:ext uri="{BB962C8B-B14F-4D97-AF65-F5344CB8AC3E}">
        <p14:creationId xmlns:p14="http://schemas.microsoft.com/office/powerpoint/2010/main" val="1427123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1278</TotalTime>
  <Words>1055</Words>
  <Application>Microsoft Office PowerPoint</Application>
  <PresentationFormat>Widescreen</PresentationFormat>
  <Paragraphs>82</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Century Gothic</vt:lpstr>
      <vt:lpstr>Office Theme</vt:lpstr>
      <vt:lpstr>PowerPoint Presentation</vt:lpstr>
      <vt:lpstr>Sophie Allen 1901822  B2 – Digital &amp; Material Process  M4X02220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Savage</dc:creator>
  <cp:lastModifiedBy>sophie allen</cp:lastModifiedBy>
  <cp:revision>54</cp:revision>
  <dcterms:created xsi:type="dcterms:W3CDTF">2020-04-24T07:35:43Z</dcterms:created>
  <dcterms:modified xsi:type="dcterms:W3CDTF">2020-05-10T19:44:59Z</dcterms:modified>
</cp:coreProperties>
</file>