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60" r:id="rId3"/>
    <p:sldId id="258" r:id="rId4"/>
    <p:sldId id="261" r:id="rId5"/>
    <p:sldId id="267" r:id="rId6"/>
    <p:sldId id="269" r:id="rId7"/>
    <p:sldId id="270" r:id="rId8"/>
    <p:sldId id="268" r:id="rId9"/>
    <p:sldId id="263" r:id="rId10"/>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9" d="100"/>
          <a:sy n="79"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E477DB-8D03-4894-9EF9-9139D40D20B9}" type="datetimeFigureOut">
              <a:rPr lang="ru-RU" smtClean="0"/>
              <a:t>05.12.2025</a:t>
            </a:fld>
            <a:endParaRPr lang="ru-R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F014BA-D53B-4E92-85C6-C67F7F2C959E}" type="slidenum">
              <a:rPr lang="ru-RU" smtClean="0"/>
              <a:t>‹#›</a:t>
            </a:fld>
            <a:endParaRPr lang="ru-RU"/>
          </a:p>
        </p:txBody>
      </p:sp>
    </p:spTree>
    <p:extLst>
      <p:ext uri="{BB962C8B-B14F-4D97-AF65-F5344CB8AC3E}">
        <p14:creationId xmlns:p14="http://schemas.microsoft.com/office/powerpoint/2010/main" val="1202414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BC008-798C-0761-3B02-77C5D1A940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ru-RU"/>
          </a:p>
        </p:txBody>
      </p:sp>
      <p:sp>
        <p:nvSpPr>
          <p:cNvPr id="3" name="Subtitle 2">
            <a:extLst>
              <a:ext uri="{FF2B5EF4-FFF2-40B4-BE49-F238E27FC236}">
                <a16:creationId xmlns:a16="http://schemas.microsoft.com/office/drawing/2014/main" id="{AA8828F6-0A6D-8B32-9296-99EAE7C85A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a:p>
        </p:txBody>
      </p:sp>
      <p:sp>
        <p:nvSpPr>
          <p:cNvPr id="4" name="Date Placeholder 3">
            <a:extLst>
              <a:ext uri="{FF2B5EF4-FFF2-40B4-BE49-F238E27FC236}">
                <a16:creationId xmlns:a16="http://schemas.microsoft.com/office/drawing/2014/main" id="{CA34A18F-603A-F7D2-2C22-F8E11431E01C}"/>
              </a:ext>
            </a:extLst>
          </p:cNvPr>
          <p:cNvSpPr>
            <a:spLocks noGrp="1"/>
          </p:cNvSpPr>
          <p:nvPr>
            <p:ph type="dt" sz="half" idx="10"/>
          </p:nvPr>
        </p:nvSpPr>
        <p:spPr/>
        <p:txBody>
          <a:bodyPr/>
          <a:lstStyle/>
          <a:p>
            <a:fld id="{D58600B4-D309-4F86-9E4F-E9C45FCEDDBE}" type="datetime1">
              <a:rPr lang="ru-RU" smtClean="0"/>
              <a:t>05.12.2025</a:t>
            </a:fld>
            <a:endParaRPr lang="ru-RU"/>
          </a:p>
        </p:txBody>
      </p:sp>
      <p:sp>
        <p:nvSpPr>
          <p:cNvPr id="5" name="Footer Placeholder 4">
            <a:extLst>
              <a:ext uri="{FF2B5EF4-FFF2-40B4-BE49-F238E27FC236}">
                <a16:creationId xmlns:a16="http://schemas.microsoft.com/office/drawing/2014/main" id="{D121A9BA-66A7-E917-5AA1-5951A95E5CE1}"/>
              </a:ext>
            </a:extLst>
          </p:cNvPr>
          <p:cNvSpPr>
            <a:spLocks noGrp="1"/>
          </p:cNvSpPr>
          <p:nvPr>
            <p:ph type="ftr" sz="quarter" idx="11"/>
          </p:nvPr>
        </p:nvSpPr>
        <p:spPr/>
        <p:txBody>
          <a:bodyPr/>
          <a:lstStyle/>
          <a:p>
            <a:endParaRPr lang="ru-RU"/>
          </a:p>
        </p:txBody>
      </p:sp>
      <p:sp>
        <p:nvSpPr>
          <p:cNvPr id="6" name="Slide Number Placeholder 5">
            <a:extLst>
              <a:ext uri="{FF2B5EF4-FFF2-40B4-BE49-F238E27FC236}">
                <a16:creationId xmlns:a16="http://schemas.microsoft.com/office/drawing/2014/main" id="{A12B7572-B49E-1258-4B61-ADA55705D91C}"/>
              </a:ext>
            </a:extLst>
          </p:cNvPr>
          <p:cNvSpPr>
            <a:spLocks noGrp="1"/>
          </p:cNvSpPr>
          <p:nvPr>
            <p:ph type="sldNum" sz="quarter" idx="12"/>
          </p:nvPr>
        </p:nvSpPr>
        <p:spPr/>
        <p:txBody>
          <a:bodyPr/>
          <a:lstStyle/>
          <a:p>
            <a:fld id="{DC43B1C8-1D1E-4DBB-8A38-0C8C762F4B66}" type="slidenum">
              <a:rPr lang="ru-RU" smtClean="0"/>
              <a:t>‹#›</a:t>
            </a:fld>
            <a:endParaRPr lang="ru-RU"/>
          </a:p>
        </p:txBody>
      </p:sp>
    </p:spTree>
    <p:extLst>
      <p:ext uri="{BB962C8B-B14F-4D97-AF65-F5344CB8AC3E}">
        <p14:creationId xmlns:p14="http://schemas.microsoft.com/office/powerpoint/2010/main" val="4003987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94BF-FE45-F744-BF3F-D5AF168C8F75}"/>
              </a:ext>
            </a:extLst>
          </p:cNvPr>
          <p:cNvSpPr>
            <a:spLocks noGrp="1"/>
          </p:cNvSpPr>
          <p:nvPr>
            <p:ph type="title"/>
          </p:nvPr>
        </p:nvSpPr>
        <p:spPr/>
        <p:txBody>
          <a:bodyPr/>
          <a:lstStyle/>
          <a:p>
            <a:r>
              <a:rPr lang="en-US"/>
              <a:t>Click to edit Master title style</a:t>
            </a:r>
            <a:endParaRPr lang="ru-RU"/>
          </a:p>
        </p:txBody>
      </p:sp>
      <p:sp>
        <p:nvSpPr>
          <p:cNvPr id="3" name="Content Placeholder 2">
            <a:extLst>
              <a:ext uri="{FF2B5EF4-FFF2-40B4-BE49-F238E27FC236}">
                <a16:creationId xmlns:a16="http://schemas.microsoft.com/office/drawing/2014/main" id="{C9B69F73-BB27-4F9C-8D13-5B25B5D0349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a:extLst>
              <a:ext uri="{FF2B5EF4-FFF2-40B4-BE49-F238E27FC236}">
                <a16:creationId xmlns:a16="http://schemas.microsoft.com/office/drawing/2014/main" id="{29581C3E-A8EA-5994-BB81-C77A3DEF8853}"/>
              </a:ext>
            </a:extLst>
          </p:cNvPr>
          <p:cNvSpPr>
            <a:spLocks noGrp="1"/>
          </p:cNvSpPr>
          <p:nvPr>
            <p:ph type="dt" sz="half" idx="10"/>
          </p:nvPr>
        </p:nvSpPr>
        <p:spPr/>
        <p:txBody>
          <a:bodyPr/>
          <a:lstStyle/>
          <a:p>
            <a:fld id="{5EA68C0A-CBDA-4B19-B0C0-9697CD75FA1B}" type="datetime1">
              <a:rPr lang="ru-RU" smtClean="0"/>
              <a:t>05.12.2025</a:t>
            </a:fld>
            <a:endParaRPr lang="ru-RU"/>
          </a:p>
        </p:txBody>
      </p:sp>
      <p:sp>
        <p:nvSpPr>
          <p:cNvPr id="5" name="Footer Placeholder 4">
            <a:extLst>
              <a:ext uri="{FF2B5EF4-FFF2-40B4-BE49-F238E27FC236}">
                <a16:creationId xmlns:a16="http://schemas.microsoft.com/office/drawing/2014/main" id="{36B08684-547E-F56A-D76A-79F8D9AB5B9F}"/>
              </a:ext>
            </a:extLst>
          </p:cNvPr>
          <p:cNvSpPr>
            <a:spLocks noGrp="1"/>
          </p:cNvSpPr>
          <p:nvPr>
            <p:ph type="ftr" sz="quarter" idx="11"/>
          </p:nvPr>
        </p:nvSpPr>
        <p:spPr/>
        <p:txBody>
          <a:bodyPr/>
          <a:lstStyle/>
          <a:p>
            <a:endParaRPr lang="ru-RU"/>
          </a:p>
        </p:txBody>
      </p:sp>
      <p:sp>
        <p:nvSpPr>
          <p:cNvPr id="6" name="Slide Number Placeholder 5">
            <a:extLst>
              <a:ext uri="{FF2B5EF4-FFF2-40B4-BE49-F238E27FC236}">
                <a16:creationId xmlns:a16="http://schemas.microsoft.com/office/drawing/2014/main" id="{C4354692-836B-C679-9B4A-DFB954E202B5}"/>
              </a:ext>
            </a:extLst>
          </p:cNvPr>
          <p:cNvSpPr>
            <a:spLocks noGrp="1"/>
          </p:cNvSpPr>
          <p:nvPr>
            <p:ph type="sldNum" sz="quarter" idx="12"/>
          </p:nvPr>
        </p:nvSpPr>
        <p:spPr/>
        <p:txBody>
          <a:bodyPr/>
          <a:lstStyle/>
          <a:p>
            <a:fld id="{DC43B1C8-1D1E-4DBB-8A38-0C8C762F4B66}" type="slidenum">
              <a:rPr lang="ru-RU" smtClean="0"/>
              <a:t>‹#›</a:t>
            </a:fld>
            <a:endParaRPr lang="ru-RU"/>
          </a:p>
        </p:txBody>
      </p:sp>
    </p:spTree>
    <p:extLst>
      <p:ext uri="{BB962C8B-B14F-4D97-AF65-F5344CB8AC3E}">
        <p14:creationId xmlns:p14="http://schemas.microsoft.com/office/powerpoint/2010/main" val="3678234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95584-B3F8-65F4-3608-DB5BD136891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ru-RU"/>
          </a:p>
        </p:txBody>
      </p:sp>
      <p:sp>
        <p:nvSpPr>
          <p:cNvPr id="3" name="Text Placeholder 2">
            <a:extLst>
              <a:ext uri="{FF2B5EF4-FFF2-40B4-BE49-F238E27FC236}">
                <a16:creationId xmlns:a16="http://schemas.microsoft.com/office/drawing/2014/main" id="{AA350F51-9550-B1AA-F435-F9AFD70385B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0FFCFC-AC65-C0C5-B5FE-75487866764F}"/>
              </a:ext>
            </a:extLst>
          </p:cNvPr>
          <p:cNvSpPr>
            <a:spLocks noGrp="1"/>
          </p:cNvSpPr>
          <p:nvPr>
            <p:ph type="dt" sz="half" idx="10"/>
          </p:nvPr>
        </p:nvSpPr>
        <p:spPr/>
        <p:txBody>
          <a:bodyPr/>
          <a:lstStyle/>
          <a:p>
            <a:fld id="{390C1812-8399-47A6-8835-DBDEA285CE1F}" type="datetime1">
              <a:rPr lang="ru-RU" smtClean="0"/>
              <a:t>05.12.2025</a:t>
            </a:fld>
            <a:endParaRPr lang="ru-RU"/>
          </a:p>
        </p:txBody>
      </p:sp>
      <p:sp>
        <p:nvSpPr>
          <p:cNvPr id="5" name="Footer Placeholder 4">
            <a:extLst>
              <a:ext uri="{FF2B5EF4-FFF2-40B4-BE49-F238E27FC236}">
                <a16:creationId xmlns:a16="http://schemas.microsoft.com/office/drawing/2014/main" id="{17BDF531-E555-9D48-E155-F96501412611}"/>
              </a:ext>
            </a:extLst>
          </p:cNvPr>
          <p:cNvSpPr>
            <a:spLocks noGrp="1"/>
          </p:cNvSpPr>
          <p:nvPr>
            <p:ph type="ftr" sz="quarter" idx="11"/>
          </p:nvPr>
        </p:nvSpPr>
        <p:spPr/>
        <p:txBody>
          <a:bodyPr/>
          <a:lstStyle/>
          <a:p>
            <a:endParaRPr lang="ru-RU"/>
          </a:p>
        </p:txBody>
      </p:sp>
      <p:sp>
        <p:nvSpPr>
          <p:cNvPr id="6" name="Slide Number Placeholder 5">
            <a:extLst>
              <a:ext uri="{FF2B5EF4-FFF2-40B4-BE49-F238E27FC236}">
                <a16:creationId xmlns:a16="http://schemas.microsoft.com/office/drawing/2014/main" id="{72938416-6519-4B5C-754F-42838F732381}"/>
              </a:ext>
            </a:extLst>
          </p:cNvPr>
          <p:cNvSpPr>
            <a:spLocks noGrp="1"/>
          </p:cNvSpPr>
          <p:nvPr>
            <p:ph type="sldNum" sz="quarter" idx="12"/>
          </p:nvPr>
        </p:nvSpPr>
        <p:spPr/>
        <p:txBody>
          <a:bodyPr/>
          <a:lstStyle/>
          <a:p>
            <a:fld id="{DC43B1C8-1D1E-4DBB-8A38-0C8C762F4B66}" type="slidenum">
              <a:rPr lang="ru-RU" smtClean="0"/>
              <a:t>‹#›</a:t>
            </a:fld>
            <a:endParaRPr lang="ru-RU"/>
          </a:p>
        </p:txBody>
      </p:sp>
    </p:spTree>
    <p:extLst>
      <p:ext uri="{BB962C8B-B14F-4D97-AF65-F5344CB8AC3E}">
        <p14:creationId xmlns:p14="http://schemas.microsoft.com/office/powerpoint/2010/main" val="254681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727DF-1212-05D5-0ECD-52D46C0B60FF}"/>
              </a:ext>
            </a:extLst>
          </p:cNvPr>
          <p:cNvSpPr>
            <a:spLocks noGrp="1"/>
          </p:cNvSpPr>
          <p:nvPr>
            <p:ph type="title"/>
          </p:nvPr>
        </p:nvSpPr>
        <p:spPr/>
        <p:txBody>
          <a:bodyPr/>
          <a:lstStyle/>
          <a:p>
            <a:r>
              <a:rPr lang="en-US"/>
              <a:t>Click to edit Master title style</a:t>
            </a:r>
            <a:endParaRPr lang="ru-RU"/>
          </a:p>
        </p:txBody>
      </p:sp>
      <p:sp>
        <p:nvSpPr>
          <p:cNvPr id="3" name="Content Placeholder 2">
            <a:extLst>
              <a:ext uri="{FF2B5EF4-FFF2-40B4-BE49-F238E27FC236}">
                <a16:creationId xmlns:a16="http://schemas.microsoft.com/office/drawing/2014/main" id="{D2E55EA3-183F-2DAE-585A-D9615B2709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Content Placeholder 3">
            <a:extLst>
              <a:ext uri="{FF2B5EF4-FFF2-40B4-BE49-F238E27FC236}">
                <a16:creationId xmlns:a16="http://schemas.microsoft.com/office/drawing/2014/main" id="{0DC17388-0813-5419-6408-ED2F21E006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5" name="Date Placeholder 4">
            <a:extLst>
              <a:ext uri="{FF2B5EF4-FFF2-40B4-BE49-F238E27FC236}">
                <a16:creationId xmlns:a16="http://schemas.microsoft.com/office/drawing/2014/main" id="{847CA912-5F1B-0F71-21D6-1AF6DD77E273}"/>
              </a:ext>
            </a:extLst>
          </p:cNvPr>
          <p:cNvSpPr>
            <a:spLocks noGrp="1"/>
          </p:cNvSpPr>
          <p:nvPr>
            <p:ph type="dt" sz="half" idx="10"/>
          </p:nvPr>
        </p:nvSpPr>
        <p:spPr/>
        <p:txBody>
          <a:bodyPr/>
          <a:lstStyle/>
          <a:p>
            <a:fld id="{2A8FCC9A-81E6-403C-8501-AC6FDB19C07D}" type="datetime1">
              <a:rPr lang="ru-RU" smtClean="0"/>
              <a:t>05.12.2025</a:t>
            </a:fld>
            <a:endParaRPr lang="ru-RU"/>
          </a:p>
        </p:txBody>
      </p:sp>
      <p:sp>
        <p:nvSpPr>
          <p:cNvPr id="6" name="Footer Placeholder 5">
            <a:extLst>
              <a:ext uri="{FF2B5EF4-FFF2-40B4-BE49-F238E27FC236}">
                <a16:creationId xmlns:a16="http://schemas.microsoft.com/office/drawing/2014/main" id="{D392CB45-C00C-64FD-9ED6-6BF580921962}"/>
              </a:ext>
            </a:extLst>
          </p:cNvPr>
          <p:cNvSpPr>
            <a:spLocks noGrp="1"/>
          </p:cNvSpPr>
          <p:nvPr>
            <p:ph type="ftr" sz="quarter" idx="11"/>
          </p:nvPr>
        </p:nvSpPr>
        <p:spPr/>
        <p:txBody>
          <a:bodyPr/>
          <a:lstStyle/>
          <a:p>
            <a:endParaRPr lang="ru-RU"/>
          </a:p>
        </p:txBody>
      </p:sp>
      <p:sp>
        <p:nvSpPr>
          <p:cNvPr id="7" name="Slide Number Placeholder 6">
            <a:extLst>
              <a:ext uri="{FF2B5EF4-FFF2-40B4-BE49-F238E27FC236}">
                <a16:creationId xmlns:a16="http://schemas.microsoft.com/office/drawing/2014/main" id="{EB3CF142-3BB6-81ED-8233-60697C6F2879}"/>
              </a:ext>
            </a:extLst>
          </p:cNvPr>
          <p:cNvSpPr>
            <a:spLocks noGrp="1"/>
          </p:cNvSpPr>
          <p:nvPr>
            <p:ph type="sldNum" sz="quarter" idx="12"/>
          </p:nvPr>
        </p:nvSpPr>
        <p:spPr/>
        <p:txBody>
          <a:bodyPr/>
          <a:lstStyle/>
          <a:p>
            <a:fld id="{DC43B1C8-1D1E-4DBB-8A38-0C8C762F4B66}" type="slidenum">
              <a:rPr lang="ru-RU" smtClean="0"/>
              <a:t>‹#›</a:t>
            </a:fld>
            <a:endParaRPr lang="ru-RU"/>
          </a:p>
        </p:txBody>
      </p:sp>
    </p:spTree>
    <p:extLst>
      <p:ext uri="{BB962C8B-B14F-4D97-AF65-F5344CB8AC3E}">
        <p14:creationId xmlns:p14="http://schemas.microsoft.com/office/powerpoint/2010/main" val="2522864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17A72-745A-10D8-729B-E1607FA8F9F9}"/>
              </a:ext>
            </a:extLst>
          </p:cNvPr>
          <p:cNvSpPr>
            <a:spLocks noGrp="1"/>
          </p:cNvSpPr>
          <p:nvPr>
            <p:ph type="title"/>
          </p:nvPr>
        </p:nvSpPr>
        <p:spPr>
          <a:xfrm>
            <a:off x="839788" y="365125"/>
            <a:ext cx="10515600" cy="1325563"/>
          </a:xfrm>
        </p:spPr>
        <p:txBody>
          <a:bodyPr/>
          <a:lstStyle/>
          <a:p>
            <a:r>
              <a:rPr lang="en-US"/>
              <a:t>Click to edit Master title style</a:t>
            </a:r>
            <a:endParaRPr lang="ru-RU"/>
          </a:p>
        </p:txBody>
      </p:sp>
      <p:sp>
        <p:nvSpPr>
          <p:cNvPr id="3" name="Text Placeholder 2">
            <a:extLst>
              <a:ext uri="{FF2B5EF4-FFF2-40B4-BE49-F238E27FC236}">
                <a16:creationId xmlns:a16="http://schemas.microsoft.com/office/drawing/2014/main" id="{77A7DF86-3ADC-3001-53DD-3AE576F8C4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EEFF3F-CAA4-C273-1C14-2751AAD93D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5" name="Text Placeholder 4">
            <a:extLst>
              <a:ext uri="{FF2B5EF4-FFF2-40B4-BE49-F238E27FC236}">
                <a16:creationId xmlns:a16="http://schemas.microsoft.com/office/drawing/2014/main" id="{7D6E72ED-D404-1133-6C54-4B63585DA7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FFA1FB-16A8-462F-F702-412EE3E6992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7" name="Date Placeholder 6">
            <a:extLst>
              <a:ext uri="{FF2B5EF4-FFF2-40B4-BE49-F238E27FC236}">
                <a16:creationId xmlns:a16="http://schemas.microsoft.com/office/drawing/2014/main" id="{1EBD8500-BB27-35B6-B4D2-0525510188E7}"/>
              </a:ext>
            </a:extLst>
          </p:cNvPr>
          <p:cNvSpPr>
            <a:spLocks noGrp="1"/>
          </p:cNvSpPr>
          <p:nvPr>
            <p:ph type="dt" sz="half" idx="10"/>
          </p:nvPr>
        </p:nvSpPr>
        <p:spPr/>
        <p:txBody>
          <a:bodyPr/>
          <a:lstStyle/>
          <a:p>
            <a:fld id="{2AEA5985-5BF2-4953-BC8B-A5122A8AA708}" type="datetime1">
              <a:rPr lang="ru-RU" smtClean="0"/>
              <a:t>05.12.2025</a:t>
            </a:fld>
            <a:endParaRPr lang="ru-RU"/>
          </a:p>
        </p:txBody>
      </p:sp>
      <p:sp>
        <p:nvSpPr>
          <p:cNvPr id="8" name="Footer Placeholder 7">
            <a:extLst>
              <a:ext uri="{FF2B5EF4-FFF2-40B4-BE49-F238E27FC236}">
                <a16:creationId xmlns:a16="http://schemas.microsoft.com/office/drawing/2014/main" id="{2A2A3452-474D-3A3D-3CFA-0B5BDA661853}"/>
              </a:ext>
            </a:extLst>
          </p:cNvPr>
          <p:cNvSpPr>
            <a:spLocks noGrp="1"/>
          </p:cNvSpPr>
          <p:nvPr>
            <p:ph type="ftr" sz="quarter" idx="11"/>
          </p:nvPr>
        </p:nvSpPr>
        <p:spPr/>
        <p:txBody>
          <a:bodyPr/>
          <a:lstStyle/>
          <a:p>
            <a:endParaRPr lang="ru-RU"/>
          </a:p>
        </p:txBody>
      </p:sp>
      <p:sp>
        <p:nvSpPr>
          <p:cNvPr id="9" name="Slide Number Placeholder 8">
            <a:extLst>
              <a:ext uri="{FF2B5EF4-FFF2-40B4-BE49-F238E27FC236}">
                <a16:creationId xmlns:a16="http://schemas.microsoft.com/office/drawing/2014/main" id="{F5EC6479-5FB3-B01E-81B9-D20AF44D92A6}"/>
              </a:ext>
            </a:extLst>
          </p:cNvPr>
          <p:cNvSpPr>
            <a:spLocks noGrp="1"/>
          </p:cNvSpPr>
          <p:nvPr>
            <p:ph type="sldNum" sz="quarter" idx="12"/>
          </p:nvPr>
        </p:nvSpPr>
        <p:spPr/>
        <p:txBody>
          <a:bodyPr/>
          <a:lstStyle/>
          <a:p>
            <a:fld id="{DC43B1C8-1D1E-4DBB-8A38-0C8C762F4B66}" type="slidenum">
              <a:rPr lang="ru-RU" smtClean="0"/>
              <a:t>‹#›</a:t>
            </a:fld>
            <a:endParaRPr lang="ru-RU"/>
          </a:p>
        </p:txBody>
      </p:sp>
    </p:spTree>
    <p:extLst>
      <p:ext uri="{BB962C8B-B14F-4D97-AF65-F5344CB8AC3E}">
        <p14:creationId xmlns:p14="http://schemas.microsoft.com/office/powerpoint/2010/main" val="1731240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2F0A1-8BF2-B80E-27B2-E073B77D91A9}"/>
              </a:ext>
            </a:extLst>
          </p:cNvPr>
          <p:cNvSpPr>
            <a:spLocks noGrp="1"/>
          </p:cNvSpPr>
          <p:nvPr>
            <p:ph type="title"/>
          </p:nvPr>
        </p:nvSpPr>
        <p:spPr/>
        <p:txBody>
          <a:bodyPr/>
          <a:lstStyle/>
          <a:p>
            <a:r>
              <a:rPr lang="en-US"/>
              <a:t>Click to edit Master title style</a:t>
            </a:r>
            <a:endParaRPr lang="ru-RU"/>
          </a:p>
        </p:txBody>
      </p:sp>
      <p:sp>
        <p:nvSpPr>
          <p:cNvPr id="3" name="Date Placeholder 2">
            <a:extLst>
              <a:ext uri="{FF2B5EF4-FFF2-40B4-BE49-F238E27FC236}">
                <a16:creationId xmlns:a16="http://schemas.microsoft.com/office/drawing/2014/main" id="{DA964CC5-6FFC-9DF7-6CAE-45E5A39BE6FD}"/>
              </a:ext>
            </a:extLst>
          </p:cNvPr>
          <p:cNvSpPr>
            <a:spLocks noGrp="1"/>
          </p:cNvSpPr>
          <p:nvPr>
            <p:ph type="dt" sz="half" idx="10"/>
          </p:nvPr>
        </p:nvSpPr>
        <p:spPr/>
        <p:txBody>
          <a:bodyPr/>
          <a:lstStyle/>
          <a:p>
            <a:fld id="{D95F1F50-1487-4A34-ADE1-2DCF0E44C18D}" type="datetime1">
              <a:rPr lang="ru-RU" smtClean="0"/>
              <a:t>05.12.2025</a:t>
            </a:fld>
            <a:endParaRPr lang="ru-RU"/>
          </a:p>
        </p:txBody>
      </p:sp>
      <p:sp>
        <p:nvSpPr>
          <p:cNvPr id="4" name="Footer Placeholder 3">
            <a:extLst>
              <a:ext uri="{FF2B5EF4-FFF2-40B4-BE49-F238E27FC236}">
                <a16:creationId xmlns:a16="http://schemas.microsoft.com/office/drawing/2014/main" id="{DBE7A6DD-2B25-1FBA-8D07-2F47ACD0FA65}"/>
              </a:ext>
            </a:extLst>
          </p:cNvPr>
          <p:cNvSpPr>
            <a:spLocks noGrp="1"/>
          </p:cNvSpPr>
          <p:nvPr>
            <p:ph type="ftr" sz="quarter" idx="11"/>
          </p:nvPr>
        </p:nvSpPr>
        <p:spPr/>
        <p:txBody>
          <a:bodyPr/>
          <a:lstStyle/>
          <a:p>
            <a:endParaRPr lang="ru-RU"/>
          </a:p>
        </p:txBody>
      </p:sp>
      <p:sp>
        <p:nvSpPr>
          <p:cNvPr id="5" name="Slide Number Placeholder 4">
            <a:extLst>
              <a:ext uri="{FF2B5EF4-FFF2-40B4-BE49-F238E27FC236}">
                <a16:creationId xmlns:a16="http://schemas.microsoft.com/office/drawing/2014/main" id="{F34DB3F1-4B16-CD78-4857-3C6CF62503EB}"/>
              </a:ext>
            </a:extLst>
          </p:cNvPr>
          <p:cNvSpPr>
            <a:spLocks noGrp="1"/>
          </p:cNvSpPr>
          <p:nvPr>
            <p:ph type="sldNum" sz="quarter" idx="12"/>
          </p:nvPr>
        </p:nvSpPr>
        <p:spPr/>
        <p:txBody>
          <a:bodyPr/>
          <a:lstStyle/>
          <a:p>
            <a:fld id="{DC43B1C8-1D1E-4DBB-8A38-0C8C762F4B66}" type="slidenum">
              <a:rPr lang="ru-RU" smtClean="0"/>
              <a:t>‹#›</a:t>
            </a:fld>
            <a:endParaRPr lang="ru-RU"/>
          </a:p>
        </p:txBody>
      </p:sp>
    </p:spTree>
    <p:extLst>
      <p:ext uri="{BB962C8B-B14F-4D97-AF65-F5344CB8AC3E}">
        <p14:creationId xmlns:p14="http://schemas.microsoft.com/office/powerpoint/2010/main" val="1218472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A52693-2785-9DD1-9D71-6F5DF6D8726E}"/>
              </a:ext>
            </a:extLst>
          </p:cNvPr>
          <p:cNvSpPr>
            <a:spLocks noGrp="1"/>
          </p:cNvSpPr>
          <p:nvPr>
            <p:ph type="dt" sz="half" idx="10"/>
          </p:nvPr>
        </p:nvSpPr>
        <p:spPr/>
        <p:txBody>
          <a:bodyPr/>
          <a:lstStyle/>
          <a:p>
            <a:fld id="{F05BA05F-0097-4DAB-B37F-2782465BDABE}" type="datetime1">
              <a:rPr lang="ru-RU" smtClean="0"/>
              <a:t>05.12.2025</a:t>
            </a:fld>
            <a:endParaRPr lang="ru-RU"/>
          </a:p>
        </p:txBody>
      </p:sp>
      <p:sp>
        <p:nvSpPr>
          <p:cNvPr id="3" name="Footer Placeholder 2">
            <a:extLst>
              <a:ext uri="{FF2B5EF4-FFF2-40B4-BE49-F238E27FC236}">
                <a16:creationId xmlns:a16="http://schemas.microsoft.com/office/drawing/2014/main" id="{F72E2F76-147C-C27F-B9E4-3082E1D33210}"/>
              </a:ext>
            </a:extLst>
          </p:cNvPr>
          <p:cNvSpPr>
            <a:spLocks noGrp="1"/>
          </p:cNvSpPr>
          <p:nvPr>
            <p:ph type="ftr" sz="quarter" idx="11"/>
          </p:nvPr>
        </p:nvSpPr>
        <p:spPr/>
        <p:txBody>
          <a:bodyPr/>
          <a:lstStyle/>
          <a:p>
            <a:endParaRPr lang="ru-RU"/>
          </a:p>
        </p:txBody>
      </p:sp>
      <p:sp>
        <p:nvSpPr>
          <p:cNvPr id="4" name="Slide Number Placeholder 3">
            <a:extLst>
              <a:ext uri="{FF2B5EF4-FFF2-40B4-BE49-F238E27FC236}">
                <a16:creationId xmlns:a16="http://schemas.microsoft.com/office/drawing/2014/main" id="{CD7C68A9-F7DF-0285-BD39-4A70A6993E2A}"/>
              </a:ext>
            </a:extLst>
          </p:cNvPr>
          <p:cNvSpPr>
            <a:spLocks noGrp="1"/>
          </p:cNvSpPr>
          <p:nvPr>
            <p:ph type="sldNum" sz="quarter" idx="12"/>
          </p:nvPr>
        </p:nvSpPr>
        <p:spPr/>
        <p:txBody>
          <a:bodyPr/>
          <a:lstStyle/>
          <a:p>
            <a:fld id="{DC43B1C8-1D1E-4DBB-8A38-0C8C762F4B66}" type="slidenum">
              <a:rPr lang="ru-RU" smtClean="0"/>
              <a:t>‹#›</a:t>
            </a:fld>
            <a:endParaRPr lang="ru-RU"/>
          </a:p>
        </p:txBody>
      </p:sp>
    </p:spTree>
    <p:extLst>
      <p:ext uri="{BB962C8B-B14F-4D97-AF65-F5344CB8AC3E}">
        <p14:creationId xmlns:p14="http://schemas.microsoft.com/office/powerpoint/2010/main" val="1318622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C817B-2C9F-5FAE-01C4-47E7473188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ru-RU"/>
          </a:p>
        </p:txBody>
      </p:sp>
      <p:sp>
        <p:nvSpPr>
          <p:cNvPr id="3" name="Content Placeholder 2">
            <a:extLst>
              <a:ext uri="{FF2B5EF4-FFF2-40B4-BE49-F238E27FC236}">
                <a16:creationId xmlns:a16="http://schemas.microsoft.com/office/drawing/2014/main" id="{1330D377-67A6-78C9-EDF2-558A49EA8A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Text Placeholder 3">
            <a:extLst>
              <a:ext uri="{FF2B5EF4-FFF2-40B4-BE49-F238E27FC236}">
                <a16:creationId xmlns:a16="http://schemas.microsoft.com/office/drawing/2014/main" id="{9BE10544-FD7F-A82D-B8B1-F0C8E6C8A3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701442-E1FA-6301-95F3-4E2AEFFA325D}"/>
              </a:ext>
            </a:extLst>
          </p:cNvPr>
          <p:cNvSpPr>
            <a:spLocks noGrp="1"/>
          </p:cNvSpPr>
          <p:nvPr>
            <p:ph type="dt" sz="half" idx="10"/>
          </p:nvPr>
        </p:nvSpPr>
        <p:spPr/>
        <p:txBody>
          <a:bodyPr/>
          <a:lstStyle/>
          <a:p>
            <a:fld id="{A84D1BED-671F-441C-BECF-0B21D1E7E672}" type="datetime1">
              <a:rPr lang="ru-RU" smtClean="0"/>
              <a:t>05.12.2025</a:t>
            </a:fld>
            <a:endParaRPr lang="ru-RU"/>
          </a:p>
        </p:txBody>
      </p:sp>
      <p:sp>
        <p:nvSpPr>
          <p:cNvPr id="6" name="Footer Placeholder 5">
            <a:extLst>
              <a:ext uri="{FF2B5EF4-FFF2-40B4-BE49-F238E27FC236}">
                <a16:creationId xmlns:a16="http://schemas.microsoft.com/office/drawing/2014/main" id="{DF3DFC1B-AB75-85F3-9206-9B868C1C2F5C}"/>
              </a:ext>
            </a:extLst>
          </p:cNvPr>
          <p:cNvSpPr>
            <a:spLocks noGrp="1"/>
          </p:cNvSpPr>
          <p:nvPr>
            <p:ph type="ftr" sz="quarter" idx="11"/>
          </p:nvPr>
        </p:nvSpPr>
        <p:spPr/>
        <p:txBody>
          <a:bodyPr/>
          <a:lstStyle/>
          <a:p>
            <a:endParaRPr lang="ru-RU"/>
          </a:p>
        </p:txBody>
      </p:sp>
      <p:sp>
        <p:nvSpPr>
          <p:cNvPr id="7" name="Slide Number Placeholder 6">
            <a:extLst>
              <a:ext uri="{FF2B5EF4-FFF2-40B4-BE49-F238E27FC236}">
                <a16:creationId xmlns:a16="http://schemas.microsoft.com/office/drawing/2014/main" id="{324AA20D-95D1-96BF-F266-4EEC0C0C1CC7}"/>
              </a:ext>
            </a:extLst>
          </p:cNvPr>
          <p:cNvSpPr>
            <a:spLocks noGrp="1"/>
          </p:cNvSpPr>
          <p:nvPr>
            <p:ph type="sldNum" sz="quarter" idx="12"/>
          </p:nvPr>
        </p:nvSpPr>
        <p:spPr/>
        <p:txBody>
          <a:bodyPr/>
          <a:lstStyle/>
          <a:p>
            <a:fld id="{DC43B1C8-1D1E-4DBB-8A38-0C8C762F4B66}" type="slidenum">
              <a:rPr lang="ru-RU" smtClean="0"/>
              <a:t>‹#›</a:t>
            </a:fld>
            <a:endParaRPr lang="ru-RU"/>
          </a:p>
        </p:txBody>
      </p:sp>
    </p:spTree>
    <p:extLst>
      <p:ext uri="{BB962C8B-B14F-4D97-AF65-F5344CB8AC3E}">
        <p14:creationId xmlns:p14="http://schemas.microsoft.com/office/powerpoint/2010/main" val="1209643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506E0-366C-5E85-83A9-CF27651D23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ru-RU"/>
          </a:p>
        </p:txBody>
      </p:sp>
      <p:sp>
        <p:nvSpPr>
          <p:cNvPr id="3" name="Picture Placeholder 2">
            <a:extLst>
              <a:ext uri="{FF2B5EF4-FFF2-40B4-BE49-F238E27FC236}">
                <a16:creationId xmlns:a16="http://schemas.microsoft.com/office/drawing/2014/main" id="{0CF78F57-A3D9-C35A-D988-2D1A3C1EC3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Text Placeholder 3">
            <a:extLst>
              <a:ext uri="{FF2B5EF4-FFF2-40B4-BE49-F238E27FC236}">
                <a16:creationId xmlns:a16="http://schemas.microsoft.com/office/drawing/2014/main" id="{B1047181-FC86-6E2B-DA3F-6490FB24DE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3120C7-F9F6-33D8-29B2-6ACDE0EF9EE7}"/>
              </a:ext>
            </a:extLst>
          </p:cNvPr>
          <p:cNvSpPr>
            <a:spLocks noGrp="1"/>
          </p:cNvSpPr>
          <p:nvPr>
            <p:ph type="dt" sz="half" idx="10"/>
          </p:nvPr>
        </p:nvSpPr>
        <p:spPr/>
        <p:txBody>
          <a:bodyPr/>
          <a:lstStyle/>
          <a:p>
            <a:fld id="{4578D56C-2A00-46FC-A7BE-3A4D0CBCD568}" type="datetime1">
              <a:rPr lang="ru-RU" smtClean="0"/>
              <a:t>05.12.2025</a:t>
            </a:fld>
            <a:endParaRPr lang="ru-RU"/>
          </a:p>
        </p:txBody>
      </p:sp>
      <p:sp>
        <p:nvSpPr>
          <p:cNvPr id="6" name="Footer Placeholder 5">
            <a:extLst>
              <a:ext uri="{FF2B5EF4-FFF2-40B4-BE49-F238E27FC236}">
                <a16:creationId xmlns:a16="http://schemas.microsoft.com/office/drawing/2014/main" id="{68EDC04E-7406-C85E-60E9-C8D8C96999EF}"/>
              </a:ext>
            </a:extLst>
          </p:cNvPr>
          <p:cNvSpPr>
            <a:spLocks noGrp="1"/>
          </p:cNvSpPr>
          <p:nvPr>
            <p:ph type="ftr" sz="quarter" idx="11"/>
          </p:nvPr>
        </p:nvSpPr>
        <p:spPr/>
        <p:txBody>
          <a:bodyPr/>
          <a:lstStyle/>
          <a:p>
            <a:endParaRPr lang="ru-RU"/>
          </a:p>
        </p:txBody>
      </p:sp>
      <p:sp>
        <p:nvSpPr>
          <p:cNvPr id="7" name="Slide Number Placeholder 6">
            <a:extLst>
              <a:ext uri="{FF2B5EF4-FFF2-40B4-BE49-F238E27FC236}">
                <a16:creationId xmlns:a16="http://schemas.microsoft.com/office/drawing/2014/main" id="{09996501-7828-0A2A-7FF1-227BCB43D4D8}"/>
              </a:ext>
            </a:extLst>
          </p:cNvPr>
          <p:cNvSpPr>
            <a:spLocks noGrp="1"/>
          </p:cNvSpPr>
          <p:nvPr>
            <p:ph type="sldNum" sz="quarter" idx="12"/>
          </p:nvPr>
        </p:nvSpPr>
        <p:spPr/>
        <p:txBody>
          <a:bodyPr/>
          <a:lstStyle/>
          <a:p>
            <a:fld id="{DC43B1C8-1D1E-4DBB-8A38-0C8C762F4B66}" type="slidenum">
              <a:rPr lang="ru-RU" smtClean="0"/>
              <a:t>‹#›</a:t>
            </a:fld>
            <a:endParaRPr lang="ru-RU"/>
          </a:p>
        </p:txBody>
      </p:sp>
    </p:spTree>
    <p:extLst>
      <p:ext uri="{BB962C8B-B14F-4D97-AF65-F5344CB8AC3E}">
        <p14:creationId xmlns:p14="http://schemas.microsoft.com/office/powerpoint/2010/main" val="31821994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FD9C6-CF38-EF4E-81E0-F623FDBAF266}"/>
              </a:ext>
            </a:extLst>
          </p:cNvPr>
          <p:cNvSpPr>
            <a:spLocks noGrp="1"/>
          </p:cNvSpPr>
          <p:nvPr>
            <p:ph type="title"/>
          </p:nvPr>
        </p:nvSpPr>
        <p:spPr/>
        <p:txBody>
          <a:bodyPr/>
          <a:lstStyle/>
          <a:p>
            <a:r>
              <a:rPr lang="en-US"/>
              <a:t>Click to edit Master title style</a:t>
            </a:r>
            <a:endParaRPr lang="ru-RU"/>
          </a:p>
        </p:txBody>
      </p:sp>
      <p:sp>
        <p:nvSpPr>
          <p:cNvPr id="3" name="Vertical Text Placeholder 2">
            <a:extLst>
              <a:ext uri="{FF2B5EF4-FFF2-40B4-BE49-F238E27FC236}">
                <a16:creationId xmlns:a16="http://schemas.microsoft.com/office/drawing/2014/main" id="{B40DEE0C-ABC8-4F9E-D3EE-A8E73A25BA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a:extLst>
              <a:ext uri="{FF2B5EF4-FFF2-40B4-BE49-F238E27FC236}">
                <a16:creationId xmlns:a16="http://schemas.microsoft.com/office/drawing/2014/main" id="{451903E8-1E80-8AB2-183B-6FACDA329730}"/>
              </a:ext>
            </a:extLst>
          </p:cNvPr>
          <p:cNvSpPr>
            <a:spLocks noGrp="1"/>
          </p:cNvSpPr>
          <p:nvPr>
            <p:ph type="dt" sz="half" idx="10"/>
          </p:nvPr>
        </p:nvSpPr>
        <p:spPr/>
        <p:txBody>
          <a:bodyPr/>
          <a:lstStyle/>
          <a:p>
            <a:fld id="{C9D332F6-3EFD-4526-8752-39785E4E9193}" type="datetime1">
              <a:rPr lang="ru-RU" smtClean="0"/>
              <a:t>05.12.2025</a:t>
            </a:fld>
            <a:endParaRPr lang="ru-RU"/>
          </a:p>
        </p:txBody>
      </p:sp>
      <p:sp>
        <p:nvSpPr>
          <p:cNvPr id="5" name="Footer Placeholder 4">
            <a:extLst>
              <a:ext uri="{FF2B5EF4-FFF2-40B4-BE49-F238E27FC236}">
                <a16:creationId xmlns:a16="http://schemas.microsoft.com/office/drawing/2014/main" id="{B1AC091D-663F-A6DA-958A-2F16718E2917}"/>
              </a:ext>
            </a:extLst>
          </p:cNvPr>
          <p:cNvSpPr>
            <a:spLocks noGrp="1"/>
          </p:cNvSpPr>
          <p:nvPr>
            <p:ph type="ftr" sz="quarter" idx="11"/>
          </p:nvPr>
        </p:nvSpPr>
        <p:spPr/>
        <p:txBody>
          <a:bodyPr/>
          <a:lstStyle/>
          <a:p>
            <a:endParaRPr lang="ru-RU"/>
          </a:p>
        </p:txBody>
      </p:sp>
      <p:sp>
        <p:nvSpPr>
          <p:cNvPr id="6" name="Slide Number Placeholder 5">
            <a:extLst>
              <a:ext uri="{FF2B5EF4-FFF2-40B4-BE49-F238E27FC236}">
                <a16:creationId xmlns:a16="http://schemas.microsoft.com/office/drawing/2014/main" id="{3F139AD2-3F77-8BAB-3D11-050A39637C4B}"/>
              </a:ext>
            </a:extLst>
          </p:cNvPr>
          <p:cNvSpPr>
            <a:spLocks noGrp="1"/>
          </p:cNvSpPr>
          <p:nvPr>
            <p:ph type="sldNum" sz="quarter" idx="12"/>
          </p:nvPr>
        </p:nvSpPr>
        <p:spPr/>
        <p:txBody>
          <a:bodyPr/>
          <a:lstStyle/>
          <a:p>
            <a:fld id="{DC43B1C8-1D1E-4DBB-8A38-0C8C762F4B66}" type="slidenum">
              <a:rPr lang="ru-RU" smtClean="0"/>
              <a:t>‹#›</a:t>
            </a:fld>
            <a:endParaRPr lang="ru-RU"/>
          </a:p>
        </p:txBody>
      </p:sp>
    </p:spTree>
    <p:extLst>
      <p:ext uri="{BB962C8B-B14F-4D97-AF65-F5344CB8AC3E}">
        <p14:creationId xmlns:p14="http://schemas.microsoft.com/office/powerpoint/2010/main" val="350953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4D56E2-F641-883B-5648-AD1DEFF104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ru-RU"/>
          </a:p>
        </p:txBody>
      </p:sp>
      <p:sp>
        <p:nvSpPr>
          <p:cNvPr id="3" name="Vertical Text Placeholder 2">
            <a:extLst>
              <a:ext uri="{FF2B5EF4-FFF2-40B4-BE49-F238E27FC236}">
                <a16:creationId xmlns:a16="http://schemas.microsoft.com/office/drawing/2014/main" id="{3AA27841-D750-FF49-F8D3-B1FA75C73FC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a:extLst>
              <a:ext uri="{FF2B5EF4-FFF2-40B4-BE49-F238E27FC236}">
                <a16:creationId xmlns:a16="http://schemas.microsoft.com/office/drawing/2014/main" id="{383C5363-200E-D298-62F0-F011210CD548}"/>
              </a:ext>
            </a:extLst>
          </p:cNvPr>
          <p:cNvSpPr>
            <a:spLocks noGrp="1"/>
          </p:cNvSpPr>
          <p:nvPr>
            <p:ph type="dt" sz="half" idx="10"/>
          </p:nvPr>
        </p:nvSpPr>
        <p:spPr/>
        <p:txBody>
          <a:bodyPr/>
          <a:lstStyle/>
          <a:p>
            <a:fld id="{50358A3A-1BA6-42F6-8E51-2082C69B4D16}" type="datetime1">
              <a:rPr lang="ru-RU" smtClean="0"/>
              <a:t>05.12.2025</a:t>
            </a:fld>
            <a:endParaRPr lang="ru-RU"/>
          </a:p>
        </p:txBody>
      </p:sp>
      <p:sp>
        <p:nvSpPr>
          <p:cNvPr id="5" name="Footer Placeholder 4">
            <a:extLst>
              <a:ext uri="{FF2B5EF4-FFF2-40B4-BE49-F238E27FC236}">
                <a16:creationId xmlns:a16="http://schemas.microsoft.com/office/drawing/2014/main" id="{F265C47A-36C2-E630-CF00-8724FCF536F1}"/>
              </a:ext>
            </a:extLst>
          </p:cNvPr>
          <p:cNvSpPr>
            <a:spLocks noGrp="1"/>
          </p:cNvSpPr>
          <p:nvPr>
            <p:ph type="ftr" sz="quarter" idx="11"/>
          </p:nvPr>
        </p:nvSpPr>
        <p:spPr/>
        <p:txBody>
          <a:bodyPr/>
          <a:lstStyle/>
          <a:p>
            <a:endParaRPr lang="ru-RU"/>
          </a:p>
        </p:txBody>
      </p:sp>
      <p:sp>
        <p:nvSpPr>
          <p:cNvPr id="6" name="Slide Number Placeholder 5">
            <a:extLst>
              <a:ext uri="{FF2B5EF4-FFF2-40B4-BE49-F238E27FC236}">
                <a16:creationId xmlns:a16="http://schemas.microsoft.com/office/drawing/2014/main" id="{2A8DB1F4-98FA-58DC-CB80-EB52D554A8A9}"/>
              </a:ext>
            </a:extLst>
          </p:cNvPr>
          <p:cNvSpPr>
            <a:spLocks noGrp="1"/>
          </p:cNvSpPr>
          <p:nvPr>
            <p:ph type="sldNum" sz="quarter" idx="12"/>
          </p:nvPr>
        </p:nvSpPr>
        <p:spPr/>
        <p:txBody>
          <a:bodyPr/>
          <a:lstStyle/>
          <a:p>
            <a:fld id="{DC43B1C8-1D1E-4DBB-8A38-0C8C762F4B66}" type="slidenum">
              <a:rPr lang="ru-RU" smtClean="0"/>
              <a:t>‹#›</a:t>
            </a:fld>
            <a:endParaRPr lang="ru-RU"/>
          </a:p>
        </p:txBody>
      </p:sp>
    </p:spTree>
    <p:extLst>
      <p:ext uri="{BB962C8B-B14F-4D97-AF65-F5344CB8AC3E}">
        <p14:creationId xmlns:p14="http://schemas.microsoft.com/office/powerpoint/2010/main" val="1348026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D63E1B-040C-4CB2-D9AD-8A7E69424C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u-RU"/>
          </a:p>
        </p:txBody>
      </p:sp>
      <p:sp>
        <p:nvSpPr>
          <p:cNvPr id="3" name="Text Placeholder 2">
            <a:extLst>
              <a:ext uri="{FF2B5EF4-FFF2-40B4-BE49-F238E27FC236}">
                <a16:creationId xmlns:a16="http://schemas.microsoft.com/office/drawing/2014/main" id="{58B5500E-6446-2B32-D64F-5A9050BCD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a:extLst>
              <a:ext uri="{FF2B5EF4-FFF2-40B4-BE49-F238E27FC236}">
                <a16:creationId xmlns:a16="http://schemas.microsoft.com/office/drawing/2014/main" id="{D47F339A-1785-CD91-10AB-E7B572CF9D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1DE9067-877C-4E7A-B50F-48794E35DBE1}" type="datetime1">
              <a:rPr lang="ru-RU" smtClean="0"/>
              <a:t>05.12.2025</a:t>
            </a:fld>
            <a:endParaRPr lang="ru-RU"/>
          </a:p>
        </p:txBody>
      </p:sp>
      <p:sp>
        <p:nvSpPr>
          <p:cNvPr id="5" name="Footer Placeholder 4">
            <a:extLst>
              <a:ext uri="{FF2B5EF4-FFF2-40B4-BE49-F238E27FC236}">
                <a16:creationId xmlns:a16="http://schemas.microsoft.com/office/drawing/2014/main" id="{EF61BDDF-91DB-1778-F5CE-2CDF674666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ru-RU"/>
          </a:p>
        </p:txBody>
      </p:sp>
      <p:sp>
        <p:nvSpPr>
          <p:cNvPr id="6" name="Slide Number Placeholder 5">
            <a:extLst>
              <a:ext uri="{FF2B5EF4-FFF2-40B4-BE49-F238E27FC236}">
                <a16:creationId xmlns:a16="http://schemas.microsoft.com/office/drawing/2014/main" id="{D30E23C0-1D95-3B24-7248-EA3314189F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C43B1C8-1D1E-4DBB-8A38-0C8C762F4B66}" type="slidenum">
              <a:rPr lang="ru-RU" smtClean="0"/>
              <a:t>‹#›</a:t>
            </a:fld>
            <a:endParaRPr lang="ru-RU"/>
          </a:p>
        </p:txBody>
      </p:sp>
    </p:spTree>
    <p:extLst>
      <p:ext uri="{BB962C8B-B14F-4D97-AF65-F5344CB8AC3E}">
        <p14:creationId xmlns:p14="http://schemas.microsoft.com/office/powerpoint/2010/main" val="9283678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openlibrary.org/works/OL1583012W/The_process_and_effects_of_mass_communication?utm_source=chatgpt.com" TargetMode="External"/><Relationship Id="rId2" Type="http://schemas.openxmlformats.org/officeDocument/2006/relationships/hyperlink" Target="https://www.communicationtheory.org/berlos-smcr-model-of-communication/" TargetMode="External"/><Relationship Id="rId1" Type="http://schemas.openxmlformats.org/officeDocument/2006/relationships/slideLayout" Target="../slideLayouts/slideLayout2.xml"/><Relationship Id="rId4" Type="http://schemas.openxmlformats.org/officeDocument/2006/relationships/hyperlink" Target="https://people.math.harvard.edu/~ctm/home/text/others/shannon/entropy/entrop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46C9FF-5008-A4AE-ABD6-A007FF8346E3}"/>
              </a:ext>
            </a:extLst>
          </p:cNvPr>
          <p:cNvSpPr>
            <a:spLocks noGrp="1"/>
          </p:cNvSpPr>
          <p:nvPr>
            <p:ph type="ctrTitle"/>
          </p:nvPr>
        </p:nvSpPr>
        <p:spPr>
          <a:xfrm>
            <a:off x="209666" y="1692613"/>
            <a:ext cx="4794993" cy="3151761"/>
          </a:xfrm>
        </p:spPr>
        <p:txBody>
          <a:bodyPr vert="horz" lIns="91440" tIns="45720" rIns="91440" bIns="45720" rtlCol="0" anchor="t">
            <a:normAutofit/>
          </a:bodyPr>
          <a:lstStyle/>
          <a:p>
            <a:r>
              <a:rPr lang="en-US" sz="4100" kern="1200" dirty="0">
                <a:solidFill>
                  <a:schemeClr val="tx1"/>
                </a:solidFill>
                <a:latin typeface="+mj-lt"/>
                <a:ea typeface="+mj-ea"/>
                <a:cs typeface="+mj-cs"/>
              </a:rPr>
              <a:t>LCLM4003 Effective Teamwork and Communication</a:t>
            </a:r>
          </a:p>
        </p:txBody>
      </p:sp>
      <p:grpSp>
        <p:nvGrpSpPr>
          <p:cNvPr id="94" name="Group 93">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90" name="Rectangle 8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1" name="Straight Connector 90">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93" name="Rectangle 9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95D1692-5B61-2B4B-C01C-A7B91637C4D5}"/>
              </a:ext>
            </a:extLst>
          </p:cNvPr>
          <p:cNvSpPr>
            <a:spLocks noGrp="1"/>
          </p:cNvSpPr>
          <p:nvPr>
            <p:ph type="subTitle" idx="1"/>
          </p:nvPr>
        </p:nvSpPr>
        <p:spPr>
          <a:xfrm>
            <a:off x="5133706" y="1463040"/>
            <a:ext cx="6634346" cy="4300447"/>
          </a:xfrm>
        </p:spPr>
        <p:txBody>
          <a:bodyPr vert="horz" lIns="91440" tIns="45720" rIns="91440" bIns="45720" rtlCol="0" anchor="t">
            <a:normAutofit/>
          </a:bodyPr>
          <a:lstStyle/>
          <a:p>
            <a:pPr marL="228600" lvl="1" indent="-228600" algn="l">
              <a:buFont typeface="Arial" panose="020B0604020202020204" pitchFamily="34" charset="0"/>
              <a:buChar char="•"/>
            </a:pPr>
            <a:endParaRPr lang="en-US" sz="2200" dirty="0"/>
          </a:p>
          <a:p>
            <a:pPr marL="0" lvl="1" algn="l"/>
            <a:r>
              <a:rPr lang="en-US" sz="2200" dirty="0"/>
              <a:t> </a:t>
            </a:r>
          </a:p>
          <a:p>
            <a:pPr marL="228600" lvl="1" indent="-228600" algn="l">
              <a:buFont typeface="Arial" panose="020B0604020202020204" pitchFamily="34" charset="0"/>
              <a:buChar char="•"/>
            </a:pPr>
            <a:r>
              <a:rPr lang="en-US" sz="2200" dirty="0"/>
              <a:t> ASSIGNMENT 2: Group Presentation</a:t>
            </a:r>
          </a:p>
          <a:p>
            <a:pPr indent="-228600" algn="l">
              <a:buFont typeface="Arial" panose="020B0604020202020204" pitchFamily="34" charset="0"/>
              <a:buChar char="•"/>
            </a:pPr>
            <a:endParaRPr lang="en-US" sz="2200" dirty="0"/>
          </a:p>
          <a:p>
            <a:pPr marL="114300" indent="-228600" algn="l">
              <a:buFont typeface="Arial" panose="020B0604020202020204" pitchFamily="34" charset="0"/>
              <a:buChar char="•"/>
            </a:pPr>
            <a:r>
              <a:rPr lang="en-US" sz="2200" dirty="0"/>
              <a:t>   Student  :  Lazar Mihail              ID No. 2441568</a:t>
            </a:r>
          </a:p>
          <a:p>
            <a:pPr marL="114300" indent="-228600" algn="l">
              <a:buFont typeface="Arial" panose="020B0604020202020204" pitchFamily="34" charset="0"/>
              <a:buChar char="•"/>
            </a:pPr>
            <a:r>
              <a:rPr lang="en-US" sz="2200" dirty="0"/>
              <a:t>   Student  :  Beatrice Petrache     ID No. 2440474</a:t>
            </a:r>
          </a:p>
          <a:p>
            <a:pPr lvl="0" indent="-228600" algn="l">
              <a:buFont typeface="Arial" panose="020B0604020202020204" pitchFamily="34" charset="0"/>
              <a:buChar char="•"/>
              <a:defRPr/>
            </a:pPr>
            <a:endParaRPr lang="en-US" sz="2200" dirty="0"/>
          </a:p>
          <a:p>
            <a:pPr lvl="0" indent="-228600" algn="l">
              <a:buFont typeface="Arial" panose="020B0604020202020204" pitchFamily="34" charset="0"/>
              <a:buChar char="•"/>
              <a:defRPr/>
            </a:pPr>
            <a:r>
              <a:rPr lang="en-US" sz="2200" dirty="0"/>
              <a:t>    Tutor’s Name: Lloyd Beharry</a:t>
            </a:r>
          </a:p>
          <a:p>
            <a:pPr indent="-228600" algn="l">
              <a:buFont typeface="Arial" panose="020B0604020202020204" pitchFamily="34" charset="0"/>
              <a:buChar char="•"/>
            </a:pPr>
            <a:endParaRPr lang="en-US" sz="2200" dirty="0"/>
          </a:p>
        </p:txBody>
      </p:sp>
      <p:sp>
        <p:nvSpPr>
          <p:cNvPr id="6" name="Slide Number Placeholder 5">
            <a:extLst>
              <a:ext uri="{FF2B5EF4-FFF2-40B4-BE49-F238E27FC236}">
                <a16:creationId xmlns:a16="http://schemas.microsoft.com/office/drawing/2014/main" id="{A5C92BFA-2809-59B7-475C-437B4ECCC688}"/>
              </a:ext>
            </a:extLst>
          </p:cNvPr>
          <p:cNvSpPr>
            <a:spLocks noGrp="1"/>
          </p:cNvSpPr>
          <p:nvPr>
            <p:ph type="sldNum" sz="quarter" idx="12"/>
          </p:nvPr>
        </p:nvSpPr>
        <p:spPr>
          <a:xfrm>
            <a:off x="8610600" y="6492240"/>
            <a:ext cx="2743200" cy="365125"/>
          </a:xfrm>
        </p:spPr>
        <p:txBody>
          <a:bodyPr vert="horz" lIns="91440" tIns="45720" rIns="91440" bIns="45720" rtlCol="0" anchor="ctr">
            <a:normAutofit/>
          </a:bodyPr>
          <a:lstStyle/>
          <a:p>
            <a:pPr>
              <a:spcAft>
                <a:spcPts val="600"/>
              </a:spcAft>
            </a:pPr>
            <a:fld id="{DC43B1C8-1D1E-4DBB-8A38-0C8C762F4B66}" type="slidenum">
              <a:rPr lang="en-US" smtClean="0">
                <a:solidFill>
                  <a:schemeClr val="tx1">
                    <a:tint val="75000"/>
                  </a:schemeClr>
                </a:solidFill>
              </a:rPr>
              <a:pPr>
                <a:spcAft>
                  <a:spcPts val="600"/>
                </a:spcAft>
              </a:pPr>
              <a:t>1</a:t>
            </a:fld>
            <a:endParaRPr lang="en-US">
              <a:solidFill>
                <a:schemeClr val="tx1">
                  <a:tint val="75000"/>
                </a:schemeClr>
              </a:solidFill>
            </a:endParaRPr>
          </a:p>
        </p:txBody>
      </p:sp>
    </p:spTree>
    <p:extLst>
      <p:ext uri="{BB962C8B-B14F-4D97-AF65-F5344CB8AC3E}">
        <p14:creationId xmlns:p14="http://schemas.microsoft.com/office/powerpoint/2010/main" val="3520680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B3623F37-A8C4-480F-BCB1-CF9E49F0C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FEA3E6C2-0820-41EE-816A-5D9A9CB33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32712" cy="6857997"/>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5D270D-EDCA-97ED-A2F2-721D3AE867D5}"/>
              </a:ext>
            </a:extLst>
          </p:cNvPr>
          <p:cNvSpPr>
            <a:spLocks noGrp="1"/>
          </p:cNvSpPr>
          <p:nvPr>
            <p:ph type="title"/>
          </p:nvPr>
        </p:nvSpPr>
        <p:spPr>
          <a:xfrm>
            <a:off x="678404" y="1415690"/>
            <a:ext cx="4875904" cy="3516458"/>
          </a:xfrm>
        </p:spPr>
        <p:txBody>
          <a:bodyPr anchor="ctr">
            <a:normAutofit/>
          </a:bodyPr>
          <a:lstStyle/>
          <a:p>
            <a:r>
              <a:rPr lang="en-US" sz="5400" dirty="0">
                <a:solidFill>
                  <a:schemeClr val="tx2"/>
                </a:solidFill>
              </a:rPr>
              <a:t>Overview</a:t>
            </a:r>
            <a:endParaRPr lang="ru-RU" sz="5400" dirty="0">
              <a:solidFill>
                <a:schemeClr val="tx2"/>
              </a:solidFill>
            </a:endParaRPr>
          </a:p>
        </p:txBody>
      </p:sp>
      <p:cxnSp>
        <p:nvCxnSpPr>
          <p:cNvPr id="68" name="Straight Connector 67">
            <a:extLst>
              <a:ext uri="{FF2B5EF4-FFF2-40B4-BE49-F238E27FC236}">
                <a16:creationId xmlns:a16="http://schemas.microsoft.com/office/drawing/2014/main" id="{A2CF87F1-3B54-482D-A798-9F4A99449E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89" name="Content Placeholder 2">
            <a:extLst>
              <a:ext uri="{FF2B5EF4-FFF2-40B4-BE49-F238E27FC236}">
                <a16:creationId xmlns:a16="http://schemas.microsoft.com/office/drawing/2014/main" id="{F857BF69-FE4B-56C2-83C2-A57182F8B02E}"/>
              </a:ext>
            </a:extLst>
          </p:cNvPr>
          <p:cNvSpPr>
            <a:spLocks noGrp="1"/>
          </p:cNvSpPr>
          <p:nvPr>
            <p:ph idx="1"/>
          </p:nvPr>
        </p:nvSpPr>
        <p:spPr>
          <a:xfrm>
            <a:off x="6096000" y="1277135"/>
            <a:ext cx="5920409" cy="5138920"/>
          </a:xfrm>
        </p:spPr>
        <p:txBody>
          <a:bodyPr anchor="ctr">
            <a:normAutofit/>
          </a:bodyPr>
          <a:lstStyle/>
          <a:p>
            <a:pPr marL="0" indent="0" algn="ctr">
              <a:buNone/>
            </a:pPr>
            <a:r>
              <a:rPr lang="en-GB" sz="1800" dirty="0">
                <a:solidFill>
                  <a:schemeClr val="tx2"/>
                </a:solidFill>
                <a:latin typeface="Arial" panose="020B0604020202020204" pitchFamily="34" charset="0"/>
                <a:cs typeface="Arial" panose="020B0604020202020204" pitchFamily="34" charset="0"/>
              </a:rPr>
              <a:t>1. Introduction                                                      S3                                       </a:t>
            </a:r>
          </a:p>
          <a:p>
            <a:pPr marL="0" indent="0" algn="ctr">
              <a:buNone/>
            </a:pPr>
            <a:r>
              <a:rPr lang="en-GB" sz="1800" dirty="0">
                <a:solidFill>
                  <a:schemeClr val="tx2"/>
                </a:solidFill>
                <a:latin typeface="Arial" panose="020B0604020202020204" pitchFamily="34" charset="0"/>
                <a:cs typeface="Arial" panose="020B0604020202020204" pitchFamily="34" charset="0"/>
              </a:rPr>
              <a:t>2. </a:t>
            </a:r>
            <a:r>
              <a:rPr lang="en-US" sz="1800" dirty="0">
                <a:solidFill>
                  <a:schemeClr val="tx2"/>
                </a:solidFill>
                <a:latin typeface="Arial" panose="020B0604020202020204" pitchFamily="34" charset="0"/>
                <a:cs typeface="Arial" panose="020B0604020202020204" pitchFamily="34" charset="0"/>
              </a:rPr>
              <a:t>Language barrier            Mihail Lazar              S4</a:t>
            </a:r>
            <a:endParaRPr lang="en-GB" sz="1800" dirty="0">
              <a:solidFill>
                <a:schemeClr val="tx2"/>
              </a:solidFill>
              <a:latin typeface="Arial" panose="020B0604020202020204" pitchFamily="34" charset="0"/>
              <a:cs typeface="Arial" panose="020B0604020202020204" pitchFamily="34" charset="0"/>
            </a:endParaRPr>
          </a:p>
          <a:p>
            <a:pPr marL="0" indent="0" algn="ctr">
              <a:buNone/>
            </a:pPr>
            <a:r>
              <a:rPr lang="en-GB" sz="1800" dirty="0">
                <a:solidFill>
                  <a:schemeClr val="tx2"/>
                </a:solidFill>
                <a:latin typeface="Arial" panose="020B0604020202020204" pitchFamily="34" charset="0"/>
                <a:cs typeface="Arial" panose="020B0604020202020204" pitchFamily="34" charset="0"/>
              </a:rPr>
              <a:t>3. Cultural barrier               Mihail Lazar              S5</a:t>
            </a:r>
          </a:p>
          <a:p>
            <a:pPr marL="0" indent="0" algn="ctr">
              <a:buNone/>
            </a:pPr>
            <a:r>
              <a:rPr lang="en-US" sz="1800" dirty="0">
                <a:solidFill>
                  <a:schemeClr val="tx2"/>
                </a:solidFill>
                <a:latin typeface="Arial" panose="020B0604020202020204" pitchFamily="34" charset="0"/>
                <a:cs typeface="Arial" panose="020B0604020202020204" pitchFamily="34" charset="0"/>
              </a:rPr>
              <a:t>4. O</a:t>
            </a:r>
            <a:r>
              <a:rPr lang="ru-RU" sz="1800" dirty="0" err="1">
                <a:solidFill>
                  <a:schemeClr val="tx2"/>
                </a:solidFill>
                <a:latin typeface="Arial" panose="020B0604020202020204" pitchFamily="34" charset="0"/>
                <a:cs typeface="Arial" panose="020B0604020202020204" pitchFamily="34" charset="0"/>
              </a:rPr>
              <a:t>rganizational</a:t>
            </a:r>
            <a:r>
              <a:rPr lang="ru-RU" sz="1800" dirty="0">
                <a:solidFill>
                  <a:schemeClr val="tx2"/>
                </a:solidFill>
                <a:latin typeface="Arial" panose="020B0604020202020204" pitchFamily="34" charset="0"/>
                <a:cs typeface="Arial" panose="020B0604020202020204" pitchFamily="34" charset="0"/>
              </a:rPr>
              <a:t> </a:t>
            </a:r>
            <a:r>
              <a:rPr lang="ru-RU" sz="1800" dirty="0" err="1">
                <a:solidFill>
                  <a:schemeClr val="tx2"/>
                </a:solidFill>
                <a:latin typeface="Arial" panose="020B0604020202020204" pitchFamily="34" charset="0"/>
                <a:cs typeface="Arial" panose="020B0604020202020204" pitchFamily="34" charset="0"/>
              </a:rPr>
              <a:t>barrier</a:t>
            </a:r>
            <a:r>
              <a:rPr lang="ru-RU" sz="1800" dirty="0">
                <a:solidFill>
                  <a:schemeClr val="tx2"/>
                </a:solidFill>
                <a:latin typeface="Arial" panose="020B0604020202020204" pitchFamily="34" charset="0"/>
                <a:cs typeface="Arial" panose="020B0604020202020204" pitchFamily="34" charset="0"/>
              </a:rPr>
              <a:t> </a:t>
            </a:r>
            <a:r>
              <a:rPr lang="en-US" sz="1800" dirty="0">
                <a:solidFill>
                  <a:schemeClr val="tx2"/>
                </a:solidFill>
                <a:latin typeface="Arial" panose="020B0604020202020204" pitchFamily="34" charset="0"/>
                <a:cs typeface="Arial" panose="020B0604020202020204" pitchFamily="34" charset="0"/>
              </a:rPr>
              <a:t>   Beatrice Petrache     S6</a:t>
            </a:r>
          </a:p>
          <a:p>
            <a:pPr marL="0" indent="0" algn="ctr">
              <a:buNone/>
            </a:pPr>
            <a:r>
              <a:rPr lang="en-US" sz="1800" dirty="0">
                <a:solidFill>
                  <a:schemeClr val="tx2"/>
                </a:solidFill>
                <a:latin typeface="Arial" panose="020B0604020202020204" pitchFamily="34" charset="0"/>
                <a:cs typeface="Arial" panose="020B0604020202020204" pitchFamily="34" charset="0"/>
              </a:rPr>
              <a:t>5. Psychological  Barrier    Beatrice Petrache     S7 </a:t>
            </a:r>
          </a:p>
          <a:p>
            <a:pPr marL="0" indent="0" algn="ctr">
              <a:buNone/>
            </a:pPr>
            <a:r>
              <a:rPr lang="en-US" sz="1800" dirty="0">
                <a:solidFill>
                  <a:schemeClr val="tx2"/>
                </a:solidFill>
                <a:latin typeface="Arial" panose="020B0604020202020204" pitchFamily="34" charset="0"/>
                <a:cs typeface="Arial" panose="020B0604020202020204" pitchFamily="34" charset="0"/>
              </a:rPr>
              <a:t>6. Conclusion                                                       S8</a:t>
            </a:r>
          </a:p>
          <a:p>
            <a:pPr marL="0" indent="0" algn="ctr">
              <a:buNone/>
            </a:pPr>
            <a:r>
              <a:rPr lang="en-US" sz="1800" dirty="0">
                <a:solidFill>
                  <a:schemeClr val="tx2"/>
                </a:solidFill>
                <a:latin typeface="Arial" panose="020B0604020202020204" pitchFamily="34" charset="0"/>
                <a:cs typeface="Arial" panose="020B0604020202020204" pitchFamily="34" charset="0"/>
              </a:rPr>
              <a:t>7. References                                                      S9</a:t>
            </a:r>
          </a:p>
        </p:txBody>
      </p:sp>
      <p:cxnSp>
        <p:nvCxnSpPr>
          <p:cNvPr id="70" name="Straight Connector 69">
            <a:extLst>
              <a:ext uri="{FF2B5EF4-FFF2-40B4-BE49-F238E27FC236}">
                <a16:creationId xmlns:a16="http://schemas.microsoft.com/office/drawing/2014/main" id="{C3994C9B-C550-4E20-89C5-83F12CB5A9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72" name="Group 71">
            <a:extLst>
              <a:ext uri="{FF2B5EF4-FFF2-40B4-BE49-F238E27FC236}">
                <a16:creationId xmlns:a16="http://schemas.microsoft.com/office/drawing/2014/main" id="{B16AE491-4898-437E-9E32-86A2F19209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73" name="Straight Connector 72">
              <a:extLst>
                <a:ext uri="{FF2B5EF4-FFF2-40B4-BE49-F238E27FC236}">
                  <a16:creationId xmlns:a16="http://schemas.microsoft.com/office/drawing/2014/main" id="{17F55C76-861C-49BA-925A-099CA01184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9494BE9A-C1C3-41FE-B2E9-6DBE5EBA2E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0763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FCB0C4D-1D4A-36A5-E677-BF566A4F2BC9}"/>
              </a:ext>
            </a:extLst>
          </p:cNvPr>
          <p:cNvSpPr>
            <a:spLocks noGrp="1"/>
          </p:cNvSpPr>
          <p:nvPr>
            <p:ph type="title"/>
          </p:nvPr>
        </p:nvSpPr>
        <p:spPr>
          <a:xfrm>
            <a:off x="838200" y="401221"/>
            <a:ext cx="10515600" cy="1348065"/>
          </a:xfrm>
        </p:spPr>
        <p:txBody>
          <a:bodyPr>
            <a:normAutofit/>
          </a:bodyPr>
          <a:lstStyle/>
          <a:p>
            <a:r>
              <a:rPr lang="en-US" sz="5400" dirty="0">
                <a:solidFill>
                  <a:srgbClr val="FFFFFF"/>
                </a:solidFill>
              </a:rPr>
              <a:t>1.Introduction</a:t>
            </a:r>
            <a:endParaRPr lang="ru-RU" sz="5400" dirty="0">
              <a:solidFill>
                <a:srgbClr val="FFFFFF"/>
              </a:solidFill>
            </a:endParaRPr>
          </a:p>
        </p:txBody>
      </p:sp>
      <p:sp>
        <p:nvSpPr>
          <p:cNvPr id="27" name="Content Placeholder 2">
            <a:extLst>
              <a:ext uri="{FF2B5EF4-FFF2-40B4-BE49-F238E27FC236}">
                <a16:creationId xmlns:a16="http://schemas.microsoft.com/office/drawing/2014/main" id="{D487EFAA-AC81-0B59-1618-5EC692E95132}"/>
              </a:ext>
            </a:extLst>
          </p:cNvPr>
          <p:cNvSpPr>
            <a:spLocks noGrp="1"/>
          </p:cNvSpPr>
          <p:nvPr>
            <p:ph idx="1"/>
          </p:nvPr>
        </p:nvSpPr>
        <p:spPr>
          <a:xfrm>
            <a:off x="838200" y="2586789"/>
            <a:ext cx="10515600" cy="3590174"/>
          </a:xfrm>
        </p:spPr>
        <p:txBody>
          <a:bodyPr>
            <a:normAutofit/>
          </a:bodyPr>
          <a:lstStyle/>
          <a:p>
            <a:r>
              <a:rPr lang="ru-RU" sz="2200" dirty="0" err="1">
                <a:latin typeface="Arial" panose="020B0604020202020204" pitchFamily="34" charset="0"/>
                <a:cs typeface="Arial" panose="020B0604020202020204" pitchFamily="34" charset="0"/>
              </a:rPr>
              <a:t>An</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analysis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of</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the</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situation</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at</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Flight</a:t>
            </a:r>
            <a:r>
              <a:rPr lang="ru-RU" sz="2200" dirty="0">
                <a:latin typeface="Arial" panose="020B0604020202020204" pitchFamily="34" charset="0"/>
                <a:cs typeface="Arial" panose="020B0604020202020204" pitchFamily="34" charset="0"/>
              </a:rPr>
              <a:t> Foods Ltd. </a:t>
            </a:r>
            <a:r>
              <a:rPr lang="ru-RU" sz="2200" dirty="0" err="1">
                <a:latin typeface="Arial" panose="020B0604020202020204" pitchFamily="34" charset="0"/>
                <a:cs typeface="Arial" panose="020B0604020202020204" pitchFamily="34" charset="0"/>
              </a:rPr>
              <a:t>reveals</a:t>
            </a:r>
            <a:r>
              <a:rPr lang="ru-RU" sz="2200" dirty="0">
                <a:latin typeface="Arial" panose="020B0604020202020204" pitchFamily="34" charset="0"/>
                <a:cs typeface="Arial" panose="020B0604020202020204" pitchFamily="34" charset="0"/>
              </a:rPr>
              <a:t> a </a:t>
            </a:r>
            <a:r>
              <a:rPr lang="ru-RU" sz="2200" dirty="0" err="1">
                <a:latin typeface="Arial" panose="020B0604020202020204" pitchFamily="34" charset="0"/>
                <a:cs typeface="Arial" panose="020B0604020202020204" pitchFamily="34" charset="0"/>
              </a:rPr>
              <a:t>number</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of</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communication</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issues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that</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are</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critical</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to</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the</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quality</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and</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safety</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of</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the</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company's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various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food</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production</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processes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These</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issues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stem</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from</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language</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cultural</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organizational</a:t>
            </a:r>
            <a:r>
              <a:rPr lang="en-US" sz="2200" dirty="0">
                <a:latin typeface="Arial" panose="020B0604020202020204" pitchFamily="34" charset="0"/>
                <a:cs typeface="Arial" panose="020B0604020202020204" pitchFamily="34" charset="0"/>
              </a:rPr>
              <a:t> and psychological</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barriers</a:t>
            </a:r>
            <a:r>
              <a:rPr lang="ru-RU" sz="2200" dirty="0">
                <a:latin typeface="Arial" panose="020B0604020202020204" pitchFamily="34" charset="0"/>
                <a:cs typeface="Arial" panose="020B0604020202020204" pitchFamily="34" charset="0"/>
              </a:rPr>
              <a:t> , </a:t>
            </a:r>
            <a:r>
              <a:rPr lang="ru-RU" sz="2200" dirty="0" err="1">
                <a:latin typeface="Arial" panose="020B0604020202020204" pitchFamily="34" charset="0"/>
                <a:cs typeface="Arial" panose="020B0604020202020204" pitchFamily="34" charset="0"/>
              </a:rPr>
              <a:t>each</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of</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these</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leads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to</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misunderstandings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and</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various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errors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in</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production</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Identifying</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these</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barriers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is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crucial</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for</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understanding</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why</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employees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don't</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respect</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hygiene</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rules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and</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how</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differences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in</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understanding</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impact</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production</a:t>
            </a:r>
            <a:r>
              <a:rPr lang="ru-RU" sz="2200" dirty="0">
                <a:latin typeface="Arial" panose="020B0604020202020204" pitchFamily="34" charset="0"/>
                <a:cs typeface="Arial" panose="020B0604020202020204" pitchFamily="34" charset="0"/>
              </a:rPr>
              <a:t>.</a:t>
            </a:r>
            <a:endParaRPr lang="en-US" sz="2200" dirty="0"/>
          </a:p>
          <a:p>
            <a:r>
              <a:rPr lang="ru-RU" sz="2200" dirty="0">
                <a:latin typeface="Arial" panose="020B0604020202020204" pitchFamily="34" charset="0"/>
                <a:cs typeface="Arial" panose="020B0604020202020204" pitchFamily="34" charset="0"/>
              </a:rPr>
              <a:t>The </a:t>
            </a:r>
            <a:r>
              <a:rPr lang="ru-RU" sz="2200" dirty="0" err="1">
                <a:latin typeface="Arial" panose="020B0604020202020204" pitchFamily="34" charset="0"/>
                <a:cs typeface="Arial" panose="020B0604020202020204" pitchFamily="34" charset="0"/>
              </a:rPr>
              <a:t>company</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faces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complaints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from</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customers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about</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poor</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food</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meat</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on</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vegetarian</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menus</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and</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poor</a:t>
            </a:r>
            <a:r>
              <a:rPr lang="ru-RU" sz="2200" dirty="0">
                <a:latin typeface="Arial" panose="020B0604020202020204" pitchFamily="34" charset="0"/>
                <a:cs typeface="Arial" panose="020B0604020202020204" pitchFamily="34" charset="0"/>
              </a:rPr>
              <a:t> </a:t>
            </a:r>
            <a:r>
              <a:rPr lang="ru-RU" sz="2200" dirty="0" err="1">
                <a:latin typeface="Arial" panose="020B0604020202020204" pitchFamily="34" charset="0"/>
                <a:cs typeface="Arial" panose="020B0604020202020204" pitchFamily="34" charset="0"/>
              </a:rPr>
              <a:t>packaging</a:t>
            </a:r>
            <a:r>
              <a:rPr lang="en-US" sz="2200" dirty="0">
                <a:latin typeface="Arial" panose="020B0604020202020204" pitchFamily="34" charset="0"/>
                <a:cs typeface="Arial" panose="020B0604020202020204" pitchFamily="34" charset="0"/>
              </a:rPr>
              <a:t>.</a:t>
            </a:r>
            <a:endParaRPr lang="ru-RU" sz="2200" dirty="0">
              <a:latin typeface="Arial" panose="020B0604020202020204" pitchFamily="34" charset="0"/>
              <a:cs typeface="Arial" panose="020B0604020202020204" pitchFamily="34" charset="0"/>
            </a:endParaRPr>
          </a:p>
          <a:p>
            <a:pPr marL="0" indent="0">
              <a:buNone/>
            </a:pPr>
            <a:endParaRPr lang="ru-RU" sz="2200" dirty="0"/>
          </a:p>
        </p:txBody>
      </p:sp>
      <p:sp>
        <p:nvSpPr>
          <p:cNvPr id="4" name="Slide Number Placeholder 3">
            <a:extLst>
              <a:ext uri="{FF2B5EF4-FFF2-40B4-BE49-F238E27FC236}">
                <a16:creationId xmlns:a16="http://schemas.microsoft.com/office/drawing/2014/main" id="{DAD401C2-0A79-F281-14E7-9A5234399ABE}"/>
              </a:ext>
            </a:extLst>
          </p:cNvPr>
          <p:cNvSpPr>
            <a:spLocks noGrp="1"/>
          </p:cNvSpPr>
          <p:nvPr>
            <p:ph type="sldNum" sz="quarter" idx="12"/>
          </p:nvPr>
        </p:nvSpPr>
        <p:spPr>
          <a:xfrm>
            <a:off x="8610600" y="6356350"/>
            <a:ext cx="2743200" cy="365125"/>
          </a:xfrm>
        </p:spPr>
        <p:txBody>
          <a:bodyPr>
            <a:normAutofit/>
          </a:bodyPr>
          <a:lstStyle/>
          <a:p>
            <a:pPr>
              <a:spcAft>
                <a:spcPts val="600"/>
              </a:spcAft>
            </a:pPr>
            <a:fld id="{DC43B1C8-1D1E-4DBB-8A38-0C8C762F4B66}" type="slidenum">
              <a:rPr lang="ru-RU" smtClean="0"/>
              <a:pPr>
                <a:spcAft>
                  <a:spcPts val="600"/>
                </a:spcAft>
              </a:pPr>
              <a:t>3</a:t>
            </a:fld>
            <a:endParaRPr lang="ru-RU"/>
          </a:p>
        </p:txBody>
      </p:sp>
    </p:spTree>
    <p:extLst>
      <p:ext uri="{BB962C8B-B14F-4D97-AF65-F5344CB8AC3E}">
        <p14:creationId xmlns:p14="http://schemas.microsoft.com/office/powerpoint/2010/main" val="299395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D9ECD5C-A0A5-0D6A-7EFB-AF4EFABF0D9F}"/>
              </a:ext>
            </a:extLst>
          </p:cNvPr>
          <p:cNvSpPr>
            <a:spLocks noGrp="1"/>
          </p:cNvSpPr>
          <p:nvPr>
            <p:ph type="title"/>
          </p:nvPr>
        </p:nvSpPr>
        <p:spPr>
          <a:xfrm>
            <a:off x="289884" y="1243013"/>
            <a:ext cx="4515580" cy="4371974"/>
          </a:xfrm>
        </p:spPr>
        <p:txBody>
          <a:bodyPr>
            <a:normAutofit/>
          </a:bodyPr>
          <a:lstStyle/>
          <a:p>
            <a:r>
              <a:rPr lang="en-US" sz="3600" b="1" dirty="0">
                <a:solidFill>
                  <a:schemeClr val="tx2"/>
                </a:solidFill>
              </a:rPr>
              <a:t>Language  Barriers</a:t>
            </a:r>
            <a:endParaRPr lang="ru-RU" sz="3600" dirty="0">
              <a:solidFill>
                <a:schemeClr val="tx2"/>
              </a:solidFill>
            </a:endParaRPr>
          </a:p>
        </p:txBody>
      </p:sp>
      <p:sp>
        <p:nvSpPr>
          <p:cNvPr id="3" name="Content Placeholder 2">
            <a:extLst>
              <a:ext uri="{FF2B5EF4-FFF2-40B4-BE49-F238E27FC236}">
                <a16:creationId xmlns:a16="http://schemas.microsoft.com/office/drawing/2014/main" id="{8FCD27C2-8651-99C9-6518-9EA47FE9FDA5}"/>
              </a:ext>
            </a:extLst>
          </p:cNvPr>
          <p:cNvSpPr>
            <a:spLocks noGrp="1"/>
          </p:cNvSpPr>
          <p:nvPr>
            <p:ph idx="1"/>
          </p:nvPr>
        </p:nvSpPr>
        <p:spPr>
          <a:xfrm>
            <a:off x="5447489" y="311286"/>
            <a:ext cx="6285059" cy="6100080"/>
          </a:xfrm>
        </p:spPr>
        <p:txBody>
          <a:bodyPr anchor="ctr">
            <a:normAutofit fontScale="92500" lnSpcReduction="10000"/>
          </a:bodyPr>
          <a:lstStyle/>
          <a:p>
            <a:pPr>
              <a:lnSpc>
                <a:spcPct val="150000"/>
              </a:lnSpc>
            </a:pPr>
            <a:endParaRPr lang="ru-RU" sz="2200" dirty="0">
              <a:solidFill>
                <a:schemeClr val="tx2"/>
              </a:solidFill>
              <a:latin typeface="Arial" panose="020B0604020202020204" pitchFamily="34" charset="0"/>
              <a:cs typeface="Arial" panose="020B0604020202020204" pitchFamily="34" charset="0"/>
            </a:endParaRPr>
          </a:p>
          <a:p>
            <a:pPr marL="0" indent="0">
              <a:lnSpc>
                <a:spcPct val="170000"/>
              </a:lnSpc>
              <a:buNone/>
            </a:pPr>
            <a:endParaRPr lang="en-US" sz="3600" dirty="0">
              <a:solidFill>
                <a:schemeClr val="tx2"/>
              </a:solidFill>
              <a:latin typeface="Arial" panose="020B0604020202020204" pitchFamily="34" charset="0"/>
              <a:cs typeface="Arial" panose="020B0604020202020204" pitchFamily="34" charset="0"/>
            </a:endParaRPr>
          </a:p>
          <a:p>
            <a:pPr>
              <a:lnSpc>
                <a:spcPct val="120000"/>
              </a:lnSpc>
            </a:pPr>
            <a:endParaRPr lang="en-US" sz="2400" dirty="0">
              <a:solidFill>
                <a:schemeClr val="tx2"/>
              </a:solidFill>
              <a:latin typeface="Arial" panose="020B0604020202020204" pitchFamily="34" charset="0"/>
              <a:cs typeface="Arial" panose="020B0604020202020204" pitchFamily="34" charset="0"/>
            </a:endParaRPr>
          </a:p>
          <a:p>
            <a:pPr>
              <a:lnSpc>
                <a:spcPct val="120000"/>
              </a:lnSpc>
            </a:pPr>
            <a:r>
              <a:rPr lang="en-US" sz="2400" dirty="0">
                <a:latin typeface="Arial" panose="020B0604020202020204" pitchFamily="34" charset="0"/>
                <a:cs typeface="Arial" panose="020B0604020202020204" pitchFamily="34" charset="0"/>
              </a:rPr>
              <a:t>Many employees have poor English skills.</a:t>
            </a:r>
          </a:p>
          <a:p>
            <a:pPr>
              <a:lnSpc>
                <a:spcPct val="120000"/>
              </a:lnSpc>
            </a:pPr>
            <a:r>
              <a:rPr lang="en-US" sz="2400" dirty="0">
                <a:latin typeface="Arial" panose="020B0604020202020204" pitchFamily="34" charset="0"/>
                <a:cs typeface="Arial" panose="020B0604020202020204" pitchFamily="34" charset="0"/>
              </a:rPr>
              <a:t>Instructions are not entirely clear to everyone.</a:t>
            </a:r>
          </a:p>
          <a:p>
            <a:pPr>
              <a:lnSpc>
                <a:spcPct val="120000"/>
              </a:lnSpc>
            </a:pPr>
            <a:r>
              <a:rPr lang="en-US" sz="2400" dirty="0">
                <a:latin typeface="Arial" panose="020B0604020202020204" pitchFamily="34" charset="0"/>
                <a:cs typeface="Arial" panose="020B0604020202020204" pitchFamily="34" charset="0"/>
              </a:rPr>
              <a:t>Signage is only in English</a:t>
            </a:r>
            <a:r>
              <a:rPr lang="en-US" sz="2400" dirty="0">
                <a:solidFill>
                  <a:schemeClr val="tx2"/>
                </a:solidFill>
                <a:latin typeface="Arial" panose="020B0604020202020204" pitchFamily="34" charset="0"/>
                <a:cs typeface="Arial" panose="020B0604020202020204" pitchFamily="34" charset="0"/>
              </a:rPr>
              <a:t>.</a:t>
            </a:r>
          </a:p>
          <a:p>
            <a:pPr>
              <a:lnSpc>
                <a:spcPct val="120000"/>
              </a:lnSpc>
            </a:pPr>
            <a:r>
              <a:rPr lang="ru-RU" sz="2400" dirty="0" err="1">
                <a:latin typeface="Arial" panose="020B0604020202020204" pitchFamily="34" charset="0"/>
                <a:cs typeface="Arial" panose="020B0604020202020204" pitchFamily="34" charset="0"/>
              </a:rPr>
              <a:t>Instructions</a:t>
            </a:r>
            <a:r>
              <a:rPr lang="ru-RU" sz="2400" dirty="0">
                <a:latin typeface="Arial" panose="020B0604020202020204" pitchFamily="34" charset="0"/>
                <a:cs typeface="Arial" panose="020B0604020202020204" pitchFamily="34" charset="0"/>
              </a:rPr>
              <a:t> </a:t>
            </a:r>
            <a:r>
              <a:rPr lang="ru-RU" sz="2400" dirty="0" err="1">
                <a:latin typeface="Arial" panose="020B0604020202020204" pitchFamily="34" charset="0"/>
                <a:cs typeface="Arial" panose="020B0604020202020204" pitchFamily="34" charset="0"/>
              </a:rPr>
              <a:t>are</a:t>
            </a:r>
            <a:r>
              <a:rPr lang="ru-RU" sz="2400" dirty="0">
                <a:latin typeface="Arial" panose="020B0604020202020204" pitchFamily="34" charset="0"/>
                <a:cs typeface="Arial" panose="020B0604020202020204" pitchFamily="34" charset="0"/>
              </a:rPr>
              <a:t> </a:t>
            </a:r>
            <a:r>
              <a:rPr lang="ru-RU" sz="2400" dirty="0" err="1">
                <a:latin typeface="Arial" panose="020B0604020202020204" pitchFamily="34" charset="0"/>
                <a:cs typeface="Arial" panose="020B0604020202020204" pitchFamily="34" charset="0"/>
              </a:rPr>
              <a:t>often</a:t>
            </a:r>
            <a:r>
              <a:rPr lang="ru-RU" sz="2400" dirty="0">
                <a:latin typeface="Arial" panose="020B0604020202020204" pitchFamily="34" charset="0"/>
                <a:cs typeface="Arial" panose="020B0604020202020204" pitchFamily="34" charset="0"/>
              </a:rPr>
              <a:t> </a:t>
            </a:r>
            <a:r>
              <a:rPr lang="ru-RU" sz="2400" dirty="0" err="1">
                <a:latin typeface="Arial" panose="020B0604020202020204" pitchFamily="34" charset="0"/>
                <a:cs typeface="Arial" panose="020B0604020202020204" pitchFamily="34" charset="0"/>
              </a:rPr>
              <a:t>misunderstood</a:t>
            </a:r>
            <a:r>
              <a:rPr lang="ru-RU" sz="2400" dirty="0">
                <a:latin typeface="Arial" panose="020B0604020202020204" pitchFamily="34" charset="0"/>
                <a:cs typeface="Arial" panose="020B0604020202020204" pitchFamily="34" charset="0"/>
              </a:rPr>
              <a:t>.</a:t>
            </a:r>
            <a:endParaRPr lang="en-US" sz="2400" dirty="0">
              <a:latin typeface="Arial" panose="020B0604020202020204" pitchFamily="34" charset="0"/>
              <a:cs typeface="Arial" panose="020B0604020202020204" pitchFamily="34" charset="0"/>
            </a:endParaRPr>
          </a:p>
          <a:p>
            <a:pPr>
              <a:lnSpc>
                <a:spcPct val="120000"/>
              </a:lnSpc>
            </a:pPr>
            <a:endParaRPr lang="en-US" sz="2400" dirty="0">
              <a:solidFill>
                <a:schemeClr val="tx2"/>
              </a:solidFill>
            </a:endParaRPr>
          </a:p>
          <a:p>
            <a:pPr marL="0" indent="0">
              <a:lnSpc>
                <a:spcPct val="150000"/>
              </a:lnSpc>
              <a:buNone/>
            </a:pP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Solutions</a:t>
            </a:r>
            <a:r>
              <a:rPr lang="en-US" sz="2400" dirty="0">
                <a:latin typeface="Arial" panose="020B0604020202020204" pitchFamily="34" charset="0"/>
                <a:cs typeface="Arial" panose="020B0604020202020204" pitchFamily="34" charset="0"/>
              </a:rPr>
              <a:t>: multilingual demonstration materials, simplified language, and feedback mechanisms.</a:t>
            </a:r>
            <a:endParaRPr lang="en-US" sz="2400" dirty="0">
              <a:solidFill>
                <a:schemeClr val="tx2"/>
              </a:solidFill>
              <a:latin typeface="Arial" panose="020B0604020202020204" pitchFamily="34" charset="0"/>
              <a:cs typeface="Arial" panose="020B0604020202020204" pitchFamily="34" charset="0"/>
            </a:endParaRPr>
          </a:p>
          <a:p>
            <a:pPr marL="0" indent="0">
              <a:lnSpc>
                <a:spcPct val="150000"/>
              </a:lnSpc>
              <a:buNone/>
            </a:pPr>
            <a:endParaRPr lang="ru-RU" sz="2400" dirty="0">
              <a:solidFill>
                <a:schemeClr val="tx2"/>
              </a:solidFill>
            </a:endParaRPr>
          </a:p>
          <a:p>
            <a:pPr marL="0" indent="0">
              <a:lnSpc>
                <a:spcPct val="150000"/>
              </a:lnSpc>
              <a:buNone/>
            </a:pPr>
            <a:endParaRPr lang="en-US" sz="2400" dirty="0">
              <a:solidFill>
                <a:schemeClr val="tx2"/>
              </a:solidFill>
            </a:endParaRPr>
          </a:p>
          <a:p>
            <a:pPr marL="0" indent="0">
              <a:lnSpc>
                <a:spcPct val="150000"/>
              </a:lnSpc>
              <a:buNone/>
            </a:pPr>
            <a:endParaRPr lang="en-US" sz="2400" dirty="0">
              <a:solidFill>
                <a:schemeClr val="tx2"/>
              </a:solidFill>
            </a:endParaRPr>
          </a:p>
          <a:p>
            <a:pPr marL="0" indent="0">
              <a:lnSpc>
                <a:spcPct val="150000"/>
              </a:lnSpc>
              <a:buNone/>
            </a:pPr>
            <a:endParaRPr lang="en-US" sz="2400" dirty="0">
              <a:solidFill>
                <a:schemeClr val="tx2"/>
              </a:solidFill>
            </a:endParaRPr>
          </a:p>
          <a:p>
            <a:pPr marL="0" indent="0">
              <a:buNone/>
            </a:pPr>
            <a:endParaRPr lang="en-US" sz="1800" dirty="0">
              <a:solidFill>
                <a:schemeClr val="tx2"/>
              </a:solidFill>
            </a:endParaRPr>
          </a:p>
          <a:p>
            <a:pPr marL="0" indent="0">
              <a:buNone/>
            </a:pPr>
            <a:endParaRPr lang="en-US" sz="1800" dirty="0">
              <a:solidFill>
                <a:schemeClr val="tx2"/>
              </a:solidFill>
            </a:endParaRPr>
          </a:p>
        </p:txBody>
      </p:sp>
      <p:sp>
        <p:nvSpPr>
          <p:cNvPr id="4" name="Slide Number Placeholder 3">
            <a:extLst>
              <a:ext uri="{FF2B5EF4-FFF2-40B4-BE49-F238E27FC236}">
                <a16:creationId xmlns:a16="http://schemas.microsoft.com/office/drawing/2014/main" id="{B7DEFC12-6BCC-33B2-E911-271E731761B2}"/>
              </a:ext>
            </a:extLst>
          </p:cNvPr>
          <p:cNvSpPr>
            <a:spLocks noGrp="1"/>
          </p:cNvSpPr>
          <p:nvPr>
            <p:ph type="sldNum" sz="quarter" idx="12"/>
          </p:nvPr>
        </p:nvSpPr>
        <p:spPr/>
        <p:txBody>
          <a:bodyPr/>
          <a:lstStyle/>
          <a:p>
            <a:fld id="{DC43B1C8-1D1E-4DBB-8A38-0C8C762F4B66}" type="slidenum">
              <a:rPr lang="ru-RU" smtClean="0"/>
              <a:t>4</a:t>
            </a:fld>
            <a:endParaRPr lang="ru-RU"/>
          </a:p>
        </p:txBody>
      </p:sp>
    </p:spTree>
    <p:extLst>
      <p:ext uri="{BB962C8B-B14F-4D97-AF65-F5344CB8AC3E}">
        <p14:creationId xmlns:p14="http://schemas.microsoft.com/office/powerpoint/2010/main" val="2302713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4" name="Group 23">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5" name="Freeform: Shape 24">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DDDFFBC-1D3A-113A-B1A4-AA26B56D377C}"/>
              </a:ext>
            </a:extLst>
          </p:cNvPr>
          <p:cNvSpPr>
            <a:spLocks noGrp="1"/>
          </p:cNvSpPr>
          <p:nvPr>
            <p:ph type="title"/>
          </p:nvPr>
        </p:nvSpPr>
        <p:spPr>
          <a:xfrm>
            <a:off x="643876" y="1243013"/>
            <a:ext cx="3855720" cy="4371974"/>
          </a:xfrm>
        </p:spPr>
        <p:txBody>
          <a:bodyPr>
            <a:normAutofit/>
          </a:bodyPr>
          <a:lstStyle/>
          <a:p>
            <a:r>
              <a:rPr lang="en-US" sz="3600" b="1" dirty="0">
                <a:solidFill>
                  <a:schemeClr val="tx2"/>
                </a:solidFill>
                <a:latin typeface="Arial" panose="020B0604020202020204" pitchFamily="34" charset="0"/>
                <a:cs typeface="Arial" panose="020B0604020202020204" pitchFamily="34" charset="0"/>
              </a:rPr>
              <a:t>Cultural barrier</a:t>
            </a:r>
            <a:endParaRPr lang="ru-RU" sz="3600" b="1" dirty="0">
              <a:solidFill>
                <a:schemeClr val="tx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D77C145-1C7E-C4EA-79FE-EDB84ACC9699}"/>
              </a:ext>
            </a:extLst>
          </p:cNvPr>
          <p:cNvSpPr>
            <a:spLocks noGrp="1"/>
          </p:cNvSpPr>
          <p:nvPr>
            <p:ph idx="1"/>
          </p:nvPr>
        </p:nvSpPr>
        <p:spPr>
          <a:xfrm>
            <a:off x="5808906" y="321013"/>
            <a:ext cx="6019927" cy="6239661"/>
          </a:xfrm>
        </p:spPr>
        <p:txBody>
          <a:bodyPr anchor="ctr">
            <a:normAutofit fontScale="32500" lnSpcReduction="20000"/>
          </a:bodyPr>
          <a:lstStyle/>
          <a:p>
            <a:pPr lvl="0">
              <a:lnSpc>
                <a:spcPct val="150000"/>
              </a:lnSpc>
            </a:pPr>
            <a:endParaRPr lang="en-US" sz="2000" dirty="0">
              <a:solidFill>
                <a:schemeClr val="tx2"/>
              </a:solidFill>
              <a:latin typeface="Arial" panose="020B0604020202020204" pitchFamily="34" charset="0"/>
              <a:cs typeface="Arial" panose="020B0604020202020204" pitchFamily="34" charset="0"/>
            </a:endParaRPr>
          </a:p>
          <a:p>
            <a:pPr marL="0" lvl="0" indent="0">
              <a:lnSpc>
                <a:spcPct val="150000"/>
              </a:lnSpc>
              <a:buNone/>
            </a:pPr>
            <a:endParaRPr lang="en-US" sz="2000" dirty="0">
              <a:solidFill>
                <a:schemeClr val="tx2"/>
              </a:solidFill>
              <a:latin typeface="Arial" panose="020B0604020202020204" pitchFamily="34" charset="0"/>
              <a:cs typeface="Arial" panose="020B0604020202020204" pitchFamily="34" charset="0"/>
            </a:endParaRPr>
          </a:p>
          <a:p>
            <a:pPr lvl="0">
              <a:lnSpc>
                <a:spcPct val="150000"/>
              </a:lnSpc>
            </a:pPr>
            <a:r>
              <a:rPr lang="en-US" sz="6800" dirty="0">
                <a:solidFill>
                  <a:schemeClr val="tx2"/>
                </a:solidFill>
                <a:latin typeface="Arial" panose="020B0604020202020204" pitchFamily="34" charset="0"/>
                <a:cs typeface="Arial" panose="020B0604020202020204" pitchFamily="34" charset="0"/>
              </a:rPr>
              <a:t>Employees from 5 different cultural groups.</a:t>
            </a:r>
            <a:endParaRPr lang="ru-RU" sz="6800" dirty="0">
              <a:solidFill>
                <a:schemeClr val="tx2"/>
              </a:solidFill>
              <a:latin typeface="Arial" panose="020B0604020202020204" pitchFamily="34" charset="0"/>
              <a:cs typeface="Arial" panose="020B0604020202020204" pitchFamily="34" charset="0"/>
            </a:endParaRPr>
          </a:p>
          <a:p>
            <a:pPr lvl="0">
              <a:lnSpc>
                <a:spcPct val="150000"/>
              </a:lnSpc>
            </a:pPr>
            <a:r>
              <a:rPr lang="en-US" sz="6800" dirty="0">
                <a:solidFill>
                  <a:schemeClr val="tx2"/>
                </a:solidFill>
                <a:latin typeface="Arial" panose="020B0604020202020204" pitchFamily="34" charset="0"/>
                <a:cs typeface="Arial" panose="020B0604020202020204" pitchFamily="34" charset="0"/>
              </a:rPr>
              <a:t>Different interpretations of authority, rules, and work habits.</a:t>
            </a:r>
            <a:endParaRPr lang="ru-RU" sz="6800" dirty="0">
              <a:solidFill>
                <a:schemeClr val="tx2"/>
              </a:solidFill>
              <a:latin typeface="Arial" panose="020B0604020202020204" pitchFamily="34" charset="0"/>
              <a:cs typeface="Arial" panose="020B0604020202020204" pitchFamily="34" charset="0"/>
            </a:endParaRPr>
          </a:p>
          <a:p>
            <a:pPr lvl="0">
              <a:lnSpc>
                <a:spcPct val="150000"/>
              </a:lnSpc>
            </a:pPr>
            <a:r>
              <a:rPr lang="en-US" sz="6800" dirty="0">
                <a:solidFill>
                  <a:schemeClr val="tx2"/>
                </a:solidFill>
                <a:latin typeface="Arial" panose="020B0604020202020204" pitchFamily="34" charset="0"/>
                <a:cs typeface="Arial" panose="020B0604020202020204" pitchFamily="34" charset="0"/>
              </a:rPr>
              <a:t>Generational differences: older staff understand more, younger struggle.</a:t>
            </a:r>
          </a:p>
          <a:p>
            <a:pPr marL="0" lvl="0" indent="0">
              <a:lnSpc>
                <a:spcPct val="150000"/>
              </a:lnSpc>
              <a:buNone/>
            </a:pPr>
            <a:endParaRPr lang="ru-RU" sz="3300" dirty="0">
              <a:solidFill>
                <a:schemeClr val="tx2"/>
              </a:solidFill>
              <a:latin typeface="Arial" panose="020B0604020202020204" pitchFamily="34" charset="0"/>
              <a:cs typeface="Arial" panose="020B0604020202020204" pitchFamily="34" charset="0"/>
            </a:endParaRPr>
          </a:p>
          <a:p>
            <a:pPr marL="0" indent="0" algn="just">
              <a:lnSpc>
                <a:spcPct val="120000"/>
              </a:lnSpc>
              <a:buNone/>
            </a:pPr>
            <a:r>
              <a:rPr lang="en-US" sz="5500" b="1" dirty="0">
                <a:latin typeface="Arial" panose="020B0604020202020204" pitchFamily="34" charset="0"/>
                <a:cs typeface="Arial" panose="020B0604020202020204" pitchFamily="34" charset="0"/>
              </a:rPr>
              <a:t>    Solutions:</a:t>
            </a:r>
            <a:r>
              <a:rPr lang="en-US" sz="5500" dirty="0">
                <a:latin typeface="Arial" panose="020B0604020202020204" pitchFamily="34" charset="0"/>
                <a:cs typeface="Arial" panose="020B0604020202020204" pitchFamily="34" charset="0"/>
              </a:rPr>
              <a:t> Providing multilingual training and using visual instructions instead of English text, hiring multiple bilingual managers to bridge communication gaps, and holding regular demonstrations will clearly communicate hygiene and safety requirements to employees</a:t>
            </a:r>
            <a:r>
              <a:rPr lang="en-US" sz="8600" dirty="0">
                <a:latin typeface="Arial" panose="020B0604020202020204" pitchFamily="34" charset="0"/>
                <a:cs typeface="Arial" panose="020B0604020202020204" pitchFamily="34" charset="0"/>
              </a:rPr>
              <a:t>.</a:t>
            </a:r>
          </a:p>
          <a:p>
            <a:pPr lvl="0" algn="just"/>
            <a:endParaRPr lang="en-US" sz="1800" dirty="0">
              <a:solidFill>
                <a:schemeClr val="tx2"/>
              </a:solidFill>
            </a:endParaRPr>
          </a:p>
          <a:p>
            <a:pPr lvl="0"/>
            <a:endParaRPr lang="en-US" sz="1800" dirty="0">
              <a:solidFill>
                <a:schemeClr val="tx2"/>
              </a:solidFill>
            </a:endParaRPr>
          </a:p>
          <a:p>
            <a:pPr marL="0" lvl="0" indent="0">
              <a:buNone/>
            </a:pPr>
            <a:endParaRPr lang="en-US" sz="1800" dirty="0">
              <a:solidFill>
                <a:schemeClr val="tx2"/>
              </a:solidFill>
            </a:endParaRPr>
          </a:p>
          <a:p>
            <a:pPr marL="0" lvl="0" indent="0">
              <a:buNone/>
            </a:pPr>
            <a:endParaRPr lang="ru-RU" sz="1800" dirty="0">
              <a:solidFill>
                <a:schemeClr val="tx2"/>
              </a:solidFill>
            </a:endParaRPr>
          </a:p>
        </p:txBody>
      </p:sp>
      <p:sp>
        <p:nvSpPr>
          <p:cNvPr id="4" name="Slide Number Placeholder 3">
            <a:extLst>
              <a:ext uri="{FF2B5EF4-FFF2-40B4-BE49-F238E27FC236}">
                <a16:creationId xmlns:a16="http://schemas.microsoft.com/office/drawing/2014/main" id="{FBA1F1C9-52E6-C1C5-B6A6-FC522E080A09}"/>
              </a:ext>
            </a:extLst>
          </p:cNvPr>
          <p:cNvSpPr>
            <a:spLocks noGrp="1"/>
          </p:cNvSpPr>
          <p:nvPr>
            <p:ph type="sldNum" sz="quarter" idx="12"/>
          </p:nvPr>
        </p:nvSpPr>
        <p:spPr>
          <a:xfrm>
            <a:off x="8610600" y="6356350"/>
            <a:ext cx="2743200" cy="365125"/>
          </a:xfrm>
        </p:spPr>
        <p:txBody>
          <a:bodyPr>
            <a:normAutofit/>
          </a:bodyPr>
          <a:lstStyle/>
          <a:p>
            <a:pPr>
              <a:spcAft>
                <a:spcPts val="600"/>
              </a:spcAft>
            </a:pPr>
            <a:fld id="{DC43B1C8-1D1E-4DBB-8A38-0C8C762F4B66}" type="slidenum">
              <a:rPr lang="ru-RU" smtClean="0"/>
              <a:pPr>
                <a:spcAft>
                  <a:spcPts val="600"/>
                </a:spcAft>
              </a:pPr>
              <a:t>5</a:t>
            </a:fld>
            <a:endParaRPr lang="ru-RU"/>
          </a:p>
        </p:txBody>
      </p:sp>
    </p:spTree>
    <p:extLst>
      <p:ext uri="{BB962C8B-B14F-4D97-AF65-F5344CB8AC3E}">
        <p14:creationId xmlns:p14="http://schemas.microsoft.com/office/powerpoint/2010/main" val="1434820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4" name="Freeform: Shape 1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FBF30DB-F086-E0E1-8193-5B0DC06DFC2B}"/>
              </a:ext>
            </a:extLst>
          </p:cNvPr>
          <p:cNvSpPr>
            <a:spLocks noGrp="1"/>
          </p:cNvSpPr>
          <p:nvPr>
            <p:ph type="title"/>
          </p:nvPr>
        </p:nvSpPr>
        <p:spPr>
          <a:xfrm>
            <a:off x="0" y="808280"/>
            <a:ext cx="5388593" cy="5106149"/>
          </a:xfrm>
        </p:spPr>
        <p:txBody>
          <a:bodyPr>
            <a:normAutofit/>
          </a:bodyPr>
          <a:lstStyle/>
          <a:p>
            <a:r>
              <a:rPr lang="en-GB" sz="3600" b="1" dirty="0">
                <a:solidFill>
                  <a:schemeClr val="tx2"/>
                </a:solidFill>
              </a:rPr>
              <a:t>Organisational Barrier</a:t>
            </a:r>
            <a:endParaRPr lang="ru-RU" sz="3600" b="1" dirty="0">
              <a:solidFill>
                <a:schemeClr val="tx2"/>
              </a:solidFill>
            </a:endParaRPr>
          </a:p>
        </p:txBody>
      </p:sp>
      <p:sp>
        <p:nvSpPr>
          <p:cNvPr id="3" name="Content Placeholder 2">
            <a:extLst>
              <a:ext uri="{FF2B5EF4-FFF2-40B4-BE49-F238E27FC236}">
                <a16:creationId xmlns:a16="http://schemas.microsoft.com/office/drawing/2014/main" id="{A8C2EB31-669F-9DF7-0CAE-E68014543E23}"/>
              </a:ext>
            </a:extLst>
          </p:cNvPr>
          <p:cNvSpPr>
            <a:spLocks noGrp="1"/>
          </p:cNvSpPr>
          <p:nvPr>
            <p:ph idx="1"/>
          </p:nvPr>
        </p:nvSpPr>
        <p:spPr>
          <a:xfrm>
            <a:off x="6172200" y="241525"/>
            <a:ext cx="5221224" cy="6239661"/>
          </a:xfrm>
        </p:spPr>
        <p:txBody>
          <a:bodyPr anchor="ctr">
            <a:normAutofit/>
          </a:bodyPr>
          <a:lstStyle/>
          <a:p>
            <a:pPr>
              <a:lnSpc>
                <a:spcPct val="100000"/>
              </a:lnSpc>
            </a:pPr>
            <a:endParaRPr lang="en-US" sz="1800" dirty="0">
              <a:solidFill>
                <a:schemeClr val="tx2"/>
              </a:solidFill>
              <a:latin typeface="Arial" panose="020B0604020202020204" pitchFamily="34" charset="0"/>
              <a:cs typeface="Arial" panose="020B0604020202020204" pitchFamily="34" charset="0"/>
            </a:endParaRPr>
          </a:p>
          <a:p>
            <a:pPr>
              <a:lnSpc>
                <a:spcPct val="100000"/>
              </a:lnSpc>
            </a:pPr>
            <a:endParaRPr lang="en-US" sz="1800" dirty="0">
              <a:solidFill>
                <a:schemeClr val="tx2"/>
              </a:solidFill>
              <a:latin typeface="Arial" panose="020B0604020202020204" pitchFamily="34" charset="0"/>
              <a:cs typeface="Arial" panose="020B0604020202020204" pitchFamily="34" charset="0"/>
            </a:endParaRPr>
          </a:p>
          <a:p>
            <a:pPr>
              <a:lnSpc>
                <a:spcPct val="100000"/>
              </a:lnSpc>
            </a:pPr>
            <a:r>
              <a:rPr lang="en-US" sz="1800" dirty="0">
                <a:latin typeface="Arial" panose="020B0604020202020204" pitchFamily="34" charset="0"/>
                <a:cs typeface="Arial" panose="020B0604020202020204" pitchFamily="34" charset="0"/>
              </a:rPr>
              <a:t>Employees do not receive any structured hygiene or safety training. </a:t>
            </a:r>
          </a:p>
          <a:p>
            <a:pPr marL="0" indent="0">
              <a:lnSpc>
                <a:spcPct val="100000"/>
              </a:lnSpc>
              <a:buNone/>
            </a:pPr>
            <a:r>
              <a:rPr lang="en-US" sz="1800" dirty="0">
                <a:latin typeface="Arial" panose="020B0604020202020204" pitchFamily="34" charset="0"/>
                <a:cs typeface="Arial" panose="020B0604020202020204" pitchFamily="34" charset="0"/>
              </a:rPr>
              <a:t>   </a:t>
            </a:r>
          </a:p>
          <a:p>
            <a:pPr>
              <a:lnSpc>
                <a:spcPct val="100000"/>
              </a:lnSpc>
            </a:pPr>
            <a:r>
              <a:rPr lang="en-US" sz="1800" dirty="0">
                <a:solidFill>
                  <a:schemeClr val="tx2"/>
                </a:solidFill>
                <a:latin typeface="Arial" panose="020B0604020202020204" pitchFamily="34" charset="0"/>
                <a:cs typeface="Arial" panose="020B0604020202020204" pitchFamily="34" charset="0"/>
              </a:rPr>
              <a:t>“On-the-job” learning creates inconsistent understanding. </a:t>
            </a:r>
            <a:r>
              <a:rPr lang="en-US" sz="1800" dirty="0">
                <a:latin typeface="Arial" panose="020B0604020202020204" pitchFamily="34" charset="0"/>
                <a:cs typeface="Arial" panose="020B0604020202020204" pitchFamily="34" charset="0"/>
              </a:rPr>
              <a:t>Because workers learn everything directly from Gary while working, each person receives different instructions, at different times, and in different ways. </a:t>
            </a:r>
          </a:p>
          <a:p>
            <a:pPr marL="0" indent="0">
              <a:lnSpc>
                <a:spcPct val="100000"/>
              </a:lnSpc>
              <a:buNone/>
            </a:pPr>
            <a:endParaRPr lang="en-US" sz="1800" dirty="0">
              <a:latin typeface="Arial" panose="020B0604020202020204" pitchFamily="34" charset="0"/>
              <a:cs typeface="Arial" panose="020B0604020202020204" pitchFamily="34" charset="0"/>
            </a:endParaRPr>
          </a:p>
          <a:p>
            <a:pPr marL="0" indent="0" algn="just">
              <a:lnSpc>
                <a:spcPct val="100000"/>
              </a:lnSpc>
              <a:buNone/>
            </a:pPr>
            <a:r>
              <a:rPr lang="en-US" sz="1800" b="1" dirty="0">
                <a:latin typeface="Arial" panose="020B0604020202020204" pitchFamily="34" charset="0"/>
                <a:cs typeface="Arial" panose="020B0604020202020204" pitchFamily="34" charset="0"/>
              </a:rPr>
              <a:t>   Solutions:</a:t>
            </a:r>
            <a:r>
              <a:rPr lang="en-US" sz="1800" dirty="0">
                <a:latin typeface="Arial" panose="020B0604020202020204" pitchFamily="34" charset="0"/>
                <a:cs typeface="Arial" panose="020B0604020202020204" pitchFamily="34" charset="0"/>
              </a:rPr>
              <a:t> Introduce a structured, formal training </a:t>
            </a:r>
            <a:r>
              <a:rPr lang="en-US" sz="1800" dirty="0" err="1">
                <a:latin typeface="Arial" panose="020B0604020202020204" pitchFamily="34" charset="0"/>
                <a:cs typeface="Arial" panose="020B0604020202020204" pitchFamily="34" charset="0"/>
              </a:rPr>
              <a:t>programe</a:t>
            </a:r>
            <a:r>
              <a:rPr lang="en-US" sz="1800" dirty="0">
                <a:latin typeface="Arial" panose="020B0604020202020204" pitchFamily="34" charset="0"/>
                <a:cs typeface="Arial" panose="020B0604020202020204" pitchFamily="34" charset="0"/>
              </a:rPr>
              <a:t>  before employees start work. A clear training system ensures consistency, reduces misunderstandings, and makes expectations the same for everyone.</a:t>
            </a:r>
            <a:endParaRPr lang="en-GB" sz="1800" dirty="0">
              <a:latin typeface="Arial" panose="020B0604020202020204" pitchFamily="34" charset="0"/>
              <a:cs typeface="Arial" panose="020B0604020202020204" pitchFamily="34" charset="0"/>
            </a:endParaRPr>
          </a:p>
          <a:p>
            <a:pPr marL="0" indent="0">
              <a:lnSpc>
                <a:spcPct val="100000"/>
              </a:lnSpc>
              <a:buNone/>
            </a:pPr>
            <a:endParaRPr lang="ru-RU" sz="1800" dirty="0">
              <a:solidFill>
                <a:schemeClr val="tx2"/>
              </a:solidFill>
            </a:endParaRPr>
          </a:p>
        </p:txBody>
      </p:sp>
      <p:sp>
        <p:nvSpPr>
          <p:cNvPr id="4" name="Slide Number Placeholder 3">
            <a:extLst>
              <a:ext uri="{FF2B5EF4-FFF2-40B4-BE49-F238E27FC236}">
                <a16:creationId xmlns:a16="http://schemas.microsoft.com/office/drawing/2014/main" id="{11F1EA47-D9C5-9A65-0DB6-96B91D7AA492}"/>
              </a:ext>
            </a:extLst>
          </p:cNvPr>
          <p:cNvSpPr>
            <a:spLocks noGrp="1"/>
          </p:cNvSpPr>
          <p:nvPr>
            <p:ph type="sldNum" sz="quarter" idx="12"/>
          </p:nvPr>
        </p:nvSpPr>
        <p:spPr>
          <a:xfrm>
            <a:off x="8610600" y="6356350"/>
            <a:ext cx="2743200" cy="365125"/>
          </a:xfrm>
        </p:spPr>
        <p:txBody>
          <a:bodyPr>
            <a:normAutofit/>
          </a:bodyPr>
          <a:lstStyle/>
          <a:p>
            <a:pPr>
              <a:spcAft>
                <a:spcPts val="600"/>
              </a:spcAft>
            </a:pPr>
            <a:fld id="{DC43B1C8-1D1E-4DBB-8A38-0C8C762F4B66}" type="slidenum">
              <a:rPr lang="ru-RU" smtClean="0"/>
              <a:pPr>
                <a:spcAft>
                  <a:spcPts val="600"/>
                </a:spcAft>
              </a:pPr>
              <a:t>6</a:t>
            </a:fld>
            <a:endParaRPr lang="ru-RU"/>
          </a:p>
        </p:txBody>
      </p:sp>
    </p:spTree>
    <p:extLst>
      <p:ext uri="{BB962C8B-B14F-4D97-AF65-F5344CB8AC3E}">
        <p14:creationId xmlns:p14="http://schemas.microsoft.com/office/powerpoint/2010/main" val="3363574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6" name="Group 2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7" name="Freeform: Shape 26">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BDCF12E-8EE8-859C-AC39-D536E6980042}"/>
              </a:ext>
            </a:extLst>
          </p:cNvPr>
          <p:cNvSpPr>
            <a:spLocks noGrp="1"/>
          </p:cNvSpPr>
          <p:nvPr>
            <p:ph type="title"/>
          </p:nvPr>
        </p:nvSpPr>
        <p:spPr>
          <a:xfrm>
            <a:off x="243191" y="1243013"/>
            <a:ext cx="5130738" cy="4371974"/>
          </a:xfrm>
        </p:spPr>
        <p:txBody>
          <a:bodyPr>
            <a:normAutofit/>
          </a:bodyPr>
          <a:lstStyle/>
          <a:p>
            <a:r>
              <a:rPr lang="en-GB" sz="3600" b="1" dirty="0">
                <a:solidFill>
                  <a:schemeClr val="tx2"/>
                </a:solidFill>
              </a:rPr>
              <a:t>Psychological  Barrier</a:t>
            </a:r>
            <a:endParaRPr lang="ru-RU" sz="3600" b="1" dirty="0">
              <a:solidFill>
                <a:schemeClr val="tx2"/>
              </a:solidFill>
            </a:endParaRPr>
          </a:p>
        </p:txBody>
      </p:sp>
      <p:sp>
        <p:nvSpPr>
          <p:cNvPr id="3" name="Content Placeholder 2">
            <a:extLst>
              <a:ext uri="{FF2B5EF4-FFF2-40B4-BE49-F238E27FC236}">
                <a16:creationId xmlns:a16="http://schemas.microsoft.com/office/drawing/2014/main" id="{E9873A57-5C87-4438-C118-A1206FB29D4B}"/>
              </a:ext>
            </a:extLst>
          </p:cNvPr>
          <p:cNvSpPr>
            <a:spLocks noGrp="1"/>
          </p:cNvSpPr>
          <p:nvPr>
            <p:ph idx="1"/>
          </p:nvPr>
        </p:nvSpPr>
        <p:spPr>
          <a:xfrm>
            <a:off x="6172200" y="804672"/>
            <a:ext cx="5221224" cy="5230368"/>
          </a:xfrm>
        </p:spPr>
        <p:txBody>
          <a:bodyPr anchor="ctr">
            <a:normAutofit/>
          </a:bodyPr>
          <a:lstStyle/>
          <a:p>
            <a:pPr lvl="1"/>
            <a:r>
              <a:rPr lang="en-US" dirty="0">
                <a:solidFill>
                  <a:schemeClr val="tx2"/>
                </a:solidFill>
                <a:latin typeface="Arial" panose="020B0604020202020204" pitchFamily="34" charset="0"/>
                <a:cs typeface="Arial" panose="020B0604020202020204" pitchFamily="34" charset="0"/>
              </a:rPr>
              <a:t>Noisy factory floor makes verbal communication difficult.</a:t>
            </a:r>
          </a:p>
          <a:p>
            <a:pPr lvl="1"/>
            <a:endParaRPr lang="ru-RU" dirty="0">
              <a:solidFill>
                <a:schemeClr val="tx2"/>
              </a:solidFill>
              <a:latin typeface="Arial" panose="020B0604020202020204" pitchFamily="34" charset="0"/>
              <a:cs typeface="Arial" panose="020B0604020202020204" pitchFamily="34" charset="0"/>
            </a:endParaRPr>
          </a:p>
          <a:p>
            <a:pPr lvl="1"/>
            <a:r>
              <a:rPr lang="en-US" dirty="0">
                <a:solidFill>
                  <a:schemeClr val="tx2"/>
                </a:solidFill>
                <a:latin typeface="Arial" panose="020B0604020202020204" pitchFamily="34" charset="0"/>
                <a:cs typeface="Arial" panose="020B0604020202020204" pitchFamily="34" charset="0"/>
              </a:rPr>
              <a:t>Visual cues (signs) are not effective for everyone.</a:t>
            </a:r>
            <a:endParaRPr lang="ru-RU" dirty="0">
              <a:solidFill>
                <a:schemeClr val="tx2"/>
              </a:solidFill>
              <a:latin typeface="Arial" panose="020B0604020202020204" pitchFamily="34" charset="0"/>
              <a:cs typeface="Arial" panose="020B0604020202020204" pitchFamily="34" charset="0"/>
            </a:endParaRPr>
          </a:p>
          <a:p>
            <a:pPr marL="0" indent="0">
              <a:buNone/>
            </a:pPr>
            <a:endParaRPr lang="en-US" sz="1800" dirty="0">
              <a:solidFill>
                <a:schemeClr val="tx2"/>
              </a:solidFill>
              <a:latin typeface="Arial" panose="020B0604020202020204" pitchFamily="34" charset="0"/>
              <a:cs typeface="Arial" panose="020B0604020202020204" pitchFamily="34" charset="0"/>
            </a:endParaRPr>
          </a:p>
          <a:p>
            <a:pPr marL="0" indent="0">
              <a:buNone/>
            </a:pPr>
            <a:r>
              <a:rPr lang="en-US" sz="2000" dirty="0">
                <a:solidFill>
                  <a:schemeClr val="tx2"/>
                </a:solidFill>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Solutions</a:t>
            </a:r>
            <a:r>
              <a:rPr lang="en-US" sz="2000" b="1" dirty="0">
                <a:solidFill>
                  <a:schemeClr val="tx2"/>
                </a:solidFill>
                <a:latin typeface="Arial" panose="020B0604020202020204" pitchFamily="34" charset="0"/>
                <a:cs typeface="Arial" panose="020B0604020202020204" pitchFamily="34" charset="0"/>
              </a:rPr>
              <a:t>:  </a:t>
            </a:r>
            <a:r>
              <a:rPr lang="en-GB" sz="2300" dirty="0">
                <a:latin typeface="Arial" panose="020B0604020202020204" pitchFamily="34" charset="0"/>
                <a:cs typeface="Arial" panose="020B0604020202020204" pitchFamily="34" charset="0"/>
              </a:rPr>
              <a:t>I</a:t>
            </a:r>
            <a:r>
              <a:rPr lang="en-US" sz="2300" dirty="0" err="1">
                <a:latin typeface="Arial" panose="020B0604020202020204" pitchFamily="34" charset="0"/>
                <a:cs typeface="Arial" panose="020B0604020202020204" pitchFamily="34" charset="0"/>
              </a:rPr>
              <a:t>mprove</a:t>
            </a:r>
            <a:r>
              <a:rPr lang="en-US" sz="2300" dirty="0">
                <a:latin typeface="Arial" panose="020B0604020202020204" pitchFamily="34" charset="0"/>
                <a:cs typeface="Arial" panose="020B0604020202020204" pitchFamily="34" charset="0"/>
              </a:rPr>
              <a:t> motivation and clarity through supportive communication and consistent leadership.</a:t>
            </a:r>
          </a:p>
        </p:txBody>
      </p:sp>
      <p:sp>
        <p:nvSpPr>
          <p:cNvPr id="4" name="Slide Number Placeholder 3">
            <a:extLst>
              <a:ext uri="{FF2B5EF4-FFF2-40B4-BE49-F238E27FC236}">
                <a16:creationId xmlns:a16="http://schemas.microsoft.com/office/drawing/2014/main" id="{729DBE34-FC37-7BAC-7BA2-34DAB3ACB7C5}"/>
              </a:ext>
            </a:extLst>
          </p:cNvPr>
          <p:cNvSpPr>
            <a:spLocks noGrp="1"/>
          </p:cNvSpPr>
          <p:nvPr>
            <p:ph type="sldNum" sz="quarter" idx="12"/>
          </p:nvPr>
        </p:nvSpPr>
        <p:spPr>
          <a:xfrm>
            <a:off x="8610600" y="6356350"/>
            <a:ext cx="2743200" cy="365125"/>
          </a:xfrm>
        </p:spPr>
        <p:txBody>
          <a:bodyPr>
            <a:normAutofit/>
          </a:bodyPr>
          <a:lstStyle/>
          <a:p>
            <a:pPr>
              <a:spcAft>
                <a:spcPts val="600"/>
              </a:spcAft>
            </a:pPr>
            <a:fld id="{DC43B1C8-1D1E-4DBB-8A38-0C8C762F4B66}" type="slidenum">
              <a:rPr lang="ru-RU" smtClean="0"/>
              <a:pPr>
                <a:spcAft>
                  <a:spcPts val="600"/>
                </a:spcAft>
              </a:pPr>
              <a:t>7</a:t>
            </a:fld>
            <a:endParaRPr lang="ru-RU"/>
          </a:p>
        </p:txBody>
      </p:sp>
    </p:spTree>
    <p:extLst>
      <p:ext uri="{BB962C8B-B14F-4D97-AF65-F5344CB8AC3E}">
        <p14:creationId xmlns:p14="http://schemas.microsoft.com/office/powerpoint/2010/main" val="1401744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7C9A9BF-FED6-42A4-8882-9845CD0595D3}"/>
              </a:ext>
            </a:extLst>
          </p:cNvPr>
          <p:cNvSpPr>
            <a:spLocks noGrp="1"/>
          </p:cNvSpPr>
          <p:nvPr>
            <p:ph type="title"/>
          </p:nvPr>
        </p:nvSpPr>
        <p:spPr>
          <a:xfrm>
            <a:off x="838200" y="401221"/>
            <a:ext cx="10515600" cy="1348065"/>
          </a:xfrm>
        </p:spPr>
        <p:txBody>
          <a:bodyPr vert="horz" lIns="91440" tIns="45720" rIns="91440" bIns="45720" rtlCol="0" anchor="ctr">
            <a:normAutofit/>
          </a:bodyPr>
          <a:lstStyle/>
          <a:p>
            <a:r>
              <a:rPr lang="en-US" sz="5400" kern="1200">
                <a:solidFill>
                  <a:srgbClr val="FFFFFF"/>
                </a:solidFill>
                <a:latin typeface="+mj-lt"/>
                <a:ea typeface="+mj-ea"/>
                <a:cs typeface="+mj-cs"/>
              </a:rPr>
              <a:t>Conclusion</a:t>
            </a:r>
          </a:p>
        </p:txBody>
      </p:sp>
      <p:sp>
        <p:nvSpPr>
          <p:cNvPr id="3" name="Content Placeholder 2">
            <a:extLst>
              <a:ext uri="{FF2B5EF4-FFF2-40B4-BE49-F238E27FC236}">
                <a16:creationId xmlns:a16="http://schemas.microsoft.com/office/drawing/2014/main" id="{0935950D-FC42-52EE-C921-2A3B3D7E158D}"/>
              </a:ext>
            </a:extLst>
          </p:cNvPr>
          <p:cNvSpPr>
            <a:spLocks noGrp="1"/>
          </p:cNvSpPr>
          <p:nvPr>
            <p:ph sz="half" idx="1"/>
          </p:nvPr>
        </p:nvSpPr>
        <p:spPr>
          <a:xfrm>
            <a:off x="838200" y="2586789"/>
            <a:ext cx="10515600" cy="3590174"/>
          </a:xfrm>
        </p:spPr>
        <p:txBody>
          <a:bodyPr vert="horz" lIns="91440" tIns="45720" rIns="91440" bIns="45720" rtlCol="0">
            <a:normAutofit/>
          </a:bodyPr>
          <a:lstStyle/>
          <a:p>
            <a:pPr marL="0" indent="0" algn="just">
              <a:lnSpc>
                <a:spcPct val="150000"/>
              </a:lnSpc>
              <a:buNone/>
            </a:pPr>
            <a:r>
              <a:rPr lang="en-US" sz="2400" dirty="0">
                <a:latin typeface="Arial" panose="020B0604020202020204" pitchFamily="34" charset="0"/>
                <a:cs typeface="Arial" panose="020B0604020202020204" pitchFamily="34" charset="0"/>
              </a:rPr>
              <a:t>In summary, Flight Foods Ltd. faces significant communication and hygiene challenges that directly impact the quality of the products offered and customer satisfaction. Despite the store manager's best efforts, a lack of proper staff training, language barriers, and poor hygiene standards created an environment in which mistakes were common and led to various hazards.</a:t>
            </a:r>
          </a:p>
          <a:p>
            <a:endParaRPr lang="en-US" sz="2200" dirty="0"/>
          </a:p>
        </p:txBody>
      </p:sp>
      <p:sp>
        <p:nvSpPr>
          <p:cNvPr id="5" name="Slide Number Placeholder 4">
            <a:extLst>
              <a:ext uri="{FF2B5EF4-FFF2-40B4-BE49-F238E27FC236}">
                <a16:creationId xmlns:a16="http://schemas.microsoft.com/office/drawing/2014/main" id="{3781CBAC-E677-C8E7-10C2-EF64217ACF4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DC43B1C8-1D1E-4DBB-8A38-0C8C762F4B66}" type="slidenum">
              <a:rPr lang="en-US">
                <a:solidFill>
                  <a:schemeClr val="tx1">
                    <a:tint val="75000"/>
                  </a:schemeClr>
                </a:solidFill>
              </a:rPr>
              <a:pPr>
                <a:spcAft>
                  <a:spcPts val="600"/>
                </a:spcAft>
              </a:pPr>
              <a:t>8</a:t>
            </a:fld>
            <a:endParaRPr lang="en-US">
              <a:solidFill>
                <a:schemeClr val="tx1">
                  <a:tint val="75000"/>
                </a:schemeClr>
              </a:solidFill>
            </a:endParaRPr>
          </a:p>
        </p:txBody>
      </p:sp>
    </p:spTree>
    <p:extLst>
      <p:ext uri="{BB962C8B-B14F-4D97-AF65-F5344CB8AC3E}">
        <p14:creationId xmlns:p14="http://schemas.microsoft.com/office/powerpoint/2010/main" val="29052273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72C02-8A03-FFB7-91C3-FAC5D2DAF658}"/>
              </a:ext>
            </a:extLst>
          </p:cNvPr>
          <p:cNvSpPr>
            <a:spLocks noGrp="1"/>
          </p:cNvSpPr>
          <p:nvPr>
            <p:ph type="title"/>
          </p:nvPr>
        </p:nvSpPr>
        <p:spPr>
          <a:xfrm>
            <a:off x="838200" y="365126"/>
            <a:ext cx="10515600" cy="753556"/>
          </a:xfrm>
        </p:spPr>
        <p:txBody>
          <a:bodyPr/>
          <a:lstStyle/>
          <a:p>
            <a:r>
              <a:rPr lang="en-GB" dirty="0"/>
              <a:t>REFERENCES</a:t>
            </a:r>
            <a:endParaRPr lang="ru-RU" dirty="0"/>
          </a:p>
        </p:txBody>
      </p:sp>
      <p:sp>
        <p:nvSpPr>
          <p:cNvPr id="3" name="Content Placeholder 2">
            <a:extLst>
              <a:ext uri="{FF2B5EF4-FFF2-40B4-BE49-F238E27FC236}">
                <a16:creationId xmlns:a16="http://schemas.microsoft.com/office/drawing/2014/main" id="{22335357-33FF-1649-5A58-DD7CCCE34E6F}"/>
              </a:ext>
            </a:extLst>
          </p:cNvPr>
          <p:cNvSpPr>
            <a:spLocks noGrp="1"/>
          </p:cNvSpPr>
          <p:nvPr>
            <p:ph idx="1"/>
          </p:nvPr>
        </p:nvSpPr>
        <p:spPr>
          <a:xfrm>
            <a:off x="672830" y="1118682"/>
            <a:ext cx="10515600" cy="5374192"/>
          </a:xfrm>
        </p:spPr>
        <p:txBody>
          <a:bodyPr>
            <a:normAutofit fontScale="92500" lnSpcReduction="10000"/>
          </a:bodyPr>
          <a:lstStyle/>
          <a:p>
            <a:pPr marL="0" indent="0">
              <a:buNone/>
            </a:pPr>
            <a:r>
              <a:rPr lang="en-US" b="1" dirty="0"/>
              <a:t>Berlo, D.K. (1960)</a:t>
            </a:r>
            <a:r>
              <a:rPr lang="en-US" dirty="0"/>
              <a:t> </a:t>
            </a:r>
            <a:r>
              <a:rPr lang="en-US" i="1" dirty="0"/>
              <a:t>The Process of Communication: </a:t>
            </a:r>
            <a:r>
              <a:rPr lang="en-US" dirty="0">
                <a:hlinkClick r:id="rId2"/>
              </a:rPr>
              <a:t>https://www.communicationtheory.org/berlos-smcr-model-of-communication/</a:t>
            </a:r>
            <a:r>
              <a:rPr lang="en-US" dirty="0"/>
              <a:t> (Accessed: 24 November 2025).</a:t>
            </a:r>
          </a:p>
          <a:p>
            <a:pPr marL="0" indent="0">
              <a:buNone/>
            </a:pPr>
            <a:endParaRPr lang="en-US" dirty="0"/>
          </a:p>
          <a:p>
            <a:pPr marL="0" indent="0">
              <a:buNone/>
            </a:pPr>
            <a:r>
              <a:rPr lang="en-US" b="1" dirty="0"/>
              <a:t>Schramm, W. (1954)</a:t>
            </a:r>
            <a:r>
              <a:rPr lang="en-US" dirty="0"/>
              <a:t> </a:t>
            </a:r>
            <a:r>
              <a:rPr lang="en-US" i="1" dirty="0"/>
              <a:t>How communication works.</a:t>
            </a:r>
            <a:r>
              <a:rPr lang="en-US" dirty="0"/>
              <a:t> In: Schramm, W. (ed.) </a:t>
            </a:r>
            <a:r>
              <a:rPr lang="en-US" i="1" dirty="0"/>
              <a:t>The Process and Effects of Mass Communication.</a:t>
            </a:r>
            <a:r>
              <a:rPr lang="en-US" dirty="0"/>
              <a:t> Urbana: University of Illinois Press. Available at: </a:t>
            </a:r>
            <a:r>
              <a:rPr lang="en-US" dirty="0">
                <a:hlinkClick r:id="rId3"/>
              </a:rPr>
              <a:t>https://openlibrary.org/works/OL1583012W/The_process_and_effects_of_mass_communication</a:t>
            </a:r>
            <a:r>
              <a:rPr lang="en-US" dirty="0"/>
              <a:t> (Accessed: 26 November 2025).</a:t>
            </a:r>
            <a:endParaRPr lang="ru-RU" dirty="0"/>
          </a:p>
          <a:p>
            <a:pPr marL="0" indent="0">
              <a:buNone/>
            </a:pPr>
            <a:endParaRPr lang="en-US" dirty="0"/>
          </a:p>
          <a:p>
            <a:pPr marL="0" indent="0">
              <a:buNone/>
            </a:pPr>
            <a:r>
              <a:rPr lang="en-US" b="1" dirty="0"/>
              <a:t>Shannon, C.E. and Weaver, W. (1949) </a:t>
            </a:r>
            <a:r>
              <a:rPr lang="en-US" dirty="0"/>
              <a:t>The Mathematical Theory of Communication. Harvard University. Available at: </a:t>
            </a:r>
            <a:r>
              <a:rPr lang="en-US" dirty="0">
                <a:hlinkClick r:id="rId4"/>
              </a:rPr>
              <a:t>https://people.math.harvard.edu/~ctm/home/text/others/shannon/entropy/entropy.pdf</a:t>
            </a:r>
            <a:r>
              <a:rPr lang="en-US" dirty="0"/>
              <a:t> (Accessed: 24 November 2025).</a:t>
            </a:r>
          </a:p>
          <a:p>
            <a:pPr marL="0" indent="0">
              <a:buNone/>
            </a:pPr>
            <a:endParaRPr lang="en-US" dirty="0"/>
          </a:p>
        </p:txBody>
      </p:sp>
      <p:sp>
        <p:nvSpPr>
          <p:cNvPr id="4" name="Slide Number Placeholder 3">
            <a:extLst>
              <a:ext uri="{FF2B5EF4-FFF2-40B4-BE49-F238E27FC236}">
                <a16:creationId xmlns:a16="http://schemas.microsoft.com/office/drawing/2014/main" id="{5075B370-517B-40CB-1743-93EC56144957}"/>
              </a:ext>
            </a:extLst>
          </p:cNvPr>
          <p:cNvSpPr>
            <a:spLocks noGrp="1"/>
          </p:cNvSpPr>
          <p:nvPr>
            <p:ph type="sldNum" sz="quarter" idx="12"/>
          </p:nvPr>
        </p:nvSpPr>
        <p:spPr/>
        <p:txBody>
          <a:bodyPr/>
          <a:lstStyle/>
          <a:p>
            <a:fld id="{DC43B1C8-1D1E-4DBB-8A38-0C8C762F4B66}" type="slidenum">
              <a:rPr lang="ru-RU" smtClean="0"/>
              <a:t>9</a:t>
            </a:fld>
            <a:endParaRPr lang="ru-RU"/>
          </a:p>
        </p:txBody>
      </p:sp>
    </p:spTree>
    <p:extLst>
      <p:ext uri="{BB962C8B-B14F-4D97-AF65-F5344CB8AC3E}">
        <p14:creationId xmlns:p14="http://schemas.microsoft.com/office/powerpoint/2010/main" val="39254197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555</TotalTime>
  <Words>633</Words>
  <Application>Microsoft Office PowerPoint</Application>
  <PresentationFormat>Widescreen</PresentationFormat>
  <Paragraphs>74</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Aptos</vt:lpstr>
      <vt:lpstr>Arial</vt:lpstr>
      <vt:lpstr>Office Theme</vt:lpstr>
      <vt:lpstr>LCLM4003 Effective Teamwork and Communication</vt:lpstr>
      <vt:lpstr>Overview</vt:lpstr>
      <vt:lpstr>1.Introduction</vt:lpstr>
      <vt:lpstr>Language  Barriers</vt:lpstr>
      <vt:lpstr>Cultural barrier</vt:lpstr>
      <vt:lpstr>Organisational Barrier</vt:lpstr>
      <vt:lpstr>Psychological  Barrier</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Mihail Lazar (2441568)</dc:creator>
  <cp:lastModifiedBy>Mihail Lazar (2441568)</cp:lastModifiedBy>
  <cp:revision>10</cp:revision>
  <dcterms:created xsi:type="dcterms:W3CDTF">2025-11-24T08:46:33Z</dcterms:created>
  <dcterms:modified xsi:type="dcterms:W3CDTF">2025-12-05T11:12:06Z</dcterms:modified>
</cp:coreProperties>
</file>