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</p:sldMasterIdLst>
  <p:notesMasterIdLst>
    <p:notesMasterId r:id="rId10"/>
  </p:notesMasterIdLst>
  <p:sldIdLst>
    <p:sldId id="381" r:id="rId5"/>
    <p:sldId id="385" r:id="rId6"/>
    <p:sldId id="382" r:id="rId7"/>
    <p:sldId id="383" r:id="rId8"/>
    <p:sldId id="384" r:id="rId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51"/>
    <p:restoredTop sz="94701"/>
  </p:normalViewPr>
  <p:slideViewPr>
    <p:cSldViewPr snapToGrid="0">
      <p:cViewPr varScale="1">
        <p:scale>
          <a:sx n="105" d="100"/>
          <a:sy n="105" d="100"/>
        </p:scale>
        <p:origin x="576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87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6D747AE2-8821-4F83-B819-94343E899913}"/>
    <pc:docChg chg="modSld">
      <pc:chgData name="Julia Ault" userId="448e6d29-d07f-428e-8f66-47be6c4f352b" providerId="ADAL" clId="{6D747AE2-8821-4F83-B819-94343E899913}" dt="2018-04-04T15:00:46.022" v="0" actId="1076"/>
      <pc:docMkLst>
        <pc:docMk/>
      </pc:docMkLst>
      <pc:sldChg chg="modSp">
        <pc:chgData name="Julia Ault" userId="448e6d29-d07f-428e-8f66-47be6c4f352b" providerId="ADAL" clId="{6D747AE2-8821-4F83-B819-94343E899913}" dt="2018-04-04T15:00:46.022" v="0" actId="1076"/>
        <pc:sldMkLst>
          <pc:docMk/>
          <pc:sldMk cId="729864323" sldId="464"/>
        </pc:sldMkLst>
        <pc:spChg chg="mod">
          <ac:chgData name="Julia Ault" userId="448e6d29-d07f-428e-8f66-47be6c4f352b" providerId="ADAL" clId="{6D747AE2-8821-4F83-B819-94343E899913}" dt="2018-04-04T15:00:46.022" v="0" actId="1076"/>
          <ac:spMkLst>
            <pc:docMk/>
            <pc:sldMk cId="729864323" sldId="464"/>
            <ac:spMk id="3" creationId="{0C6C2E7E-1E65-4114-AC63-88887A3C30CE}"/>
          </ac:spMkLst>
        </pc:spChg>
      </pc:sldChg>
    </pc:docChg>
  </pc:docChgLst>
  <pc:docChgLst>
    <pc:chgData name="Julia Ault" userId="448e6d29-d07f-428e-8f66-47be6c4f352b" providerId="ADAL" clId="{C23B8010-FC2A-4937-808D-14970C672ADE}"/>
    <pc:docChg chg="undo custSel addSld delSld modSld sldOrd delMainMaster">
      <pc:chgData name="Julia Ault" userId="448e6d29-d07f-428e-8f66-47be6c4f352b" providerId="ADAL" clId="{C23B8010-FC2A-4937-808D-14970C672ADE}" dt="2018-03-07T16:42:29.017" v="5787" actId="2696"/>
      <pc:docMkLst>
        <pc:docMk/>
      </pc:docMkLst>
      <pc:sldChg chg="modSp">
        <pc:chgData name="Julia Ault" userId="448e6d29-d07f-428e-8f66-47be6c4f352b" providerId="ADAL" clId="{C23B8010-FC2A-4937-808D-14970C672ADE}" dt="2018-03-01T17:04:55.639" v="3272" actId="20577"/>
        <pc:sldMkLst>
          <pc:docMk/>
          <pc:sldMk cId="3205830729" sldId="381"/>
        </pc:sldMkLst>
        <pc:spChg chg="mod">
          <ac:chgData name="Julia Ault" userId="448e6d29-d07f-428e-8f66-47be6c4f352b" providerId="ADAL" clId="{C23B8010-FC2A-4937-808D-14970C672ADE}" dt="2018-03-01T17:04:55.639" v="3272" actId="20577"/>
          <ac:spMkLst>
            <pc:docMk/>
            <pc:sldMk cId="3205830729" sldId="381"/>
            <ac:spMk id="13314" creationId="{00000000-0000-0000-0000-000000000000}"/>
          </ac:spMkLst>
        </pc:spChg>
      </pc:sldChg>
      <pc:sldChg chg="modSp">
        <pc:chgData name="Julia Ault" userId="448e6d29-d07f-428e-8f66-47be6c4f352b" providerId="ADAL" clId="{C23B8010-FC2A-4937-808D-14970C672ADE}" dt="2018-03-02T12:45:36.960" v="3759" actId="2711"/>
        <pc:sldMkLst>
          <pc:docMk/>
          <pc:sldMk cId="1164821750" sldId="382"/>
        </pc:sldMkLst>
        <pc:spChg chg="mod">
          <ac:chgData name="Julia Ault" userId="448e6d29-d07f-428e-8f66-47be6c4f352b" providerId="ADAL" clId="{C23B8010-FC2A-4937-808D-14970C672ADE}" dt="2018-03-02T12:45:22.971" v="3758" actId="1076"/>
          <ac:spMkLst>
            <pc:docMk/>
            <pc:sldMk cId="1164821750" sldId="382"/>
            <ac:spMk id="2" creationId="{00000000-0000-0000-0000-000000000000}"/>
          </ac:spMkLst>
        </pc:spChg>
        <pc:spChg chg="mod">
          <ac:chgData name="Julia Ault" userId="448e6d29-d07f-428e-8f66-47be6c4f352b" providerId="ADAL" clId="{C23B8010-FC2A-4937-808D-14970C672ADE}" dt="2018-03-02T12:45:36.960" v="3759" actId="2711"/>
          <ac:spMkLst>
            <pc:docMk/>
            <pc:sldMk cId="1164821750" sldId="382"/>
            <ac:spMk id="3" creationId="{00000000-0000-0000-0000-000000000000}"/>
          </ac:spMkLst>
        </pc:spChg>
      </pc:sldChg>
      <pc:sldChg chg="addSp delSp modSp ord">
        <pc:chgData name="Julia Ault" userId="448e6d29-d07f-428e-8f66-47be6c4f352b" providerId="ADAL" clId="{C23B8010-FC2A-4937-808D-14970C672ADE}" dt="2018-03-04T21:47:31.896" v="5738" actId="20577"/>
        <pc:sldMkLst>
          <pc:docMk/>
          <pc:sldMk cId="1137704825" sldId="383"/>
        </pc:sldMkLst>
        <pc:spChg chg="add del mod">
          <ac:chgData name="Julia Ault" userId="448e6d29-d07f-428e-8f66-47be6c4f352b" providerId="ADAL" clId="{C23B8010-FC2A-4937-808D-14970C672ADE}" dt="2018-03-01T13:03:13.372" v="74" actId="478"/>
          <ac:spMkLst>
            <pc:docMk/>
            <pc:sldMk cId="1137704825" sldId="383"/>
            <ac:spMk id="3" creationId="{AA1976C1-166D-4FC9-9094-FDFC7E7C127C}"/>
          </ac:spMkLst>
        </pc:spChg>
        <pc:spChg chg="mod">
          <ac:chgData name="Julia Ault" userId="448e6d29-d07f-428e-8f66-47be6c4f352b" providerId="ADAL" clId="{C23B8010-FC2A-4937-808D-14970C672ADE}" dt="2018-03-02T12:46:08.008" v="3766" actId="1076"/>
          <ac:spMkLst>
            <pc:docMk/>
            <pc:sldMk cId="1137704825" sldId="383"/>
            <ac:spMk id="5" creationId="{30AF2A0C-DD37-433A-B768-0123F48C73AA}"/>
          </ac:spMkLst>
        </pc:spChg>
        <pc:spChg chg="mod">
          <ac:chgData name="Julia Ault" userId="448e6d29-d07f-428e-8f66-47be6c4f352b" providerId="ADAL" clId="{C23B8010-FC2A-4937-808D-14970C672ADE}" dt="2018-03-04T21:45:29.849" v="5720" actId="6549"/>
          <ac:spMkLst>
            <pc:docMk/>
            <pc:sldMk cId="1137704825" sldId="383"/>
            <ac:spMk id="6" creationId="{ADD3AE8A-4461-4229-9586-47F78E35950C}"/>
          </ac:spMkLst>
        </pc:spChg>
        <pc:spChg chg="del">
          <ac:chgData name="Julia Ault" userId="448e6d29-d07f-428e-8f66-47be6c4f352b" providerId="ADAL" clId="{C23B8010-FC2A-4937-808D-14970C672ADE}" dt="2018-03-01T13:03:08.778" v="73" actId="478"/>
          <ac:spMkLst>
            <pc:docMk/>
            <pc:sldMk cId="1137704825" sldId="383"/>
            <ac:spMk id="7" creationId="{95814C77-2F99-4C4A-BDD8-3211E45DB382}"/>
          </ac:spMkLst>
        </pc:spChg>
      </pc:sldChg>
      <pc:sldChg chg="modSp add ord">
        <pc:chgData name="Julia Ault" userId="448e6d29-d07f-428e-8f66-47be6c4f352b" providerId="ADAL" clId="{C23B8010-FC2A-4937-808D-14970C672ADE}" dt="2018-03-02T16:32:10.564" v="3959" actId="1076"/>
        <pc:sldMkLst>
          <pc:docMk/>
          <pc:sldMk cId="2794570867" sldId="384"/>
        </pc:sldMkLst>
        <pc:spChg chg="mod">
          <ac:chgData name="Julia Ault" userId="448e6d29-d07f-428e-8f66-47be6c4f352b" providerId="ADAL" clId="{C23B8010-FC2A-4937-808D-14970C672ADE}" dt="2018-03-02T12:46:44.681" v="3771" actId="1076"/>
          <ac:spMkLst>
            <pc:docMk/>
            <pc:sldMk cId="2794570867" sldId="384"/>
            <ac:spMk id="5" creationId="{30AF2A0C-DD37-433A-B768-0123F48C73AA}"/>
          </ac:spMkLst>
        </pc:spChg>
        <pc:spChg chg="mod">
          <ac:chgData name="Julia Ault" userId="448e6d29-d07f-428e-8f66-47be6c4f352b" providerId="ADAL" clId="{C23B8010-FC2A-4937-808D-14970C672ADE}" dt="2018-03-02T12:48:19.469" v="3783" actId="255"/>
          <ac:spMkLst>
            <pc:docMk/>
            <pc:sldMk cId="2794570867" sldId="384"/>
            <ac:spMk id="6" creationId="{ADD3AE8A-4461-4229-9586-47F78E35950C}"/>
          </ac:spMkLst>
        </pc:spChg>
      </pc:sldChg>
      <pc:sldChg chg="modSp">
        <pc:chgData name="Julia Ault" userId="448e6d29-d07f-428e-8f66-47be6c4f352b" providerId="ADAL" clId="{C23B8010-FC2A-4937-808D-14970C672ADE}" dt="2018-03-02T12:49:36.851" v="3788" actId="20577"/>
        <pc:sldMkLst>
          <pc:docMk/>
          <pc:sldMk cId="2704029510" sldId="401"/>
        </pc:sldMkLst>
        <pc:spChg chg="mod">
          <ac:chgData name="Julia Ault" userId="448e6d29-d07f-428e-8f66-47be6c4f352b" providerId="ADAL" clId="{C23B8010-FC2A-4937-808D-14970C672ADE}" dt="2018-03-02T12:49:36.851" v="3788" actId="20577"/>
          <ac:spMkLst>
            <pc:docMk/>
            <pc:sldMk cId="2704029510" sldId="401"/>
            <ac:spMk id="2" creationId="{FC6377EA-9470-454B-AA56-5D95C5452F6C}"/>
          </ac:spMkLst>
        </pc:spChg>
        <pc:spChg chg="mod">
          <ac:chgData name="Julia Ault" userId="448e6d29-d07f-428e-8f66-47be6c4f352b" providerId="ADAL" clId="{C23B8010-FC2A-4937-808D-14970C672ADE}" dt="2018-03-02T12:49:17.260" v="3785" actId="2711"/>
          <ac:spMkLst>
            <pc:docMk/>
            <pc:sldMk cId="2704029510" sldId="401"/>
            <ac:spMk id="3" creationId="{0C6C2E7E-1E65-4114-AC63-88887A3C30CE}"/>
          </ac:spMkLst>
        </pc:spChg>
      </pc:sldChg>
      <pc:sldChg chg="modSp">
        <pc:chgData name="Julia Ault" userId="448e6d29-d07f-428e-8f66-47be6c4f352b" providerId="ADAL" clId="{C23B8010-FC2A-4937-808D-14970C672ADE}" dt="2018-03-02T12:52:44.577" v="3793" actId="2711"/>
        <pc:sldMkLst>
          <pc:docMk/>
          <pc:sldMk cId="2108981550" sldId="402"/>
        </pc:sldMkLst>
        <pc:spChg chg="mod">
          <ac:chgData name="Julia Ault" userId="448e6d29-d07f-428e-8f66-47be6c4f352b" providerId="ADAL" clId="{C23B8010-FC2A-4937-808D-14970C672ADE}" dt="2018-03-02T12:50:05.178" v="3792" actId="1076"/>
          <ac:spMkLst>
            <pc:docMk/>
            <pc:sldMk cId="2108981550" sldId="402"/>
            <ac:spMk id="2" creationId="{FC6377EA-9470-454B-AA56-5D95C5452F6C}"/>
          </ac:spMkLst>
        </pc:spChg>
        <pc:spChg chg="mod">
          <ac:chgData name="Julia Ault" userId="448e6d29-d07f-428e-8f66-47be6c4f352b" providerId="ADAL" clId="{C23B8010-FC2A-4937-808D-14970C672ADE}" dt="2018-03-02T12:52:44.577" v="3793" actId="2711"/>
          <ac:spMkLst>
            <pc:docMk/>
            <pc:sldMk cId="2108981550" sldId="402"/>
            <ac:spMk id="3" creationId="{0C6C2E7E-1E65-4114-AC63-88887A3C30CE}"/>
          </ac:spMkLst>
        </pc:spChg>
      </pc:sldChg>
      <pc:sldChg chg="modSp">
        <pc:chgData name="Julia Ault" userId="448e6d29-d07f-428e-8f66-47be6c4f352b" providerId="ADAL" clId="{C23B8010-FC2A-4937-808D-14970C672ADE}" dt="2018-03-01T14:58:20.056" v="3147" actId="20577"/>
        <pc:sldMkLst>
          <pc:docMk/>
          <pc:sldMk cId="1889139669" sldId="403"/>
        </pc:sldMkLst>
        <pc:spChg chg="mod">
          <ac:chgData name="Julia Ault" userId="448e6d29-d07f-428e-8f66-47be6c4f352b" providerId="ADAL" clId="{C23B8010-FC2A-4937-808D-14970C672ADE}" dt="2018-03-01T14:58:20.056" v="3147" actId="20577"/>
          <ac:spMkLst>
            <pc:docMk/>
            <pc:sldMk cId="1889139669" sldId="403"/>
            <ac:spMk id="13314" creationId="{00000000-0000-0000-0000-000000000000}"/>
          </ac:spMkLst>
        </pc:spChg>
      </pc:sldChg>
      <pc:sldChg chg="modSp">
        <pc:chgData name="Julia Ault" userId="448e6d29-d07f-428e-8f66-47be6c4f352b" providerId="ADAL" clId="{C23B8010-FC2A-4937-808D-14970C672ADE}" dt="2018-03-02T12:53:11.308" v="3797" actId="1076"/>
        <pc:sldMkLst>
          <pc:docMk/>
          <pc:sldMk cId="455841770" sldId="404"/>
        </pc:sldMkLst>
        <pc:spChg chg="mod">
          <ac:chgData name="Julia Ault" userId="448e6d29-d07f-428e-8f66-47be6c4f352b" providerId="ADAL" clId="{C23B8010-FC2A-4937-808D-14970C672ADE}" dt="2018-03-02T12:53:11.308" v="3797" actId="1076"/>
          <ac:spMkLst>
            <pc:docMk/>
            <pc:sldMk cId="455841770" sldId="404"/>
            <ac:spMk id="2" creationId="{FC6377EA-9470-454B-AA56-5D95C5452F6C}"/>
          </ac:spMkLst>
        </pc:spChg>
        <pc:spChg chg="mod">
          <ac:chgData name="Julia Ault" userId="448e6d29-d07f-428e-8f66-47be6c4f352b" providerId="ADAL" clId="{C23B8010-FC2A-4937-808D-14970C672ADE}" dt="2018-03-02T12:53:01.586" v="3796" actId="27636"/>
          <ac:spMkLst>
            <pc:docMk/>
            <pc:sldMk cId="455841770" sldId="404"/>
            <ac:spMk id="3" creationId="{0C6C2E7E-1E65-4114-AC63-88887A3C30CE}"/>
          </ac:spMkLst>
        </pc:spChg>
      </pc:sldChg>
      <pc:sldChg chg="addSp delSp modSp">
        <pc:chgData name="Julia Ault" userId="448e6d29-d07f-428e-8f66-47be6c4f352b" providerId="ADAL" clId="{C23B8010-FC2A-4937-808D-14970C672ADE}" dt="2018-03-02T13:00:34.246" v="3844" actId="1076"/>
        <pc:sldMkLst>
          <pc:docMk/>
          <pc:sldMk cId="3822911679" sldId="405"/>
        </pc:sldMkLst>
        <pc:spChg chg="del mod">
          <ac:chgData name="Julia Ault" userId="448e6d29-d07f-428e-8f66-47be6c4f352b" providerId="ADAL" clId="{C23B8010-FC2A-4937-808D-14970C672ADE}" dt="2018-03-02T12:56:12.013" v="3802" actId="478"/>
          <ac:spMkLst>
            <pc:docMk/>
            <pc:sldMk cId="3822911679" sldId="405"/>
            <ac:spMk id="2" creationId="{FC6377EA-9470-454B-AA56-5D95C5452F6C}"/>
          </ac:spMkLst>
        </pc:spChg>
        <pc:spChg chg="mod">
          <ac:chgData name="Julia Ault" userId="448e6d29-d07f-428e-8f66-47be6c4f352b" providerId="ADAL" clId="{C23B8010-FC2A-4937-808D-14970C672ADE}" dt="2018-03-02T12:59:20.587" v="3837" actId="1076"/>
          <ac:spMkLst>
            <pc:docMk/>
            <pc:sldMk cId="3822911679" sldId="405"/>
            <ac:spMk id="3" creationId="{0C6C2E7E-1E65-4114-AC63-88887A3C30CE}"/>
          </ac:spMkLst>
        </pc:spChg>
        <pc:spChg chg="add mod">
          <ac:chgData name="Julia Ault" userId="448e6d29-d07f-428e-8f66-47be6c4f352b" providerId="ADAL" clId="{C23B8010-FC2A-4937-808D-14970C672ADE}" dt="2018-03-02T13:00:34.246" v="3844" actId="1076"/>
          <ac:spMkLst>
            <pc:docMk/>
            <pc:sldMk cId="3822911679" sldId="405"/>
            <ac:spMk id="4" creationId="{D9A8A4A7-FD76-4C45-A0ED-681E889FAF7F}"/>
          </ac:spMkLst>
        </pc:spChg>
      </pc:sldChg>
      <pc:sldChg chg="delSp modSp">
        <pc:chgData name="Julia Ault" userId="448e6d29-d07f-428e-8f66-47be6c4f352b" providerId="ADAL" clId="{C23B8010-FC2A-4937-808D-14970C672ADE}" dt="2018-03-02T13:00:52.454" v="3845" actId="2711"/>
        <pc:sldMkLst>
          <pc:docMk/>
          <pc:sldMk cId="3042671007" sldId="408"/>
        </pc:sldMkLst>
        <pc:spChg chg="mod">
          <ac:chgData name="Julia Ault" userId="448e6d29-d07f-428e-8f66-47be6c4f352b" providerId="ADAL" clId="{C23B8010-FC2A-4937-808D-14970C672ADE}" dt="2018-03-02T13:00:52.454" v="3845" actId="2711"/>
          <ac:spMkLst>
            <pc:docMk/>
            <pc:sldMk cId="3042671007" sldId="408"/>
            <ac:spMk id="8" creationId="{23B5F192-61E3-4EEE-A142-3B2DC42623A4}"/>
          </ac:spMkLst>
        </pc:spChg>
        <pc:picChg chg="del">
          <ac:chgData name="Julia Ault" userId="448e6d29-d07f-428e-8f66-47be6c4f352b" providerId="ADAL" clId="{C23B8010-FC2A-4937-808D-14970C672ADE}" dt="2018-03-01T15:10:38.727" v="3157" actId="478"/>
          <ac:picMkLst>
            <pc:docMk/>
            <pc:sldMk cId="3042671007" sldId="408"/>
            <ac:picMk id="7" creationId="{00000000-0000-0000-0000-000000000000}"/>
          </ac:picMkLst>
        </pc:picChg>
      </pc:sldChg>
      <pc:sldChg chg="modSp">
        <pc:chgData name="Julia Ault" userId="448e6d29-d07f-428e-8f66-47be6c4f352b" providerId="ADAL" clId="{C23B8010-FC2A-4937-808D-14970C672ADE}" dt="2018-03-02T13:01:17.400" v="3850" actId="1076"/>
        <pc:sldMkLst>
          <pc:docMk/>
          <pc:sldMk cId="3638760204" sldId="409"/>
        </pc:sldMkLst>
        <pc:spChg chg="mod">
          <ac:chgData name="Julia Ault" userId="448e6d29-d07f-428e-8f66-47be6c4f352b" providerId="ADAL" clId="{C23B8010-FC2A-4937-808D-14970C672ADE}" dt="2018-03-02T13:01:05.420" v="3847" actId="255"/>
          <ac:spMkLst>
            <pc:docMk/>
            <pc:sldMk cId="3638760204" sldId="409"/>
            <ac:spMk id="2" creationId="{FC6377EA-9470-454B-AA56-5D95C5452F6C}"/>
          </ac:spMkLst>
        </pc:spChg>
        <pc:spChg chg="mod">
          <ac:chgData name="Julia Ault" userId="448e6d29-d07f-428e-8f66-47be6c4f352b" providerId="ADAL" clId="{C23B8010-FC2A-4937-808D-14970C672ADE}" dt="2018-03-02T13:01:17.400" v="3850" actId="1076"/>
          <ac:spMkLst>
            <pc:docMk/>
            <pc:sldMk cId="3638760204" sldId="409"/>
            <ac:spMk id="3" creationId="{0C6C2E7E-1E65-4114-AC63-88887A3C30CE}"/>
          </ac:spMkLst>
        </pc:spChg>
      </pc:sldChg>
      <pc:sldChg chg="modSp">
        <pc:chgData name="Julia Ault" userId="448e6d29-d07f-428e-8f66-47be6c4f352b" providerId="ADAL" clId="{C23B8010-FC2A-4937-808D-14970C672ADE}" dt="2018-03-02T13:01:46.942" v="3855" actId="1076"/>
        <pc:sldMkLst>
          <pc:docMk/>
          <pc:sldMk cId="593309578" sldId="410"/>
        </pc:sldMkLst>
        <pc:spChg chg="mod">
          <ac:chgData name="Julia Ault" userId="448e6d29-d07f-428e-8f66-47be6c4f352b" providerId="ADAL" clId="{C23B8010-FC2A-4937-808D-14970C672ADE}" dt="2018-03-02T13:01:46.942" v="3855" actId="1076"/>
          <ac:spMkLst>
            <pc:docMk/>
            <pc:sldMk cId="593309578" sldId="410"/>
            <ac:spMk id="2" creationId="{FC6377EA-9470-454B-AA56-5D95C5452F6C}"/>
          </ac:spMkLst>
        </pc:spChg>
        <pc:spChg chg="mod">
          <ac:chgData name="Julia Ault" userId="448e6d29-d07f-428e-8f66-47be6c4f352b" providerId="ADAL" clId="{C23B8010-FC2A-4937-808D-14970C672ADE}" dt="2018-03-02T13:01:41.583" v="3854" actId="14100"/>
          <ac:spMkLst>
            <pc:docMk/>
            <pc:sldMk cId="593309578" sldId="410"/>
            <ac:spMk id="3" creationId="{0C6C2E7E-1E65-4114-AC63-88887A3C30CE}"/>
          </ac:spMkLst>
        </pc:spChg>
      </pc:sldChg>
      <pc:sldChg chg="modSp">
        <pc:chgData name="Julia Ault" userId="448e6d29-d07f-428e-8f66-47be6c4f352b" providerId="ADAL" clId="{C23B8010-FC2A-4937-808D-14970C672ADE}" dt="2018-03-02T13:02:16.188" v="3861" actId="1076"/>
        <pc:sldMkLst>
          <pc:docMk/>
          <pc:sldMk cId="1125725136" sldId="411"/>
        </pc:sldMkLst>
        <pc:spChg chg="mod">
          <ac:chgData name="Julia Ault" userId="448e6d29-d07f-428e-8f66-47be6c4f352b" providerId="ADAL" clId="{C23B8010-FC2A-4937-808D-14970C672ADE}" dt="2018-03-02T13:02:16.188" v="3861" actId="1076"/>
          <ac:spMkLst>
            <pc:docMk/>
            <pc:sldMk cId="1125725136" sldId="411"/>
            <ac:spMk id="2" creationId="{FC6377EA-9470-454B-AA56-5D95C5452F6C}"/>
          </ac:spMkLst>
        </pc:spChg>
        <pc:spChg chg="mod">
          <ac:chgData name="Julia Ault" userId="448e6d29-d07f-428e-8f66-47be6c4f352b" providerId="ADAL" clId="{C23B8010-FC2A-4937-808D-14970C672ADE}" dt="2018-03-02T13:02:13.078" v="3860" actId="14100"/>
          <ac:spMkLst>
            <pc:docMk/>
            <pc:sldMk cId="1125725136" sldId="411"/>
            <ac:spMk id="3" creationId="{0C6C2E7E-1E65-4114-AC63-88887A3C30CE}"/>
          </ac:spMkLst>
        </pc:spChg>
      </pc:sldChg>
      <pc:sldChg chg="modSp">
        <pc:chgData name="Julia Ault" userId="448e6d29-d07f-428e-8f66-47be6c4f352b" providerId="ADAL" clId="{C23B8010-FC2A-4937-808D-14970C672ADE}" dt="2018-03-02T13:02:43.943" v="3864" actId="2711"/>
        <pc:sldMkLst>
          <pc:docMk/>
          <pc:sldMk cId="4119001625" sldId="416"/>
        </pc:sldMkLst>
        <pc:spChg chg="mod">
          <ac:chgData name="Julia Ault" userId="448e6d29-d07f-428e-8f66-47be6c4f352b" providerId="ADAL" clId="{C23B8010-FC2A-4937-808D-14970C672ADE}" dt="2018-03-02T13:02:31.131" v="3863" actId="2711"/>
          <ac:spMkLst>
            <pc:docMk/>
            <pc:sldMk cId="4119001625" sldId="416"/>
            <ac:spMk id="2" creationId="{FC6377EA-9470-454B-AA56-5D95C5452F6C}"/>
          </ac:spMkLst>
        </pc:spChg>
        <pc:spChg chg="mod">
          <ac:chgData name="Julia Ault" userId="448e6d29-d07f-428e-8f66-47be6c4f352b" providerId="ADAL" clId="{C23B8010-FC2A-4937-808D-14970C672ADE}" dt="2018-03-02T13:02:43.943" v="3864" actId="2711"/>
          <ac:spMkLst>
            <pc:docMk/>
            <pc:sldMk cId="4119001625" sldId="416"/>
            <ac:spMk id="3" creationId="{0C6C2E7E-1E65-4114-AC63-88887A3C30CE}"/>
          </ac:spMkLst>
        </pc:spChg>
      </pc:sldChg>
      <pc:sldChg chg="delSp modSp">
        <pc:chgData name="Julia Ault" userId="448e6d29-d07f-428e-8f66-47be6c4f352b" providerId="ADAL" clId="{C23B8010-FC2A-4937-808D-14970C672ADE}" dt="2018-03-02T13:02:54.965" v="3865" actId="2711"/>
        <pc:sldMkLst>
          <pc:docMk/>
          <pc:sldMk cId="1469905680" sldId="417"/>
        </pc:sldMkLst>
        <pc:spChg chg="mod">
          <ac:chgData name="Julia Ault" userId="448e6d29-d07f-428e-8f66-47be6c4f352b" providerId="ADAL" clId="{C23B8010-FC2A-4937-808D-14970C672ADE}" dt="2018-03-02T13:02:54.965" v="3865" actId="2711"/>
          <ac:spMkLst>
            <pc:docMk/>
            <pc:sldMk cId="1469905680" sldId="417"/>
            <ac:spMk id="8" creationId="{23B5F192-61E3-4EEE-A142-3B2DC42623A4}"/>
          </ac:spMkLst>
        </pc:spChg>
        <pc:picChg chg="del">
          <ac:chgData name="Julia Ault" userId="448e6d29-d07f-428e-8f66-47be6c4f352b" providerId="ADAL" clId="{C23B8010-FC2A-4937-808D-14970C672ADE}" dt="2018-03-01T15:11:21.373" v="3161" actId="478"/>
          <ac:picMkLst>
            <pc:docMk/>
            <pc:sldMk cId="1469905680" sldId="417"/>
            <ac:picMk id="7" creationId="{00000000-0000-0000-0000-000000000000}"/>
          </ac:picMkLst>
        </pc:picChg>
      </pc:sldChg>
      <pc:sldChg chg="delSp modSp">
        <pc:chgData name="Julia Ault" userId="448e6d29-d07f-428e-8f66-47be6c4f352b" providerId="ADAL" clId="{C23B8010-FC2A-4937-808D-14970C672ADE}" dt="2018-03-02T13:03:22.653" v="3871" actId="20577"/>
        <pc:sldMkLst>
          <pc:docMk/>
          <pc:sldMk cId="2689734468" sldId="418"/>
        </pc:sldMkLst>
        <pc:spChg chg="mod">
          <ac:chgData name="Julia Ault" userId="448e6d29-d07f-428e-8f66-47be6c4f352b" providerId="ADAL" clId="{C23B8010-FC2A-4937-808D-14970C672ADE}" dt="2018-03-02T13:03:03.586" v="3866" actId="20577"/>
          <ac:spMkLst>
            <pc:docMk/>
            <pc:sldMk cId="2689734468" sldId="418"/>
            <ac:spMk id="2" creationId="{00000000-0000-0000-0000-000000000000}"/>
          </ac:spMkLst>
        </pc:spChg>
        <pc:spChg chg="mod">
          <ac:chgData name="Julia Ault" userId="448e6d29-d07f-428e-8f66-47be6c4f352b" providerId="ADAL" clId="{C23B8010-FC2A-4937-808D-14970C672ADE}" dt="2018-03-02T13:03:22.653" v="3871" actId="20577"/>
          <ac:spMkLst>
            <pc:docMk/>
            <pc:sldMk cId="2689734468" sldId="418"/>
            <ac:spMk id="3" creationId="{00000000-0000-0000-0000-000000000000}"/>
          </ac:spMkLst>
        </pc:spChg>
        <pc:picChg chg="del">
          <ac:chgData name="Julia Ault" userId="448e6d29-d07f-428e-8f66-47be6c4f352b" providerId="ADAL" clId="{C23B8010-FC2A-4937-808D-14970C672ADE}" dt="2018-03-01T15:10:20.679" v="3156" actId="478"/>
          <ac:picMkLst>
            <pc:docMk/>
            <pc:sldMk cId="2689734468" sldId="418"/>
            <ac:picMk id="4" creationId="{00000000-0000-0000-0000-000000000000}"/>
          </ac:picMkLst>
        </pc:picChg>
      </pc:sldChg>
      <pc:sldChg chg="delSp modSp">
        <pc:chgData name="Julia Ault" userId="448e6d29-d07f-428e-8f66-47be6c4f352b" providerId="ADAL" clId="{C23B8010-FC2A-4937-808D-14970C672ADE}" dt="2018-03-02T13:03:53.604" v="3874" actId="14100"/>
        <pc:sldMkLst>
          <pc:docMk/>
          <pc:sldMk cId="2542814446" sldId="419"/>
        </pc:sldMkLst>
        <pc:spChg chg="mod">
          <ac:chgData name="Julia Ault" userId="448e6d29-d07f-428e-8f66-47be6c4f352b" providerId="ADAL" clId="{C23B8010-FC2A-4937-808D-14970C672ADE}" dt="2018-03-02T13:03:47.326" v="3873" actId="14100"/>
          <ac:spMkLst>
            <pc:docMk/>
            <pc:sldMk cId="2542814446" sldId="419"/>
            <ac:spMk id="2" creationId="{00000000-0000-0000-0000-000000000000}"/>
          </ac:spMkLst>
        </pc:spChg>
        <pc:spChg chg="mod">
          <ac:chgData name="Julia Ault" userId="448e6d29-d07f-428e-8f66-47be6c4f352b" providerId="ADAL" clId="{C23B8010-FC2A-4937-808D-14970C672ADE}" dt="2018-03-02T13:03:53.604" v="3874" actId="14100"/>
          <ac:spMkLst>
            <pc:docMk/>
            <pc:sldMk cId="2542814446" sldId="419"/>
            <ac:spMk id="3" creationId="{00000000-0000-0000-0000-000000000000}"/>
          </ac:spMkLst>
        </pc:spChg>
        <pc:picChg chg="del">
          <ac:chgData name="Julia Ault" userId="448e6d29-d07f-428e-8f66-47be6c4f352b" providerId="ADAL" clId="{C23B8010-FC2A-4937-808D-14970C672ADE}" dt="2018-03-01T15:11:30.230" v="3162" actId="478"/>
          <ac:picMkLst>
            <pc:docMk/>
            <pc:sldMk cId="2542814446" sldId="419"/>
            <ac:picMk id="4" creationId="{00000000-0000-0000-0000-000000000000}"/>
          </ac:picMkLst>
        </pc:picChg>
      </pc:sldChg>
      <pc:sldChg chg="modSp">
        <pc:chgData name="Julia Ault" userId="448e6d29-d07f-428e-8f66-47be6c4f352b" providerId="ADAL" clId="{C23B8010-FC2A-4937-808D-14970C672ADE}" dt="2018-03-03T14:26:49.208" v="5028" actId="14100"/>
        <pc:sldMkLst>
          <pc:docMk/>
          <pc:sldMk cId="3798414296" sldId="420"/>
        </pc:sldMkLst>
        <pc:spChg chg="mod">
          <ac:chgData name="Julia Ault" userId="448e6d29-d07f-428e-8f66-47be6c4f352b" providerId="ADAL" clId="{C23B8010-FC2A-4937-808D-14970C672ADE}" dt="2018-03-03T14:26:10.080" v="5021" actId="20577"/>
          <ac:spMkLst>
            <pc:docMk/>
            <pc:sldMk cId="3798414296" sldId="420"/>
            <ac:spMk id="2" creationId="{FC6377EA-9470-454B-AA56-5D95C5452F6C}"/>
          </ac:spMkLst>
        </pc:spChg>
        <pc:spChg chg="mod">
          <ac:chgData name="Julia Ault" userId="448e6d29-d07f-428e-8f66-47be6c4f352b" providerId="ADAL" clId="{C23B8010-FC2A-4937-808D-14970C672ADE}" dt="2018-03-03T14:26:49.208" v="5028" actId="14100"/>
          <ac:spMkLst>
            <pc:docMk/>
            <pc:sldMk cId="3798414296" sldId="420"/>
            <ac:spMk id="3" creationId="{0C6C2E7E-1E65-4114-AC63-88887A3C30CE}"/>
          </ac:spMkLst>
        </pc:spChg>
      </pc:sldChg>
      <pc:sldChg chg="modSp">
        <pc:chgData name="Julia Ault" userId="448e6d29-d07f-428e-8f66-47be6c4f352b" providerId="ADAL" clId="{C23B8010-FC2A-4937-808D-14970C672ADE}" dt="2018-03-03T14:28:07.095" v="5059" actId="20577"/>
        <pc:sldMkLst>
          <pc:docMk/>
          <pc:sldMk cId="2858266928" sldId="421"/>
        </pc:sldMkLst>
        <pc:spChg chg="mod">
          <ac:chgData name="Julia Ault" userId="448e6d29-d07f-428e-8f66-47be6c4f352b" providerId="ADAL" clId="{C23B8010-FC2A-4937-808D-14970C672ADE}" dt="2018-03-03T14:27:34.525" v="5039" actId="20577"/>
          <ac:spMkLst>
            <pc:docMk/>
            <pc:sldMk cId="2858266928" sldId="421"/>
            <ac:spMk id="2" creationId="{FC6377EA-9470-454B-AA56-5D95C5452F6C}"/>
          </ac:spMkLst>
        </pc:spChg>
        <pc:spChg chg="mod">
          <ac:chgData name="Julia Ault" userId="448e6d29-d07f-428e-8f66-47be6c4f352b" providerId="ADAL" clId="{C23B8010-FC2A-4937-808D-14970C672ADE}" dt="2018-03-03T14:28:07.095" v="5059" actId="20577"/>
          <ac:spMkLst>
            <pc:docMk/>
            <pc:sldMk cId="2858266928" sldId="421"/>
            <ac:spMk id="3" creationId="{0C6C2E7E-1E65-4114-AC63-88887A3C30CE}"/>
          </ac:spMkLst>
        </pc:spChg>
      </pc:sldChg>
      <pc:sldChg chg="modSp ord">
        <pc:chgData name="Julia Ault" userId="448e6d29-d07f-428e-8f66-47be6c4f352b" providerId="ADAL" clId="{C23B8010-FC2A-4937-808D-14970C672ADE}" dt="2018-03-02T13:05:16.206" v="3882" actId="14100"/>
        <pc:sldMkLst>
          <pc:docMk/>
          <pc:sldMk cId="93203817" sldId="422"/>
        </pc:sldMkLst>
        <pc:spChg chg="mod">
          <ac:chgData name="Julia Ault" userId="448e6d29-d07f-428e-8f66-47be6c4f352b" providerId="ADAL" clId="{C23B8010-FC2A-4937-808D-14970C672ADE}" dt="2018-03-02T13:04:32.430" v="3876" actId="1076"/>
          <ac:spMkLst>
            <pc:docMk/>
            <pc:sldMk cId="93203817" sldId="422"/>
            <ac:spMk id="2" creationId="{FC6377EA-9470-454B-AA56-5D95C5452F6C}"/>
          </ac:spMkLst>
        </pc:spChg>
        <pc:spChg chg="mod">
          <ac:chgData name="Julia Ault" userId="448e6d29-d07f-428e-8f66-47be6c4f352b" providerId="ADAL" clId="{C23B8010-FC2A-4937-808D-14970C672ADE}" dt="2018-03-02T13:04:27.676" v="3875" actId="14100"/>
          <ac:spMkLst>
            <pc:docMk/>
            <pc:sldMk cId="93203817" sldId="422"/>
            <ac:spMk id="3" creationId="{0C6C2E7E-1E65-4114-AC63-88887A3C30CE}"/>
          </ac:spMkLst>
        </pc:spChg>
      </pc:sldChg>
      <pc:sldChg chg="addSp delSp modSp">
        <pc:chgData name="Julia Ault" userId="448e6d29-d07f-428e-8f66-47be6c4f352b" providerId="ADAL" clId="{C23B8010-FC2A-4937-808D-14970C672ADE}" dt="2018-03-04T13:32:18.626" v="5719" actId="1076"/>
        <pc:sldMkLst>
          <pc:docMk/>
          <pc:sldMk cId="4192407553" sldId="423"/>
        </pc:sldMkLst>
        <pc:spChg chg="mod">
          <ac:chgData name="Julia Ault" userId="448e6d29-d07f-428e-8f66-47be6c4f352b" providerId="ADAL" clId="{C23B8010-FC2A-4937-808D-14970C672ADE}" dt="2018-03-04T13:16:04.890" v="5151" actId="20577"/>
          <ac:spMkLst>
            <pc:docMk/>
            <pc:sldMk cId="4192407553" sldId="423"/>
            <ac:spMk id="2" creationId="{FC6377EA-9470-454B-AA56-5D95C5452F6C}"/>
          </ac:spMkLst>
        </pc:spChg>
        <pc:spChg chg="del mod">
          <ac:chgData name="Julia Ault" userId="448e6d29-d07f-428e-8f66-47be6c4f352b" providerId="ADAL" clId="{C23B8010-FC2A-4937-808D-14970C672ADE}" dt="2018-03-04T13:32:08.031" v="5714" actId="931"/>
          <ac:spMkLst>
            <pc:docMk/>
            <pc:sldMk cId="4192407553" sldId="423"/>
            <ac:spMk id="3" creationId="{0C6C2E7E-1E65-4114-AC63-88887A3C30CE}"/>
          </ac:spMkLst>
        </pc:spChg>
        <pc:picChg chg="add mod">
          <ac:chgData name="Julia Ault" userId="448e6d29-d07f-428e-8f66-47be6c4f352b" providerId="ADAL" clId="{C23B8010-FC2A-4937-808D-14970C672ADE}" dt="2018-03-04T13:32:18.626" v="5719" actId="1076"/>
          <ac:picMkLst>
            <pc:docMk/>
            <pc:sldMk cId="4192407553" sldId="423"/>
            <ac:picMk id="5" creationId="{53B10D9E-45C6-4510-83E7-C90D2AB2D786}"/>
          </ac:picMkLst>
        </pc:picChg>
      </pc:sldChg>
      <pc:sldChg chg="modSp">
        <pc:chgData name="Julia Ault" userId="448e6d29-d07f-428e-8f66-47be6c4f352b" providerId="ADAL" clId="{C23B8010-FC2A-4937-808D-14970C672ADE}" dt="2018-03-02T13:06:28.976" v="3892" actId="14100"/>
        <pc:sldMkLst>
          <pc:docMk/>
          <pc:sldMk cId="3351951880" sldId="424"/>
        </pc:sldMkLst>
        <pc:spChg chg="mod">
          <ac:chgData name="Julia Ault" userId="448e6d29-d07f-428e-8f66-47be6c4f352b" providerId="ADAL" clId="{C23B8010-FC2A-4937-808D-14970C672ADE}" dt="2018-03-02T13:06:12.761" v="3889" actId="255"/>
          <ac:spMkLst>
            <pc:docMk/>
            <pc:sldMk cId="3351951880" sldId="424"/>
            <ac:spMk id="5" creationId="{00000000-0000-0000-0000-000000000000}"/>
          </ac:spMkLst>
        </pc:spChg>
        <pc:graphicFrameChg chg="mod modGraphic">
          <ac:chgData name="Julia Ault" userId="448e6d29-d07f-428e-8f66-47be6c4f352b" providerId="ADAL" clId="{C23B8010-FC2A-4937-808D-14970C672ADE}" dt="2018-03-02T13:06:28.976" v="3892" actId="14100"/>
          <ac:graphicFrameMkLst>
            <pc:docMk/>
            <pc:sldMk cId="3351951880" sldId="424"/>
            <ac:graphicFrameMk id="10" creationId="{00000000-0000-0000-0000-000000000000}"/>
          </ac:graphicFrameMkLst>
        </pc:graphicFrameChg>
      </pc:sldChg>
      <pc:sldChg chg="modSp">
        <pc:chgData name="Julia Ault" userId="448e6d29-d07f-428e-8f66-47be6c4f352b" providerId="ADAL" clId="{C23B8010-FC2A-4937-808D-14970C672ADE}" dt="2018-03-03T14:30:03.323" v="5107" actId="20577"/>
        <pc:sldMkLst>
          <pc:docMk/>
          <pc:sldMk cId="4046249751" sldId="425"/>
        </pc:sldMkLst>
        <pc:spChg chg="mod">
          <ac:chgData name="Julia Ault" userId="448e6d29-d07f-428e-8f66-47be6c4f352b" providerId="ADAL" clId="{C23B8010-FC2A-4937-808D-14970C672ADE}" dt="2018-03-02T13:07:00.445" v="3894" actId="255"/>
          <ac:spMkLst>
            <pc:docMk/>
            <pc:sldMk cId="4046249751" sldId="425"/>
            <ac:spMk id="2" creationId="{00000000-0000-0000-0000-000000000000}"/>
          </ac:spMkLst>
        </pc:spChg>
        <pc:spChg chg="mod">
          <ac:chgData name="Julia Ault" userId="448e6d29-d07f-428e-8f66-47be6c4f352b" providerId="ADAL" clId="{C23B8010-FC2A-4937-808D-14970C672ADE}" dt="2018-03-03T14:30:03.323" v="5107" actId="20577"/>
          <ac:spMkLst>
            <pc:docMk/>
            <pc:sldMk cId="4046249751" sldId="425"/>
            <ac:spMk id="5" creationId="{00000000-0000-0000-0000-000000000000}"/>
          </ac:spMkLst>
        </pc:spChg>
        <pc:graphicFrameChg chg="mod">
          <ac:chgData name="Julia Ault" userId="448e6d29-d07f-428e-8f66-47be6c4f352b" providerId="ADAL" clId="{C23B8010-FC2A-4937-808D-14970C672ADE}" dt="2018-03-02T13:07:41.778" v="3900" actId="1076"/>
          <ac:graphicFrameMkLst>
            <pc:docMk/>
            <pc:sldMk cId="4046249751" sldId="425"/>
            <ac:graphicFrameMk id="4" creationId="{00000000-0000-0000-0000-000000000000}"/>
          </ac:graphicFrameMkLst>
        </pc:graphicFrameChg>
        <pc:graphicFrameChg chg="mod modGraphic">
          <ac:chgData name="Julia Ault" userId="448e6d29-d07f-428e-8f66-47be6c4f352b" providerId="ADAL" clId="{C23B8010-FC2A-4937-808D-14970C672ADE}" dt="2018-03-02T13:07:47.653" v="3901" actId="1076"/>
          <ac:graphicFrameMkLst>
            <pc:docMk/>
            <pc:sldMk cId="4046249751" sldId="425"/>
            <ac:graphicFrameMk id="6" creationId="{00000000-0000-0000-0000-000000000000}"/>
          </ac:graphicFrameMkLst>
        </pc:graphicFrameChg>
      </pc:sldChg>
      <pc:sldChg chg="modSp">
        <pc:chgData name="Julia Ault" userId="448e6d29-d07f-428e-8f66-47be6c4f352b" providerId="ADAL" clId="{C23B8010-FC2A-4937-808D-14970C672ADE}" dt="2018-03-02T13:08:13.878" v="3903" actId="14100"/>
        <pc:sldMkLst>
          <pc:docMk/>
          <pc:sldMk cId="1685585594" sldId="426"/>
        </pc:sldMkLst>
        <pc:spChg chg="mod">
          <ac:chgData name="Julia Ault" userId="448e6d29-d07f-428e-8f66-47be6c4f352b" providerId="ADAL" clId="{C23B8010-FC2A-4937-808D-14970C672ADE}" dt="2018-03-02T13:08:13.878" v="3903" actId="14100"/>
          <ac:spMkLst>
            <pc:docMk/>
            <pc:sldMk cId="1685585594" sldId="426"/>
            <ac:spMk id="2" creationId="{00000000-0000-0000-0000-000000000000}"/>
          </ac:spMkLst>
        </pc:spChg>
      </pc:sldChg>
      <pc:sldChg chg="modSp">
        <pc:chgData name="Julia Ault" userId="448e6d29-d07f-428e-8f66-47be6c4f352b" providerId="ADAL" clId="{C23B8010-FC2A-4937-808D-14970C672ADE}" dt="2018-03-02T13:08:53.984" v="3913" actId="14100"/>
        <pc:sldMkLst>
          <pc:docMk/>
          <pc:sldMk cId="781116855" sldId="427"/>
        </pc:sldMkLst>
        <pc:spChg chg="mod">
          <ac:chgData name="Julia Ault" userId="448e6d29-d07f-428e-8f66-47be6c4f352b" providerId="ADAL" clId="{C23B8010-FC2A-4937-808D-14970C672ADE}" dt="2018-03-02T13:08:47.413" v="3912" actId="20577"/>
          <ac:spMkLst>
            <pc:docMk/>
            <pc:sldMk cId="781116855" sldId="427"/>
            <ac:spMk id="13314" creationId="{00000000-0000-0000-0000-000000000000}"/>
          </ac:spMkLst>
        </pc:spChg>
        <pc:spChg chg="mod">
          <ac:chgData name="Julia Ault" userId="448e6d29-d07f-428e-8f66-47be6c4f352b" providerId="ADAL" clId="{C23B8010-FC2A-4937-808D-14970C672ADE}" dt="2018-03-02T13:08:53.984" v="3913" actId="14100"/>
          <ac:spMkLst>
            <pc:docMk/>
            <pc:sldMk cId="781116855" sldId="427"/>
            <ac:spMk id="27651" creationId="{00000000-0000-0000-0000-000000000000}"/>
          </ac:spMkLst>
        </pc:spChg>
      </pc:sldChg>
      <pc:sldChg chg="modSp">
        <pc:chgData name="Julia Ault" userId="448e6d29-d07f-428e-8f66-47be6c4f352b" providerId="ADAL" clId="{C23B8010-FC2A-4937-808D-14970C672ADE}" dt="2018-03-02T13:10:31.254" v="3932" actId="1076"/>
        <pc:sldMkLst>
          <pc:docMk/>
          <pc:sldMk cId="3462062336" sldId="428"/>
        </pc:sldMkLst>
        <pc:spChg chg="mod">
          <ac:chgData name="Julia Ault" userId="448e6d29-d07f-428e-8f66-47be6c4f352b" providerId="ADAL" clId="{C23B8010-FC2A-4937-808D-14970C672ADE}" dt="2018-03-02T13:09:48.888" v="3922" actId="20577"/>
          <ac:spMkLst>
            <pc:docMk/>
            <pc:sldMk cId="3462062336" sldId="428"/>
            <ac:spMk id="16386" creationId="{00000000-0000-0000-0000-000000000000}"/>
          </ac:spMkLst>
        </pc:spChg>
        <pc:spChg chg="mod">
          <ac:chgData name="Julia Ault" userId="448e6d29-d07f-428e-8f66-47be6c4f352b" providerId="ADAL" clId="{C23B8010-FC2A-4937-808D-14970C672ADE}" dt="2018-03-02T13:10:31.254" v="3932" actId="1076"/>
          <ac:spMkLst>
            <pc:docMk/>
            <pc:sldMk cId="3462062336" sldId="428"/>
            <ac:spMk id="35843" creationId="{00000000-0000-0000-0000-000000000000}"/>
          </ac:spMkLst>
        </pc:spChg>
      </pc:sldChg>
      <pc:sldChg chg="modSp">
        <pc:chgData name="Julia Ault" userId="448e6d29-d07f-428e-8f66-47be6c4f352b" providerId="ADAL" clId="{C23B8010-FC2A-4937-808D-14970C672ADE}" dt="2018-03-02T13:12:44.733" v="3938" actId="255"/>
        <pc:sldMkLst>
          <pc:docMk/>
          <pc:sldMk cId="2706714751" sldId="429"/>
        </pc:sldMkLst>
        <pc:spChg chg="mod">
          <ac:chgData name="Julia Ault" userId="448e6d29-d07f-428e-8f66-47be6c4f352b" providerId="ADAL" clId="{C23B8010-FC2A-4937-808D-14970C672ADE}" dt="2018-03-02T13:12:44.733" v="3938" actId="255"/>
          <ac:spMkLst>
            <pc:docMk/>
            <pc:sldMk cId="2706714751" sldId="429"/>
            <ac:spMk id="5" creationId="{00000000-0000-0000-0000-000000000000}"/>
          </ac:spMkLst>
        </pc:spChg>
        <pc:spChg chg="mod">
          <ac:chgData name="Julia Ault" userId="448e6d29-d07f-428e-8f66-47be6c4f352b" providerId="ADAL" clId="{C23B8010-FC2A-4937-808D-14970C672ADE}" dt="2018-03-02T13:12:25.304" v="3937" actId="20577"/>
          <ac:spMkLst>
            <pc:docMk/>
            <pc:sldMk cId="2706714751" sldId="429"/>
            <ac:spMk id="6147" creationId="{00000000-0000-0000-0000-000000000000}"/>
          </ac:spMkLst>
        </pc:spChg>
      </pc:sldChg>
      <pc:sldChg chg="modSp">
        <pc:chgData name="Julia Ault" userId="448e6d29-d07f-428e-8f66-47be6c4f352b" providerId="ADAL" clId="{C23B8010-FC2A-4937-808D-14970C672ADE}" dt="2018-03-01T15:17:37.688" v="3192" actId="20577"/>
        <pc:sldMkLst>
          <pc:docMk/>
          <pc:sldMk cId="3887009846" sldId="430"/>
        </pc:sldMkLst>
        <pc:spChg chg="mod">
          <ac:chgData name="Julia Ault" userId="448e6d29-d07f-428e-8f66-47be6c4f352b" providerId="ADAL" clId="{C23B8010-FC2A-4937-808D-14970C672ADE}" dt="2018-03-01T15:17:37.688" v="3192" actId="20577"/>
          <ac:spMkLst>
            <pc:docMk/>
            <pc:sldMk cId="3887009846" sldId="430"/>
            <ac:spMk id="7171" creationId="{00000000-0000-0000-0000-000000000000}"/>
          </ac:spMkLst>
        </pc:spChg>
      </pc:sldChg>
      <pc:sldChg chg="modSp">
        <pc:chgData name="Julia Ault" userId="448e6d29-d07f-428e-8f66-47be6c4f352b" providerId="ADAL" clId="{C23B8010-FC2A-4937-808D-14970C672ADE}" dt="2018-03-02T13:12:58.445" v="3940" actId="27636"/>
        <pc:sldMkLst>
          <pc:docMk/>
          <pc:sldMk cId="270896432" sldId="431"/>
        </pc:sldMkLst>
        <pc:spChg chg="mod">
          <ac:chgData name="Julia Ault" userId="448e6d29-d07f-428e-8f66-47be6c4f352b" providerId="ADAL" clId="{C23B8010-FC2A-4937-808D-14970C672ADE}" dt="2018-03-01T15:17:51.894" v="3194" actId="20577"/>
          <ac:spMkLst>
            <pc:docMk/>
            <pc:sldMk cId="270896432" sldId="431"/>
            <ac:spMk id="17410" creationId="{00000000-0000-0000-0000-000000000000}"/>
          </ac:spMkLst>
        </pc:spChg>
        <pc:spChg chg="mod">
          <ac:chgData name="Julia Ault" userId="448e6d29-d07f-428e-8f66-47be6c4f352b" providerId="ADAL" clId="{C23B8010-FC2A-4937-808D-14970C672ADE}" dt="2018-03-02T13:12:58.445" v="3940" actId="27636"/>
          <ac:spMkLst>
            <pc:docMk/>
            <pc:sldMk cId="270896432" sldId="431"/>
            <ac:spMk id="37891" creationId="{00000000-0000-0000-0000-000000000000}"/>
          </ac:spMkLst>
        </pc:spChg>
      </pc:sldChg>
      <pc:sldChg chg="modSp">
        <pc:chgData name="Julia Ault" userId="448e6d29-d07f-428e-8f66-47be6c4f352b" providerId="ADAL" clId="{C23B8010-FC2A-4937-808D-14970C672ADE}" dt="2018-03-01T15:18:12.051" v="3200" actId="255"/>
        <pc:sldMkLst>
          <pc:docMk/>
          <pc:sldMk cId="2078169327" sldId="432"/>
        </pc:sldMkLst>
        <pc:spChg chg="mod">
          <ac:chgData name="Julia Ault" userId="448e6d29-d07f-428e-8f66-47be6c4f352b" providerId="ADAL" clId="{C23B8010-FC2A-4937-808D-14970C672ADE}" dt="2018-03-01T15:18:12.051" v="3200" actId="255"/>
          <ac:spMkLst>
            <pc:docMk/>
            <pc:sldMk cId="2078169327" sldId="432"/>
            <ac:spMk id="5" creationId="{00000000-0000-0000-0000-000000000000}"/>
          </ac:spMkLst>
        </pc:spChg>
      </pc:sldChg>
      <pc:sldChg chg="modSp">
        <pc:chgData name="Julia Ault" userId="448e6d29-d07f-428e-8f66-47be6c4f352b" providerId="ADAL" clId="{C23B8010-FC2A-4937-808D-14970C672ADE}" dt="2018-03-02T13:13:24.450" v="3942" actId="1076"/>
        <pc:sldMkLst>
          <pc:docMk/>
          <pc:sldMk cId="2628398456" sldId="433"/>
        </pc:sldMkLst>
        <pc:spChg chg="mod">
          <ac:chgData name="Julia Ault" userId="448e6d29-d07f-428e-8f66-47be6c4f352b" providerId="ADAL" clId="{C23B8010-FC2A-4937-808D-14970C672ADE}" dt="2018-03-01T15:18:24.781" v="3202" actId="20577"/>
          <ac:spMkLst>
            <pc:docMk/>
            <pc:sldMk cId="2628398456" sldId="433"/>
            <ac:spMk id="4" creationId="{00000000-0000-0000-0000-000000000000}"/>
          </ac:spMkLst>
        </pc:spChg>
        <pc:spChg chg="mod">
          <ac:chgData name="Julia Ault" userId="448e6d29-d07f-428e-8f66-47be6c4f352b" providerId="ADAL" clId="{C23B8010-FC2A-4937-808D-14970C672ADE}" dt="2018-03-02T13:13:24.450" v="3942" actId="1076"/>
          <ac:spMkLst>
            <pc:docMk/>
            <pc:sldMk cId="2628398456" sldId="433"/>
            <ac:spMk id="10243" creationId="{00000000-0000-0000-0000-000000000000}"/>
          </ac:spMkLst>
        </pc:spChg>
        <pc:graphicFrameChg chg="mod">
          <ac:chgData name="Julia Ault" userId="448e6d29-d07f-428e-8f66-47be6c4f352b" providerId="ADAL" clId="{C23B8010-FC2A-4937-808D-14970C672ADE}" dt="2018-03-02T13:13:20.965" v="3941" actId="1076"/>
          <ac:graphicFrameMkLst>
            <pc:docMk/>
            <pc:sldMk cId="2628398456" sldId="433"/>
            <ac:graphicFrameMk id="10242" creationId="{00000000-0000-0000-0000-000000000000}"/>
          </ac:graphicFrameMkLst>
        </pc:graphicFrameChg>
      </pc:sldChg>
      <pc:sldChg chg="modSp">
        <pc:chgData name="Julia Ault" userId="448e6d29-d07f-428e-8f66-47be6c4f352b" providerId="ADAL" clId="{C23B8010-FC2A-4937-808D-14970C672ADE}" dt="2018-03-02T13:13:40.441" v="3945" actId="14100"/>
        <pc:sldMkLst>
          <pc:docMk/>
          <pc:sldMk cId="1751182916" sldId="434"/>
        </pc:sldMkLst>
        <pc:spChg chg="mod">
          <ac:chgData name="Julia Ault" userId="448e6d29-d07f-428e-8f66-47be6c4f352b" providerId="ADAL" clId="{C23B8010-FC2A-4937-808D-14970C672ADE}" dt="2018-03-01T15:18:35.623" v="3204" actId="20577"/>
          <ac:spMkLst>
            <pc:docMk/>
            <pc:sldMk cId="1751182916" sldId="434"/>
            <ac:spMk id="187396" creationId="{00000000-0000-0000-0000-000000000000}"/>
          </ac:spMkLst>
        </pc:spChg>
        <pc:graphicFrameChg chg="mod">
          <ac:chgData name="Julia Ault" userId="448e6d29-d07f-428e-8f66-47be6c4f352b" providerId="ADAL" clId="{C23B8010-FC2A-4937-808D-14970C672ADE}" dt="2018-03-02T13:13:40.441" v="3945" actId="14100"/>
          <ac:graphicFrameMkLst>
            <pc:docMk/>
            <pc:sldMk cId="1751182916" sldId="434"/>
            <ac:graphicFrameMk id="2" creationId="{00000000-0000-0000-0000-000000000000}"/>
          </ac:graphicFrameMkLst>
        </pc:graphicFrameChg>
      </pc:sldChg>
      <pc:sldChg chg="modSp">
        <pc:chgData name="Julia Ault" userId="448e6d29-d07f-428e-8f66-47be6c4f352b" providerId="ADAL" clId="{C23B8010-FC2A-4937-808D-14970C672ADE}" dt="2018-03-01T15:18:48.154" v="3206" actId="20577"/>
        <pc:sldMkLst>
          <pc:docMk/>
          <pc:sldMk cId="1167333524" sldId="435"/>
        </pc:sldMkLst>
        <pc:spChg chg="mod">
          <ac:chgData name="Julia Ault" userId="448e6d29-d07f-428e-8f66-47be6c4f352b" providerId="ADAL" clId="{C23B8010-FC2A-4937-808D-14970C672ADE}" dt="2018-03-01T15:18:48.154" v="3206" actId="20577"/>
          <ac:spMkLst>
            <pc:docMk/>
            <pc:sldMk cId="1167333524" sldId="435"/>
            <ac:spMk id="162818" creationId="{00000000-0000-0000-0000-000000000000}"/>
          </ac:spMkLst>
        </pc:spChg>
      </pc:sldChg>
      <pc:sldChg chg="modSp">
        <pc:chgData name="Julia Ault" userId="448e6d29-d07f-428e-8f66-47be6c4f352b" providerId="ADAL" clId="{C23B8010-FC2A-4937-808D-14970C672ADE}" dt="2018-03-01T15:19:08.669" v="3210" actId="14100"/>
        <pc:sldMkLst>
          <pc:docMk/>
          <pc:sldMk cId="1328908375" sldId="436"/>
        </pc:sldMkLst>
        <pc:spChg chg="mod">
          <ac:chgData name="Julia Ault" userId="448e6d29-d07f-428e-8f66-47be6c4f352b" providerId="ADAL" clId="{C23B8010-FC2A-4937-808D-14970C672ADE}" dt="2018-03-01T15:18:57.910" v="3208" actId="14100"/>
          <ac:spMkLst>
            <pc:docMk/>
            <pc:sldMk cId="1328908375" sldId="436"/>
            <ac:spMk id="21506" creationId="{00000000-0000-0000-0000-000000000000}"/>
          </ac:spMkLst>
        </pc:spChg>
        <pc:spChg chg="mod">
          <ac:chgData name="Julia Ault" userId="448e6d29-d07f-428e-8f66-47be6c4f352b" providerId="ADAL" clId="{C23B8010-FC2A-4937-808D-14970C672ADE}" dt="2018-03-01T15:19:08.669" v="3210" actId="14100"/>
          <ac:spMkLst>
            <pc:docMk/>
            <pc:sldMk cId="1328908375" sldId="436"/>
            <ac:spMk id="45059" creationId="{00000000-0000-0000-0000-000000000000}"/>
          </ac:spMkLst>
        </pc:spChg>
      </pc:sldChg>
      <pc:sldChg chg="modSp">
        <pc:chgData name="Julia Ault" userId="448e6d29-d07f-428e-8f66-47be6c4f352b" providerId="ADAL" clId="{C23B8010-FC2A-4937-808D-14970C672ADE}" dt="2018-03-01T15:19:22.101" v="3212" actId="20577"/>
        <pc:sldMkLst>
          <pc:docMk/>
          <pc:sldMk cId="1531582799" sldId="437"/>
        </pc:sldMkLst>
        <pc:spChg chg="mod">
          <ac:chgData name="Julia Ault" userId="448e6d29-d07f-428e-8f66-47be6c4f352b" providerId="ADAL" clId="{C23B8010-FC2A-4937-808D-14970C672ADE}" dt="2018-03-01T15:19:22.101" v="3212" actId="20577"/>
          <ac:spMkLst>
            <pc:docMk/>
            <pc:sldMk cId="1531582799" sldId="437"/>
            <ac:spMk id="22530" creationId="{00000000-0000-0000-0000-000000000000}"/>
          </ac:spMkLst>
        </pc:spChg>
      </pc:sldChg>
      <pc:sldChg chg="modSp">
        <pc:chgData name="Julia Ault" userId="448e6d29-d07f-428e-8f66-47be6c4f352b" providerId="ADAL" clId="{C23B8010-FC2A-4937-808D-14970C672ADE}" dt="2018-03-03T14:29:34.250" v="5084" actId="20577"/>
        <pc:sldMkLst>
          <pc:docMk/>
          <pc:sldMk cId="3509079458" sldId="438"/>
        </pc:sldMkLst>
        <pc:spChg chg="mod">
          <ac:chgData name="Julia Ault" userId="448e6d29-d07f-428e-8f66-47be6c4f352b" providerId="ADAL" clId="{C23B8010-FC2A-4937-808D-14970C672ADE}" dt="2018-03-02T13:05:51.874" v="3886" actId="1076"/>
          <ac:spMkLst>
            <pc:docMk/>
            <pc:sldMk cId="3509079458" sldId="438"/>
            <ac:spMk id="2" creationId="{FC6377EA-9470-454B-AA56-5D95C5452F6C}"/>
          </ac:spMkLst>
        </pc:spChg>
        <pc:spChg chg="mod">
          <ac:chgData name="Julia Ault" userId="448e6d29-d07f-428e-8f66-47be6c4f352b" providerId="ADAL" clId="{C23B8010-FC2A-4937-808D-14970C672ADE}" dt="2018-03-03T14:29:34.250" v="5084" actId="20577"/>
          <ac:spMkLst>
            <pc:docMk/>
            <pc:sldMk cId="3509079458" sldId="438"/>
            <ac:spMk id="3" creationId="{0C6C2E7E-1E65-4114-AC63-88887A3C30CE}"/>
          </ac:spMkLst>
        </pc:spChg>
      </pc:sldChg>
      <pc:sldChg chg="modSp">
        <pc:chgData name="Julia Ault" userId="448e6d29-d07f-428e-8f66-47be6c4f352b" providerId="ADAL" clId="{C23B8010-FC2A-4937-808D-14970C672ADE}" dt="2018-03-03T14:32:57.681" v="5126" actId="20577"/>
        <pc:sldMkLst>
          <pc:docMk/>
          <pc:sldMk cId="1140928109" sldId="439"/>
        </pc:sldMkLst>
        <pc:spChg chg="mod">
          <ac:chgData name="Julia Ault" userId="448e6d29-d07f-428e-8f66-47be6c4f352b" providerId="ADAL" clId="{C23B8010-FC2A-4937-808D-14970C672ADE}" dt="2018-03-03T14:32:57.681" v="5126" actId="20577"/>
          <ac:spMkLst>
            <pc:docMk/>
            <pc:sldMk cId="1140928109" sldId="439"/>
            <ac:spMk id="3" creationId="{00000000-0000-0000-0000-000000000000}"/>
          </ac:spMkLst>
        </pc:spChg>
      </pc:sldChg>
      <pc:sldChg chg="ord">
        <pc:chgData name="Julia Ault" userId="448e6d29-d07f-428e-8f66-47be6c4f352b" providerId="ADAL" clId="{C23B8010-FC2A-4937-808D-14970C672ADE}" dt="2018-03-04T21:50:23.398" v="5754" actId="20577"/>
        <pc:sldMkLst>
          <pc:docMk/>
          <pc:sldMk cId="444459199" sldId="457"/>
        </pc:sldMkLst>
      </pc:sldChg>
      <pc:sldChg chg="ord">
        <pc:chgData name="Julia Ault" userId="448e6d29-d07f-428e-8f66-47be6c4f352b" providerId="ADAL" clId="{C23B8010-FC2A-4937-808D-14970C672ADE}" dt="2018-03-02T16:18:03.588" v="3955" actId="1076"/>
        <pc:sldMkLst>
          <pc:docMk/>
          <pc:sldMk cId="2568521566" sldId="458"/>
        </pc:sldMkLst>
      </pc:sldChg>
      <pc:sldChg chg="addSp delSp modSp add ord">
        <pc:chgData name="Julia Ault" userId="448e6d29-d07f-428e-8f66-47be6c4f352b" providerId="ADAL" clId="{C23B8010-FC2A-4937-808D-14970C672ADE}" dt="2018-03-04T21:49:08.884" v="5745" actId="20577"/>
        <pc:sldMkLst>
          <pc:docMk/>
          <pc:sldMk cId="3578779736" sldId="459"/>
        </pc:sldMkLst>
        <pc:spChg chg="mod">
          <ac:chgData name="Julia Ault" userId="448e6d29-d07f-428e-8f66-47be6c4f352b" providerId="ADAL" clId="{C23B8010-FC2A-4937-808D-14970C672ADE}" dt="2018-03-02T16:32:25.140" v="3973" actId="20577"/>
          <ac:spMkLst>
            <pc:docMk/>
            <pc:sldMk cId="3578779736" sldId="459"/>
            <ac:spMk id="2" creationId="{00000000-0000-0000-0000-000000000000}"/>
          </ac:spMkLst>
        </pc:spChg>
        <pc:picChg chg="del">
          <ac:chgData name="Julia Ault" userId="448e6d29-d07f-428e-8f66-47be6c4f352b" providerId="ADAL" clId="{C23B8010-FC2A-4937-808D-14970C672ADE}" dt="2018-03-02T16:32:15.557" v="3960" actId="478"/>
          <ac:picMkLst>
            <pc:docMk/>
            <pc:sldMk cId="3578779736" sldId="459"/>
            <ac:picMk id="6" creationId="{D646EDC3-4749-4871-8337-6067CF815749}"/>
          </ac:picMkLst>
        </pc:picChg>
        <pc:picChg chg="add del mod">
          <ac:chgData name="Julia Ault" userId="448e6d29-d07f-428e-8f66-47be6c4f352b" providerId="ADAL" clId="{C23B8010-FC2A-4937-808D-14970C672ADE}" dt="2018-03-02T16:36:57.820" v="3977" actId="478"/>
          <ac:picMkLst>
            <pc:docMk/>
            <pc:sldMk cId="3578779736" sldId="459"/>
            <ac:picMk id="7" creationId="{7040F475-BB11-4AF6-ACC2-05381DE9AE29}"/>
          </ac:picMkLst>
        </pc:picChg>
        <pc:picChg chg="add mod">
          <ac:chgData name="Julia Ault" userId="448e6d29-d07f-428e-8f66-47be6c4f352b" providerId="ADAL" clId="{C23B8010-FC2A-4937-808D-14970C672ADE}" dt="2018-03-02T16:37:13.812" v="3983" actId="1076"/>
          <ac:picMkLst>
            <pc:docMk/>
            <pc:sldMk cId="3578779736" sldId="459"/>
            <ac:picMk id="9" creationId="{070D7804-F6A0-4C10-AD96-0B8B4C1CD86B}"/>
          </ac:picMkLst>
        </pc:picChg>
      </pc:sldChg>
      <pc:sldChg chg="add ord">
        <pc:chgData name="Julia Ault" userId="448e6d29-d07f-428e-8f66-47be6c4f352b" providerId="ADAL" clId="{C23B8010-FC2A-4937-808D-14970C672ADE}" dt="2018-03-04T21:50:52.912" v="5756" actId="20577"/>
        <pc:sldMkLst>
          <pc:docMk/>
          <pc:sldMk cId="4047426679" sldId="460"/>
        </pc:sldMkLst>
      </pc:sldChg>
      <pc:sldChg chg="addSp modSp add ord">
        <pc:chgData name="Julia Ault" userId="448e6d29-d07f-428e-8f66-47be6c4f352b" providerId="ADAL" clId="{C23B8010-FC2A-4937-808D-14970C672ADE}" dt="2018-03-03T14:26:14.307" v="5022" actId="20577"/>
        <pc:sldMkLst>
          <pc:docMk/>
          <pc:sldMk cId="3656358607" sldId="461"/>
        </pc:sldMkLst>
        <pc:spChg chg="mod">
          <ac:chgData name="Julia Ault" userId="448e6d29-d07f-428e-8f66-47be6c4f352b" providerId="ADAL" clId="{C23B8010-FC2A-4937-808D-14970C672ADE}" dt="2018-03-03T14:09:10.123" v="4392" actId="14100"/>
          <ac:spMkLst>
            <pc:docMk/>
            <pc:sldMk cId="3656358607" sldId="461"/>
            <ac:spMk id="2" creationId="{FC6377EA-9470-454B-AA56-5D95C5452F6C}"/>
          </ac:spMkLst>
        </pc:spChg>
        <pc:spChg chg="mod">
          <ac:chgData name="Julia Ault" userId="448e6d29-d07f-428e-8f66-47be6c4f352b" providerId="ADAL" clId="{C23B8010-FC2A-4937-808D-14970C672ADE}" dt="2018-03-03T14:24:44.129" v="4994" actId="1076"/>
          <ac:spMkLst>
            <pc:docMk/>
            <pc:sldMk cId="3656358607" sldId="461"/>
            <ac:spMk id="3" creationId="{0C6C2E7E-1E65-4114-AC63-88887A3C30CE}"/>
          </ac:spMkLst>
        </pc:spChg>
        <pc:picChg chg="add mod">
          <ac:chgData name="Julia Ault" userId="448e6d29-d07f-428e-8f66-47be6c4f352b" providerId="ADAL" clId="{C23B8010-FC2A-4937-808D-14970C672ADE}" dt="2018-03-03T14:24:53.985" v="4998" actId="14100"/>
          <ac:picMkLst>
            <pc:docMk/>
            <pc:sldMk cId="3656358607" sldId="461"/>
            <ac:picMk id="5" creationId="{60BB0C6C-C6FF-45F7-A048-11F8FEDD764A}"/>
          </ac:picMkLst>
        </pc:picChg>
      </pc:sldChg>
      <pc:sldChg chg="modSp add ord">
        <pc:chgData name="Julia Ault" userId="448e6d29-d07f-428e-8f66-47be6c4f352b" providerId="ADAL" clId="{C23B8010-FC2A-4937-808D-14970C672ADE}" dt="2018-03-04T21:52:56.240" v="5771" actId="20577"/>
        <pc:sldMkLst>
          <pc:docMk/>
          <pc:sldMk cId="2984591835" sldId="462"/>
        </pc:sldMkLst>
        <pc:spChg chg="mod">
          <ac:chgData name="Julia Ault" userId="448e6d29-d07f-428e-8f66-47be6c4f352b" providerId="ADAL" clId="{C23B8010-FC2A-4937-808D-14970C672ADE}" dt="2018-03-03T14:22:38.720" v="4971" actId="1076"/>
          <ac:spMkLst>
            <pc:docMk/>
            <pc:sldMk cId="2984591835" sldId="462"/>
            <ac:spMk id="2" creationId="{FC6377EA-9470-454B-AA56-5D95C5452F6C}"/>
          </ac:spMkLst>
        </pc:spChg>
        <pc:spChg chg="mod">
          <ac:chgData name="Julia Ault" userId="448e6d29-d07f-428e-8f66-47be6c4f352b" providerId="ADAL" clId="{C23B8010-FC2A-4937-808D-14970C672ADE}" dt="2018-03-04T21:52:56.240" v="5771" actId="20577"/>
          <ac:spMkLst>
            <pc:docMk/>
            <pc:sldMk cId="2984591835" sldId="462"/>
            <ac:spMk id="3" creationId="{0C6C2E7E-1E65-4114-AC63-88887A3C30CE}"/>
          </ac:spMkLst>
        </pc:spChg>
      </pc:sldChg>
      <pc:sldChg chg="add">
        <pc:chgData name="Julia Ault" userId="448e6d29-d07f-428e-8f66-47be6c4f352b" providerId="ADAL" clId="{C23B8010-FC2A-4937-808D-14970C672ADE}" dt="2018-03-04T13:15:45.005" v="5127" actId="1076"/>
        <pc:sldMkLst>
          <pc:docMk/>
          <pc:sldMk cId="140704725" sldId="463"/>
        </pc:sldMkLst>
      </pc:sldChg>
      <pc:sldChg chg="modSp add ord">
        <pc:chgData name="Julia Ault" userId="448e6d29-d07f-428e-8f66-47be6c4f352b" providerId="ADAL" clId="{C23B8010-FC2A-4937-808D-14970C672ADE}" dt="2018-03-04T13:27:59.683" v="5711" actId="20577"/>
        <pc:sldMkLst>
          <pc:docMk/>
          <pc:sldMk cId="729864323" sldId="464"/>
        </pc:sldMkLst>
        <pc:spChg chg="mod">
          <ac:chgData name="Julia Ault" userId="448e6d29-d07f-428e-8f66-47be6c4f352b" providerId="ADAL" clId="{C23B8010-FC2A-4937-808D-14970C672ADE}" dt="2018-03-04T13:27:59.683" v="5711" actId="20577"/>
          <ac:spMkLst>
            <pc:docMk/>
            <pc:sldMk cId="729864323" sldId="464"/>
            <ac:spMk id="3" creationId="{0C6C2E7E-1E65-4114-AC63-88887A3C30CE}"/>
          </ac:spMkLst>
        </pc:spChg>
      </pc:sldChg>
      <pc:sldChg chg="del">
        <pc:chgData name="Julia Ault" userId="448e6d29-d07f-428e-8f66-47be6c4f352b" providerId="ADAL" clId="{C23B8010-FC2A-4937-808D-14970C672ADE}" dt="2018-03-07T16:42:28.876" v="5772" actId="2696"/>
        <pc:sldMkLst>
          <pc:docMk/>
          <pc:sldMk cId="2637322040" sldId="465"/>
        </pc:sldMkLst>
      </pc:sldChg>
    </pc:docChg>
  </pc:docChgLst>
  <pc:docChgLst>
    <pc:chgData name="Julia Ault" userId="448e6d29-d07f-428e-8f66-47be6c4f352b" providerId="ADAL" clId="{F8326AC7-F74C-4543-81B2-CD7A2EC497B1}"/>
    <pc:docChg chg="modSld">
      <pc:chgData name="Julia Ault" userId="448e6d29-d07f-428e-8f66-47be6c4f352b" providerId="ADAL" clId="{F8326AC7-F74C-4543-81B2-CD7A2EC497B1}" dt="2018-03-01T12:47:08.412" v="50" actId="14100"/>
      <pc:docMkLst>
        <pc:docMk/>
      </pc:docMkLst>
      <pc:sldChg chg="modSp">
        <pc:chgData name="Julia Ault" userId="448e6d29-d07f-428e-8f66-47be6c4f352b" providerId="ADAL" clId="{F8326AC7-F74C-4543-81B2-CD7A2EC497B1}" dt="2018-03-01T12:47:08.412" v="50" actId="14100"/>
        <pc:sldMkLst>
          <pc:docMk/>
          <pc:sldMk cId="3205830729" sldId="381"/>
        </pc:sldMkLst>
        <pc:spChg chg="mod">
          <ac:chgData name="Julia Ault" userId="448e6d29-d07f-428e-8f66-47be6c4f352b" providerId="ADAL" clId="{F8326AC7-F74C-4543-81B2-CD7A2EC497B1}" dt="2018-03-01T12:47:08.412" v="50" actId="14100"/>
          <ac:spMkLst>
            <pc:docMk/>
            <pc:sldMk cId="3205830729" sldId="381"/>
            <ac:spMk id="13314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06/03/2019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pPr>
                <a:defRPr/>
              </a:pPr>
              <a:t>06/03/2019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pPr>
                <a:defRPr/>
              </a:pPr>
              <a:t>06/03/2019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pPr>
                <a:defRPr/>
              </a:pPr>
              <a:t>06/03/2019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pPr>
                <a:defRPr/>
              </a:pPr>
              <a:t>06/03/2019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pPr>
                <a:defRPr/>
              </a:pPr>
              <a:t>06/03/2019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pPr>
                <a:defRPr/>
              </a:pPr>
              <a:t>06/03/2019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pPr>
                <a:defRPr/>
              </a:pPr>
              <a:t>06/03/2019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pPr>
                <a:defRPr/>
              </a:pPr>
              <a:t>06/03/2019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pPr>
                <a:defRPr/>
              </a:pPr>
              <a:t>06/03/2019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pPr>
                <a:defRPr/>
              </a:pPr>
              <a:t>06/03/2019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pPr>
                <a:defRPr/>
              </a:pPr>
              <a:t>06/03/2019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pPr>
                <a:defRPr/>
              </a:pPr>
              <a:t>06/03/2019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550718" y="2335695"/>
            <a:ext cx="8291945" cy="3180521"/>
          </a:xfrm>
        </p:spPr>
        <p:txBody>
          <a:bodyPr/>
          <a:lstStyle/>
          <a:p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 smtClean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Introduction to the Digital Workplace</a:t>
            </a:r>
            <a:br>
              <a:rPr lang="en-GB" altLang="en-US" sz="3600" dirty="0" smtClean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3600" dirty="0" smtClean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Session </a:t>
            </a:r>
            <a:r>
              <a:rPr lang="en-GB" altLang="en-US" sz="3600" dirty="0" smtClean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3</a:t>
            </a:r>
            <a: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US" dirty="0">
                <a:latin typeface="+mj-ea"/>
                <a:cs typeface="+mj-ea"/>
              </a:rPr>
              <a:t/>
            </a:r>
            <a:br>
              <a:rPr lang="en-US" dirty="0">
                <a:latin typeface="+mj-ea"/>
                <a:cs typeface="+mj-ea"/>
              </a:rPr>
            </a:br>
            <a:r>
              <a:rPr lang="en-US" dirty="0">
                <a:latin typeface="+mj-ea"/>
                <a:cs typeface="+mj-ea"/>
              </a:rPr>
              <a:t/>
            </a:r>
            <a:br>
              <a:rPr lang="en-US" dirty="0">
                <a:latin typeface="+mj-ea"/>
                <a:cs typeface="+mj-ea"/>
              </a:rPr>
            </a:br>
            <a:r>
              <a:rPr lang="en-GB" altLang="en-US" sz="1400" dirty="0">
                <a:solidFill>
                  <a:schemeClr val="bg1"/>
                </a:solidFill>
              </a:rPr>
              <a:t/>
            </a: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1222512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5830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Blogging for the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Each of you needs to write a series of blogs on your Weebly website totalling 1500 words.</a:t>
            </a:r>
          </a:p>
          <a:p>
            <a:r>
              <a:rPr lang="en-GB" dirty="0" smtClean="0"/>
              <a:t>Therefore it will be easier if each team member creates a separate blog page with their name i.e. ‘Chris’s blog’, ‘Beth’s blog’ etc.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3777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Blogging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Blogging serves the following purposes:</a:t>
            </a:r>
          </a:p>
          <a:p>
            <a:r>
              <a:rPr lang="en-GB" dirty="0"/>
              <a:t>Communicates your thoughts about the course material between yourself and instructors, and among your peers.</a:t>
            </a:r>
          </a:p>
          <a:p>
            <a:r>
              <a:rPr lang="en-GB" dirty="0" smtClean="0"/>
              <a:t>Serves </a:t>
            </a:r>
            <a:r>
              <a:rPr lang="en-GB" dirty="0"/>
              <a:t>as a platform for synthesis of new knowledge and ideas.</a:t>
            </a:r>
          </a:p>
          <a:p>
            <a:r>
              <a:rPr lang="en-GB" dirty="0"/>
              <a:t>Helps to develop critical thinking.</a:t>
            </a:r>
          </a:p>
          <a:p>
            <a:r>
              <a:rPr lang="en-GB" dirty="0"/>
              <a:t>Helps to elicit topics of interest, challenging topics that need improvement, etc.</a:t>
            </a:r>
          </a:p>
          <a:p>
            <a:r>
              <a:rPr lang="en-GB" dirty="0"/>
              <a:t>Helps to clarify troublesome concepts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769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I write a good blog post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The </a:t>
            </a:r>
            <a:r>
              <a:rPr lang="en-GB" dirty="0"/>
              <a:t>following factors contribute to a good post:</a:t>
            </a:r>
          </a:p>
          <a:p>
            <a:r>
              <a:rPr lang="en-GB" dirty="0"/>
              <a:t>Good “snappy” titles.</a:t>
            </a:r>
          </a:p>
          <a:p>
            <a:r>
              <a:rPr lang="en-GB" dirty="0"/>
              <a:t>Good content.</a:t>
            </a:r>
          </a:p>
          <a:p>
            <a:r>
              <a:rPr lang="en-GB" dirty="0"/>
              <a:t>Controversial content.</a:t>
            </a:r>
          </a:p>
          <a:p>
            <a:r>
              <a:rPr lang="en-GB" b="1" dirty="0"/>
              <a:t>Images </a:t>
            </a:r>
            <a:r>
              <a:rPr lang="en-GB" dirty="0"/>
              <a:t>to illustrate your views and inform your readers.</a:t>
            </a:r>
          </a:p>
          <a:p>
            <a:r>
              <a:rPr lang="en-GB" b="1" dirty="0"/>
              <a:t>Hyperlinks</a:t>
            </a:r>
            <a:r>
              <a:rPr lang="en-GB" dirty="0"/>
              <a:t> that take readers deeper into the topic or discussion</a:t>
            </a:r>
            <a:r>
              <a:rPr lang="en-GB" dirty="0" smtClean="0"/>
              <a:t>. (2 per 250 word blog)</a:t>
            </a:r>
            <a:endParaRPr lang="en-GB" dirty="0"/>
          </a:p>
          <a:p>
            <a:r>
              <a:rPr lang="en-GB" dirty="0"/>
              <a:t>Humour, word play, or even satire to strengthen your post and entertain your readers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857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Reflective Blogs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Here </a:t>
            </a:r>
            <a:r>
              <a:rPr lang="en-GB" dirty="0"/>
              <a:t>are some guiding questions to think about when writing your post:</a:t>
            </a:r>
          </a:p>
          <a:p>
            <a:r>
              <a:rPr lang="en-GB" dirty="0"/>
              <a:t>What new concepts did I learn this week?</a:t>
            </a:r>
          </a:p>
          <a:p>
            <a:r>
              <a:rPr lang="en-GB" dirty="0"/>
              <a:t>What excited me about the week’s activities? Why?</a:t>
            </a:r>
          </a:p>
          <a:p>
            <a:r>
              <a:rPr lang="en-GB" dirty="0"/>
              <a:t>Which of the week’s activities helped me to </a:t>
            </a:r>
            <a:r>
              <a:rPr lang="en-GB" dirty="0" smtClean="0"/>
              <a:t>understand the digital workplace better</a:t>
            </a:r>
            <a:r>
              <a:rPr lang="en-GB" dirty="0"/>
              <a:t>? Why?</a:t>
            </a:r>
          </a:p>
          <a:p>
            <a:r>
              <a:rPr lang="en-GB" dirty="0"/>
              <a:t>Which of the week’s activities was least useful to me? Why?</a:t>
            </a:r>
          </a:p>
          <a:p>
            <a:r>
              <a:rPr lang="en-GB" dirty="0"/>
              <a:t>How can the week’s activities be strengthened?</a:t>
            </a:r>
          </a:p>
          <a:p>
            <a:r>
              <a:rPr lang="en-GB" dirty="0"/>
              <a:t>What new insights and problem solving strategies did I realise during discussions or while working with others?</a:t>
            </a:r>
          </a:p>
          <a:p>
            <a:r>
              <a:rPr lang="en-GB" dirty="0"/>
              <a:t>What would I like to learn more about? Why?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904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 1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9" ma:contentTypeDescription="Create a new document." ma:contentTypeScope="" ma:versionID="142fd32927fab01806cdd50cf4adbc7b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c36eac7e71a9b171dd4dade9fcdf8e4b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65184DA-0349-45D2-8DFF-557E329E9070}">
  <ds:schemaRefs>
    <ds:schemaRef ds:uri="f66716c4-314f-46c1-b01e-5a44c61897d8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a908d394-d138-480e-87a3-ff44c37f991a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6C45BFA6-55E3-45EA-BA39-EEF01118CB7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Template_new</Template>
  <TotalTime>4480</TotalTime>
  <Words>293</Words>
  <Application>Microsoft Office PowerPoint</Application>
  <PresentationFormat>On-screen Show (4:3)</PresentationFormat>
  <Paragraphs>32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Arial</vt:lpstr>
      <vt:lpstr>Arial Rounded MT Bold</vt:lpstr>
      <vt:lpstr>Calibri</vt:lpstr>
      <vt:lpstr>Corbel</vt:lpstr>
      <vt:lpstr>Myriad Pro</vt:lpstr>
      <vt:lpstr>Trebuchet MS</vt:lpstr>
      <vt:lpstr>SftWP July 15</vt:lpstr>
      <vt:lpstr>  Introduction to the Digital Workplace Session 3    </vt:lpstr>
      <vt:lpstr>Blogging for the Assessment</vt:lpstr>
      <vt:lpstr>Blogging</vt:lpstr>
      <vt:lpstr>How do I write a good blog post?</vt:lpstr>
      <vt:lpstr>Reflective Blogs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BMSK4003 Workshop 1</dc:title>
  <dc:creator>Sian Harris</dc:creator>
  <cp:lastModifiedBy>Christopher Thomas (Business)</cp:lastModifiedBy>
  <cp:revision>100</cp:revision>
  <dcterms:modified xsi:type="dcterms:W3CDTF">2019-03-06T11:07:03Z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