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1" r:id="rId4"/>
  </p:sldMasterIdLst>
  <p:notesMasterIdLst>
    <p:notesMasterId r:id="rId20"/>
  </p:notesMasterIdLst>
  <p:handoutMasterIdLst>
    <p:handoutMasterId r:id="rId21"/>
  </p:handoutMasterIdLst>
  <p:sldIdLst>
    <p:sldId id="2561" r:id="rId5"/>
    <p:sldId id="2562" r:id="rId6"/>
    <p:sldId id="2563" r:id="rId7"/>
    <p:sldId id="2565" r:id="rId8"/>
    <p:sldId id="2566" r:id="rId9"/>
    <p:sldId id="2568" r:id="rId10"/>
    <p:sldId id="2569" r:id="rId11"/>
    <p:sldId id="2577" r:id="rId12"/>
    <p:sldId id="2571" r:id="rId13"/>
    <p:sldId id="2573" r:id="rId14"/>
    <p:sldId id="2574" r:id="rId15"/>
    <p:sldId id="2576" r:id="rId16"/>
    <p:sldId id="267" r:id="rId17"/>
    <p:sldId id="268"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licing Context and Core Concepts" id="{3EED8D5D-515D-4387-8C80-9C8E2864101D}">
          <p14:sldIdLst>
            <p14:sldId id="2561"/>
            <p14:sldId id="2562"/>
            <p14:sldId id="2563"/>
          </p14:sldIdLst>
        </p14:section>
        <p14:section name="Honour-Based Abuse" id="{B9859B9A-BA15-4CA6-BC22-F4A69DCD857A}">
          <p14:sldIdLst>
            <p14:sldId id="2565"/>
            <p14:sldId id="2566"/>
          </p14:sldIdLst>
        </p14:section>
        <p14:section name="Forced Marriage" id="{27F19689-70E9-477C-877A-EFD5143BC2A8}">
          <p14:sldIdLst>
            <p14:sldId id="2568"/>
            <p14:sldId id="2569"/>
          </p14:sldIdLst>
        </p14:section>
        <p14:section name="Female Genital Mutilation" id="{D53D4F41-2F3E-4F60-9EF2-C00762D678C7}">
          <p14:sldIdLst>
            <p14:sldId id="2577"/>
            <p14:sldId id="2571"/>
          </p14:sldIdLst>
        </p14:section>
        <p14:section name="Safeguarding and Trauma-Informed Policing" id="{38061493-0662-4072-98FA-209047CD521F}">
          <p14:sldIdLst>
            <p14:sldId id="2573"/>
            <p14:sldId id="2574"/>
          </p14:sldIdLst>
        </p14:section>
        <p14:section name="Conclusion and Key Messages" id="{64BFB02F-C8FC-40E1-A190-787FDEF6C1B1}">
          <p14:sldIdLst>
            <p14:sldId id="2576"/>
            <p14:sldId id="267"/>
            <p14:sldId id="268"/>
            <p14:sldId id="26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C17D14-7DA7-1064-BE12-80D2EA9F6EDB}" v="29" dt="2026-03-16T15:09:29.189"/>
    <p1510:client id="{0E20CC6B-FBBB-FED1-3404-18F56A6B6D1B}" v="1" dt="2026-03-16T08:26:29.460"/>
    <p1510:client id="{6A5CB27B-F1F7-3F3C-6E08-6FDB95BDE429}" v="17" dt="2026-03-16T08:24:18.547"/>
    <p1510:client id="{83D6B3AA-F3D2-5966-6131-74397EE755AE}" v="167" dt="2026-03-16T13:46:50.405"/>
    <p1510:client id="{E964DDAF-FEB7-FFF4-D801-C0BAA50CC580}" v="2" dt="2026-03-16T15:28:14.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E20CC6B-FBBB-FED1-3404-18F56A6B6D1B}"/>
    <pc:docChg chg="modSld">
      <pc:chgData name="" userId="" providerId="" clId="Web-{0E20CC6B-FBBB-FED1-3404-18F56A6B6D1B}" dt="2026-03-16T08:26:29.460" v="0" actId="20577"/>
      <pc:docMkLst>
        <pc:docMk/>
      </pc:docMkLst>
      <pc:sldChg chg="modSp">
        <pc:chgData name="" userId="" providerId="" clId="Web-{0E20CC6B-FBBB-FED1-3404-18F56A6B6D1B}" dt="2026-03-16T08:26:29.460" v="0" actId="20577"/>
        <pc:sldMkLst>
          <pc:docMk/>
          <pc:sldMk cId="1196539537" sldId="2562"/>
        </pc:sldMkLst>
        <pc:spChg chg="mod">
          <ac:chgData name="" userId="" providerId="" clId="Web-{0E20CC6B-FBBB-FED1-3404-18F56A6B6D1B}" dt="2026-03-16T08:26:29.460" v="0" actId="20577"/>
          <ac:spMkLst>
            <pc:docMk/>
            <pc:sldMk cId="1196539537" sldId="2562"/>
            <ac:spMk id="4" creationId="{AF15560D-52CD-EA40-8987-0AD6E8900EE7}"/>
          </ac:spMkLst>
        </pc:spChg>
      </pc:sldChg>
    </pc:docChg>
  </pc:docChgLst>
  <pc:docChgLst>
    <pc:chgData name="Justin Evans" userId="S::j.d.evans@uwtsd.ac.uk::2ee3c1af-825e-450d-8b1e-d59252291e99" providerId="AD" clId="Web-{E964DDAF-FEB7-FFF4-D801-C0BAA50CC580}"/>
    <pc:docChg chg="modSld">
      <pc:chgData name="Justin Evans" userId="S::j.d.evans@uwtsd.ac.uk::2ee3c1af-825e-450d-8b1e-d59252291e99" providerId="AD" clId="Web-{E964DDAF-FEB7-FFF4-D801-C0BAA50CC580}" dt="2026-03-16T15:31:07.531" v="27"/>
      <pc:docMkLst>
        <pc:docMk/>
      </pc:docMkLst>
      <pc:sldChg chg="addAnim delAnim modNotes">
        <pc:chgData name="Justin Evans" userId="S::j.d.evans@uwtsd.ac.uk::2ee3c1af-825e-450d-8b1e-d59252291e99" providerId="AD" clId="Web-{E964DDAF-FEB7-FFF4-D801-C0BAA50CC580}" dt="2026-03-16T15:29:49.197" v="13"/>
        <pc:sldMkLst>
          <pc:docMk/>
          <pc:sldMk cId="3402027242" sldId="2568"/>
        </pc:sldMkLst>
      </pc:sldChg>
      <pc:sldChg chg="addAnim delAnim modNotes">
        <pc:chgData name="Justin Evans" userId="S::j.d.evans@uwtsd.ac.uk::2ee3c1af-825e-450d-8b1e-d59252291e99" providerId="AD" clId="Web-{E964DDAF-FEB7-FFF4-D801-C0BAA50CC580}" dt="2026-03-16T15:30:45.014" v="19"/>
        <pc:sldMkLst>
          <pc:docMk/>
          <pc:sldMk cId="391386972" sldId="2569"/>
        </pc:sldMkLst>
      </pc:sldChg>
      <pc:sldChg chg="modNotes">
        <pc:chgData name="Justin Evans" userId="S::j.d.evans@uwtsd.ac.uk::2ee3c1af-825e-450d-8b1e-d59252291e99" providerId="AD" clId="Web-{E964DDAF-FEB7-FFF4-D801-C0BAA50CC580}" dt="2026-03-16T15:31:07.531" v="27"/>
        <pc:sldMkLst>
          <pc:docMk/>
          <pc:sldMk cId="1124307647" sldId="2577"/>
        </pc:sldMkLst>
      </pc:sldChg>
    </pc:docChg>
  </pc:docChgLst>
  <pc:docChgLst>
    <pc:chgData name="Justin Evans" userId="S::j.d.evans@uwtsd.ac.uk::2ee3c1af-825e-450d-8b1e-d59252291e99" providerId="AD" clId="Web-{83D6B3AA-F3D2-5966-6131-74397EE755AE}"/>
    <pc:docChg chg="addSld delSld modSld sldOrd modSection">
      <pc:chgData name="Justin Evans" userId="S::j.d.evans@uwtsd.ac.uk::2ee3c1af-825e-450d-8b1e-d59252291e99" providerId="AD" clId="Web-{83D6B3AA-F3D2-5966-6131-74397EE755AE}" dt="2026-03-16T13:46:50.405" v="266"/>
      <pc:docMkLst>
        <pc:docMk/>
      </pc:docMkLst>
      <pc:sldChg chg="modSp add addAnim">
        <pc:chgData name="Justin Evans" userId="S::j.d.evans@uwtsd.ac.uk::2ee3c1af-825e-450d-8b1e-d59252291e99" providerId="AD" clId="Web-{83D6B3AA-F3D2-5966-6131-74397EE755AE}" dt="2026-03-16T13:26:22.546" v="180"/>
        <pc:sldMkLst>
          <pc:docMk/>
          <pc:sldMk cId="2117241824" sldId="267"/>
        </pc:sldMkLst>
        <pc:spChg chg="mod">
          <ac:chgData name="Justin Evans" userId="S::j.d.evans@uwtsd.ac.uk::2ee3c1af-825e-450d-8b1e-d59252291e99" providerId="AD" clId="Web-{83D6B3AA-F3D2-5966-6131-74397EE755AE}" dt="2026-03-16T13:25:46.526" v="176" actId="20577"/>
          <ac:spMkLst>
            <pc:docMk/>
            <pc:sldMk cId="2117241824" sldId="267"/>
            <ac:spMk id="2" creationId="{E49E6E2A-C6CA-9D14-A63D-9D24D3C80621}"/>
          </ac:spMkLst>
        </pc:spChg>
        <pc:spChg chg="mod">
          <ac:chgData name="Justin Evans" userId="S::j.d.evans@uwtsd.ac.uk::2ee3c1af-825e-450d-8b1e-d59252291e99" providerId="AD" clId="Web-{83D6B3AA-F3D2-5966-6131-74397EE755AE}" dt="2026-03-16T13:26:05.700" v="178" actId="20577"/>
          <ac:spMkLst>
            <pc:docMk/>
            <pc:sldMk cId="2117241824" sldId="267"/>
            <ac:spMk id="3" creationId="{FC1990EB-8179-6C4A-FD7E-01B352E2140F}"/>
          </ac:spMkLst>
        </pc:spChg>
        <pc:spChg chg="mod">
          <ac:chgData name="Justin Evans" userId="S::j.d.evans@uwtsd.ac.uk::2ee3c1af-825e-450d-8b1e-d59252291e99" providerId="AD" clId="Web-{83D6B3AA-F3D2-5966-6131-74397EE755AE}" dt="2026-03-16T13:25:29.992" v="175" actId="20577"/>
          <ac:spMkLst>
            <pc:docMk/>
            <pc:sldMk cId="2117241824" sldId="267"/>
            <ac:spMk id="4" creationId="{FBB28FCE-684B-C03E-B25A-A215755B9749}"/>
          </ac:spMkLst>
        </pc:spChg>
      </pc:sldChg>
      <pc:sldChg chg="modSp add addAnim">
        <pc:chgData name="Justin Evans" userId="S::j.d.evans@uwtsd.ac.uk::2ee3c1af-825e-450d-8b1e-d59252291e99" providerId="AD" clId="Web-{83D6B3AA-F3D2-5966-6131-74397EE755AE}" dt="2026-03-16T13:29:47.425" v="222" actId="20577"/>
        <pc:sldMkLst>
          <pc:docMk/>
          <pc:sldMk cId="2472015463" sldId="268"/>
        </pc:sldMkLst>
        <pc:spChg chg="mod">
          <ac:chgData name="Justin Evans" userId="S::j.d.evans@uwtsd.ac.uk::2ee3c1af-825e-450d-8b1e-d59252291e99" providerId="AD" clId="Web-{83D6B3AA-F3D2-5966-6131-74397EE755AE}" dt="2026-03-16T13:29:47.425" v="222" actId="20577"/>
          <ac:spMkLst>
            <pc:docMk/>
            <pc:sldMk cId="2472015463" sldId="268"/>
            <ac:spMk id="2" creationId="{34D3A6F9-0596-396A-9E0F-3F4E8C46443D}"/>
          </ac:spMkLst>
        </pc:spChg>
        <pc:spChg chg="mod">
          <ac:chgData name="Justin Evans" userId="S::j.d.evans@uwtsd.ac.uk::2ee3c1af-825e-450d-8b1e-d59252291e99" providerId="AD" clId="Web-{83D6B3AA-F3D2-5966-6131-74397EE755AE}" dt="2026-03-16T13:29:08.531" v="209" actId="20577"/>
          <ac:spMkLst>
            <pc:docMk/>
            <pc:sldMk cId="2472015463" sldId="268"/>
            <ac:spMk id="3" creationId="{BD2640B9-A193-2BBE-0689-FB490639C123}"/>
          </ac:spMkLst>
        </pc:spChg>
        <pc:spChg chg="mod">
          <ac:chgData name="Justin Evans" userId="S::j.d.evans@uwtsd.ac.uk::2ee3c1af-825e-450d-8b1e-d59252291e99" providerId="AD" clId="Web-{83D6B3AA-F3D2-5966-6131-74397EE755AE}" dt="2026-03-16T13:29:33.283" v="221" actId="20577"/>
          <ac:spMkLst>
            <pc:docMk/>
            <pc:sldMk cId="2472015463" sldId="268"/>
            <ac:spMk id="4" creationId="{7F11C953-D5F6-60E4-8619-C8B202231689}"/>
          </ac:spMkLst>
        </pc:spChg>
      </pc:sldChg>
      <pc:sldChg chg="modSp add addAnim">
        <pc:chgData name="Justin Evans" userId="S::j.d.evans@uwtsd.ac.uk::2ee3c1af-825e-450d-8b1e-d59252291e99" providerId="AD" clId="Web-{83D6B3AA-F3D2-5966-6131-74397EE755AE}" dt="2026-03-16T13:30:37.678" v="225" actId="20577"/>
        <pc:sldMkLst>
          <pc:docMk/>
          <pc:sldMk cId="3115694182" sldId="269"/>
        </pc:sldMkLst>
        <pc:spChg chg="mod">
          <ac:chgData name="Justin Evans" userId="S::j.d.evans@uwtsd.ac.uk::2ee3c1af-825e-450d-8b1e-d59252291e99" providerId="AD" clId="Web-{83D6B3AA-F3D2-5966-6131-74397EE755AE}" dt="2026-03-16T13:30:37.678" v="225" actId="20577"/>
          <ac:spMkLst>
            <pc:docMk/>
            <pc:sldMk cId="3115694182" sldId="269"/>
            <ac:spMk id="2" creationId="{5DE3FB48-8818-FDD7-CD5E-44CAB4E605E9}"/>
          </ac:spMkLst>
        </pc:spChg>
        <pc:spChg chg="mod">
          <ac:chgData name="Justin Evans" userId="S::j.d.evans@uwtsd.ac.uk::2ee3c1af-825e-450d-8b1e-d59252291e99" providerId="AD" clId="Web-{83D6B3AA-F3D2-5966-6131-74397EE755AE}" dt="2026-03-16T13:30:07.957" v="223" actId="20577"/>
          <ac:spMkLst>
            <pc:docMk/>
            <pc:sldMk cId="3115694182" sldId="269"/>
            <ac:spMk id="5" creationId="{25BD5613-39E3-2CF4-405A-1EB88C354E14}"/>
          </ac:spMkLst>
        </pc:spChg>
      </pc:sldChg>
      <pc:sldChg chg="addSp modSp addAnim">
        <pc:chgData name="Justin Evans" userId="S::j.d.evans@uwtsd.ac.uk::2ee3c1af-825e-450d-8b1e-d59252291e99" providerId="AD" clId="Web-{83D6B3AA-F3D2-5966-6131-74397EE755AE}" dt="2026-03-16T13:09:24.944" v="35" actId="1076"/>
        <pc:sldMkLst>
          <pc:docMk/>
          <pc:sldMk cId="2443707196" sldId="2561"/>
        </pc:sldMkLst>
        <pc:spChg chg="mod">
          <ac:chgData name="Justin Evans" userId="S::j.d.evans@uwtsd.ac.uk::2ee3c1af-825e-450d-8b1e-d59252291e99" providerId="AD" clId="Web-{83D6B3AA-F3D2-5966-6131-74397EE755AE}" dt="2026-03-16T12:14:17.022" v="30" actId="20577"/>
          <ac:spMkLst>
            <pc:docMk/>
            <pc:sldMk cId="2443707196" sldId="2561"/>
            <ac:spMk id="2" creationId="{16911933-B7AF-C6A1-7987-167FD201E07C}"/>
          </ac:spMkLst>
        </pc:spChg>
        <pc:picChg chg="add mod">
          <ac:chgData name="Justin Evans" userId="S::j.d.evans@uwtsd.ac.uk::2ee3c1af-825e-450d-8b1e-d59252291e99" providerId="AD" clId="Web-{83D6B3AA-F3D2-5966-6131-74397EE755AE}" dt="2026-03-16T13:09:04.488" v="32" actId="1076"/>
          <ac:picMkLst>
            <pc:docMk/>
            <pc:sldMk cId="2443707196" sldId="2561"/>
            <ac:picMk id="3" creationId="{5BDEA2B6-CA84-CCE5-DEB3-679BAC768E8B}"/>
          </ac:picMkLst>
        </pc:picChg>
        <pc:picChg chg="add mod">
          <ac:chgData name="Justin Evans" userId="S::j.d.evans@uwtsd.ac.uk::2ee3c1af-825e-450d-8b1e-d59252291e99" providerId="AD" clId="Web-{83D6B3AA-F3D2-5966-6131-74397EE755AE}" dt="2026-03-16T13:09:24.944" v="35" actId="1076"/>
          <ac:picMkLst>
            <pc:docMk/>
            <pc:sldMk cId="2443707196" sldId="2561"/>
            <ac:picMk id="4" creationId="{452574F9-2870-DE75-20AC-CB0EECA6987F}"/>
          </ac:picMkLst>
        </pc:picChg>
      </pc:sldChg>
      <pc:sldChg chg="addSp modSp addAnim delAnim modNotes">
        <pc:chgData name="Justin Evans" userId="S::j.d.evans@uwtsd.ac.uk::2ee3c1af-825e-450d-8b1e-d59252291e99" providerId="AD" clId="Web-{83D6B3AA-F3D2-5966-6131-74397EE755AE}" dt="2026-03-16T13:10:47.187" v="53"/>
        <pc:sldMkLst>
          <pc:docMk/>
          <pc:sldMk cId="1196539537" sldId="2562"/>
        </pc:sldMkLst>
        <pc:picChg chg="add mod">
          <ac:chgData name="Justin Evans" userId="S::j.d.evans@uwtsd.ac.uk::2ee3c1af-825e-450d-8b1e-d59252291e99" providerId="AD" clId="Web-{83D6B3AA-F3D2-5966-6131-74397EE755AE}" dt="2026-03-16T13:09:33.085" v="37" actId="1076"/>
          <ac:picMkLst>
            <pc:docMk/>
            <pc:sldMk cId="1196539537" sldId="2562"/>
            <ac:picMk id="7" creationId="{3980E512-024D-AFFC-8821-2CCA31E9C076}"/>
          </ac:picMkLst>
        </pc:picChg>
      </pc:sldChg>
      <pc:sldChg chg="addSp addAnim delAnim modNotes">
        <pc:chgData name="Justin Evans" userId="S::j.d.evans@uwtsd.ac.uk::2ee3c1af-825e-450d-8b1e-d59252291e99" providerId="AD" clId="Web-{83D6B3AA-F3D2-5966-6131-74397EE755AE}" dt="2026-03-16T13:12:04.194" v="69"/>
        <pc:sldMkLst>
          <pc:docMk/>
          <pc:sldMk cId="3338722339" sldId="2563"/>
        </pc:sldMkLst>
        <pc:picChg chg="add">
          <ac:chgData name="Justin Evans" userId="S::j.d.evans@uwtsd.ac.uk::2ee3c1af-825e-450d-8b1e-d59252291e99" providerId="AD" clId="Web-{83D6B3AA-F3D2-5966-6131-74397EE755AE}" dt="2026-03-16T13:10:49.484" v="54"/>
          <ac:picMkLst>
            <pc:docMk/>
            <pc:sldMk cId="3338722339" sldId="2563"/>
            <ac:picMk id="7" creationId="{C1092883-8496-8EAD-888E-1388D0806E13}"/>
          </ac:picMkLst>
        </pc:picChg>
      </pc:sldChg>
      <pc:sldChg chg="del">
        <pc:chgData name="Justin Evans" userId="S::j.d.evans@uwtsd.ac.uk::2ee3c1af-825e-450d-8b1e-d59252291e99" providerId="AD" clId="Web-{83D6B3AA-F3D2-5966-6131-74397EE755AE}" dt="2026-03-16T13:12:07.866" v="70"/>
        <pc:sldMkLst>
          <pc:docMk/>
          <pc:sldMk cId="393508142" sldId="2564"/>
        </pc:sldMkLst>
      </pc:sldChg>
      <pc:sldChg chg="addSp addAnim delAnim modNotes">
        <pc:chgData name="Justin Evans" userId="S::j.d.evans@uwtsd.ac.uk::2ee3c1af-825e-450d-8b1e-d59252291e99" providerId="AD" clId="Web-{83D6B3AA-F3D2-5966-6131-74397EE755AE}" dt="2026-03-16T13:13:38.982" v="82"/>
        <pc:sldMkLst>
          <pc:docMk/>
          <pc:sldMk cId="3901791856" sldId="2565"/>
        </pc:sldMkLst>
        <pc:picChg chg="add">
          <ac:chgData name="Justin Evans" userId="S::j.d.evans@uwtsd.ac.uk::2ee3c1af-825e-450d-8b1e-d59252291e99" providerId="AD" clId="Web-{83D6B3AA-F3D2-5966-6131-74397EE755AE}" dt="2026-03-16T13:12:11.413" v="71"/>
          <ac:picMkLst>
            <pc:docMk/>
            <pc:sldMk cId="3901791856" sldId="2565"/>
            <ac:picMk id="7" creationId="{552C9C44-EDFF-5FFA-628F-757CA1AAD166}"/>
          </ac:picMkLst>
        </pc:picChg>
      </pc:sldChg>
      <pc:sldChg chg="addAnim delAnim modNotes">
        <pc:chgData name="Justin Evans" userId="S::j.d.evans@uwtsd.ac.uk::2ee3c1af-825e-450d-8b1e-d59252291e99" providerId="AD" clId="Web-{83D6B3AA-F3D2-5966-6131-74397EE755AE}" dt="2026-03-16T13:14:40.641" v="90"/>
        <pc:sldMkLst>
          <pc:docMk/>
          <pc:sldMk cId="3423300199" sldId="2566"/>
        </pc:sldMkLst>
      </pc:sldChg>
      <pc:sldChg chg="del">
        <pc:chgData name="Justin Evans" userId="S::j.d.evans@uwtsd.ac.uk::2ee3c1af-825e-450d-8b1e-d59252291e99" providerId="AD" clId="Web-{83D6B3AA-F3D2-5966-6131-74397EE755AE}" dt="2026-03-16T13:42:21.984" v="226"/>
        <pc:sldMkLst>
          <pc:docMk/>
          <pc:sldMk cId="1941958829" sldId="2567"/>
        </pc:sldMkLst>
      </pc:sldChg>
      <pc:sldChg chg="add del">
        <pc:chgData name="Justin Evans" userId="S::j.d.evans@uwtsd.ac.uk::2ee3c1af-825e-450d-8b1e-d59252291e99" providerId="AD" clId="Web-{83D6B3AA-F3D2-5966-6131-74397EE755AE}" dt="2026-03-16T13:16:03.504" v="103"/>
        <pc:sldMkLst>
          <pc:docMk/>
          <pc:sldMk cId="1797507948" sldId="2570"/>
        </pc:sldMkLst>
      </pc:sldChg>
      <pc:sldChg chg="addSp delSp modSp ord addAnim delAnim modNotes">
        <pc:chgData name="Justin Evans" userId="S::j.d.evans@uwtsd.ac.uk::2ee3c1af-825e-450d-8b1e-d59252291e99" providerId="AD" clId="Web-{83D6B3AA-F3D2-5966-6131-74397EE755AE}" dt="2026-03-16T13:46:50.405" v="266"/>
        <pc:sldMkLst>
          <pc:docMk/>
          <pc:sldMk cId="38688508" sldId="2571"/>
        </pc:sldMkLst>
        <pc:spChg chg="add del mod">
          <ac:chgData name="Justin Evans" userId="S::j.d.evans@uwtsd.ac.uk::2ee3c1af-825e-450d-8b1e-d59252291e99" providerId="AD" clId="Web-{83D6B3AA-F3D2-5966-6131-74397EE755AE}" dt="2026-03-16T13:45:16.521" v="256"/>
          <ac:spMkLst>
            <pc:docMk/>
            <pc:sldMk cId="38688508" sldId="2571"/>
            <ac:spMk id="8" creationId="{C3F13353-63CB-ED6B-6418-C6302134E5BD}"/>
          </ac:spMkLst>
        </pc:spChg>
        <pc:picChg chg="add del mod">
          <ac:chgData name="Justin Evans" userId="S::j.d.evans@uwtsd.ac.uk::2ee3c1af-825e-450d-8b1e-d59252291e99" providerId="AD" clId="Web-{83D6B3AA-F3D2-5966-6131-74397EE755AE}" dt="2026-03-16T13:45:17.412" v="258"/>
          <ac:picMkLst>
            <pc:docMk/>
            <pc:sldMk cId="38688508" sldId="2571"/>
            <ac:picMk id="3" creationId="{97A8BF30-553D-796D-B10B-1D78EA0ED481}"/>
          </ac:picMkLst>
        </pc:picChg>
        <pc:picChg chg="add del">
          <ac:chgData name="Justin Evans" userId="S::j.d.evans@uwtsd.ac.uk::2ee3c1af-825e-450d-8b1e-d59252291e99" providerId="AD" clId="Web-{83D6B3AA-F3D2-5966-6131-74397EE755AE}" dt="2026-03-16T13:45:16.521" v="256"/>
          <ac:picMkLst>
            <pc:docMk/>
            <pc:sldMk cId="38688508" sldId="2571"/>
            <ac:picMk id="6" creationId="{6D7F7DD6-D46B-47B6-B19D-DDCEC8F3219B}"/>
          </ac:picMkLst>
        </pc:picChg>
      </pc:sldChg>
      <pc:sldChg chg="del">
        <pc:chgData name="Justin Evans" userId="S::j.d.evans@uwtsd.ac.uk::2ee3c1af-825e-450d-8b1e-d59252291e99" providerId="AD" clId="Web-{83D6B3AA-F3D2-5966-6131-74397EE755AE}" dt="2026-03-16T13:15:45.238" v="100"/>
        <pc:sldMkLst>
          <pc:docMk/>
          <pc:sldMk cId="37960918" sldId="2572"/>
        </pc:sldMkLst>
      </pc:sldChg>
      <pc:sldChg chg="addAnim delAnim modNotes">
        <pc:chgData name="Justin Evans" userId="S::j.d.evans@uwtsd.ac.uk::2ee3c1af-825e-450d-8b1e-d59252291e99" providerId="AD" clId="Web-{83D6B3AA-F3D2-5966-6131-74397EE755AE}" dt="2026-03-16T13:16:55.787" v="111"/>
        <pc:sldMkLst>
          <pc:docMk/>
          <pc:sldMk cId="3567429544" sldId="2573"/>
        </pc:sldMkLst>
      </pc:sldChg>
      <pc:sldChg chg="modSp addAnim delAnim modNotes">
        <pc:chgData name="Justin Evans" userId="S::j.d.evans@uwtsd.ac.uk::2ee3c1af-825e-450d-8b1e-d59252291e99" providerId="AD" clId="Web-{83D6B3AA-F3D2-5966-6131-74397EE755AE}" dt="2026-03-16T13:17:45.586" v="127"/>
        <pc:sldMkLst>
          <pc:docMk/>
          <pc:sldMk cId="3513938446" sldId="2574"/>
        </pc:sldMkLst>
        <pc:spChg chg="mod">
          <ac:chgData name="Justin Evans" userId="S::j.d.evans@uwtsd.ac.uk::2ee3c1af-825e-450d-8b1e-d59252291e99" providerId="AD" clId="Web-{83D6B3AA-F3D2-5966-6131-74397EE755AE}" dt="2026-03-16T13:17:11.303" v="114" actId="20577"/>
          <ac:spMkLst>
            <pc:docMk/>
            <pc:sldMk cId="3513938446" sldId="2574"/>
            <ac:spMk id="4" creationId="{97AE68A4-F2EB-0E13-298B-3A8D007C5641}"/>
          </ac:spMkLst>
        </pc:spChg>
      </pc:sldChg>
      <pc:sldChg chg="del">
        <pc:chgData name="Justin Evans" userId="S::j.d.evans@uwtsd.ac.uk::2ee3c1af-825e-450d-8b1e-d59252291e99" providerId="AD" clId="Web-{83D6B3AA-F3D2-5966-6131-74397EE755AE}" dt="2026-03-16T13:17:49.570" v="128"/>
        <pc:sldMkLst>
          <pc:docMk/>
          <pc:sldMk cId="161613848" sldId="2575"/>
        </pc:sldMkLst>
      </pc:sldChg>
      <pc:sldChg chg="addAnim delAnim modNotes">
        <pc:chgData name="Justin Evans" userId="S::j.d.evans@uwtsd.ac.uk::2ee3c1af-825e-450d-8b1e-d59252291e99" providerId="AD" clId="Web-{83D6B3AA-F3D2-5966-6131-74397EE755AE}" dt="2026-03-16T13:23:29.422" v="147"/>
        <pc:sldMkLst>
          <pc:docMk/>
          <pc:sldMk cId="2013369665" sldId="2576"/>
        </pc:sldMkLst>
      </pc:sldChg>
      <pc:sldChg chg="addSp delSp modSp add mod ord replId modClrScheme delAnim chgLayout">
        <pc:chgData name="Justin Evans" userId="S::j.d.evans@uwtsd.ac.uk::2ee3c1af-825e-450d-8b1e-d59252291e99" providerId="AD" clId="Web-{83D6B3AA-F3D2-5966-6131-74397EE755AE}" dt="2026-03-16T13:46:44.216" v="265"/>
        <pc:sldMkLst>
          <pc:docMk/>
          <pc:sldMk cId="1124307647" sldId="2577"/>
        </pc:sldMkLst>
        <pc:spChg chg="mod ord">
          <ac:chgData name="Justin Evans" userId="S::j.d.evans@uwtsd.ac.uk::2ee3c1af-825e-450d-8b1e-d59252291e99" providerId="AD" clId="Web-{83D6B3AA-F3D2-5966-6131-74397EE755AE}" dt="2026-03-16T13:45:55.321" v="260"/>
          <ac:spMkLst>
            <pc:docMk/>
            <pc:sldMk cId="1124307647" sldId="2577"/>
            <ac:spMk id="2" creationId="{55BAB135-AFEA-AE93-03C4-146671C04B98}"/>
          </ac:spMkLst>
        </pc:spChg>
        <pc:spChg chg="del mod ord">
          <ac:chgData name="Justin Evans" userId="S::j.d.evans@uwtsd.ac.uk::2ee3c1af-825e-450d-8b1e-d59252291e99" providerId="AD" clId="Web-{83D6B3AA-F3D2-5966-6131-74397EE755AE}" dt="2026-03-16T13:46:31.090" v="263"/>
          <ac:spMkLst>
            <pc:docMk/>
            <pc:sldMk cId="1124307647" sldId="2577"/>
            <ac:spMk id="4" creationId="{8A1757B3-89AC-74FB-11B7-43F02BA1080B}"/>
          </ac:spMkLst>
        </pc:spChg>
        <pc:spChg chg="mod ord">
          <ac:chgData name="Justin Evans" userId="S::j.d.evans@uwtsd.ac.uk::2ee3c1af-825e-450d-8b1e-d59252291e99" providerId="AD" clId="Web-{83D6B3AA-F3D2-5966-6131-74397EE755AE}" dt="2026-03-16T13:45:55.321" v="260"/>
          <ac:spMkLst>
            <pc:docMk/>
            <pc:sldMk cId="1124307647" sldId="2577"/>
            <ac:spMk id="5" creationId="{DDB3F0CD-E7F3-03FA-F4A8-C1CAA905E5C5}"/>
          </ac:spMkLst>
        </pc:spChg>
        <pc:picChg chg="add mod ord">
          <ac:chgData name="Justin Evans" userId="S::j.d.evans@uwtsd.ac.uk::2ee3c1af-825e-450d-8b1e-d59252291e99" providerId="AD" clId="Web-{83D6B3AA-F3D2-5966-6131-74397EE755AE}" dt="2026-03-16T13:46:31.105" v="264"/>
          <ac:picMkLst>
            <pc:docMk/>
            <pc:sldMk cId="1124307647" sldId="2577"/>
            <ac:picMk id="3" creationId="{D14907E6-8638-68D3-1EA2-A65A5A4B71AC}"/>
          </ac:picMkLst>
        </pc:picChg>
        <pc:picChg chg="del mod ord">
          <ac:chgData name="Justin Evans" userId="S::j.d.evans@uwtsd.ac.uk::2ee3c1af-825e-450d-8b1e-d59252291e99" providerId="AD" clId="Web-{83D6B3AA-F3D2-5966-6131-74397EE755AE}" dt="2026-03-16T13:45:58.368" v="261"/>
          <ac:picMkLst>
            <pc:docMk/>
            <pc:sldMk cId="1124307647" sldId="2577"/>
            <ac:picMk id="6" creationId="{E9743F91-187E-2FAA-C536-62528B33D821}"/>
          </ac:picMkLst>
        </pc:picChg>
      </pc:sldChg>
      <pc:sldMasterChg chg="addSldLayout">
        <pc:chgData name="Justin Evans" userId="S::j.d.evans@uwtsd.ac.uk::2ee3c1af-825e-450d-8b1e-d59252291e99" providerId="AD" clId="Web-{83D6B3AA-F3D2-5966-6131-74397EE755AE}" dt="2026-03-16T13:23:33.953" v="150"/>
        <pc:sldMasterMkLst>
          <pc:docMk/>
          <pc:sldMasterMk cId="3309491445" sldId="2147484011"/>
        </pc:sldMasterMkLst>
        <pc:sldLayoutChg chg="add">
          <pc:chgData name="Justin Evans" userId="S::j.d.evans@uwtsd.ac.uk::2ee3c1af-825e-450d-8b1e-d59252291e99" providerId="AD" clId="Web-{83D6B3AA-F3D2-5966-6131-74397EE755AE}" dt="2026-03-16T13:23:33.719" v="148"/>
          <pc:sldLayoutMkLst>
            <pc:docMk/>
            <pc:sldMasterMk cId="3309491445" sldId="2147484011"/>
            <pc:sldLayoutMk cId="3273372135" sldId="2147484064"/>
          </pc:sldLayoutMkLst>
        </pc:sldLayoutChg>
        <pc:sldLayoutChg chg="add">
          <pc:chgData name="Justin Evans" userId="S::j.d.evans@uwtsd.ac.uk::2ee3c1af-825e-450d-8b1e-d59252291e99" providerId="AD" clId="Web-{83D6B3AA-F3D2-5966-6131-74397EE755AE}" dt="2026-03-16T13:23:33.953" v="150"/>
          <pc:sldLayoutMkLst>
            <pc:docMk/>
            <pc:sldMasterMk cId="3309491445" sldId="2147484011"/>
            <pc:sldLayoutMk cId="3608222678" sldId="2147484065"/>
          </pc:sldLayoutMkLst>
        </pc:sldLayoutChg>
      </pc:sldMasterChg>
    </pc:docChg>
  </pc:docChgLst>
  <pc:docChgLst>
    <pc:chgData clId="Web-{6A5CB27B-F1F7-3F3C-6E08-6FDB95BDE429}"/>
    <pc:docChg chg="addSld delSld modSld addSection">
      <pc:chgData name="" userId="" providerId="" clId="Web-{6A5CB27B-F1F7-3F3C-6E08-6FDB95BDE429}" dt="2026-03-16T08:24:18.547" v="17" actId="34807"/>
      <pc:docMkLst>
        <pc:docMk/>
      </pc:docMkLst>
      <pc:sldChg chg="del">
        <pc:chgData name="" userId="" providerId="" clId="Web-{6A5CB27B-F1F7-3F3C-6E08-6FDB95BDE429}" dt="2026-03-16T08:24:18.391" v="0" actId="34807"/>
        <pc:sldMkLst>
          <pc:docMk/>
          <pc:sldMk cId="2329614230" sldId="260"/>
        </pc:sldMkLst>
      </pc:sldChg>
      <pc:sldChg chg="modSp add mod modTransition modClrScheme addAnim chgLayout">
        <pc:chgData name="" userId="" providerId="" clId="Web-{6A5CB27B-F1F7-3F3C-6E08-6FDB95BDE429}" dt="2026-03-16T08:24:18.531" v="2" actId="34807"/>
        <pc:sldMkLst>
          <pc:docMk/>
          <pc:sldMk cId="2443707196" sldId="2561"/>
        </pc:sldMkLst>
        <pc:spChg chg="mod">
          <ac:chgData name="" userId="" providerId="" clId="Web-{6A5CB27B-F1F7-3F3C-6E08-6FDB95BDE429}" dt="2026-03-16T08:24:18.531" v="1" actId="34807"/>
          <ac:spMkLst>
            <pc:docMk/>
            <pc:sldMk cId="2443707196" sldId="2561"/>
            <ac:spMk id="2" creationId="{16911933-B7AF-C6A1-7987-167FD201E07C}"/>
          </ac:spMkLst>
        </pc:spChg>
      </pc:sldChg>
      <pc:sldChg chg="modSp add mod modTransition modClrScheme addAnim chgLayout">
        <pc:chgData name="" userId="" providerId="" clId="Web-{6A5CB27B-F1F7-3F3C-6E08-6FDB95BDE429}" dt="2026-03-16T08:24:18.547" v="3" actId="34807"/>
        <pc:sldMkLst>
          <pc:docMk/>
          <pc:sldMk cId="1196539537" sldId="2562"/>
        </pc:sldMkLst>
        <pc:spChg chg="mod">
          <ac:chgData name="" userId="" providerId="" clId="Web-{6A5CB27B-F1F7-3F3C-6E08-6FDB95BDE429}" dt="2026-03-16T08:24:18.531" v="1" actId="34807"/>
          <ac:spMkLst>
            <pc:docMk/>
            <pc:sldMk cId="1196539537" sldId="2562"/>
            <ac:spMk id="2" creationId="{75CE337E-51C5-7ED2-2065-D88EA3AAB2F4}"/>
          </ac:spMkLst>
        </pc:spChg>
        <pc:spChg chg="mod">
          <ac:chgData name="" userId="" providerId="" clId="Web-{6A5CB27B-F1F7-3F3C-6E08-6FDB95BDE429}" dt="2026-03-16T08:24:18.531" v="1" actId="34807"/>
          <ac:spMkLst>
            <pc:docMk/>
            <pc:sldMk cId="1196539537" sldId="2562"/>
            <ac:spMk id="4" creationId="{AF15560D-52CD-EA40-8987-0AD6E8900EE7}"/>
          </ac:spMkLst>
        </pc:spChg>
        <pc:spChg chg="mod">
          <ac:chgData name="" userId="" providerId="" clId="Web-{6A5CB27B-F1F7-3F3C-6E08-6FDB95BDE429}" dt="2026-03-16T08:24:18.531" v="1" actId="34807"/>
          <ac:spMkLst>
            <pc:docMk/>
            <pc:sldMk cId="1196539537" sldId="2562"/>
            <ac:spMk id="5" creationId="{16455878-E2A5-22A9-D11E-797408692E43}"/>
          </ac:spMkLst>
        </pc:spChg>
        <pc:picChg chg="mod">
          <ac:chgData name="" userId="" providerId="" clId="Web-{6A5CB27B-F1F7-3F3C-6E08-6FDB95BDE429}" dt="2026-03-16T08:24:18.531" v="1" actId="34807"/>
          <ac:picMkLst>
            <pc:docMk/>
            <pc:sldMk cId="1196539537" sldId="2562"/>
            <ac:picMk id="6" creationId="{B5D146E6-4B84-48B2-BCCC-59FFC25A9A40}"/>
          </ac:picMkLst>
        </pc:picChg>
      </pc:sldChg>
      <pc:sldChg chg="modSp add mod modTransition modClrScheme addAnim chgLayout">
        <pc:chgData name="" userId="" providerId="" clId="Web-{6A5CB27B-F1F7-3F3C-6E08-6FDB95BDE429}" dt="2026-03-16T08:24:18.547" v="4" actId="34807"/>
        <pc:sldMkLst>
          <pc:docMk/>
          <pc:sldMk cId="3338722339" sldId="2563"/>
        </pc:sldMkLst>
        <pc:spChg chg="mod">
          <ac:chgData name="" userId="" providerId="" clId="Web-{6A5CB27B-F1F7-3F3C-6E08-6FDB95BDE429}" dt="2026-03-16T08:24:18.531" v="1" actId="34807"/>
          <ac:spMkLst>
            <pc:docMk/>
            <pc:sldMk cId="3338722339" sldId="2563"/>
            <ac:spMk id="2" creationId="{F40BDDD4-6B49-E7A9-7BD3-C4794C31F0AB}"/>
          </ac:spMkLst>
        </pc:spChg>
        <pc:spChg chg="mod">
          <ac:chgData name="" userId="" providerId="" clId="Web-{6A5CB27B-F1F7-3F3C-6E08-6FDB95BDE429}" dt="2026-03-16T08:24:18.531" v="1" actId="34807"/>
          <ac:spMkLst>
            <pc:docMk/>
            <pc:sldMk cId="3338722339" sldId="2563"/>
            <ac:spMk id="4" creationId="{3CB6F7A4-F80F-8266-9BF5-243F7E5CE79A}"/>
          </ac:spMkLst>
        </pc:spChg>
        <pc:spChg chg="mod">
          <ac:chgData name="" userId="" providerId="" clId="Web-{6A5CB27B-F1F7-3F3C-6E08-6FDB95BDE429}" dt="2026-03-16T08:24:18.531" v="1" actId="34807"/>
          <ac:spMkLst>
            <pc:docMk/>
            <pc:sldMk cId="3338722339" sldId="2563"/>
            <ac:spMk id="5" creationId="{6852B0B2-07D9-AB93-8043-2B9804793EA1}"/>
          </ac:spMkLst>
        </pc:spChg>
        <pc:picChg chg="mod">
          <ac:chgData name="" userId="" providerId="" clId="Web-{6A5CB27B-F1F7-3F3C-6E08-6FDB95BDE429}" dt="2026-03-16T08:24:18.531" v="1" actId="34807"/>
          <ac:picMkLst>
            <pc:docMk/>
            <pc:sldMk cId="3338722339" sldId="2563"/>
            <ac:picMk id="6" creationId="{8BB48493-F9A5-4454-A6CC-59A0A8B4D5DA}"/>
          </ac:picMkLst>
        </pc:picChg>
      </pc:sldChg>
      <pc:sldChg chg="modSp add mod modTransition modClrScheme addAnim chgLayout">
        <pc:chgData name="" userId="" providerId="" clId="Web-{6A5CB27B-F1F7-3F3C-6E08-6FDB95BDE429}" dt="2026-03-16T08:24:18.547" v="5" actId="34807"/>
        <pc:sldMkLst>
          <pc:docMk/>
          <pc:sldMk cId="393508142" sldId="2564"/>
        </pc:sldMkLst>
        <pc:spChg chg="mod">
          <ac:chgData name="" userId="" providerId="" clId="Web-{6A5CB27B-F1F7-3F3C-6E08-6FDB95BDE429}" dt="2026-03-16T08:24:18.531" v="1" actId="34807"/>
          <ac:spMkLst>
            <pc:docMk/>
            <pc:sldMk cId="393508142" sldId="2564"/>
            <ac:spMk id="2" creationId="{B96089E4-EEDC-4181-C4DA-6CBF96141141}"/>
          </ac:spMkLst>
        </pc:spChg>
      </pc:sldChg>
      <pc:sldChg chg="modSp add mod modTransition modClrScheme addAnim chgLayout">
        <pc:chgData name="" userId="" providerId="" clId="Web-{6A5CB27B-F1F7-3F3C-6E08-6FDB95BDE429}" dt="2026-03-16T08:24:18.547" v="6" actId="34807"/>
        <pc:sldMkLst>
          <pc:docMk/>
          <pc:sldMk cId="3901791856" sldId="2565"/>
        </pc:sldMkLst>
        <pc:spChg chg="mod">
          <ac:chgData name="" userId="" providerId="" clId="Web-{6A5CB27B-F1F7-3F3C-6E08-6FDB95BDE429}" dt="2026-03-16T08:24:18.531" v="1" actId="34807"/>
          <ac:spMkLst>
            <pc:docMk/>
            <pc:sldMk cId="3901791856" sldId="2565"/>
            <ac:spMk id="2" creationId="{83B4F59E-2DED-6D34-9E3C-DDBBE79BB772}"/>
          </ac:spMkLst>
        </pc:spChg>
        <pc:spChg chg="mod">
          <ac:chgData name="" userId="" providerId="" clId="Web-{6A5CB27B-F1F7-3F3C-6E08-6FDB95BDE429}" dt="2026-03-16T08:24:18.531" v="1" actId="34807"/>
          <ac:spMkLst>
            <pc:docMk/>
            <pc:sldMk cId="3901791856" sldId="2565"/>
            <ac:spMk id="4" creationId="{C2ABEC2A-4830-0C2B-5147-00B2246D9326}"/>
          </ac:spMkLst>
        </pc:spChg>
        <pc:spChg chg="mod">
          <ac:chgData name="" userId="" providerId="" clId="Web-{6A5CB27B-F1F7-3F3C-6E08-6FDB95BDE429}" dt="2026-03-16T08:24:18.531" v="1" actId="34807"/>
          <ac:spMkLst>
            <pc:docMk/>
            <pc:sldMk cId="3901791856" sldId="2565"/>
            <ac:spMk id="5" creationId="{80AC099F-51CB-CCFF-DB65-26FF5B8F9005}"/>
          </ac:spMkLst>
        </pc:spChg>
        <pc:picChg chg="mod">
          <ac:chgData name="" userId="" providerId="" clId="Web-{6A5CB27B-F1F7-3F3C-6E08-6FDB95BDE429}" dt="2026-03-16T08:24:18.531" v="1" actId="34807"/>
          <ac:picMkLst>
            <pc:docMk/>
            <pc:sldMk cId="3901791856" sldId="2565"/>
            <ac:picMk id="6" creationId="{5DA51A67-AAF5-4552-A755-BC88242E8860}"/>
          </ac:picMkLst>
        </pc:picChg>
      </pc:sldChg>
      <pc:sldChg chg="modSp add mod modTransition modClrScheme addAnim chgLayout">
        <pc:chgData name="" userId="" providerId="" clId="Web-{6A5CB27B-F1F7-3F3C-6E08-6FDB95BDE429}" dt="2026-03-16T08:24:18.547" v="7" actId="34807"/>
        <pc:sldMkLst>
          <pc:docMk/>
          <pc:sldMk cId="3423300199" sldId="2566"/>
        </pc:sldMkLst>
        <pc:spChg chg="mod">
          <ac:chgData name="" userId="" providerId="" clId="Web-{6A5CB27B-F1F7-3F3C-6E08-6FDB95BDE429}" dt="2026-03-16T08:24:18.531" v="1" actId="34807"/>
          <ac:spMkLst>
            <pc:docMk/>
            <pc:sldMk cId="3423300199" sldId="2566"/>
            <ac:spMk id="2" creationId="{2A6CC350-4906-5D1D-80AD-3B8628E6FDB7}"/>
          </ac:spMkLst>
        </pc:spChg>
        <pc:spChg chg="mod">
          <ac:chgData name="" userId="" providerId="" clId="Web-{6A5CB27B-F1F7-3F3C-6E08-6FDB95BDE429}" dt="2026-03-16T08:24:18.531" v="1" actId="34807"/>
          <ac:spMkLst>
            <pc:docMk/>
            <pc:sldMk cId="3423300199" sldId="2566"/>
            <ac:spMk id="4" creationId="{D5D42397-CC4F-AA1F-1376-8FC8D2944C6C}"/>
          </ac:spMkLst>
        </pc:spChg>
        <pc:spChg chg="mod">
          <ac:chgData name="" userId="" providerId="" clId="Web-{6A5CB27B-F1F7-3F3C-6E08-6FDB95BDE429}" dt="2026-03-16T08:24:18.531" v="1" actId="34807"/>
          <ac:spMkLst>
            <pc:docMk/>
            <pc:sldMk cId="3423300199" sldId="2566"/>
            <ac:spMk id="5" creationId="{1ACA6F6A-D09E-23ED-3505-402FAD576364}"/>
          </ac:spMkLst>
        </pc:spChg>
        <pc:picChg chg="mod">
          <ac:chgData name="" userId="" providerId="" clId="Web-{6A5CB27B-F1F7-3F3C-6E08-6FDB95BDE429}" dt="2026-03-16T08:24:18.531" v="1" actId="34807"/>
          <ac:picMkLst>
            <pc:docMk/>
            <pc:sldMk cId="3423300199" sldId="2566"/>
            <ac:picMk id="6" creationId="{E3DE570D-C9B4-4EC4-ABC2-8B3B1E2C9EBE}"/>
          </ac:picMkLst>
        </pc:picChg>
      </pc:sldChg>
      <pc:sldChg chg="modSp add mod modTransition modClrScheme addAnim chgLayout">
        <pc:chgData name="" userId="" providerId="" clId="Web-{6A5CB27B-F1F7-3F3C-6E08-6FDB95BDE429}" dt="2026-03-16T08:24:18.547" v="8" actId="34807"/>
        <pc:sldMkLst>
          <pc:docMk/>
          <pc:sldMk cId="1941958829" sldId="2567"/>
        </pc:sldMkLst>
        <pc:spChg chg="mod">
          <ac:chgData name="" userId="" providerId="" clId="Web-{6A5CB27B-F1F7-3F3C-6E08-6FDB95BDE429}" dt="2026-03-16T08:24:18.531" v="1" actId="34807"/>
          <ac:spMkLst>
            <pc:docMk/>
            <pc:sldMk cId="1941958829" sldId="2567"/>
            <ac:spMk id="2" creationId="{14210705-6170-C790-9558-F73884A12B58}"/>
          </ac:spMkLst>
        </pc:spChg>
      </pc:sldChg>
      <pc:sldChg chg="modSp add mod modTransition modClrScheme addAnim chgLayout">
        <pc:chgData name="" userId="" providerId="" clId="Web-{6A5CB27B-F1F7-3F3C-6E08-6FDB95BDE429}" dt="2026-03-16T08:24:18.547" v="9" actId="34807"/>
        <pc:sldMkLst>
          <pc:docMk/>
          <pc:sldMk cId="3402027242" sldId="2568"/>
        </pc:sldMkLst>
        <pc:spChg chg="mod">
          <ac:chgData name="" userId="" providerId="" clId="Web-{6A5CB27B-F1F7-3F3C-6E08-6FDB95BDE429}" dt="2026-03-16T08:24:18.531" v="1" actId="34807"/>
          <ac:spMkLst>
            <pc:docMk/>
            <pc:sldMk cId="3402027242" sldId="2568"/>
            <ac:spMk id="2" creationId="{20F29CAD-0715-D2E3-2A81-7EC435DD2B76}"/>
          </ac:spMkLst>
        </pc:spChg>
        <pc:spChg chg="mod">
          <ac:chgData name="" userId="" providerId="" clId="Web-{6A5CB27B-F1F7-3F3C-6E08-6FDB95BDE429}" dt="2026-03-16T08:24:18.531" v="1" actId="34807"/>
          <ac:spMkLst>
            <pc:docMk/>
            <pc:sldMk cId="3402027242" sldId="2568"/>
            <ac:spMk id="4" creationId="{72A7B420-8144-3A5B-177C-1F60F435F5E3}"/>
          </ac:spMkLst>
        </pc:spChg>
        <pc:spChg chg="mod">
          <ac:chgData name="" userId="" providerId="" clId="Web-{6A5CB27B-F1F7-3F3C-6E08-6FDB95BDE429}" dt="2026-03-16T08:24:18.531" v="1" actId="34807"/>
          <ac:spMkLst>
            <pc:docMk/>
            <pc:sldMk cId="3402027242" sldId="2568"/>
            <ac:spMk id="5" creationId="{5F43B5C4-8763-B0A9-9A89-29A6FF0215CB}"/>
          </ac:spMkLst>
        </pc:spChg>
        <pc:picChg chg="mod">
          <ac:chgData name="" userId="" providerId="" clId="Web-{6A5CB27B-F1F7-3F3C-6E08-6FDB95BDE429}" dt="2026-03-16T08:24:18.531" v="1" actId="34807"/>
          <ac:picMkLst>
            <pc:docMk/>
            <pc:sldMk cId="3402027242" sldId="2568"/>
            <ac:picMk id="6" creationId="{077BEF53-7E01-471E-ADBE-1FFE5BE36780}"/>
          </ac:picMkLst>
        </pc:picChg>
      </pc:sldChg>
      <pc:sldChg chg="modSp add mod modTransition modClrScheme addAnim chgLayout">
        <pc:chgData name="" userId="" providerId="" clId="Web-{6A5CB27B-F1F7-3F3C-6E08-6FDB95BDE429}" dt="2026-03-16T08:24:18.547" v="10" actId="34807"/>
        <pc:sldMkLst>
          <pc:docMk/>
          <pc:sldMk cId="391386972" sldId="2569"/>
        </pc:sldMkLst>
        <pc:spChg chg="mod">
          <ac:chgData name="" userId="" providerId="" clId="Web-{6A5CB27B-F1F7-3F3C-6E08-6FDB95BDE429}" dt="2026-03-16T08:24:18.531" v="1" actId="34807"/>
          <ac:spMkLst>
            <pc:docMk/>
            <pc:sldMk cId="391386972" sldId="2569"/>
            <ac:spMk id="2" creationId="{C33228D5-138A-305F-DB0F-D7AAA892AA44}"/>
          </ac:spMkLst>
        </pc:spChg>
        <pc:spChg chg="mod">
          <ac:chgData name="" userId="" providerId="" clId="Web-{6A5CB27B-F1F7-3F3C-6E08-6FDB95BDE429}" dt="2026-03-16T08:24:18.531" v="1" actId="34807"/>
          <ac:spMkLst>
            <pc:docMk/>
            <pc:sldMk cId="391386972" sldId="2569"/>
            <ac:spMk id="4" creationId="{4D5D7104-AA7F-801A-0C0D-6644CC38E066}"/>
          </ac:spMkLst>
        </pc:spChg>
        <pc:spChg chg="mod">
          <ac:chgData name="" userId="" providerId="" clId="Web-{6A5CB27B-F1F7-3F3C-6E08-6FDB95BDE429}" dt="2026-03-16T08:24:18.531" v="1" actId="34807"/>
          <ac:spMkLst>
            <pc:docMk/>
            <pc:sldMk cId="391386972" sldId="2569"/>
            <ac:spMk id="5" creationId="{4119B7A7-8FC1-F6CD-8212-3233C4679CEE}"/>
          </ac:spMkLst>
        </pc:spChg>
        <pc:picChg chg="mod">
          <ac:chgData name="" userId="" providerId="" clId="Web-{6A5CB27B-F1F7-3F3C-6E08-6FDB95BDE429}" dt="2026-03-16T08:24:18.531" v="1" actId="34807"/>
          <ac:picMkLst>
            <pc:docMk/>
            <pc:sldMk cId="391386972" sldId="2569"/>
            <ac:picMk id="6" creationId="{59B5A058-D8D0-4CF4-9D59-63D70BD9981B}"/>
          </ac:picMkLst>
        </pc:picChg>
      </pc:sldChg>
      <pc:sldChg chg="modSp add mod modTransition modClrScheme addAnim chgLayout">
        <pc:chgData name="" userId="" providerId="" clId="Web-{6A5CB27B-F1F7-3F3C-6E08-6FDB95BDE429}" dt="2026-03-16T08:24:18.547" v="11" actId="34807"/>
        <pc:sldMkLst>
          <pc:docMk/>
          <pc:sldMk cId="1797507948" sldId="2570"/>
        </pc:sldMkLst>
        <pc:spChg chg="mod">
          <ac:chgData name="" userId="" providerId="" clId="Web-{6A5CB27B-F1F7-3F3C-6E08-6FDB95BDE429}" dt="2026-03-16T08:24:18.531" v="1" actId="34807"/>
          <ac:spMkLst>
            <pc:docMk/>
            <pc:sldMk cId="1797507948" sldId="2570"/>
            <ac:spMk id="2" creationId="{0C24EDBF-A8C2-E6A8-C102-8FB1FDD0BE0E}"/>
          </ac:spMkLst>
        </pc:spChg>
      </pc:sldChg>
      <pc:sldChg chg="modSp add mod modTransition modClrScheme addAnim chgLayout">
        <pc:chgData name="" userId="" providerId="" clId="Web-{6A5CB27B-F1F7-3F3C-6E08-6FDB95BDE429}" dt="2026-03-16T08:24:18.547" v="12" actId="34807"/>
        <pc:sldMkLst>
          <pc:docMk/>
          <pc:sldMk cId="38688508" sldId="2571"/>
        </pc:sldMkLst>
        <pc:spChg chg="mod">
          <ac:chgData name="" userId="" providerId="" clId="Web-{6A5CB27B-F1F7-3F3C-6E08-6FDB95BDE429}" dt="2026-03-16T08:24:18.531" v="1" actId="34807"/>
          <ac:spMkLst>
            <pc:docMk/>
            <pc:sldMk cId="38688508" sldId="2571"/>
            <ac:spMk id="2" creationId="{14DD9A9E-0ED9-2F1C-59EA-B5D5AB55488C}"/>
          </ac:spMkLst>
        </pc:spChg>
        <pc:spChg chg="mod">
          <ac:chgData name="" userId="" providerId="" clId="Web-{6A5CB27B-F1F7-3F3C-6E08-6FDB95BDE429}" dt="2026-03-16T08:24:18.531" v="1" actId="34807"/>
          <ac:spMkLst>
            <pc:docMk/>
            <pc:sldMk cId="38688508" sldId="2571"/>
            <ac:spMk id="4" creationId="{6E8ED7F4-ABDD-E158-B83F-0C9F236045D9}"/>
          </ac:spMkLst>
        </pc:spChg>
        <pc:spChg chg="mod">
          <ac:chgData name="" userId="" providerId="" clId="Web-{6A5CB27B-F1F7-3F3C-6E08-6FDB95BDE429}" dt="2026-03-16T08:24:18.531" v="1" actId="34807"/>
          <ac:spMkLst>
            <pc:docMk/>
            <pc:sldMk cId="38688508" sldId="2571"/>
            <ac:spMk id="5" creationId="{6F085F9E-9ADA-9F2E-C55E-8693E986C67E}"/>
          </ac:spMkLst>
        </pc:spChg>
        <pc:picChg chg="mod">
          <ac:chgData name="" userId="" providerId="" clId="Web-{6A5CB27B-F1F7-3F3C-6E08-6FDB95BDE429}" dt="2026-03-16T08:24:18.531" v="1" actId="34807"/>
          <ac:picMkLst>
            <pc:docMk/>
            <pc:sldMk cId="38688508" sldId="2571"/>
            <ac:picMk id="6" creationId="{6D7F7DD6-D46B-47B6-B19D-DDCEC8F3219B}"/>
          </ac:picMkLst>
        </pc:picChg>
      </pc:sldChg>
      <pc:sldChg chg="modSp add mod modTransition modClrScheme addAnim chgLayout">
        <pc:chgData name="" userId="" providerId="" clId="Web-{6A5CB27B-F1F7-3F3C-6E08-6FDB95BDE429}" dt="2026-03-16T08:24:18.547" v="13" actId="34807"/>
        <pc:sldMkLst>
          <pc:docMk/>
          <pc:sldMk cId="37960918" sldId="2572"/>
        </pc:sldMkLst>
        <pc:spChg chg="mod">
          <ac:chgData name="" userId="" providerId="" clId="Web-{6A5CB27B-F1F7-3F3C-6E08-6FDB95BDE429}" dt="2026-03-16T08:24:18.531" v="1" actId="34807"/>
          <ac:spMkLst>
            <pc:docMk/>
            <pc:sldMk cId="37960918" sldId="2572"/>
            <ac:spMk id="2" creationId="{8630B6B2-566A-2B78-365A-3C9B8A1BEAFB}"/>
          </ac:spMkLst>
        </pc:spChg>
      </pc:sldChg>
      <pc:sldChg chg="modSp add mod modTransition modClrScheme addAnim chgLayout">
        <pc:chgData name="" userId="" providerId="" clId="Web-{6A5CB27B-F1F7-3F3C-6E08-6FDB95BDE429}" dt="2026-03-16T08:24:18.547" v="14" actId="34807"/>
        <pc:sldMkLst>
          <pc:docMk/>
          <pc:sldMk cId="3567429544" sldId="2573"/>
        </pc:sldMkLst>
        <pc:spChg chg="mod">
          <ac:chgData name="" userId="" providerId="" clId="Web-{6A5CB27B-F1F7-3F3C-6E08-6FDB95BDE429}" dt="2026-03-16T08:24:18.531" v="1" actId="34807"/>
          <ac:spMkLst>
            <pc:docMk/>
            <pc:sldMk cId="3567429544" sldId="2573"/>
            <ac:spMk id="2" creationId="{3EB12599-3AE7-B036-4273-0DF253634667}"/>
          </ac:spMkLst>
        </pc:spChg>
        <pc:spChg chg="mod">
          <ac:chgData name="" userId="" providerId="" clId="Web-{6A5CB27B-F1F7-3F3C-6E08-6FDB95BDE429}" dt="2026-03-16T08:24:18.531" v="1" actId="34807"/>
          <ac:spMkLst>
            <pc:docMk/>
            <pc:sldMk cId="3567429544" sldId="2573"/>
            <ac:spMk id="4" creationId="{2FF12E4F-DF18-CE72-3A9A-97722C0B02FE}"/>
          </ac:spMkLst>
        </pc:spChg>
        <pc:spChg chg="mod">
          <ac:chgData name="" userId="" providerId="" clId="Web-{6A5CB27B-F1F7-3F3C-6E08-6FDB95BDE429}" dt="2026-03-16T08:24:18.531" v="1" actId="34807"/>
          <ac:spMkLst>
            <pc:docMk/>
            <pc:sldMk cId="3567429544" sldId="2573"/>
            <ac:spMk id="5" creationId="{6896CC40-8E5B-2B1C-0CA6-28910E49B9F7}"/>
          </ac:spMkLst>
        </pc:spChg>
        <pc:picChg chg="mod">
          <ac:chgData name="" userId="" providerId="" clId="Web-{6A5CB27B-F1F7-3F3C-6E08-6FDB95BDE429}" dt="2026-03-16T08:24:18.531" v="1" actId="34807"/>
          <ac:picMkLst>
            <pc:docMk/>
            <pc:sldMk cId="3567429544" sldId="2573"/>
            <ac:picMk id="6" creationId="{D2155878-E031-4B9A-9B3C-57E414C23A0B}"/>
          </ac:picMkLst>
        </pc:picChg>
      </pc:sldChg>
      <pc:sldChg chg="modSp add mod modTransition modClrScheme addAnim chgLayout">
        <pc:chgData name="" userId="" providerId="" clId="Web-{6A5CB27B-F1F7-3F3C-6E08-6FDB95BDE429}" dt="2026-03-16T08:24:18.547" v="15" actId="34807"/>
        <pc:sldMkLst>
          <pc:docMk/>
          <pc:sldMk cId="3513938446" sldId="2574"/>
        </pc:sldMkLst>
        <pc:spChg chg="mod">
          <ac:chgData name="" userId="" providerId="" clId="Web-{6A5CB27B-F1F7-3F3C-6E08-6FDB95BDE429}" dt="2026-03-16T08:24:18.531" v="1" actId="34807"/>
          <ac:spMkLst>
            <pc:docMk/>
            <pc:sldMk cId="3513938446" sldId="2574"/>
            <ac:spMk id="2" creationId="{B8DB4908-BBC9-5853-BAB5-3438D5C328DA}"/>
          </ac:spMkLst>
        </pc:spChg>
        <pc:spChg chg="mod">
          <ac:chgData name="" userId="" providerId="" clId="Web-{6A5CB27B-F1F7-3F3C-6E08-6FDB95BDE429}" dt="2026-03-16T08:24:18.531" v="1" actId="34807"/>
          <ac:spMkLst>
            <pc:docMk/>
            <pc:sldMk cId="3513938446" sldId="2574"/>
            <ac:spMk id="4" creationId="{97AE68A4-F2EB-0E13-298B-3A8D007C5641}"/>
          </ac:spMkLst>
        </pc:spChg>
        <pc:spChg chg="mod">
          <ac:chgData name="" userId="" providerId="" clId="Web-{6A5CB27B-F1F7-3F3C-6E08-6FDB95BDE429}" dt="2026-03-16T08:24:18.531" v="1" actId="34807"/>
          <ac:spMkLst>
            <pc:docMk/>
            <pc:sldMk cId="3513938446" sldId="2574"/>
            <ac:spMk id="5" creationId="{3C49BFB6-071B-08A1-F59B-82FC46641DA9}"/>
          </ac:spMkLst>
        </pc:spChg>
        <pc:picChg chg="mod">
          <ac:chgData name="" userId="" providerId="" clId="Web-{6A5CB27B-F1F7-3F3C-6E08-6FDB95BDE429}" dt="2026-03-16T08:24:18.531" v="1" actId="34807"/>
          <ac:picMkLst>
            <pc:docMk/>
            <pc:sldMk cId="3513938446" sldId="2574"/>
            <ac:picMk id="6" creationId="{3CA18696-0AB8-4C53-8CFB-4A601896C6B6}"/>
          </ac:picMkLst>
        </pc:picChg>
      </pc:sldChg>
      <pc:sldChg chg="modSp add mod modTransition modClrScheme addAnim chgLayout">
        <pc:chgData name="" userId="" providerId="" clId="Web-{6A5CB27B-F1F7-3F3C-6E08-6FDB95BDE429}" dt="2026-03-16T08:24:18.547" v="16" actId="34807"/>
        <pc:sldMkLst>
          <pc:docMk/>
          <pc:sldMk cId="161613848" sldId="2575"/>
        </pc:sldMkLst>
        <pc:spChg chg="mod">
          <ac:chgData name="" userId="" providerId="" clId="Web-{6A5CB27B-F1F7-3F3C-6E08-6FDB95BDE429}" dt="2026-03-16T08:24:18.531" v="1" actId="34807"/>
          <ac:spMkLst>
            <pc:docMk/>
            <pc:sldMk cId="161613848" sldId="2575"/>
            <ac:spMk id="2" creationId="{CC503352-B0DF-8662-D23B-9A7E2B6F6669}"/>
          </ac:spMkLst>
        </pc:spChg>
      </pc:sldChg>
      <pc:sldChg chg="modSp add mod modTransition modClrScheme addAnim chgLayout">
        <pc:chgData name="" userId="" providerId="" clId="Web-{6A5CB27B-F1F7-3F3C-6E08-6FDB95BDE429}" dt="2026-03-16T08:24:18.547" v="17" actId="34807"/>
        <pc:sldMkLst>
          <pc:docMk/>
          <pc:sldMk cId="2013369665" sldId="2576"/>
        </pc:sldMkLst>
        <pc:spChg chg="mod">
          <ac:chgData name="" userId="" providerId="" clId="Web-{6A5CB27B-F1F7-3F3C-6E08-6FDB95BDE429}" dt="2026-03-16T08:24:18.531" v="1" actId="34807"/>
          <ac:spMkLst>
            <pc:docMk/>
            <pc:sldMk cId="2013369665" sldId="2576"/>
            <ac:spMk id="2" creationId="{94C72238-04BF-72FD-E961-881BDD468B64}"/>
          </ac:spMkLst>
        </pc:spChg>
        <pc:spChg chg="mod">
          <ac:chgData name="" userId="" providerId="" clId="Web-{6A5CB27B-F1F7-3F3C-6E08-6FDB95BDE429}" dt="2026-03-16T08:24:18.531" v="1" actId="34807"/>
          <ac:spMkLst>
            <pc:docMk/>
            <pc:sldMk cId="2013369665" sldId="2576"/>
            <ac:spMk id="4" creationId="{F2C17870-CEC1-4850-EB0C-E66059273121}"/>
          </ac:spMkLst>
        </pc:spChg>
        <pc:spChg chg="mod">
          <ac:chgData name="" userId="" providerId="" clId="Web-{6A5CB27B-F1F7-3F3C-6E08-6FDB95BDE429}" dt="2026-03-16T08:24:18.531" v="1" actId="34807"/>
          <ac:spMkLst>
            <pc:docMk/>
            <pc:sldMk cId="2013369665" sldId="2576"/>
            <ac:spMk id="5" creationId="{7AD0AEB0-E503-4684-D933-01AEB57A97DD}"/>
          </ac:spMkLst>
        </pc:spChg>
        <pc:picChg chg="mod">
          <ac:chgData name="" userId="" providerId="" clId="Web-{6A5CB27B-F1F7-3F3C-6E08-6FDB95BDE429}" dt="2026-03-16T08:24:18.531" v="1" actId="34807"/>
          <ac:picMkLst>
            <pc:docMk/>
            <pc:sldMk cId="2013369665" sldId="2576"/>
            <ac:picMk id="6" creationId="{069E2BDA-EBFC-4419-857C-748C8DEF7EE5}"/>
          </ac:picMkLst>
        </pc:picChg>
      </pc:sldChg>
    </pc:docChg>
  </pc:docChgLst>
  <pc:docChgLst>
    <pc:chgData name="Justin Evans" userId="S::j.d.evans@uwtsd.ac.uk::2ee3c1af-825e-450d-8b1e-d59252291e99" providerId="AD" clId="Web-{0AC17D14-7DA7-1064-BE12-80D2EA9F6EDB}"/>
    <pc:docChg chg="modSld">
      <pc:chgData name="Justin Evans" userId="S::j.d.evans@uwtsd.ac.uk::2ee3c1af-825e-450d-8b1e-d59252291e99" providerId="AD" clId="Web-{0AC17D14-7DA7-1064-BE12-80D2EA9F6EDB}" dt="2026-03-16T15:09:29.189" v="39"/>
      <pc:docMkLst>
        <pc:docMk/>
      </pc:docMkLst>
      <pc:sldChg chg="addSp modSp">
        <pc:chgData name="Justin Evans" userId="S::j.d.evans@uwtsd.ac.uk::2ee3c1af-825e-450d-8b1e-d59252291e99" providerId="AD" clId="Web-{0AC17D14-7DA7-1064-BE12-80D2EA9F6EDB}" dt="2026-03-16T15:09:20.001" v="36" actId="14100"/>
        <pc:sldMkLst>
          <pc:docMk/>
          <pc:sldMk cId="2117241824" sldId="267"/>
        </pc:sldMkLst>
        <pc:picChg chg="add mod">
          <ac:chgData name="Justin Evans" userId="S::j.d.evans@uwtsd.ac.uk::2ee3c1af-825e-450d-8b1e-d59252291e99" providerId="AD" clId="Web-{0AC17D14-7DA7-1064-BE12-80D2EA9F6EDB}" dt="2026-03-16T15:09:20.001" v="36" actId="14100"/>
          <ac:picMkLst>
            <pc:docMk/>
            <pc:sldMk cId="2117241824" sldId="267"/>
            <ac:picMk id="6" creationId="{F84E5DD5-7954-0977-12CB-85E6E80EE593}"/>
          </ac:picMkLst>
        </pc:picChg>
      </pc:sldChg>
      <pc:sldChg chg="addSp modSp">
        <pc:chgData name="Justin Evans" userId="S::j.d.evans@uwtsd.ac.uk::2ee3c1af-825e-450d-8b1e-d59252291e99" providerId="AD" clId="Web-{0AC17D14-7DA7-1064-BE12-80D2EA9F6EDB}" dt="2026-03-16T15:09:27.736" v="38" actId="14100"/>
        <pc:sldMkLst>
          <pc:docMk/>
          <pc:sldMk cId="2472015463" sldId="268"/>
        </pc:sldMkLst>
        <pc:picChg chg="add mod">
          <ac:chgData name="Justin Evans" userId="S::j.d.evans@uwtsd.ac.uk::2ee3c1af-825e-450d-8b1e-d59252291e99" providerId="AD" clId="Web-{0AC17D14-7DA7-1064-BE12-80D2EA9F6EDB}" dt="2026-03-16T15:09:27.736" v="38" actId="14100"/>
          <ac:picMkLst>
            <pc:docMk/>
            <pc:sldMk cId="2472015463" sldId="268"/>
            <ac:picMk id="6" creationId="{E6CAEB0F-A38A-D112-54E4-EF6C83FECA8E}"/>
          </ac:picMkLst>
        </pc:picChg>
      </pc:sldChg>
      <pc:sldChg chg="addSp">
        <pc:chgData name="Justin Evans" userId="S::j.d.evans@uwtsd.ac.uk::2ee3c1af-825e-450d-8b1e-d59252291e99" providerId="AD" clId="Web-{0AC17D14-7DA7-1064-BE12-80D2EA9F6EDB}" dt="2026-03-16T15:09:29.189" v="39"/>
        <pc:sldMkLst>
          <pc:docMk/>
          <pc:sldMk cId="3115694182" sldId="269"/>
        </pc:sldMkLst>
        <pc:picChg chg="add">
          <ac:chgData name="Justin Evans" userId="S::j.d.evans@uwtsd.ac.uk::2ee3c1af-825e-450d-8b1e-d59252291e99" providerId="AD" clId="Web-{0AC17D14-7DA7-1064-BE12-80D2EA9F6EDB}" dt="2026-03-16T15:09:29.189" v="39"/>
          <ac:picMkLst>
            <pc:docMk/>
            <pc:sldMk cId="3115694182" sldId="269"/>
            <ac:picMk id="4" creationId="{5C062B0D-5FFE-0B25-A2CD-17CE0F13FB5B}"/>
          </ac:picMkLst>
        </pc:picChg>
      </pc:sldChg>
      <pc:sldChg chg="modSp">
        <pc:chgData name="Justin Evans" userId="S::j.d.evans@uwtsd.ac.uk::2ee3c1af-825e-450d-8b1e-d59252291e99" providerId="AD" clId="Web-{0AC17D14-7DA7-1064-BE12-80D2EA9F6EDB}" dt="2026-03-16T15:06:38.481" v="1" actId="20577"/>
        <pc:sldMkLst>
          <pc:docMk/>
          <pc:sldMk cId="1196539537" sldId="2562"/>
        </pc:sldMkLst>
        <pc:spChg chg="mod">
          <ac:chgData name="Justin Evans" userId="S::j.d.evans@uwtsd.ac.uk::2ee3c1af-825e-450d-8b1e-d59252291e99" providerId="AD" clId="Web-{0AC17D14-7DA7-1064-BE12-80D2EA9F6EDB}" dt="2026-03-16T15:06:38.481" v="1" actId="20577"/>
          <ac:spMkLst>
            <pc:docMk/>
            <pc:sldMk cId="1196539537" sldId="2562"/>
            <ac:spMk id="5" creationId="{16455878-E2A5-22A9-D11E-797408692E43}"/>
          </ac:spMkLst>
        </pc:spChg>
      </pc:sldChg>
      <pc:sldChg chg="modSp">
        <pc:chgData name="Justin Evans" userId="S::j.d.evans@uwtsd.ac.uk::2ee3c1af-825e-450d-8b1e-d59252291e99" providerId="AD" clId="Web-{0AC17D14-7DA7-1064-BE12-80D2EA9F6EDB}" dt="2026-03-16T15:06:53.731" v="3" actId="20577"/>
        <pc:sldMkLst>
          <pc:docMk/>
          <pc:sldMk cId="3338722339" sldId="2563"/>
        </pc:sldMkLst>
        <pc:spChg chg="mod">
          <ac:chgData name="Justin Evans" userId="S::j.d.evans@uwtsd.ac.uk::2ee3c1af-825e-450d-8b1e-d59252291e99" providerId="AD" clId="Web-{0AC17D14-7DA7-1064-BE12-80D2EA9F6EDB}" dt="2026-03-16T15:06:53.731" v="3" actId="20577"/>
          <ac:spMkLst>
            <pc:docMk/>
            <pc:sldMk cId="3338722339" sldId="2563"/>
            <ac:spMk id="5" creationId="{6852B0B2-07D9-AB93-8043-2B9804793EA1}"/>
          </ac:spMkLst>
        </pc:spChg>
      </pc:sldChg>
      <pc:sldChg chg="modSp">
        <pc:chgData name="Justin Evans" userId="S::j.d.evans@uwtsd.ac.uk::2ee3c1af-825e-450d-8b1e-d59252291e99" providerId="AD" clId="Web-{0AC17D14-7DA7-1064-BE12-80D2EA9F6EDB}" dt="2026-03-16T15:06:57.903" v="6" actId="20577"/>
        <pc:sldMkLst>
          <pc:docMk/>
          <pc:sldMk cId="3901791856" sldId="2565"/>
        </pc:sldMkLst>
        <pc:spChg chg="mod">
          <ac:chgData name="Justin Evans" userId="S::j.d.evans@uwtsd.ac.uk::2ee3c1af-825e-450d-8b1e-d59252291e99" providerId="AD" clId="Web-{0AC17D14-7DA7-1064-BE12-80D2EA9F6EDB}" dt="2026-03-16T15:06:57.903" v="6" actId="20577"/>
          <ac:spMkLst>
            <pc:docMk/>
            <pc:sldMk cId="3901791856" sldId="2565"/>
            <ac:spMk id="5" creationId="{80AC099F-51CB-CCFF-DB65-26FF5B8F9005}"/>
          </ac:spMkLst>
        </pc:spChg>
      </pc:sldChg>
      <pc:sldChg chg="addSp modSp">
        <pc:chgData name="Justin Evans" userId="S::j.d.evans@uwtsd.ac.uk::2ee3c1af-825e-450d-8b1e-d59252291e99" providerId="AD" clId="Web-{0AC17D14-7DA7-1064-BE12-80D2EA9F6EDB}" dt="2026-03-16T15:08:23.125" v="24"/>
        <pc:sldMkLst>
          <pc:docMk/>
          <pc:sldMk cId="3423300199" sldId="2566"/>
        </pc:sldMkLst>
        <pc:spChg chg="mod">
          <ac:chgData name="Justin Evans" userId="S::j.d.evans@uwtsd.ac.uk::2ee3c1af-825e-450d-8b1e-d59252291e99" providerId="AD" clId="Web-{0AC17D14-7DA7-1064-BE12-80D2EA9F6EDB}" dt="2026-03-16T15:07:05.575" v="8" actId="20577"/>
          <ac:spMkLst>
            <pc:docMk/>
            <pc:sldMk cId="3423300199" sldId="2566"/>
            <ac:spMk id="5" creationId="{1ACA6F6A-D09E-23ED-3505-402FAD576364}"/>
          </ac:spMkLst>
        </pc:spChg>
        <pc:picChg chg="add">
          <ac:chgData name="Justin Evans" userId="S::j.d.evans@uwtsd.ac.uk::2ee3c1af-825e-450d-8b1e-d59252291e99" providerId="AD" clId="Web-{0AC17D14-7DA7-1064-BE12-80D2EA9F6EDB}" dt="2026-03-16T15:08:23.125" v="24"/>
          <ac:picMkLst>
            <pc:docMk/>
            <pc:sldMk cId="3423300199" sldId="2566"/>
            <ac:picMk id="7" creationId="{FB6E340F-25B3-5CC7-D728-E6CF317FCCCE}"/>
          </ac:picMkLst>
        </pc:picChg>
      </pc:sldChg>
      <pc:sldChg chg="addSp modSp">
        <pc:chgData name="Justin Evans" userId="S::j.d.evans@uwtsd.ac.uk::2ee3c1af-825e-450d-8b1e-d59252291e99" providerId="AD" clId="Web-{0AC17D14-7DA7-1064-BE12-80D2EA9F6EDB}" dt="2026-03-16T15:08:34.172" v="27" actId="20577"/>
        <pc:sldMkLst>
          <pc:docMk/>
          <pc:sldMk cId="3402027242" sldId="2568"/>
        </pc:sldMkLst>
        <pc:spChg chg="mod">
          <ac:chgData name="Justin Evans" userId="S::j.d.evans@uwtsd.ac.uk::2ee3c1af-825e-450d-8b1e-d59252291e99" providerId="AD" clId="Web-{0AC17D14-7DA7-1064-BE12-80D2EA9F6EDB}" dt="2026-03-16T15:08:34.172" v="27" actId="20577"/>
          <ac:spMkLst>
            <pc:docMk/>
            <pc:sldMk cId="3402027242" sldId="2568"/>
            <ac:spMk id="4" creationId="{72A7B420-8144-3A5B-177C-1F60F435F5E3}"/>
          </ac:spMkLst>
        </pc:spChg>
        <pc:spChg chg="mod">
          <ac:chgData name="Justin Evans" userId="S::j.d.evans@uwtsd.ac.uk::2ee3c1af-825e-450d-8b1e-d59252291e99" providerId="AD" clId="Web-{0AC17D14-7DA7-1064-BE12-80D2EA9F6EDB}" dt="2026-03-16T15:07:13.591" v="10" actId="20577"/>
          <ac:spMkLst>
            <pc:docMk/>
            <pc:sldMk cId="3402027242" sldId="2568"/>
            <ac:spMk id="5" creationId="{5F43B5C4-8763-B0A9-9A89-29A6FF0215CB}"/>
          </ac:spMkLst>
        </pc:spChg>
        <pc:picChg chg="add">
          <ac:chgData name="Justin Evans" userId="S::j.d.evans@uwtsd.ac.uk::2ee3c1af-825e-450d-8b1e-d59252291e99" providerId="AD" clId="Web-{0AC17D14-7DA7-1064-BE12-80D2EA9F6EDB}" dt="2026-03-16T15:08:29.797" v="25"/>
          <ac:picMkLst>
            <pc:docMk/>
            <pc:sldMk cId="3402027242" sldId="2568"/>
            <ac:picMk id="7" creationId="{29B51F32-2EB4-6062-7835-D473A35621E6}"/>
          </ac:picMkLst>
        </pc:picChg>
      </pc:sldChg>
      <pc:sldChg chg="addSp modSp">
        <pc:chgData name="Justin Evans" userId="S::j.d.evans@uwtsd.ac.uk::2ee3c1af-825e-450d-8b1e-d59252291e99" providerId="AD" clId="Web-{0AC17D14-7DA7-1064-BE12-80D2EA9F6EDB}" dt="2026-03-16T15:08:44.172" v="28"/>
        <pc:sldMkLst>
          <pc:docMk/>
          <pc:sldMk cId="391386972" sldId="2569"/>
        </pc:sldMkLst>
        <pc:spChg chg="mod">
          <ac:chgData name="Justin Evans" userId="S::j.d.evans@uwtsd.ac.uk::2ee3c1af-825e-450d-8b1e-d59252291e99" providerId="AD" clId="Web-{0AC17D14-7DA7-1064-BE12-80D2EA9F6EDB}" dt="2026-03-16T15:07:19.795" v="12" actId="20577"/>
          <ac:spMkLst>
            <pc:docMk/>
            <pc:sldMk cId="391386972" sldId="2569"/>
            <ac:spMk id="5" creationId="{4119B7A7-8FC1-F6CD-8212-3233C4679CEE}"/>
          </ac:spMkLst>
        </pc:spChg>
        <pc:picChg chg="add">
          <ac:chgData name="Justin Evans" userId="S::j.d.evans@uwtsd.ac.uk::2ee3c1af-825e-450d-8b1e-d59252291e99" providerId="AD" clId="Web-{0AC17D14-7DA7-1064-BE12-80D2EA9F6EDB}" dt="2026-03-16T15:08:44.172" v="28"/>
          <ac:picMkLst>
            <pc:docMk/>
            <pc:sldMk cId="391386972" sldId="2569"/>
            <ac:picMk id="7" creationId="{210CC3FE-3E8F-95DB-55BD-A50B92FF5EBF}"/>
          </ac:picMkLst>
        </pc:picChg>
      </pc:sldChg>
      <pc:sldChg chg="addSp modSp">
        <pc:chgData name="Justin Evans" userId="S::j.d.evans@uwtsd.ac.uk::2ee3c1af-825e-450d-8b1e-d59252291e99" providerId="AD" clId="Web-{0AC17D14-7DA7-1064-BE12-80D2EA9F6EDB}" dt="2026-03-16T15:08:57.735" v="31"/>
        <pc:sldMkLst>
          <pc:docMk/>
          <pc:sldMk cId="38688508" sldId="2571"/>
        </pc:sldMkLst>
        <pc:spChg chg="mod">
          <ac:chgData name="Justin Evans" userId="S::j.d.evans@uwtsd.ac.uk::2ee3c1af-825e-450d-8b1e-d59252291e99" providerId="AD" clId="Web-{0AC17D14-7DA7-1064-BE12-80D2EA9F6EDB}" dt="2026-03-16T15:07:35.107" v="16" actId="20577"/>
          <ac:spMkLst>
            <pc:docMk/>
            <pc:sldMk cId="38688508" sldId="2571"/>
            <ac:spMk id="5" creationId="{6F085F9E-9ADA-9F2E-C55E-8693E986C67E}"/>
          </ac:spMkLst>
        </pc:spChg>
        <pc:picChg chg="add">
          <ac:chgData name="Justin Evans" userId="S::j.d.evans@uwtsd.ac.uk::2ee3c1af-825e-450d-8b1e-d59252291e99" providerId="AD" clId="Web-{0AC17D14-7DA7-1064-BE12-80D2EA9F6EDB}" dt="2026-03-16T15:08:57.735" v="31"/>
          <ac:picMkLst>
            <pc:docMk/>
            <pc:sldMk cId="38688508" sldId="2571"/>
            <ac:picMk id="7" creationId="{5B4BEA84-2B76-8D15-047C-0D642E04AE9E}"/>
          </ac:picMkLst>
        </pc:picChg>
      </pc:sldChg>
      <pc:sldChg chg="addSp modSp">
        <pc:chgData name="Justin Evans" userId="S::j.d.evans@uwtsd.ac.uk::2ee3c1af-825e-450d-8b1e-d59252291e99" providerId="AD" clId="Web-{0AC17D14-7DA7-1064-BE12-80D2EA9F6EDB}" dt="2026-03-16T15:09:03.595" v="32"/>
        <pc:sldMkLst>
          <pc:docMk/>
          <pc:sldMk cId="3567429544" sldId="2573"/>
        </pc:sldMkLst>
        <pc:spChg chg="mod">
          <ac:chgData name="Justin Evans" userId="S::j.d.evans@uwtsd.ac.uk::2ee3c1af-825e-450d-8b1e-d59252291e99" providerId="AD" clId="Web-{0AC17D14-7DA7-1064-BE12-80D2EA9F6EDB}" dt="2026-03-16T15:07:41.123" v="19" actId="20577"/>
          <ac:spMkLst>
            <pc:docMk/>
            <pc:sldMk cId="3567429544" sldId="2573"/>
            <ac:spMk id="5" creationId="{6896CC40-8E5B-2B1C-0CA6-28910E49B9F7}"/>
          </ac:spMkLst>
        </pc:spChg>
        <pc:picChg chg="add">
          <ac:chgData name="Justin Evans" userId="S::j.d.evans@uwtsd.ac.uk::2ee3c1af-825e-450d-8b1e-d59252291e99" providerId="AD" clId="Web-{0AC17D14-7DA7-1064-BE12-80D2EA9F6EDB}" dt="2026-03-16T15:09:03.595" v="32"/>
          <ac:picMkLst>
            <pc:docMk/>
            <pc:sldMk cId="3567429544" sldId="2573"/>
            <ac:picMk id="7" creationId="{C9FDEF22-A96D-85D4-86FC-41E54859597D}"/>
          </ac:picMkLst>
        </pc:picChg>
      </pc:sldChg>
      <pc:sldChg chg="addSp modSp">
        <pc:chgData name="Justin Evans" userId="S::j.d.evans@uwtsd.ac.uk::2ee3c1af-825e-450d-8b1e-d59252291e99" providerId="AD" clId="Web-{0AC17D14-7DA7-1064-BE12-80D2EA9F6EDB}" dt="2026-03-16T15:09:07.423" v="33"/>
        <pc:sldMkLst>
          <pc:docMk/>
          <pc:sldMk cId="3513938446" sldId="2574"/>
        </pc:sldMkLst>
        <pc:spChg chg="mod">
          <ac:chgData name="Justin Evans" userId="S::j.d.evans@uwtsd.ac.uk::2ee3c1af-825e-450d-8b1e-d59252291e99" providerId="AD" clId="Web-{0AC17D14-7DA7-1064-BE12-80D2EA9F6EDB}" dt="2026-03-16T15:07:47.483" v="21" actId="20577"/>
          <ac:spMkLst>
            <pc:docMk/>
            <pc:sldMk cId="3513938446" sldId="2574"/>
            <ac:spMk id="5" creationId="{3C49BFB6-071B-08A1-F59B-82FC46641DA9}"/>
          </ac:spMkLst>
        </pc:spChg>
        <pc:picChg chg="add">
          <ac:chgData name="Justin Evans" userId="S::j.d.evans@uwtsd.ac.uk::2ee3c1af-825e-450d-8b1e-d59252291e99" providerId="AD" clId="Web-{0AC17D14-7DA7-1064-BE12-80D2EA9F6EDB}" dt="2026-03-16T15:09:07.423" v="33"/>
          <ac:picMkLst>
            <pc:docMk/>
            <pc:sldMk cId="3513938446" sldId="2574"/>
            <ac:picMk id="7" creationId="{FB76FC3D-FE6A-7933-B70F-BFAB9DC9E098}"/>
          </ac:picMkLst>
        </pc:picChg>
      </pc:sldChg>
      <pc:sldChg chg="addSp modSp">
        <pc:chgData name="Justin Evans" userId="S::j.d.evans@uwtsd.ac.uk::2ee3c1af-825e-450d-8b1e-d59252291e99" providerId="AD" clId="Web-{0AC17D14-7DA7-1064-BE12-80D2EA9F6EDB}" dt="2026-03-16T15:09:13.767" v="34"/>
        <pc:sldMkLst>
          <pc:docMk/>
          <pc:sldMk cId="2013369665" sldId="2576"/>
        </pc:sldMkLst>
        <pc:spChg chg="mod">
          <ac:chgData name="Justin Evans" userId="S::j.d.evans@uwtsd.ac.uk::2ee3c1af-825e-450d-8b1e-d59252291e99" providerId="AD" clId="Web-{0AC17D14-7DA7-1064-BE12-80D2EA9F6EDB}" dt="2026-03-16T15:08:03.718" v="23" actId="20577"/>
          <ac:spMkLst>
            <pc:docMk/>
            <pc:sldMk cId="2013369665" sldId="2576"/>
            <ac:spMk id="5" creationId="{7AD0AEB0-E503-4684-D933-01AEB57A97DD}"/>
          </ac:spMkLst>
        </pc:spChg>
        <pc:picChg chg="add">
          <ac:chgData name="Justin Evans" userId="S::j.d.evans@uwtsd.ac.uk::2ee3c1af-825e-450d-8b1e-d59252291e99" providerId="AD" clId="Web-{0AC17D14-7DA7-1064-BE12-80D2EA9F6EDB}" dt="2026-03-16T15:09:13.767" v="34"/>
          <ac:picMkLst>
            <pc:docMk/>
            <pc:sldMk cId="2013369665" sldId="2576"/>
            <ac:picMk id="7" creationId="{092BA35D-0565-6694-5932-2B576AB769E4}"/>
          </ac:picMkLst>
        </pc:picChg>
      </pc:sldChg>
      <pc:sldChg chg="addSp modSp">
        <pc:chgData name="Justin Evans" userId="S::j.d.evans@uwtsd.ac.uk::2ee3c1af-825e-450d-8b1e-d59252291e99" providerId="AD" clId="Web-{0AC17D14-7DA7-1064-BE12-80D2EA9F6EDB}" dt="2026-03-16T15:08:54.251" v="30" actId="14100"/>
        <pc:sldMkLst>
          <pc:docMk/>
          <pc:sldMk cId="1124307647" sldId="2577"/>
        </pc:sldMkLst>
        <pc:spChg chg="mod">
          <ac:chgData name="Justin Evans" userId="S::j.d.evans@uwtsd.ac.uk::2ee3c1af-825e-450d-8b1e-d59252291e99" providerId="AD" clId="Web-{0AC17D14-7DA7-1064-BE12-80D2EA9F6EDB}" dt="2026-03-16T15:07:26.748" v="14" actId="20577"/>
          <ac:spMkLst>
            <pc:docMk/>
            <pc:sldMk cId="1124307647" sldId="2577"/>
            <ac:spMk id="5" creationId="{DDB3F0CD-E7F3-03FA-F4A8-C1CAA905E5C5}"/>
          </ac:spMkLst>
        </pc:spChg>
        <pc:picChg chg="add mod">
          <ac:chgData name="Justin Evans" userId="S::j.d.evans@uwtsd.ac.uk::2ee3c1af-825e-450d-8b1e-d59252291e99" providerId="AD" clId="Web-{0AC17D14-7DA7-1064-BE12-80D2EA9F6EDB}" dt="2026-03-16T15:08:54.251" v="30" actId="14100"/>
          <ac:picMkLst>
            <pc:docMk/>
            <pc:sldMk cId="1124307647" sldId="2577"/>
            <ac:picMk id="6" creationId="{98DA5010-E3D9-9B97-1681-1F6DFD71992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3/16/2026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Learning Objectives for Level 6 Policing Students, Why These Crimes Matter in Policing</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2081749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introduces the core learning objectives for Level 6 policing students, focusing on an operational and legally grounded understanding of forced marriage, </a:t>
            </a:r>
            <a:r>
              <a:rPr lang="en-US" dirty="0" err="1"/>
              <a:t>honour</a:t>
            </a:r>
            <a:r>
              <a:rPr lang="en-US" dirty="0"/>
              <a:t>-based abuse (HBA), and female genital mutilation (FGM).</a:t>
            </a:r>
          </a:p>
          <a:p>
            <a:endParaRPr lang="en-US"/>
          </a:p>
          <a:p>
            <a:r>
              <a:rPr lang="en-US" dirty="0"/>
              <a:t>1. Students must be able to clearly define each form of abuse and understand how these definitions differ within policing, safeguarding, and legislative contexts. Forced marriage involves situations where one or both individuals do not consent, whereas </a:t>
            </a:r>
            <a:r>
              <a:rPr lang="en-US" dirty="0" err="1"/>
              <a:t>honour</a:t>
            </a:r>
            <a:r>
              <a:rPr lang="en-US" dirty="0"/>
              <a:t>-based abuse includes actions intended to protect perceived family or community </a:t>
            </a:r>
            <a:r>
              <a:rPr lang="en-US" dirty="0" err="1"/>
              <a:t>honour</a:t>
            </a:r>
            <a:r>
              <a:rPr lang="en-US" dirty="0"/>
              <a:t>, and FGM refers to procedures involving the partial or total removal of female external genitalia for non-medical reasons. </a:t>
            </a:r>
          </a:p>
          <a:p>
            <a:endParaRPr lang="en-US" dirty="0"/>
          </a:p>
          <a:p>
            <a:r>
              <a:rPr lang="en-US" dirty="0"/>
              <a:t>2. In addition to definitional clarity, students must develop familiarity with statutory frameworks, including the Anti-social </a:t>
            </a:r>
            <a:r>
              <a:rPr lang="en-US" dirty="0" err="1"/>
              <a:t>Behaviour</a:t>
            </a:r>
            <a:r>
              <a:rPr lang="en-US" dirty="0"/>
              <a:t>, Crime and Policing Act 2014 for forced marriage and the Female Genital Mutilation Act 2003 for FGM. </a:t>
            </a:r>
            <a:endParaRPr lang="en-US"/>
          </a:p>
          <a:p>
            <a:r>
              <a:rPr lang="en-US" dirty="0"/>
              <a:t>3. Recognizing risk indicators is critical, as early identification often determines whether safeguarding procedures are activated in time to prevent further harm. Such indicators may present in education, healthcare, or community contexts. Understanding police safeguarding responsibilities is essential; officers must engage with multi-agency partners and act within statutory obligations such as mandatory reporting for FGM in under‑18s. </a:t>
            </a:r>
          </a:p>
          <a:p>
            <a:r>
              <a:rPr lang="en-US" dirty="0"/>
              <a:t>4.Victim-centred policing is also a crucial element, requiring officers to </a:t>
            </a:r>
            <a:r>
              <a:rPr lang="en-US" dirty="0" err="1"/>
              <a:t>recognise</a:t>
            </a:r>
            <a:r>
              <a:rPr lang="en-US" dirty="0"/>
              <a:t> trauma, cultural pressures, and the high likelihood of coercive control. This involves adopting communication strategies that are non-judgmental, supportive, and sensitive to the heightened risks victims face. Overall, the objectives prepare students to integrate legal knowledge, professional responsibilities, and empathetic engagement in their approach to these hidden and complex crimes.</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2572000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explores why forced marriage, </a:t>
            </a:r>
            <a:r>
              <a:rPr lang="en-US" dirty="0" err="1"/>
              <a:t>honour</a:t>
            </a:r>
            <a:r>
              <a:rPr lang="en-US" dirty="0"/>
              <a:t>-based abuse, and FGM require particular attention within policing. </a:t>
            </a:r>
            <a:endParaRPr lang="en-US"/>
          </a:p>
          <a:p>
            <a:pPr marL="228600" indent="-228600">
              <a:buAutoNum type="arabicPeriod"/>
            </a:pPr>
            <a:r>
              <a:rPr lang="en-US" dirty="0"/>
              <a:t>These crimes are significantly underreported due to cultural pressures, family retaliation threats, isolation, and the high degree of control often exerted over victims. They represent serious violations of human rights and are </a:t>
            </a:r>
            <a:r>
              <a:rPr lang="en-US" dirty="0" err="1"/>
              <a:t>characterised</a:t>
            </a:r>
            <a:r>
              <a:rPr lang="en-US" dirty="0"/>
              <a:t> by coercion, psychological manipulation, and sometimes extreme physical violence. </a:t>
            </a:r>
            <a:endParaRPr lang="en-US"/>
          </a:p>
          <a:p>
            <a:r>
              <a:rPr lang="en-US" dirty="0"/>
              <a:t>2. In forced marriage cases, victims may include young women, men, and vulnerable adults; therefore, officers must avoid assumptions about victim demographics. </a:t>
            </a:r>
          </a:p>
          <a:p>
            <a:r>
              <a:rPr lang="en-US" dirty="0"/>
              <a:t>3. Honour-based abuse is typically collective in nature, involving wider networks of relatives or community members, which increases both investigative complexity and victim vulnerability. FGM, often carried out on girls from infancy through adolescence, is considered a severe form of child abuse and an internationally </a:t>
            </a:r>
            <a:r>
              <a:rPr lang="en-US" dirty="0" err="1"/>
              <a:t>recognised</a:t>
            </a:r>
            <a:r>
              <a:rPr lang="en-US" dirty="0"/>
              <a:t> human rights violation. From a policing perspective, the hidden nature of these crimes reinforces the necessity for proactive safeguarding, early intervention, and the ability to </a:t>
            </a:r>
            <a:r>
              <a:rPr lang="en-US" dirty="0" err="1"/>
              <a:t>recognise</a:t>
            </a:r>
            <a:r>
              <a:rPr lang="en-US" dirty="0"/>
              <a:t> subtle </a:t>
            </a:r>
            <a:r>
              <a:rPr lang="en-US" dirty="0" err="1"/>
              <a:t>behavioural</a:t>
            </a:r>
            <a:r>
              <a:rPr lang="en-US" dirty="0"/>
              <a:t> and contextual warning signs. It also demands culturally informed practice rooted in legal authority rather than community negotiation. Officers must remain vigilant to the risk that victims may be transported abroad for forced marriage or FGM. The focus on safeguarding requires adopting a victim-first mindset, ensuring protection measures are </a:t>
            </a:r>
            <a:r>
              <a:rPr lang="en-US" dirty="0" err="1"/>
              <a:t>prioritised</a:t>
            </a:r>
            <a:r>
              <a:rPr lang="en-US" dirty="0"/>
              <a:t> above investigative convenience. </a:t>
            </a:r>
            <a:r>
              <a:rPr lang="en-US" dirty="0" err="1"/>
              <a:t>Recognising</a:t>
            </a:r>
            <a:r>
              <a:rPr lang="en-US" dirty="0"/>
              <a:t> the seriousness of these offences helps future officers understand the need for rigorous, trauma-informed policing strategies. </a:t>
            </a:r>
          </a:p>
          <a:p>
            <a:r>
              <a:rPr lang="en-US" dirty="0"/>
              <a:t>4.Officers must coordinate with social care, education providers, and health services to prevent harm, disrupt threats, and support victim recovery, demonstrating how these forms of abuse demand a comprehensive, multi-agency approach.</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1788535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Honour-based abuse (HBA) encompasses a range of </a:t>
            </a:r>
            <a:r>
              <a:rPr lang="en-US" dirty="0" err="1"/>
              <a:t>behaviours</a:t>
            </a:r>
            <a:r>
              <a:rPr lang="en-US" dirty="0"/>
              <a:t> committed to maintain, defend, or restore perceived family or community </a:t>
            </a:r>
            <a:r>
              <a:rPr lang="en-US" dirty="0" err="1"/>
              <a:t>honour</a:t>
            </a:r>
            <a:r>
              <a:rPr lang="en-US" dirty="0"/>
              <a:t>. </a:t>
            </a:r>
          </a:p>
          <a:p>
            <a:pPr marL="228600" indent="-228600">
              <a:buAutoNum type="arabicPeriod"/>
            </a:pPr>
            <a:r>
              <a:rPr lang="en-US" dirty="0"/>
              <a:t>Unlike isolated incidents of domestic abuse, HBA frequently involves multiple perpetrators including siblings, parents, extended relatives, and sometimes community members. This collective element creates unique challenges for victims, who often live within tightly controlled environments where autonomy is heavily restricted. Victims may be monitored, isolated from peers, or prevented from accessing education or employment, all of which function as coercive control tactics that suppress disclosure opportunities. </a:t>
            </a:r>
          </a:p>
          <a:p>
            <a:pPr marL="228600" indent="-228600">
              <a:buAutoNum type="arabicPeriod"/>
            </a:pPr>
            <a:r>
              <a:rPr lang="en-US" dirty="0"/>
              <a:t>Examples of HBA include forced marriage, threats of violence, emotional coercion, sexual abuse, and restrictions on travel, clothing, communication, or relationships. </a:t>
            </a:r>
          </a:p>
          <a:p>
            <a:pPr marL="228600" indent="-228600">
              <a:buAutoNum type="arabicPeriod"/>
            </a:pPr>
            <a:r>
              <a:rPr lang="en-US" dirty="0"/>
              <a:t>These </a:t>
            </a:r>
            <a:r>
              <a:rPr lang="en-US" dirty="0" err="1"/>
              <a:t>behaviours</a:t>
            </a:r>
            <a:r>
              <a:rPr lang="en-US" dirty="0"/>
              <a:t> may escalate over time as family members perceive threats to </a:t>
            </a:r>
            <a:r>
              <a:rPr lang="en-US" dirty="0" err="1"/>
              <a:t>honour</a:t>
            </a:r>
            <a:r>
              <a:rPr lang="en-US" dirty="0"/>
              <a:t>, which might include adopting a different lifestyle, refusing a marriage proposal, or reporting abuse to authorities. </a:t>
            </a:r>
          </a:p>
          <a:p>
            <a:pPr marL="228600" indent="-228600">
              <a:buAutoNum type="arabicPeriod"/>
            </a:pPr>
            <a:r>
              <a:rPr lang="en-US" dirty="0"/>
              <a:t>For policing students, understanding the interconnected and culturally embedded nature of HBA is essential to </a:t>
            </a:r>
            <a:r>
              <a:rPr lang="en-US" dirty="0" err="1"/>
              <a:t>recognising</a:t>
            </a:r>
            <a:r>
              <a:rPr lang="en-US" dirty="0"/>
              <a:t> its dynamics within investigations. Unlike single‑perpetrator forms of abuse, HBA may involve planning, coordination, and a strong emphasis on secrecy and community pressure. Victims may fear ostracism or severe retaliation if they seek help. Officers must be aware that cultural justification never diminishes criminal responsibility, and safeguarding must override attempts by families to </a:t>
            </a:r>
            <a:r>
              <a:rPr lang="en-US" dirty="0" err="1"/>
              <a:t>minimise</a:t>
            </a:r>
            <a:r>
              <a:rPr lang="en-US" dirty="0"/>
              <a:t> or dismiss the victim's concerns. Identifying HBA early requires sensitivity, awareness of risk factors, and the readiness to intervene decisively when necessary.</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767535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Policing </a:t>
            </a:r>
            <a:r>
              <a:rPr lang="en-US" dirty="0" err="1"/>
              <a:t>honour</a:t>
            </a:r>
            <a:r>
              <a:rPr lang="en-US" dirty="0"/>
              <a:t>-based abuse presents substantial operational challenges due to the collective and culturally sensitive nature of these crimes. </a:t>
            </a:r>
          </a:p>
          <a:p>
            <a:pPr marL="228600" indent="-228600">
              <a:buAutoNum type="arabicPeriod"/>
            </a:pPr>
            <a:r>
              <a:rPr lang="en-US" dirty="0"/>
              <a:t>Victims often fear retaliation from multiple perpetrators, creating additional barriers to disclosure and cooperation with law enforcement. Community pressure may actively discourage reporting; in some cases, victims are encouraged—or coerced—into recanting statements. </a:t>
            </a:r>
            <a:endParaRPr lang="en-US"/>
          </a:p>
          <a:p>
            <a:pPr marL="228600" indent="-228600">
              <a:buAutoNum type="arabicPeriod"/>
            </a:pPr>
            <a:r>
              <a:rPr lang="en-US" dirty="0"/>
              <a:t>Officers must also be aware that victims may be at risk of being taken abroad, either as punishment or to facilitate forced marriage, making border alerts and passport safeguarding essential measures. </a:t>
            </a:r>
          </a:p>
          <a:p>
            <a:pPr marL="228600" indent="-228600">
              <a:buAutoNum type="arabicPeriod"/>
            </a:pPr>
            <a:r>
              <a:rPr lang="en-US" dirty="0"/>
              <a:t>A key policing principle in HBA cases is the absolute prohibition on mediation. Attempting to negotiate with families places victims at severe risk because the same individuals involved in abuse may present as cooperative while planning escalation. Instead, officers must maintain a safeguarding‑first approach </a:t>
            </a:r>
            <a:r>
              <a:rPr lang="en-US" dirty="0" err="1"/>
              <a:t>centred</a:t>
            </a:r>
            <a:r>
              <a:rPr lang="en-US" dirty="0"/>
              <a:t> on the victim’s safety and autonomy. </a:t>
            </a:r>
            <a:endParaRPr lang="en-US"/>
          </a:p>
          <a:p>
            <a:pPr marL="228600" indent="-228600">
              <a:buAutoNum type="arabicPeriod"/>
            </a:pPr>
            <a:r>
              <a:rPr lang="en-US" dirty="0"/>
              <a:t>Investigations require careful evidence gathering, discrete communication strategies, and coordination with specialist units such as domestic abuse teams or </a:t>
            </a:r>
            <a:r>
              <a:rPr lang="en-US" dirty="0" err="1"/>
              <a:t>honour</a:t>
            </a:r>
            <a:r>
              <a:rPr lang="en-US" dirty="0"/>
              <a:t>‑based abuse leads. Multi-agency cooperation is vital, as social services, schools, and healthcare providers often hold related intelligence that can inform risk assessments. Officers must work to build trust with victims who may have been conditioned to believe that involving authorities is </a:t>
            </a:r>
            <a:r>
              <a:rPr lang="en-US" dirty="0" err="1"/>
              <a:t>dishonourable</a:t>
            </a:r>
            <a:r>
              <a:rPr lang="en-US" dirty="0"/>
              <a:t> or dangerous. Understanding these complex dynamics equips policing students with the knowledge needed to manage investigations with diligence, awareness, and cultural competence.</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904642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examines the definition of forced marriage and </a:t>
            </a:r>
            <a:r>
              <a:rPr lang="en-US" dirty="0" err="1"/>
              <a:t>emphasises</a:t>
            </a:r>
            <a:r>
              <a:rPr lang="en-US" dirty="0"/>
              <a:t> the distinction between forced and arranged marriage—an essential concept for policing practice. </a:t>
            </a:r>
          </a:p>
          <a:p>
            <a:pPr marL="228600" indent="-228600">
              <a:buAutoNum type="arabicPeriod"/>
            </a:pPr>
            <a:r>
              <a:rPr lang="en-US" dirty="0"/>
              <a:t>A forced marriage occurs when one or both parties do not give free and full consent, and where pressure, coercion, threats, deception, or abuse are used to secure the marriage. Such coercion may be psychological, emotional, physical, financial, or rooted in threats of </a:t>
            </a:r>
            <a:r>
              <a:rPr lang="en-US" dirty="0" err="1"/>
              <a:t>dishonour</a:t>
            </a:r>
            <a:r>
              <a:rPr lang="en-US"/>
              <a:t> or community shame. </a:t>
            </a:r>
          </a:p>
          <a:p>
            <a:pPr marL="228600" indent="-228600">
              <a:buAutoNum type="arabicPeriod"/>
            </a:pPr>
            <a:r>
              <a:rPr lang="en-US" dirty="0"/>
              <a:t>In contrast, arranged marriages involve families suggesting potential partners, but both individuals retain</a:t>
            </a:r>
            <a:r>
              <a:rPr lang="en-US"/>
              <a:t> the unrestricted right to choose whether to marry. This difference is critical legally and ethically; misunderstanding it can lead to failures in safeguarding.</a:t>
            </a:r>
          </a:p>
          <a:p>
            <a:pPr marL="228600" indent="-228600">
              <a:buAutoNum type="arabicPeriod"/>
            </a:pPr>
            <a:r>
              <a:rPr lang="en-US" dirty="0"/>
              <a:t>Indicators may include victims expressing fear, appearing withdrawn, or showing signs of coercive control within the family environment. </a:t>
            </a:r>
          </a:p>
          <a:p>
            <a:pPr marL="228600" indent="-228600">
              <a:buAutoNum type="arabicPeriod"/>
            </a:pPr>
            <a:r>
              <a:rPr lang="en-US" dirty="0"/>
              <a:t>Forced marriage is a criminal act in the UK, and officers must </a:t>
            </a:r>
            <a:r>
              <a:rPr lang="en-US" dirty="0" err="1"/>
              <a:t>recognise</a:t>
            </a:r>
            <a:r>
              <a:rPr lang="en-US" dirty="0"/>
              <a:t> that even subtle pressure can invalidate consent. Policing students should also understand that victims may be removed from education, monitored, or have travel plans arranged without explanation. Some victims are deceived into travelling abroad under false </a:t>
            </a:r>
            <a:r>
              <a:rPr lang="en-US" dirty="0" err="1"/>
              <a:t>pretences</a:t>
            </a:r>
            <a:r>
              <a:rPr lang="en-US" dirty="0"/>
              <a:t>, often for the purpose of marriage. Officers must take disclosures seriously, even when victims seem uncertain or conflicted, as cultural and familial pressure may heavily influence their communication. Investigating forced marriage requires an understanding of its psychological complexity, its links to </a:t>
            </a:r>
            <a:r>
              <a:rPr lang="en-US" dirty="0" err="1"/>
              <a:t>honour</a:t>
            </a:r>
            <a:r>
              <a:rPr lang="en-US" dirty="0"/>
              <a:t>-based abuse, and the need for immediate protective measures.</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134679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pPr marL="228600" indent="-228600">
              <a:buAutoNum type="arabicPeriod"/>
            </a:pPr>
            <a:r>
              <a:rPr lang="en-US" dirty="0"/>
              <a:t>The </a:t>
            </a:r>
            <a:r>
              <a:rPr lang="en-US" dirty="0" err="1"/>
              <a:t>criminalisation</a:t>
            </a:r>
            <a:r>
              <a:rPr lang="en-US" dirty="0"/>
              <a:t> of forced marriage under the Anti-social </a:t>
            </a:r>
            <a:r>
              <a:rPr lang="en-US" dirty="0" err="1"/>
              <a:t>Behaviour</a:t>
            </a:r>
            <a:r>
              <a:rPr lang="en-US" dirty="0"/>
              <a:t>, Crime and Policing Act 2014 is a major development in safeguarding individuals from coercive marital arrangements. The Act makes it an offence to force someone to marry, which includes conduct ranging from threats and emotional manipulation to physical violence. It also </a:t>
            </a:r>
            <a:r>
              <a:rPr lang="en-US" dirty="0" err="1"/>
              <a:t>criminalises</a:t>
            </a:r>
            <a:r>
              <a:rPr lang="en-US" dirty="0"/>
              <a:t> luring or deceiving a person into travelling abroad for the purpose of forced marriage, addressing a key tactic used by some families. Students must </a:t>
            </a:r>
            <a:r>
              <a:rPr lang="en-US" dirty="0" err="1"/>
              <a:t>recognise</a:t>
            </a:r>
            <a:r>
              <a:rPr lang="en-US" dirty="0"/>
              <a:t> that the maximum sentence for these offences is seven years’ imprisonment, highlighting the seriousness with which UK law treats forced marriage. </a:t>
            </a:r>
          </a:p>
          <a:p>
            <a:pPr marL="228600" indent="-228600">
              <a:buAutoNum type="arabicPeriod"/>
            </a:pPr>
            <a:r>
              <a:rPr lang="en-US" dirty="0"/>
              <a:t>Forced Marriage Protection Orders (FMPOs) play a central preventative role. Issued by family courts, FMPOs can restrict actions by individuals or families, prevent marriages from taking place, require surrender of passports, and protect victims from harassment or further coercion. Breaching an FMPO is itself a criminal offence, demonstrating its legal force. </a:t>
            </a:r>
            <a:endParaRPr lang="en-US"/>
          </a:p>
          <a:p>
            <a:pPr marL="228600" indent="-228600">
              <a:buAutoNum type="arabicPeriod"/>
            </a:pPr>
            <a:r>
              <a:rPr lang="en-US" dirty="0"/>
              <a:t>For policing, understanding the application and enforcement of FMPOs is essential. Officers may need to support victims in obtaining orders, enforce restrictions, and monitor compliance. They must </a:t>
            </a:r>
            <a:r>
              <a:rPr lang="en-US" dirty="0" err="1"/>
              <a:t>recognise</a:t>
            </a:r>
            <a:r>
              <a:rPr lang="en-US" dirty="0"/>
              <a:t> that a victim subject to threats related to forced marriage is likely to be under significant emotional duress. </a:t>
            </a:r>
          </a:p>
          <a:p>
            <a:pPr marL="228600" indent="-228600">
              <a:buAutoNum type="arabicPeriod"/>
            </a:pPr>
            <a:r>
              <a:rPr lang="en-US"/>
              <a:t>Therefore, FMPOs must be implemented alongside safety planning, liaison with social services, and ongoing protective strategies to ensure holistic safeguarding.</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079133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3E48C-B71C-DFC8-A5AB-8A02D0A245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701C18-BE14-4DBD-8456-62897E5D76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E4CB69-0F3B-E5C5-2D9E-ED56F679C119}"/>
              </a:ext>
            </a:extLst>
          </p:cNvPr>
          <p:cNvSpPr>
            <a:spLocks noGrp="1"/>
          </p:cNvSpPr>
          <p:nvPr>
            <p:ph type="body" idx="1"/>
          </p:nvPr>
        </p:nvSpPr>
        <p:spPr/>
        <p:txBody>
          <a:bodyPr/>
          <a:lstStyle/>
          <a:p>
            <a:r>
              <a:rPr lang="en-US" dirty="0"/>
              <a:t>
</a:t>
            </a:r>
            <a:r>
              <a:rPr lang="en-US"/>
              <a:t>Hard hitting</a:t>
            </a:r>
          </a:p>
          <a:p>
            <a:r>
              <a:rPr lang="en-US"/>
              <a:t>7 minutes.</a:t>
            </a:r>
            <a:endParaRPr lang="en-US" dirty="0"/>
          </a:p>
        </p:txBody>
      </p:sp>
      <p:sp>
        <p:nvSpPr>
          <p:cNvPr id="4" name="Slide Number Placeholder 3">
            <a:extLst>
              <a:ext uri="{FF2B5EF4-FFF2-40B4-BE49-F238E27FC236}">
                <a16:creationId xmlns:a16="http://schemas.microsoft.com/office/drawing/2014/main" id="{DE964D46-9B7B-DD74-A94F-211110F8E47A}"/>
              </a:ext>
            </a:extLst>
          </p:cNvPr>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499205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UK’s legislative framework for FGM is established under the Female Genital Mutilation Act 2003, which </a:t>
            </a:r>
            <a:r>
              <a:rPr lang="en-US" dirty="0" err="1"/>
              <a:t>criminalises</a:t>
            </a:r>
            <a:r>
              <a:rPr lang="en-US" dirty="0"/>
              <a:t> performing FGM within the UK, assisting FGM carried out abroad, and failing to protect a girl from FGM. </a:t>
            </a:r>
          </a:p>
          <a:p>
            <a:pPr marL="228600" indent="-228600">
              <a:buAutoNum type="arabicPeriod"/>
            </a:pPr>
            <a:r>
              <a:rPr lang="en-US" dirty="0"/>
              <a:t>The Act carries a maximum sentence of 14 years’ imprisonment, underlining the severity of the offence. </a:t>
            </a:r>
          </a:p>
          <a:p>
            <a:pPr marL="228600" indent="-228600">
              <a:buAutoNum type="arabicPeriod"/>
            </a:pPr>
            <a:r>
              <a:rPr lang="en-US" dirty="0"/>
              <a:t>A key component for policing students to understand is the mandatory reporting duty: when a girl under 18 discloses FGM or a professional observes physical signs that FGM has been performed, certain professionals—including police officers, teachers, and healthcare workers—must report this directly to the police. This duty ensures swift intervention and underscores the shared responsibility within safeguarding frameworks. </a:t>
            </a:r>
            <a:endParaRPr lang="en-US"/>
          </a:p>
          <a:p>
            <a:pPr marL="228600" indent="-228600">
              <a:buAutoNum type="arabicPeriod"/>
            </a:pPr>
            <a:r>
              <a:rPr lang="en-US" dirty="0"/>
              <a:t>Risk indicators include unexplained travel plans to countries where FGM is common, withdrawal from school, involvement of older female relatives, and health symptoms such as chronic urinary infections, difficulty sitting or walking, or reluctance to undergo medical examinations. </a:t>
            </a:r>
          </a:p>
          <a:p>
            <a:pPr marL="228600" indent="-228600">
              <a:buAutoNum type="arabicPeriod"/>
            </a:pPr>
            <a:r>
              <a:rPr lang="en-US" dirty="0"/>
              <a:t>Officers must consider these indicators in conjunction with broader safeguarding information from multi-agency partners. The ability to </a:t>
            </a:r>
            <a:r>
              <a:rPr lang="en-US" dirty="0" err="1"/>
              <a:t>recognise</a:t>
            </a:r>
            <a:r>
              <a:rPr lang="en-US" dirty="0"/>
              <a:t> early warning signs is essential for preventing FGM before it occurs, and officers must ensure any response is timely, culturally sensitive, and legally compliant. Collaboration with health, education, and social services ensures risk is assessed from multiple perspectives, supporting both victim protection and potential prosecution.</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858152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Safeguarding is a central responsibility for police officers responding to forced marriage, </a:t>
            </a:r>
            <a:r>
              <a:rPr lang="en-US" dirty="0" err="1"/>
              <a:t>honour</a:t>
            </a:r>
            <a:r>
              <a:rPr lang="en-US" dirty="0"/>
              <a:t>-based abuse, and FGM. </a:t>
            </a:r>
          </a:p>
          <a:p>
            <a:pPr marL="228600" indent="-228600">
              <a:buAutoNum type="arabicPeriod"/>
            </a:pPr>
            <a:r>
              <a:rPr lang="en-US" dirty="0"/>
              <a:t>The primary duty is to ensure victim safety while avoiding actions that may escalate risk, such as notifying family members prematurely. Victims are often under intense surveillance or control, meaning even minimal contact with police must be handled cautiously. </a:t>
            </a:r>
          </a:p>
          <a:p>
            <a:pPr marL="228600" indent="-228600">
              <a:buAutoNum type="arabicPeriod"/>
            </a:pPr>
            <a:r>
              <a:rPr lang="en-US" dirty="0"/>
              <a:t>Safeguarding responses should include immediate risk assessments, safety planning, and engagement with relevant agencies such as social services, education providers, health services, and specialist NGOs. Multi‑agency working is essential because different services may hold crucial information that collectively informs the risk level. </a:t>
            </a:r>
          </a:p>
          <a:p>
            <a:pPr marL="228600" indent="-228600">
              <a:buAutoNum type="arabicPeriod"/>
            </a:pPr>
            <a:r>
              <a:rPr lang="en-US" dirty="0"/>
              <a:t>Officers must treat victims with confidentiality, sensitivity, and cultural awareness, understanding that shame, fear, and trauma may inhibit open communication. Effective safeguarding also requires awareness that victims may be taken abroad, necessitating passport controls, border alerts, and consideration of Forced Marriage Protection Orders or other legal interventions. </a:t>
            </a:r>
          </a:p>
          <a:p>
            <a:pPr marL="228600" indent="-228600">
              <a:buAutoNum type="arabicPeriod"/>
            </a:pPr>
            <a:r>
              <a:rPr lang="en-US" dirty="0"/>
              <a:t>Policing students should understand that safeguarding extends beyond the initial response; ongoing monitoring, supportive engagement, and information sharing play a vital role in ensuring a sustained protective environment. The principles covered in this slide highlight that safeguarding is both proactive and reactive, demanding that officers undertake thorough and consistent protective actions </a:t>
            </a:r>
            <a:r>
              <a:rPr lang="en-US" dirty="0" err="1"/>
              <a:t>centred</a:t>
            </a:r>
            <a:r>
              <a:rPr lang="en-US" dirty="0"/>
              <a:t> on the victim’s needs.</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41521657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 trauma-informed policing approach is critical when working with victims of forced marriage, HBA, and FGM. </a:t>
            </a:r>
          </a:p>
          <a:p>
            <a:pPr marL="228600" indent="-228600">
              <a:buAutoNum type="arabicPeriod"/>
            </a:pPr>
            <a:r>
              <a:rPr lang="en-US" dirty="0"/>
              <a:t>Victims may experience deep psychological distress rooted in fear of family rejection, cultural expectations, prolonged coercion, and multi‑layered trauma. Officers must </a:t>
            </a:r>
            <a:r>
              <a:rPr lang="en-US" dirty="0" err="1"/>
              <a:t>recognise</a:t>
            </a:r>
            <a:r>
              <a:rPr lang="en-US" dirty="0"/>
              <a:t> how trauma affects memory, communication, and the victim’s ability to disclose information. </a:t>
            </a:r>
          </a:p>
          <a:p>
            <a:pPr marL="228600" indent="-228600">
              <a:buAutoNum type="arabicPeriod"/>
            </a:pPr>
            <a:r>
              <a:rPr lang="en-US" dirty="0"/>
              <a:t>Trauma-informed practice requires active listening, avoiding judgmental or dismissive language, and providing reassurance that the victim’s safety and dignity are priorities. Officers should understand that victims may feel conflicting emotions—loyalty to family, fear of consequences, and uncertainty about engaging with law enforcement. </a:t>
            </a:r>
          </a:p>
          <a:p>
            <a:pPr marL="228600" indent="-228600">
              <a:buAutoNum type="arabicPeriod"/>
            </a:pPr>
            <a:r>
              <a:rPr lang="en-US" dirty="0"/>
              <a:t>A victim-</a:t>
            </a:r>
            <a:r>
              <a:rPr lang="en-US" dirty="0" err="1"/>
              <a:t>centred</a:t>
            </a:r>
            <a:r>
              <a:rPr lang="en-US" dirty="0"/>
              <a:t> approach also involves allowing victims to speak at their own pace, providing choices where possible, and ensuring they understand available safeguarding pathways. This strengthens trust and encourages continued engagement with investigations. </a:t>
            </a:r>
          </a:p>
          <a:p>
            <a:pPr marL="228600" indent="-228600">
              <a:buAutoNum type="arabicPeriod"/>
            </a:pPr>
            <a:r>
              <a:rPr lang="en-US" dirty="0"/>
              <a:t>Furthermore, officers should collaborate with specialist support services, including counsellors, advocacy groups, and cultural mediators who can provide insights without compromising safety. By adopting these approaches, policing students learn how trauma affects </a:t>
            </a:r>
            <a:r>
              <a:rPr lang="en-US" dirty="0" err="1"/>
              <a:t>behaviour</a:t>
            </a:r>
            <a:r>
              <a:rPr lang="en-US" dirty="0"/>
              <a:t> and how victim‑</a:t>
            </a:r>
            <a:r>
              <a:rPr lang="en-US" dirty="0" err="1"/>
              <a:t>centred</a:t>
            </a:r>
            <a:r>
              <a:rPr lang="en-US" dirty="0"/>
              <a:t> policing increases both safety and investigative effectiveness. Implementing trauma‑informed principles contributes to long-term victim recovery and helps ensure that policing interventions do not inadvertently compound harm.</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022230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concluding slide </a:t>
            </a:r>
            <a:r>
              <a:rPr lang="en-US" dirty="0" err="1"/>
              <a:t>synthesises</a:t>
            </a:r>
            <a:r>
              <a:rPr lang="en-US" dirty="0"/>
              <a:t> the essential messages policing students must carry forward into operational practice. </a:t>
            </a:r>
          </a:p>
          <a:p>
            <a:pPr marL="228600" indent="-228600">
              <a:buAutoNum type="arabicPeriod"/>
            </a:pPr>
            <a:r>
              <a:rPr lang="en-US"/>
              <a:t>Honour-based abuse is often collective, involving family and community networks, making investigations more complex and victims more vulnerable. </a:t>
            </a:r>
          </a:p>
          <a:p>
            <a:pPr marL="228600" indent="-228600">
              <a:buAutoNum type="arabicPeriod"/>
            </a:pPr>
            <a:r>
              <a:rPr lang="en-US" dirty="0"/>
              <a:t>Forced marriage and FGM constitute serious criminal offences with significant penalties, reflecting their severity in UK law. Victims of these crimes often face extreme fear, isolation, and coercion, which makes early identification crucial. Officers must be alert to </a:t>
            </a:r>
            <a:r>
              <a:rPr lang="en-US" dirty="0" err="1"/>
              <a:t>behavioural</a:t>
            </a:r>
            <a:r>
              <a:rPr lang="en-US" dirty="0"/>
              <a:t>, contextual, and physical risk indicators that may reveal hidden abuse. </a:t>
            </a:r>
          </a:p>
          <a:p>
            <a:pPr marL="228600" indent="-228600">
              <a:buAutoNum type="arabicPeriod"/>
            </a:pPr>
            <a:r>
              <a:rPr lang="en-US" dirty="0"/>
              <a:t>Effective policing requires a proactive safeguarding approach that </a:t>
            </a:r>
            <a:r>
              <a:rPr lang="en-US" dirty="0" err="1"/>
              <a:t>prioritises</a:t>
            </a:r>
            <a:r>
              <a:rPr lang="en-US" dirty="0"/>
              <a:t> victim safety, maintains strict confidentiality, and avoids actions that could escalate risk—such as attempting mediation with family members. </a:t>
            </a:r>
          </a:p>
          <a:p>
            <a:pPr marL="228600" indent="-228600">
              <a:buAutoNum type="arabicPeriod"/>
            </a:pPr>
            <a:r>
              <a:rPr lang="en-US" dirty="0"/>
              <a:t>Multi‑agency cooperation strengthens interventions, enabling police to create comprehensive protective strategies. Victim‑</a:t>
            </a:r>
            <a:r>
              <a:rPr lang="en-US" dirty="0" err="1"/>
              <a:t>centred</a:t>
            </a:r>
            <a:r>
              <a:rPr lang="en-US" dirty="0"/>
              <a:t> and trauma‑informed approaches are essential for building trust and encouraging disclosures, ensuring victims feel heard, protected, and supported. The slide </a:t>
            </a:r>
            <a:r>
              <a:rPr lang="en-US" dirty="0" err="1"/>
              <a:t>emphasises</a:t>
            </a:r>
            <a:r>
              <a:rPr lang="en-US" dirty="0"/>
              <a:t> that these crimes demand diligent, sensitive, and legally informed responses that balance enforcement with empathy. Understanding these principles equips students with the foundation needed to carry out ethical, effective policing that upholds human rights and protects some of the most vulnerable individuals in society.</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42497213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400" y="2819400"/>
            <a:ext cx="5029200" cy="1295400"/>
          </a:xfrm>
        </p:spPr>
        <p:txBody>
          <a:bodyPr vert="horz" lIns="91440" tIns="45720" rIns="91440" bIns="45720" rtlCol="0" anchor="b">
            <a:normAutofit/>
          </a:bodyPr>
          <a:lstStyle>
            <a:lvl1pPr>
              <a:lnSpc>
                <a:spcPct val="100000"/>
              </a:lnSpc>
              <a:defRPr lang="en-US" sz="2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400" y="4270248"/>
            <a:ext cx="5029200" cy="685800"/>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p>
        </p:txBody>
      </p:sp>
    </p:spTree>
    <p:extLst>
      <p:ext uri="{BB962C8B-B14F-4D97-AF65-F5344CB8AC3E}">
        <p14:creationId xmlns:p14="http://schemas.microsoft.com/office/powerpoint/2010/main" val="93857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909A06-A364-5E3D-6D27-7FAA213CE4A0}"/>
              </a:ext>
            </a:extLst>
          </p:cNvPr>
          <p:cNvSpPr>
            <a:spLocks noGrp="1"/>
          </p:cNvSpPr>
          <p:nvPr>
            <p:ph type="title"/>
          </p:nvPr>
        </p:nvSpPr>
        <p:spPr>
          <a:xfrm>
            <a:off x="678872" y="694932"/>
            <a:ext cx="10827328" cy="985966"/>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78872" y="1830774"/>
            <a:ext cx="10827328" cy="4332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9931E58F-1A72-99FC-BFB5-C1A7E18DCA88}"/>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5AB93EAD-9C49-0E73-60D2-E95D760F702A}"/>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E951C29A-9EE1-5B40-D317-4A98FF038C7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13746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0" y="3071529"/>
            <a:ext cx="5257800" cy="19812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0" y="5257800"/>
            <a:ext cx="5257800" cy="785528"/>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p>
        </p:txBody>
      </p:sp>
    </p:spTree>
    <p:extLst>
      <p:ext uri="{BB962C8B-B14F-4D97-AF65-F5344CB8AC3E}">
        <p14:creationId xmlns:p14="http://schemas.microsoft.com/office/powerpoint/2010/main" val="27588863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0326112-1BD1-F5C0-ED77-E41EEFB039AF}"/>
              </a:ext>
            </a:extLst>
          </p:cNvPr>
          <p:cNvSpPr>
            <a:spLocks noGrp="1"/>
          </p:cNvSpPr>
          <p:nvPr>
            <p:ph type="ctrTitle"/>
          </p:nvPr>
        </p:nvSpPr>
        <p:spPr>
          <a:xfrm>
            <a:off x="678870" y="1142999"/>
            <a:ext cx="4807529" cy="3188635"/>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9" name="Subtitle 2">
            <a:extLst>
              <a:ext uri="{FF2B5EF4-FFF2-40B4-BE49-F238E27FC236}">
                <a16:creationId xmlns:a16="http://schemas.microsoft.com/office/drawing/2014/main" id="{E8300B8C-A996-EF72-0213-6F8F903337A4}"/>
              </a:ext>
            </a:extLst>
          </p:cNvPr>
          <p:cNvSpPr>
            <a:spLocks noGrp="1"/>
          </p:cNvSpPr>
          <p:nvPr>
            <p:ph type="subTitle" idx="1"/>
          </p:nvPr>
        </p:nvSpPr>
        <p:spPr>
          <a:xfrm>
            <a:off x="678870" y="4560236"/>
            <a:ext cx="4807529" cy="785528"/>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p>
        </p:txBody>
      </p:sp>
    </p:spTree>
    <p:extLst>
      <p:ext uri="{BB962C8B-B14F-4D97-AF65-F5344CB8AC3E}">
        <p14:creationId xmlns:p14="http://schemas.microsoft.com/office/powerpoint/2010/main" val="17910985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bg>
      <p:bgPr>
        <a:blipFill dpi="0" rotWithShape="1">
          <a:blip r:embed="rId2">
            <a:extLst>
              <a:ext uri="{BEBA8EAE-BF5A-486C-A8C5-ECC9F3942E4B}">
                <a14:imgProps xmlns:a14="http://schemas.microsoft.com/office/drawing/2010/main">
                  <a14:imgLayer r:embed="rId3">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58619" y="609601"/>
            <a:ext cx="5447581" cy="3768320"/>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58618" y="4662326"/>
            <a:ext cx="5447582" cy="1586073"/>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78871" y="609600"/>
            <a:ext cx="4935358" cy="5638800"/>
          </a:xfrm>
          <a:blipFill>
            <a:blip r:embed="rId4">
              <a:alphaModFix amt="60000"/>
              <a:extLst>
                <a:ext uri="{28A0092B-C50C-407E-A947-70E740481C1C}">
                  <a14:useLocalDpi xmlns:a14="http://schemas.microsoft.com/office/drawing/2010/main" val="0"/>
                </a:ext>
              </a:extLst>
            </a:blip>
            <a:srcRect/>
            <a:stretch>
              <a:fillRect l="-50202" r="-50202"/>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2747729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8871" y="529496"/>
            <a:ext cx="10827330" cy="990600"/>
          </a:xfrm>
        </p:spPr>
        <p:txBody>
          <a:bodyPr vert="horz" lIns="91440" tIns="45720" rIns="91440" bIns="45720" rtlCol="0" anchor="ctr">
            <a:normAutofit/>
          </a:bodyPr>
          <a:lstStyle>
            <a:lvl1pPr algn="ct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8871" y="5337048"/>
            <a:ext cx="10827329" cy="987552"/>
          </a:xfrm>
        </p:spPr>
        <p:txBody>
          <a:bodyPr vert="horz" lIns="91440" tIns="45720" rIns="91440" bIns="45720" rtlCol="0" anchor="ctr">
            <a:normAutofit/>
          </a:bodyPr>
          <a:lstStyle>
            <a:lvl1pPr marL="0" indent="0" algn="ctr">
              <a:buNone/>
              <a:defRPr lang="en-US" sz="1600" dirty="0"/>
            </a:lvl1pPr>
          </a:lstStyle>
          <a:p>
            <a:pPr lvl="0"/>
            <a:r>
              <a:rPr lang="en-US"/>
              <a:t>Click to edit Master subtitle style</a:t>
            </a:r>
          </a:p>
        </p:txBody>
      </p:sp>
      <p:sp>
        <p:nvSpPr>
          <p:cNvPr id="4" name="Picture Placeholder 10">
            <a:extLst>
              <a:ext uri="{FF2B5EF4-FFF2-40B4-BE49-F238E27FC236}">
                <a16:creationId xmlns:a16="http://schemas.microsoft.com/office/drawing/2014/main" id="{3C616236-6C34-2AB3-9A30-9F0CB3F4E1B7}"/>
              </a:ext>
            </a:extLst>
          </p:cNvPr>
          <p:cNvSpPr>
            <a:spLocks noGrp="1"/>
          </p:cNvSpPr>
          <p:nvPr>
            <p:ph type="pic" sz="quarter" idx="13" hasCustomPrompt="1"/>
          </p:nvPr>
        </p:nvSpPr>
        <p:spPr>
          <a:xfrm>
            <a:off x="678871" y="2019299"/>
            <a:ext cx="10827330" cy="2819402"/>
          </a:xfrm>
          <a:blipFill>
            <a:blip r:embed="rId3">
              <a:alphaModFix amt="60000"/>
              <a:extLst>
                <a:ext uri="{28A0092B-C50C-407E-A947-70E740481C1C}">
                  <a14:useLocalDpi xmlns:a14="http://schemas.microsoft.com/office/drawing/2010/main" val="0"/>
                </a:ext>
              </a:extLst>
            </a:blip>
            <a:srcRect/>
            <a:stretch>
              <a:fillRect t="-71622" b="-47190"/>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3597725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24600" y="609600"/>
            <a:ext cx="5188529" cy="4953000"/>
          </a:xfrm>
        </p:spPr>
        <p:txBody>
          <a:bodyPr vert="horz" lIns="91440" tIns="45720" rIns="91440" bIns="45720" rtlCol="0" anchor="b">
            <a:no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18504" y="5867400"/>
            <a:ext cx="5188529" cy="377573"/>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5" name="Picture Placeholder 10">
            <a:extLst>
              <a:ext uri="{FF2B5EF4-FFF2-40B4-BE49-F238E27FC236}">
                <a16:creationId xmlns:a16="http://schemas.microsoft.com/office/drawing/2014/main" id="{A3E0057A-BBE1-599B-C438-DC65F9614590}"/>
              </a:ext>
            </a:extLst>
          </p:cNvPr>
          <p:cNvSpPr>
            <a:spLocks noGrp="1"/>
          </p:cNvSpPr>
          <p:nvPr>
            <p:ph type="pic" sz="quarter" idx="13" hasCustomPrompt="1"/>
          </p:nvPr>
        </p:nvSpPr>
        <p:spPr>
          <a:xfrm>
            <a:off x="678871" y="609600"/>
            <a:ext cx="4935358" cy="5638800"/>
          </a:xfrm>
          <a:blipFill>
            <a:blip r:embed="rId3">
              <a:alphaModFix amt="60000"/>
              <a:extLst>
                <a:ext uri="{28A0092B-C50C-407E-A947-70E740481C1C}">
                  <a14:useLocalDpi xmlns:a14="http://schemas.microsoft.com/office/drawing/2010/main" val="0"/>
                </a:ext>
              </a:extLst>
            </a:blip>
            <a:srcRect/>
            <a:stretch>
              <a:fillRect l="-50202" r="-50202"/>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20550041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1450" y="4038601"/>
            <a:ext cx="6587550" cy="2209800"/>
          </a:xfrm>
        </p:spPr>
        <p:txBody>
          <a:bodyPr vert="horz" lIns="91440" tIns="45720" rIns="91440" bIns="45720" rtlCol="0" anchor="t">
            <a:no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8600" y="4038601"/>
            <a:ext cx="3657600" cy="2209799"/>
          </a:xfrm>
        </p:spPr>
        <p:txBody>
          <a:bodyPr vert="horz" lIns="91440" tIns="45720" rIns="91440" bIns="45720" rtlCol="0" anchor="b">
            <a:normAutofit/>
          </a:bodyPr>
          <a:lstStyle>
            <a:lvl1pPr marL="0" indent="0" algn="r">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78870" y="609598"/>
            <a:ext cx="10827330" cy="2819402"/>
          </a:xfrm>
          <a:blipFill>
            <a:blip r:embed="rId3">
              <a:alphaModFix amt="60000"/>
              <a:extLst>
                <a:ext uri="{28A0092B-C50C-407E-A947-70E740481C1C}">
                  <a14:useLocalDpi xmlns:a14="http://schemas.microsoft.com/office/drawing/2010/main" val="0"/>
                </a:ext>
              </a:extLst>
            </a:blip>
            <a:srcRect/>
            <a:stretch>
              <a:fillRect t="-86486" b="-32326"/>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5454834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2161514" y="2476500"/>
            <a:ext cx="7868972" cy="1905000"/>
          </a:xfrm>
        </p:spPr>
        <p:txBody>
          <a:bodyPr vert="horz" lIns="91440" tIns="45720" rIns="91440" bIns="45720" rtlCol="0" anchor="ctr">
            <a:normAutofit/>
          </a:bodyPr>
          <a:lstStyle>
            <a:lvl1pPr algn="ctr">
              <a:defRPr lang="en-US" sz="2800" dirty="0"/>
            </a:lvl1pPr>
          </a:lstStyle>
          <a:p>
            <a:pPr lvl="0"/>
            <a:r>
              <a:rPr lang="en-US"/>
              <a:t>Section Header</a:t>
            </a:r>
          </a:p>
        </p:txBody>
      </p:sp>
    </p:spTree>
    <p:extLst>
      <p:ext uri="{BB962C8B-B14F-4D97-AF65-F5344CB8AC3E}">
        <p14:creationId xmlns:p14="http://schemas.microsoft.com/office/powerpoint/2010/main" val="2943596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2161514" y="2476500"/>
            <a:ext cx="7868972" cy="1905000"/>
          </a:xfrm>
        </p:spPr>
        <p:txBody>
          <a:bodyPr vert="horz" lIns="91440" tIns="45720" rIns="91440" bIns="45720" rtlCol="0" anchor="ctr">
            <a:normAutofit/>
          </a:bodyPr>
          <a:lstStyle>
            <a:lvl1pPr algn="ctr">
              <a:defRPr lang="en-US" sz="2800" dirty="0"/>
            </a:lvl1pPr>
          </a:lstStyle>
          <a:p>
            <a:pPr lvl="0"/>
            <a:r>
              <a:rPr lang="en-US"/>
              <a:t>Section Header</a:t>
            </a:r>
          </a:p>
        </p:txBody>
      </p:sp>
    </p:spTree>
    <p:extLst>
      <p:ext uri="{BB962C8B-B14F-4D97-AF65-F5344CB8AC3E}">
        <p14:creationId xmlns:p14="http://schemas.microsoft.com/office/powerpoint/2010/main" val="29743663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1CED7D0-671B-7F63-5130-E35828ABE878}"/>
              </a:ext>
            </a:extLst>
          </p:cNvPr>
          <p:cNvSpPr>
            <a:spLocks noGrp="1"/>
          </p:cNvSpPr>
          <p:nvPr>
            <p:ph type="title"/>
          </p:nvPr>
        </p:nvSpPr>
        <p:spPr>
          <a:xfrm>
            <a:off x="4572000" y="1340668"/>
            <a:ext cx="6932507" cy="1135838"/>
          </a:xfrm>
        </p:spPr>
        <p:txBody>
          <a:bodyPr anchor="b">
            <a:normAutofit/>
          </a:bodyPr>
          <a:lstStyle>
            <a:lvl1pPr>
              <a:defRPr sz="2800"/>
            </a:lvl1pPr>
          </a:lstStyle>
          <a:p>
            <a:r>
              <a:rPr lang="en-US"/>
              <a:t>Click to edit Master title style</a:t>
            </a:r>
          </a:p>
        </p:txBody>
      </p:sp>
      <p:sp>
        <p:nvSpPr>
          <p:cNvPr id="8" name="Content Placeholder 6">
            <a:extLst>
              <a:ext uri="{FF2B5EF4-FFF2-40B4-BE49-F238E27FC236}">
                <a16:creationId xmlns:a16="http://schemas.microsoft.com/office/drawing/2014/main" id="{22A82A9B-9EBD-0A77-F607-E839D43652B1}"/>
              </a:ext>
            </a:extLst>
          </p:cNvPr>
          <p:cNvSpPr>
            <a:spLocks noGrp="1"/>
          </p:cNvSpPr>
          <p:nvPr>
            <p:ph sz="quarter" idx="13"/>
          </p:nvPr>
        </p:nvSpPr>
        <p:spPr>
          <a:xfrm>
            <a:off x="4571999" y="2743200"/>
            <a:ext cx="6932508" cy="3419856"/>
          </a:xfrm>
          <a:noFill/>
        </p:spPr>
        <p:txBody>
          <a:bodyPr>
            <a:normAutofit/>
          </a:bodyPr>
          <a:lstStyle>
            <a:lvl1pPr marL="457200" indent="-457200">
              <a:buFont typeface="+mj-lt"/>
              <a:buAutoNum type="arabicPeriod"/>
              <a:defRPr sz="1800">
                <a:solidFill>
                  <a:schemeClr val="tx1"/>
                </a:solidFill>
              </a:defRPr>
            </a:lvl1pPr>
            <a:lvl2pPr marL="571500" indent="-342900">
              <a:buFont typeface="+mj-lt"/>
              <a:buAutoNum type="arabicPeriod"/>
              <a:defRPr sz="1600">
                <a:solidFill>
                  <a:schemeClr val="tx1"/>
                </a:solidFill>
              </a:defRPr>
            </a:lvl2pPr>
            <a:lvl3pPr marL="800100" indent="-342900">
              <a:buFont typeface="+mj-lt"/>
              <a:buAutoNum type="arabicPeriod"/>
              <a:defRPr sz="1400">
                <a:solidFill>
                  <a:schemeClr val="tx1"/>
                </a:solidFill>
              </a:defRPr>
            </a:lvl3pPr>
            <a:lvl4pPr marL="1028700" indent="-342900">
              <a:buFont typeface="+mj-lt"/>
              <a:buAutoNum type="arabicPeriod"/>
              <a:defRPr sz="12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5582C81-1CE9-A2E1-1417-0667434DFD22}"/>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B4EFFC3A-D237-7CAA-92EF-DF9B810EB271}"/>
              </a:ext>
            </a:extLst>
          </p:cNvPr>
          <p:cNvSpPr>
            <a:spLocks noGrp="1"/>
          </p:cNvSpPr>
          <p:nvPr>
            <p:ph type="dt" sz="half" idx="14"/>
          </p:nvPr>
        </p:nvSpPr>
        <p:spPr/>
        <p:txBody>
          <a:bodyPr/>
          <a:lstStyle/>
          <a:p>
            <a:endParaRPr lang="en-US"/>
          </a:p>
        </p:txBody>
      </p:sp>
      <p:sp>
        <p:nvSpPr>
          <p:cNvPr id="5" name="Slide Number Placeholder 4">
            <a:extLst>
              <a:ext uri="{FF2B5EF4-FFF2-40B4-BE49-F238E27FC236}">
                <a16:creationId xmlns:a16="http://schemas.microsoft.com/office/drawing/2014/main" id="{F3E7B383-8CF2-6BB2-8F46-605FE9710B27}"/>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9683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841999" y="687492"/>
            <a:ext cx="5662508" cy="2017614"/>
          </a:xfrm>
        </p:spPr>
        <p:txBody>
          <a:bodyPr anchor="b">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87493" y="687492"/>
            <a:ext cx="4516298" cy="5483016"/>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57969" r="-57969"/>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1999" y="2997200"/>
            <a:ext cx="5662508" cy="3165856"/>
          </a:xfrm>
        </p:spPr>
        <p:txBody>
          <a:bodyPr>
            <a:normAutofit/>
          </a:bodyPr>
          <a:lstStyle>
            <a:lvl1pPr marL="457200" indent="-4572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1028700" indent="-342900">
              <a:buFont typeface="+mj-lt"/>
              <a:buAutoNum type="arabicPeriod"/>
              <a:defRPr sz="12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A97B878F-3C07-D360-EC90-8FEFB87A77CD}"/>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4018733C-68A4-04E1-A968-B5C15E3F7EE2}"/>
              </a:ext>
            </a:extLst>
          </p:cNvPr>
          <p:cNvSpPr>
            <a:spLocks noGrp="1"/>
          </p:cNvSpPr>
          <p:nvPr>
            <p:ph type="dt" sz="half" idx="15"/>
          </p:nvPr>
        </p:nvSpPr>
        <p:spPr/>
        <p:txBody>
          <a:bodyPr/>
          <a:lstStyle/>
          <a:p>
            <a:endParaRPr lang="en-US"/>
          </a:p>
        </p:txBody>
      </p:sp>
      <p:sp>
        <p:nvSpPr>
          <p:cNvPr id="6" name="Slide Number Placeholder 5">
            <a:extLst>
              <a:ext uri="{FF2B5EF4-FFF2-40B4-BE49-F238E27FC236}">
                <a16:creationId xmlns:a16="http://schemas.microsoft.com/office/drawing/2014/main" id="{978E9E97-1DED-CCA3-AF67-F1BAD79A8199}"/>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24535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62EDB1F-A73E-55BD-6BDA-F64978102A97}"/>
              </a:ext>
            </a:extLst>
          </p:cNvPr>
          <p:cNvSpPr>
            <a:spLocks noGrp="1"/>
          </p:cNvSpPr>
          <p:nvPr>
            <p:ph type="title"/>
          </p:nvPr>
        </p:nvSpPr>
        <p:spPr>
          <a:xfrm>
            <a:off x="5708024" y="855636"/>
            <a:ext cx="5796484" cy="1070776"/>
          </a:xfrm>
        </p:spPr>
        <p:txBody>
          <a:bodyPr/>
          <a:lstStyle/>
          <a:p>
            <a:r>
              <a:rPr lang="en-US"/>
              <a:t>Click to edit Master title style</a:t>
            </a:r>
          </a:p>
        </p:txBody>
      </p:sp>
      <p:sp>
        <p:nvSpPr>
          <p:cNvPr id="13" name="Content Placeholder 7">
            <a:extLst>
              <a:ext uri="{FF2B5EF4-FFF2-40B4-BE49-F238E27FC236}">
                <a16:creationId xmlns:a16="http://schemas.microsoft.com/office/drawing/2014/main" id="{A4047690-7015-54CB-752C-C1C7BE42D7C7}"/>
              </a:ext>
            </a:extLst>
          </p:cNvPr>
          <p:cNvSpPr>
            <a:spLocks noGrp="1"/>
          </p:cNvSpPr>
          <p:nvPr>
            <p:ph sz="quarter" idx="14"/>
          </p:nvPr>
        </p:nvSpPr>
        <p:spPr>
          <a:xfrm>
            <a:off x="5708024" y="2057400"/>
            <a:ext cx="5798176"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4">
            <a:extLst>
              <a:ext uri="{FF2B5EF4-FFF2-40B4-BE49-F238E27FC236}">
                <a16:creationId xmlns:a16="http://schemas.microsoft.com/office/drawing/2014/main" id="{071DA00E-F240-EC85-5E2B-4DE591F61044}"/>
              </a:ext>
            </a:extLst>
          </p:cNvPr>
          <p:cNvSpPr>
            <a:spLocks noGrp="1"/>
          </p:cNvSpPr>
          <p:nvPr>
            <p:ph type="ftr" sz="quarter" idx="3"/>
          </p:nvPr>
        </p:nvSpPr>
        <p:spPr>
          <a:xfrm>
            <a:off x="678871" y="6343955"/>
            <a:ext cx="2739181" cy="365125"/>
          </a:xfrm>
          <a:prstGeom prst="rect">
            <a:avLst/>
          </a:prstGeom>
        </p:spPr>
        <p:txBody>
          <a:bodyPr vert="horz" lIns="91440" tIns="45720" rIns="91440" bIns="45720" rtlCol="0" anchor="ctr"/>
          <a:lstStyle>
            <a:lvl1pPr algn="l">
              <a:defRPr sz="900">
                <a:solidFill>
                  <a:schemeClr val="tx1"/>
                </a:solidFill>
              </a:defRPr>
            </a:lvl1pPr>
          </a:lstStyle>
          <a:p>
            <a:r>
              <a:rPr lang="en-US"/>
              <a:t>Presentation title</a:t>
            </a:r>
            <a:endParaRPr lang="en-US" sz="900"/>
          </a:p>
        </p:txBody>
      </p:sp>
      <p:sp>
        <p:nvSpPr>
          <p:cNvPr id="5" name="Date Placeholder 8">
            <a:extLst>
              <a:ext uri="{FF2B5EF4-FFF2-40B4-BE49-F238E27FC236}">
                <a16:creationId xmlns:a16="http://schemas.microsoft.com/office/drawing/2014/main" id="{EED5FCE3-5050-A9AE-69B1-6AAB64B63174}"/>
              </a:ext>
            </a:extLst>
          </p:cNvPr>
          <p:cNvSpPr>
            <a:spLocks noGrp="1"/>
          </p:cNvSpPr>
          <p:nvPr>
            <p:ph type="dt" sz="half" idx="16"/>
          </p:nvPr>
        </p:nvSpPr>
        <p:spPr>
          <a:xfrm>
            <a:off x="3505380" y="6346745"/>
            <a:ext cx="1762359" cy="365125"/>
          </a:xfrm>
        </p:spPr>
        <p:txBody>
          <a:bodyPr/>
          <a:lstStyle/>
          <a:p>
            <a:endParaRPr lang="en-US"/>
          </a:p>
        </p:txBody>
      </p:sp>
      <p:sp>
        <p:nvSpPr>
          <p:cNvPr id="11" name="Slide Number Placeholder 5">
            <a:extLst>
              <a:ext uri="{FF2B5EF4-FFF2-40B4-BE49-F238E27FC236}">
                <a16:creationId xmlns:a16="http://schemas.microsoft.com/office/drawing/2014/main" id="{BE15DD76-F653-F74F-4DCD-674241F38B03}"/>
              </a:ext>
            </a:extLst>
          </p:cNvPr>
          <p:cNvSpPr>
            <a:spLocks noGrp="1"/>
          </p:cNvSpPr>
          <p:nvPr>
            <p:ph type="sldNum" sz="quarter" idx="4"/>
          </p:nvPr>
        </p:nvSpPr>
        <p:spPr>
          <a:xfrm>
            <a:off x="5350612"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2550141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85800" y="1385287"/>
            <a:ext cx="4973865" cy="147022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324600" y="1385287"/>
            <a:ext cx="5181600" cy="3491513"/>
          </a:xfrm>
        </p:spPr>
        <p:txBody>
          <a:bodyPr/>
          <a:lstStyle>
            <a:lvl1pPr indent="0">
              <a:buNone/>
              <a:defRPr/>
            </a:lvl1pPr>
            <a:lvl2pPr indent="0">
              <a:buNone/>
              <a:defRPr/>
            </a:lvl2pPr>
            <a:lvl3pPr indent="0">
              <a:buNone/>
              <a:defRPr/>
            </a:lvl3pPr>
            <a:lvl4pPr indent="0">
              <a:buNone/>
              <a:defRPr/>
            </a:lvl4pPr>
            <a:lvl5pPr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2D8DAA7E-55EA-19E9-ECC7-C74FE582C066}"/>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F623C363-6C3B-E28D-06F5-AB2EC53D7B80}"/>
              </a:ext>
            </a:extLst>
          </p:cNvPr>
          <p:cNvSpPr>
            <a:spLocks noGrp="1"/>
          </p:cNvSpPr>
          <p:nvPr>
            <p:ph type="dt" sz="half" idx="14"/>
          </p:nvPr>
        </p:nvSpPr>
        <p:spPr/>
        <p:txBody>
          <a:bodyPr/>
          <a:lstStyle/>
          <a:p>
            <a:endParaRPr lang="en-US"/>
          </a:p>
        </p:txBody>
      </p:sp>
      <p:sp>
        <p:nvSpPr>
          <p:cNvPr id="5" name="Slide Number Placeholder 4">
            <a:extLst>
              <a:ext uri="{FF2B5EF4-FFF2-40B4-BE49-F238E27FC236}">
                <a16:creationId xmlns:a16="http://schemas.microsoft.com/office/drawing/2014/main" id="{D803258A-CFF4-775F-A29D-30D91D4A5095}"/>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077121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1" y="720333"/>
            <a:ext cx="7208520" cy="57506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704084" y="1600200"/>
            <a:ext cx="5735507" cy="2590800"/>
          </a:xfrm>
        </p:spPr>
        <p:txBody>
          <a:bodyPr/>
          <a:lstStyle>
            <a:lvl1pPr indent="0">
              <a:buNone/>
              <a:defRPr/>
            </a:lvl1pPr>
            <a:lvl2pPr indent="0">
              <a:buNone/>
              <a:defRPr/>
            </a:lvl2pPr>
            <a:lvl3pPr indent="0">
              <a:buNone/>
              <a:defRPr/>
            </a:lvl3pPr>
            <a:lvl4pPr indent="0">
              <a:buNone/>
              <a:defRPr/>
            </a:lvl4pPr>
            <a:lvl5pPr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3">
            <a:extLst>
              <a:ext uri="{FF2B5EF4-FFF2-40B4-BE49-F238E27FC236}">
                <a16:creationId xmlns:a16="http://schemas.microsoft.com/office/drawing/2014/main" id="{F391C811-7699-F021-4CCB-539ACAD0BB23}"/>
              </a:ext>
            </a:extLst>
          </p:cNvPr>
          <p:cNvSpPr>
            <a:spLocks noGrp="1"/>
          </p:cNvSpPr>
          <p:nvPr>
            <p:ph type="ftr" sz="quarter" idx="15"/>
          </p:nvPr>
        </p:nvSpPr>
        <p:spPr>
          <a:xfrm>
            <a:off x="678871" y="6343955"/>
            <a:ext cx="2739181" cy="365125"/>
          </a:xfrm>
        </p:spPr>
        <p:txBody>
          <a:bodyPr/>
          <a:lstStyle/>
          <a:p>
            <a:r>
              <a:rPr lang="en-US"/>
              <a:t>Presentation title</a:t>
            </a:r>
          </a:p>
        </p:txBody>
      </p:sp>
      <p:sp>
        <p:nvSpPr>
          <p:cNvPr id="9" name="Date Placeholder 8">
            <a:extLst>
              <a:ext uri="{FF2B5EF4-FFF2-40B4-BE49-F238E27FC236}">
                <a16:creationId xmlns:a16="http://schemas.microsoft.com/office/drawing/2014/main" id="{C8D4E6C4-6819-0DF7-D9C4-34177C161B9C}"/>
              </a:ext>
            </a:extLst>
          </p:cNvPr>
          <p:cNvSpPr>
            <a:spLocks noGrp="1"/>
          </p:cNvSpPr>
          <p:nvPr>
            <p:ph type="dt" sz="half" idx="16"/>
          </p:nvPr>
        </p:nvSpPr>
        <p:spPr>
          <a:xfrm>
            <a:off x="3785216" y="6343954"/>
            <a:ext cx="2202644" cy="365125"/>
          </a:xfrm>
        </p:spPr>
        <p:txBody>
          <a:bodyPr/>
          <a:lstStyle/>
          <a:p>
            <a:endParaRPr lang="en-US"/>
          </a:p>
        </p:txBody>
      </p:sp>
      <p:sp>
        <p:nvSpPr>
          <p:cNvPr id="5" name="Slide Number Placeholder 5">
            <a:extLst>
              <a:ext uri="{FF2B5EF4-FFF2-40B4-BE49-F238E27FC236}">
                <a16:creationId xmlns:a16="http://schemas.microsoft.com/office/drawing/2014/main" id="{958998F3-C99E-11E5-BC33-937A455B2FFB}"/>
              </a:ext>
            </a:extLst>
          </p:cNvPr>
          <p:cNvSpPr>
            <a:spLocks noGrp="1"/>
          </p:cNvSpPr>
          <p:nvPr>
            <p:ph type="sldNum" sz="quarter" idx="4"/>
          </p:nvPr>
        </p:nvSpPr>
        <p:spPr>
          <a:xfrm>
            <a:off x="6082179"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1714393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2" y="1388700"/>
            <a:ext cx="3859262" cy="4083580"/>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0" y="1389134"/>
            <a:ext cx="6357117"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BE56440-14E3-7B9A-D161-08AB10B8DCA7}"/>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85E8A7CF-81AE-0AC6-B47B-E2C1EA9D9AC7}"/>
              </a:ext>
            </a:extLst>
          </p:cNvPr>
          <p:cNvSpPr>
            <a:spLocks noGrp="1"/>
          </p:cNvSpPr>
          <p:nvPr>
            <p:ph type="dt" sz="half" idx="14"/>
          </p:nvPr>
        </p:nvSpPr>
        <p:spPr/>
        <p:txBody>
          <a:bodyPr/>
          <a:lstStyle/>
          <a:p>
            <a:endParaRPr lang="en-US"/>
          </a:p>
        </p:txBody>
      </p:sp>
      <p:sp>
        <p:nvSpPr>
          <p:cNvPr id="5" name="Slide Number Placeholder 4">
            <a:extLst>
              <a:ext uri="{FF2B5EF4-FFF2-40B4-BE49-F238E27FC236}">
                <a16:creationId xmlns:a16="http://schemas.microsoft.com/office/drawing/2014/main" id="{C4A578E8-BCF2-BF9D-84B5-AA93D14D0DF5}"/>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6675319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85799" y="1050111"/>
            <a:ext cx="3425026" cy="3977107"/>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05601"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9C54C37D-3064-C3C9-078B-4FC8A705FCD0}"/>
              </a:ext>
            </a:extLst>
          </p:cNvPr>
          <p:cNvSpPr>
            <a:spLocks noGrp="1"/>
          </p:cNvSpPr>
          <p:nvPr>
            <p:ph type="dt" sz="half" idx="2"/>
          </p:nvPr>
        </p:nvSpPr>
        <p:spPr>
          <a:xfrm>
            <a:off x="6181252" y="6343955"/>
            <a:ext cx="2202644" cy="365125"/>
          </a:xfrm>
          <a:prstGeom prst="rect">
            <a:avLst/>
          </a:prstGeom>
        </p:spPr>
        <p:txBody>
          <a:bodyPr vert="horz" lIns="91440" tIns="45720" rIns="91440" bIns="45720" rtlCol="0" anchor="ctr"/>
          <a:lstStyle>
            <a:lvl1pPr algn="ctr">
              <a:defRPr sz="900">
                <a:solidFill>
                  <a:schemeClr val="tx1"/>
                </a:solidFill>
              </a:defRPr>
            </a:lvl1pPr>
          </a:lstStyle>
          <a:p>
            <a:pPr algn="ctr"/>
            <a:endParaRPr lang="en-US"/>
          </a:p>
        </p:txBody>
      </p:sp>
      <p:sp>
        <p:nvSpPr>
          <p:cNvPr id="13" name="Slide Number Placeholder 5">
            <a:extLst>
              <a:ext uri="{FF2B5EF4-FFF2-40B4-BE49-F238E27FC236}">
                <a16:creationId xmlns:a16="http://schemas.microsoft.com/office/drawing/2014/main" id="{C277C0F5-D964-B2D1-0F39-EC17AB0741BA}"/>
              </a:ext>
            </a:extLst>
          </p:cNvPr>
          <p:cNvSpPr>
            <a:spLocks noGrp="1"/>
          </p:cNvSpPr>
          <p:nvPr>
            <p:ph type="sldNum" sz="quarter" idx="4"/>
          </p:nvPr>
        </p:nvSpPr>
        <p:spPr>
          <a:xfrm>
            <a:off x="11147097"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15146772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85798" y="685799"/>
            <a:ext cx="3276601" cy="5477257"/>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1" y="685800"/>
            <a:ext cx="6858000" cy="5477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F5E77C0F-A50D-ABB1-D91B-F877E2E82975}"/>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EBE0A937-543E-BBB8-39DD-1E9A45291F2C}"/>
              </a:ext>
            </a:extLst>
          </p:cNvPr>
          <p:cNvSpPr>
            <a:spLocks noGrp="1"/>
          </p:cNvSpPr>
          <p:nvPr>
            <p:ph type="dt" sz="half" idx="14"/>
          </p:nvPr>
        </p:nvSpPr>
        <p:spPr/>
        <p:txBody>
          <a:bodyPr/>
          <a:lstStyle/>
          <a:p>
            <a:endParaRPr lang="en-US"/>
          </a:p>
        </p:txBody>
      </p:sp>
      <p:sp>
        <p:nvSpPr>
          <p:cNvPr id="5" name="Slide Number Placeholder 4">
            <a:extLst>
              <a:ext uri="{FF2B5EF4-FFF2-40B4-BE49-F238E27FC236}">
                <a16:creationId xmlns:a16="http://schemas.microsoft.com/office/drawing/2014/main" id="{BC8C33EC-C7FC-72B4-C208-8BA6FD4B5856}"/>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076977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687494"/>
            <a:ext cx="2618139" cy="2017614"/>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77171" y="687492"/>
            <a:ext cx="7500648" cy="5483013"/>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15011" r="-15011"/>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2983064"/>
            <a:ext cx="2625774" cy="318744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FF4A72B8-D6F1-AF2B-DF03-17FD2A737E2E}"/>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C6CDF5D5-DF03-873F-A2DA-E5C0EF793F83}"/>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1C10C7DB-FD9D-21A6-66CB-087260FBAF71}"/>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2494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5012268"/>
            <a:ext cx="3953296" cy="1127275"/>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685800"/>
            <a:ext cx="10827330" cy="3940196"/>
          </a:xfrm>
          <a:blipFill>
            <a:blip r:embed="rId2">
              <a:alphaModFix amt="60000"/>
              <a:extLst>
                <a:ext uri="{28A0092B-C50C-407E-A947-70E740481C1C}">
                  <a14:useLocalDpi xmlns:a14="http://schemas.microsoft.com/office/drawing/2010/main" val="0"/>
                </a:ext>
              </a:extLst>
            </a:blip>
            <a:srcRect/>
            <a:stretch>
              <a:fillRect t="-44691" b="-9803"/>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350191" cy="115079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ADB2910-904E-268B-43B3-CAE9F2E4A0F3}"/>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323FEBCC-AB7F-E034-5C1D-1AFF70FC7809}"/>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8E1EE381-D50D-08D2-2D1B-9E61241A22BD}"/>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39436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685800"/>
            <a:ext cx="3953296" cy="1127275"/>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685800"/>
            <a:ext cx="6350191" cy="115079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2212152"/>
            <a:ext cx="10827330" cy="3940196"/>
          </a:xfrm>
          <a:blipFill>
            <a:blip r:embed="rId2">
              <a:alphaModFix amt="60000"/>
              <a:extLst>
                <a:ext uri="{28A0092B-C50C-407E-A947-70E740481C1C}">
                  <a14:useLocalDpi xmlns:a14="http://schemas.microsoft.com/office/drawing/2010/main" val="0"/>
                </a:ext>
              </a:extLst>
            </a:blip>
            <a:srcRect/>
            <a:stretch>
              <a:fillRect t="-46364" b="-8130"/>
            </a:stretch>
          </a:blipFill>
        </p:spPr>
        <p:txBody>
          <a:bodyPr/>
          <a:lstStyle>
            <a:lvl1pPr marL="0" indent="0">
              <a:buNone/>
              <a:defRPr/>
            </a:lvl1pPr>
          </a:lstStyle>
          <a:p>
            <a:r>
              <a:rPr lang="en-US"/>
              <a:t>   </a:t>
            </a:r>
          </a:p>
        </p:txBody>
      </p:sp>
      <p:sp>
        <p:nvSpPr>
          <p:cNvPr id="4" name="Footer Placeholder 3">
            <a:extLst>
              <a:ext uri="{FF2B5EF4-FFF2-40B4-BE49-F238E27FC236}">
                <a16:creationId xmlns:a16="http://schemas.microsoft.com/office/drawing/2014/main" id="{BC151189-9025-E7C1-B611-A7A2BD03B499}"/>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46DEA616-DF83-AFFF-BC05-5AF6783B3589}"/>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1BCBF149-C859-79EF-0D12-15B124182A20}"/>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788644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841999" y="687492"/>
            <a:ext cx="5662508" cy="2017614"/>
          </a:xfrm>
        </p:spPr>
        <p:txBody>
          <a:bodyPr anchor="b">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87494" y="687492"/>
            <a:ext cx="4516298" cy="5483016"/>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57969" r="-57969"/>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1999" y="2997200"/>
            <a:ext cx="5662508" cy="3165856"/>
          </a:xfrm>
        </p:spPr>
        <p:txBody>
          <a:bodyPr>
            <a:normAutofit/>
          </a:bodyPr>
          <a:lstStyle>
            <a:lvl1pPr marL="457200" indent="-457200">
              <a:buFont typeface="+mj-lt"/>
              <a:buNone/>
              <a:defRPr sz="1400"/>
            </a:lvl1pPr>
            <a:lvl2pPr marL="571500" indent="-342900">
              <a:buFont typeface="+mj-lt"/>
              <a:buNone/>
              <a:defRPr sz="1200"/>
            </a:lvl2pPr>
            <a:lvl3pPr marL="800100" indent="-342900">
              <a:buFont typeface="+mj-lt"/>
              <a:buNone/>
              <a:defRPr sz="1100"/>
            </a:lvl3pPr>
            <a:lvl4pPr marL="1028700" indent="-342900">
              <a:buFont typeface="+mj-lt"/>
              <a:buNone/>
              <a:defRPr sz="1050"/>
            </a:lvl4pPr>
            <a:lvl5pPr>
              <a:buFont typeface="+mj-lt"/>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A8CB16A7-2B91-9487-82EB-D7D51219847E}"/>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48D7B84B-FBFC-D589-881E-D4EA9886A3F0}"/>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80F3CF0F-496C-B902-B8FD-2D816F5CB7AC}"/>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42363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7494" y="687492"/>
            <a:ext cx="6308414" cy="2017614"/>
          </a:xfrm>
        </p:spPr>
        <p:txBody>
          <a:bodyPr anchor="b">
            <a:normAutofit/>
          </a:bodyPr>
          <a:lstStyle>
            <a:lvl1pPr>
              <a:defRPr sz="28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7494" y="2997200"/>
            <a:ext cx="6308414" cy="3165856"/>
          </a:xfrm>
        </p:spPr>
        <p:txBody>
          <a:bodyPr>
            <a:normAutofit/>
          </a:bodyPr>
          <a:lstStyle>
            <a:lvl1pPr marL="457200" indent="-457200">
              <a:buFont typeface="+mj-lt"/>
              <a:buNone/>
              <a:defRPr sz="1400"/>
            </a:lvl1pPr>
            <a:lvl2pPr marL="571500" indent="-342900">
              <a:buFont typeface="+mj-lt"/>
              <a:buNone/>
              <a:defRPr sz="1200"/>
            </a:lvl2pPr>
            <a:lvl3pPr marL="800100" indent="-342900">
              <a:buFont typeface="+mj-lt"/>
              <a:buNone/>
              <a:defRPr sz="1100"/>
            </a:lvl3pPr>
            <a:lvl4pPr marL="1028700" indent="-342900">
              <a:buFont typeface="+mj-lt"/>
              <a:buNone/>
              <a:defRPr sz="1050"/>
            </a:lvl4pPr>
            <a:lvl5pPr>
              <a:buFont typeface="+mj-lt"/>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7626407" y="687492"/>
            <a:ext cx="3878100" cy="5483016"/>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75737" r="-75737"/>
            </a:stretch>
          </a:blipFill>
        </p:spPr>
        <p:txBody>
          <a:bodyPr wrap="square">
            <a:noAutofit/>
          </a:bodyPr>
          <a:lstStyle>
            <a:lvl1pPr marL="0" indent="0">
              <a:buNone/>
              <a:defRPr/>
            </a:lvl1pPr>
          </a:lstStyle>
          <a:p>
            <a:r>
              <a:rPr lang="en-US"/>
              <a:t>   </a:t>
            </a:r>
          </a:p>
        </p:txBody>
      </p:sp>
      <p:sp>
        <p:nvSpPr>
          <p:cNvPr id="4" name="Footer Placeholder 3">
            <a:extLst>
              <a:ext uri="{FF2B5EF4-FFF2-40B4-BE49-F238E27FC236}">
                <a16:creationId xmlns:a16="http://schemas.microsoft.com/office/drawing/2014/main" id="{0FFD054A-88D2-8AC5-BB55-C59F527695C7}"/>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F085A21E-8763-2E88-7470-09E43DCB7750}"/>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8A399C91-F0A3-3A11-A3D6-7F34DD79D698}"/>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1232863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97EDD7B-DE6D-17E5-4381-530004EB8A74}"/>
              </a:ext>
            </a:extLst>
          </p:cNvPr>
          <p:cNvSpPr>
            <a:spLocks noGrp="1"/>
          </p:cNvSpPr>
          <p:nvPr>
            <p:ph type="title"/>
          </p:nvPr>
        </p:nvSpPr>
        <p:spPr>
          <a:xfrm>
            <a:off x="5841522" y="687494"/>
            <a:ext cx="5662983" cy="1049291"/>
          </a:xfrm>
        </p:spPr>
        <p:txBody>
          <a:bodyPr anchor="t"/>
          <a:lstStyle/>
          <a:p>
            <a:r>
              <a:rPr lang="en-US"/>
              <a:t>Click to edit Master title style</a:t>
            </a:r>
          </a:p>
        </p:txBody>
      </p:sp>
      <p:sp>
        <p:nvSpPr>
          <p:cNvPr id="12" name="Picture Placeholder 9">
            <a:extLst>
              <a:ext uri="{FF2B5EF4-FFF2-40B4-BE49-F238E27FC236}">
                <a16:creationId xmlns:a16="http://schemas.microsoft.com/office/drawing/2014/main" id="{4EF6A8B1-A24E-F193-B77A-9876D6702F27}"/>
              </a:ext>
            </a:extLst>
          </p:cNvPr>
          <p:cNvSpPr>
            <a:spLocks noGrp="1"/>
          </p:cNvSpPr>
          <p:nvPr>
            <p:ph type="pic" sz="quarter" idx="14" hasCustomPrompt="1"/>
          </p:nvPr>
        </p:nvSpPr>
        <p:spPr>
          <a:xfrm>
            <a:off x="678871" y="687492"/>
            <a:ext cx="4452410" cy="5483013"/>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59518" r="-59518"/>
            </a:stretch>
          </a:blipFill>
        </p:spPr>
        <p:txBody>
          <a:bodyPr wrap="square">
            <a:noAutofit/>
          </a:bodyPr>
          <a:lstStyle>
            <a:lvl1pPr marL="0" indent="0">
              <a:buNone/>
              <a:defRPr/>
            </a:lvl1pPr>
          </a:lstStyle>
          <a:p>
            <a:r>
              <a:rPr lang="en-US"/>
              <a:t>   </a:t>
            </a:r>
          </a:p>
        </p:txBody>
      </p:sp>
      <p:sp>
        <p:nvSpPr>
          <p:cNvPr id="13" name="Content Placeholder 7">
            <a:extLst>
              <a:ext uri="{FF2B5EF4-FFF2-40B4-BE49-F238E27FC236}">
                <a16:creationId xmlns:a16="http://schemas.microsoft.com/office/drawing/2014/main" id="{8676FB4F-B64E-DCC7-1309-42D58F28DBF3}"/>
              </a:ext>
            </a:extLst>
          </p:cNvPr>
          <p:cNvSpPr>
            <a:spLocks noGrp="1"/>
          </p:cNvSpPr>
          <p:nvPr>
            <p:ph sz="quarter" idx="15"/>
          </p:nvPr>
        </p:nvSpPr>
        <p:spPr>
          <a:xfrm>
            <a:off x="5841522" y="2053560"/>
            <a:ext cx="5671607" cy="411694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94DF20DA-AED3-283F-9A9E-1F1BCED1D049}"/>
              </a:ext>
            </a:extLst>
          </p:cNvPr>
          <p:cNvSpPr>
            <a:spLocks noGrp="1"/>
          </p:cNvSpPr>
          <p:nvPr>
            <p:ph type="ftr" sz="quarter" idx="17"/>
          </p:nvPr>
        </p:nvSpPr>
        <p:spPr/>
        <p:txBody>
          <a:bodyPr/>
          <a:lstStyle/>
          <a:p>
            <a:r>
              <a:rPr lang="en-US"/>
              <a:t>Presentation title</a:t>
            </a:r>
          </a:p>
        </p:txBody>
      </p:sp>
      <p:sp>
        <p:nvSpPr>
          <p:cNvPr id="2" name="Date Placeholder 1">
            <a:extLst>
              <a:ext uri="{FF2B5EF4-FFF2-40B4-BE49-F238E27FC236}">
                <a16:creationId xmlns:a16="http://schemas.microsoft.com/office/drawing/2014/main" id="{CD6F5FD8-373C-BC99-B74A-71C2F138E475}"/>
              </a:ext>
            </a:extLst>
          </p:cNvPr>
          <p:cNvSpPr>
            <a:spLocks noGrp="1"/>
          </p:cNvSpPr>
          <p:nvPr>
            <p:ph type="dt" sz="half" idx="16"/>
          </p:nvPr>
        </p:nvSpPr>
        <p:spPr/>
        <p:txBody>
          <a:bodyPr/>
          <a:lstStyle/>
          <a:p>
            <a:endParaRPr lang="en-US"/>
          </a:p>
        </p:txBody>
      </p:sp>
      <p:sp>
        <p:nvSpPr>
          <p:cNvPr id="5" name="Slide Number Placeholder 4">
            <a:extLst>
              <a:ext uri="{FF2B5EF4-FFF2-40B4-BE49-F238E27FC236}">
                <a16:creationId xmlns:a16="http://schemas.microsoft.com/office/drawing/2014/main" id="{FCDC579E-F3C4-55B0-6D77-9FEBF71C56B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393162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97EDD7B-DE6D-17E5-4381-530004EB8A74}"/>
              </a:ext>
            </a:extLst>
          </p:cNvPr>
          <p:cNvSpPr>
            <a:spLocks noGrp="1"/>
          </p:cNvSpPr>
          <p:nvPr>
            <p:ph type="title"/>
          </p:nvPr>
        </p:nvSpPr>
        <p:spPr>
          <a:xfrm>
            <a:off x="679869" y="687494"/>
            <a:ext cx="6318225" cy="1049291"/>
          </a:xfrm>
        </p:spPr>
        <p:txBody>
          <a:bodyPr anchor="t"/>
          <a:lstStyle/>
          <a:p>
            <a:r>
              <a:rPr lang="en-US"/>
              <a:t>Click to edit Master title style</a:t>
            </a:r>
          </a:p>
        </p:txBody>
      </p:sp>
      <p:sp>
        <p:nvSpPr>
          <p:cNvPr id="13" name="Content Placeholder 7">
            <a:extLst>
              <a:ext uri="{FF2B5EF4-FFF2-40B4-BE49-F238E27FC236}">
                <a16:creationId xmlns:a16="http://schemas.microsoft.com/office/drawing/2014/main" id="{8676FB4F-B64E-DCC7-1309-42D58F28DBF3}"/>
              </a:ext>
            </a:extLst>
          </p:cNvPr>
          <p:cNvSpPr>
            <a:spLocks noGrp="1"/>
          </p:cNvSpPr>
          <p:nvPr>
            <p:ph sz="quarter" idx="15"/>
          </p:nvPr>
        </p:nvSpPr>
        <p:spPr>
          <a:xfrm>
            <a:off x="678871" y="2053560"/>
            <a:ext cx="6327847" cy="411694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9">
            <a:extLst>
              <a:ext uri="{FF2B5EF4-FFF2-40B4-BE49-F238E27FC236}">
                <a16:creationId xmlns:a16="http://schemas.microsoft.com/office/drawing/2014/main" id="{4EF6A8B1-A24E-F193-B77A-9876D6702F27}"/>
              </a:ext>
            </a:extLst>
          </p:cNvPr>
          <p:cNvSpPr>
            <a:spLocks noGrp="1"/>
          </p:cNvSpPr>
          <p:nvPr>
            <p:ph type="pic" sz="quarter" idx="14" hasCustomPrompt="1"/>
          </p:nvPr>
        </p:nvSpPr>
        <p:spPr>
          <a:xfrm>
            <a:off x="7707542" y="687492"/>
            <a:ext cx="3805587" cy="5483013"/>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67197" r="-67197"/>
            </a:stretch>
          </a:blipFill>
        </p:spPr>
        <p:txBody>
          <a:bodyPr wrap="square">
            <a:noAutofit/>
          </a:bodyPr>
          <a:lstStyle>
            <a:lvl1pPr marL="0" indent="0">
              <a:buNone/>
              <a:defRPr/>
            </a:lvl1pPr>
          </a:lstStyle>
          <a:p>
            <a:r>
              <a:rPr lang="en-US"/>
              <a:t>   </a:t>
            </a:r>
          </a:p>
        </p:txBody>
      </p:sp>
      <p:sp>
        <p:nvSpPr>
          <p:cNvPr id="3" name="Footer Placeholder 2">
            <a:extLst>
              <a:ext uri="{FF2B5EF4-FFF2-40B4-BE49-F238E27FC236}">
                <a16:creationId xmlns:a16="http://schemas.microsoft.com/office/drawing/2014/main" id="{698FC07B-DBB3-6713-7446-1CB062A1752F}"/>
              </a:ext>
            </a:extLst>
          </p:cNvPr>
          <p:cNvSpPr>
            <a:spLocks noGrp="1"/>
          </p:cNvSpPr>
          <p:nvPr>
            <p:ph type="ftr" sz="quarter" idx="17"/>
          </p:nvPr>
        </p:nvSpPr>
        <p:spPr/>
        <p:txBody>
          <a:bodyPr/>
          <a:lstStyle/>
          <a:p>
            <a:r>
              <a:rPr lang="en-US"/>
              <a:t>Presentation title</a:t>
            </a:r>
          </a:p>
        </p:txBody>
      </p:sp>
      <p:sp>
        <p:nvSpPr>
          <p:cNvPr id="2" name="Date Placeholder 1">
            <a:extLst>
              <a:ext uri="{FF2B5EF4-FFF2-40B4-BE49-F238E27FC236}">
                <a16:creationId xmlns:a16="http://schemas.microsoft.com/office/drawing/2014/main" id="{CC5CE356-8F45-9528-A1A3-57FFB6F123C7}"/>
              </a:ext>
            </a:extLst>
          </p:cNvPr>
          <p:cNvSpPr>
            <a:spLocks noGrp="1"/>
          </p:cNvSpPr>
          <p:nvPr>
            <p:ph type="dt" sz="half" idx="16"/>
          </p:nvPr>
        </p:nvSpPr>
        <p:spPr/>
        <p:txBody>
          <a:bodyPr/>
          <a:lstStyle/>
          <a:p>
            <a:endParaRPr lang="en-US"/>
          </a:p>
        </p:txBody>
      </p:sp>
      <p:sp>
        <p:nvSpPr>
          <p:cNvPr id="7" name="Slide Number Placeholder 6">
            <a:extLst>
              <a:ext uri="{FF2B5EF4-FFF2-40B4-BE49-F238E27FC236}">
                <a16:creationId xmlns:a16="http://schemas.microsoft.com/office/drawing/2014/main" id="{019DD9CF-D579-D07B-C24D-5A89B1A420D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056995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1" y="3880757"/>
            <a:ext cx="2978729" cy="2282300"/>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732115"/>
            <a:ext cx="10827329" cy="2711216"/>
          </a:xfrm>
          <a:blipFill>
            <a:blip r:embed="rId2">
              <a:alphaModFix amt="60000"/>
              <a:extLst>
                <a:ext uri="{28A0092B-C50C-407E-A947-70E740481C1C}">
                  <a14:useLocalDpi xmlns:a14="http://schemas.microsoft.com/office/drawing/2010/main" val="0"/>
                </a:ext>
              </a:extLst>
            </a:blip>
            <a:srcRect/>
            <a:stretch>
              <a:fillRect t="-84535" b="-39991"/>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8"/>
            <a:ext cx="7404607" cy="22823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99E808D1-FDEB-C4DA-A78C-86E9E878FFA9}"/>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ABDC3112-C844-AF9C-BD29-9F54BFB4BEA3}"/>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9853455F-03AC-59D9-5F32-49E6590DEC4F}"/>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962720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685800"/>
            <a:ext cx="3443498" cy="2330454"/>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13267" y="685800"/>
            <a:ext cx="6892933"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78871" y="3636524"/>
            <a:ext cx="10827329" cy="2513999"/>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60000"/>
              <a:extLst>
                <a:ext uri="{28A0092B-C50C-407E-A947-70E740481C1C}">
                  <a14:useLocalDpi xmlns:a14="http://schemas.microsoft.com/office/drawing/2010/main" val="0"/>
                </a:ext>
              </a:extLst>
            </a:blip>
            <a:srcRect/>
            <a:stretch>
              <a:fillRect t="-94491" b="-49353"/>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EE71176D-6F59-6E6F-1B64-88FAB9F6DCC5}"/>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21D15A84-35DF-61C1-E0CD-9C9F5E85A15C}"/>
              </a:ext>
            </a:extLst>
          </p:cNvPr>
          <p:cNvSpPr>
            <a:spLocks noGrp="1"/>
          </p:cNvSpPr>
          <p:nvPr>
            <p:ph type="dt" sz="half" idx="15"/>
          </p:nvPr>
        </p:nvSpPr>
        <p:spPr/>
        <p:txBody>
          <a:bodyPr/>
          <a:lstStyle/>
          <a:p>
            <a:endParaRPr lang="en-US"/>
          </a:p>
        </p:txBody>
      </p:sp>
      <p:sp>
        <p:nvSpPr>
          <p:cNvPr id="6" name="Slide Number Placeholder 5">
            <a:extLst>
              <a:ext uri="{FF2B5EF4-FFF2-40B4-BE49-F238E27FC236}">
                <a16:creationId xmlns:a16="http://schemas.microsoft.com/office/drawing/2014/main" id="{D30D8B36-4FE1-E52B-160B-145190055FA9}"/>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47773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49F66-F66B-FD13-D580-BAAF491A9580}"/>
              </a:ext>
            </a:extLst>
          </p:cNvPr>
          <p:cNvSpPr>
            <a:spLocks noGrp="1"/>
          </p:cNvSpPr>
          <p:nvPr>
            <p:ph type="title"/>
          </p:nvPr>
        </p:nvSpPr>
        <p:spPr>
          <a:xfrm>
            <a:off x="678871" y="685800"/>
            <a:ext cx="10827330" cy="985966"/>
          </a:xfrm>
        </p:spPr>
        <p:txBody>
          <a:bodyPr anchor="t"/>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78871" y="1830774"/>
            <a:ext cx="6560129" cy="433228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rcRect/>
            <a:stretch>
              <a:fillRect l="-8731" r="-8731"/>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848599" y="1830773"/>
            <a:ext cx="3657601" cy="4332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F9C74D3-4953-87AB-DEFD-DAE552B32F2A}"/>
              </a:ext>
            </a:extLst>
          </p:cNvPr>
          <p:cNvSpPr>
            <a:spLocks noGrp="1"/>
          </p:cNvSpPr>
          <p:nvPr>
            <p:ph type="ftr" sz="quarter" idx="16"/>
          </p:nvPr>
        </p:nvSpPr>
        <p:spPr/>
        <p:txBody>
          <a:bodyPr/>
          <a:lstStyle/>
          <a:p>
            <a:r>
              <a:rPr lang="en-US"/>
              <a:t>Presentation title</a:t>
            </a:r>
          </a:p>
        </p:txBody>
      </p:sp>
      <p:sp>
        <p:nvSpPr>
          <p:cNvPr id="5" name="Date Placeholder 4">
            <a:extLst>
              <a:ext uri="{FF2B5EF4-FFF2-40B4-BE49-F238E27FC236}">
                <a16:creationId xmlns:a16="http://schemas.microsoft.com/office/drawing/2014/main" id="{33B4D3FF-FC3B-DF81-D68A-C24A7A51E7F8}"/>
              </a:ext>
            </a:extLst>
          </p:cNvPr>
          <p:cNvSpPr>
            <a:spLocks noGrp="1"/>
          </p:cNvSpPr>
          <p:nvPr>
            <p:ph type="dt" sz="half" idx="15"/>
          </p:nvPr>
        </p:nvSpPr>
        <p:spPr/>
        <p:txBody>
          <a:bodyPr/>
          <a:lstStyle/>
          <a:p>
            <a:endParaRPr lang="en-US"/>
          </a:p>
        </p:txBody>
      </p:sp>
      <p:sp>
        <p:nvSpPr>
          <p:cNvPr id="7" name="Slide Number Placeholder 6">
            <a:extLst>
              <a:ext uri="{FF2B5EF4-FFF2-40B4-BE49-F238E27FC236}">
                <a16:creationId xmlns:a16="http://schemas.microsoft.com/office/drawing/2014/main" id="{E0B1B140-6B27-A9E5-686F-E0A1260B1319}"/>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204788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49F66-F66B-FD13-D580-BAAF491A9580}"/>
              </a:ext>
            </a:extLst>
          </p:cNvPr>
          <p:cNvSpPr>
            <a:spLocks noGrp="1"/>
          </p:cNvSpPr>
          <p:nvPr>
            <p:ph type="title"/>
          </p:nvPr>
        </p:nvSpPr>
        <p:spPr>
          <a:xfrm>
            <a:off x="678871" y="685800"/>
            <a:ext cx="10827330" cy="985966"/>
          </a:xfrm>
        </p:spPr>
        <p:txBody>
          <a:bodyPr anchor="t"/>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78871" y="1830774"/>
            <a:ext cx="5112329" cy="433228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rcRect/>
            <a:stretch>
              <a:fillRect l="-25363" r="-25363"/>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62821" y="1830773"/>
            <a:ext cx="5143379" cy="4332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A4CDA6C-1820-A056-2B4A-240B4D831E43}"/>
              </a:ext>
            </a:extLst>
          </p:cNvPr>
          <p:cNvSpPr>
            <a:spLocks noGrp="1"/>
          </p:cNvSpPr>
          <p:nvPr>
            <p:ph type="ftr" sz="quarter" idx="16"/>
          </p:nvPr>
        </p:nvSpPr>
        <p:spPr/>
        <p:txBody>
          <a:bodyPr/>
          <a:lstStyle/>
          <a:p>
            <a:r>
              <a:rPr lang="en-US"/>
              <a:t>Presentation title</a:t>
            </a:r>
          </a:p>
        </p:txBody>
      </p:sp>
      <p:sp>
        <p:nvSpPr>
          <p:cNvPr id="5" name="Date Placeholder 4">
            <a:extLst>
              <a:ext uri="{FF2B5EF4-FFF2-40B4-BE49-F238E27FC236}">
                <a16:creationId xmlns:a16="http://schemas.microsoft.com/office/drawing/2014/main" id="{1E93D0EB-A6DA-C46E-D18F-B61C44EF0422}"/>
              </a:ext>
            </a:extLst>
          </p:cNvPr>
          <p:cNvSpPr>
            <a:spLocks noGrp="1"/>
          </p:cNvSpPr>
          <p:nvPr>
            <p:ph type="dt" sz="half" idx="15"/>
          </p:nvPr>
        </p:nvSpPr>
        <p:spPr/>
        <p:txBody>
          <a:bodyPr/>
          <a:lstStyle/>
          <a:p>
            <a:endParaRPr lang="en-US"/>
          </a:p>
        </p:txBody>
      </p:sp>
      <p:sp>
        <p:nvSpPr>
          <p:cNvPr id="7" name="Slide Number Placeholder 6">
            <a:extLst>
              <a:ext uri="{FF2B5EF4-FFF2-40B4-BE49-F238E27FC236}">
                <a16:creationId xmlns:a16="http://schemas.microsoft.com/office/drawing/2014/main" id="{86BB683A-634D-19CA-3758-07887799DC40}"/>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696276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1" y="685800"/>
            <a:ext cx="4274130" cy="1269482"/>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2173850"/>
            <a:ext cx="4274130" cy="3963682"/>
          </a:xfrm>
          <a:blipFill>
            <a:blip r:embed="rId2">
              <a:alphaModFix amt="60000"/>
              <a:extLst>
                <a:ext uri="{28A0092B-C50C-407E-A947-70E740481C1C}">
                  <a14:useLocalDpi xmlns:a14="http://schemas.microsoft.com/office/drawing/2010/main" val="0"/>
                </a:ext>
              </a:extLst>
            </a:blip>
            <a:srcRect/>
            <a:stretch>
              <a:fillRect l="-32473" r="-32473"/>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573333" y="685800"/>
            <a:ext cx="5932867" cy="54772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1D79C85-F436-B8CC-25B1-1484A2E6D9E5}"/>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370E5895-9C3C-E2ED-0696-017C51EB8F17}"/>
              </a:ext>
            </a:extLst>
          </p:cNvPr>
          <p:cNvSpPr>
            <a:spLocks noGrp="1"/>
          </p:cNvSpPr>
          <p:nvPr>
            <p:ph type="dt" sz="half" idx="15"/>
          </p:nvPr>
        </p:nvSpPr>
        <p:spPr/>
        <p:txBody>
          <a:bodyPr/>
          <a:lstStyle/>
          <a:p>
            <a:endParaRPr lang="en-US"/>
          </a:p>
        </p:txBody>
      </p:sp>
      <p:sp>
        <p:nvSpPr>
          <p:cNvPr id="5" name="Slide Number Placeholder 4">
            <a:extLst>
              <a:ext uri="{FF2B5EF4-FFF2-40B4-BE49-F238E27FC236}">
                <a16:creationId xmlns:a16="http://schemas.microsoft.com/office/drawing/2014/main" id="{96110E32-BBC0-38C8-4A92-51464FFB2E45}"/>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013981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1763" y="687493"/>
            <a:ext cx="6724438" cy="1446108"/>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78871" y="687492"/>
            <a:ext cx="3435929" cy="5483016"/>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91918" r="-91918"/>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783374" y="2419354"/>
            <a:ext cx="6714213" cy="3743702"/>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D434C21-9AE9-F631-7C47-0FF6C5942762}"/>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13D4C698-492C-2FAD-95DB-969CC69A6005}"/>
              </a:ext>
            </a:extLst>
          </p:cNvPr>
          <p:cNvSpPr>
            <a:spLocks noGrp="1"/>
          </p:cNvSpPr>
          <p:nvPr>
            <p:ph type="dt" sz="half" idx="15"/>
          </p:nvPr>
        </p:nvSpPr>
        <p:spPr/>
        <p:txBody>
          <a:bodyPr/>
          <a:lstStyle/>
          <a:p>
            <a:endParaRPr lang="en-US"/>
          </a:p>
        </p:txBody>
      </p:sp>
      <p:sp>
        <p:nvSpPr>
          <p:cNvPr id="9" name="Slide Number Placeholder 8">
            <a:extLst>
              <a:ext uri="{FF2B5EF4-FFF2-40B4-BE49-F238E27FC236}">
                <a16:creationId xmlns:a16="http://schemas.microsoft.com/office/drawing/2014/main" id="{85539C1F-4C6E-483B-915F-317EFA8BE922}"/>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6500434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6275" y="687493"/>
            <a:ext cx="7379174" cy="144610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78871" y="2419354"/>
            <a:ext cx="7367953" cy="3743702"/>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8724022" y="687492"/>
            <a:ext cx="2789107" cy="5483016"/>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124830" r="-124830"/>
            </a:stretch>
          </a:blipFill>
        </p:spPr>
        <p:txBody>
          <a:bodyPr wrap="square">
            <a:noAutofit/>
          </a:bodyPr>
          <a:lstStyle>
            <a:lvl1pPr marL="0" indent="0">
              <a:buNone/>
              <a:defRPr/>
            </a:lvl1pPr>
          </a:lstStyle>
          <a:p>
            <a:r>
              <a:rPr lang="en-US"/>
              <a:t>   </a:t>
            </a:r>
          </a:p>
        </p:txBody>
      </p:sp>
      <p:sp>
        <p:nvSpPr>
          <p:cNvPr id="4" name="Footer Placeholder 3">
            <a:extLst>
              <a:ext uri="{FF2B5EF4-FFF2-40B4-BE49-F238E27FC236}">
                <a16:creationId xmlns:a16="http://schemas.microsoft.com/office/drawing/2014/main" id="{DA01B279-14F8-811B-68AF-FDEBF89CFB1F}"/>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72087AEB-2562-14F9-A50E-AD7A31F76ADF}"/>
              </a:ext>
            </a:extLst>
          </p:cNvPr>
          <p:cNvSpPr>
            <a:spLocks noGrp="1"/>
          </p:cNvSpPr>
          <p:nvPr>
            <p:ph type="dt" sz="half" idx="15"/>
          </p:nvPr>
        </p:nvSpPr>
        <p:spPr/>
        <p:txBody>
          <a:bodyPr/>
          <a:lstStyle/>
          <a:p>
            <a:endParaRPr lang="en-US"/>
          </a:p>
        </p:txBody>
      </p:sp>
      <p:sp>
        <p:nvSpPr>
          <p:cNvPr id="9" name="Slide Number Placeholder 8">
            <a:extLst>
              <a:ext uri="{FF2B5EF4-FFF2-40B4-BE49-F238E27FC236}">
                <a16:creationId xmlns:a16="http://schemas.microsoft.com/office/drawing/2014/main" id="{D8BBF552-6277-D4E7-9B98-D4080873F748}"/>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018903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B3EC321-CEEB-C816-CF10-03F0A527D569}"/>
              </a:ext>
            </a:extLst>
          </p:cNvPr>
          <p:cNvSpPr>
            <a:spLocks noGrp="1"/>
          </p:cNvSpPr>
          <p:nvPr>
            <p:ph type="title"/>
          </p:nvPr>
        </p:nvSpPr>
        <p:spPr>
          <a:xfrm>
            <a:off x="3754218" y="687493"/>
            <a:ext cx="7758911" cy="988908"/>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87494" y="687492"/>
            <a:ext cx="2360507" cy="5483016"/>
          </a:xfrm>
          <a:blipFill>
            <a:blip r:embed="rId2">
              <a:alphaModFix amt="60000"/>
              <a:extLst>
                <a:ext uri="{28A0092B-C50C-407E-A947-70E740481C1C}">
                  <a14:useLocalDpi xmlns:a14="http://schemas.microsoft.com/office/drawing/2010/main" val="0"/>
                </a:ext>
              </a:extLst>
            </a:blip>
            <a:srcRect/>
            <a:stretch>
              <a:fillRect l="-156574" r="-156574"/>
            </a:stretch>
          </a:blipFill>
        </p:spPr>
        <p:txBody>
          <a:bodyPr/>
          <a:lstStyle>
            <a:lvl1pPr marL="0" indent="0">
              <a:buNone/>
              <a:defRPr/>
            </a:lvl1pPr>
          </a:lstStyle>
          <a:p>
            <a:r>
              <a:rPr lang="en-US"/>
              <a:t>   </a:t>
            </a:r>
          </a:p>
        </p:txBody>
      </p:sp>
      <p:sp>
        <p:nvSpPr>
          <p:cNvPr id="12" name="Content Placeholder 7">
            <a:extLst>
              <a:ext uri="{FF2B5EF4-FFF2-40B4-BE49-F238E27FC236}">
                <a16:creationId xmlns:a16="http://schemas.microsoft.com/office/drawing/2014/main" id="{0F80EB41-3C35-A1B2-916F-477D2FDBA78F}"/>
              </a:ext>
            </a:extLst>
          </p:cNvPr>
          <p:cNvSpPr>
            <a:spLocks noGrp="1"/>
          </p:cNvSpPr>
          <p:nvPr>
            <p:ph sz="quarter" idx="14"/>
          </p:nvPr>
        </p:nvSpPr>
        <p:spPr>
          <a:xfrm>
            <a:off x="3754218" y="1953528"/>
            <a:ext cx="7750288" cy="42095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B734294-24E0-2032-5C49-55BAB969D42C}"/>
              </a:ext>
            </a:extLst>
          </p:cNvPr>
          <p:cNvSpPr>
            <a:spLocks noGrp="1"/>
          </p:cNvSpPr>
          <p:nvPr>
            <p:ph type="ftr" sz="quarter" idx="16"/>
          </p:nvPr>
        </p:nvSpPr>
        <p:spPr/>
        <p:txBody>
          <a:bodyPr/>
          <a:lstStyle/>
          <a:p>
            <a:r>
              <a:rPr lang="en-US"/>
              <a:t>Presentation title</a:t>
            </a:r>
          </a:p>
        </p:txBody>
      </p:sp>
      <p:sp>
        <p:nvSpPr>
          <p:cNvPr id="2" name="Date Placeholder 1">
            <a:extLst>
              <a:ext uri="{FF2B5EF4-FFF2-40B4-BE49-F238E27FC236}">
                <a16:creationId xmlns:a16="http://schemas.microsoft.com/office/drawing/2014/main" id="{4B22AC9E-77BC-1AD2-8EB8-923CDF4BBE01}"/>
              </a:ext>
            </a:extLst>
          </p:cNvPr>
          <p:cNvSpPr>
            <a:spLocks noGrp="1"/>
          </p:cNvSpPr>
          <p:nvPr>
            <p:ph type="dt" sz="half" idx="15"/>
          </p:nvPr>
        </p:nvSpPr>
        <p:spPr/>
        <p:txBody>
          <a:bodyPr/>
          <a:lstStyle/>
          <a:p>
            <a:endParaRPr lang="en-US"/>
          </a:p>
        </p:txBody>
      </p:sp>
      <p:sp>
        <p:nvSpPr>
          <p:cNvPr id="4" name="Slide Number Placeholder 3">
            <a:extLst>
              <a:ext uri="{FF2B5EF4-FFF2-40B4-BE49-F238E27FC236}">
                <a16:creationId xmlns:a16="http://schemas.microsoft.com/office/drawing/2014/main" id="{5A2A8A83-D457-8B0A-7A32-F95024D8D586}"/>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205788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B3EC321-CEEB-C816-CF10-03F0A527D569}"/>
              </a:ext>
            </a:extLst>
          </p:cNvPr>
          <p:cNvSpPr>
            <a:spLocks noGrp="1"/>
          </p:cNvSpPr>
          <p:nvPr>
            <p:ph type="title"/>
          </p:nvPr>
        </p:nvSpPr>
        <p:spPr>
          <a:xfrm>
            <a:off x="678131" y="687493"/>
            <a:ext cx="8424453" cy="988908"/>
          </a:xfrm>
        </p:spPr>
        <p:txBody>
          <a:bodyPr anchor="t"/>
          <a:lstStyle/>
          <a:p>
            <a:r>
              <a:rPr lang="en-US"/>
              <a:t>Click to edit Master title style</a:t>
            </a:r>
          </a:p>
        </p:txBody>
      </p:sp>
      <p:sp>
        <p:nvSpPr>
          <p:cNvPr id="12" name="Content Placeholder 7">
            <a:extLst>
              <a:ext uri="{FF2B5EF4-FFF2-40B4-BE49-F238E27FC236}">
                <a16:creationId xmlns:a16="http://schemas.microsoft.com/office/drawing/2014/main" id="{0F80EB41-3C35-A1B2-916F-477D2FDBA78F}"/>
              </a:ext>
            </a:extLst>
          </p:cNvPr>
          <p:cNvSpPr>
            <a:spLocks noGrp="1"/>
          </p:cNvSpPr>
          <p:nvPr>
            <p:ph sz="quarter" idx="14"/>
          </p:nvPr>
        </p:nvSpPr>
        <p:spPr>
          <a:xfrm>
            <a:off x="678871" y="1953528"/>
            <a:ext cx="8415090" cy="42095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9769355" y="687492"/>
            <a:ext cx="1722308" cy="5483016"/>
          </a:xfrm>
          <a:blipFill>
            <a:blip r:embed="rId2">
              <a:alphaModFix amt="60000"/>
              <a:extLst>
                <a:ext uri="{28A0092B-C50C-407E-A947-70E740481C1C}">
                  <a14:useLocalDpi xmlns:a14="http://schemas.microsoft.com/office/drawing/2010/main" val="0"/>
                </a:ext>
              </a:extLst>
            </a:blip>
            <a:srcRect/>
            <a:stretch>
              <a:fillRect l="-233120" r="-233120"/>
            </a:stretch>
          </a:blipFill>
        </p:spPr>
        <p:txBody>
          <a:bodyPr/>
          <a:lstStyle>
            <a:lvl1pPr marL="0" indent="0">
              <a:buNone/>
              <a:defRPr/>
            </a:lvl1pPr>
          </a:lstStyle>
          <a:p>
            <a:r>
              <a:rPr lang="en-US"/>
              <a:t>   </a:t>
            </a:r>
          </a:p>
        </p:txBody>
      </p:sp>
      <p:sp>
        <p:nvSpPr>
          <p:cNvPr id="3" name="Footer Placeholder 2">
            <a:extLst>
              <a:ext uri="{FF2B5EF4-FFF2-40B4-BE49-F238E27FC236}">
                <a16:creationId xmlns:a16="http://schemas.microsoft.com/office/drawing/2014/main" id="{6963ABC3-6B6D-93A5-5D5C-31E2D53D3F40}"/>
              </a:ext>
            </a:extLst>
          </p:cNvPr>
          <p:cNvSpPr>
            <a:spLocks noGrp="1"/>
          </p:cNvSpPr>
          <p:nvPr>
            <p:ph type="ftr" sz="quarter" idx="16"/>
          </p:nvPr>
        </p:nvSpPr>
        <p:spPr/>
        <p:txBody>
          <a:bodyPr/>
          <a:lstStyle/>
          <a:p>
            <a:r>
              <a:rPr lang="en-US"/>
              <a:t>Presentation title</a:t>
            </a:r>
          </a:p>
        </p:txBody>
      </p:sp>
      <p:sp>
        <p:nvSpPr>
          <p:cNvPr id="2" name="Date Placeholder 1">
            <a:extLst>
              <a:ext uri="{FF2B5EF4-FFF2-40B4-BE49-F238E27FC236}">
                <a16:creationId xmlns:a16="http://schemas.microsoft.com/office/drawing/2014/main" id="{C47FF304-5BE8-9322-A906-1705F80BA2A6}"/>
              </a:ext>
            </a:extLst>
          </p:cNvPr>
          <p:cNvSpPr>
            <a:spLocks noGrp="1"/>
          </p:cNvSpPr>
          <p:nvPr>
            <p:ph type="dt" sz="half" idx="15"/>
          </p:nvPr>
        </p:nvSpPr>
        <p:spPr/>
        <p:txBody>
          <a:bodyPr/>
          <a:lstStyle/>
          <a:p>
            <a:endParaRPr lang="en-US"/>
          </a:p>
        </p:txBody>
      </p:sp>
      <p:sp>
        <p:nvSpPr>
          <p:cNvPr id="4" name="Slide Number Placeholder 3">
            <a:extLst>
              <a:ext uri="{FF2B5EF4-FFF2-40B4-BE49-F238E27FC236}">
                <a16:creationId xmlns:a16="http://schemas.microsoft.com/office/drawing/2014/main" id="{A9E9EE94-4C42-847B-A24C-BB0C72B4D29D}"/>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383207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685800"/>
            <a:ext cx="2855064" cy="2972670"/>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0" y="3942324"/>
            <a:ext cx="2855065" cy="2206578"/>
          </a:xfrm>
          <a:blipFill>
            <a:blip r:embed="rId2">
              <a:alphaModFix amt="60000"/>
              <a:extLst>
                <a:ext uri="{28A0092B-C50C-407E-A947-70E740481C1C}">
                  <a14:useLocalDpi xmlns:a14="http://schemas.microsoft.com/office/drawing/2010/main" val="0"/>
                </a:ext>
              </a:extLst>
            </a:blip>
            <a:srcRect/>
            <a:stretch>
              <a:fillRect l="-18733" r="-18733"/>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154267" y="687492"/>
            <a:ext cx="7348626" cy="54830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FBD4A13-0539-3541-39AF-1B480EBA2F2D}"/>
              </a:ext>
            </a:extLst>
          </p:cNvPr>
          <p:cNvSpPr>
            <a:spLocks noGrp="1"/>
          </p:cNvSpPr>
          <p:nvPr>
            <p:ph type="ftr" sz="quarter" idx="16"/>
          </p:nvPr>
        </p:nvSpPr>
        <p:spPr/>
        <p:txBody>
          <a:bodyPr/>
          <a:lstStyle/>
          <a:p>
            <a:r>
              <a:rPr lang="en-US"/>
              <a:t>Presentation title</a:t>
            </a:r>
          </a:p>
        </p:txBody>
      </p:sp>
      <p:sp>
        <p:nvSpPr>
          <p:cNvPr id="5" name="Date Placeholder 4">
            <a:extLst>
              <a:ext uri="{FF2B5EF4-FFF2-40B4-BE49-F238E27FC236}">
                <a16:creationId xmlns:a16="http://schemas.microsoft.com/office/drawing/2014/main" id="{FB8ACC0E-954E-D09D-5796-336CDFE59B7E}"/>
              </a:ext>
            </a:extLst>
          </p:cNvPr>
          <p:cNvSpPr>
            <a:spLocks noGrp="1"/>
          </p:cNvSpPr>
          <p:nvPr>
            <p:ph type="dt" sz="half" idx="15"/>
          </p:nvPr>
        </p:nvSpPr>
        <p:spPr/>
        <p:txBody>
          <a:bodyPr/>
          <a:lstStyle/>
          <a:p>
            <a:endParaRPr lang="en-US"/>
          </a:p>
        </p:txBody>
      </p:sp>
      <p:sp>
        <p:nvSpPr>
          <p:cNvPr id="9" name="Slide Number Placeholder 8">
            <a:extLst>
              <a:ext uri="{FF2B5EF4-FFF2-40B4-BE49-F238E27FC236}">
                <a16:creationId xmlns:a16="http://schemas.microsoft.com/office/drawing/2014/main" id="{2AB00B6B-DAF9-BF70-8202-C26BBB5E7434}"/>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92145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26CE28-2F47-41A4-DF25-8AEC2F9F9580}"/>
              </a:ext>
            </a:extLst>
          </p:cNvPr>
          <p:cNvSpPr>
            <a:spLocks noGrp="1"/>
          </p:cNvSpPr>
          <p:nvPr>
            <p:ph type="title"/>
          </p:nvPr>
        </p:nvSpPr>
        <p:spPr>
          <a:xfrm>
            <a:off x="678872" y="5027214"/>
            <a:ext cx="7620000" cy="1135842"/>
          </a:xfrm>
        </p:spPr>
        <p:txBody>
          <a:bodyPr anchor="t">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857B16B5-93A5-3ACF-80AB-6B1967DD6DE4}"/>
              </a:ext>
            </a:extLst>
          </p:cNvPr>
          <p:cNvSpPr>
            <a:spLocks noGrp="1"/>
          </p:cNvSpPr>
          <p:nvPr>
            <p:ph sz="quarter" idx="14" hasCustomPrompt="1"/>
          </p:nvPr>
        </p:nvSpPr>
        <p:spPr>
          <a:xfrm>
            <a:off x="678872" y="2743201"/>
            <a:ext cx="5638800" cy="2284013"/>
          </a:xfrm>
        </p:spPr>
        <p:txBody>
          <a:bodyPr anchor="b"/>
          <a:lstStyle>
            <a:lvl1pPr marL="0" indent="0">
              <a:buNone/>
              <a:defRPr sz="13800"/>
            </a:lvl1pPr>
          </a:lstStyle>
          <a:p>
            <a:pPr lvl="0"/>
            <a:r>
              <a:rPr lang="en-US"/>
              <a:t>##%</a:t>
            </a:r>
          </a:p>
        </p:txBody>
      </p:sp>
    </p:spTree>
    <p:extLst>
      <p:ext uri="{BB962C8B-B14F-4D97-AF65-F5344CB8AC3E}">
        <p14:creationId xmlns:p14="http://schemas.microsoft.com/office/powerpoint/2010/main" val="16267011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5562600" y="4800600"/>
            <a:ext cx="5943600" cy="1388534"/>
          </a:xfrm>
        </p:spPr>
        <p:txBody>
          <a:bodyPr vert="horz" lIns="91440" tIns="45720" rIns="91440" bIns="45720" rtlCol="0" anchor="t">
            <a:normAutofit/>
          </a:bodyPr>
          <a:lstStyle>
            <a:lvl1pPr algn="r">
              <a:lnSpc>
                <a:spcPct val="110000"/>
              </a:lnSpc>
              <a:defRPr lang="en-US" sz="2000" dirty="0">
                <a:latin typeface="+mn-lt"/>
              </a:defRPr>
            </a:lvl1pPr>
          </a:lstStyle>
          <a:p>
            <a:pPr lvl="0">
              <a:lnSpc>
                <a:spcPct val="110000"/>
              </a:lnSpc>
            </a:pPr>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562601" y="1676400"/>
            <a:ext cx="5943600" cy="3124200"/>
          </a:xfrm>
        </p:spPr>
        <p:txBody>
          <a:bodyPr vert="horz" lIns="91440" tIns="45720" rIns="91440" bIns="45720" rtlCol="0" anchor="b">
            <a:normAutofit/>
          </a:bodyPr>
          <a:lstStyle>
            <a:lvl1pPr marL="0" indent="0" algn="r">
              <a:lnSpc>
                <a:spcPct val="90000"/>
              </a:lnSpc>
              <a:buNone/>
              <a:defRPr lang="en-US" sz="13800" b="0" dirty="0">
                <a:latin typeface="+mj-lt"/>
              </a:defRPr>
            </a:lvl1pPr>
          </a:lstStyle>
          <a:p>
            <a:pPr marL="0" lvl="0" indent="0">
              <a:lnSpc>
                <a:spcPct val="90000"/>
              </a:lnSpc>
              <a:buNone/>
            </a:pPr>
            <a:r>
              <a:rPr lang="en-US"/>
              <a:t>##%</a:t>
            </a:r>
          </a:p>
        </p:txBody>
      </p:sp>
    </p:spTree>
    <p:extLst>
      <p:ext uri="{BB962C8B-B14F-4D97-AF65-F5344CB8AC3E}">
        <p14:creationId xmlns:p14="http://schemas.microsoft.com/office/powerpoint/2010/main" val="31429174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860804" y="4191001"/>
            <a:ext cx="8470392" cy="1762537"/>
          </a:xfrm>
        </p:spPr>
        <p:txBody>
          <a:bodyPr anchor="t">
            <a:normAutofit/>
          </a:bodyPr>
          <a:lstStyle>
            <a:lvl1pPr algn="ctr">
              <a:lnSpc>
                <a:spcPct val="110000"/>
              </a:lnSpc>
              <a:defRPr lang="en-US" sz="2000" b="0" kern="1200" cap="all" spc="600" baseline="0">
                <a:solidFill>
                  <a:schemeClr val="tx1"/>
                </a:solidFill>
                <a:latin typeface="+mn-lt"/>
                <a:ea typeface="+mj-ea"/>
                <a:cs typeface="+mj-cs"/>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860804" y="694935"/>
            <a:ext cx="8470392" cy="3496065"/>
          </a:xfrm>
        </p:spPr>
        <p:txBody>
          <a:bodyPr anchor="b">
            <a:normAutofit/>
          </a:bodyPr>
          <a:lstStyle>
            <a:lvl1pPr marL="0" indent="0" algn="ctr">
              <a:lnSpc>
                <a:spcPct val="90000"/>
              </a:lnSpc>
              <a:buNone/>
              <a:defRPr sz="13800" b="0">
                <a:solidFill>
                  <a:schemeClr val="tx1"/>
                </a:solidFill>
                <a:latin typeface="+mj-lt"/>
              </a:defRPr>
            </a:lvl1pPr>
          </a:lstStyle>
          <a:p>
            <a:pPr lvl="0"/>
            <a:r>
              <a:rPr lang="en-US"/>
              <a:t>##%</a:t>
            </a:r>
          </a:p>
        </p:txBody>
      </p:sp>
    </p:spTree>
    <p:extLst>
      <p:ext uri="{BB962C8B-B14F-4D97-AF65-F5344CB8AC3E}">
        <p14:creationId xmlns:p14="http://schemas.microsoft.com/office/powerpoint/2010/main" val="3300386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39147" y="1830774"/>
            <a:ext cx="9113707" cy="3196443"/>
          </a:xfrm>
        </p:spPr>
        <p:txBody>
          <a:bodyPr vert="horz" lIns="91440" tIns="45720" rIns="91440" bIns="45720" rtlCol="0" anchor="ctr">
            <a:normAutofit/>
          </a:bodyPr>
          <a:lstStyle>
            <a:lvl1pPr marL="0" indent="0" algn="ctr">
              <a:lnSpc>
                <a:spcPct val="90000"/>
              </a:lnSpc>
              <a:buNone/>
              <a:defRPr lang="en-US" sz="4000" b="0" cap="all" spc="600" baseline="0" dirty="0">
                <a:ea typeface="+mj-ea"/>
                <a:cs typeface="+mj-cs"/>
              </a:defRPr>
            </a:lvl1pPr>
            <a:lvl2pPr marL="228600" indent="0" algn="ctr">
              <a:lnSpc>
                <a:spcPct val="90000"/>
              </a:lnSpc>
              <a:buNone/>
              <a:defRPr lang="en-US" sz="2000" dirty="0"/>
            </a:lvl2pPr>
            <a:lvl3pPr marL="457200" indent="0" algn="ctr">
              <a:lnSpc>
                <a:spcPct val="90000"/>
              </a:lnSpc>
              <a:buNone/>
              <a:defRPr lang="en-US" sz="2000" dirty="0"/>
            </a:lvl3pPr>
            <a:lvl4pPr marL="685800" indent="0" algn="ctr">
              <a:lnSpc>
                <a:spcPct val="90000"/>
              </a:lnSpc>
              <a:buNone/>
              <a:defRPr lang="en-US" sz="2000" dirty="0"/>
            </a:lvl4pPr>
            <a:lvl5pPr marL="914400" indent="0" algn="ctr">
              <a:lnSpc>
                <a:spcPct val="90000"/>
              </a:lnSpc>
              <a:buNone/>
              <a:defRPr lang="en-US" sz="2000" dirty="0"/>
            </a:lvl5pPr>
          </a:lstStyle>
          <a:p>
            <a:pPr lvl="0">
              <a:spcBef>
                <a:spcPct val="0"/>
              </a:spcBef>
              <a:buNone/>
            </a:pPr>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368736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78871" y="1325691"/>
            <a:ext cx="7169728" cy="4837366"/>
          </a:xfrm>
        </p:spPr>
        <p:txBody>
          <a:bodyPr anchor="b">
            <a:normAutofit/>
          </a:bodyPr>
          <a:lstStyle>
            <a:lvl1pPr marL="0" indent="0">
              <a:lnSpc>
                <a:spcPct val="90000"/>
              </a:lnSpc>
              <a:buNone/>
              <a:defRPr lang="en-US" sz="4000" b="0" kern="1200" cap="all" spc="600" baseline="0" dirty="0">
                <a:solidFill>
                  <a:schemeClr val="tx1"/>
                </a:solidFill>
                <a:latin typeface="+mj-lt"/>
                <a:ea typeface="+mj-ea"/>
                <a:cs typeface="+mj-cs"/>
              </a:defRPr>
            </a:lvl1pPr>
            <a:lvl2pPr marL="228600" indent="0">
              <a:lnSpc>
                <a:spcPct val="90000"/>
              </a:lnSpc>
              <a:buNone/>
              <a:defRPr lang="en-US" sz="4000" b="0" kern="1200" cap="all" spc="600" baseline="0" dirty="0">
                <a:solidFill>
                  <a:schemeClr val="tx1"/>
                </a:solidFill>
                <a:latin typeface="+mj-lt"/>
                <a:ea typeface="+mj-ea"/>
                <a:cs typeface="+mj-cs"/>
              </a:defRPr>
            </a:lvl2pPr>
            <a:lvl3pPr marL="457200" indent="0">
              <a:lnSpc>
                <a:spcPct val="90000"/>
              </a:lnSpc>
              <a:buNone/>
              <a:defRPr lang="en-US" sz="4000" b="0" kern="1200" cap="all" spc="600" baseline="0" dirty="0">
                <a:solidFill>
                  <a:schemeClr val="tx1"/>
                </a:solidFill>
                <a:latin typeface="+mj-lt"/>
                <a:ea typeface="+mj-ea"/>
                <a:cs typeface="+mj-cs"/>
              </a:defRPr>
            </a:lvl3pPr>
            <a:lvl4pPr marL="685800" indent="0">
              <a:lnSpc>
                <a:spcPct val="90000"/>
              </a:lnSpc>
              <a:buNone/>
              <a:defRPr lang="en-US" sz="4000" b="0" kern="1200" cap="all" spc="600" baseline="0" dirty="0">
                <a:solidFill>
                  <a:schemeClr val="tx1"/>
                </a:solidFill>
                <a:latin typeface="+mj-lt"/>
                <a:ea typeface="+mj-ea"/>
                <a:cs typeface="+mj-cs"/>
              </a:defRPr>
            </a:lvl4pPr>
            <a:lvl5pPr marL="914400" indent="0">
              <a:lnSpc>
                <a:spcPct val="90000"/>
              </a:lnSpc>
              <a:buNone/>
              <a:defRPr lang="en-US" sz="4000" b="0" kern="1200" cap="all" spc="600" baseline="0" dirty="0">
                <a:solidFill>
                  <a:schemeClr val="tx1"/>
                </a:solidFill>
                <a:latin typeface="+mj-lt"/>
                <a:ea typeface="+mj-ea"/>
                <a:cs typeface="+mj-cs"/>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90131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6" name="Content Placeholder 6">
            <a:extLst>
              <a:ext uri="{FF2B5EF4-FFF2-40B4-BE49-F238E27FC236}">
                <a16:creationId xmlns:a16="http://schemas.microsoft.com/office/drawing/2014/main" id="{2A9D377F-07AE-65AF-821F-A5C0F12804B3}"/>
              </a:ext>
            </a:extLst>
          </p:cNvPr>
          <p:cNvSpPr>
            <a:spLocks noGrp="1"/>
          </p:cNvSpPr>
          <p:nvPr>
            <p:ph sz="quarter" idx="13" hasCustomPrompt="1"/>
          </p:nvPr>
        </p:nvSpPr>
        <p:spPr>
          <a:xfrm>
            <a:off x="678871" y="720332"/>
            <a:ext cx="6702552" cy="4306886"/>
          </a:xfrm>
        </p:spPr>
        <p:txBody>
          <a:bodyPr anchor="t">
            <a:normAutofit/>
          </a:bodyPr>
          <a:lstStyle>
            <a:lvl1pPr marL="0" indent="0">
              <a:lnSpc>
                <a:spcPct val="90000"/>
              </a:lnSpc>
              <a:buNone/>
              <a:defRPr lang="en-US" sz="4000" b="0" kern="1200" cap="all" spc="600" baseline="0" dirty="0">
                <a:solidFill>
                  <a:schemeClr val="tx1"/>
                </a:solidFill>
                <a:latin typeface="+mj-lt"/>
                <a:ea typeface="+mj-ea"/>
                <a:cs typeface="+mj-cs"/>
              </a:defRPr>
            </a:lvl1pPr>
            <a:lvl2pPr marL="228600" indent="0">
              <a:lnSpc>
                <a:spcPct val="90000"/>
              </a:lnSpc>
              <a:buNone/>
              <a:defRPr lang="en-US" sz="4000" b="0" kern="1200" cap="all" spc="600" baseline="0" dirty="0">
                <a:solidFill>
                  <a:schemeClr val="tx1"/>
                </a:solidFill>
                <a:latin typeface="+mj-lt"/>
                <a:ea typeface="+mj-ea"/>
                <a:cs typeface="+mj-cs"/>
              </a:defRPr>
            </a:lvl2pPr>
            <a:lvl3pPr marL="457200" indent="0">
              <a:lnSpc>
                <a:spcPct val="90000"/>
              </a:lnSpc>
              <a:buNone/>
              <a:defRPr lang="en-US" sz="4000" b="0" kern="1200" cap="all" spc="600" baseline="0" dirty="0">
                <a:solidFill>
                  <a:schemeClr val="tx1"/>
                </a:solidFill>
                <a:latin typeface="+mj-lt"/>
                <a:ea typeface="+mj-ea"/>
                <a:cs typeface="+mj-cs"/>
              </a:defRPr>
            </a:lvl3pPr>
            <a:lvl4pPr marL="685800" indent="0">
              <a:lnSpc>
                <a:spcPct val="90000"/>
              </a:lnSpc>
              <a:buNone/>
              <a:defRPr lang="en-US" sz="4000" b="0" kern="1200" cap="all" spc="600" baseline="0" dirty="0">
                <a:solidFill>
                  <a:schemeClr val="tx1"/>
                </a:solidFill>
                <a:latin typeface="+mj-lt"/>
                <a:ea typeface="+mj-ea"/>
                <a:cs typeface="+mj-cs"/>
              </a:defRPr>
            </a:lvl4pPr>
            <a:lvl5pPr marL="914400" indent="0">
              <a:lnSpc>
                <a:spcPct val="90000"/>
              </a:lnSpc>
              <a:buNone/>
              <a:defRPr lang="en-US" sz="4000" b="0" kern="1200" cap="all" spc="600" baseline="0" dirty="0">
                <a:solidFill>
                  <a:schemeClr val="tx1"/>
                </a:solidFill>
                <a:latin typeface="+mj-lt"/>
                <a:ea typeface="+mj-ea"/>
                <a:cs typeface="+mj-cs"/>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4168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105400" y="5440680"/>
            <a:ext cx="6400800" cy="640080"/>
          </a:xfrm>
        </p:spPr>
        <p:txBody>
          <a:bodyPr anchor="ctr">
            <a:normAutofit/>
          </a:bodyPr>
          <a:lstStyle>
            <a:lvl1pPr algn="r">
              <a:lnSpc>
                <a:spcPct val="120000"/>
              </a:lnSpc>
              <a:defRPr sz="1600" spc="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105400" y="1600200"/>
            <a:ext cx="6400800" cy="3332480"/>
          </a:xfrm>
        </p:spPr>
        <p:txBody>
          <a:bodyPr anchor="b">
            <a:normAutofit/>
          </a:bodyPr>
          <a:lstStyle>
            <a:lvl1pPr marL="164592" indent="-164592" algn="r">
              <a:lnSpc>
                <a:spcPct val="10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29104863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A93739-F149-35A6-ADA9-A0193DD6D4F2}"/>
              </a:ext>
            </a:extLst>
          </p:cNvPr>
          <p:cNvSpPr>
            <a:spLocks noGrp="1"/>
          </p:cNvSpPr>
          <p:nvPr>
            <p:ph type="title" hasCustomPrompt="1"/>
          </p:nvPr>
        </p:nvSpPr>
        <p:spPr>
          <a:xfrm>
            <a:off x="678872" y="5440354"/>
            <a:ext cx="5102352" cy="669472"/>
          </a:xfrm>
        </p:spPr>
        <p:txBody>
          <a:bodyPr anchor="ctr"/>
          <a:lstStyle>
            <a:lvl1pPr>
              <a:lnSpc>
                <a:spcPct val="120000"/>
              </a:lnSpc>
              <a:defRPr sz="1600" spc="0" baseline="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78872" y="914400"/>
            <a:ext cx="5102352" cy="4206240"/>
          </a:xfrm>
        </p:spPr>
        <p:txBody>
          <a:bodyPr anchor="b">
            <a:normAutofit/>
          </a:bodyPr>
          <a:lstStyle>
            <a:lvl1pPr marL="0" indent="0">
              <a:lnSpc>
                <a:spcPct val="10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2548248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943EF64-B72A-842D-443E-85E51FB9C0C7}"/>
              </a:ext>
            </a:extLst>
          </p:cNvPr>
          <p:cNvSpPr>
            <a:spLocks noGrp="1"/>
          </p:cNvSpPr>
          <p:nvPr>
            <p:ph type="title" hasCustomPrompt="1"/>
          </p:nvPr>
        </p:nvSpPr>
        <p:spPr>
          <a:xfrm>
            <a:off x="2895600" y="4602480"/>
            <a:ext cx="6400800" cy="640080"/>
          </a:xfrm>
        </p:spPr>
        <p:txBody>
          <a:bodyPr anchor="ctr">
            <a:normAutofit/>
          </a:bodyPr>
          <a:lstStyle>
            <a:lvl1pPr algn="ctr">
              <a:lnSpc>
                <a:spcPct val="120000"/>
              </a:lnSpc>
              <a:defRPr sz="1600" spc="0">
                <a:solidFill>
                  <a:schemeClr val="tx1"/>
                </a:solidFill>
                <a:latin typeface="+mn-lt"/>
              </a:defRPr>
            </a:lvl1pPr>
          </a:lstStyle>
          <a:p>
            <a:r>
              <a:rPr lang="en-US"/>
              <a:t>Quote Author</a:t>
            </a:r>
          </a:p>
        </p:txBody>
      </p:sp>
      <p:sp>
        <p:nvSpPr>
          <p:cNvPr id="4" name="Content Placeholder 6">
            <a:extLst>
              <a:ext uri="{FF2B5EF4-FFF2-40B4-BE49-F238E27FC236}">
                <a16:creationId xmlns:a16="http://schemas.microsoft.com/office/drawing/2014/main" id="{0648D1EC-4439-0A29-775B-BBF446B5FEC6}"/>
              </a:ext>
            </a:extLst>
          </p:cNvPr>
          <p:cNvSpPr>
            <a:spLocks noGrp="1"/>
          </p:cNvSpPr>
          <p:nvPr>
            <p:ph sz="quarter" idx="13" hasCustomPrompt="1"/>
          </p:nvPr>
        </p:nvSpPr>
        <p:spPr>
          <a:xfrm>
            <a:off x="1466850" y="1143000"/>
            <a:ext cx="9258300" cy="2951480"/>
          </a:xfrm>
        </p:spPr>
        <p:txBody>
          <a:bodyPr anchor="b">
            <a:normAutofit/>
          </a:bodyPr>
          <a:lstStyle>
            <a:lvl1pPr marL="164592" indent="-164592" algn="ctr">
              <a:lnSpc>
                <a:spcPct val="10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19709600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C948E0A-DAAD-770F-21DF-99504CDB6948}"/>
              </a:ext>
            </a:extLst>
          </p:cNvPr>
          <p:cNvSpPr>
            <a:spLocks noGrp="1"/>
          </p:cNvSpPr>
          <p:nvPr>
            <p:ph type="title"/>
          </p:nvPr>
        </p:nvSpPr>
        <p:spPr>
          <a:xfrm>
            <a:off x="678871" y="694932"/>
            <a:ext cx="10827330" cy="985966"/>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86122" y="2057399"/>
            <a:ext cx="5140007"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365872" y="2057399"/>
            <a:ext cx="5140328"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FEA833E-541C-85C6-BF1E-EC605C8F4B39}"/>
              </a:ext>
            </a:extLst>
          </p:cNvPr>
          <p:cNvSpPr>
            <a:spLocks noGrp="1"/>
          </p:cNvSpPr>
          <p:nvPr>
            <p:ph type="ftr" sz="quarter" idx="18"/>
          </p:nvPr>
        </p:nvSpPr>
        <p:spPr/>
        <p:txBody>
          <a:bodyPr/>
          <a:lstStyle/>
          <a:p>
            <a:r>
              <a:rPr lang="en-US"/>
              <a:t>Presentation title</a:t>
            </a:r>
          </a:p>
        </p:txBody>
      </p:sp>
      <p:sp>
        <p:nvSpPr>
          <p:cNvPr id="2" name="Date Placeholder 1">
            <a:extLst>
              <a:ext uri="{FF2B5EF4-FFF2-40B4-BE49-F238E27FC236}">
                <a16:creationId xmlns:a16="http://schemas.microsoft.com/office/drawing/2014/main" id="{F14C70C3-D6A0-EE88-649F-33534359824B}"/>
              </a:ext>
            </a:extLst>
          </p:cNvPr>
          <p:cNvSpPr>
            <a:spLocks noGrp="1"/>
          </p:cNvSpPr>
          <p:nvPr>
            <p:ph type="dt" sz="half" idx="17"/>
          </p:nvPr>
        </p:nvSpPr>
        <p:spPr/>
        <p:txBody>
          <a:bodyPr/>
          <a:lstStyle/>
          <a:p>
            <a:endParaRPr lang="en-US"/>
          </a:p>
        </p:txBody>
      </p:sp>
      <p:sp>
        <p:nvSpPr>
          <p:cNvPr id="6" name="Slide Number Placeholder 5">
            <a:extLst>
              <a:ext uri="{FF2B5EF4-FFF2-40B4-BE49-F238E27FC236}">
                <a16:creationId xmlns:a16="http://schemas.microsoft.com/office/drawing/2014/main" id="{05795649-E940-A4B1-5901-B56C3AF3CD31}"/>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81241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1B7E0276-8109-589D-7633-DD4218D7AD4D}"/>
              </a:ext>
            </a:extLst>
          </p:cNvPr>
          <p:cNvSpPr>
            <a:spLocks noGrp="1"/>
          </p:cNvSpPr>
          <p:nvPr>
            <p:ph type="title"/>
          </p:nvPr>
        </p:nvSpPr>
        <p:spPr>
          <a:xfrm>
            <a:off x="678870" y="694932"/>
            <a:ext cx="10827329" cy="985966"/>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78870" y="1954766"/>
            <a:ext cx="514741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65774" y="1954766"/>
            <a:ext cx="5141914"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068456CB-E141-4FD9-87C3-ECEBF8A7D9A1}"/>
              </a:ext>
            </a:extLst>
          </p:cNvPr>
          <p:cNvSpPr>
            <a:spLocks noGrp="1"/>
          </p:cNvSpPr>
          <p:nvPr>
            <p:ph sz="quarter" idx="15"/>
          </p:nvPr>
        </p:nvSpPr>
        <p:spPr>
          <a:xfrm>
            <a:off x="680459" y="2788468"/>
            <a:ext cx="5145670" cy="33884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48C7E4C7-BE12-E106-3871-9FD922E346B3}"/>
              </a:ext>
            </a:extLst>
          </p:cNvPr>
          <p:cNvSpPr>
            <a:spLocks noGrp="1"/>
          </p:cNvSpPr>
          <p:nvPr>
            <p:ph sz="quarter" idx="16"/>
          </p:nvPr>
        </p:nvSpPr>
        <p:spPr>
          <a:xfrm>
            <a:off x="6365871" y="2788468"/>
            <a:ext cx="5140177" cy="33884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F60D6F2-E303-8711-DD86-38797649A730}"/>
              </a:ext>
            </a:extLst>
          </p:cNvPr>
          <p:cNvSpPr>
            <a:spLocks noGrp="1"/>
          </p:cNvSpPr>
          <p:nvPr>
            <p:ph type="ftr" sz="quarter" idx="18"/>
          </p:nvPr>
        </p:nvSpPr>
        <p:spPr/>
        <p:txBody>
          <a:bodyPr/>
          <a:lstStyle/>
          <a:p>
            <a:r>
              <a:rPr lang="en-US"/>
              <a:t>Presentation title</a:t>
            </a:r>
          </a:p>
        </p:txBody>
      </p:sp>
      <p:sp>
        <p:nvSpPr>
          <p:cNvPr id="2" name="Date Placeholder 1">
            <a:extLst>
              <a:ext uri="{FF2B5EF4-FFF2-40B4-BE49-F238E27FC236}">
                <a16:creationId xmlns:a16="http://schemas.microsoft.com/office/drawing/2014/main" id="{7C3E9AFB-293B-FDFA-726C-92E53E70E9AF}"/>
              </a:ext>
            </a:extLst>
          </p:cNvPr>
          <p:cNvSpPr>
            <a:spLocks noGrp="1"/>
          </p:cNvSpPr>
          <p:nvPr>
            <p:ph type="dt" sz="half" idx="17"/>
          </p:nvPr>
        </p:nvSpPr>
        <p:spPr/>
        <p:txBody>
          <a:bodyPr/>
          <a:lstStyle/>
          <a:p>
            <a:endParaRPr lang="en-US"/>
          </a:p>
        </p:txBody>
      </p:sp>
      <p:sp>
        <p:nvSpPr>
          <p:cNvPr id="6" name="Slide Number Placeholder 5">
            <a:extLst>
              <a:ext uri="{FF2B5EF4-FFF2-40B4-BE49-F238E27FC236}">
                <a16:creationId xmlns:a16="http://schemas.microsoft.com/office/drawing/2014/main" id="{365AF8AA-F8D4-60EA-F11A-6775234BA521}"/>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9829656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A025B8-8BA0-89AA-4360-51FBAF2B224B}"/>
              </a:ext>
            </a:extLst>
          </p:cNvPr>
          <p:cNvSpPr>
            <a:spLocks noGrp="1"/>
          </p:cNvSpPr>
          <p:nvPr>
            <p:ph type="title"/>
          </p:nvPr>
        </p:nvSpPr>
        <p:spPr>
          <a:xfrm>
            <a:off x="678872" y="694932"/>
            <a:ext cx="10827328" cy="985966"/>
          </a:xfrm>
        </p:spPr>
        <p:txBody>
          <a:bodyPr anchor="t"/>
          <a:lstStyle/>
          <a:p>
            <a:r>
              <a:rPr lang="en-US"/>
              <a:t>Click to edit Master title style</a:t>
            </a:r>
          </a:p>
        </p:txBody>
      </p:sp>
      <p:sp>
        <p:nvSpPr>
          <p:cNvPr id="3" name="Footer Placeholder 2">
            <a:extLst>
              <a:ext uri="{FF2B5EF4-FFF2-40B4-BE49-F238E27FC236}">
                <a16:creationId xmlns:a16="http://schemas.microsoft.com/office/drawing/2014/main" id="{BAC59BD1-7576-196A-D571-FD57E7190429}"/>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D684E8B1-4F38-9B1B-6424-6BC2452D4DE6}"/>
              </a:ext>
            </a:extLst>
          </p:cNvPr>
          <p:cNvSpPr>
            <a:spLocks noGrp="1"/>
          </p:cNvSpPr>
          <p:nvPr>
            <p:ph type="dt" sz="half" idx="10"/>
          </p:nvPr>
        </p:nvSpPr>
        <p:spPr/>
        <p:txBody>
          <a:bodyPr/>
          <a:lstStyle/>
          <a:p>
            <a:endParaRPr lang="en-US"/>
          </a:p>
        </p:txBody>
      </p:sp>
      <p:sp>
        <p:nvSpPr>
          <p:cNvPr id="4" name="Slide Number Placeholder 3">
            <a:extLst>
              <a:ext uri="{FF2B5EF4-FFF2-40B4-BE49-F238E27FC236}">
                <a16:creationId xmlns:a16="http://schemas.microsoft.com/office/drawing/2014/main" id="{2004E196-21CE-CE9F-7563-03912CCB4D6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75383924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5B9ECF3-58F8-D0BC-147E-E4CFB4923C49}"/>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5C939631-83CC-B848-B327-B33DAF5AF158}"/>
              </a:ext>
            </a:extLst>
          </p:cNvPr>
          <p:cNvSpPr>
            <a:spLocks noGrp="1"/>
          </p:cNvSpPr>
          <p:nvPr>
            <p:ph type="dt" sz="half" idx="10"/>
          </p:nvPr>
        </p:nvSpPr>
        <p:spPr/>
        <p:txBody>
          <a:bodyPr/>
          <a:lstStyle/>
          <a:p>
            <a:endParaRPr lang="en-US"/>
          </a:p>
        </p:txBody>
      </p:sp>
      <p:sp>
        <p:nvSpPr>
          <p:cNvPr id="4" name="Slide Number Placeholder 3">
            <a:extLst>
              <a:ext uri="{FF2B5EF4-FFF2-40B4-BE49-F238E27FC236}">
                <a16:creationId xmlns:a16="http://schemas.microsoft.com/office/drawing/2014/main" id="{68070C40-BA47-C8B9-46F3-E3616FAC2C2C}"/>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097886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85802" y="685800"/>
            <a:ext cx="3962398" cy="161618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85801" y="2590800"/>
            <a:ext cx="3962399" cy="3572257"/>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85800"/>
            <a:ext cx="6371491" cy="546812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62065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78871" y="685800"/>
            <a:ext cx="4242643" cy="1624931"/>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80679" y="2826137"/>
            <a:ext cx="4230787" cy="3336920"/>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698756"/>
            <a:ext cx="6165717" cy="5442639"/>
          </a:xfrm>
          <a:blipFill>
            <a:blip r:embed="rId2">
              <a:alphaModFix amt="60000"/>
              <a:extLst>
                <a:ext uri="{28A0092B-C50C-407E-A947-70E740481C1C}">
                  <a14:useLocalDpi xmlns:a14="http://schemas.microsoft.com/office/drawing/2010/main" val="0"/>
                </a:ext>
              </a:extLst>
            </a:blip>
            <a:srcRect/>
            <a:stretch>
              <a:fillRect l="-28837" r="-28837"/>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327748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1" y="685800"/>
            <a:ext cx="5417129" cy="1819664"/>
          </a:xfrm>
        </p:spPr>
        <p:txBody>
          <a:bodyPr anchor="t">
            <a:no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78871" y="3276599"/>
            <a:ext cx="10827329" cy="288645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6179F71-BB04-AC80-5A43-4718DF5050BB}"/>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B2C1D9A8-162F-30DE-21D0-F531C2AC38B5}"/>
              </a:ext>
            </a:extLst>
          </p:cNvPr>
          <p:cNvSpPr>
            <a:spLocks noGrp="1"/>
          </p:cNvSpPr>
          <p:nvPr>
            <p:ph type="dt" sz="half" idx="14"/>
          </p:nvPr>
        </p:nvSpPr>
        <p:spPr/>
        <p:txBody>
          <a:bodyPr/>
          <a:lstStyle/>
          <a:p>
            <a:endParaRPr lang="en-US"/>
          </a:p>
        </p:txBody>
      </p:sp>
      <p:sp>
        <p:nvSpPr>
          <p:cNvPr id="5" name="Slide Number Placeholder 4">
            <a:extLst>
              <a:ext uri="{FF2B5EF4-FFF2-40B4-BE49-F238E27FC236}">
                <a16:creationId xmlns:a16="http://schemas.microsoft.com/office/drawing/2014/main" id="{91903FBD-DD44-33D2-4C38-3C6BF9FB5E01}"/>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859345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1" y="706305"/>
            <a:ext cx="6370507" cy="1842020"/>
          </a:xfrm>
        </p:spPr>
        <p:txBody>
          <a:bodyPr anchor="b">
            <a:noAutofit/>
          </a:bodyPr>
          <a:lstStyle>
            <a:lvl1pPr>
              <a:defRPr sz="28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78871" y="2701660"/>
            <a:ext cx="6370507" cy="2325557"/>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09DDBCCE-CCAB-448A-1E13-595ADE9E2A88}"/>
              </a:ext>
            </a:extLst>
          </p:cNvPr>
          <p:cNvSpPr>
            <a:spLocks noGrp="1"/>
          </p:cNvSpPr>
          <p:nvPr>
            <p:ph type="dt" sz="half" idx="2"/>
          </p:nvPr>
        </p:nvSpPr>
        <p:spPr>
          <a:xfrm>
            <a:off x="6181252" y="6343955"/>
            <a:ext cx="2202644" cy="365125"/>
          </a:xfrm>
          <a:prstGeom prst="rect">
            <a:avLst/>
          </a:prstGeom>
        </p:spPr>
        <p:txBody>
          <a:bodyPr vert="horz" lIns="91440" tIns="45720" rIns="91440" bIns="45720" rtlCol="0" anchor="ctr"/>
          <a:lstStyle>
            <a:lvl1pPr algn="ctr">
              <a:defRPr sz="900">
                <a:solidFill>
                  <a:schemeClr val="tx1"/>
                </a:solidFill>
              </a:defRPr>
            </a:lvl1pPr>
          </a:lstStyle>
          <a:p>
            <a:pPr algn="ctr"/>
            <a:endParaRPr lang="en-US"/>
          </a:p>
        </p:txBody>
      </p:sp>
      <p:sp>
        <p:nvSpPr>
          <p:cNvPr id="11" name="Slide Number Placeholder 5">
            <a:extLst>
              <a:ext uri="{FF2B5EF4-FFF2-40B4-BE49-F238E27FC236}">
                <a16:creationId xmlns:a16="http://schemas.microsoft.com/office/drawing/2014/main" id="{02C093BF-07F3-517D-599F-4A80C3D441E7}"/>
              </a:ext>
            </a:extLst>
          </p:cNvPr>
          <p:cNvSpPr>
            <a:spLocks noGrp="1"/>
          </p:cNvSpPr>
          <p:nvPr>
            <p:ph type="sldNum" sz="quarter" idx="4"/>
          </p:nvPr>
        </p:nvSpPr>
        <p:spPr>
          <a:xfrm>
            <a:off x="11147097"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2959206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42900" y="1200151"/>
            <a:ext cx="302895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6150" y="1200151"/>
            <a:ext cx="302895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33721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0822267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78871" y="694938"/>
            <a:ext cx="10825637" cy="79208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78872" y="1676400"/>
            <a:ext cx="10825636" cy="44866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Rectangle 10" hidden="1">
            <a:extLst>
              <a:ext uri="{FF2B5EF4-FFF2-40B4-BE49-F238E27FC236}">
                <a16:creationId xmlns:a16="http://schemas.microsoft.com/office/drawing/2014/main" id="{D7982C74-1A7B-1EF6-C767-EC1102B8BC05}"/>
              </a:ext>
            </a:extLst>
          </p:cNvPr>
          <p:cNvSpPr/>
          <p:nvPr/>
        </p:nvSpPr>
        <p:spPr>
          <a:xfrm>
            <a:off x="11504507" y="0"/>
            <a:ext cx="687493"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hidden="1">
            <a:extLst>
              <a:ext uri="{FF2B5EF4-FFF2-40B4-BE49-F238E27FC236}">
                <a16:creationId xmlns:a16="http://schemas.microsoft.com/office/drawing/2014/main" id="{1C58F15E-3B29-FA0D-33D1-930904DB63AC}"/>
              </a:ext>
            </a:extLst>
          </p:cNvPr>
          <p:cNvSpPr/>
          <p:nvPr userDrawn="1"/>
        </p:nvSpPr>
        <p:spPr>
          <a:xfrm>
            <a:off x="11504507" y="0"/>
            <a:ext cx="687493"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3">
            <a:extLst>
              <a:ext uri="{FF2B5EF4-FFF2-40B4-BE49-F238E27FC236}">
                <a16:creationId xmlns:a16="http://schemas.microsoft.com/office/drawing/2014/main" id="{CACE51C6-D285-36B9-E05D-34304BF86607}"/>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53C65791-CE33-6F98-64A9-9C6803567DBD}"/>
              </a:ext>
            </a:extLst>
          </p:cNvPr>
          <p:cNvSpPr>
            <a:spLocks noGrp="1"/>
          </p:cNvSpPr>
          <p:nvPr>
            <p:ph type="ftr" sz="quarter" idx="3"/>
          </p:nvPr>
        </p:nvSpPr>
        <p:spPr>
          <a:xfrm>
            <a:off x="678871" y="6343955"/>
            <a:ext cx="2739181" cy="365125"/>
          </a:xfrm>
          <a:prstGeom prst="rect">
            <a:avLst/>
          </a:prstGeom>
        </p:spPr>
        <p:txBody>
          <a:bodyPr vert="horz" lIns="91440" tIns="45720" rIns="91440" bIns="45720" rtlCol="0" anchor="ctr"/>
          <a:lstStyle>
            <a:lvl1pPr algn="l" rtl="0">
              <a:defRPr sz="900">
                <a:solidFill>
                  <a:schemeClr val="tx1"/>
                </a:solidFill>
              </a:defRPr>
            </a:lvl1pPr>
          </a:lstStyle>
          <a:p>
            <a:r>
              <a:rPr lang="en-US"/>
              <a:t>Presentation title</a:t>
            </a:r>
          </a:p>
        </p:txBody>
      </p:sp>
      <p:sp>
        <p:nvSpPr>
          <p:cNvPr id="13" name="Slide Number Placeholder 5">
            <a:extLst>
              <a:ext uri="{FF2B5EF4-FFF2-40B4-BE49-F238E27FC236}">
                <a16:creationId xmlns:a16="http://schemas.microsoft.com/office/drawing/2014/main" id="{9C4E2BDE-BF41-53AE-AAF9-E1E0BE6AB889}"/>
              </a:ext>
            </a:extLst>
          </p:cNvPr>
          <p:cNvSpPr>
            <a:spLocks noGrp="1"/>
          </p:cNvSpPr>
          <p:nvPr>
            <p:ph type="sldNum" sz="quarter" idx="4"/>
          </p:nvPr>
        </p:nvSpPr>
        <p:spPr>
          <a:xfrm>
            <a:off x="11147097" y="6343955"/>
            <a:ext cx="357412" cy="365125"/>
          </a:xfrm>
          <a:prstGeom prst="rect">
            <a:avLst/>
          </a:prstGeom>
        </p:spPr>
        <p:txBody>
          <a:bodyPr vert="horz" lIns="91440" tIns="45720" rIns="91440" bIns="45720" rtlCol="0" anchor="ctr"/>
          <a:lstStyle>
            <a:lvl1pPr algn="r" rtl="0">
              <a:defRPr sz="900">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09491445"/>
      </p:ext>
    </p:extLst>
  </p:cSld>
  <p:clrMap bg1="dk1" tx1="lt1" bg2="dk2" tx2="lt2" accent1="accent1" accent2="accent2" accent3="accent3" accent4="accent4" accent5="accent5" accent6="accent6" hlink="hlink" folHlink="folHlink"/>
  <p:sldLayoutIdLst>
    <p:sldLayoutId id="2147484012" r:id="rId1"/>
    <p:sldLayoutId id="2147484013" r:id="rId2"/>
    <p:sldLayoutId id="2147484014" r:id="rId3"/>
    <p:sldLayoutId id="2147484015" r:id="rId4"/>
    <p:sldLayoutId id="2147484016" r:id="rId5"/>
    <p:sldLayoutId id="2147484017" r:id="rId6"/>
    <p:sldLayoutId id="2147484018" r:id="rId7"/>
    <p:sldLayoutId id="2147484019" r:id="rId8"/>
    <p:sldLayoutId id="2147484020" r:id="rId9"/>
    <p:sldLayoutId id="2147484021" r:id="rId10"/>
    <p:sldLayoutId id="2147484022" r:id="rId11"/>
    <p:sldLayoutId id="2147484023" r:id="rId12"/>
    <p:sldLayoutId id="2147484024" r:id="rId13"/>
    <p:sldLayoutId id="2147484025" r:id="rId14"/>
    <p:sldLayoutId id="2147484026" r:id="rId15"/>
    <p:sldLayoutId id="2147484027" r:id="rId16"/>
    <p:sldLayoutId id="2147484028" r:id="rId17"/>
    <p:sldLayoutId id="2147484029" r:id="rId18"/>
    <p:sldLayoutId id="2147484030" r:id="rId19"/>
    <p:sldLayoutId id="2147484031" r:id="rId20"/>
    <p:sldLayoutId id="2147484032" r:id="rId21"/>
    <p:sldLayoutId id="2147484033" r:id="rId22"/>
    <p:sldLayoutId id="2147484034" r:id="rId23"/>
    <p:sldLayoutId id="2147484035" r:id="rId24"/>
    <p:sldLayoutId id="2147484036" r:id="rId25"/>
    <p:sldLayoutId id="2147484037" r:id="rId26"/>
    <p:sldLayoutId id="2147484038" r:id="rId27"/>
    <p:sldLayoutId id="2147484039" r:id="rId28"/>
    <p:sldLayoutId id="2147484040" r:id="rId29"/>
    <p:sldLayoutId id="2147484041" r:id="rId30"/>
    <p:sldLayoutId id="2147484042" r:id="rId31"/>
    <p:sldLayoutId id="2147484043" r:id="rId32"/>
    <p:sldLayoutId id="2147484044" r:id="rId33"/>
    <p:sldLayoutId id="2147484045" r:id="rId34"/>
    <p:sldLayoutId id="2147484046" r:id="rId35"/>
    <p:sldLayoutId id="2147484047" r:id="rId36"/>
    <p:sldLayoutId id="2147484048" r:id="rId37"/>
    <p:sldLayoutId id="2147484049" r:id="rId38"/>
    <p:sldLayoutId id="2147484050" r:id="rId39"/>
    <p:sldLayoutId id="2147484051" r:id="rId40"/>
    <p:sldLayoutId id="2147484052" r:id="rId41"/>
    <p:sldLayoutId id="2147484053" r:id="rId42"/>
    <p:sldLayoutId id="2147484054" r:id="rId43"/>
    <p:sldLayoutId id="2147484055" r:id="rId44"/>
    <p:sldLayoutId id="2147484056" r:id="rId45"/>
    <p:sldLayoutId id="2147484057" r:id="rId46"/>
    <p:sldLayoutId id="2147484058" r:id="rId47"/>
    <p:sldLayoutId id="2147484059" r:id="rId48"/>
    <p:sldLayoutId id="2147484060" r:id="rId49"/>
    <p:sldLayoutId id="2147484061" r:id="rId50"/>
    <p:sldLayoutId id="2147484062" r:id="rId51"/>
    <p:sldLayoutId id="2147484063" r:id="rId52"/>
    <p:sldLayoutId id="2147484064" r:id="rId53"/>
    <p:sldLayoutId id="2147484065" r:id="rId54"/>
  </p:sldLayoutIdLst>
  <p:hf sldNum="0" hdr="0" dt="0"/>
  <p:txStyles>
    <p:titleStyle>
      <a:lvl1pPr algn="l" defTabSz="914400" rtl="0" eaLnBrk="1" latinLnBrk="0" hangingPunct="1">
        <a:lnSpc>
          <a:spcPct val="100000"/>
        </a:lnSpc>
        <a:spcBef>
          <a:spcPct val="0"/>
        </a:spcBef>
        <a:buNone/>
        <a:defRPr sz="2800" b="0"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spcAft>
          <a:spcPts val="600"/>
        </a:spcAft>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userDrawn="1">
          <p15:clr>
            <a:srgbClr val="F26B43"/>
          </p15:clr>
        </p15:guide>
        <p15:guide id="28" pos="3840" userDrawn="1">
          <p15:clr>
            <a:srgbClr val="F26B43"/>
          </p15:clr>
        </p15:guide>
        <p15:guide id="29" pos="7296" userDrawn="1">
          <p15:clr>
            <a:srgbClr val="F26B43"/>
          </p15:clr>
        </p15:guide>
        <p15:guide id="30" pos="3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5.png"/></Relationships>
</file>

<file path=ppt/slides/_rels/slide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bKLjFjcwm9s?feature=oembed" TargetMode="External"/><Relationship Id="rId5" Type="http://schemas.openxmlformats.org/officeDocument/2006/relationships/image" Target="../media/image25.png"/><Relationship Id="rId4" Type="http://schemas.openxmlformats.org/officeDocument/2006/relationships/image" Target="../media/image32.jpe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3.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11933-B7AF-C6A1-7987-167FD201E07C}"/>
              </a:ext>
            </a:extLst>
          </p:cNvPr>
          <p:cNvSpPr>
            <a:spLocks noGrp="1"/>
          </p:cNvSpPr>
          <p:nvPr>
            <p:ph type="ctrTitle"/>
          </p:nvPr>
        </p:nvSpPr>
        <p:spPr>
          <a:xfrm>
            <a:off x="2161514" y="2476500"/>
            <a:ext cx="7868972" cy="1905000"/>
          </a:xfrm>
        </p:spPr>
        <p:txBody>
          <a:bodyPr anchor="ctr">
            <a:normAutofit/>
          </a:bodyPr>
          <a:lstStyle/>
          <a:p>
            <a:r>
              <a:rPr lang="en-US"/>
              <a:t>Honour based abuse, Forced Marriage &amp; Female genital Mutilation</a:t>
            </a:r>
          </a:p>
        </p:txBody>
      </p:sp>
      <p:pic>
        <p:nvPicPr>
          <p:cNvPr id="3" name="Picture 2" descr="A screen shot of a computer&#10;&#10;AI-generated content may be incorrect.">
            <a:extLst>
              <a:ext uri="{FF2B5EF4-FFF2-40B4-BE49-F238E27FC236}">
                <a16:creationId xmlns:a16="http://schemas.microsoft.com/office/drawing/2014/main" id="{5BDEA2B6-CA84-CCE5-DEB3-679BAC768E8B}"/>
              </a:ext>
            </a:extLst>
          </p:cNvPr>
          <p:cNvPicPr>
            <a:picLocks noChangeAspect="1"/>
          </p:cNvPicPr>
          <p:nvPr/>
        </p:nvPicPr>
        <p:blipFill>
          <a:blip r:embed="rId3"/>
          <a:stretch>
            <a:fillRect/>
          </a:stretch>
        </p:blipFill>
        <p:spPr>
          <a:xfrm>
            <a:off x="4743450" y="4732338"/>
            <a:ext cx="2705100" cy="1685925"/>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452574F9-2870-DE75-20AC-CB0EECA6987F}"/>
              </a:ext>
            </a:extLst>
          </p:cNvPr>
          <p:cNvPicPr>
            <a:picLocks noChangeAspect="1"/>
          </p:cNvPicPr>
          <p:nvPr/>
        </p:nvPicPr>
        <p:blipFill>
          <a:blip r:embed="rId4"/>
          <a:stretch>
            <a:fillRect/>
          </a:stretch>
        </p:blipFill>
        <p:spPr>
          <a:xfrm>
            <a:off x="4746625" y="220663"/>
            <a:ext cx="2533650" cy="942975"/>
          </a:xfrm>
          <a:prstGeom prst="rect">
            <a:avLst/>
          </a:prstGeom>
        </p:spPr>
      </p:pic>
    </p:spTree>
    <p:extLst>
      <p:ext uri="{BB962C8B-B14F-4D97-AF65-F5344CB8AC3E}">
        <p14:creationId xmlns:p14="http://schemas.microsoft.com/office/powerpoint/2010/main" val="24437071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E337E-51C5-7ED2-2065-D88EA3AAB2F4}"/>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Learning Objectives for Level 6 Policing Students</a:t>
            </a:r>
          </a:p>
        </p:txBody>
      </p:sp>
      <p:pic>
        <p:nvPicPr>
          <p:cNvPr id="6" name="Content Placeholder 5" descr="Shot of law enforcement officers on duty in a residential area">
            <a:extLst>
              <a:ext uri="{FF2B5EF4-FFF2-40B4-BE49-F238E27FC236}">
                <a16:creationId xmlns:a16="http://schemas.microsoft.com/office/drawing/2014/main" id="{B5D146E6-4B84-48B2-BCCC-59FFC25A9A40}"/>
              </a:ext>
            </a:extLst>
          </p:cNvPr>
          <p:cNvPicPr>
            <a:picLocks noGrp="1" noChangeAspect="1"/>
          </p:cNvPicPr>
          <p:nvPr>
            <p:ph type="pic" sz="quarter" idx="13"/>
          </p:nvPr>
        </p:nvPicPr>
        <p:blipFill>
          <a:blip r:embed="rId3"/>
          <a:srcRect l="26925" r="1096" b="-2"/>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AF15560D-52CD-EA40-8987-0AD6E8900EE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Core Abuse Definitions</a:t>
            </a:r>
          </a:p>
          <a:p>
            <a:pPr marL="0" lvl="1" indent="0">
              <a:buFont typeface="Arial" panose="020B0604020202020204" pitchFamily="34" charset="0"/>
              <a:buNone/>
            </a:pPr>
            <a:r>
              <a:t>Students will clearly define forced marriage, honour-based abuse, and female genital mutilation within legal and policing contexts.</a:t>
            </a:r>
            <a:endParaRPr lang="en-US"/>
          </a:p>
          <a:p>
            <a:pPr marL="0" indent="0">
              <a:spcBef>
                <a:spcPts val="2500"/>
              </a:spcBef>
              <a:buFont typeface="Arial" panose="020B0604020202020204" pitchFamily="34" charset="0"/>
              <a:buNone/>
            </a:pPr>
            <a:r>
              <a:rPr lang="en-US" b="1"/>
              <a:t>Legal and Statutory Frameworks</a:t>
            </a:r>
          </a:p>
          <a:p>
            <a:pPr marL="0" lvl="1" indent="0">
              <a:buFont typeface="Arial" panose="020B0604020202020204" pitchFamily="34" charset="0"/>
              <a:buNone/>
            </a:pPr>
            <a:r>
              <a:t>Familiarity with laws like the Anti-social Behaviour Act 2014 and FGM Act 2003 is essential for policing these crimes.</a:t>
            </a:r>
            <a:endParaRPr lang="en-US"/>
          </a:p>
          <a:p>
            <a:pPr marL="0" indent="0">
              <a:spcBef>
                <a:spcPts val="2500"/>
              </a:spcBef>
              <a:buFont typeface="Arial" panose="020B0604020202020204" pitchFamily="34" charset="0"/>
              <a:buNone/>
            </a:pPr>
            <a:r>
              <a:rPr lang="en-US" b="1"/>
              <a:t>Risk Identification</a:t>
            </a:r>
          </a:p>
          <a:p>
            <a:pPr marL="0" lvl="1" indent="0">
              <a:buFont typeface="Arial" panose="020B0604020202020204" pitchFamily="34" charset="0"/>
              <a:buNone/>
            </a:pPr>
            <a:r>
              <a:rPr lang="en-GB"/>
              <a:t>Recognising</a:t>
            </a:r>
            <a:r>
              <a:t> early risk indicators in education, healthcare, and community settings is critical for timely safeguarding.</a:t>
            </a:r>
            <a:endParaRPr lang="en-US"/>
          </a:p>
          <a:p>
            <a:pPr marL="0" indent="0">
              <a:spcBef>
                <a:spcPts val="2500"/>
              </a:spcBef>
              <a:buFont typeface="Arial" panose="020B0604020202020204" pitchFamily="34" charset="0"/>
              <a:buNone/>
            </a:pPr>
            <a:r>
              <a:rPr lang="en-US" b="1"/>
              <a:t>Victim-Centred Policing</a:t>
            </a:r>
          </a:p>
          <a:p>
            <a:pPr marL="0" lvl="1" indent="0">
              <a:buFont typeface="Arial" panose="020B0604020202020204" pitchFamily="34" charset="0"/>
              <a:buNone/>
            </a:pPr>
            <a:r>
              <a:t>Adopting non-judgmental, supportive communication helps police address trauma and cultural pressures sensitively.</a:t>
            </a:r>
            <a:endParaRPr lang="en-US"/>
          </a:p>
        </p:txBody>
      </p:sp>
      <p:sp>
        <p:nvSpPr>
          <p:cNvPr id="5" name="Footer Placeholder 4">
            <a:extLst>
              <a:ext uri="{FF2B5EF4-FFF2-40B4-BE49-F238E27FC236}">
                <a16:creationId xmlns:a16="http://schemas.microsoft.com/office/drawing/2014/main" id="{16455878-E2A5-22A9-D11E-797408692E43}"/>
              </a:ext>
            </a:extLst>
          </p:cNvPr>
          <p:cNvSpPr>
            <a:spLocks noGrp="1"/>
          </p:cNvSpPr>
          <p:nvPr>
            <p:ph type="ftr" sz="quarter" idx="16"/>
          </p:nvPr>
        </p:nvSpPr>
        <p:spPr>
          <a:xfrm>
            <a:off x="678871" y="6343955"/>
            <a:ext cx="2739181" cy="365125"/>
          </a:xfrm>
        </p:spPr>
        <p:txBody>
          <a:bodyPr anchor="ctr">
            <a:normAutofit fontScale="40000" lnSpcReduction="20000"/>
          </a:bodyPr>
          <a:lstStyle/>
          <a:p>
            <a:pPr>
              <a:spcAft>
                <a:spcPts val="600"/>
              </a:spcAft>
            </a:pPr>
            <a:r>
              <a:rPr lang="en-US" sz="28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3980E512-024D-AFFC-8821-2CCA31E9C076}"/>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11965395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DDD4-6B49-E7A9-7BD3-C4794C31F0AB}"/>
              </a:ext>
            </a:extLst>
          </p:cNvPr>
          <p:cNvSpPr>
            <a:spLocks noGrp="1"/>
          </p:cNvSpPr>
          <p:nvPr>
            <p:ph type="title"/>
          </p:nvPr>
        </p:nvSpPr>
        <p:spPr>
          <a:xfrm>
            <a:off x="678871" y="685800"/>
            <a:ext cx="4274130" cy="1269482"/>
          </a:xfrm>
        </p:spPr>
        <p:txBody>
          <a:bodyPr anchor="t">
            <a:normAutofit/>
          </a:bodyPr>
          <a:lstStyle/>
          <a:p>
            <a:pPr>
              <a:lnSpc>
                <a:spcPct val="90000"/>
              </a:lnSpc>
            </a:pPr>
            <a:r>
              <a:rPr lang="en-US"/>
              <a:t>Why These Crimes Matter in Policing</a:t>
            </a:r>
          </a:p>
        </p:txBody>
      </p:sp>
      <p:pic>
        <p:nvPicPr>
          <p:cNvPr id="6" name="Content Placeholder 5" descr="Policeman concept isolated on white background">
            <a:extLst>
              <a:ext uri="{FF2B5EF4-FFF2-40B4-BE49-F238E27FC236}">
                <a16:creationId xmlns:a16="http://schemas.microsoft.com/office/drawing/2014/main" id="{8BB48493-F9A5-4454-A6CC-59A0A8B4D5DA}"/>
              </a:ext>
            </a:extLst>
          </p:cNvPr>
          <p:cNvPicPr>
            <a:picLocks noGrp="1" noChangeAspect="1"/>
          </p:cNvPicPr>
          <p:nvPr>
            <p:ph type="pic" sz="quarter" idx="13"/>
          </p:nvPr>
        </p:nvPicPr>
        <p:blipFill>
          <a:blip r:embed="rId3"/>
          <a:srcRect l="7726" r="11398" b="-2"/>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3CB6F7A4-F80F-8266-9BF5-243F7E5CE7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Hidden Nature of Crimes</a:t>
            </a:r>
          </a:p>
          <a:p>
            <a:pPr marL="0" lvl="1" indent="0">
              <a:buFont typeface="Arial" panose="020B0604020202020204" pitchFamily="34" charset="0"/>
              <a:buNone/>
            </a:pPr>
            <a:r>
              <a:t>These crimes are underreported due to cultural pressures and threats, requiring sensitive and proactive policing strategies.</a:t>
            </a:r>
            <a:endParaRPr lang="en-US"/>
          </a:p>
          <a:p>
            <a:pPr marL="0" indent="0">
              <a:spcBef>
                <a:spcPts val="2500"/>
              </a:spcBef>
              <a:buFont typeface="Arial" panose="020B0604020202020204" pitchFamily="34" charset="0"/>
              <a:buNone/>
            </a:pPr>
            <a:r>
              <a:rPr lang="en-US" b="1"/>
              <a:t>Diverse Victim Profiles</a:t>
            </a:r>
          </a:p>
          <a:p>
            <a:pPr marL="0" lvl="1" indent="0">
              <a:buFont typeface="Arial" panose="020B0604020202020204" pitchFamily="34" charset="0"/>
              <a:buNone/>
            </a:pPr>
            <a:r>
              <a:t>Victims include young women, men, and vulnerable adults, so officers must avoid demographic assumptions.</a:t>
            </a:r>
            <a:endParaRPr lang="en-US"/>
          </a:p>
          <a:p>
            <a:pPr marL="0" indent="0">
              <a:spcBef>
                <a:spcPts val="2500"/>
              </a:spcBef>
              <a:buFont typeface="Arial" panose="020B0604020202020204" pitchFamily="34" charset="0"/>
              <a:buNone/>
            </a:pPr>
            <a:r>
              <a:rPr lang="en-US" b="1"/>
              <a:t>Need for Trauma-Informed Policing</a:t>
            </a:r>
          </a:p>
          <a:p>
            <a:pPr marL="0" lvl="1" indent="0">
              <a:buFont typeface="Arial" panose="020B0604020202020204" pitchFamily="34" charset="0"/>
              <a:buNone/>
            </a:pPr>
            <a:r>
              <a:t>Officers must adopt trauma-informed, culturally aware practices focused on victim safeguarding over investigation convenience.</a:t>
            </a:r>
            <a:endParaRPr lang="en-US"/>
          </a:p>
          <a:p>
            <a:pPr marL="0" indent="0">
              <a:spcBef>
                <a:spcPts val="2500"/>
              </a:spcBef>
              <a:buFont typeface="Arial" panose="020B0604020202020204" pitchFamily="34" charset="0"/>
              <a:buNone/>
            </a:pPr>
            <a:r>
              <a:rPr lang="en-US" b="1"/>
              <a:t>Multi-Agency Collaboration</a:t>
            </a:r>
          </a:p>
          <a:p>
            <a:pPr marL="0" lvl="1" indent="0">
              <a:buFont typeface="Arial" panose="020B0604020202020204" pitchFamily="34" charset="0"/>
              <a:buNone/>
            </a:pPr>
            <a:r>
              <a:t>Effective response requires coordination with social care, education, and health services to prevent harm and aid recovery.</a:t>
            </a:r>
            <a:endParaRPr lang="en-US"/>
          </a:p>
        </p:txBody>
      </p:sp>
      <p:sp>
        <p:nvSpPr>
          <p:cNvPr id="5" name="Footer Placeholder 4">
            <a:extLst>
              <a:ext uri="{FF2B5EF4-FFF2-40B4-BE49-F238E27FC236}">
                <a16:creationId xmlns:a16="http://schemas.microsoft.com/office/drawing/2014/main" id="{6852B0B2-07D9-AB93-8043-2B9804793EA1}"/>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C1092883-8496-8EAD-888E-1388D0806E13}"/>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3387223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4F59E-2DED-6D34-9E3C-DDBBE79BB772}"/>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Core Features and Examples of Honour-Based Abuse</a:t>
            </a:r>
          </a:p>
        </p:txBody>
      </p:sp>
      <p:pic>
        <p:nvPicPr>
          <p:cNvPr id="6" name="Content Placeholder 5" descr="Silhouettes of a large group of kids isolated on white.">
            <a:extLst>
              <a:ext uri="{FF2B5EF4-FFF2-40B4-BE49-F238E27FC236}">
                <a16:creationId xmlns:a16="http://schemas.microsoft.com/office/drawing/2014/main" id="{5DA51A67-AAF5-4552-A755-BC88242E8860}"/>
              </a:ext>
            </a:extLst>
          </p:cNvPr>
          <p:cNvPicPr>
            <a:picLocks noGrp="1" noChangeAspect="1"/>
          </p:cNvPicPr>
          <p:nvPr>
            <p:ph type="pic" sz="quarter" idx="13"/>
          </p:nvPr>
        </p:nvPicPr>
        <p:blipFill>
          <a:blip r:embed="rId3"/>
          <a:srcRect l="28318" r="27471" b="1"/>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C2ABEC2A-4830-0C2B-5147-00B2246D93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Nature of Honour-Based Abuse</a:t>
            </a:r>
          </a:p>
          <a:p>
            <a:pPr marL="0" lvl="1" indent="0">
              <a:buFont typeface="Arial" panose="020B0604020202020204" pitchFamily="34" charset="0"/>
              <a:buNone/>
            </a:pPr>
            <a:r>
              <a:t>HBA involves multiple perpetrators aiming to maintain or restore family or community honour through controlling behaviours.</a:t>
            </a:r>
            <a:endParaRPr lang="en-US"/>
          </a:p>
          <a:p>
            <a:pPr marL="0" indent="0">
              <a:spcBef>
                <a:spcPts val="2500"/>
              </a:spcBef>
              <a:buFont typeface="Arial" panose="020B0604020202020204" pitchFamily="34" charset="0"/>
              <a:buNone/>
            </a:pPr>
            <a:r>
              <a:rPr lang="en-US" b="1"/>
              <a:t>Forms of Abuse</a:t>
            </a:r>
          </a:p>
          <a:p>
            <a:pPr marL="0" lvl="1" indent="0">
              <a:buFont typeface="Arial" panose="020B0604020202020204" pitchFamily="34" charset="0"/>
              <a:buNone/>
            </a:pPr>
            <a:r>
              <a:t>Forced marriage, threats, emotional coercion, sexual abuse, and travel or communication restrictions exemplify HBA tactics.</a:t>
            </a:r>
            <a:endParaRPr lang="en-US"/>
          </a:p>
          <a:p>
            <a:pPr marL="0" indent="0">
              <a:spcBef>
                <a:spcPts val="2500"/>
              </a:spcBef>
              <a:buFont typeface="Arial" panose="020B0604020202020204" pitchFamily="34" charset="0"/>
              <a:buNone/>
            </a:pPr>
            <a:r>
              <a:rPr lang="en-US" b="1"/>
              <a:t>Challenges for Victims</a:t>
            </a:r>
          </a:p>
          <a:p>
            <a:pPr marL="0" lvl="1" indent="0">
              <a:buFont typeface="Arial" panose="020B0604020202020204" pitchFamily="34" charset="0"/>
              <a:buNone/>
            </a:pPr>
            <a:r>
              <a:t>Victims face isolation, monitoring, and limited autonomy, which suppress opportunities to disclose abuse.</a:t>
            </a:r>
            <a:endParaRPr lang="en-US"/>
          </a:p>
          <a:p>
            <a:pPr marL="0" indent="0">
              <a:spcBef>
                <a:spcPts val="2500"/>
              </a:spcBef>
              <a:buFont typeface="Arial" panose="020B0604020202020204" pitchFamily="34" charset="0"/>
              <a:buNone/>
            </a:pPr>
            <a:r>
              <a:rPr lang="en-US" b="1"/>
              <a:t>Importance for Policing</a:t>
            </a:r>
          </a:p>
          <a:p>
            <a:pPr marL="0" lvl="1" indent="0">
              <a:buFont typeface="Arial" panose="020B0604020202020204" pitchFamily="34" charset="0"/>
              <a:buNone/>
            </a:pPr>
            <a:r>
              <a:t>Understanding HBA’s cultural embedding aids police in recognising its unique dynamics and intervening effectively.</a:t>
            </a:r>
            <a:endParaRPr lang="en-US"/>
          </a:p>
        </p:txBody>
      </p:sp>
      <p:sp>
        <p:nvSpPr>
          <p:cNvPr id="5" name="Footer Placeholder 4">
            <a:extLst>
              <a:ext uri="{FF2B5EF4-FFF2-40B4-BE49-F238E27FC236}">
                <a16:creationId xmlns:a16="http://schemas.microsoft.com/office/drawing/2014/main" id="{80AC099F-51CB-CCFF-DB65-26FF5B8F9005}"/>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552C9C44-EDFF-5FFA-628F-757CA1AAD166}"/>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9017918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C350-4906-5D1D-80AD-3B8628E6FDB7}"/>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Policing Challenges in Honour-Based Abuse Cases</a:t>
            </a:r>
          </a:p>
        </p:txBody>
      </p:sp>
      <p:pic>
        <p:nvPicPr>
          <p:cNvPr id="6" name="Content Placeholder 5" descr="A fisheye image of a police officer with a stern expression.">
            <a:extLst>
              <a:ext uri="{FF2B5EF4-FFF2-40B4-BE49-F238E27FC236}">
                <a16:creationId xmlns:a16="http://schemas.microsoft.com/office/drawing/2014/main" id="{E3DE570D-C9B4-4EC4-ABC2-8B3B1E2C9EBE}"/>
              </a:ext>
            </a:extLst>
          </p:cNvPr>
          <p:cNvPicPr>
            <a:picLocks noGrp="1" noChangeAspect="1"/>
          </p:cNvPicPr>
          <p:nvPr>
            <p:ph type="pic" sz="quarter" idx="13"/>
          </p:nvPr>
        </p:nvPicPr>
        <p:blipFill>
          <a:blip r:embed="rId3"/>
          <a:srcRect t="6997" r="-2" b="29245"/>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D5D42397-CC4F-AA1F-1376-8FC8D2944C6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Victim Protection Challenges</a:t>
            </a:r>
          </a:p>
          <a:p>
            <a:pPr marL="0" lvl="1" indent="0">
              <a:buFont typeface="Arial" panose="020B0604020202020204" pitchFamily="34" charset="0"/>
              <a:buNone/>
            </a:pPr>
            <a:r>
              <a:t>Victims face fear of retaliation and community pressure, creating barriers to reporting and cooperation with police.</a:t>
            </a:r>
            <a:endParaRPr lang="en-US"/>
          </a:p>
          <a:p>
            <a:pPr marL="0" indent="0">
              <a:spcBef>
                <a:spcPts val="2500"/>
              </a:spcBef>
              <a:buFont typeface="Arial" panose="020B0604020202020204" pitchFamily="34" charset="0"/>
              <a:buNone/>
            </a:pPr>
            <a:r>
              <a:rPr lang="en-US" b="1"/>
              <a:t>Safeguarding and Prevention</a:t>
            </a:r>
          </a:p>
          <a:p>
            <a:pPr marL="0" lvl="1" indent="0">
              <a:buFont typeface="Arial" panose="020B0604020202020204" pitchFamily="34" charset="0"/>
              <a:buNone/>
            </a:pPr>
            <a:r>
              <a:t>Police must prevent victim removal abroad and safeguard passports to reduce risks of forced marriage or punishment.</a:t>
            </a:r>
            <a:endParaRPr lang="en-US"/>
          </a:p>
          <a:p>
            <a:pPr marL="0" indent="0">
              <a:spcBef>
                <a:spcPts val="2500"/>
              </a:spcBef>
              <a:buFont typeface="Arial" panose="020B0604020202020204" pitchFamily="34" charset="0"/>
              <a:buNone/>
            </a:pPr>
            <a:r>
              <a:rPr lang="en-US" b="1"/>
              <a:t>No Mediation Principle</a:t>
            </a:r>
          </a:p>
          <a:p>
            <a:pPr marL="0" lvl="1" indent="0">
              <a:buFont typeface="Arial" panose="020B0604020202020204" pitchFamily="34" charset="0"/>
              <a:buNone/>
            </a:pPr>
            <a:r>
              <a:t>Mediation is prohibited as negotiating with families risks victim safety due to potential abuse escalation.</a:t>
            </a:r>
            <a:endParaRPr lang="en-US"/>
          </a:p>
          <a:p>
            <a:pPr marL="0" indent="0">
              <a:spcBef>
                <a:spcPts val="2500"/>
              </a:spcBef>
              <a:buFont typeface="Arial" panose="020B0604020202020204" pitchFamily="34" charset="0"/>
              <a:buNone/>
            </a:pPr>
            <a:r>
              <a:rPr lang="en-US" b="1"/>
              <a:t>Multi-agency Collaboration</a:t>
            </a:r>
          </a:p>
          <a:p>
            <a:pPr marL="0" lvl="1" indent="0">
              <a:buFont typeface="Arial" panose="020B0604020202020204" pitchFamily="34" charset="0"/>
              <a:buNone/>
            </a:pPr>
            <a:r>
              <a:t>Effective investigations require coordination with social services, schools, and healthcare to gather intelligence and assess risks.</a:t>
            </a:r>
            <a:endParaRPr lang="en-US"/>
          </a:p>
        </p:txBody>
      </p:sp>
      <p:sp>
        <p:nvSpPr>
          <p:cNvPr id="5" name="Footer Placeholder 4">
            <a:extLst>
              <a:ext uri="{FF2B5EF4-FFF2-40B4-BE49-F238E27FC236}">
                <a16:creationId xmlns:a16="http://schemas.microsoft.com/office/drawing/2014/main" id="{1ACA6F6A-D09E-23ED-3505-402FAD576364}"/>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FB6E340F-25B3-5CC7-D728-E6CF317FCCCE}"/>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4233001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29CAD-0715-D2E3-2A81-7EC435DD2B76}"/>
              </a:ext>
            </a:extLst>
          </p:cNvPr>
          <p:cNvSpPr>
            <a:spLocks noGrp="1"/>
          </p:cNvSpPr>
          <p:nvPr>
            <p:ph type="title"/>
          </p:nvPr>
        </p:nvSpPr>
        <p:spPr>
          <a:xfrm>
            <a:off x="678871" y="685800"/>
            <a:ext cx="4274130" cy="1269482"/>
          </a:xfrm>
        </p:spPr>
        <p:txBody>
          <a:bodyPr anchor="t">
            <a:normAutofit/>
          </a:bodyPr>
          <a:lstStyle/>
          <a:p>
            <a:pPr>
              <a:lnSpc>
                <a:spcPct val="90000"/>
              </a:lnSpc>
            </a:pPr>
            <a:r>
              <a:rPr lang="en-US" sz="1500"/>
              <a:t>Defining Forced Marriage and Distinguishing It from Arranged Marriage</a:t>
            </a:r>
          </a:p>
        </p:txBody>
      </p:sp>
      <p:pic>
        <p:nvPicPr>
          <p:cNvPr id="6" name="Content Placeholder 5" descr="scale with weights in miniature - justice scale">
            <a:extLst>
              <a:ext uri="{FF2B5EF4-FFF2-40B4-BE49-F238E27FC236}">
                <a16:creationId xmlns:a16="http://schemas.microsoft.com/office/drawing/2014/main" id="{077BEF53-7E01-471E-ADBE-1FFE5BE36780}"/>
              </a:ext>
            </a:extLst>
          </p:cNvPr>
          <p:cNvPicPr>
            <a:picLocks noGrp="1" noChangeAspect="1"/>
          </p:cNvPicPr>
          <p:nvPr>
            <p:ph type="pic" sz="quarter" idx="13"/>
          </p:nvPr>
        </p:nvPicPr>
        <p:blipFill>
          <a:blip r:embed="rId3"/>
          <a:srcRect l="28022" r="-2" b="-2"/>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72A7B420-8144-3A5B-177C-1F60F435F5E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Definition of Forced Marriage</a:t>
            </a:r>
          </a:p>
          <a:p>
            <a:pPr marL="0" lvl="1" indent="0">
              <a:buFont typeface="Arial" panose="020B0604020202020204" pitchFamily="34" charset="0"/>
              <a:buNone/>
            </a:pPr>
            <a:r>
              <a:t>Forced marriage occurs without free consent and involves coercion, threats, or abuse to secure the union.</a:t>
            </a:r>
            <a:endParaRPr lang="en-US"/>
          </a:p>
          <a:p>
            <a:pPr marL="0" indent="0">
              <a:spcBef>
                <a:spcPts val="2500"/>
              </a:spcBef>
              <a:buFont typeface="Arial" panose="020B0604020202020204" pitchFamily="34" charset="0"/>
              <a:buNone/>
            </a:pPr>
            <a:r>
              <a:rPr lang="en-US" b="1"/>
              <a:t>Distinction from Arranged Marriage</a:t>
            </a:r>
          </a:p>
          <a:p>
            <a:pPr marL="0" lvl="1" indent="0">
              <a:buFont typeface="Arial" panose="020B0604020202020204" pitchFamily="34" charset="0"/>
              <a:buNone/>
            </a:pPr>
            <a:r>
              <a:t>Arranged marriage involves family suggestions but preserves individuals' unrestricted right to choose freely.</a:t>
            </a:r>
            <a:endParaRPr lang="en-US"/>
          </a:p>
          <a:p>
            <a:pPr marL="0" indent="0">
              <a:spcBef>
                <a:spcPts val="2500"/>
              </a:spcBef>
              <a:buFont typeface="Arial" panose="020B0604020202020204" pitchFamily="34" charset="0"/>
              <a:buNone/>
            </a:pPr>
            <a:r>
              <a:rPr lang="en-US" b="1"/>
              <a:t>Indicators of Forced Marriage</a:t>
            </a:r>
          </a:p>
          <a:p>
            <a:pPr marL="0" lvl="1" indent="0">
              <a:buFont typeface="Arial" panose="020B0604020202020204" pitchFamily="34" charset="0"/>
              <a:buNone/>
            </a:pPr>
            <a:r>
              <a:t>Victims may show fear, withdrawal, or signs of coercive control within family environments.</a:t>
            </a:r>
            <a:endParaRPr lang="en-US"/>
          </a:p>
          <a:p>
            <a:pPr marL="0" indent="0">
              <a:spcBef>
                <a:spcPts val="2500"/>
              </a:spcBef>
              <a:buFont typeface="Arial" panose="020B0604020202020204" pitchFamily="34" charset="0"/>
              <a:buNone/>
            </a:pPr>
            <a:r>
              <a:rPr lang="en-US" b="1"/>
              <a:t>Legal and Protective Considerations</a:t>
            </a:r>
          </a:p>
          <a:p>
            <a:pPr marL="0" lvl="1" indent="0">
              <a:buFont typeface="Arial" panose="020B0604020202020204" pitchFamily="34" charset="0"/>
              <a:buNone/>
            </a:pPr>
            <a:r>
              <a:t>Forced marriage is criminal; officers must </a:t>
            </a:r>
            <a:r>
              <a:rPr lang="en-GB"/>
              <a:t>recognise</a:t>
            </a:r>
            <a:r>
              <a:t> subtle pressure </a:t>
            </a:r>
            <a:r>
              <a:rPr dirty="0"/>
              <a:t>invalidates consent and intervene promptly.</a:t>
            </a:r>
            <a:endParaRPr lang="en-US" dirty="0"/>
          </a:p>
        </p:txBody>
      </p:sp>
      <p:sp>
        <p:nvSpPr>
          <p:cNvPr id="5" name="Footer Placeholder 4">
            <a:extLst>
              <a:ext uri="{FF2B5EF4-FFF2-40B4-BE49-F238E27FC236}">
                <a16:creationId xmlns:a16="http://schemas.microsoft.com/office/drawing/2014/main" id="{5F43B5C4-8763-B0A9-9A89-29A6FF0215CB}"/>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29B51F32-2EB4-6062-7835-D473A35621E6}"/>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4020272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28D5-138A-305F-DB0F-D7AAA892AA44}"/>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UK Legislation and Forced Marriage Protection Orders</a:t>
            </a:r>
          </a:p>
        </p:txBody>
      </p:sp>
      <p:pic>
        <p:nvPicPr>
          <p:cNvPr id="6" name="Content Placeholder 5" descr="Robot's hand holding gavel.">
            <a:extLst>
              <a:ext uri="{FF2B5EF4-FFF2-40B4-BE49-F238E27FC236}">
                <a16:creationId xmlns:a16="http://schemas.microsoft.com/office/drawing/2014/main" id="{59B5A058-D8D0-4CF4-9D59-63D70BD9981B}"/>
              </a:ext>
            </a:extLst>
          </p:cNvPr>
          <p:cNvPicPr>
            <a:picLocks noGrp="1" noChangeAspect="1"/>
          </p:cNvPicPr>
          <p:nvPr>
            <p:ph type="pic" sz="quarter" idx="13"/>
          </p:nvPr>
        </p:nvPicPr>
        <p:blipFill>
          <a:blip r:embed="rId3"/>
          <a:srcRect l="20076" r="3633"/>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4D5D7104-AA7F-801A-0C0D-6644CC38E06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Criminalisation under 2014 Act</a:t>
            </a:r>
          </a:p>
          <a:p>
            <a:pPr marL="0" lvl="1" indent="0">
              <a:buFont typeface="Arial" panose="020B0604020202020204" pitchFamily="34" charset="0"/>
              <a:buNone/>
            </a:pPr>
            <a:r>
              <a:t>The Anti-social Behaviour, Crime and Policing Act 2014 criminalises forced marriage, including coercion and deception.</a:t>
            </a:r>
            <a:endParaRPr lang="en-US"/>
          </a:p>
          <a:p>
            <a:pPr marL="0" indent="0">
              <a:spcBef>
                <a:spcPts val="2500"/>
              </a:spcBef>
              <a:buFont typeface="Arial" panose="020B0604020202020204" pitchFamily="34" charset="0"/>
              <a:buNone/>
            </a:pPr>
            <a:r>
              <a:rPr lang="en-US" b="1"/>
              <a:t>Forced Marriage Protection Orders</a:t>
            </a:r>
          </a:p>
          <a:p>
            <a:pPr marL="0" lvl="1" indent="0">
              <a:buFont typeface="Arial" panose="020B0604020202020204" pitchFamily="34" charset="0"/>
              <a:buNone/>
            </a:pPr>
            <a:r>
              <a:t>FMPOs prevent forced marriages, restrict harmful actions, and protect victims from harassment and coercion.</a:t>
            </a:r>
            <a:endParaRPr lang="en-US"/>
          </a:p>
          <a:p>
            <a:pPr marL="0" indent="0">
              <a:spcBef>
                <a:spcPts val="2500"/>
              </a:spcBef>
              <a:buFont typeface="Arial" panose="020B0604020202020204" pitchFamily="34" charset="0"/>
              <a:buNone/>
            </a:pPr>
            <a:r>
              <a:rPr lang="en-US" b="1"/>
              <a:t>Enforcement and Support</a:t>
            </a:r>
          </a:p>
          <a:p>
            <a:pPr marL="0" lvl="1" indent="0">
              <a:buFont typeface="Arial" panose="020B0604020202020204" pitchFamily="34" charset="0"/>
              <a:buNone/>
            </a:pPr>
            <a:r>
              <a:t>Police support victim safety by enforcing FMPOs, monitoring compliance, and collaborating with social services.</a:t>
            </a:r>
            <a:endParaRPr lang="en-US"/>
          </a:p>
          <a:p>
            <a:pPr marL="0" indent="0">
              <a:spcBef>
                <a:spcPts val="2500"/>
              </a:spcBef>
              <a:buFont typeface="Arial" panose="020B0604020202020204" pitchFamily="34" charset="0"/>
              <a:buNone/>
            </a:pPr>
            <a:r>
              <a:rPr lang="en-US" b="1"/>
              <a:t>Victim Safeguarding</a:t>
            </a:r>
          </a:p>
          <a:p>
            <a:pPr marL="0" lvl="1" indent="0">
              <a:buFont typeface="Arial" panose="020B0604020202020204" pitchFamily="34" charset="0"/>
              <a:buNone/>
            </a:pPr>
            <a:r>
              <a:t>FMPOs are combined with safety planning and protective strategies to address victims' emotional and physical needs.</a:t>
            </a:r>
            <a:endParaRPr lang="en-US"/>
          </a:p>
        </p:txBody>
      </p:sp>
      <p:sp>
        <p:nvSpPr>
          <p:cNvPr id="5" name="Footer Placeholder 4">
            <a:extLst>
              <a:ext uri="{FF2B5EF4-FFF2-40B4-BE49-F238E27FC236}">
                <a16:creationId xmlns:a16="http://schemas.microsoft.com/office/drawing/2014/main" id="{4119B7A7-8FC1-F6CD-8212-3233C4679CEE}"/>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210CC3FE-3E8F-95DB-55BD-A50B92FF5EBF}"/>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913869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ABF27-B3DD-A4B3-BD73-6C730403F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BAB135-AFEA-AE93-03C4-146671C04B98}"/>
              </a:ext>
            </a:extLst>
          </p:cNvPr>
          <p:cNvSpPr>
            <a:spLocks noGrp="1"/>
          </p:cNvSpPr>
          <p:nvPr>
            <p:ph type="title"/>
          </p:nvPr>
        </p:nvSpPr>
        <p:spPr/>
        <p:txBody>
          <a:bodyPr anchor="t">
            <a:normAutofit/>
          </a:bodyPr>
          <a:lstStyle/>
          <a:p>
            <a:pPr>
              <a:lnSpc>
                <a:spcPct val="90000"/>
              </a:lnSpc>
            </a:pPr>
            <a:r>
              <a:rPr lang="en-US" sz="2000"/>
              <a:t>FGM Legislation, Mandatory Reporting, and Risk Indicators</a:t>
            </a:r>
          </a:p>
        </p:txBody>
      </p:sp>
      <p:pic>
        <p:nvPicPr>
          <p:cNvPr id="3" name="Online Media 2" title="Tricked Into Female Genital Mutilation - They Cut Me Without Consent">
            <a:hlinkClick r:id="" action="ppaction://noaction"/>
            <a:extLst>
              <a:ext uri="{FF2B5EF4-FFF2-40B4-BE49-F238E27FC236}">
                <a16:creationId xmlns:a16="http://schemas.microsoft.com/office/drawing/2014/main" id="{D14907E6-8638-68D3-1EA2-A65A5A4B71AC}"/>
              </a:ext>
            </a:extLst>
          </p:cNvPr>
          <p:cNvPicPr>
            <a:picLocks noGrp="1" noRot="1" noChangeAspect="1"/>
          </p:cNvPicPr>
          <p:nvPr>
            <p:ph idx="1"/>
            <a:videoFile r:link="rId1"/>
          </p:nvPr>
        </p:nvPicPr>
        <p:blipFill>
          <a:blip r:embed="rId4"/>
          <a:stretch>
            <a:fillRect/>
          </a:stretch>
        </p:blipFill>
        <p:spPr>
          <a:xfrm>
            <a:off x="2259013" y="1830388"/>
            <a:ext cx="7667625" cy="4332287"/>
          </a:xfrm>
          <a:prstGeom prst="rect">
            <a:avLst/>
          </a:prstGeom>
        </p:spPr>
      </p:pic>
      <p:sp>
        <p:nvSpPr>
          <p:cNvPr id="5" name="Footer Placeholder 4">
            <a:extLst>
              <a:ext uri="{FF2B5EF4-FFF2-40B4-BE49-F238E27FC236}">
                <a16:creationId xmlns:a16="http://schemas.microsoft.com/office/drawing/2014/main" id="{DDB3F0CD-E7F3-03FA-F4A8-C1CAA905E5C5}"/>
              </a:ext>
            </a:extLst>
          </p:cNvPr>
          <p:cNvSpPr>
            <a:spLocks noGrp="1"/>
          </p:cNvSpPr>
          <p:nvPr>
            <p:ph type="ftr" sz="quarter" idx="11"/>
          </p:nvPr>
        </p:nvSpPr>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6" name="Picture 5" descr="A blue background with white text&#10;&#10;AI-generated content may be incorrect.">
            <a:extLst>
              <a:ext uri="{FF2B5EF4-FFF2-40B4-BE49-F238E27FC236}">
                <a16:creationId xmlns:a16="http://schemas.microsoft.com/office/drawing/2014/main" id="{98DA5010-E3D9-9B97-1681-1F6DFD719925}"/>
              </a:ext>
            </a:extLst>
          </p:cNvPr>
          <p:cNvPicPr>
            <a:picLocks noChangeAspect="1"/>
          </p:cNvPicPr>
          <p:nvPr/>
        </p:nvPicPr>
        <p:blipFill>
          <a:blip r:embed="rId5"/>
          <a:stretch>
            <a:fillRect/>
          </a:stretch>
        </p:blipFill>
        <p:spPr>
          <a:xfrm>
            <a:off x="10338858" y="6160029"/>
            <a:ext cx="1856317" cy="699559"/>
          </a:xfrm>
          <a:prstGeom prst="rect">
            <a:avLst/>
          </a:prstGeom>
        </p:spPr>
      </p:pic>
    </p:spTree>
    <p:extLst>
      <p:ext uri="{BB962C8B-B14F-4D97-AF65-F5344CB8AC3E}">
        <p14:creationId xmlns:p14="http://schemas.microsoft.com/office/powerpoint/2010/main" val="1124307647"/>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D9A9E-0ED9-2F1C-59EA-B5D5AB55488C}"/>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FGM Legislation, Mandatory Reporting, and Risk Indicators</a:t>
            </a:r>
          </a:p>
        </p:txBody>
      </p:sp>
      <p:pic>
        <p:nvPicPr>
          <p:cNvPr id="6" name="Content Placeholder 5" descr="Police hat with ring binders isolated on white background">
            <a:extLst>
              <a:ext uri="{FF2B5EF4-FFF2-40B4-BE49-F238E27FC236}">
                <a16:creationId xmlns:a16="http://schemas.microsoft.com/office/drawing/2014/main" id="{6D7F7DD6-D46B-47B6-B19D-DDCEC8F3219B}"/>
              </a:ext>
            </a:extLst>
          </p:cNvPr>
          <p:cNvPicPr>
            <a:picLocks noGrp="1" noChangeAspect="1"/>
          </p:cNvPicPr>
          <p:nvPr>
            <p:ph type="pic" sz="quarter" idx="13"/>
          </p:nvPr>
        </p:nvPicPr>
        <p:blipFill>
          <a:blip r:embed="rId3"/>
          <a:srcRect l="9109" r="10016" b="-2"/>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6E8ED7F4-ABDD-E158-B83F-0C9F236045D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UK FGM Legislation</a:t>
            </a:r>
          </a:p>
          <a:p>
            <a:pPr marL="0" lvl="1" indent="0">
              <a:buFont typeface="Arial" panose="020B0604020202020204" pitchFamily="34" charset="0"/>
              <a:buNone/>
            </a:pPr>
            <a:r>
              <a:t>The Female Genital Mutilation Act 2003 criminalises FGM and carries up to 14 years imprisonment for offenders.</a:t>
            </a:r>
            <a:endParaRPr lang="en-US"/>
          </a:p>
          <a:p>
            <a:pPr marL="0" indent="0">
              <a:spcBef>
                <a:spcPts val="2500"/>
              </a:spcBef>
              <a:buFont typeface="Arial" panose="020B0604020202020204" pitchFamily="34" charset="0"/>
              <a:buNone/>
            </a:pPr>
            <a:r>
              <a:rPr lang="en-US" b="1"/>
              <a:t>Mandatory Reporting Duty</a:t>
            </a:r>
          </a:p>
          <a:p>
            <a:pPr marL="0" lvl="1" indent="0">
              <a:buFont typeface="Arial" panose="020B0604020202020204" pitchFamily="34" charset="0"/>
              <a:buNone/>
            </a:pPr>
            <a:r>
              <a:t>Certain professionals must report FGM disclosures or observations of physical signs to police immediately.</a:t>
            </a:r>
            <a:endParaRPr lang="en-US"/>
          </a:p>
          <a:p>
            <a:pPr marL="0" indent="0">
              <a:spcBef>
                <a:spcPts val="2500"/>
              </a:spcBef>
              <a:buFont typeface="Arial" panose="020B0604020202020204" pitchFamily="34" charset="0"/>
              <a:buNone/>
            </a:pPr>
            <a:r>
              <a:rPr lang="en-US" b="1"/>
              <a:t>FGM Risk Indicators</a:t>
            </a:r>
          </a:p>
          <a:p>
            <a:pPr marL="0" lvl="1" indent="0">
              <a:buFont typeface="Arial" panose="020B0604020202020204" pitchFamily="34" charset="0"/>
              <a:buNone/>
            </a:pPr>
            <a:r>
              <a:t>Indicators include unexplained travel to high-risk countries, school withdrawal, health symptoms, and older female relatives involvement.</a:t>
            </a:r>
            <a:endParaRPr lang="en-US"/>
          </a:p>
          <a:p>
            <a:pPr marL="0" indent="0">
              <a:spcBef>
                <a:spcPts val="2500"/>
              </a:spcBef>
              <a:buFont typeface="Arial" panose="020B0604020202020204" pitchFamily="34" charset="0"/>
              <a:buNone/>
            </a:pPr>
            <a:r>
              <a:rPr lang="en-US" b="1"/>
              <a:t>Multi-agency Collaboration</a:t>
            </a:r>
          </a:p>
          <a:p>
            <a:pPr marL="0" lvl="1" indent="0">
              <a:buFont typeface="Arial" panose="020B0604020202020204" pitchFamily="34" charset="0"/>
              <a:buNone/>
            </a:pPr>
            <a:r>
              <a:t>Cooperation between police, health, education, and social services is essential for victim protection and prosecution.</a:t>
            </a:r>
            <a:endParaRPr lang="en-US"/>
          </a:p>
        </p:txBody>
      </p:sp>
      <p:sp>
        <p:nvSpPr>
          <p:cNvPr id="5" name="Footer Placeholder 4">
            <a:extLst>
              <a:ext uri="{FF2B5EF4-FFF2-40B4-BE49-F238E27FC236}">
                <a16:creationId xmlns:a16="http://schemas.microsoft.com/office/drawing/2014/main" id="{6F085F9E-9ADA-9F2E-C55E-8693E986C67E}"/>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5B4BEA84-2B76-8D15-047C-0D642E04AE9E}"/>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86885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12599-3AE7-B036-4273-0DF253634667}"/>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Safeguarding Duties and Multi‑Agency Responsibilities</a:t>
            </a:r>
          </a:p>
        </p:txBody>
      </p:sp>
      <p:pic>
        <p:nvPicPr>
          <p:cNvPr id="6" name="Content Placeholder 5" descr="Two friends greeting during pandemic">
            <a:extLst>
              <a:ext uri="{FF2B5EF4-FFF2-40B4-BE49-F238E27FC236}">
                <a16:creationId xmlns:a16="http://schemas.microsoft.com/office/drawing/2014/main" id="{D2155878-E031-4B9A-9B3C-57E414C23A0B}"/>
              </a:ext>
            </a:extLst>
          </p:cNvPr>
          <p:cNvPicPr>
            <a:picLocks noGrp="1" noChangeAspect="1"/>
          </p:cNvPicPr>
          <p:nvPr>
            <p:ph type="pic" sz="quarter" idx="13"/>
          </p:nvPr>
        </p:nvPicPr>
        <p:blipFill>
          <a:blip r:embed="rId3"/>
          <a:srcRect l="11003" r="17018" b="-2"/>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2FF12E4F-DF18-CE72-3A9A-97722C0B02F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Victim Safety Priority</a:t>
            </a:r>
          </a:p>
          <a:p>
            <a:pPr marL="0" lvl="1" indent="0">
              <a:buFont typeface="Arial" panose="020B0604020202020204" pitchFamily="34" charset="0"/>
              <a:buNone/>
            </a:pPr>
            <a:r>
              <a:t>Ensuring victim safety is the primary duty while avoiding actions that could increase risk or alert perpetrators prematurely.</a:t>
            </a:r>
            <a:endParaRPr lang="en-US"/>
          </a:p>
          <a:p>
            <a:pPr marL="0" indent="0">
              <a:spcBef>
                <a:spcPts val="2500"/>
              </a:spcBef>
              <a:buFont typeface="Arial" panose="020B0604020202020204" pitchFamily="34" charset="0"/>
              <a:buNone/>
            </a:pPr>
            <a:r>
              <a:rPr lang="en-US" b="1"/>
              <a:t>Multi-Agency Collaboration</a:t>
            </a:r>
          </a:p>
          <a:p>
            <a:pPr marL="0" lvl="1" indent="0">
              <a:buFont typeface="Arial" panose="020B0604020202020204" pitchFamily="34" charset="0"/>
              <a:buNone/>
            </a:pPr>
            <a:r>
              <a:t>Engagement with social services, health providers, education, and NGOs is crucial for comprehensive risk assessment and support.</a:t>
            </a:r>
            <a:endParaRPr lang="en-US"/>
          </a:p>
          <a:p>
            <a:pPr marL="0" indent="0">
              <a:spcBef>
                <a:spcPts val="2500"/>
              </a:spcBef>
              <a:buFont typeface="Arial" panose="020B0604020202020204" pitchFamily="34" charset="0"/>
              <a:buNone/>
            </a:pPr>
            <a:r>
              <a:rPr lang="en-US" b="1"/>
              <a:t>Confidentiality and Cultural Awareness</a:t>
            </a:r>
          </a:p>
          <a:p>
            <a:pPr marL="0" lvl="1" indent="0">
              <a:buFont typeface="Arial" panose="020B0604020202020204" pitchFamily="34" charset="0"/>
              <a:buNone/>
            </a:pPr>
            <a:r>
              <a:t>Officers must treat victims with sensitivity, respecting confidentiality and cultural factors to build trust and facilitate communication.</a:t>
            </a:r>
            <a:endParaRPr lang="en-US"/>
          </a:p>
          <a:p>
            <a:pPr marL="0" indent="0">
              <a:spcBef>
                <a:spcPts val="2500"/>
              </a:spcBef>
              <a:buFont typeface="Arial" panose="020B0604020202020204" pitchFamily="34" charset="0"/>
              <a:buNone/>
            </a:pPr>
            <a:r>
              <a:rPr lang="en-US" b="1"/>
              <a:t>Ongoing Monitoring and Legal Measures</a:t>
            </a:r>
          </a:p>
          <a:p>
            <a:pPr marL="0" lvl="1" indent="0">
              <a:buFont typeface="Arial" panose="020B0604020202020204" pitchFamily="34" charset="0"/>
              <a:buNone/>
            </a:pPr>
            <a:r>
              <a:t>Safeguarding requires continuous engagement, monitoring, and may involve legal tools like protection orders and border controls.</a:t>
            </a:r>
            <a:endParaRPr lang="en-US"/>
          </a:p>
        </p:txBody>
      </p:sp>
      <p:sp>
        <p:nvSpPr>
          <p:cNvPr id="5" name="Footer Placeholder 4">
            <a:extLst>
              <a:ext uri="{FF2B5EF4-FFF2-40B4-BE49-F238E27FC236}">
                <a16:creationId xmlns:a16="http://schemas.microsoft.com/office/drawing/2014/main" id="{6896CC40-8E5B-2B1C-0CA6-28910E49B9F7}"/>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C9FDEF22-A96D-85D4-86FC-41E54859597D}"/>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5674295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B4908-BBC9-5853-BAB5-3438D5C328DA}"/>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Trauma‑Informed Policing and Victim‑Centred Approaches</a:t>
            </a:r>
          </a:p>
        </p:txBody>
      </p:sp>
      <p:pic>
        <p:nvPicPr>
          <p:cNvPr id="6" name="Content Placeholder 5" descr="Woman and man security guard talking walkie-talkie.">
            <a:extLst>
              <a:ext uri="{FF2B5EF4-FFF2-40B4-BE49-F238E27FC236}">
                <a16:creationId xmlns:a16="http://schemas.microsoft.com/office/drawing/2014/main" id="{3CA18696-0AB8-4C53-8CFB-4A601896C6B6}"/>
              </a:ext>
            </a:extLst>
          </p:cNvPr>
          <p:cNvPicPr>
            <a:picLocks noGrp="1" noChangeAspect="1"/>
          </p:cNvPicPr>
          <p:nvPr>
            <p:ph type="pic" sz="quarter" idx="13"/>
          </p:nvPr>
        </p:nvPicPr>
        <p:blipFill>
          <a:blip r:embed="rId3"/>
          <a:srcRect l="1452" r="17672" b="-2"/>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97AE68A4-F2EB-0E13-298B-3A8D007C564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Understanding Trauma Effects</a:t>
            </a:r>
          </a:p>
          <a:p>
            <a:pPr marL="0" lvl="1" indent="0">
              <a:buFont typeface="Arial" panose="020B0604020202020204" pitchFamily="34" charset="0"/>
              <a:buNone/>
            </a:pPr>
            <a:r>
              <a:rPr lang="en-GB"/>
              <a:t>Recognise</a:t>
            </a:r>
            <a:r>
              <a:t> how trauma impacts memory, communication, and victim </a:t>
            </a:r>
            <a:r>
              <a:rPr dirty="0"/>
              <a:t>disclosure ability in policing contexts.</a:t>
            </a:r>
            <a:endParaRPr lang="en-US" dirty="0"/>
          </a:p>
          <a:p>
            <a:pPr marL="0" indent="0">
              <a:spcBef>
                <a:spcPts val="2500"/>
              </a:spcBef>
              <a:buFont typeface="Arial" panose="020B0604020202020204" pitchFamily="34" charset="0"/>
              <a:buNone/>
            </a:pPr>
            <a:r>
              <a:rPr lang="en-US" b="1"/>
              <a:t>Trauma‑Informed Practices</a:t>
            </a:r>
          </a:p>
          <a:p>
            <a:pPr marL="0" lvl="1" indent="0">
              <a:buFont typeface="Arial" panose="020B0604020202020204" pitchFamily="34" charset="0"/>
              <a:buNone/>
            </a:pPr>
            <a:r>
              <a:t>Use active listening, avoid judgmental language, and reassure victims about safety and dignity.</a:t>
            </a:r>
            <a:endParaRPr lang="en-US"/>
          </a:p>
          <a:p>
            <a:pPr marL="0" indent="0">
              <a:spcBef>
                <a:spcPts val="2500"/>
              </a:spcBef>
              <a:buFont typeface="Arial" panose="020B0604020202020204" pitchFamily="34" charset="0"/>
              <a:buNone/>
            </a:pPr>
            <a:r>
              <a:rPr lang="en-US" b="1" dirty="0"/>
              <a:t>Victim‑</a:t>
            </a:r>
            <a:r>
              <a:rPr lang="en-US" b="1" dirty="0" err="1"/>
              <a:t>Centred</a:t>
            </a:r>
            <a:r>
              <a:rPr lang="en-US" b="1" dirty="0"/>
              <a:t> Approach</a:t>
            </a:r>
          </a:p>
          <a:p>
            <a:pPr marL="0" lvl="1" indent="0">
              <a:buFont typeface="Arial" panose="020B0604020202020204" pitchFamily="34" charset="0"/>
              <a:buNone/>
            </a:pPr>
            <a:r>
              <a:t>Allow victims to speak at their own pace, provide choices, and explain safeguarding pathways clearly.</a:t>
            </a:r>
            <a:endParaRPr lang="en-US"/>
          </a:p>
          <a:p>
            <a:pPr marL="0" indent="0">
              <a:spcBef>
                <a:spcPts val="2500"/>
              </a:spcBef>
              <a:buFont typeface="Arial" panose="020B0604020202020204" pitchFamily="34" charset="0"/>
              <a:buNone/>
            </a:pPr>
            <a:r>
              <a:rPr lang="en-US" b="1"/>
              <a:t>Collaboration with Support Services</a:t>
            </a:r>
          </a:p>
          <a:p>
            <a:pPr marL="0" lvl="1" indent="0">
              <a:buFont typeface="Arial" panose="020B0604020202020204" pitchFamily="34" charset="0"/>
              <a:buNone/>
            </a:pPr>
            <a:r>
              <a:t>Work with counselors, advocacy groups, and cultural mediators to enhance victim safety and trust.</a:t>
            </a:r>
            <a:endParaRPr lang="en-US"/>
          </a:p>
        </p:txBody>
      </p:sp>
      <p:sp>
        <p:nvSpPr>
          <p:cNvPr id="5" name="Footer Placeholder 4">
            <a:extLst>
              <a:ext uri="{FF2B5EF4-FFF2-40B4-BE49-F238E27FC236}">
                <a16:creationId xmlns:a16="http://schemas.microsoft.com/office/drawing/2014/main" id="{3C49BFB6-071B-08A1-F59B-82FC46641DA9}"/>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FB76FC3D-FE6A-7933-B70F-BFAB9DC9E098}"/>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5139384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72238-04BF-72FD-E961-881BDD468B64}"/>
              </a:ext>
            </a:extLst>
          </p:cNvPr>
          <p:cNvSpPr>
            <a:spLocks noGrp="1"/>
          </p:cNvSpPr>
          <p:nvPr>
            <p:ph type="title"/>
          </p:nvPr>
        </p:nvSpPr>
        <p:spPr>
          <a:xfrm>
            <a:off x="678871" y="685800"/>
            <a:ext cx="4274130" cy="1269482"/>
          </a:xfrm>
        </p:spPr>
        <p:txBody>
          <a:bodyPr anchor="t">
            <a:normAutofit/>
          </a:bodyPr>
          <a:lstStyle/>
          <a:p>
            <a:pPr>
              <a:lnSpc>
                <a:spcPct val="90000"/>
              </a:lnSpc>
            </a:pPr>
            <a:r>
              <a:rPr lang="en-US" sz="2000"/>
              <a:t>Key Operational Takeaways for Future Police Officers</a:t>
            </a:r>
          </a:p>
        </p:txBody>
      </p:sp>
      <p:pic>
        <p:nvPicPr>
          <p:cNvPr id="6" name="Content Placeholder 5" descr="One man only / waist up / rear view / back of 30-39 years old adult handsome people brown hair / short hair / with beard caucasian male / young men police force / security staff sitting / resting in front of white background wearing hat / badge / necktie / uniform / button down shirt / shirt who is smiling / happy / cheerful who is pointing">
            <a:extLst>
              <a:ext uri="{FF2B5EF4-FFF2-40B4-BE49-F238E27FC236}">
                <a16:creationId xmlns:a16="http://schemas.microsoft.com/office/drawing/2014/main" id="{069E2BDA-EBFC-4419-857C-748C8DEF7EE5}"/>
              </a:ext>
            </a:extLst>
          </p:cNvPr>
          <p:cNvPicPr>
            <a:picLocks noGrp="1" noChangeAspect="1"/>
          </p:cNvPicPr>
          <p:nvPr>
            <p:ph type="pic" sz="quarter" idx="13"/>
          </p:nvPr>
        </p:nvPicPr>
        <p:blipFill>
          <a:blip r:embed="rId3"/>
          <a:srcRect l="13464" r="1" b="1"/>
          <a:stretch>
            <a:fillRect/>
          </a:stretch>
        </p:blipFill>
        <p:spPr>
          <a:xfrm>
            <a:off x="678871" y="2173850"/>
            <a:ext cx="4274130" cy="3963682"/>
          </a:xfrm>
        </p:spPr>
      </p:pic>
      <p:sp>
        <p:nvSpPr>
          <p:cNvPr id="4" name="Content Placeholder 3">
            <a:extLst>
              <a:ext uri="{FF2B5EF4-FFF2-40B4-BE49-F238E27FC236}">
                <a16:creationId xmlns:a16="http://schemas.microsoft.com/office/drawing/2014/main" id="{F2C17870-CEC1-4850-EB0C-E6605927312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3333" y="685800"/>
            <a:ext cx="5932867" cy="5477257"/>
          </a:xfrm>
        </p:spPr>
        <p:txBody>
          <a:bodyPr>
            <a:normAutofit/>
          </a:bodyPr>
          <a:lstStyle/>
          <a:p>
            <a:pPr marL="0" indent="0">
              <a:spcBef>
                <a:spcPts val="2500"/>
              </a:spcBef>
              <a:buFont typeface="Arial" panose="020B0604020202020204" pitchFamily="34" charset="0"/>
              <a:buNone/>
            </a:pPr>
            <a:r>
              <a:rPr lang="en-US" b="1"/>
              <a:t>Complex Honour-Based Abuse</a:t>
            </a:r>
          </a:p>
          <a:p>
            <a:pPr marL="0" lvl="1" indent="0">
              <a:buFont typeface="Arial" panose="020B0604020202020204" pitchFamily="34" charset="0"/>
              <a:buNone/>
            </a:pPr>
            <a:r>
              <a:t>Honour-based abuse involves family and community, complicating investigations and increasing victim vulnerability.</a:t>
            </a:r>
            <a:endParaRPr lang="en-US"/>
          </a:p>
          <a:p>
            <a:pPr marL="0" indent="0">
              <a:spcBef>
                <a:spcPts val="2500"/>
              </a:spcBef>
              <a:buFont typeface="Arial" panose="020B0604020202020204" pitchFamily="34" charset="0"/>
              <a:buNone/>
            </a:pPr>
            <a:r>
              <a:rPr lang="en-US" b="1"/>
              <a:t>Legal Seriousness and Early Identification</a:t>
            </a:r>
          </a:p>
          <a:p>
            <a:pPr marL="0" lvl="1" indent="0">
              <a:buFont typeface="Arial" panose="020B0604020202020204" pitchFamily="34" charset="0"/>
              <a:buNone/>
            </a:pPr>
            <a:r>
              <a:t>Forced marriage and FGM are serious offences with harsh penalties; early identification of victims is critical.</a:t>
            </a:r>
            <a:endParaRPr lang="en-US"/>
          </a:p>
          <a:p>
            <a:pPr marL="0" indent="0">
              <a:spcBef>
                <a:spcPts val="2500"/>
              </a:spcBef>
              <a:buFont typeface="Arial" panose="020B0604020202020204" pitchFamily="34" charset="0"/>
              <a:buNone/>
            </a:pPr>
            <a:r>
              <a:rPr lang="en-US" b="1"/>
              <a:t>Proactive Safeguarding Approach</a:t>
            </a:r>
          </a:p>
          <a:p>
            <a:pPr marL="0" lvl="1" indent="0">
              <a:buFont typeface="Arial" panose="020B0604020202020204" pitchFamily="34" charset="0"/>
              <a:buNone/>
            </a:pPr>
            <a:r>
              <a:t>Policing must prioritize victim safety, confidentiality, and avoid escalating risks like family mediation.</a:t>
            </a:r>
            <a:endParaRPr lang="en-US"/>
          </a:p>
          <a:p>
            <a:pPr marL="0" indent="0">
              <a:spcBef>
                <a:spcPts val="2500"/>
              </a:spcBef>
              <a:buFont typeface="Arial" panose="020B0604020202020204" pitchFamily="34" charset="0"/>
              <a:buNone/>
            </a:pPr>
            <a:r>
              <a:rPr lang="en-US" b="1"/>
              <a:t>Multi-Agency Cooperation and Support</a:t>
            </a:r>
          </a:p>
          <a:p>
            <a:pPr marL="0" lvl="1" indent="0">
              <a:buFont typeface="Arial" panose="020B0604020202020204" pitchFamily="34" charset="0"/>
              <a:buNone/>
            </a:pPr>
            <a:r>
              <a:t>Collaborative efforts strengthen protection strategies using victim-centred, trauma-informed approaches.</a:t>
            </a:r>
            <a:endParaRPr lang="en-US"/>
          </a:p>
        </p:txBody>
      </p:sp>
      <p:sp>
        <p:nvSpPr>
          <p:cNvPr id="5" name="Footer Placeholder 4">
            <a:extLst>
              <a:ext uri="{FF2B5EF4-FFF2-40B4-BE49-F238E27FC236}">
                <a16:creationId xmlns:a16="http://schemas.microsoft.com/office/drawing/2014/main" id="{7AD0AEB0-E503-4684-D933-01AEB57A97DD}"/>
              </a:ext>
            </a:extLst>
          </p:cNvPr>
          <p:cNvSpPr>
            <a:spLocks noGrp="1"/>
          </p:cNvSpPr>
          <p:nvPr>
            <p:ph type="ftr" sz="quarter" idx="16"/>
          </p:nvPr>
        </p:nvSpPr>
        <p:spPr>
          <a:xfrm>
            <a:off x="678871" y="6343955"/>
            <a:ext cx="2739181" cy="365125"/>
          </a:xfrm>
        </p:spPr>
        <p:txBody>
          <a:bodyPr anchor="ctr">
            <a:normAutofit fontScale="92500" lnSpcReduction="20000"/>
          </a:bodyPr>
          <a:lstStyle/>
          <a:p>
            <a:pPr>
              <a:spcAft>
                <a:spcPts val="600"/>
              </a:spcAft>
            </a:pPr>
            <a:r>
              <a:rPr lang="en-US" sz="1100" cap="all">
                <a:latin typeface="Calibri"/>
                <a:ea typeface="Calibri"/>
                <a:cs typeface="Calibri"/>
              </a:rPr>
              <a:t>Honour based abuse, Forced Marriage &amp; Female genital Mutilation</a:t>
            </a:r>
            <a:endParaRPr lang="en-US"/>
          </a:p>
        </p:txBody>
      </p:sp>
      <p:pic>
        <p:nvPicPr>
          <p:cNvPr id="7" name="Picture 6" descr="A blue background with white text&#10;&#10;AI-generated content may be incorrect.">
            <a:extLst>
              <a:ext uri="{FF2B5EF4-FFF2-40B4-BE49-F238E27FC236}">
                <a16:creationId xmlns:a16="http://schemas.microsoft.com/office/drawing/2014/main" id="{092BA35D-0565-6694-5932-2B576AB769E4}"/>
              </a:ext>
            </a:extLst>
          </p:cNvPr>
          <p:cNvPicPr>
            <a:picLocks noChangeAspect="1"/>
          </p:cNvPicPr>
          <p:nvPr/>
        </p:nvPicPr>
        <p:blipFill>
          <a:blip r:embed="rId4"/>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20133696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E6E2A-C6CA-9D14-A63D-9D24D3C80621}"/>
              </a:ext>
            </a:extLst>
          </p:cNvPr>
          <p:cNvSpPr>
            <a:spLocks noGrp="1"/>
          </p:cNvSpPr>
          <p:nvPr>
            <p:ph type="title"/>
          </p:nvPr>
        </p:nvSpPr>
        <p:spPr>
          <a:xfrm>
            <a:off x="342900" y="205979"/>
            <a:ext cx="11182350" cy="857250"/>
          </a:xfrm>
        </p:spPr>
        <p:txBody>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GB" sz="2000" dirty="0"/>
              <a:t>Case Study: “Aisha”</a:t>
            </a:r>
            <a:r>
              <a:rPr lang="en-GB" dirty="0"/>
              <a:t> </a:t>
            </a:r>
          </a:p>
        </p:txBody>
      </p:sp>
      <p:sp>
        <p:nvSpPr>
          <p:cNvPr id="3" name="Content Placeholder 2">
            <a:extLst>
              <a:ext uri="{FF2B5EF4-FFF2-40B4-BE49-F238E27FC236}">
                <a16:creationId xmlns:a16="http://schemas.microsoft.com/office/drawing/2014/main" id="{FC1990EB-8179-6C4A-FD7E-01B352E2140F}"/>
              </a:ext>
            </a:extLst>
          </p:cNvPr>
          <p:cNvSpPr>
            <a:spLocks noGrp="1"/>
          </p:cNvSpPr>
          <p:nvPr>
            <p:ph sz="half" idx="1"/>
          </p:nvPr>
        </p:nvSpPr>
        <p:spPr>
          <a:xfrm>
            <a:off x="342900" y="1314450"/>
            <a:ext cx="5524500" cy="5029200"/>
          </a:xfrm>
        </p:spPr>
        <p:txBody>
          <a:bodyPr vert="horz" lIns="91440" tIns="45720" rIns="91440" bIns="45720" rtlCol="0" anchor="t">
            <a:no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fontAlgn="base"/>
            <a:r>
              <a:rPr lang="en-GB" sz="1200" dirty="0"/>
              <a:t>Aisha Rahman is a 19-year-old university student studying business at a university in South Wales. She lives at home with her parents and two younger brothers. </a:t>
            </a:r>
          </a:p>
          <a:p>
            <a:pPr fontAlgn="base"/>
            <a:r>
              <a:rPr lang="en-GB" sz="1200" dirty="0"/>
              <a:t>Her family are well known within their local community and are active in a local cultural association. </a:t>
            </a:r>
          </a:p>
          <a:p>
            <a:pPr fontAlgn="base"/>
            <a:r>
              <a:rPr lang="en-GB" sz="1200" dirty="0"/>
              <a:t>Aisha has previously been described by friends as outgoing and sociable, but over the last few </a:t>
            </a:r>
            <a:r>
              <a:rPr lang="en-GB" sz="1200"/>
              <a:t>months her behaviour has changed. </a:t>
            </a:r>
            <a:endParaRPr lang="en-GB" sz="1200" dirty="0"/>
          </a:p>
          <a:p>
            <a:pPr fontAlgn="base"/>
            <a:r>
              <a:rPr lang="en-GB" sz="1200" dirty="0"/>
              <a:t>Aisha’s university tutor becomes concerned after noticing that she has: </a:t>
            </a:r>
          </a:p>
          <a:p>
            <a:pPr fontAlgn="base"/>
            <a:r>
              <a:rPr lang="en-GB" sz="1200" dirty="0"/>
              <a:t>Missed several lectures, appeared withdrawn in class and seemed anxious during a recent seminar </a:t>
            </a:r>
          </a:p>
          <a:p>
            <a:pPr fontAlgn="base"/>
            <a:r>
              <a:rPr lang="en-GB" sz="1200" dirty="0"/>
              <a:t>After the class, Aisha tells the tutor she is worried about travelling abroad with her family </a:t>
            </a:r>
            <a:r>
              <a:rPr lang="en-GB" sz="1200"/>
              <a:t>during the summer.  She says: </a:t>
            </a:r>
            <a:endParaRPr lang="en-GB" sz="1200" dirty="0"/>
          </a:p>
          <a:p>
            <a:pPr fontAlgn="base"/>
            <a:r>
              <a:rPr lang="en-GB" sz="1200" dirty="0"/>
              <a:t>“My parents say we’re visiting relatives, but I think they want me to get married when we go.” </a:t>
            </a:r>
          </a:p>
          <a:p>
            <a:pPr fontAlgn="base"/>
            <a:r>
              <a:rPr lang="en-GB" sz="1200" dirty="0"/>
              <a:t>When asked whether she wants to marry the person, Aisha states: </a:t>
            </a:r>
          </a:p>
          <a:p>
            <a:pPr fontAlgn="base"/>
            <a:r>
              <a:rPr lang="en-GB" sz="1200" dirty="0"/>
              <a:t>“No. I’ve never even met him properly.” </a:t>
            </a:r>
          </a:p>
          <a:p>
            <a:pPr fontAlgn="base"/>
            <a:r>
              <a:rPr lang="en-GB" sz="1200" dirty="0"/>
              <a:t>She becomes upset and asks the tutor not to tell her parents. </a:t>
            </a:r>
          </a:p>
          <a:p>
            <a:endParaRPr lang="en-GB" sz="1500" dirty="0"/>
          </a:p>
        </p:txBody>
      </p:sp>
      <p:sp>
        <p:nvSpPr>
          <p:cNvPr id="4" name="Content Placeholder 3">
            <a:extLst>
              <a:ext uri="{FF2B5EF4-FFF2-40B4-BE49-F238E27FC236}">
                <a16:creationId xmlns:a16="http://schemas.microsoft.com/office/drawing/2014/main" id="{FBB28FCE-684B-C03E-B25A-A215755B9749}"/>
              </a:ext>
            </a:extLst>
          </p:cNvPr>
          <p:cNvSpPr>
            <a:spLocks noGrp="1"/>
          </p:cNvSpPr>
          <p:nvPr>
            <p:ph sz="half" idx="2"/>
          </p:nvPr>
        </p:nvSpPr>
        <p:spPr>
          <a:xfrm>
            <a:off x="6096000" y="1314450"/>
            <a:ext cx="5429250" cy="5029200"/>
          </a:xfrm>
        </p:spPr>
        <p:txBody>
          <a:bodyPr vert="horz" lIns="91440" tIns="45720" rIns="91440" bIns="45720" rtlCol="0" anchor="t">
            <a:normAutofit fontScale="92500" lnSpcReduction="10000"/>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fontAlgn="base"/>
            <a:r>
              <a:rPr lang="en-GB" dirty="0"/>
              <a:t>A week later, Aisha’s friend contacts the police via the non-emergency number. </a:t>
            </a:r>
          </a:p>
          <a:p>
            <a:pPr fontAlgn="base"/>
            <a:r>
              <a:rPr lang="en-GB"/>
              <a:t>The friend reports that: Aisha’s phone has been taken away by her parents. </a:t>
            </a:r>
          </a:p>
          <a:p>
            <a:pPr fontAlgn="base"/>
            <a:r>
              <a:rPr lang="en-GB" dirty="0"/>
              <a:t>Her parents have cancelled her university accommodation for next year. </a:t>
            </a:r>
          </a:p>
          <a:p>
            <a:pPr fontAlgn="base"/>
            <a:r>
              <a:rPr lang="en-GB" dirty="0"/>
              <a:t>The family are planning to travel abroad in two weeks’ time. </a:t>
            </a:r>
          </a:p>
          <a:p>
            <a:pPr fontAlgn="base"/>
            <a:r>
              <a:rPr lang="en-GB" dirty="0"/>
              <a:t>Aisha recently said she was “terrified of what might happen” if she refuses to marry. </a:t>
            </a:r>
          </a:p>
          <a:p>
            <a:pPr fontAlgn="base"/>
            <a:r>
              <a:rPr lang="en-GB"/>
              <a:t>Officers attend the family home to conduct a welfare check. </a:t>
            </a:r>
          </a:p>
          <a:p>
            <a:pPr fontAlgn="base"/>
            <a:r>
              <a:rPr lang="en-GB"/>
              <a:t>During the visit: Aisha’s father states that the family are travelling abroad for a holiday and family </a:t>
            </a:r>
            <a:r>
              <a:rPr lang="en-GB" dirty="0"/>
              <a:t>celebration. </a:t>
            </a:r>
          </a:p>
          <a:p>
            <a:pPr fontAlgn="base"/>
            <a:r>
              <a:rPr lang="en-GB" dirty="0"/>
              <a:t>He insists the police are “misunderstanding cultural traditions.” </a:t>
            </a:r>
          </a:p>
          <a:p>
            <a:pPr fontAlgn="base"/>
            <a:r>
              <a:rPr lang="en-GB"/>
              <a:t>Aisha appears quiet and avoids eye contact. When briefly spoken to alone, she tells officers: </a:t>
            </a:r>
          </a:p>
          <a:p>
            <a:pPr fontAlgn="base"/>
            <a:r>
              <a:rPr lang="en-GB" dirty="0"/>
              <a:t>“If my parents find out I spoke to you, things will get much worse.” </a:t>
            </a:r>
          </a:p>
          <a:p>
            <a:pPr fontAlgn="base"/>
            <a:r>
              <a:rPr lang="en-GB" dirty="0"/>
              <a:t>She also says she does not want to marry but feels she has no choice. </a:t>
            </a:r>
          </a:p>
          <a:p>
            <a:endParaRPr lang="en-GB" dirty="0"/>
          </a:p>
        </p:txBody>
      </p:sp>
      <p:pic>
        <p:nvPicPr>
          <p:cNvPr id="6" name="Picture 5" descr="A blue background with white text&#10;&#10;AI-generated content may be incorrect.">
            <a:extLst>
              <a:ext uri="{FF2B5EF4-FFF2-40B4-BE49-F238E27FC236}">
                <a16:creationId xmlns:a16="http://schemas.microsoft.com/office/drawing/2014/main" id="{F84E5DD5-7954-0977-12CB-85E6E80EE593}"/>
              </a:ext>
            </a:extLst>
          </p:cNvPr>
          <p:cNvPicPr>
            <a:picLocks noChangeAspect="1"/>
          </p:cNvPicPr>
          <p:nvPr/>
        </p:nvPicPr>
        <p:blipFill>
          <a:blip r:embed="rId2"/>
          <a:stretch>
            <a:fillRect/>
          </a:stretch>
        </p:blipFill>
        <p:spPr>
          <a:xfrm>
            <a:off x="10370608" y="6181196"/>
            <a:ext cx="1824567" cy="678392"/>
          </a:xfrm>
          <a:prstGeom prst="rect">
            <a:avLst/>
          </a:prstGeom>
        </p:spPr>
      </p:pic>
    </p:spTree>
    <p:extLst>
      <p:ext uri="{BB962C8B-B14F-4D97-AF65-F5344CB8AC3E}">
        <p14:creationId xmlns:p14="http://schemas.microsoft.com/office/powerpoint/2010/main" val="211724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fade">
                                      <p:cBhvr>
                                        <p:cTn id="57" dur="500"/>
                                        <p:tgtEl>
                                          <p:spTgt spid="4">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
                                            <p:txEl>
                                              <p:pRg st="1" end="1"/>
                                            </p:txEl>
                                          </p:spTgt>
                                        </p:tgtEl>
                                        <p:attrNameLst>
                                          <p:attrName>style.visibility</p:attrName>
                                        </p:attrNameLst>
                                      </p:cBhvr>
                                      <p:to>
                                        <p:strVal val="visible"/>
                                      </p:to>
                                    </p:set>
                                    <p:animEffect transition="in" filter="fade">
                                      <p:cBhvr>
                                        <p:cTn id="62" dur="500"/>
                                        <p:tgtEl>
                                          <p:spTgt spid="4">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Effect transition="in" filter="fade">
                                      <p:cBhvr>
                                        <p:cTn id="67" dur="500"/>
                                        <p:tgtEl>
                                          <p:spTgt spid="4">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4">
                                            <p:txEl>
                                              <p:pRg st="3" end="3"/>
                                            </p:txEl>
                                          </p:spTgt>
                                        </p:tgtEl>
                                        <p:attrNameLst>
                                          <p:attrName>style.visibility</p:attrName>
                                        </p:attrNameLst>
                                      </p:cBhvr>
                                      <p:to>
                                        <p:strVal val="visible"/>
                                      </p:to>
                                    </p:set>
                                    <p:animEffect transition="in" filter="fade">
                                      <p:cBhvr>
                                        <p:cTn id="72" dur="500"/>
                                        <p:tgtEl>
                                          <p:spTgt spid="4">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4">
                                            <p:txEl>
                                              <p:pRg st="4" end="4"/>
                                            </p:txEl>
                                          </p:spTgt>
                                        </p:tgtEl>
                                        <p:attrNameLst>
                                          <p:attrName>style.visibility</p:attrName>
                                        </p:attrNameLst>
                                      </p:cBhvr>
                                      <p:to>
                                        <p:strVal val="visible"/>
                                      </p:to>
                                    </p:set>
                                    <p:animEffect transition="in" filter="fade">
                                      <p:cBhvr>
                                        <p:cTn id="77" dur="500"/>
                                        <p:tgtEl>
                                          <p:spTgt spid="4">
                                            <p:txEl>
                                              <p:pRg st="4" end="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4">
                                            <p:txEl>
                                              <p:pRg st="5" end="5"/>
                                            </p:txEl>
                                          </p:spTgt>
                                        </p:tgtEl>
                                        <p:attrNameLst>
                                          <p:attrName>style.visibility</p:attrName>
                                        </p:attrNameLst>
                                      </p:cBhvr>
                                      <p:to>
                                        <p:strVal val="visible"/>
                                      </p:to>
                                    </p:set>
                                    <p:animEffect transition="in" filter="fade">
                                      <p:cBhvr>
                                        <p:cTn id="82" dur="500"/>
                                        <p:tgtEl>
                                          <p:spTgt spid="4">
                                            <p:txEl>
                                              <p:pRg st="5" end="5"/>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4">
                                            <p:txEl>
                                              <p:pRg st="6" end="6"/>
                                            </p:txEl>
                                          </p:spTgt>
                                        </p:tgtEl>
                                        <p:attrNameLst>
                                          <p:attrName>style.visibility</p:attrName>
                                        </p:attrNameLst>
                                      </p:cBhvr>
                                      <p:to>
                                        <p:strVal val="visible"/>
                                      </p:to>
                                    </p:set>
                                    <p:animEffect transition="in" filter="fade">
                                      <p:cBhvr>
                                        <p:cTn id="87" dur="500"/>
                                        <p:tgtEl>
                                          <p:spTgt spid="4">
                                            <p:txEl>
                                              <p:pRg st="6" end="6"/>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4">
                                            <p:txEl>
                                              <p:pRg st="7" end="7"/>
                                            </p:txEl>
                                          </p:spTgt>
                                        </p:tgtEl>
                                        <p:attrNameLst>
                                          <p:attrName>style.visibility</p:attrName>
                                        </p:attrNameLst>
                                      </p:cBhvr>
                                      <p:to>
                                        <p:strVal val="visible"/>
                                      </p:to>
                                    </p:set>
                                    <p:animEffect transition="in" filter="fade">
                                      <p:cBhvr>
                                        <p:cTn id="92" dur="500"/>
                                        <p:tgtEl>
                                          <p:spTgt spid="4">
                                            <p:txEl>
                                              <p:pRg st="7" end="7"/>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4">
                                            <p:txEl>
                                              <p:pRg st="8" end="8"/>
                                            </p:txEl>
                                          </p:spTgt>
                                        </p:tgtEl>
                                        <p:attrNameLst>
                                          <p:attrName>style.visibility</p:attrName>
                                        </p:attrNameLst>
                                      </p:cBhvr>
                                      <p:to>
                                        <p:strVal val="visible"/>
                                      </p:to>
                                    </p:set>
                                    <p:animEffect transition="in" filter="fade">
                                      <p:cBhvr>
                                        <p:cTn id="97" dur="500"/>
                                        <p:tgtEl>
                                          <p:spTgt spid="4">
                                            <p:txEl>
                                              <p:pRg st="8" end="8"/>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4">
                                            <p:txEl>
                                              <p:pRg st="9" end="9"/>
                                            </p:txEl>
                                          </p:spTgt>
                                        </p:tgtEl>
                                        <p:attrNameLst>
                                          <p:attrName>style.visibility</p:attrName>
                                        </p:attrNameLst>
                                      </p:cBhvr>
                                      <p:to>
                                        <p:strVal val="visible"/>
                                      </p:to>
                                    </p:set>
                                    <p:animEffect transition="in" filter="fade">
                                      <p:cBhvr>
                                        <p:cTn id="102" dur="500"/>
                                        <p:tgtEl>
                                          <p:spTgt spid="4">
                                            <p:txEl>
                                              <p:pRg st="9" end="9"/>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4">
                                            <p:txEl>
                                              <p:pRg st="10" end="10"/>
                                            </p:txEl>
                                          </p:spTgt>
                                        </p:tgtEl>
                                        <p:attrNameLst>
                                          <p:attrName>style.visibility</p:attrName>
                                        </p:attrNameLst>
                                      </p:cBhvr>
                                      <p:to>
                                        <p:strVal val="visible"/>
                                      </p:to>
                                    </p:set>
                                    <p:animEffect transition="in" filter="fade">
                                      <p:cBhvr>
                                        <p:cTn id="107"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17C8D-A690-EFC4-96BA-3EA2A068D6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D3A6F9-0596-396A-9E0F-3F4E8C46443D}"/>
              </a:ext>
            </a:extLst>
          </p:cNvPr>
          <p:cNvSpPr>
            <a:spLocks noGrp="1"/>
          </p:cNvSpPr>
          <p:nvPr>
            <p:ph type="title"/>
          </p:nvPr>
        </p:nvSpPr>
        <p:spPr>
          <a:xfrm>
            <a:off x="342900" y="205979"/>
            <a:ext cx="11182350" cy="857250"/>
          </a:xfrm>
        </p:spPr>
        <p:txBody>
          <a:bodyPr>
            <a:norm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GB" sz="2000" dirty="0"/>
              <a:t>Case Study: “Aisha” </a:t>
            </a:r>
          </a:p>
        </p:txBody>
      </p:sp>
      <p:sp>
        <p:nvSpPr>
          <p:cNvPr id="3" name="Content Placeholder 2">
            <a:extLst>
              <a:ext uri="{FF2B5EF4-FFF2-40B4-BE49-F238E27FC236}">
                <a16:creationId xmlns:a16="http://schemas.microsoft.com/office/drawing/2014/main" id="{BD2640B9-A193-2BBE-0689-FB490639C123}"/>
              </a:ext>
            </a:extLst>
          </p:cNvPr>
          <p:cNvSpPr>
            <a:spLocks noGrp="1"/>
          </p:cNvSpPr>
          <p:nvPr>
            <p:ph sz="half" idx="1"/>
          </p:nvPr>
        </p:nvSpPr>
        <p:spPr>
          <a:xfrm>
            <a:off x="342900" y="1314450"/>
            <a:ext cx="5524500" cy="5029200"/>
          </a:xfrm>
        </p:spPr>
        <p:txBody>
          <a:bodyPr vert="horz" lIns="91440" tIns="45720" rIns="91440" bIns="45720" rtlCol="0" anchor="t">
            <a:no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fontAlgn="base"/>
            <a:r>
              <a:rPr lang="en-GB" sz="1200" dirty="0"/>
              <a:t>1. Identifying Risk </a:t>
            </a:r>
          </a:p>
          <a:p>
            <a:pPr fontAlgn="base"/>
            <a:r>
              <a:rPr lang="en-GB" sz="1200" dirty="0"/>
              <a:t>What indicators of forced marriage or honour-based abuse are present in </a:t>
            </a:r>
            <a:r>
              <a:rPr lang="en-GB" sz="1200"/>
              <a:t>this case? </a:t>
            </a:r>
          </a:p>
          <a:p>
            <a:pPr fontAlgn="base"/>
            <a:r>
              <a:rPr lang="en-GB" sz="1200" dirty="0"/>
              <a:t>Planned overseas travel </a:t>
            </a:r>
          </a:p>
          <a:p>
            <a:pPr fontAlgn="base"/>
            <a:r>
              <a:rPr lang="en-GB" sz="1200" dirty="0"/>
              <a:t>Fear of family retaliation </a:t>
            </a:r>
          </a:p>
          <a:p>
            <a:pPr fontAlgn="base"/>
            <a:r>
              <a:rPr lang="en-GB" sz="1200" dirty="0"/>
              <a:t>Withdrawal from education </a:t>
            </a:r>
          </a:p>
          <a:p>
            <a:pPr fontAlgn="base"/>
            <a:r>
              <a:rPr lang="en-GB" sz="1200" dirty="0"/>
              <a:t>Removal of phone/internet access </a:t>
            </a:r>
          </a:p>
          <a:p>
            <a:pPr fontAlgn="base"/>
            <a:r>
              <a:rPr lang="en-GB" sz="1200" dirty="0"/>
              <a:t>Statements indicating lack of consent </a:t>
            </a:r>
          </a:p>
          <a:p>
            <a:pPr fontAlgn="base"/>
            <a:endParaRPr lang="en-GB" sz="1200" dirty="0"/>
          </a:p>
          <a:p>
            <a:pPr fontAlgn="base"/>
            <a:r>
              <a:rPr lang="en-GB" sz="1200" dirty="0"/>
              <a:t>2. Immediate Safeguarding </a:t>
            </a:r>
          </a:p>
          <a:p>
            <a:pPr fontAlgn="base"/>
            <a:r>
              <a:rPr lang="en-GB" sz="1200"/>
              <a:t>What immediate safeguarding actions should officers consider? </a:t>
            </a:r>
          </a:p>
          <a:p>
            <a:pPr fontAlgn="base"/>
            <a:r>
              <a:rPr lang="en-GB" sz="1200" dirty="0"/>
              <a:t>Conducting a private victim interview </a:t>
            </a:r>
          </a:p>
          <a:p>
            <a:pPr fontAlgn="base"/>
            <a:r>
              <a:rPr lang="en-GB" sz="1200" dirty="0"/>
              <a:t>Referring to specialist safeguarding units </a:t>
            </a:r>
          </a:p>
          <a:p>
            <a:pPr fontAlgn="base"/>
            <a:r>
              <a:rPr lang="en-GB" sz="1200" dirty="0"/>
              <a:t>Considering a Forced Marriage Protection Order </a:t>
            </a:r>
          </a:p>
          <a:p>
            <a:pPr fontAlgn="base"/>
            <a:r>
              <a:rPr lang="en-GB" sz="1200" dirty="0"/>
              <a:t>Ensuring the victim has safe contact options </a:t>
            </a:r>
          </a:p>
          <a:p>
            <a:endParaRPr lang="en-GB" sz="1500" dirty="0"/>
          </a:p>
        </p:txBody>
      </p:sp>
      <p:sp>
        <p:nvSpPr>
          <p:cNvPr id="4" name="Content Placeholder 3">
            <a:extLst>
              <a:ext uri="{FF2B5EF4-FFF2-40B4-BE49-F238E27FC236}">
                <a16:creationId xmlns:a16="http://schemas.microsoft.com/office/drawing/2014/main" id="{7F11C953-D5F6-60E4-8619-C8B202231689}"/>
              </a:ext>
            </a:extLst>
          </p:cNvPr>
          <p:cNvSpPr>
            <a:spLocks noGrp="1"/>
          </p:cNvSpPr>
          <p:nvPr>
            <p:ph sz="half" idx="2"/>
          </p:nvPr>
        </p:nvSpPr>
        <p:spPr>
          <a:xfrm>
            <a:off x="6096000" y="1314450"/>
            <a:ext cx="5429250" cy="5029200"/>
          </a:xfrm>
        </p:spPr>
        <p:txBody>
          <a:bodyPr vert="horz" lIns="91440" tIns="45720" rIns="91440" bIns="45720" rtlCol="0" anchor="t">
            <a:normAutofit fontScale="92500" lnSpcReduction="10000"/>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fontAlgn="base"/>
            <a:r>
              <a:rPr lang="en-GB" dirty="0"/>
              <a:t>3. Investigative Considerations </a:t>
            </a:r>
          </a:p>
          <a:p>
            <a:pPr fontAlgn="base"/>
            <a:r>
              <a:rPr lang="en-GB"/>
              <a:t>What criminal offences may potentially be involved? </a:t>
            </a:r>
          </a:p>
          <a:p>
            <a:pPr fontAlgn="base"/>
            <a:r>
              <a:rPr lang="en-GB" dirty="0"/>
              <a:t>Forced marriage offences under the </a:t>
            </a:r>
          </a:p>
          <a:p>
            <a:pPr fontAlgn="base"/>
            <a:r>
              <a:rPr lang="en-GB" dirty="0"/>
              <a:t>Anti-social Behaviour, Crime and Policing Act 2014 </a:t>
            </a:r>
          </a:p>
          <a:p>
            <a:pPr fontAlgn="base"/>
            <a:r>
              <a:rPr lang="en-GB" dirty="0"/>
              <a:t>They may also consider: </a:t>
            </a:r>
          </a:p>
          <a:p>
            <a:pPr fontAlgn="base"/>
            <a:r>
              <a:rPr lang="en-GB" dirty="0"/>
              <a:t>Coercive or controlling behaviour </a:t>
            </a:r>
          </a:p>
          <a:p>
            <a:pPr fontAlgn="base"/>
            <a:r>
              <a:rPr lang="en-GB" dirty="0"/>
              <a:t>Threats or intimidation </a:t>
            </a:r>
          </a:p>
          <a:p>
            <a:pPr fontAlgn="base"/>
            <a:endParaRPr lang="en-GB" dirty="0"/>
          </a:p>
          <a:p>
            <a:pPr fontAlgn="base"/>
            <a:r>
              <a:rPr lang="en-GB" dirty="0"/>
              <a:t>4. Policing Approach </a:t>
            </a:r>
          </a:p>
          <a:p>
            <a:pPr fontAlgn="base"/>
            <a:r>
              <a:rPr lang="en-GB" dirty="0"/>
              <a:t>Why is it important that officers do not attempt mediation with the family? </a:t>
            </a:r>
          </a:p>
          <a:p>
            <a:pPr fontAlgn="base"/>
            <a:r>
              <a:rPr lang="en-GB" dirty="0"/>
              <a:t>Increase victim risk </a:t>
            </a:r>
          </a:p>
          <a:p>
            <a:pPr fontAlgn="base"/>
            <a:r>
              <a:rPr lang="en-GB" dirty="0"/>
              <a:t>Alert perpetrators </a:t>
            </a:r>
          </a:p>
          <a:p>
            <a:pPr fontAlgn="base"/>
            <a:r>
              <a:rPr lang="en-GB" dirty="0"/>
              <a:t>Escalate abuse within the household </a:t>
            </a:r>
          </a:p>
          <a:p>
            <a:endParaRPr lang="en-GB" dirty="0"/>
          </a:p>
        </p:txBody>
      </p:sp>
      <p:pic>
        <p:nvPicPr>
          <p:cNvPr id="6" name="Picture 5" descr="A blue background with white text&#10;&#10;AI-generated content may be incorrect.">
            <a:extLst>
              <a:ext uri="{FF2B5EF4-FFF2-40B4-BE49-F238E27FC236}">
                <a16:creationId xmlns:a16="http://schemas.microsoft.com/office/drawing/2014/main" id="{E6CAEB0F-A38A-D112-54E4-EF6C83FECA8E}"/>
              </a:ext>
            </a:extLst>
          </p:cNvPr>
          <p:cNvPicPr>
            <a:picLocks noChangeAspect="1"/>
          </p:cNvPicPr>
          <p:nvPr/>
        </p:nvPicPr>
        <p:blipFill>
          <a:blip r:embed="rId2"/>
          <a:stretch>
            <a:fillRect/>
          </a:stretch>
        </p:blipFill>
        <p:spPr>
          <a:xfrm>
            <a:off x="10127191" y="6085946"/>
            <a:ext cx="2067984" cy="773642"/>
          </a:xfrm>
          <a:prstGeom prst="rect">
            <a:avLst/>
          </a:prstGeom>
        </p:spPr>
      </p:pic>
    </p:spTree>
    <p:extLst>
      <p:ext uri="{BB962C8B-B14F-4D97-AF65-F5344CB8AC3E}">
        <p14:creationId xmlns:p14="http://schemas.microsoft.com/office/powerpoint/2010/main" val="247201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fade">
                                      <p:cBhvr>
                                        <p:cTn id="57" dur="500"/>
                                        <p:tgtEl>
                                          <p:spTgt spid="3">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fade">
                                      <p:cBhvr>
                                        <p:cTn id="62" dur="500"/>
                                        <p:tgtEl>
                                          <p:spTgt spid="3">
                                            <p:txEl>
                                              <p:pRg st="12" end="1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Effect transition="in" filter="fade">
                                      <p:cBhvr>
                                        <p:cTn id="67" dur="500"/>
                                        <p:tgtEl>
                                          <p:spTgt spid="3">
                                            <p:txEl>
                                              <p:pRg st="13" end="1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4">
                                            <p:txEl>
                                              <p:pRg st="0" end="0"/>
                                            </p:txEl>
                                          </p:spTgt>
                                        </p:tgtEl>
                                        <p:attrNameLst>
                                          <p:attrName>style.visibility</p:attrName>
                                        </p:attrNameLst>
                                      </p:cBhvr>
                                      <p:to>
                                        <p:strVal val="visible"/>
                                      </p:to>
                                    </p:set>
                                    <p:animEffect transition="in" filter="fade">
                                      <p:cBhvr>
                                        <p:cTn id="72" dur="500"/>
                                        <p:tgtEl>
                                          <p:spTgt spid="4">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4">
                                            <p:txEl>
                                              <p:pRg st="1" end="1"/>
                                            </p:txEl>
                                          </p:spTgt>
                                        </p:tgtEl>
                                        <p:attrNameLst>
                                          <p:attrName>style.visibility</p:attrName>
                                        </p:attrNameLst>
                                      </p:cBhvr>
                                      <p:to>
                                        <p:strVal val="visible"/>
                                      </p:to>
                                    </p:set>
                                    <p:animEffect transition="in" filter="fade">
                                      <p:cBhvr>
                                        <p:cTn id="77" dur="500"/>
                                        <p:tgtEl>
                                          <p:spTgt spid="4">
                                            <p:txEl>
                                              <p:pRg st="1" end="1"/>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4">
                                            <p:txEl>
                                              <p:pRg st="2" end="2"/>
                                            </p:txEl>
                                          </p:spTgt>
                                        </p:tgtEl>
                                        <p:attrNameLst>
                                          <p:attrName>style.visibility</p:attrName>
                                        </p:attrNameLst>
                                      </p:cBhvr>
                                      <p:to>
                                        <p:strVal val="visible"/>
                                      </p:to>
                                    </p:set>
                                    <p:animEffect transition="in" filter="fade">
                                      <p:cBhvr>
                                        <p:cTn id="82" dur="500"/>
                                        <p:tgtEl>
                                          <p:spTgt spid="4">
                                            <p:txEl>
                                              <p:pRg st="2" end="2"/>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4">
                                            <p:txEl>
                                              <p:pRg st="3" end="3"/>
                                            </p:txEl>
                                          </p:spTgt>
                                        </p:tgtEl>
                                        <p:attrNameLst>
                                          <p:attrName>style.visibility</p:attrName>
                                        </p:attrNameLst>
                                      </p:cBhvr>
                                      <p:to>
                                        <p:strVal val="visible"/>
                                      </p:to>
                                    </p:set>
                                    <p:animEffect transition="in" filter="fade">
                                      <p:cBhvr>
                                        <p:cTn id="87" dur="500"/>
                                        <p:tgtEl>
                                          <p:spTgt spid="4">
                                            <p:txEl>
                                              <p:pRg st="3" end="3"/>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4">
                                            <p:txEl>
                                              <p:pRg st="4" end="4"/>
                                            </p:txEl>
                                          </p:spTgt>
                                        </p:tgtEl>
                                        <p:attrNameLst>
                                          <p:attrName>style.visibility</p:attrName>
                                        </p:attrNameLst>
                                      </p:cBhvr>
                                      <p:to>
                                        <p:strVal val="visible"/>
                                      </p:to>
                                    </p:set>
                                    <p:animEffect transition="in" filter="fade">
                                      <p:cBhvr>
                                        <p:cTn id="92" dur="500"/>
                                        <p:tgtEl>
                                          <p:spTgt spid="4">
                                            <p:txEl>
                                              <p:pRg st="4" end="4"/>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4">
                                            <p:txEl>
                                              <p:pRg st="5" end="5"/>
                                            </p:txEl>
                                          </p:spTgt>
                                        </p:tgtEl>
                                        <p:attrNameLst>
                                          <p:attrName>style.visibility</p:attrName>
                                        </p:attrNameLst>
                                      </p:cBhvr>
                                      <p:to>
                                        <p:strVal val="visible"/>
                                      </p:to>
                                    </p:set>
                                    <p:animEffect transition="in" filter="fade">
                                      <p:cBhvr>
                                        <p:cTn id="97" dur="500"/>
                                        <p:tgtEl>
                                          <p:spTgt spid="4">
                                            <p:txEl>
                                              <p:pRg st="5" end="5"/>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4">
                                            <p:txEl>
                                              <p:pRg st="6" end="6"/>
                                            </p:txEl>
                                          </p:spTgt>
                                        </p:tgtEl>
                                        <p:attrNameLst>
                                          <p:attrName>style.visibility</p:attrName>
                                        </p:attrNameLst>
                                      </p:cBhvr>
                                      <p:to>
                                        <p:strVal val="visible"/>
                                      </p:to>
                                    </p:set>
                                    <p:animEffect transition="in" filter="fade">
                                      <p:cBhvr>
                                        <p:cTn id="102" dur="500"/>
                                        <p:tgtEl>
                                          <p:spTgt spid="4">
                                            <p:txEl>
                                              <p:pRg st="6" end="6"/>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4">
                                            <p:txEl>
                                              <p:pRg st="8" end="8"/>
                                            </p:txEl>
                                          </p:spTgt>
                                        </p:tgtEl>
                                        <p:attrNameLst>
                                          <p:attrName>style.visibility</p:attrName>
                                        </p:attrNameLst>
                                      </p:cBhvr>
                                      <p:to>
                                        <p:strVal val="visible"/>
                                      </p:to>
                                    </p:set>
                                    <p:animEffect transition="in" filter="fade">
                                      <p:cBhvr>
                                        <p:cTn id="107" dur="500"/>
                                        <p:tgtEl>
                                          <p:spTgt spid="4">
                                            <p:txEl>
                                              <p:pRg st="8" end="8"/>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4">
                                            <p:txEl>
                                              <p:pRg st="9" end="9"/>
                                            </p:txEl>
                                          </p:spTgt>
                                        </p:tgtEl>
                                        <p:attrNameLst>
                                          <p:attrName>style.visibility</p:attrName>
                                        </p:attrNameLst>
                                      </p:cBhvr>
                                      <p:to>
                                        <p:strVal val="visible"/>
                                      </p:to>
                                    </p:set>
                                    <p:animEffect transition="in" filter="fade">
                                      <p:cBhvr>
                                        <p:cTn id="112" dur="500"/>
                                        <p:tgtEl>
                                          <p:spTgt spid="4">
                                            <p:txEl>
                                              <p:pRg st="9" end="9"/>
                                            </p:txEl>
                                          </p:spTgt>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grpId="0" nodeType="clickEffect">
                                  <p:stCondLst>
                                    <p:cond delay="0"/>
                                  </p:stCondLst>
                                  <p:childTnLst>
                                    <p:set>
                                      <p:cBhvr>
                                        <p:cTn id="116" dur="1" fill="hold">
                                          <p:stCondLst>
                                            <p:cond delay="0"/>
                                          </p:stCondLst>
                                        </p:cTn>
                                        <p:tgtEl>
                                          <p:spTgt spid="4">
                                            <p:txEl>
                                              <p:pRg st="10" end="10"/>
                                            </p:txEl>
                                          </p:spTgt>
                                        </p:tgtEl>
                                        <p:attrNameLst>
                                          <p:attrName>style.visibility</p:attrName>
                                        </p:attrNameLst>
                                      </p:cBhvr>
                                      <p:to>
                                        <p:strVal val="visible"/>
                                      </p:to>
                                    </p:set>
                                    <p:animEffect transition="in" filter="fade">
                                      <p:cBhvr>
                                        <p:cTn id="117" dur="500"/>
                                        <p:tgtEl>
                                          <p:spTgt spid="4">
                                            <p:txEl>
                                              <p:pRg st="10" end="10"/>
                                            </p:txEl>
                                          </p:spTgt>
                                        </p:tgtEl>
                                      </p:cBhvr>
                                    </p:animEffect>
                                  </p:childTnLst>
                                </p:cTn>
                              </p:par>
                            </p:childTnLst>
                          </p:cTn>
                        </p:par>
                      </p:childTnLst>
                    </p:cTn>
                  </p:par>
                  <p:par>
                    <p:cTn id="118" fill="hold">
                      <p:stCondLst>
                        <p:cond delay="indefinite"/>
                      </p:stCondLst>
                      <p:childTnLst>
                        <p:par>
                          <p:cTn id="119" fill="hold">
                            <p:stCondLst>
                              <p:cond delay="0"/>
                            </p:stCondLst>
                            <p:childTnLst>
                              <p:par>
                                <p:cTn id="120" presetID="10" presetClass="entr" presetSubtype="0" fill="hold" grpId="0" nodeType="clickEffect">
                                  <p:stCondLst>
                                    <p:cond delay="0"/>
                                  </p:stCondLst>
                                  <p:childTnLst>
                                    <p:set>
                                      <p:cBhvr>
                                        <p:cTn id="121" dur="1" fill="hold">
                                          <p:stCondLst>
                                            <p:cond delay="0"/>
                                          </p:stCondLst>
                                        </p:cTn>
                                        <p:tgtEl>
                                          <p:spTgt spid="4">
                                            <p:txEl>
                                              <p:pRg st="11" end="11"/>
                                            </p:txEl>
                                          </p:spTgt>
                                        </p:tgtEl>
                                        <p:attrNameLst>
                                          <p:attrName>style.visibility</p:attrName>
                                        </p:attrNameLst>
                                      </p:cBhvr>
                                      <p:to>
                                        <p:strVal val="visible"/>
                                      </p:to>
                                    </p:set>
                                    <p:animEffect transition="in" filter="fade">
                                      <p:cBhvr>
                                        <p:cTn id="122" dur="500"/>
                                        <p:tgtEl>
                                          <p:spTgt spid="4">
                                            <p:txEl>
                                              <p:pRg st="11" end="11"/>
                                            </p:txEl>
                                          </p:spTgt>
                                        </p:tgtEl>
                                      </p:cBhvr>
                                    </p:animEffect>
                                  </p:childTnLst>
                                </p:cTn>
                              </p:par>
                            </p:childTnLst>
                          </p:cTn>
                        </p:par>
                      </p:childTnLst>
                    </p:cTn>
                  </p:par>
                  <p:par>
                    <p:cTn id="123" fill="hold">
                      <p:stCondLst>
                        <p:cond delay="indefinite"/>
                      </p:stCondLst>
                      <p:childTnLst>
                        <p:par>
                          <p:cTn id="124" fill="hold">
                            <p:stCondLst>
                              <p:cond delay="0"/>
                            </p:stCondLst>
                            <p:childTnLst>
                              <p:par>
                                <p:cTn id="125" presetID="10" presetClass="entr" presetSubtype="0" fill="hold" grpId="0" nodeType="clickEffect">
                                  <p:stCondLst>
                                    <p:cond delay="0"/>
                                  </p:stCondLst>
                                  <p:childTnLst>
                                    <p:set>
                                      <p:cBhvr>
                                        <p:cTn id="126" dur="1" fill="hold">
                                          <p:stCondLst>
                                            <p:cond delay="0"/>
                                          </p:stCondLst>
                                        </p:cTn>
                                        <p:tgtEl>
                                          <p:spTgt spid="4">
                                            <p:txEl>
                                              <p:pRg st="12" end="12"/>
                                            </p:txEl>
                                          </p:spTgt>
                                        </p:tgtEl>
                                        <p:attrNameLst>
                                          <p:attrName>style.visibility</p:attrName>
                                        </p:attrNameLst>
                                      </p:cBhvr>
                                      <p:to>
                                        <p:strVal val="visible"/>
                                      </p:to>
                                    </p:set>
                                    <p:animEffect transition="in" filter="fade">
                                      <p:cBhvr>
                                        <p:cTn id="127" dur="50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4C5DF-F161-8972-74F5-F09272A7A2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3FB48-8818-FDD7-CD5E-44CAB4E605E9}"/>
              </a:ext>
            </a:extLst>
          </p:cNvPr>
          <p:cNvSpPr>
            <a:spLocks noGrp="1"/>
          </p:cNvSpPr>
          <p:nvPr>
            <p:ph type="title"/>
          </p:nvPr>
        </p:nvSpPr>
        <p:spPr/>
        <p:txBody>
          <a:bodyPr>
            <a:norm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GB" sz="2000" dirty="0"/>
              <a:t>Case Study: “Aisha” </a:t>
            </a:r>
          </a:p>
        </p:txBody>
      </p:sp>
      <p:sp>
        <p:nvSpPr>
          <p:cNvPr id="5" name="Content Placeholder 4">
            <a:extLst>
              <a:ext uri="{FF2B5EF4-FFF2-40B4-BE49-F238E27FC236}">
                <a16:creationId xmlns:a16="http://schemas.microsoft.com/office/drawing/2014/main" id="{25BD5613-39E3-2CF4-405A-1EB88C354E14}"/>
              </a:ext>
            </a:extLst>
          </p:cNvPr>
          <p:cNvSpPr>
            <a:spLocks noGrp="1"/>
          </p:cNvSpPr>
          <p:nvPr>
            <p:ph idx="1"/>
          </p:nvPr>
        </p:nvSpPr>
        <p:spPr>
          <a:xfrm>
            <a:off x="342900" y="1485900"/>
            <a:ext cx="11639550" cy="5086350"/>
          </a:xfrm>
        </p:spPr>
        <p:txBody>
          <a:bodyPr vert="horz" lIns="91440" tIns="45720" rIns="91440" bIns="45720" rtlCol="0" anchor="t">
            <a:norm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fontAlgn="base"/>
            <a:r>
              <a:rPr lang="en-GB" dirty="0"/>
              <a:t>5. Victim-Centred Policing </a:t>
            </a:r>
          </a:p>
          <a:p>
            <a:pPr fontAlgn="base"/>
            <a:r>
              <a:rPr lang="en-GB" dirty="0"/>
              <a:t>What steps could police take to ensure Aisha feels safe enough to engage with the investigation? </a:t>
            </a:r>
          </a:p>
          <a:p>
            <a:pPr fontAlgn="base"/>
            <a:r>
              <a:rPr lang="en-GB"/>
              <a:t>Use of specialist safeguarding officers </a:t>
            </a:r>
          </a:p>
          <a:p>
            <a:pPr fontAlgn="base"/>
            <a:r>
              <a:rPr lang="en-GB" dirty="0"/>
              <a:t>Multi-agency support </a:t>
            </a:r>
          </a:p>
          <a:p>
            <a:pPr fontAlgn="base"/>
            <a:r>
              <a:rPr lang="en-GB" dirty="0"/>
              <a:t>Confidential communication </a:t>
            </a:r>
          </a:p>
          <a:p>
            <a:pPr fontAlgn="base"/>
            <a:r>
              <a:rPr lang="en-GB" dirty="0"/>
              <a:t>Risk assessments </a:t>
            </a:r>
          </a:p>
          <a:p>
            <a:pPr algn="ctr" fontAlgn="base"/>
            <a:r>
              <a:rPr lang="en-GB" sz="2000" b="1" i="1" u="sng"/>
              <a:t>Forced marriage is not a cultural issue — it is a criminal offence and safeguarding concern</a:t>
            </a:r>
            <a:r>
              <a:rPr lang="en-GB" u="sng"/>
              <a:t>.</a:t>
            </a:r>
            <a:r>
              <a:rPr lang="en-GB" dirty="0"/>
              <a:t> </a:t>
            </a:r>
          </a:p>
          <a:p>
            <a:endParaRPr lang="en-GB" dirty="0"/>
          </a:p>
        </p:txBody>
      </p:sp>
      <p:pic>
        <p:nvPicPr>
          <p:cNvPr id="4" name="Picture 3" descr="A blue background with white text&#10;&#10;AI-generated content may be incorrect.">
            <a:extLst>
              <a:ext uri="{FF2B5EF4-FFF2-40B4-BE49-F238E27FC236}">
                <a16:creationId xmlns:a16="http://schemas.microsoft.com/office/drawing/2014/main" id="{5C062B0D-5FFE-0B25-A2CD-17CE0F13FB5B}"/>
              </a:ext>
            </a:extLst>
          </p:cNvPr>
          <p:cNvPicPr>
            <a:picLocks noChangeAspect="1"/>
          </p:cNvPicPr>
          <p:nvPr/>
        </p:nvPicPr>
        <p:blipFill>
          <a:blip r:embed="rId2"/>
          <a:stretch>
            <a:fillRect/>
          </a:stretch>
        </p:blipFill>
        <p:spPr>
          <a:xfrm>
            <a:off x="9661525" y="5916613"/>
            <a:ext cx="2533650" cy="942975"/>
          </a:xfrm>
          <a:prstGeom prst="rect">
            <a:avLst/>
          </a:prstGeom>
        </p:spPr>
      </p:pic>
    </p:spTree>
    <p:extLst>
      <p:ext uri="{BB962C8B-B14F-4D97-AF65-F5344CB8AC3E}">
        <p14:creationId xmlns:p14="http://schemas.microsoft.com/office/powerpoint/2010/main" val="311569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theme/theme1.xml><?xml version="1.0" encoding="utf-8"?>
<a:theme xmlns:a="http://schemas.openxmlformats.org/drawingml/2006/main" name="Northern light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13">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orthern Lights_win32_LW_v8" id="{3A4E34A6-668B-44CB-918B-D16B4D66424F}" vid="{9B1B68C5-1665-4FCB-8595-B203B3662C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B99ED26-B189-4BA1-99D0-1112D8C2F106}">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3.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12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Northern lights</vt:lpstr>
      <vt:lpstr>Honour based abuse, Forced Marriage &amp; Female genital Mutilation</vt:lpstr>
      <vt:lpstr>Learning Objectives for Level 6 Policing Students</vt:lpstr>
      <vt:lpstr>Why These Crimes Matter in Policing</vt:lpstr>
      <vt:lpstr>Core Features and Examples of Honour-Based Abuse</vt:lpstr>
      <vt:lpstr>Policing Challenges in Honour-Based Abuse Cases</vt:lpstr>
      <vt:lpstr>Defining Forced Marriage and Distinguishing It from Arranged Marriage</vt:lpstr>
      <vt:lpstr>UK Legislation and Forced Marriage Protection Orders</vt:lpstr>
      <vt:lpstr>FGM Legislation, Mandatory Reporting, and Risk Indicators</vt:lpstr>
      <vt:lpstr>FGM Legislation, Mandatory Reporting, and Risk Indicators</vt:lpstr>
      <vt:lpstr>Safeguarding Duties and Multi‑Agency Responsibilities</vt:lpstr>
      <vt:lpstr>Trauma‑Informed Policing and Victim‑Centred Approaches</vt:lpstr>
      <vt:lpstr>Key Operational Takeaways for Future Police Officers</vt:lpstr>
      <vt:lpstr>Case Study: “Aisha” </vt:lpstr>
      <vt:lpstr>Case Study: “Aisha” </vt:lpstr>
      <vt:lpstr>Case Study: “Aisha”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165</cp:revision>
  <dcterms:created xsi:type="dcterms:W3CDTF">2025-05-21T23:03:00Z</dcterms:created>
  <dcterms:modified xsi:type="dcterms:W3CDTF">2026-03-16T15:31:17Z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