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57" r:id="rId4"/>
  </p:sldMasterIdLst>
  <p:notesMasterIdLst>
    <p:notesMasterId r:id="rId19"/>
  </p:notesMasterIdLst>
  <p:handoutMasterIdLst>
    <p:handoutMasterId r:id="rId20"/>
  </p:handoutMasterIdLst>
  <p:sldIdLst>
    <p:sldId id="304" r:id="rId5"/>
    <p:sldId id="303" r:id="rId6"/>
    <p:sldId id="289" r:id="rId7"/>
    <p:sldId id="290" r:id="rId8"/>
    <p:sldId id="291" r:id="rId9"/>
    <p:sldId id="292" r:id="rId10"/>
    <p:sldId id="295" r:id="rId11"/>
    <p:sldId id="297" r:id="rId12"/>
    <p:sldId id="294" r:id="rId13"/>
    <p:sldId id="300" r:id="rId14"/>
    <p:sldId id="301" r:id="rId15"/>
    <p:sldId id="302" r:id="rId16"/>
    <p:sldId id="306" r:id="rId17"/>
    <p:sldId id="30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9C726A-AABB-40E6-B643-5B104819862F}" v="701" dt="2023-07-05T19:11:36.512"/>
  </p1510:revLst>
</p1510:revInfo>
</file>

<file path=ppt/tableStyles.xml><?xml version="1.0" encoding="utf-8"?>
<a:tblStyleLst xmlns:a="http://schemas.openxmlformats.org/drawingml/2006/main" def="{073A0DAA-6AF3-43AB-8588-CEC1D06C72B9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2" autoAdjust="0"/>
    <p:restoredTop sz="94631" autoAdjust="0"/>
  </p:normalViewPr>
  <p:slideViewPr>
    <p:cSldViewPr snapToGrid="0">
      <p:cViewPr>
        <p:scale>
          <a:sx n="75" d="100"/>
          <a:sy n="75" d="100"/>
        </p:scale>
        <p:origin x="250" y="269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301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667084-0E3A-4C25-9BB1-0CB2859F11DA}" type="doc">
      <dgm:prSet loTypeId="urn:microsoft.com/office/officeart/2005/8/layout/radial6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E4C095B-3BC0-431E-AAF8-113684232555}">
      <dgm:prSet phldrT="[Text]"/>
      <dgm:spPr/>
      <dgm:t>
        <a:bodyPr/>
        <a:lstStyle/>
        <a:p>
          <a:r>
            <a:rPr lang="en-GB" dirty="0"/>
            <a:t>Motivation elements</a:t>
          </a:r>
        </a:p>
      </dgm:t>
    </dgm:pt>
    <dgm:pt modelId="{7B21EAD0-CF5B-4FB3-90E7-4C5F1A09118F}" type="parTrans" cxnId="{721136BE-F26C-4237-8852-7DAD063AC1EF}">
      <dgm:prSet/>
      <dgm:spPr/>
      <dgm:t>
        <a:bodyPr/>
        <a:lstStyle/>
        <a:p>
          <a:endParaRPr lang="en-GB"/>
        </a:p>
      </dgm:t>
    </dgm:pt>
    <dgm:pt modelId="{87498284-508F-4287-935B-33E992EDFD17}" type="sibTrans" cxnId="{721136BE-F26C-4237-8852-7DAD063AC1EF}">
      <dgm:prSet/>
      <dgm:spPr/>
      <dgm:t>
        <a:bodyPr/>
        <a:lstStyle/>
        <a:p>
          <a:endParaRPr lang="en-GB"/>
        </a:p>
      </dgm:t>
    </dgm:pt>
    <dgm:pt modelId="{3AA1F181-A625-4AEC-89D2-394F47CA32BC}">
      <dgm:prSet phldrT="[Text]"/>
      <dgm:spPr/>
      <dgm:t>
        <a:bodyPr/>
        <a:lstStyle/>
        <a:p>
          <a:r>
            <a:rPr lang="en-GB" dirty="0"/>
            <a:t>Communication </a:t>
          </a:r>
        </a:p>
      </dgm:t>
    </dgm:pt>
    <dgm:pt modelId="{4326F274-FE1E-49B1-9791-8E1E59ECA28A}" type="parTrans" cxnId="{2E8D5B33-CF89-4CFF-926E-DE9CDDD334D4}">
      <dgm:prSet/>
      <dgm:spPr/>
      <dgm:t>
        <a:bodyPr/>
        <a:lstStyle/>
        <a:p>
          <a:endParaRPr lang="en-GB"/>
        </a:p>
      </dgm:t>
    </dgm:pt>
    <dgm:pt modelId="{2EB98711-E17B-4428-8375-A45BF2010AE6}" type="sibTrans" cxnId="{2E8D5B33-CF89-4CFF-926E-DE9CDDD334D4}">
      <dgm:prSet/>
      <dgm:spPr/>
      <dgm:t>
        <a:bodyPr/>
        <a:lstStyle/>
        <a:p>
          <a:endParaRPr lang="en-GB"/>
        </a:p>
      </dgm:t>
    </dgm:pt>
    <dgm:pt modelId="{41B20088-0FE1-4694-84E2-A77D1AF35911}">
      <dgm:prSet phldrT="[Text]"/>
      <dgm:spPr/>
      <dgm:t>
        <a:bodyPr/>
        <a:lstStyle/>
        <a:p>
          <a:r>
            <a:rPr lang="en-GB" dirty="0"/>
            <a:t>Incentives and reward system </a:t>
          </a:r>
        </a:p>
      </dgm:t>
    </dgm:pt>
    <dgm:pt modelId="{DA63CAB6-4E23-4E74-B9E8-C615B08CA06F}" type="parTrans" cxnId="{BB6A83BB-84E0-4FEB-AC93-4CE4475E33A5}">
      <dgm:prSet/>
      <dgm:spPr/>
      <dgm:t>
        <a:bodyPr/>
        <a:lstStyle/>
        <a:p>
          <a:endParaRPr lang="en-GB"/>
        </a:p>
      </dgm:t>
    </dgm:pt>
    <dgm:pt modelId="{6FF0D694-CCFA-4389-9237-3F4748D2059E}" type="sibTrans" cxnId="{BB6A83BB-84E0-4FEB-AC93-4CE4475E33A5}">
      <dgm:prSet/>
      <dgm:spPr/>
      <dgm:t>
        <a:bodyPr/>
        <a:lstStyle/>
        <a:p>
          <a:endParaRPr lang="en-GB"/>
        </a:p>
      </dgm:t>
    </dgm:pt>
    <dgm:pt modelId="{72B6464D-567B-4561-B551-45D278071FB4}">
      <dgm:prSet phldrT="[Text]"/>
      <dgm:spPr/>
      <dgm:t>
        <a:bodyPr/>
        <a:lstStyle/>
        <a:p>
          <a:r>
            <a:rPr lang="en-GB" dirty="0"/>
            <a:t>Trust and persistence</a:t>
          </a:r>
        </a:p>
      </dgm:t>
    </dgm:pt>
    <dgm:pt modelId="{F01E23ED-D2C0-459D-A3EA-F4F607E8C918}" type="parTrans" cxnId="{782761D4-53AB-439A-9928-8225E64CAEF5}">
      <dgm:prSet/>
      <dgm:spPr/>
      <dgm:t>
        <a:bodyPr/>
        <a:lstStyle/>
        <a:p>
          <a:endParaRPr lang="en-GB"/>
        </a:p>
      </dgm:t>
    </dgm:pt>
    <dgm:pt modelId="{52251C7F-18DE-43AE-85AB-16C00594A02E}" type="sibTrans" cxnId="{782761D4-53AB-439A-9928-8225E64CAEF5}">
      <dgm:prSet/>
      <dgm:spPr/>
      <dgm:t>
        <a:bodyPr/>
        <a:lstStyle/>
        <a:p>
          <a:endParaRPr lang="en-GB"/>
        </a:p>
      </dgm:t>
    </dgm:pt>
    <dgm:pt modelId="{5252AC23-05F5-4153-BEB3-06B995E64488}">
      <dgm:prSet phldrT="[Text]"/>
      <dgm:spPr/>
      <dgm:t>
        <a:bodyPr/>
        <a:lstStyle/>
        <a:p>
          <a:r>
            <a:rPr lang="en-GB" dirty="0"/>
            <a:t>Commitment</a:t>
          </a:r>
        </a:p>
      </dgm:t>
    </dgm:pt>
    <dgm:pt modelId="{46804400-9145-454E-AC05-B2263683DADF}" type="parTrans" cxnId="{2D987A9A-E9BA-45AC-A9F4-F11AE645C381}">
      <dgm:prSet/>
      <dgm:spPr/>
      <dgm:t>
        <a:bodyPr/>
        <a:lstStyle/>
        <a:p>
          <a:endParaRPr lang="en-GB"/>
        </a:p>
      </dgm:t>
    </dgm:pt>
    <dgm:pt modelId="{0F609346-2486-4D1A-B787-5C60DD539775}" type="sibTrans" cxnId="{2D987A9A-E9BA-45AC-A9F4-F11AE645C381}">
      <dgm:prSet/>
      <dgm:spPr/>
      <dgm:t>
        <a:bodyPr/>
        <a:lstStyle/>
        <a:p>
          <a:endParaRPr lang="en-GB"/>
        </a:p>
      </dgm:t>
    </dgm:pt>
    <dgm:pt modelId="{42656A1D-370A-4741-AFBD-96A2F179D5AE}" type="pres">
      <dgm:prSet presAssocID="{6E667084-0E3A-4C25-9BB1-0CB2859F11D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26C8A02-92F0-4C7F-B59C-D84DCE80337B}" type="pres">
      <dgm:prSet presAssocID="{1E4C095B-3BC0-431E-AAF8-113684232555}" presName="centerShape" presStyleLbl="node0" presStyleIdx="0" presStyleCnt="1"/>
      <dgm:spPr/>
    </dgm:pt>
    <dgm:pt modelId="{7A0898E6-FE8A-4228-A325-580ECE983555}" type="pres">
      <dgm:prSet presAssocID="{3AA1F181-A625-4AEC-89D2-394F47CA32BC}" presName="node" presStyleLbl="node1" presStyleIdx="0" presStyleCnt="4" custRadScaleRad="100548">
        <dgm:presLayoutVars>
          <dgm:bulletEnabled val="1"/>
        </dgm:presLayoutVars>
      </dgm:prSet>
      <dgm:spPr/>
    </dgm:pt>
    <dgm:pt modelId="{F0682D7A-24A2-4736-8EE9-7BC5B061AD3A}" type="pres">
      <dgm:prSet presAssocID="{3AA1F181-A625-4AEC-89D2-394F47CA32BC}" presName="dummy" presStyleCnt="0"/>
      <dgm:spPr/>
    </dgm:pt>
    <dgm:pt modelId="{B1EC41A4-9556-4000-8B91-C1E73061718B}" type="pres">
      <dgm:prSet presAssocID="{2EB98711-E17B-4428-8375-A45BF2010AE6}" presName="sibTrans" presStyleLbl="sibTrans2D1" presStyleIdx="0" presStyleCnt="4"/>
      <dgm:spPr/>
    </dgm:pt>
    <dgm:pt modelId="{45BA7472-3104-4EFB-A0E1-30B9D6E4AB8B}" type="pres">
      <dgm:prSet presAssocID="{41B20088-0FE1-4694-84E2-A77D1AF35911}" presName="node" presStyleLbl="node1" presStyleIdx="1" presStyleCnt="4">
        <dgm:presLayoutVars>
          <dgm:bulletEnabled val="1"/>
        </dgm:presLayoutVars>
      </dgm:prSet>
      <dgm:spPr/>
    </dgm:pt>
    <dgm:pt modelId="{189FAACB-3D48-4D3C-B635-0CE39D3E8B4A}" type="pres">
      <dgm:prSet presAssocID="{41B20088-0FE1-4694-84E2-A77D1AF35911}" presName="dummy" presStyleCnt="0"/>
      <dgm:spPr/>
    </dgm:pt>
    <dgm:pt modelId="{4A7FD2B3-3BA9-4792-ADBB-D26A5A318727}" type="pres">
      <dgm:prSet presAssocID="{6FF0D694-CCFA-4389-9237-3F4748D2059E}" presName="sibTrans" presStyleLbl="sibTrans2D1" presStyleIdx="1" presStyleCnt="4"/>
      <dgm:spPr/>
    </dgm:pt>
    <dgm:pt modelId="{ED3B1BA7-55DE-4BC8-8446-5D88006EAFCC}" type="pres">
      <dgm:prSet presAssocID="{72B6464D-567B-4561-B551-45D278071FB4}" presName="node" presStyleLbl="node1" presStyleIdx="2" presStyleCnt="4" custRadScaleRad="100637" custRadScaleInc="0">
        <dgm:presLayoutVars>
          <dgm:bulletEnabled val="1"/>
        </dgm:presLayoutVars>
      </dgm:prSet>
      <dgm:spPr/>
    </dgm:pt>
    <dgm:pt modelId="{6B66664F-A1D5-4945-A665-567828E4F901}" type="pres">
      <dgm:prSet presAssocID="{72B6464D-567B-4561-B551-45D278071FB4}" presName="dummy" presStyleCnt="0"/>
      <dgm:spPr/>
    </dgm:pt>
    <dgm:pt modelId="{C2148FFC-A70F-4D9F-AFFF-AA2FEC308420}" type="pres">
      <dgm:prSet presAssocID="{52251C7F-18DE-43AE-85AB-16C00594A02E}" presName="sibTrans" presStyleLbl="sibTrans2D1" presStyleIdx="2" presStyleCnt="4"/>
      <dgm:spPr/>
    </dgm:pt>
    <dgm:pt modelId="{9BCEEE2A-2706-475F-B777-41BC0E77205F}" type="pres">
      <dgm:prSet presAssocID="{5252AC23-05F5-4153-BEB3-06B995E64488}" presName="node" presStyleLbl="node1" presStyleIdx="3" presStyleCnt="4">
        <dgm:presLayoutVars>
          <dgm:bulletEnabled val="1"/>
        </dgm:presLayoutVars>
      </dgm:prSet>
      <dgm:spPr/>
    </dgm:pt>
    <dgm:pt modelId="{C28B6B50-B92F-4FD4-8CF3-1DE2FFCB33A5}" type="pres">
      <dgm:prSet presAssocID="{5252AC23-05F5-4153-BEB3-06B995E64488}" presName="dummy" presStyleCnt="0"/>
      <dgm:spPr/>
    </dgm:pt>
    <dgm:pt modelId="{393AB0A0-F713-441C-BA18-3F7CB8715384}" type="pres">
      <dgm:prSet presAssocID="{0F609346-2486-4D1A-B787-5C60DD539775}" presName="sibTrans" presStyleLbl="sibTrans2D1" presStyleIdx="3" presStyleCnt="4"/>
      <dgm:spPr/>
    </dgm:pt>
  </dgm:ptLst>
  <dgm:cxnLst>
    <dgm:cxn modelId="{F70EB615-143F-44C2-B419-5201D2A7ED53}" type="presOf" srcId="{72B6464D-567B-4561-B551-45D278071FB4}" destId="{ED3B1BA7-55DE-4BC8-8446-5D88006EAFCC}" srcOrd="0" destOrd="0" presId="urn:microsoft.com/office/officeart/2005/8/layout/radial6"/>
    <dgm:cxn modelId="{23B57116-C95D-4D9F-93FC-EA0951F3C0F1}" type="presOf" srcId="{5252AC23-05F5-4153-BEB3-06B995E64488}" destId="{9BCEEE2A-2706-475F-B777-41BC0E77205F}" srcOrd="0" destOrd="0" presId="urn:microsoft.com/office/officeart/2005/8/layout/radial6"/>
    <dgm:cxn modelId="{6F356523-9896-451B-B29F-B37F8E204135}" type="presOf" srcId="{6E667084-0E3A-4C25-9BB1-0CB2859F11DA}" destId="{42656A1D-370A-4741-AFBD-96A2F179D5AE}" srcOrd="0" destOrd="0" presId="urn:microsoft.com/office/officeart/2005/8/layout/radial6"/>
    <dgm:cxn modelId="{17281A32-DE3B-4602-B9B7-5C667F24A9E9}" type="presOf" srcId="{41B20088-0FE1-4694-84E2-A77D1AF35911}" destId="{45BA7472-3104-4EFB-A0E1-30B9D6E4AB8B}" srcOrd="0" destOrd="0" presId="urn:microsoft.com/office/officeart/2005/8/layout/radial6"/>
    <dgm:cxn modelId="{2E8D5B33-CF89-4CFF-926E-DE9CDDD334D4}" srcId="{1E4C095B-3BC0-431E-AAF8-113684232555}" destId="{3AA1F181-A625-4AEC-89D2-394F47CA32BC}" srcOrd="0" destOrd="0" parTransId="{4326F274-FE1E-49B1-9791-8E1E59ECA28A}" sibTransId="{2EB98711-E17B-4428-8375-A45BF2010AE6}"/>
    <dgm:cxn modelId="{2FC5A861-E390-44B8-ADBB-829F1F5676F3}" type="presOf" srcId="{1E4C095B-3BC0-431E-AAF8-113684232555}" destId="{826C8A02-92F0-4C7F-B59C-D84DCE80337B}" srcOrd="0" destOrd="0" presId="urn:microsoft.com/office/officeart/2005/8/layout/radial6"/>
    <dgm:cxn modelId="{BD2EF685-7FAA-4859-B807-39AF8F564634}" type="presOf" srcId="{2EB98711-E17B-4428-8375-A45BF2010AE6}" destId="{B1EC41A4-9556-4000-8B91-C1E73061718B}" srcOrd="0" destOrd="0" presId="urn:microsoft.com/office/officeart/2005/8/layout/radial6"/>
    <dgm:cxn modelId="{2D987A9A-E9BA-45AC-A9F4-F11AE645C381}" srcId="{1E4C095B-3BC0-431E-AAF8-113684232555}" destId="{5252AC23-05F5-4153-BEB3-06B995E64488}" srcOrd="3" destOrd="0" parTransId="{46804400-9145-454E-AC05-B2263683DADF}" sibTransId="{0F609346-2486-4D1A-B787-5C60DD539775}"/>
    <dgm:cxn modelId="{C54425A1-D9C5-4F49-AA53-A54240651898}" type="presOf" srcId="{3AA1F181-A625-4AEC-89D2-394F47CA32BC}" destId="{7A0898E6-FE8A-4228-A325-580ECE983555}" srcOrd="0" destOrd="0" presId="urn:microsoft.com/office/officeart/2005/8/layout/radial6"/>
    <dgm:cxn modelId="{BB6A83BB-84E0-4FEB-AC93-4CE4475E33A5}" srcId="{1E4C095B-3BC0-431E-AAF8-113684232555}" destId="{41B20088-0FE1-4694-84E2-A77D1AF35911}" srcOrd="1" destOrd="0" parTransId="{DA63CAB6-4E23-4E74-B9E8-C615B08CA06F}" sibTransId="{6FF0D694-CCFA-4389-9237-3F4748D2059E}"/>
    <dgm:cxn modelId="{721136BE-F26C-4237-8852-7DAD063AC1EF}" srcId="{6E667084-0E3A-4C25-9BB1-0CB2859F11DA}" destId="{1E4C095B-3BC0-431E-AAF8-113684232555}" srcOrd="0" destOrd="0" parTransId="{7B21EAD0-CF5B-4FB3-90E7-4C5F1A09118F}" sibTransId="{87498284-508F-4287-935B-33E992EDFD17}"/>
    <dgm:cxn modelId="{782761D4-53AB-439A-9928-8225E64CAEF5}" srcId="{1E4C095B-3BC0-431E-AAF8-113684232555}" destId="{72B6464D-567B-4561-B551-45D278071FB4}" srcOrd="2" destOrd="0" parTransId="{F01E23ED-D2C0-459D-A3EA-F4F607E8C918}" sibTransId="{52251C7F-18DE-43AE-85AB-16C00594A02E}"/>
    <dgm:cxn modelId="{550D8FD7-D8C2-4EE2-8A1F-05F761CC1F63}" type="presOf" srcId="{52251C7F-18DE-43AE-85AB-16C00594A02E}" destId="{C2148FFC-A70F-4D9F-AFFF-AA2FEC308420}" srcOrd="0" destOrd="0" presId="urn:microsoft.com/office/officeart/2005/8/layout/radial6"/>
    <dgm:cxn modelId="{3C5452DF-D02D-48B9-89F4-B240078F85C0}" type="presOf" srcId="{0F609346-2486-4D1A-B787-5C60DD539775}" destId="{393AB0A0-F713-441C-BA18-3F7CB8715384}" srcOrd="0" destOrd="0" presId="urn:microsoft.com/office/officeart/2005/8/layout/radial6"/>
    <dgm:cxn modelId="{FC1DDDEF-B31E-41FE-9900-BB15593259F0}" type="presOf" srcId="{6FF0D694-CCFA-4389-9237-3F4748D2059E}" destId="{4A7FD2B3-3BA9-4792-ADBB-D26A5A318727}" srcOrd="0" destOrd="0" presId="urn:microsoft.com/office/officeart/2005/8/layout/radial6"/>
    <dgm:cxn modelId="{521F25CF-5DA6-4D95-88D0-17EBF5EDE17F}" type="presParOf" srcId="{42656A1D-370A-4741-AFBD-96A2F179D5AE}" destId="{826C8A02-92F0-4C7F-B59C-D84DCE80337B}" srcOrd="0" destOrd="0" presId="urn:microsoft.com/office/officeart/2005/8/layout/radial6"/>
    <dgm:cxn modelId="{77857D9F-3FEE-4D07-BCE0-A901D8B73ADF}" type="presParOf" srcId="{42656A1D-370A-4741-AFBD-96A2F179D5AE}" destId="{7A0898E6-FE8A-4228-A325-580ECE983555}" srcOrd="1" destOrd="0" presId="urn:microsoft.com/office/officeart/2005/8/layout/radial6"/>
    <dgm:cxn modelId="{C90B5A41-C0E3-4018-B58E-6D214E912816}" type="presParOf" srcId="{42656A1D-370A-4741-AFBD-96A2F179D5AE}" destId="{F0682D7A-24A2-4736-8EE9-7BC5B061AD3A}" srcOrd="2" destOrd="0" presId="urn:microsoft.com/office/officeart/2005/8/layout/radial6"/>
    <dgm:cxn modelId="{6E56727F-BD0A-4D1C-9FA3-D4FF1009B76B}" type="presParOf" srcId="{42656A1D-370A-4741-AFBD-96A2F179D5AE}" destId="{B1EC41A4-9556-4000-8B91-C1E73061718B}" srcOrd="3" destOrd="0" presId="urn:microsoft.com/office/officeart/2005/8/layout/radial6"/>
    <dgm:cxn modelId="{B2F1C886-8416-43C2-9671-CBBAB1512971}" type="presParOf" srcId="{42656A1D-370A-4741-AFBD-96A2F179D5AE}" destId="{45BA7472-3104-4EFB-A0E1-30B9D6E4AB8B}" srcOrd="4" destOrd="0" presId="urn:microsoft.com/office/officeart/2005/8/layout/radial6"/>
    <dgm:cxn modelId="{0AC6A367-BF83-40D0-9E50-A2275303C3BF}" type="presParOf" srcId="{42656A1D-370A-4741-AFBD-96A2F179D5AE}" destId="{189FAACB-3D48-4D3C-B635-0CE39D3E8B4A}" srcOrd="5" destOrd="0" presId="urn:microsoft.com/office/officeart/2005/8/layout/radial6"/>
    <dgm:cxn modelId="{7E30F398-E253-4D9D-8624-CB48F6638E89}" type="presParOf" srcId="{42656A1D-370A-4741-AFBD-96A2F179D5AE}" destId="{4A7FD2B3-3BA9-4792-ADBB-D26A5A318727}" srcOrd="6" destOrd="0" presId="urn:microsoft.com/office/officeart/2005/8/layout/radial6"/>
    <dgm:cxn modelId="{8979C0B2-1899-47D1-8143-359A21378C5A}" type="presParOf" srcId="{42656A1D-370A-4741-AFBD-96A2F179D5AE}" destId="{ED3B1BA7-55DE-4BC8-8446-5D88006EAFCC}" srcOrd="7" destOrd="0" presId="urn:microsoft.com/office/officeart/2005/8/layout/radial6"/>
    <dgm:cxn modelId="{639D543A-1F32-41C8-AFBB-44EC067DCAEE}" type="presParOf" srcId="{42656A1D-370A-4741-AFBD-96A2F179D5AE}" destId="{6B66664F-A1D5-4945-A665-567828E4F901}" srcOrd="8" destOrd="0" presId="urn:microsoft.com/office/officeart/2005/8/layout/radial6"/>
    <dgm:cxn modelId="{6939E9FF-0AF8-4E11-8061-E2DBE37AE12A}" type="presParOf" srcId="{42656A1D-370A-4741-AFBD-96A2F179D5AE}" destId="{C2148FFC-A70F-4D9F-AFFF-AA2FEC308420}" srcOrd="9" destOrd="0" presId="urn:microsoft.com/office/officeart/2005/8/layout/radial6"/>
    <dgm:cxn modelId="{006A51DB-FD02-4C6F-A85D-07944F197904}" type="presParOf" srcId="{42656A1D-370A-4741-AFBD-96A2F179D5AE}" destId="{9BCEEE2A-2706-475F-B777-41BC0E77205F}" srcOrd="10" destOrd="0" presId="urn:microsoft.com/office/officeart/2005/8/layout/radial6"/>
    <dgm:cxn modelId="{B1413FD3-569E-45B1-8474-70CB4FCD1419}" type="presParOf" srcId="{42656A1D-370A-4741-AFBD-96A2F179D5AE}" destId="{C28B6B50-B92F-4FD4-8CF3-1DE2FFCB33A5}" srcOrd="11" destOrd="0" presId="urn:microsoft.com/office/officeart/2005/8/layout/radial6"/>
    <dgm:cxn modelId="{FBDCD712-B06E-4C9E-8345-424E73D94F51}" type="presParOf" srcId="{42656A1D-370A-4741-AFBD-96A2F179D5AE}" destId="{393AB0A0-F713-441C-BA18-3F7CB8715384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4C0F8A-4CB2-44A8-BA74-1E1C43AFF613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5EB9D01-A7D3-4483-A25A-2524EB3DFE06}">
      <dgm:prSet phldrT="[Text]"/>
      <dgm:spPr/>
      <dgm:t>
        <a:bodyPr/>
        <a:lstStyle/>
        <a:p>
          <a:r>
            <a:rPr lang="en-GB" dirty="0"/>
            <a:t>Intrinsic motivation</a:t>
          </a:r>
        </a:p>
      </dgm:t>
    </dgm:pt>
    <dgm:pt modelId="{3524BAEC-105A-410C-BAB7-DCF3E5CC1578}" type="parTrans" cxnId="{CB8D91DB-B48F-4583-8717-31AFB3E3738A}">
      <dgm:prSet/>
      <dgm:spPr/>
      <dgm:t>
        <a:bodyPr/>
        <a:lstStyle/>
        <a:p>
          <a:endParaRPr lang="en-GB"/>
        </a:p>
      </dgm:t>
    </dgm:pt>
    <dgm:pt modelId="{AB14BFAF-F1F2-4129-9EB2-79BC58A63C5B}" type="sibTrans" cxnId="{CB8D91DB-B48F-4583-8717-31AFB3E3738A}">
      <dgm:prSet/>
      <dgm:spPr/>
      <dgm:t>
        <a:bodyPr/>
        <a:lstStyle/>
        <a:p>
          <a:endParaRPr lang="en-GB"/>
        </a:p>
      </dgm:t>
    </dgm:pt>
    <dgm:pt modelId="{2C2EA8F5-C461-4BF7-A642-A09638FF31FD}">
      <dgm:prSet phldrT="[Text]"/>
      <dgm:spPr/>
      <dgm:t>
        <a:bodyPr/>
        <a:lstStyle/>
        <a:p>
          <a:r>
            <a:rPr lang="en-GB" dirty="0"/>
            <a:t>Doing something because you enjoy it and want to.</a:t>
          </a:r>
        </a:p>
      </dgm:t>
    </dgm:pt>
    <dgm:pt modelId="{40D9AEB0-F0EE-4EB3-8970-64E31E9379CE}" type="parTrans" cxnId="{7D3C1A85-EE17-417E-87EF-4FBAE18E9F6A}">
      <dgm:prSet/>
      <dgm:spPr/>
      <dgm:t>
        <a:bodyPr/>
        <a:lstStyle/>
        <a:p>
          <a:endParaRPr lang="en-GB"/>
        </a:p>
      </dgm:t>
    </dgm:pt>
    <dgm:pt modelId="{5DFD0B67-99BE-42A2-82EE-F2F47C0B27D6}" type="sibTrans" cxnId="{7D3C1A85-EE17-417E-87EF-4FBAE18E9F6A}">
      <dgm:prSet/>
      <dgm:spPr/>
      <dgm:t>
        <a:bodyPr/>
        <a:lstStyle/>
        <a:p>
          <a:endParaRPr lang="en-GB"/>
        </a:p>
      </dgm:t>
    </dgm:pt>
    <dgm:pt modelId="{2DDC4412-6BE7-4590-8276-27E2430823EE}">
      <dgm:prSet phldrT="[Text]"/>
      <dgm:spPr/>
      <dgm:t>
        <a:bodyPr/>
        <a:lstStyle/>
        <a:p>
          <a:r>
            <a:rPr lang="en-GB" dirty="0"/>
            <a:t>You find it fulfilling to do.</a:t>
          </a:r>
        </a:p>
      </dgm:t>
    </dgm:pt>
    <dgm:pt modelId="{FC8A822A-F1B5-42A4-83CE-5FE5CB700CC9}" type="parTrans" cxnId="{1DD2A703-97B8-4452-A212-5D2E36B525F4}">
      <dgm:prSet/>
      <dgm:spPr/>
      <dgm:t>
        <a:bodyPr/>
        <a:lstStyle/>
        <a:p>
          <a:endParaRPr lang="en-GB"/>
        </a:p>
      </dgm:t>
    </dgm:pt>
    <dgm:pt modelId="{5423D9CE-01E6-4C99-9F46-40CC2B8A5D00}" type="sibTrans" cxnId="{1DD2A703-97B8-4452-A212-5D2E36B525F4}">
      <dgm:prSet/>
      <dgm:spPr/>
      <dgm:t>
        <a:bodyPr/>
        <a:lstStyle/>
        <a:p>
          <a:endParaRPr lang="en-GB"/>
        </a:p>
      </dgm:t>
    </dgm:pt>
    <dgm:pt modelId="{69C0EFBA-2AB4-4ED1-AED9-2FA64B1E1A4C}">
      <dgm:prSet phldrT="[Text]"/>
      <dgm:spPr/>
      <dgm:t>
        <a:bodyPr/>
        <a:lstStyle/>
        <a:p>
          <a:r>
            <a:rPr lang="en-GB" dirty="0"/>
            <a:t>Extrinsic  motivation</a:t>
          </a:r>
        </a:p>
      </dgm:t>
    </dgm:pt>
    <dgm:pt modelId="{0F0F20BB-FC3C-4A4B-A97F-0F960ED60F54}" type="parTrans" cxnId="{53F97D3E-9FFA-4B4F-997A-BFB12A7DC87B}">
      <dgm:prSet/>
      <dgm:spPr/>
      <dgm:t>
        <a:bodyPr/>
        <a:lstStyle/>
        <a:p>
          <a:endParaRPr lang="en-GB"/>
        </a:p>
      </dgm:t>
    </dgm:pt>
    <dgm:pt modelId="{FD89E212-0218-447F-903B-5D74AFDC95F4}" type="sibTrans" cxnId="{53F97D3E-9FFA-4B4F-997A-BFB12A7DC87B}">
      <dgm:prSet/>
      <dgm:spPr/>
      <dgm:t>
        <a:bodyPr/>
        <a:lstStyle/>
        <a:p>
          <a:endParaRPr lang="en-GB"/>
        </a:p>
      </dgm:t>
    </dgm:pt>
    <dgm:pt modelId="{1616CF4D-E08E-48BF-B2FA-226EA954B4A3}">
      <dgm:prSet phldrT="[Text]"/>
      <dgm:spPr/>
      <dgm:t>
        <a:bodyPr/>
        <a:lstStyle/>
        <a:p>
          <a:r>
            <a:rPr lang="en-GB" dirty="0"/>
            <a:t>External rewards like wage increase, bonus etc.</a:t>
          </a:r>
        </a:p>
      </dgm:t>
    </dgm:pt>
    <dgm:pt modelId="{EAEA8477-1C14-476F-8F57-3209507E8BEF}" type="parTrans" cxnId="{BB60E72F-C845-47E5-8C02-C9CCE41F63A4}">
      <dgm:prSet/>
      <dgm:spPr/>
      <dgm:t>
        <a:bodyPr/>
        <a:lstStyle/>
        <a:p>
          <a:endParaRPr lang="en-GB"/>
        </a:p>
      </dgm:t>
    </dgm:pt>
    <dgm:pt modelId="{99BCFFB8-E6B1-43CC-A30C-BCE0E0FDFBA5}" type="sibTrans" cxnId="{BB60E72F-C845-47E5-8C02-C9CCE41F63A4}">
      <dgm:prSet/>
      <dgm:spPr/>
      <dgm:t>
        <a:bodyPr/>
        <a:lstStyle/>
        <a:p>
          <a:endParaRPr lang="en-GB"/>
        </a:p>
      </dgm:t>
    </dgm:pt>
    <dgm:pt modelId="{E5F91D1A-9ED0-42B4-AA7E-D6AFFEB7D228}">
      <dgm:prSet/>
      <dgm:spPr/>
      <dgm:t>
        <a:bodyPr/>
        <a:lstStyle/>
        <a:p>
          <a:r>
            <a:rPr lang="en-GB" dirty="0"/>
            <a:t>More of a personal reward- an emotional connection.</a:t>
          </a:r>
        </a:p>
      </dgm:t>
    </dgm:pt>
    <dgm:pt modelId="{799E209F-6742-483E-87A5-8B039727541F}" type="parTrans" cxnId="{81921C4A-431F-42E7-9BA6-C9C73652C769}">
      <dgm:prSet/>
      <dgm:spPr/>
      <dgm:t>
        <a:bodyPr/>
        <a:lstStyle/>
        <a:p>
          <a:endParaRPr lang="en-GB"/>
        </a:p>
      </dgm:t>
    </dgm:pt>
    <dgm:pt modelId="{2F64E2F9-4855-41BC-B05F-ECB8978F7A12}" type="sibTrans" cxnId="{81921C4A-431F-42E7-9BA6-C9C73652C769}">
      <dgm:prSet/>
      <dgm:spPr/>
      <dgm:t>
        <a:bodyPr/>
        <a:lstStyle/>
        <a:p>
          <a:endParaRPr lang="en-GB"/>
        </a:p>
      </dgm:t>
    </dgm:pt>
    <dgm:pt modelId="{6DAF442A-0A7E-4049-B63A-DC96114437F7}">
      <dgm:prSet/>
      <dgm:spPr/>
      <dgm:t>
        <a:bodyPr/>
        <a:lstStyle/>
        <a:p>
          <a:r>
            <a:rPr lang="en-GB" dirty="0"/>
            <a:t>Competition and social status</a:t>
          </a:r>
        </a:p>
      </dgm:t>
    </dgm:pt>
    <dgm:pt modelId="{300F457D-75C0-41DE-BFA2-80C4617B96C3}" type="parTrans" cxnId="{7EA61FD8-48A5-4F07-8E0B-6CA90E56C460}">
      <dgm:prSet/>
      <dgm:spPr/>
      <dgm:t>
        <a:bodyPr/>
        <a:lstStyle/>
        <a:p>
          <a:endParaRPr lang="en-GB"/>
        </a:p>
      </dgm:t>
    </dgm:pt>
    <dgm:pt modelId="{D90E4A80-4C96-4D74-B6E8-1B4E9ADF526A}" type="sibTrans" cxnId="{7EA61FD8-48A5-4F07-8E0B-6CA90E56C460}">
      <dgm:prSet/>
      <dgm:spPr/>
      <dgm:t>
        <a:bodyPr/>
        <a:lstStyle/>
        <a:p>
          <a:endParaRPr lang="en-GB"/>
        </a:p>
      </dgm:t>
    </dgm:pt>
    <dgm:pt modelId="{9F338584-9E5D-4B81-B9CD-E8DC974D6282}">
      <dgm:prSet/>
      <dgm:spPr/>
      <dgm:t>
        <a:bodyPr/>
        <a:lstStyle/>
        <a:p>
          <a:r>
            <a:rPr lang="en-GB" dirty="0"/>
            <a:t>Less enjoyable work.</a:t>
          </a:r>
        </a:p>
      </dgm:t>
    </dgm:pt>
    <dgm:pt modelId="{ECE1AC34-400F-47E5-8227-056D5CD98EB4}" type="parTrans" cxnId="{591200ED-95A1-4110-8989-D7001FA88D33}">
      <dgm:prSet/>
      <dgm:spPr/>
      <dgm:t>
        <a:bodyPr/>
        <a:lstStyle/>
        <a:p>
          <a:endParaRPr lang="en-GB"/>
        </a:p>
      </dgm:t>
    </dgm:pt>
    <dgm:pt modelId="{9736D3C2-77A9-4835-A528-4AD9577F36BD}" type="sibTrans" cxnId="{591200ED-95A1-4110-8989-D7001FA88D33}">
      <dgm:prSet/>
      <dgm:spPr/>
      <dgm:t>
        <a:bodyPr/>
        <a:lstStyle/>
        <a:p>
          <a:endParaRPr lang="en-GB"/>
        </a:p>
      </dgm:t>
    </dgm:pt>
    <dgm:pt modelId="{2055EEE4-C2B8-4418-8237-860B9A5D1E40}">
      <dgm:prSet/>
      <dgm:spPr/>
      <dgm:t>
        <a:bodyPr/>
        <a:lstStyle/>
        <a:p>
          <a:r>
            <a:rPr lang="en-GB" dirty="0"/>
            <a:t>Personal enjoyment- doing things you love to do.</a:t>
          </a:r>
        </a:p>
      </dgm:t>
    </dgm:pt>
    <dgm:pt modelId="{E869C472-C6DD-453D-AF55-BB850803CA92}" type="parTrans" cxnId="{6A8E3152-B85A-4DBD-8790-69DF16BBD67C}">
      <dgm:prSet/>
      <dgm:spPr/>
      <dgm:t>
        <a:bodyPr/>
        <a:lstStyle/>
        <a:p>
          <a:endParaRPr lang="en-GB"/>
        </a:p>
      </dgm:t>
    </dgm:pt>
    <dgm:pt modelId="{8978033C-68FF-4F53-AD1F-BA8842B9A861}" type="sibTrans" cxnId="{6A8E3152-B85A-4DBD-8790-69DF16BBD67C}">
      <dgm:prSet/>
      <dgm:spPr/>
      <dgm:t>
        <a:bodyPr/>
        <a:lstStyle/>
        <a:p>
          <a:endParaRPr lang="en-GB"/>
        </a:p>
      </dgm:t>
    </dgm:pt>
    <dgm:pt modelId="{13A28591-7AEE-4F30-985F-F941CD6D8A30}">
      <dgm:prSet phldrT="[Text]"/>
      <dgm:spPr/>
      <dgm:t>
        <a:bodyPr/>
        <a:lstStyle/>
        <a:p>
          <a:r>
            <a:rPr lang="en-GB" dirty="0"/>
            <a:t>For rewards and benefits.</a:t>
          </a:r>
        </a:p>
      </dgm:t>
    </dgm:pt>
    <dgm:pt modelId="{4F1291DA-F407-4AC9-8517-34DAF66DC91B}" type="sibTrans" cxnId="{2D397AD9-957A-4C10-A81E-F89C5DA29452}">
      <dgm:prSet/>
      <dgm:spPr/>
      <dgm:t>
        <a:bodyPr/>
        <a:lstStyle/>
        <a:p>
          <a:endParaRPr lang="en-GB"/>
        </a:p>
      </dgm:t>
    </dgm:pt>
    <dgm:pt modelId="{F7273C56-A89C-4BAA-B872-60ACC27F4124}" type="parTrans" cxnId="{2D397AD9-957A-4C10-A81E-F89C5DA29452}">
      <dgm:prSet/>
      <dgm:spPr/>
      <dgm:t>
        <a:bodyPr/>
        <a:lstStyle/>
        <a:p>
          <a:endParaRPr lang="en-GB"/>
        </a:p>
      </dgm:t>
    </dgm:pt>
    <dgm:pt modelId="{F7ABA5D2-B359-471C-B301-7C5FB78A00AC}" type="pres">
      <dgm:prSet presAssocID="{8F4C0F8A-4CB2-44A8-BA74-1E1C43AFF613}" presName="linear" presStyleCnt="0">
        <dgm:presLayoutVars>
          <dgm:dir/>
          <dgm:resizeHandles val="exact"/>
        </dgm:presLayoutVars>
      </dgm:prSet>
      <dgm:spPr/>
    </dgm:pt>
    <dgm:pt modelId="{484D1C6B-1881-4D54-BE3A-7216D6D234FA}" type="pres">
      <dgm:prSet presAssocID="{55EB9D01-A7D3-4483-A25A-2524EB3DFE06}" presName="comp" presStyleCnt="0"/>
      <dgm:spPr/>
    </dgm:pt>
    <dgm:pt modelId="{F992B4EA-4CFF-4D7F-B01F-C37600856D81}" type="pres">
      <dgm:prSet presAssocID="{55EB9D01-A7D3-4483-A25A-2524EB3DFE06}" presName="box" presStyleLbl="node1" presStyleIdx="0" presStyleCnt="2"/>
      <dgm:spPr/>
    </dgm:pt>
    <dgm:pt modelId="{4916D225-34F0-4FF5-9BCE-52487AE34551}" type="pres">
      <dgm:prSet presAssocID="{55EB9D01-A7D3-4483-A25A-2524EB3DFE06}" presName="img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</dgm:spPr>
    </dgm:pt>
    <dgm:pt modelId="{B5886146-7434-4E82-8B82-B32237F0AB58}" type="pres">
      <dgm:prSet presAssocID="{55EB9D01-A7D3-4483-A25A-2524EB3DFE06}" presName="text" presStyleLbl="node1" presStyleIdx="0" presStyleCnt="2">
        <dgm:presLayoutVars>
          <dgm:bulletEnabled val="1"/>
        </dgm:presLayoutVars>
      </dgm:prSet>
      <dgm:spPr/>
    </dgm:pt>
    <dgm:pt modelId="{35BE6C5E-ADD4-4184-9813-9E4B4689814A}" type="pres">
      <dgm:prSet presAssocID="{AB14BFAF-F1F2-4129-9EB2-79BC58A63C5B}" presName="spacer" presStyleCnt="0"/>
      <dgm:spPr/>
    </dgm:pt>
    <dgm:pt modelId="{ABA72BAA-C729-4C57-A05B-6F2B021788F2}" type="pres">
      <dgm:prSet presAssocID="{69C0EFBA-2AB4-4ED1-AED9-2FA64B1E1A4C}" presName="comp" presStyleCnt="0"/>
      <dgm:spPr/>
    </dgm:pt>
    <dgm:pt modelId="{B1B1930B-6151-4327-87DB-7E182B0091EB}" type="pres">
      <dgm:prSet presAssocID="{69C0EFBA-2AB4-4ED1-AED9-2FA64B1E1A4C}" presName="box" presStyleLbl="node1" presStyleIdx="1" presStyleCnt="2"/>
      <dgm:spPr/>
    </dgm:pt>
    <dgm:pt modelId="{C555B29B-90B8-4D2C-B677-55D6D2D36CFA}" type="pres">
      <dgm:prSet presAssocID="{69C0EFBA-2AB4-4ED1-AED9-2FA64B1E1A4C}" presName="img" presStyleLbl="fgImgPlace1" presStyleIdx="1" presStyleCnt="2" custLinFactNeighborX="438" custLinFactNeighborY="61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0" b="-20000"/>
          </a:stretch>
        </a:blipFill>
      </dgm:spPr>
    </dgm:pt>
    <dgm:pt modelId="{3FF12236-4F7F-4A92-B02F-C37403E17931}" type="pres">
      <dgm:prSet presAssocID="{69C0EFBA-2AB4-4ED1-AED9-2FA64B1E1A4C}" presName="text" presStyleLbl="node1" presStyleIdx="1" presStyleCnt="2">
        <dgm:presLayoutVars>
          <dgm:bulletEnabled val="1"/>
        </dgm:presLayoutVars>
      </dgm:prSet>
      <dgm:spPr/>
    </dgm:pt>
  </dgm:ptLst>
  <dgm:cxnLst>
    <dgm:cxn modelId="{1DD2A703-97B8-4452-A212-5D2E36B525F4}" srcId="{55EB9D01-A7D3-4483-A25A-2524EB3DFE06}" destId="{2DDC4412-6BE7-4590-8276-27E2430823EE}" srcOrd="1" destOrd="0" parTransId="{FC8A822A-F1B5-42A4-83CE-5FE5CB700CC9}" sibTransId="{5423D9CE-01E6-4C99-9F46-40CC2B8A5D00}"/>
    <dgm:cxn modelId="{7A533B04-B256-4D3C-974D-17EF656F4E44}" type="presOf" srcId="{2055EEE4-C2B8-4418-8237-860B9A5D1E40}" destId="{F992B4EA-4CFF-4D7F-B01F-C37600856D81}" srcOrd="0" destOrd="4" presId="urn:microsoft.com/office/officeart/2005/8/layout/vList4"/>
    <dgm:cxn modelId="{F0544313-9A13-4037-BD2A-E1C5996CE83C}" type="presOf" srcId="{2C2EA8F5-C461-4BF7-A642-A09638FF31FD}" destId="{B5886146-7434-4E82-8B82-B32237F0AB58}" srcOrd="1" destOrd="1" presId="urn:microsoft.com/office/officeart/2005/8/layout/vList4"/>
    <dgm:cxn modelId="{CFABD321-6F28-41AD-905F-B677ED9254FF}" type="presOf" srcId="{13A28591-7AEE-4F30-985F-F941CD6D8A30}" destId="{B1B1930B-6151-4327-87DB-7E182B0091EB}" srcOrd="0" destOrd="1" presId="urn:microsoft.com/office/officeart/2005/8/layout/vList4"/>
    <dgm:cxn modelId="{A7023329-C792-4A6C-9660-FC3454B91A41}" type="presOf" srcId="{2055EEE4-C2B8-4418-8237-860B9A5D1E40}" destId="{B5886146-7434-4E82-8B82-B32237F0AB58}" srcOrd="1" destOrd="4" presId="urn:microsoft.com/office/officeart/2005/8/layout/vList4"/>
    <dgm:cxn modelId="{BB60E72F-C845-47E5-8C02-C9CCE41F63A4}" srcId="{69C0EFBA-2AB4-4ED1-AED9-2FA64B1E1A4C}" destId="{1616CF4D-E08E-48BF-B2FA-226EA954B4A3}" srcOrd="1" destOrd="0" parTransId="{EAEA8477-1C14-476F-8F57-3209507E8BEF}" sibTransId="{99BCFFB8-E6B1-43CC-A30C-BCE0E0FDFBA5}"/>
    <dgm:cxn modelId="{64696633-89A4-4A14-ABD0-FD6B7E5205F3}" type="presOf" srcId="{55EB9D01-A7D3-4483-A25A-2524EB3DFE06}" destId="{B5886146-7434-4E82-8B82-B32237F0AB58}" srcOrd="1" destOrd="0" presId="urn:microsoft.com/office/officeart/2005/8/layout/vList4"/>
    <dgm:cxn modelId="{53F97D3E-9FFA-4B4F-997A-BFB12A7DC87B}" srcId="{8F4C0F8A-4CB2-44A8-BA74-1E1C43AFF613}" destId="{69C0EFBA-2AB4-4ED1-AED9-2FA64B1E1A4C}" srcOrd="1" destOrd="0" parTransId="{0F0F20BB-FC3C-4A4B-A97F-0F960ED60F54}" sibTransId="{FD89E212-0218-447F-903B-5D74AFDC95F4}"/>
    <dgm:cxn modelId="{81921C4A-431F-42E7-9BA6-C9C73652C769}" srcId="{55EB9D01-A7D3-4483-A25A-2524EB3DFE06}" destId="{E5F91D1A-9ED0-42B4-AA7E-D6AFFEB7D228}" srcOrd="2" destOrd="0" parTransId="{799E209F-6742-483E-87A5-8B039727541F}" sibTransId="{2F64E2F9-4855-41BC-B05F-ECB8978F7A12}"/>
    <dgm:cxn modelId="{AB06536C-86E2-4BCE-BE05-98B7B3A5836C}" type="presOf" srcId="{6DAF442A-0A7E-4049-B63A-DC96114437F7}" destId="{B1B1930B-6151-4327-87DB-7E182B0091EB}" srcOrd="0" destOrd="3" presId="urn:microsoft.com/office/officeart/2005/8/layout/vList4"/>
    <dgm:cxn modelId="{6A8E3152-B85A-4DBD-8790-69DF16BBD67C}" srcId="{55EB9D01-A7D3-4483-A25A-2524EB3DFE06}" destId="{2055EEE4-C2B8-4418-8237-860B9A5D1E40}" srcOrd="3" destOrd="0" parTransId="{E869C472-C6DD-453D-AF55-BB850803CA92}" sibTransId="{8978033C-68FF-4F53-AD1F-BA8842B9A861}"/>
    <dgm:cxn modelId="{0C321779-5A65-4D4F-8186-5961E6CB73F6}" type="presOf" srcId="{E5F91D1A-9ED0-42B4-AA7E-D6AFFEB7D228}" destId="{F992B4EA-4CFF-4D7F-B01F-C37600856D81}" srcOrd="0" destOrd="3" presId="urn:microsoft.com/office/officeart/2005/8/layout/vList4"/>
    <dgm:cxn modelId="{4E96F87C-03DB-4085-8264-179FA7CEC985}" type="presOf" srcId="{69C0EFBA-2AB4-4ED1-AED9-2FA64B1E1A4C}" destId="{B1B1930B-6151-4327-87DB-7E182B0091EB}" srcOrd="0" destOrd="0" presId="urn:microsoft.com/office/officeart/2005/8/layout/vList4"/>
    <dgm:cxn modelId="{1074397F-865F-4B28-BAFE-7D903D4E9A96}" type="presOf" srcId="{13A28591-7AEE-4F30-985F-F941CD6D8A30}" destId="{3FF12236-4F7F-4A92-B02F-C37403E17931}" srcOrd="1" destOrd="1" presId="urn:microsoft.com/office/officeart/2005/8/layout/vList4"/>
    <dgm:cxn modelId="{7D3C1A85-EE17-417E-87EF-4FBAE18E9F6A}" srcId="{55EB9D01-A7D3-4483-A25A-2524EB3DFE06}" destId="{2C2EA8F5-C461-4BF7-A642-A09638FF31FD}" srcOrd="0" destOrd="0" parTransId="{40D9AEB0-F0EE-4EB3-8970-64E31E9379CE}" sibTransId="{5DFD0B67-99BE-42A2-82EE-F2F47C0B27D6}"/>
    <dgm:cxn modelId="{5D1B5985-03F8-43F3-B626-DE6C6500233A}" type="presOf" srcId="{1616CF4D-E08E-48BF-B2FA-226EA954B4A3}" destId="{3FF12236-4F7F-4A92-B02F-C37403E17931}" srcOrd="1" destOrd="2" presId="urn:microsoft.com/office/officeart/2005/8/layout/vList4"/>
    <dgm:cxn modelId="{F17C5787-80A4-49E9-9E35-BDD479B59476}" type="presOf" srcId="{9F338584-9E5D-4B81-B9CD-E8DC974D6282}" destId="{B1B1930B-6151-4327-87DB-7E182B0091EB}" srcOrd="0" destOrd="4" presId="urn:microsoft.com/office/officeart/2005/8/layout/vList4"/>
    <dgm:cxn modelId="{4DD5F18F-7E38-4760-A098-0FB04827E798}" type="presOf" srcId="{E5F91D1A-9ED0-42B4-AA7E-D6AFFEB7D228}" destId="{B5886146-7434-4E82-8B82-B32237F0AB58}" srcOrd="1" destOrd="3" presId="urn:microsoft.com/office/officeart/2005/8/layout/vList4"/>
    <dgm:cxn modelId="{D9D56690-B8AF-47ED-AEE3-BC233DCAA872}" type="presOf" srcId="{69C0EFBA-2AB4-4ED1-AED9-2FA64B1E1A4C}" destId="{3FF12236-4F7F-4A92-B02F-C37403E17931}" srcOrd="1" destOrd="0" presId="urn:microsoft.com/office/officeart/2005/8/layout/vList4"/>
    <dgm:cxn modelId="{5758A293-90F2-4D90-B32C-FE3E6812405C}" type="presOf" srcId="{2C2EA8F5-C461-4BF7-A642-A09638FF31FD}" destId="{F992B4EA-4CFF-4D7F-B01F-C37600856D81}" srcOrd="0" destOrd="1" presId="urn:microsoft.com/office/officeart/2005/8/layout/vList4"/>
    <dgm:cxn modelId="{428268C1-5C4C-41E2-946B-D3BA72285A23}" type="presOf" srcId="{55EB9D01-A7D3-4483-A25A-2524EB3DFE06}" destId="{F992B4EA-4CFF-4D7F-B01F-C37600856D81}" srcOrd="0" destOrd="0" presId="urn:microsoft.com/office/officeart/2005/8/layout/vList4"/>
    <dgm:cxn modelId="{72EB83C5-D7E2-4CF1-BCC7-E573340C9E69}" type="presOf" srcId="{2DDC4412-6BE7-4590-8276-27E2430823EE}" destId="{B5886146-7434-4E82-8B82-B32237F0AB58}" srcOrd="1" destOrd="2" presId="urn:microsoft.com/office/officeart/2005/8/layout/vList4"/>
    <dgm:cxn modelId="{56BCC4D2-7687-4CE2-A579-3170CCB0CBF9}" type="presOf" srcId="{8F4C0F8A-4CB2-44A8-BA74-1E1C43AFF613}" destId="{F7ABA5D2-B359-471C-B301-7C5FB78A00AC}" srcOrd="0" destOrd="0" presId="urn:microsoft.com/office/officeart/2005/8/layout/vList4"/>
    <dgm:cxn modelId="{7EA61FD8-48A5-4F07-8E0B-6CA90E56C460}" srcId="{69C0EFBA-2AB4-4ED1-AED9-2FA64B1E1A4C}" destId="{6DAF442A-0A7E-4049-B63A-DC96114437F7}" srcOrd="2" destOrd="0" parTransId="{300F457D-75C0-41DE-BFA2-80C4617B96C3}" sibTransId="{D90E4A80-4C96-4D74-B6E8-1B4E9ADF526A}"/>
    <dgm:cxn modelId="{2D397AD9-957A-4C10-A81E-F89C5DA29452}" srcId="{69C0EFBA-2AB4-4ED1-AED9-2FA64B1E1A4C}" destId="{13A28591-7AEE-4F30-985F-F941CD6D8A30}" srcOrd="0" destOrd="0" parTransId="{F7273C56-A89C-4BAA-B872-60ACC27F4124}" sibTransId="{4F1291DA-F407-4AC9-8517-34DAF66DC91B}"/>
    <dgm:cxn modelId="{CB8D91DB-B48F-4583-8717-31AFB3E3738A}" srcId="{8F4C0F8A-4CB2-44A8-BA74-1E1C43AFF613}" destId="{55EB9D01-A7D3-4483-A25A-2524EB3DFE06}" srcOrd="0" destOrd="0" parTransId="{3524BAEC-105A-410C-BAB7-DCF3E5CC1578}" sibTransId="{AB14BFAF-F1F2-4129-9EB2-79BC58A63C5B}"/>
    <dgm:cxn modelId="{21066BE1-020F-4973-AC42-3E22D8D1C250}" type="presOf" srcId="{9F338584-9E5D-4B81-B9CD-E8DC974D6282}" destId="{3FF12236-4F7F-4A92-B02F-C37403E17931}" srcOrd="1" destOrd="4" presId="urn:microsoft.com/office/officeart/2005/8/layout/vList4"/>
    <dgm:cxn modelId="{7AB6C6E2-D623-4F1F-BEDE-2D282D027E43}" type="presOf" srcId="{1616CF4D-E08E-48BF-B2FA-226EA954B4A3}" destId="{B1B1930B-6151-4327-87DB-7E182B0091EB}" srcOrd="0" destOrd="2" presId="urn:microsoft.com/office/officeart/2005/8/layout/vList4"/>
    <dgm:cxn modelId="{591200ED-95A1-4110-8989-D7001FA88D33}" srcId="{69C0EFBA-2AB4-4ED1-AED9-2FA64B1E1A4C}" destId="{9F338584-9E5D-4B81-B9CD-E8DC974D6282}" srcOrd="3" destOrd="0" parTransId="{ECE1AC34-400F-47E5-8227-056D5CD98EB4}" sibTransId="{9736D3C2-77A9-4835-A528-4AD9577F36BD}"/>
    <dgm:cxn modelId="{0125B6EF-1432-4FF6-B835-7C3D3B04319F}" type="presOf" srcId="{2DDC4412-6BE7-4590-8276-27E2430823EE}" destId="{F992B4EA-4CFF-4D7F-B01F-C37600856D81}" srcOrd="0" destOrd="2" presId="urn:microsoft.com/office/officeart/2005/8/layout/vList4"/>
    <dgm:cxn modelId="{09A474FA-47AB-4D17-AB30-BBB3DFA47770}" type="presOf" srcId="{6DAF442A-0A7E-4049-B63A-DC96114437F7}" destId="{3FF12236-4F7F-4A92-B02F-C37403E17931}" srcOrd="1" destOrd="3" presId="urn:microsoft.com/office/officeart/2005/8/layout/vList4"/>
    <dgm:cxn modelId="{95F09ED8-EAE6-433E-85B7-C399A5129002}" type="presParOf" srcId="{F7ABA5D2-B359-471C-B301-7C5FB78A00AC}" destId="{484D1C6B-1881-4D54-BE3A-7216D6D234FA}" srcOrd="0" destOrd="0" presId="urn:microsoft.com/office/officeart/2005/8/layout/vList4"/>
    <dgm:cxn modelId="{78F36DAF-627B-4251-A628-59B88739CF0E}" type="presParOf" srcId="{484D1C6B-1881-4D54-BE3A-7216D6D234FA}" destId="{F992B4EA-4CFF-4D7F-B01F-C37600856D81}" srcOrd="0" destOrd="0" presId="urn:microsoft.com/office/officeart/2005/8/layout/vList4"/>
    <dgm:cxn modelId="{6386C9A3-96B8-4FE2-AC85-0AC1DA011C79}" type="presParOf" srcId="{484D1C6B-1881-4D54-BE3A-7216D6D234FA}" destId="{4916D225-34F0-4FF5-9BCE-52487AE34551}" srcOrd="1" destOrd="0" presId="urn:microsoft.com/office/officeart/2005/8/layout/vList4"/>
    <dgm:cxn modelId="{E888B0DC-8189-460E-B1C8-BCFC0A035711}" type="presParOf" srcId="{484D1C6B-1881-4D54-BE3A-7216D6D234FA}" destId="{B5886146-7434-4E82-8B82-B32237F0AB58}" srcOrd="2" destOrd="0" presId="urn:microsoft.com/office/officeart/2005/8/layout/vList4"/>
    <dgm:cxn modelId="{AD21482B-3E32-4355-98DC-A3F3ED8E9089}" type="presParOf" srcId="{F7ABA5D2-B359-471C-B301-7C5FB78A00AC}" destId="{35BE6C5E-ADD4-4184-9813-9E4B4689814A}" srcOrd="1" destOrd="0" presId="urn:microsoft.com/office/officeart/2005/8/layout/vList4"/>
    <dgm:cxn modelId="{C40E42D0-FE7D-4D99-92E4-27F98BBE537D}" type="presParOf" srcId="{F7ABA5D2-B359-471C-B301-7C5FB78A00AC}" destId="{ABA72BAA-C729-4C57-A05B-6F2B021788F2}" srcOrd="2" destOrd="0" presId="urn:microsoft.com/office/officeart/2005/8/layout/vList4"/>
    <dgm:cxn modelId="{5C886428-61BE-4A00-AF8B-7D937D1A9794}" type="presParOf" srcId="{ABA72BAA-C729-4C57-A05B-6F2B021788F2}" destId="{B1B1930B-6151-4327-87DB-7E182B0091EB}" srcOrd="0" destOrd="0" presId="urn:microsoft.com/office/officeart/2005/8/layout/vList4"/>
    <dgm:cxn modelId="{6E5F4000-3468-461E-B86E-275B6A36DC4E}" type="presParOf" srcId="{ABA72BAA-C729-4C57-A05B-6F2B021788F2}" destId="{C555B29B-90B8-4D2C-B677-55D6D2D36CFA}" srcOrd="1" destOrd="0" presId="urn:microsoft.com/office/officeart/2005/8/layout/vList4"/>
    <dgm:cxn modelId="{AF1E979B-EC36-4F10-99ED-94A2CD201183}" type="presParOf" srcId="{ABA72BAA-C729-4C57-A05B-6F2B021788F2}" destId="{3FF12236-4F7F-4A92-B02F-C37403E1793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91E712A-3143-4FFB-A8FE-55C0AF0A9E0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30BD370-E185-45A8-BDDE-A2013F9E4C6F}">
      <dgm:prSet/>
      <dgm:spPr/>
      <dgm:t>
        <a:bodyPr/>
        <a:lstStyle/>
        <a:p>
          <a:r>
            <a:rPr lang="en-GB"/>
            <a:t>Wage increase</a:t>
          </a:r>
          <a:endParaRPr lang="en-US"/>
        </a:p>
      </dgm:t>
    </dgm:pt>
    <dgm:pt modelId="{C130C03C-204C-4BA9-83C7-6DF1B29873DA}" type="parTrans" cxnId="{14F5C11D-1192-4DCC-8283-CCECE1EF248C}">
      <dgm:prSet/>
      <dgm:spPr/>
      <dgm:t>
        <a:bodyPr/>
        <a:lstStyle/>
        <a:p>
          <a:endParaRPr lang="en-US"/>
        </a:p>
      </dgm:t>
    </dgm:pt>
    <dgm:pt modelId="{04FDFEA7-D62E-4637-9163-ACFA8C373F1C}" type="sibTrans" cxnId="{14F5C11D-1192-4DCC-8283-CCECE1EF248C}">
      <dgm:prSet/>
      <dgm:spPr/>
      <dgm:t>
        <a:bodyPr/>
        <a:lstStyle/>
        <a:p>
          <a:endParaRPr lang="en-US"/>
        </a:p>
      </dgm:t>
    </dgm:pt>
    <dgm:pt modelId="{12011BDA-206C-4FC2-8368-A3C73BB561A4}">
      <dgm:prSet/>
      <dgm:spPr/>
      <dgm:t>
        <a:bodyPr/>
        <a:lstStyle/>
        <a:p>
          <a:r>
            <a:rPr lang="en-GB"/>
            <a:t>Praises </a:t>
          </a:r>
          <a:endParaRPr lang="en-US"/>
        </a:p>
      </dgm:t>
    </dgm:pt>
    <dgm:pt modelId="{BA15DD14-861D-478D-9E1E-3BBDF9B4E7E5}" type="parTrans" cxnId="{8728D55D-AADF-4E95-A6CB-D293D825E763}">
      <dgm:prSet/>
      <dgm:spPr/>
      <dgm:t>
        <a:bodyPr/>
        <a:lstStyle/>
        <a:p>
          <a:endParaRPr lang="en-US"/>
        </a:p>
      </dgm:t>
    </dgm:pt>
    <dgm:pt modelId="{88ABF20A-43EF-48E0-9E57-E0B42FAE02E9}" type="sibTrans" cxnId="{8728D55D-AADF-4E95-A6CB-D293D825E763}">
      <dgm:prSet/>
      <dgm:spPr/>
      <dgm:t>
        <a:bodyPr/>
        <a:lstStyle/>
        <a:p>
          <a:endParaRPr lang="en-US"/>
        </a:p>
      </dgm:t>
    </dgm:pt>
    <dgm:pt modelId="{D09F3CCD-A369-45BC-BDC6-41F935B88FBC}">
      <dgm:prSet/>
      <dgm:spPr/>
      <dgm:t>
        <a:bodyPr/>
        <a:lstStyle/>
        <a:p>
          <a:r>
            <a:rPr lang="en-GB"/>
            <a:t>Words of affirmation </a:t>
          </a:r>
          <a:endParaRPr lang="en-US"/>
        </a:p>
      </dgm:t>
    </dgm:pt>
    <dgm:pt modelId="{EBDD1ABB-30DC-4549-A9C8-E3E8FC11CF8E}" type="parTrans" cxnId="{963A1AD4-6091-44C9-9FE1-BBA4447F5017}">
      <dgm:prSet/>
      <dgm:spPr/>
      <dgm:t>
        <a:bodyPr/>
        <a:lstStyle/>
        <a:p>
          <a:endParaRPr lang="en-US"/>
        </a:p>
      </dgm:t>
    </dgm:pt>
    <dgm:pt modelId="{4D8B7031-C1C3-4F13-9995-281ED8917202}" type="sibTrans" cxnId="{963A1AD4-6091-44C9-9FE1-BBA4447F5017}">
      <dgm:prSet/>
      <dgm:spPr/>
      <dgm:t>
        <a:bodyPr/>
        <a:lstStyle/>
        <a:p>
          <a:endParaRPr lang="en-US"/>
        </a:p>
      </dgm:t>
    </dgm:pt>
    <dgm:pt modelId="{20D7DF09-90D9-42EE-BF52-00CCB09C821A}">
      <dgm:prSet/>
      <dgm:spPr/>
      <dgm:t>
        <a:bodyPr/>
        <a:lstStyle/>
        <a:p>
          <a:r>
            <a:rPr lang="en-GB"/>
            <a:t>Personal growth </a:t>
          </a:r>
          <a:endParaRPr lang="en-US"/>
        </a:p>
      </dgm:t>
    </dgm:pt>
    <dgm:pt modelId="{2FF729F5-412E-4A1C-B545-9AB62F05DC19}" type="parTrans" cxnId="{05948B37-1D69-4E2B-B69F-BF57B545E991}">
      <dgm:prSet/>
      <dgm:spPr/>
      <dgm:t>
        <a:bodyPr/>
        <a:lstStyle/>
        <a:p>
          <a:endParaRPr lang="en-US"/>
        </a:p>
      </dgm:t>
    </dgm:pt>
    <dgm:pt modelId="{459E8665-B044-40BF-8EA6-80B4879E263C}" type="sibTrans" cxnId="{05948B37-1D69-4E2B-B69F-BF57B545E991}">
      <dgm:prSet/>
      <dgm:spPr/>
      <dgm:t>
        <a:bodyPr/>
        <a:lstStyle/>
        <a:p>
          <a:endParaRPr lang="en-US"/>
        </a:p>
      </dgm:t>
    </dgm:pt>
    <dgm:pt modelId="{B538DD3D-B0DE-4457-8A39-C2FDF128E931}">
      <dgm:prSet/>
      <dgm:spPr/>
      <dgm:t>
        <a:bodyPr/>
        <a:lstStyle/>
        <a:p>
          <a:r>
            <a:rPr lang="en-GB"/>
            <a:t>Fulfilment of goals (personal goals and company goals)</a:t>
          </a:r>
          <a:endParaRPr lang="en-US"/>
        </a:p>
      </dgm:t>
    </dgm:pt>
    <dgm:pt modelId="{747E0C8A-3BA3-4DF3-9D38-5C5A835EB1C6}" type="parTrans" cxnId="{389D22A3-C5AE-4A04-A88A-09F68628F9C5}">
      <dgm:prSet/>
      <dgm:spPr/>
      <dgm:t>
        <a:bodyPr/>
        <a:lstStyle/>
        <a:p>
          <a:endParaRPr lang="en-US"/>
        </a:p>
      </dgm:t>
    </dgm:pt>
    <dgm:pt modelId="{7B4555EE-30D6-4E6E-BB6F-39CDE14D8462}" type="sibTrans" cxnId="{389D22A3-C5AE-4A04-A88A-09F68628F9C5}">
      <dgm:prSet/>
      <dgm:spPr/>
      <dgm:t>
        <a:bodyPr/>
        <a:lstStyle/>
        <a:p>
          <a:endParaRPr lang="en-US"/>
        </a:p>
      </dgm:t>
    </dgm:pt>
    <dgm:pt modelId="{6B042E76-D79A-4EB2-A3E3-23A34A27342C}" type="pres">
      <dgm:prSet presAssocID="{591E712A-3143-4FFB-A8FE-55C0AF0A9E0F}" presName="root" presStyleCnt="0">
        <dgm:presLayoutVars>
          <dgm:dir/>
          <dgm:resizeHandles val="exact"/>
        </dgm:presLayoutVars>
      </dgm:prSet>
      <dgm:spPr/>
    </dgm:pt>
    <dgm:pt modelId="{AD27CD80-0DA6-4771-8657-0884515530EE}" type="pres">
      <dgm:prSet presAssocID="{130BD370-E185-45A8-BDDE-A2013F9E4C6F}" presName="compNode" presStyleCnt="0"/>
      <dgm:spPr/>
    </dgm:pt>
    <dgm:pt modelId="{11DDAFBE-5D93-4E4F-9E3F-716D270E3E03}" type="pres">
      <dgm:prSet presAssocID="{130BD370-E185-45A8-BDDE-A2013F9E4C6F}" presName="bgRect" presStyleLbl="bgShp" presStyleIdx="0" presStyleCnt="5"/>
      <dgm:spPr/>
    </dgm:pt>
    <dgm:pt modelId="{0EE2E4AB-2E55-42AE-9B40-F9647B8E065E}" type="pres">
      <dgm:prSet presAssocID="{130BD370-E185-45A8-BDDE-A2013F9E4C6F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624C38FF-42D2-4C98-B95C-A0C4283B7EEF}" type="pres">
      <dgm:prSet presAssocID="{130BD370-E185-45A8-BDDE-A2013F9E4C6F}" presName="spaceRect" presStyleCnt="0"/>
      <dgm:spPr/>
    </dgm:pt>
    <dgm:pt modelId="{4FBF4EBD-438D-4E2D-9FFE-ABED3A24D949}" type="pres">
      <dgm:prSet presAssocID="{130BD370-E185-45A8-BDDE-A2013F9E4C6F}" presName="parTx" presStyleLbl="revTx" presStyleIdx="0" presStyleCnt="5">
        <dgm:presLayoutVars>
          <dgm:chMax val="0"/>
          <dgm:chPref val="0"/>
        </dgm:presLayoutVars>
      </dgm:prSet>
      <dgm:spPr/>
    </dgm:pt>
    <dgm:pt modelId="{34BB9180-106E-4E10-8526-084FE7960D47}" type="pres">
      <dgm:prSet presAssocID="{04FDFEA7-D62E-4637-9163-ACFA8C373F1C}" presName="sibTrans" presStyleCnt="0"/>
      <dgm:spPr/>
    </dgm:pt>
    <dgm:pt modelId="{1F36042F-6E9D-4FCF-AB00-2CEA2C909079}" type="pres">
      <dgm:prSet presAssocID="{12011BDA-206C-4FC2-8368-A3C73BB561A4}" presName="compNode" presStyleCnt="0"/>
      <dgm:spPr/>
    </dgm:pt>
    <dgm:pt modelId="{AD879F13-E3A0-4327-94A6-DA035305F8BD}" type="pres">
      <dgm:prSet presAssocID="{12011BDA-206C-4FC2-8368-A3C73BB561A4}" presName="bgRect" presStyleLbl="bgShp" presStyleIdx="1" presStyleCnt="5"/>
      <dgm:spPr/>
    </dgm:pt>
    <dgm:pt modelId="{3C6D4EC4-4CF9-45D8-9320-B7A51EA66317}" type="pres">
      <dgm:prSet presAssocID="{12011BDA-206C-4FC2-8368-A3C73BB561A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umbs Up Sign"/>
        </a:ext>
      </dgm:extLst>
    </dgm:pt>
    <dgm:pt modelId="{84A5F741-EBC7-432E-BDCB-B24B66691560}" type="pres">
      <dgm:prSet presAssocID="{12011BDA-206C-4FC2-8368-A3C73BB561A4}" presName="spaceRect" presStyleCnt="0"/>
      <dgm:spPr/>
    </dgm:pt>
    <dgm:pt modelId="{9E99F025-CB63-4DFF-ABAF-112FEFA0969E}" type="pres">
      <dgm:prSet presAssocID="{12011BDA-206C-4FC2-8368-A3C73BB561A4}" presName="parTx" presStyleLbl="revTx" presStyleIdx="1" presStyleCnt="5">
        <dgm:presLayoutVars>
          <dgm:chMax val="0"/>
          <dgm:chPref val="0"/>
        </dgm:presLayoutVars>
      </dgm:prSet>
      <dgm:spPr/>
    </dgm:pt>
    <dgm:pt modelId="{DA2166F1-A438-4A32-9809-C1100F2DB6FA}" type="pres">
      <dgm:prSet presAssocID="{88ABF20A-43EF-48E0-9E57-E0B42FAE02E9}" presName="sibTrans" presStyleCnt="0"/>
      <dgm:spPr/>
    </dgm:pt>
    <dgm:pt modelId="{F8F0B67F-D038-4F1C-BD2F-F919FA2EA0DD}" type="pres">
      <dgm:prSet presAssocID="{D09F3CCD-A369-45BC-BDC6-41F935B88FBC}" presName="compNode" presStyleCnt="0"/>
      <dgm:spPr/>
    </dgm:pt>
    <dgm:pt modelId="{EEE6A92B-2F8A-4CC3-9A0A-D1D2B9BAE5A2}" type="pres">
      <dgm:prSet presAssocID="{D09F3CCD-A369-45BC-BDC6-41F935B88FBC}" presName="bgRect" presStyleLbl="bgShp" presStyleIdx="2" presStyleCnt="5"/>
      <dgm:spPr/>
    </dgm:pt>
    <dgm:pt modelId="{6D2E6641-E330-413E-8E43-CFB039FF62AF}" type="pres">
      <dgm:prSet presAssocID="{D09F3CCD-A369-45BC-BDC6-41F935B88FB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59EA622F-BC0B-4C11-BBE0-70D33E607466}" type="pres">
      <dgm:prSet presAssocID="{D09F3CCD-A369-45BC-BDC6-41F935B88FBC}" presName="spaceRect" presStyleCnt="0"/>
      <dgm:spPr/>
    </dgm:pt>
    <dgm:pt modelId="{2505B345-281A-4A37-8D0E-0ED1D289C70D}" type="pres">
      <dgm:prSet presAssocID="{D09F3CCD-A369-45BC-BDC6-41F935B88FBC}" presName="parTx" presStyleLbl="revTx" presStyleIdx="2" presStyleCnt="5">
        <dgm:presLayoutVars>
          <dgm:chMax val="0"/>
          <dgm:chPref val="0"/>
        </dgm:presLayoutVars>
      </dgm:prSet>
      <dgm:spPr/>
    </dgm:pt>
    <dgm:pt modelId="{163EEE8A-A2A6-4AB6-BDB1-D61989BBE02D}" type="pres">
      <dgm:prSet presAssocID="{4D8B7031-C1C3-4F13-9995-281ED8917202}" presName="sibTrans" presStyleCnt="0"/>
      <dgm:spPr/>
    </dgm:pt>
    <dgm:pt modelId="{8FC4ACF0-2A0A-44EE-B658-4A525C4FACC3}" type="pres">
      <dgm:prSet presAssocID="{20D7DF09-90D9-42EE-BF52-00CCB09C821A}" presName="compNode" presStyleCnt="0"/>
      <dgm:spPr/>
    </dgm:pt>
    <dgm:pt modelId="{E6A4C9D9-D0B3-4D26-9A19-7E6DEC4CE610}" type="pres">
      <dgm:prSet presAssocID="{20D7DF09-90D9-42EE-BF52-00CCB09C821A}" presName="bgRect" presStyleLbl="bgShp" presStyleIdx="3" presStyleCnt="5"/>
      <dgm:spPr/>
    </dgm:pt>
    <dgm:pt modelId="{E2DE1AFE-3B92-4680-AF2D-8B566010EC1C}" type="pres">
      <dgm:prSet presAssocID="{20D7DF09-90D9-42EE-BF52-00CCB09C821A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0AB94F2E-F6A1-4E31-AF50-6C392EB902F1}" type="pres">
      <dgm:prSet presAssocID="{20D7DF09-90D9-42EE-BF52-00CCB09C821A}" presName="spaceRect" presStyleCnt="0"/>
      <dgm:spPr/>
    </dgm:pt>
    <dgm:pt modelId="{3A91C2D4-CADE-446D-8D57-CBB958FE1C58}" type="pres">
      <dgm:prSet presAssocID="{20D7DF09-90D9-42EE-BF52-00CCB09C821A}" presName="parTx" presStyleLbl="revTx" presStyleIdx="3" presStyleCnt="5">
        <dgm:presLayoutVars>
          <dgm:chMax val="0"/>
          <dgm:chPref val="0"/>
        </dgm:presLayoutVars>
      </dgm:prSet>
      <dgm:spPr/>
    </dgm:pt>
    <dgm:pt modelId="{6A065AB6-F509-41F9-8B78-FA1C03AFCEBD}" type="pres">
      <dgm:prSet presAssocID="{459E8665-B044-40BF-8EA6-80B4879E263C}" presName="sibTrans" presStyleCnt="0"/>
      <dgm:spPr/>
    </dgm:pt>
    <dgm:pt modelId="{E35647EB-4AE4-41A9-B84E-25CDFD7A4D94}" type="pres">
      <dgm:prSet presAssocID="{B538DD3D-B0DE-4457-8A39-C2FDF128E931}" presName="compNode" presStyleCnt="0"/>
      <dgm:spPr/>
    </dgm:pt>
    <dgm:pt modelId="{74775D26-CDD5-44A9-8885-4500392042A3}" type="pres">
      <dgm:prSet presAssocID="{B538DD3D-B0DE-4457-8A39-C2FDF128E931}" presName="bgRect" presStyleLbl="bgShp" presStyleIdx="4" presStyleCnt="5"/>
      <dgm:spPr/>
    </dgm:pt>
    <dgm:pt modelId="{FEB4C478-81C5-4B2F-83F3-3A454BC00677}" type="pres">
      <dgm:prSet presAssocID="{B538DD3D-B0DE-4457-8A39-C2FDF128E931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D91558A0-BA2B-444D-B7D4-58E472C506F8}" type="pres">
      <dgm:prSet presAssocID="{B538DD3D-B0DE-4457-8A39-C2FDF128E931}" presName="spaceRect" presStyleCnt="0"/>
      <dgm:spPr/>
    </dgm:pt>
    <dgm:pt modelId="{9C6780A6-591F-4BD2-9816-EF91FE4012BD}" type="pres">
      <dgm:prSet presAssocID="{B538DD3D-B0DE-4457-8A39-C2FDF128E931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E33E6B06-72D0-4316-8D70-726AE219DB5B}" type="presOf" srcId="{130BD370-E185-45A8-BDDE-A2013F9E4C6F}" destId="{4FBF4EBD-438D-4E2D-9FFE-ABED3A24D949}" srcOrd="0" destOrd="0" presId="urn:microsoft.com/office/officeart/2018/2/layout/IconVerticalSolidList"/>
    <dgm:cxn modelId="{14F5C11D-1192-4DCC-8283-CCECE1EF248C}" srcId="{591E712A-3143-4FFB-A8FE-55C0AF0A9E0F}" destId="{130BD370-E185-45A8-BDDE-A2013F9E4C6F}" srcOrd="0" destOrd="0" parTransId="{C130C03C-204C-4BA9-83C7-6DF1B29873DA}" sibTransId="{04FDFEA7-D62E-4637-9163-ACFA8C373F1C}"/>
    <dgm:cxn modelId="{05948B37-1D69-4E2B-B69F-BF57B545E991}" srcId="{591E712A-3143-4FFB-A8FE-55C0AF0A9E0F}" destId="{20D7DF09-90D9-42EE-BF52-00CCB09C821A}" srcOrd="3" destOrd="0" parTransId="{2FF729F5-412E-4A1C-B545-9AB62F05DC19}" sibTransId="{459E8665-B044-40BF-8EA6-80B4879E263C}"/>
    <dgm:cxn modelId="{8728D55D-AADF-4E95-A6CB-D293D825E763}" srcId="{591E712A-3143-4FFB-A8FE-55C0AF0A9E0F}" destId="{12011BDA-206C-4FC2-8368-A3C73BB561A4}" srcOrd="1" destOrd="0" parTransId="{BA15DD14-861D-478D-9E1E-3BBDF9B4E7E5}" sibTransId="{88ABF20A-43EF-48E0-9E57-E0B42FAE02E9}"/>
    <dgm:cxn modelId="{03180B4B-A0B2-41E0-BB01-901E44CFFFFE}" type="presOf" srcId="{20D7DF09-90D9-42EE-BF52-00CCB09C821A}" destId="{3A91C2D4-CADE-446D-8D57-CBB958FE1C58}" srcOrd="0" destOrd="0" presId="urn:microsoft.com/office/officeart/2018/2/layout/IconVerticalSolidList"/>
    <dgm:cxn modelId="{8541174F-69D7-4BF5-A0F5-734A1CE1023B}" type="presOf" srcId="{B538DD3D-B0DE-4457-8A39-C2FDF128E931}" destId="{9C6780A6-591F-4BD2-9816-EF91FE4012BD}" srcOrd="0" destOrd="0" presId="urn:microsoft.com/office/officeart/2018/2/layout/IconVerticalSolidList"/>
    <dgm:cxn modelId="{389D22A3-C5AE-4A04-A88A-09F68628F9C5}" srcId="{591E712A-3143-4FFB-A8FE-55C0AF0A9E0F}" destId="{B538DD3D-B0DE-4457-8A39-C2FDF128E931}" srcOrd="4" destOrd="0" parTransId="{747E0C8A-3BA3-4DF3-9D38-5C5A835EB1C6}" sibTransId="{7B4555EE-30D6-4E6E-BB6F-39CDE14D8462}"/>
    <dgm:cxn modelId="{F5CBAEAA-41AE-4A37-8B7C-27A71A79CB72}" type="presOf" srcId="{591E712A-3143-4FFB-A8FE-55C0AF0A9E0F}" destId="{6B042E76-D79A-4EB2-A3E3-23A34A27342C}" srcOrd="0" destOrd="0" presId="urn:microsoft.com/office/officeart/2018/2/layout/IconVerticalSolidList"/>
    <dgm:cxn modelId="{EF1F93C2-1305-415B-8DFD-5E1B9E731B25}" type="presOf" srcId="{12011BDA-206C-4FC2-8368-A3C73BB561A4}" destId="{9E99F025-CB63-4DFF-ABAF-112FEFA0969E}" srcOrd="0" destOrd="0" presId="urn:microsoft.com/office/officeart/2018/2/layout/IconVerticalSolidList"/>
    <dgm:cxn modelId="{963A1AD4-6091-44C9-9FE1-BBA4447F5017}" srcId="{591E712A-3143-4FFB-A8FE-55C0AF0A9E0F}" destId="{D09F3CCD-A369-45BC-BDC6-41F935B88FBC}" srcOrd="2" destOrd="0" parTransId="{EBDD1ABB-30DC-4549-A9C8-E3E8FC11CF8E}" sibTransId="{4D8B7031-C1C3-4F13-9995-281ED8917202}"/>
    <dgm:cxn modelId="{B434BBDE-CD11-49D1-92F9-ADEFA83CD27D}" type="presOf" srcId="{D09F3CCD-A369-45BC-BDC6-41F935B88FBC}" destId="{2505B345-281A-4A37-8D0E-0ED1D289C70D}" srcOrd="0" destOrd="0" presId="urn:microsoft.com/office/officeart/2018/2/layout/IconVerticalSolidList"/>
    <dgm:cxn modelId="{76B3945E-CB0D-459E-A170-0B17E173A9D3}" type="presParOf" srcId="{6B042E76-D79A-4EB2-A3E3-23A34A27342C}" destId="{AD27CD80-0DA6-4771-8657-0884515530EE}" srcOrd="0" destOrd="0" presId="urn:microsoft.com/office/officeart/2018/2/layout/IconVerticalSolidList"/>
    <dgm:cxn modelId="{0D23391F-C51F-41EA-AF06-7342C42FD2C8}" type="presParOf" srcId="{AD27CD80-0DA6-4771-8657-0884515530EE}" destId="{11DDAFBE-5D93-4E4F-9E3F-716D270E3E03}" srcOrd="0" destOrd="0" presId="urn:microsoft.com/office/officeart/2018/2/layout/IconVerticalSolidList"/>
    <dgm:cxn modelId="{0E5B132F-328B-4D0F-BB23-A0F6EE9B5BA6}" type="presParOf" srcId="{AD27CD80-0DA6-4771-8657-0884515530EE}" destId="{0EE2E4AB-2E55-42AE-9B40-F9647B8E065E}" srcOrd="1" destOrd="0" presId="urn:microsoft.com/office/officeart/2018/2/layout/IconVerticalSolidList"/>
    <dgm:cxn modelId="{B364AE1D-FCE3-4EB6-A299-FC7C312D6554}" type="presParOf" srcId="{AD27CD80-0DA6-4771-8657-0884515530EE}" destId="{624C38FF-42D2-4C98-B95C-A0C4283B7EEF}" srcOrd="2" destOrd="0" presId="urn:microsoft.com/office/officeart/2018/2/layout/IconVerticalSolidList"/>
    <dgm:cxn modelId="{676FB702-3BF3-4738-9F04-47AC1EE52B96}" type="presParOf" srcId="{AD27CD80-0DA6-4771-8657-0884515530EE}" destId="{4FBF4EBD-438D-4E2D-9FFE-ABED3A24D949}" srcOrd="3" destOrd="0" presId="urn:microsoft.com/office/officeart/2018/2/layout/IconVerticalSolidList"/>
    <dgm:cxn modelId="{748F4E13-1017-417B-8B3A-1ECEB90B4E5A}" type="presParOf" srcId="{6B042E76-D79A-4EB2-A3E3-23A34A27342C}" destId="{34BB9180-106E-4E10-8526-084FE7960D47}" srcOrd="1" destOrd="0" presId="urn:microsoft.com/office/officeart/2018/2/layout/IconVerticalSolidList"/>
    <dgm:cxn modelId="{12369E96-3CDE-44B3-AA9A-02CF4DF02C2E}" type="presParOf" srcId="{6B042E76-D79A-4EB2-A3E3-23A34A27342C}" destId="{1F36042F-6E9D-4FCF-AB00-2CEA2C909079}" srcOrd="2" destOrd="0" presId="urn:microsoft.com/office/officeart/2018/2/layout/IconVerticalSolidList"/>
    <dgm:cxn modelId="{075CD0F8-E0F9-48C8-BCC8-E9B1493D78F9}" type="presParOf" srcId="{1F36042F-6E9D-4FCF-AB00-2CEA2C909079}" destId="{AD879F13-E3A0-4327-94A6-DA035305F8BD}" srcOrd="0" destOrd="0" presId="urn:microsoft.com/office/officeart/2018/2/layout/IconVerticalSolidList"/>
    <dgm:cxn modelId="{F21F9074-C9A4-4C9D-9D2B-BDB5E381B146}" type="presParOf" srcId="{1F36042F-6E9D-4FCF-AB00-2CEA2C909079}" destId="{3C6D4EC4-4CF9-45D8-9320-B7A51EA66317}" srcOrd="1" destOrd="0" presId="urn:microsoft.com/office/officeart/2018/2/layout/IconVerticalSolidList"/>
    <dgm:cxn modelId="{BC61EF71-5794-4430-BD0F-DE5BE75E374B}" type="presParOf" srcId="{1F36042F-6E9D-4FCF-AB00-2CEA2C909079}" destId="{84A5F741-EBC7-432E-BDCB-B24B66691560}" srcOrd="2" destOrd="0" presId="urn:microsoft.com/office/officeart/2018/2/layout/IconVerticalSolidList"/>
    <dgm:cxn modelId="{612B692C-DFD4-4452-8585-1EE85D8E2A39}" type="presParOf" srcId="{1F36042F-6E9D-4FCF-AB00-2CEA2C909079}" destId="{9E99F025-CB63-4DFF-ABAF-112FEFA0969E}" srcOrd="3" destOrd="0" presId="urn:microsoft.com/office/officeart/2018/2/layout/IconVerticalSolidList"/>
    <dgm:cxn modelId="{4DC6E79C-2EAA-45C0-8669-FD95E0CB8A0D}" type="presParOf" srcId="{6B042E76-D79A-4EB2-A3E3-23A34A27342C}" destId="{DA2166F1-A438-4A32-9809-C1100F2DB6FA}" srcOrd="3" destOrd="0" presId="urn:microsoft.com/office/officeart/2018/2/layout/IconVerticalSolidList"/>
    <dgm:cxn modelId="{1A58701E-BC71-4A6E-A454-46D9B290D1DF}" type="presParOf" srcId="{6B042E76-D79A-4EB2-A3E3-23A34A27342C}" destId="{F8F0B67F-D038-4F1C-BD2F-F919FA2EA0DD}" srcOrd="4" destOrd="0" presId="urn:microsoft.com/office/officeart/2018/2/layout/IconVerticalSolidList"/>
    <dgm:cxn modelId="{8C9BBA5D-6AD4-42D6-88DA-4CAE8799C894}" type="presParOf" srcId="{F8F0B67F-D038-4F1C-BD2F-F919FA2EA0DD}" destId="{EEE6A92B-2F8A-4CC3-9A0A-D1D2B9BAE5A2}" srcOrd="0" destOrd="0" presId="urn:microsoft.com/office/officeart/2018/2/layout/IconVerticalSolidList"/>
    <dgm:cxn modelId="{192F30D7-236B-41AB-91D7-F2CE982757F1}" type="presParOf" srcId="{F8F0B67F-D038-4F1C-BD2F-F919FA2EA0DD}" destId="{6D2E6641-E330-413E-8E43-CFB039FF62AF}" srcOrd="1" destOrd="0" presId="urn:microsoft.com/office/officeart/2018/2/layout/IconVerticalSolidList"/>
    <dgm:cxn modelId="{85CA5C7B-21F2-4AD0-B202-35F9F41AF22B}" type="presParOf" srcId="{F8F0B67F-D038-4F1C-BD2F-F919FA2EA0DD}" destId="{59EA622F-BC0B-4C11-BBE0-70D33E607466}" srcOrd="2" destOrd="0" presId="urn:microsoft.com/office/officeart/2018/2/layout/IconVerticalSolidList"/>
    <dgm:cxn modelId="{E931424D-71CD-4632-AA70-9D343E612626}" type="presParOf" srcId="{F8F0B67F-D038-4F1C-BD2F-F919FA2EA0DD}" destId="{2505B345-281A-4A37-8D0E-0ED1D289C70D}" srcOrd="3" destOrd="0" presId="urn:microsoft.com/office/officeart/2018/2/layout/IconVerticalSolidList"/>
    <dgm:cxn modelId="{89710E4F-2EC6-4A6C-81AE-1B985D95385F}" type="presParOf" srcId="{6B042E76-D79A-4EB2-A3E3-23A34A27342C}" destId="{163EEE8A-A2A6-4AB6-BDB1-D61989BBE02D}" srcOrd="5" destOrd="0" presId="urn:microsoft.com/office/officeart/2018/2/layout/IconVerticalSolidList"/>
    <dgm:cxn modelId="{F31C2BAF-EB0B-4E0B-B4E3-3E6EFE31D5CB}" type="presParOf" srcId="{6B042E76-D79A-4EB2-A3E3-23A34A27342C}" destId="{8FC4ACF0-2A0A-44EE-B658-4A525C4FACC3}" srcOrd="6" destOrd="0" presId="urn:microsoft.com/office/officeart/2018/2/layout/IconVerticalSolidList"/>
    <dgm:cxn modelId="{3F8A6E97-89C0-4D38-B1B3-17F24F3BF7B0}" type="presParOf" srcId="{8FC4ACF0-2A0A-44EE-B658-4A525C4FACC3}" destId="{E6A4C9D9-D0B3-4D26-9A19-7E6DEC4CE610}" srcOrd="0" destOrd="0" presId="urn:microsoft.com/office/officeart/2018/2/layout/IconVerticalSolidList"/>
    <dgm:cxn modelId="{882B5BB2-98C2-4E81-A1D1-300D603F668B}" type="presParOf" srcId="{8FC4ACF0-2A0A-44EE-B658-4A525C4FACC3}" destId="{E2DE1AFE-3B92-4680-AF2D-8B566010EC1C}" srcOrd="1" destOrd="0" presId="urn:microsoft.com/office/officeart/2018/2/layout/IconVerticalSolidList"/>
    <dgm:cxn modelId="{A935B0F9-FF1C-4498-BAB6-9EB297AA3147}" type="presParOf" srcId="{8FC4ACF0-2A0A-44EE-B658-4A525C4FACC3}" destId="{0AB94F2E-F6A1-4E31-AF50-6C392EB902F1}" srcOrd="2" destOrd="0" presId="urn:microsoft.com/office/officeart/2018/2/layout/IconVerticalSolidList"/>
    <dgm:cxn modelId="{15B0A4AD-39AB-4DF2-88E1-9A802378615A}" type="presParOf" srcId="{8FC4ACF0-2A0A-44EE-B658-4A525C4FACC3}" destId="{3A91C2D4-CADE-446D-8D57-CBB958FE1C58}" srcOrd="3" destOrd="0" presId="urn:microsoft.com/office/officeart/2018/2/layout/IconVerticalSolidList"/>
    <dgm:cxn modelId="{89494911-62F3-4B6E-8B6E-0BC10031919C}" type="presParOf" srcId="{6B042E76-D79A-4EB2-A3E3-23A34A27342C}" destId="{6A065AB6-F509-41F9-8B78-FA1C03AFCEBD}" srcOrd="7" destOrd="0" presId="urn:microsoft.com/office/officeart/2018/2/layout/IconVerticalSolidList"/>
    <dgm:cxn modelId="{07CAE276-AF33-419A-9571-1EE0E62166BF}" type="presParOf" srcId="{6B042E76-D79A-4EB2-A3E3-23A34A27342C}" destId="{E35647EB-4AE4-41A9-B84E-25CDFD7A4D94}" srcOrd="8" destOrd="0" presId="urn:microsoft.com/office/officeart/2018/2/layout/IconVerticalSolidList"/>
    <dgm:cxn modelId="{36210B10-32D3-4F56-BB16-0E3FD6C16AD4}" type="presParOf" srcId="{E35647EB-4AE4-41A9-B84E-25CDFD7A4D94}" destId="{74775D26-CDD5-44A9-8885-4500392042A3}" srcOrd="0" destOrd="0" presId="urn:microsoft.com/office/officeart/2018/2/layout/IconVerticalSolidList"/>
    <dgm:cxn modelId="{493DBE2D-B480-4272-AF29-A0481FA8B1E8}" type="presParOf" srcId="{E35647EB-4AE4-41A9-B84E-25CDFD7A4D94}" destId="{FEB4C478-81C5-4B2F-83F3-3A454BC00677}" srcOrd="1" destOrd="0" presId="urn:microsoft.com/office/officeart/2018/2/layout/IconVerticalSolidList"/>
    <dgm:cxn modelId="{F26F7008-9AA1-4A6A-96D0-43455FE89821}" type="presParOf" srcId="{E35647EB-4AE4-41A9-B84E-25CDFD7A4D94}" destId="{D91558A0-BA2B-444D-B7D4-58E472C506F8}" srcOrd="2" destOrd="0" presId="urn:microsoft.com/office/officeart/2018/2/layout/IconVerticalSolidList"/>
    <dgm:cxn modelId="{C1AEE8EA-FD67-454D-82F7-13E532D18783}" type="presParOf" srcId="{E35647EB-4AE4-41A9-B84E-25CDFD7A4D94}" destId="{9C6780A6-591F-4BD2-9816-EF91FE4012B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88D88C3-5B7B-462E-94A9-368CAC6367AD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112A270-0005-4720-BA68-264F3C2B1A08}">
      <dgm:prSet/>
      <dgm:spPr/>
      <dgm:t>
        <a:bodyPr/>
        <a:lstStyle/>
        <a:p>
          <a:r>
            <a:rPr lang="en-US" i="0" baseline="0" dirty="0"/>
            <a:t>Motivation is a crucial skill for individuals, enabling them to excel and contribute within an organization.</a:t>
          </a:r>
          <a:endParaRPr lang="en-US" dirty="0"/>
        </a:p>
      </dgm:t>
    </dgm:pt>
    <dgm:pt modelId="{59D1AB5E-E2B1-443E-805A-9EC7875FDFB1}" type="parTrans" cxnId="{C8FBE266-9AF4-478B-8CF0-4EE95824CDD1}">
      <dgm:prSet/>
      <dgm:spPr/>
      <dgm:t>
        <a:bodyPr/>
        <a:lstStyle/>
        <a:p>
          <a:endParaRPr lang="en-US"/>
        </a:p>
      </dgm:t>
    </dgm:pt>
    <dgm:pt modelId="{C9A1A6E3-960D-4385-AC1B-9045B4B30C58}" type="sibTrans" cxnId="{C8FBE266-9AF4-478B-8CF0-4EE95824CDD1}">
      <dgm:prSet/>
      <dgm:spPr/>
      <dgm:t>
        <a:bodyPr/>
        <a:lstStyle/>
        <a:p>
          <a:endParaRPr lang="en-US"/>
        </a:p>
      </dgm:t>
    </dgm:pt>
    <dgm:pt modelId="{0EE5B414-8435-4095-A8E8-4429478DC5B9}">
      <dgm:prSet/>
      <dgm:spPr/>
      <dgm:t>
        <a:bodyPr/>
        <a:lstStyle/>
        <a:p>
          <a:r>
            <a:rPr lang="en-US" i="0" baseline="0"/>
            <a:t>Balancing intrinsic and extrinsic motivation is vital for personal growth and character development.</a:t>
          </a:r>
          <a:endParaRPr lang="en-US"/>
        </a:p>
      </dgm:t>
    </dgm:pt>
    <dgm:pt modelId="{10EE6544-75D7-44DF-8A52-B4C6E2C4B7D9}" type="parTrans" cxnId="{DA5EFA09-14B4-41F5-980A-F0117857DFBC}">
      <dgm:prSet/>
      <dgm:spPr/>
      <dgm:t>
        <a:bodyPr/>
        <a:lstStyle/>
        <a:p>
          <a:endParaRPr lang="en-US"/>
        </a:p>
      </dgm:t>
    </dgm:pt>
    <dgm:pt modelId="{9BA641AF-FA3E-4758-9CE1-C690DF3DF716}" type="sibTrans" cxnId="{DA5EFA09-14B4-41F5-980A-F0117857DFBC}">
      <dgm:prSet/>
      <dgm:spPr/>
      <dgm:t>
        <a:bodyPr/>
        <a:lstStyle/>
        <a:p>
          <a:endParaRPr lang="en-US"/>
        </a:p>
      </dgm:t>
    </dgm:pt>
    <dgm:pt modelId="{D6902BE5-7482-4F1E-BB00-381B4A0FF7FB}">
      <dgm:prSet/>
      <dgm:spPr/>
      <dgm:t>
        <a:bodyPr/>
        <a:lstStyle/>
        <a:p>
          <a:r>
            <a:rPr lang="en-US" i="0" baseline="0"/>
            <a:t>Various motivation theories are important in achieving organizational goals through highly motivated individuals.</a:t>
          </a:r>
          <a:endParaRPr lang="en-US"/>
        </a:p>
      </dgm:t>
    </dgm:pt>
    <dgm:pt modelId="{67039B4F-D805-4379-8C9F-660DFFE1134E}" type="parTrans" cxnId="{917F58E4-5934-4F67-A034-0B12FAFAE266}">
      <dgm:prSet/>
      <dgm:spPr/>
      <dgm:t>
        <a:bodyPr/>
        <a:lstStyle/>
        <a:p>
          <a:endParaRPr lang="en-US"/>
        </a:p>
      </dgm:t>
    </dgm:pt>
    <dgm:pt modelId="{2514545B-E10D-4155-BB01-C2341802888B}" type="sibTrans" cxnId="{917F58E4-5934-4F67-A034-0B12FAFAE266}">
      <dgm:prSet/>
      <dgm:spPr/>
      <dgm:t>
        <a:bodyPr/>
        <a:lstStyle/>
        <a:p>
          <a:endParaRPr lang="en-US"/>
        </a:p>
      </dgm:t>
    </dgm:pt>
    <dgm:pt modelId="{7B99DD2C-3F84-47A2-944C-200C521C0645}">
      <dgm:prSet/>
      <dgm:spPr/>
      <dgm:t>
        <a:bodyPr/>
        <a:lstStyle/>
        <a:p>
          <a:r>
            <a:rPr lang="en-US" i="0" baseline="0"/>
            <a:t>Theories like Maslow's hierarchy of needs and Herzberg's Two-Factor Theory are particularly significant in understanding and fostering workplace motivation.</a:t>
          </a:r>
          <a:endParaRPr lang="en-US"/>
        </a:p>
      </dgm:t>
    </dgm:pt>
    <dgm:pt modelId="{ED4AC464-A9DB-4E64-B226-DEBC5A30A8B2}" type="parTrans" cxnId="{2AC2D66F-C96D-4864-A48E-E5F1D41CBABF}">
      <dgm:prSet/>
      <dgm:spPr/>
      <dgm:t>
        <a:bodyPr/>
        <a:lstStyle/>
        <a:p>
          <a:endParaRPr lang="en-US"/>
        </a:p>
      </dgm:t>
    </dgm:pt>
    <dgm:pt modelId="{87CE56D6-A99B-435F-9AE6-18E831263539}" type="sibTrans" cxnId="{2AC2D66F-C96D-4864-A48E-E5F1D41CBABF}">
      <dgm:prSet/>
      <dgm:spPr/>
      <dgm:t>
        <a:bodyPr/>
        <a:lstStyle/>
        <a:p>
          <a:endParaRPr lang="en-US"/>
        </a:p>
      </dgm:t>
    </dgm:pt>
    <dgm:pt modelId="{072900F5-EB42-4DFF-A994-4808292034F0}">
      <dgm:prSet/>
      <dgm:spPr/>
      <dgm:t>
        <a:bodyPr/>
        <a:lstStyle/>
        <a:p>
          <a:r>
            <a:rPr lang="en-US" i="0" baseline="0"/>
            <a:t>Understanding and applying these theories can help create motivating environments, drive success, and foster personal and professional growth.</a:t>
          </a:r>
          <a:endParaRPr lang="en-US"/>
        </a:p>
      </dgm:t>
    </dgm:pt>
    <dgm:pt modelId="{045AD226-3B7C-4B79-AC99-920D71417363}" type="parTrans" cxnId="{FC6321B5-3A21-43AA-BFFD-0DBAA96A0356}">
      <dgm:prSet/>
      <dgm:spPr/>
      <dgm:t>
        <a:bodyPr/>
        <a:lstStyle/>
        <a:p>
          <a:endParaRPr lang="en-US"/>
        </a:p>
      </dgm:t>
    </dgm:pt>
    <dgm:pt modelId="{8F5B9FD2-C631-4949-A8AF-56D249DA4A56}" type="sibTrans" cxnId="{FC6321B5-3A21-43AA-BFFD-0DBAA96A0356}">
      <dgm:prSet/>
      <dgm:spPr/>
      <dgm:t>
        <a:bodyPr/>
        <a:lstStyle/>
        <a:p>
          <a:endParaRPr lang="en-US"/>
        </a:p>
      </dgm:t>
    </dgm:pt>
    <dgm:pt modelId="{E425A5C2-F756-45D8-B334-97BA0F01CE19}" type="pres">
      <dgm:prSet presAssocID="{388D88C3-5B7B-462E-94A9-368CAC6367AD}" presName="outerComposite" presStyleCnt="0">
        <dgm:presLayoutVars>
          <dgm:chMax val="5"/>
          <dgm:dir/>
          <dgm:resizeHandles val="exact"/>
        </dgm:presLayoutVars>
      </dgm:prSet>
      <dgm:spPr/>
    </dgm:pt>
    <dgm:pt modelId="{E1B357D5-B107-4B0B-8B0D-A00CE4B959F4}" type="pres">
      <dgm:prSet presAssocID="{388D88C3-5B7B-462E-94A9-368CAC6367AD}" presName="dummyMaxCanvas" presStyleCnt="0">
        <dgm:presLayoutVars/>
      </dgm:prSet>
      <dgm:spPr/>
    </dgm:pt>
    <dgm:pt modelId="{5561F896-2DAE-4146-A1C0-144B8DDBE09C}" type="pres">
      <dgm:prSet presAssocID="{388D88C3-5B7B-462E-94A9-368CAC6367AD}" presName="FiveNodes_1" presStyleLbl="node1" presStyleIdx="0" presStyleCnt="5">
        <dgm:presLayoutVars>
          <dgm:bulletEnabled val="1"/>
        </dgm:presLayoutVars>
      </dgm:prSet>
      <dgm:spPr/>
    </dgm:pt>
    <dgm:pt modelId="{91FDE418-7353-411E-B94F-90524A010B8C}" type="pres">
      <dgm:prSet presAssocID="{388D88C3-5B7B-462E-94A9-368CAC6367AD}" presName="FiveNodes_2" presStyleLbl="node1" presStyleIdx="1" presStyleCnt="5">
        <dgm:presLayoutVars>
          <dgm:bulletEnabled val="1"/>
        </dgm:presLayoutVars>
      </dgm:prSet>
      <dgm:spPr/>
    </dgm:pt>
    <dgm:pt modelId="{7E15D3A1-B960-4C58-B4EE-76901D52684E}" type="pres">
      <dgm:prSet presAssocID="{388D88C3-5B7B-462E-94A9-368CAC6367AD}" presName="FiveNodes_3" presStyleLbl="node1" presStyleIdx="2" presStyleCnt="5">
        <dgm:presLayoutVars>
          <dgm:bulletEnabled val="1"/>
        </dgm:presLayoutVars>
      </dgm:prSet>
      <dgm:spPr/>
    </dgm:pt>
    <dgm:pt modelId="{3B2E7C1A-47C9-4CF5-8E9B-191A267577B9}" type="pres">
      <dgm:prSet presAssocID="{388D88C3-5B7B-462E-94A9-368CAC6367AD}" presName="FiveNodes_4" presStyleLbl="node1" presStyleIdx="3" presStyleCnt="5">
        <dgm:presLayoutVars>
          <dgm:bulletEnabled val="1"/>
        </dgm:presLayoutVars>
      </dgm:prSet>
      <dgm:spPr/>
    </dgm:pt>
    <dgm:pt modelId="{2C701DD6-B6CE-426D-8D6A-8DCDE8E4AEB2}" type="pres">
      <dgm:prSet presAssocID="{388D88C3-5B7B-462E-94A9-368CAC6367AD}" presName="FiveNodes_5" presStyleLbl="node1" presStyleIdx="4" presStyleCnt="5">
        <dgm:presLayoutVars>
          <dgm:bulletEnabled val="1"/>
        </dgm:presLayoutVars>
      </dgm:prSet>
      <dgm:spPr/>
    </dgm:pt>
    <dgm:pt modelId="{2FDD481A-42EE-421E-8A20-069E10A31141}" type="pres">
      <dgm:prSet presAssocID="{388D88C3-5B7B-462E-94A9-368CAC6367AD}" presName="FiveConn_1-2" presStyleLbl="fgAccFollowNode1" presStyleIdx="0" presStyleCnt="4">
        <dgm:presLayoutVars>
          <dgm:bulletEnabled val="1"/>
        </dgm:presLayoutVars>
      </dgm:prSet>
      <dgm:spPr/>
    </dgm:pt>
    <dgm:pt modelId="{05BDD886-0D2D-437A-8082-51E073EDFCD9}" type="pres">
      <dgm:prSet presAssocID="{388D88C3-5B7B-462E-94A9-368CAC6367AD}" presName="FiveConn_2-3" presStyleLbl="fgAccFollowNode1" presStyleIdx="1" presStyleCnt="4">
        <dgm:presLayoutVars>
          <dgm:bulletEnabled val="1"/>
        </dgm:presLayoutVars>
      </dgm:prSet>
      <dgm:spPr/>
    </dgm:pt>
    <dgm:pt modelId="{B1DC413F-A67B-44AA-AEE7-5BB973214BF5}" type="pres">
      <dgm:prSet presAssocID="{388D88C3-5B7B-462E-94A9-368CAC6367AD}" presName="FiveConn_3-4" presStyleLbl="fgAccFollowNode1" presStyleIdx="2" presStyleCnt="4">
        <dgm:presLayoutVars>
          <dgm:bulletEnabled val="1"/>
        </dgm:presLayoutVars>
      </dgm:prSet>
      <dgm:spPr/>
    </dgm:pt>
    <dgm:pt modelId="{BF295D77-F4F7-4551-960C-EF3ECF5FC5EE}" type="pres">
      <dgm:prSet presAssocID="{388D88C3-5B7B-462E-94A9-368CAC6367AD}" presName="FiveConn_4-5" presStyleLbl="fgAccFollowNode1" presStyleIdx="3" presStyleCnt="4">
        <dgm:presLayoutVars>
          <dgm:bulletEnabled val="1"/>
        </dgm:presLayoutVars>
      </dgm:prSet>
      <dgm:spPr/>
    </dgm:pt>
    <dgm:pt modelId="{009B29B1-7B6A-4BCD-B937-3943ADE620B7}" type="pres">
      <dgm:prSet presAssocID="{388D88C3-5B7B-462E-94A9-368CAC6367AD}" presName="FiveNodes_1_text" presStyleLbl="node1" presStyleIdx="4" presStyleCnt="5">
        <dgm:presLayoutVars>
          <dgm:bulletEnabled val="1"/>
        </dgm:presLayoutVars>
      </dgm:prSet>
      <dgm:spPr/>
    </dgm:pt>
    <dgm:pt modelId="{DCC88030-D01F-4A5E-BA62-5C35F7197B1C}" type="pres">
      <dgm:prSet presAssocID="{388D88C3-5B7B-462E-94A9-368CAC6367AD}" presName="FiveNodes_2_text" presStyleLbl="node1" presStyleIdx="4" presStyleCnt="5">
        <dgm:presLayoutVars>
          <dgm:bulletEnabled val="1"/>
        </dgm:presLayoutVars>
      </dgm:prSet>
      <dgm:spPr/>
    </dgm:pt>
    <dgm:pt modelId="{0C9DFED9-A6AE-4022-AA05-18E98DDD2034}" type="pres">
      <dgm:prSet presAssocID="{388D88C3-5B7B-462E-94A9-368CAC6367AD}" presName="FiveNodes_3_text" presStyleLbl="node1" presStyleIdx="4" presStyleCnt="5">
        <dgm:presLayoutVars>
          <dgm:bulletEnabled val="1"/>
        </dgm:presLayoutVars>
      </dgm:prSet>
      <dgm:spPr/>
    </dgm:pt>
    <dgm:pt modelId="{A487D14B-E626-4A1F-A63C-DA117D6959CE}" type="pres">
      <dgm:prSet presAssocID="{388D88C3-5B7B-462E-94A9-368CAC6367AD}" presName="FiveNodes_4_text" presStyleLbl="node1" presStyleIdx="4" presStyleCnt="5">
        <dgm:presLayoutVars>
          <dgm:bulletEnabled val="1"/>
        </dgm:presLayoutVars>
      </dgm:prSet>
      <dgm:spPr/>
    </dgm:pt>
    <dgm:pt modelId="{F6394184-BAE0-4F44-8999-7C5B06A64798}" type="pres">
      <dgm:prSet presAssocID="{388D88C3-5B7B-462E-94A9-368CAC6367AD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8D5EE505-10A5-4DB3-962F-C8CD001281A8}" type="presOf" srcId="{0EE5B414-8435-4095-A8E8-4429478DC5B9}" destId="{91FDE418-7353-411E-B94F-90524A010B8C}" srcOrd="0" destOrd="0" presId="urn:microsoft.com/office/officeart/2005/8/layout/vProcess5"/>
    <dgm:cxn modelId="{DA5EFA09-14B4-41F5-980A-F0117857DFBC}" srcId="{388D88C3-5B7B-462E-94A9-368CAC6367AD}" destId="{0EE5B414-8435-4095-A8E8-4429478DC5B9}" srcOrd="1" destOrd="0" parTransId="{10EE6544-75D7-44DF-8A52-B4C6E2C4B7D9}" sibTransId="{9BA641AF-FA3E-4758-9CE1-C690DF3DF716}"/>
    <dgm:cxn modelId="{256FCB0A-74F1-45FE-9890-A1E2296A4313}" type="presOf" srcId="{9BA641AF-FA3E-4758-9CE1-C690DF3DF716}" destId="{05BDD886-0D2D-437A-8082-51E073EDFCD9}" srcOrd="0" destOrd="0" presId="urn:microsoft.com/office/officeart/2005/8/layout/vProcess5"/>
    <dgm:cxn modelId="{130D9917-29C0-47B9-B9FF-FDB82E544EA4}" type="presOf" srcId="{D6902BE5-7482-4F1E-BB00-381B4A0FF7FB}" destId="{0C9DFED9-A6AE-4022-AA05-18E98DDD2034}" srcOrd="1" destOrd="0" presId="urn:microsoft.com/office/officeart/2005/8/layout/vProcess5"/>
    <dgm:cxn modelId="{FAF97820-7E31-4BB0-B056-3580DB3C52A4}" type="presOf" srcId="{7B99DD2C-3F84-47A2-944C-200C521C0645}" destId="{3B2E7C1A-47C9-4CF5-8E9B-191A267577B9}" srcOrd="0" destOrd="0" presId="urn:microsoft.com/office/officeart/2005/8/layout/vProcess5"/>
    <dgm:cxn modelId="{C8FBE266-9AF4-478B-8CF0-4EE95824CDD1}" srcId="{388D88C3-5B7B-462E-94A9-368CAC6367AD}" destId="{C112A270-0005-4720-BA68-264F3C2B1A08}" srcOrd="0" destOrd="0" parTransId="{59D1AB5E-E2B1-443E-805A-9EC7875FDFB1}" sibTransId="{C9A1A6E3-960D-4385-AC1B-9045B4B30C58}"/>
    <dgm:cxn modelId="{2AC2D66F-C96D-4864-A48E-E5F1D41CBABF}" srcId="{388D88C3-5B7B-462E-94A9-368CAC6367AD}" destId="{7B99DD2C-3F84-47A2-944C-200C521C0645}" srcOrd="3" destOrd="0" parTransId="{ED4AC464-A9DB-4E64-B226-DEBC5A30A8B2}" sibTransId="{87CE56D6-A99B-435F-9AE6-18E831263539}"/>
    <dgm:cxn modelId="{F73F4471-E112-49B6-8913-836A5312C312}" type="presOf" srcId="{C9A1A6E3-960D-4385-AC1B-9045B4B30C58}" destId="{2FDD481A-42EE-421E-8A20-069E10A31141}" srcOrd="0" destOrd="0" presId="urn:microsoft.com/office/officeart/2005/8/layout/vProcess5"/>
    <dgm:cxn modelId="{A4380873-4D3E-49FE-8FC4-9894B88BDE50}" type="presOf" srcId="{072900F5-EB42-4DFF-A994-4808292034F0}" destId="{2C701DD6-B6CE-426D-8D6A-8DCDE8E4AEB2}" srcOrd="0" destOrd="0" presId="urn:microsoft.com/office/officeart/2005/8/layout/vProcess5"/>
    <dgm:cxn modelId="{4C1F5E74-789F-4905-B19F-D5DB81E3BC02}" type="presOf" srcId="{D6902BE5-7482-4F1E-BB00-381B4A0FF7FB}" destId="{7E15D3A1-B960-4C58-B4EE-76901D52684E}" srcOrd="0" destOrd="0" presId="urn:microsoft.com/office/officeart/2005/8/layout/vProcess5"/>
    <dgm:cxn modelId="{E12AB484-EB92-42A1-9E1D-608F08F30A8D}" type="presOf" srcId="{87CE56D6-A99B-435F-9AE6-18E831263539}" destId="{BF295D77-F4F7-4551-960C-EF3ECF5FC5EE}" srcOrd="0" destOrd="0" presId="urn:microsoft.com/office/officeart/2005/8/layout/vProcess5"/>
    <dgm:cxn modelId="{E2B92FB0-AF79-4799-A65E-6A522720C18B}" type="presOf" srcId="{0EE5B414-8435-4095-A8E8-4429478DC5B9}" destId="{DCC88030-D01F-4A5E-BA62-5C35F7197B1C}" srcOrd="1" destOrd="0" presId="urn:microsoft.com/office/officeart/2005/8/layout/vProcess5"/>
    <dgm:cxn modelId="{FC6321B5-3A21-43AA-BFFD-0DBAA96A0356}" srcId="{388D88C3-5B7B-462E-94A9-368CAC6367AD}" destId="{072900F5-EB42-4DFF-A994-4808292034F0}" srcOrd="4" destOrd="0" parTransId="{045AD226-3B7C-4B79-AC99-920D71417363}" sibTransId="{8F5B9FD2-C631-4949-A8AF-56D249DA4A56}"/>
    <dgm:cxn modelId="{FECED3B5-BC13-405A-861E-AB9A276E5C19}" type="presOf" srcId="{C112A270-0005-4720-BA68-264F3C2B1A08}" destId="{5561F896-2DAE-4146-A1C0-144B8DDBE09C}" srcOrd="0" destOrd="0" presId="urn:microsoft.com/office/officeart/2005/8/layout/vProcess5"/>
    <dgm:cxn modelId="{C2C9A6CA-BF95-456C-B41A-6CB84ADA300C}" type="presOf" srcId="{C112A270-0005-4720-BA68-264F3C2B1A08}" destId="{009B29B1-7B6A-4BCD-B937-3943ADE620B7}" srcOrd="1" destOrd="0" presId="urn:microsoft.com/office/officeart/2005/8/layout/vProcess5"/>
    <dgm:cxn modelId="{BEFDCAD4-7E15-481C-A5F2-F120B1834634}" type="presOf" srcId="{2514545B-E10D-4155-BB01-C2341802888B}" destId="{B1DC413F-A67B-44AA-AEE7-5BB973214BF5}" srcOrd="0" destOrd="0" presId="urn:microsoft.com/office/officeart/2005/8/layout/vProcess5"/>
    <dgm:cxn modelId="{917F58E4-5934-4F67-A034-0B12FAFAE266}" srcId="{388D88C3-5B7B-462E-94A9-368CAC6367AD}" destId="{D6902BE5-7482-4F1E-BB00-381B4A0FF7FB}" srcOrd="2" destOrd="0" parTransId="{67039B4F-D805-4379-8C9F-660DFFE1134E}" sibTransId="{2514545B-E10D-4155-BB01-C2341802888B}"/>
    <dgm:cxn modelId="{FD17A4E5-6A1C-442C-9F7A-DD32E273D2FB}" type="presOf" srcId="{388D88C3-5B7B-462E-94A9-368CAC6367AD}" destId="{E425A5C2-F756-45D8-B334-97BA0F01CE19}" srcOrd="0" destOrd="0" presId="urn:microsoft.com/office/officeart/2005/8/layout/vProcess5"/>
    <dgm:cxn modelId="{AAA87EE6-44D9-42E4-BB70-29A2E61F50A6}" type="presOf" srcId="{7B99DD2C-3F84-47A2-944C-200C521C0645}" destId="{A487D14B-E626-4A1F-A63C-DA117D6959CE}" srcOrd="1" destOrd="0" presId="urn:microsoft.com/office/officeart/2005/8/layout/vProcess5"/>
    <dgm:cxn modelId="{78814DF6-E76F-44C5-A7A6-5AB77AA248DB}" type="presOf" srcId="{072900F5-EB42-4DFF-A994-4808292034F0}" destId="{F6394184-BAE0-4F44-8999-7C5B06A64798}" srcOrd="1" destOrd="0" presId="urn:microsoft.com/office/officeart/2005/8/layout/vProcess5"/>
    <dgm:cxn modelId="{638207CD-EAA8-4B01-9FD2-46D3F8BC1BFA}" type="presParOf" srcId="{E425A5C2-F756-45D8-B334-97BA0F01CE19}" destId="{E1B357D5-B107-4B0B-8B0D-A00CE4B959F4}" srcOrd="0" destOrd="0" presId="urn:microsoft.com/office/officeart/2005/8/layout/vProcess5"/>
    <dgm:cxn modelId="{D0FD9164-2FE6-46BE-A80B-6DFBF4A3682F}" type="presParOf" srcId="{E425A5C2-F756-45D8-B334-97BA0F01CE19}" destId="{5561F896-2DAE-4146-A1C0-144B8DDBE09C}" srcOrd="1" destOrd="0" presId="urn:microsoft.com/office/officeart/2005/8/layout/vProcess5"/>
    <dgm:cxn modelId="{41367612-B96F-4922-A9CA-1B8CBB2BB4E3}" type="presParOf" srcId="{E425A5C2-F756-45D8-B334-97BA0F01CE19}" destId="{91FDE418-7353-411E-B94F-90524A010B8C}" srcOrd="2" destOrd="0" presId="urn:microsoft.com/office/officeart/2005/8/layout/vProcess5"/>
    <dgm:cxn modelId="{7A4BB9ED-D794-4691-9FE5-B569F814A4E7}" type="presParOf" srcId="{E425A5C2-F756-45D8-B334-97BA0F01CE19}" destId="{7E15D3A1-B960-4C58-B4EE-76901D52684E}" srcOrd="3" destOrd="0" presId="urn:microsoft.com/office/officeart/2005/8/layout/vProcess5"/>
    <dgm:cxn modelId="{4A89616A-D942-4C5B-9439-AF9C854A74B7}" type="presParOf" srcId="{E425A5C2-F756-45D8-B334-97BA0F01CE19}" destId="{3B2E7C1A-47C9-4CF5-8E9B-191A267577B9}" srcOrd="4" destOrd="0" presId="urn:microsoft.com/office/officeart/2005/8/layout/vProcess5"/>
    <dgm:cxn modelId="{37F7F472-733C-479E-842E-3C0979CF9A1E}" type="presParOf" srcId="{E425A5C2-F756-45D8-B334-97BA0F01CE19}" destId="{2C701DD6-B6CE-426D-8D6A-8DCDE8E4AEB2}" srcOrd="5" destOrd="0" presId="urn:microsoft.com/office/officeart/2005/8/layout/vProcess5"/>
    <dgm:cxn modelId="{B9656F64-4D9B-453B-A2E7-C95FBE2E407E}" type="presParOf" srcId="{E425A5C2-F756-45D8-B334-97BA0F01CE19}" destId="{2FDD481A-42EE-421E-8A20-069E10A31141}" srcOrd="6" destOrd="0" presId="urn:microsoft.com/office/officeart/2005/8/layout/vProcess5"/>
    <dgm:cxn modelId="{69FC4DCB-1377-4852-B078-7162A58FF0F8}" type="presParOf" srcId="{E425A5C2-F756-45D8-B334-97BA0F01CE19}" destId="{05BDD886-0D2D-437A-8082-51E073EDFCD9}" srcOrd="7" destOrd="0" presId="urn:microsoft.com/office/officeart/2005/8/layout/vProcess5"/>
    <dgm:cxn modelId="{AC5B72B9-36BB-4777-8D62-0B4315A60D0F}" type="presParOf" srcId="{E425A5C2-F756-45D8-B334-97BA0F01CE19}" destId="{B1DC413F-A67B-44AA-AEE7-5BB973214BF5}" srcOrd="8" destOrd="0" presId="urn:microsoft.com/office/officeart/2005/8/layout/vProcess5"/>
    <dgm:cxn modelId="{442BD366-81AB-4712-9F33-DC5973E32903}" type="presParOf" srcId="{E425A5C2-F756-45D8-B334-97BA0F01CE19}" destId="{BF295D77-F4F7-4551-960C-EF3ECF5FC5EE}" srcOrd="9" destOrd="0" presId="urn:microsoft.com/office/officeart/2005/8/layout/vProcess5"/>
    <dgm:cxn modelId="{B7543612-C6AC-4C5C-B1C7-283082F395DD}" type="presParOf" srcId="{E425A5C2-F756-45D8-B334-97BA0F01CE19}" destId="{009B29B1-7B6A-4BCD-B937-3943ADE620B7}" srcOrd="10" destOrd="0" presId="urn:microsoft.com/office/officeart/2005/8/layout/vProcess5"/>
    <dgm:cxn modelId="{D9E92DC8-0BAE-4444-B257-79F90AD505A4}" type="presParOf" srcId="{E425A5C2-F756-45D8-B334-97BA0F01CE19}" destId="{DCC88030-D01F-4A5E-BA62-5C35F7197B1C}" srcOrd="11" destOrd="0" presId="urn:microsoft.com/office/officeart/2005/8/layout/vProcess5"/>
    <dgm:cxn modelId="{2CE939A9-7AC7-4EB2-9D5F-AB3263FA9C5B}" type="presParOf" srcId="{E425A5C2-F756-45D8-B334-97BA0F01CE19}" destId="{0C9DFED9-A6AE-4022-AA05-18E98DDD2034}" srcOrd="12" destOrd="0" presId="urn:microsoft.com/office/officeart/2005/8/layout/vProcess5"/>
    <dgm:cxn modelId="{6D0B577A-3EF3-4991-BFE2-D36206134B50}" type="presParOf" srcId="{E425A5C2-F756-45D8-B334-97BA0F01CE19}" destId="{A487D14B-E626-4A1F-A63C-DA117D6959CE}" srcOrd="13" destOrd="0" presId="urn:microsoft.com/office/officeart/2005/8/layout/vProcess5"/>
    <dgm:cxn modelId="{03DD04B7-D38F-4AE1-8388-26EA9A2D1BCB}" type="presParOf" srcId="{E425A5C2-F756-45D8-B334-97BA0F01CE19}" destId="{F6394184-BAE0-4F44-8999-7C5B06A64798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3AB0A0-F713-441C-BA18-3F7CB8715384}">
      <dsp:nvSpPr>
        <dsp:cNvPr id="0" name=""/>
        <dsp:cNvSpPr/>
      </dsp:nvSpPr>
      <dsp:spPr>
        <a:xfrm>
          <a:off x="3583890" y="500312"/>
          <a:ext cx="3347816" cy="3347816"/>
        </a:xfrm>
        <a:prstGeom prst="blockArc">
          <a:avLst>
            <a:gd name="adj1" fmla="val 10796956"/>
            <a:gd name="adj2" fmla="val 16200001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148FFC-A70F-4D9F-AFFF-AA2FEC308420}">
      <dsp:nvSpPr>
        <dsp:cNvPr id="0" name=""/>
        <dsp:cNvSpPr/>
      </dsp:nvSpPr>
      <dsp:spPr>
        <a:xfrm>
          <a:off x="3583890" y="503208"/>
          <a:ext cx="3347816" cy="3347816"/>
        </a:xfrm>
        <a:prstGeom prst="blockArc">
          <a:avLst>
            <a:gd name="adj1" fmla="val 5399999"/>
            <a:gd name="adj2" fmla="val 10803044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7FD2B3-3BA9-4792-ADBB-D26A5A318727}">
      <dsp:nvSpPr>
        <dsp:cNvPr id="0" name=""/>
        <dsp:cNvSpPr/>
      </dsp:nvSpPr>
      <dsp:spPr>
        <a:xfrm>
          <a:off x="3583892" y="503208"/>
          <a:ext cx="3347816" cy="3347816"/>
        </a:xfrm>
        <a:prstGeom prst="blockArc">
          <a:avLst>
            <a:gd name="adj1" fmla="val 21596956"/>
            <a:gd name="adj2" fmla="val 5400001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EC41A4-9556-4000-8B91-C1E73061718B}">
      <dsp:nvSpPr>
        <dsp:cNvPr id="0" name=""/>
        <dsp:cNvSpPr/>
      </dsp:nvSpPr>
      <dsp:spPr>
        <a:xfrm>
          <a:off x="3583892" y="500312"/>
          <a:ext cx="3347816" cy="3347816"/>
        </a:xfrm>
        <a:prstGeom prst="blockArc">
          <a:avLst>
            <a:gd name="adj1" fmla="val 16199999"/>
            <a:gd name="adj2" fmla="val 3044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6C8A02-92F0-4C7F-B59C-D84DCE80337B}">
      <dsp:nvSpPr>
        <dsp:cNvPr id="0" name=""/>
        <dsp:cNvSpPr/>
      </dsp:nvSpPr>
      <dsp:spPr>
        <a:xfrm>
          <a:off x="4487614" y="1405483"/>
          <a:ext cx="1540371" cy="154037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Motivation elements</a:t>
          </a:r>
        </a:p>
      </dsp:txBody>
      <dsp:txXfrm>
        <a:off x="4713196" y="1631065"/>
        <a:ext cx="1089207" cy="1089207"/>
      </dsp:txXfrm>
    </dsp:sp>
    <dsp:sp modelId="{7A0898E6-FE8A-4228-A325-580ECE983555}">
      <dsp:nvSpPr>
        <dsp:cNvPr id="0" name=""/>
        <dsp:cNvSpPr/>
      </dsp:nvSpPr>
      <dsp:spPr>
        <a:xfrm>
          <a:off x="4718670" y="0"/>
          <a:ext cx="1078259" cy="10782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Communication </a:t>
          </a:r>
        </a:p>
      </dsp:txBody>
      <dsp:txXfrm>
        <a:off x="4876577" y="157907"/>
        <a:ext cx="762445" cy="762445"/>
      </dsp:txXfrm>
    </dsp:sp>
    <dsp:sp modelId="{45BA7472-3104-4EFB-A0E1-30B9D6E4AB8B}">
      <dsp:nvSpPr>
        <dsp:cNvPr id="0" name=""/>
        <dsp:cNvSpPr/>
      </dsp:nvSpPr>
      <dsp:spPr>
        <a:xfrm>
          <a:off x="6353761" y="1636539"/>
          <a:ext cx="1078259" cy="10782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Incentives and reward system </a:t>
          </a:r>
        </a:p>
      </dsp:txBody>
      <dsp:txXfrm>
        <a:off x="6511668" y="1794446"/>
        <a:ext cx="762445" cy="762445"/>
      </dsp:txXfrm>
    </dsp:sp>
    <dsp:sp modelId="{ED3B1BA7-55DE-4BC8-8446-5D88006EAFCC}">
      <dsp:nvSpPr>
        <dsp:cNvPr id="0" name=""/>
        <dsp:cNvSpPr/>
      </dsp:nvSpPr>
      <dsp:spPr>
        <a:xfrm>
          <a:off x="4718670" y="3273078"/>
          <a:ext cx="1078259" cy="10782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Trust and persistence</a:t>
          </a:r>
        </a:p>
      </dsp:txBody>
      <dsp:txXfrm>
        <a:off x="4876577" y="3430985"/>
        <a:ext cx="762445" cy="762445"/>
      </dsp:txXfrm>
    </dsp:sp>
    <dsp:sp modelId="{9BCEEE2A-2706-475F-B777-41BC0E77205F}">
      <dsp:nvSpPr>
        <dsp:cNvPr id="0" name=""/>
        <dsp:cNvSpPr/>
      </dsp:nvSpPr>
      <dsp:spPr>
        <a:xfrm>
          <a:off x="3083579" y="1636539"/>
          <a:ext cx="1078259" cy="10782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Commitment</a:t>
          </a:r>
        </a:p>
      </dsp:txBody>
      <dsp:txXfrm>
        <a:off x="3241486" y="1794446"/>
        <a:ext cx="762445" cy="7624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92B4EA-4CFF-4D7F-B01F-C37600856D81}">
      <dsp:nvSpPr>
        <dsp:cNvPr id="0" name=""/>
        <dsp:cNvSpPr/>
      </dsp:nvSpPr>
      <dsp:spPr>
        <a:xfrm>
          <a:off x="0" y="0"/>
          <a:ext cx="11597640" cy="20715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Intrinsic motivation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Doing something because you enjoy it and want to.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You find it fulfilling to do.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More of a personal reward- an emotional connection.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Personal enjoyment- doing things you love to do.</a:t>
          </a:r>
        </a:p>
      </dsp:txBody>
      <dsp:txXfrm>
        <a:off x="2526683" y="0"/>
        <a:ext cx="9070956" cy="2071559"/>
      </dsp:txXfrm>
    </dsp:sp>
    <dsp:sp modelId="{4916D225-34F0-4FF5-9BCE-52487AE34551}">
      <dsp:nvSpPr>
        <dsp:cNvPr id="0" name=""/>
        <dsp:cNvSpPr/>
      </dsp:nvSpPr>
      <dsp:spPr>
        <a:xfrm>
          <a:off x="207155" y="207155"/>
          <a:ext cx="2319528" cy="16572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B1930B-6151-4327-87DB-7E182B0091EB}">
      <dsp:nvSpPr>
        <dsp:cNvPr id="0" name=""/>
        <dsp:cNvSpPr/>
      </dsp:nvSpPr>
      <dsp:spPr>
        <a:xfrm>
          <a:off x="0" y="2278715"/>
          <a:ext cx="11597640" cy="20715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Extrinsic  motivation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For rewards and benefits.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External rewards like wage increase, bonus etc.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Competition and social status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Less enjoyable work.</a:t>
          </a:r>
        </a:p>
      </dsp:txBody>
      <dsp:txXfrm>
        <a:off x="2526683" y="2278715"/>
        <a:ext cx="9070956" cy="2071559"/>
      </dsp:txXfrm>
    </dsp:sp>
    <dsp:sp modelId="{C555B29B-90B8-4D2C-B677-55D6D2D36CFA}">
      <dsp:nvSpPr>
        <dsp:cNvPr id="0" name=""/>
        <dsp:cNvSpPr/>
      </dsp:nvSpPr>
      <dsp:spPr>
        <a:xfrm>
          <a:off x="217315" y="2496030"/>
          <a:ext cx="2319528" cy="16572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0" b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DDAFBE-5D93-4E4F-9E3F-716D270E3E03}">
      <dsp:nvSpPr>
        <dsp:cNvPr id="0" name=""/>
        <dsp:cNvSpPr/>
      </dsp:nvSpPr>
      <dsp:spPr>
        <a:xfrm>
          <a:off x="0" y="4366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E2E4AB-2E55-42AE-9B40-F9647B8E065E}">
      <dsp:nvSpPr>
        <dsp:cNvPr id="0" name=""/>
        <dsp:cNvSpPr/>
      </dsp:nvSpPr>
      <dsp:spPr>
        <a:xfrm>
          <a:off x="281355" y="213639"/>
          <a:ext cx="511556" cy="5115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BF4EBD-438D-4E2D-9FFE-ABED3A24D949}">
      <dsp:nvSpPr>
        <dsp:cNvPr id="0" name=""/>
        <dsp:cNvSpPr/>
      </dsp:nvSpPr>
      <dsp:spPr>
        <a:xfrm>
          <a:off x="1074268" y="4366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Wage increase</a:t>
          </a:r>
          <a:endParaRPr lang="en-US" sz="1900" kern="1200"/>
        </a:p>
      </dsp:txBody>
      <dsp:txXfrm>
        <a:off x="1074268" y="4366"/>
        <a:ext cx="5170996" cy="930102"/>
      </dsp:txXfrm>
    </dsp:sp>
    <dsp:sp modelId="{AD879F13-E3A0-4327-94A6-DA035305F8BD}">
      <dsp:nvSpPr>
        <dsp:cNvPr id="0" name=""/>
        <dsp:cNvSpPr/>
      </dsp:nvSpPr>
      <dsp:spPr>
        <a:xfrm>
          <a:off x="0" y="1166994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6D4EC4-4CF9-45D8-9320-B7A51EA66317}">
      <dsp:nvSpPr>
        <dsp:cNvPr id="0" name=""/>
        <dsp:cNvSpPr/>
      </dsp:nvSpPr>
      <dsp:spPr>
        <a:xfrm>
          <a:off x="281355" y="1376267"/>
          <a:ext cx="511556" cy="5115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99F025-CB63-4DFF-ABAF-112FEFA0969E}">
      <dsp:nvSpPr>
        <dsp:cNvPr id="0" name=""/>
        <dsp:cNvSpPr/>
      </dsp:nvSpPr>
      <dsp:spPr>
        <a:xfrm>
          <a:off x="1074268" y="1166994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Praises </a:t>
          </a:r>
          <a:endParaRPr lang="en-US" sz="1900" kern="1200"/>
        </a:p>
      </dsp:txBody>
      <dsp:txXfrm>
        <a:off x="1074268" y="1166994"/>
        <a:ext cx="5170996" cy="930102"/>
      </dsp:txXfrm>
    </dsp:sp>
    <dsp:sp modelId="{EEE6A92B-2F8A-4CC3-9A0A-D1D2B9BAE5A2}">
      <dsp:nvSpPr>
        <dsp:cNvPr id="0" name=""/>
        <dsp:cNvSpPr/>
      </dsp:nvSpPr>
      <dsp:spPr>
        <a:xfrm>
          <a:off x="0" y="2329622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2E6641-E330-413E-8E43-CFB039FF62AF}">
      <dsp:nvSpPr>
        <dsp:cNvPr id="0" name=""/>
        <dsp:cNvSpPr/>
      </dsp:nvSpPr>
      <dsp:spPr>
        <a:xfrm>
          <a:off x="281355" y="2538895"/>
          <a:ext cx="511556" cy="5115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05B345-281A-4A37-8D0E-0ED1D289C70D}">
      <dsp:nvSpPr>
        <dsp:cNvPr id="0" name=""/>
        <dsp:cNvSpPr/>
      </dsp:nvSpPr>
      <dsp:spPr>
        <a:xfrm>
          <a:off x="1074268" y="2329622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Words of affirmation </a:t>
          </a:r>
          <a:endParaRPr lang="en-US" sz="1900" kern="1200"/>
        </a:p>
      </dsp:txBody>
      <dsp:txXfrm>
        <a:off x="1074268" y="2329622"/>
        <a:ext cx="5170996" cy="930102"/>
      </dsp:txXfrm>
    </dsp:sp>
    <dsp:sp modelId="{E6A4C9D9-D0B3-4D26-9A19-7E6DEC4CE610}">
      <dsp:nvSpPr>
        <dsp:cNvPr id="0" name=""/>
        <dsp:cNvSpPr/>
      </dsp:nvSpPr>
      <dsp:spPr>
        <a:xfrm>
          <a:off x="0" y="3492250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DE1AFE-3B92-4680-AF2D-8B566010EC1C}">
      <dsp:nvSpPr>
        <dsp:cNvPr id="0" name=""/>
        <dsp:cNvSpPr/>
      </dsp:nvSpPr>
      <dsp:spPr>
        <a:xfrm>
          <a:off x="281355" y="3701523"/>
          <a:ext cx="511556" cy="5115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91C2D4-CADE-446D-8D57-CBB958FE1C58}">
      <dsp:nvSpPr>
        <dsp:cNvPr id="0" name=""/>
        <dsp:cNvSpPr/>
      </dsp:nvSpPr>
      <dsp:spPr>
        <a:xfrm>
          <a:off x="1074268" y="3492250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Personal growth </a:t>
          </a:r>
          <a:endParaRPr lang="en-US" sz="1900" kern="1200"/>
        </a:p>
      </dsp:txBody>
      <dsp:txXfrm>
        <a:off x="1074268" y="3492250"/>
        <a:ext cx="5170996" cy="930102"/>
      </dsp:txXfrm>
    </dsp:sp>
    <dsp:sp modelId="{74775D26-CDD5-44A9-8885-4500392042A3}">
      <dsp:nvSpPr>
        <dsp:cNvPr id="0" name=""/>
        <dsp:cNvSpPr/>
      </dsp:nvSpPr>
      <dsp:spPr>
        <a:xfrm>
          <a:off x="0" y="4654878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B4C478-81C5-4B2F-83F3-3A454BC00677}">
      <dsp:nvSpPr>
        <dsp:cNvPr id="0" name=""/>
        <dsp:cNvSpPr/>
      </dsp:nvSpPr>
      <dsp:spPr>
        <a:xfrm>
          <a:off x="281355" y="4864151"/>
          <a:ext cx="511556" cy="51155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6780A6-591F-4BD2-9816-EF91FE4012BD}">
      <dsp:nvSpPr>
        <dsp:cNvPr id="0" name=""/>
        <dsp:cNvSpPr/>
      </dsp:nvSpPr>
      <dsp:spPr>
        <a:xfrm>
          <a:off x="1074268" y="4654878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Fulfilment of goals (personal goals and company goals)</a:t>
          </a:r>
          <a:endParaRPr lang="en-US" sz="1900" kern="1200"/>
        </a:p>
      </dsp:txBody>
      <dsp:txXfrm>
        <a:off x="1074268" y="4654878"/>
        <a:ext cx="5170996" cy="9301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61F896-2DAE-4146-A1C0-144B8DDBE09C}">
      <dsp:nvSpPr>
        <dsp:cNvPr id="0" name=""/>
        <dsp:cNvSpPr/>
      </dsp:nvSpPr>
      <dsp:spPr>
        <a:xfrm>
          <a:off x="0" y="0"/>
          <a:ext cx="8331708" cy="67208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i="0" kern="1200" baseline="0" dirty="0"/>
            <a:t>Motivation is a crucial skill for individuals, enabling them to excel and contribute within an organization.</a:t>
          </a:r>
          <a:endParaRPr lang="en-US" sz="1700" kern="1200" dirty="0"/>
        </a:p>
      </dsp:txBody>
      <dsp:txXfrm>
        <a:off x="19685" y="19685"/>
        <a:ext cx="7527842" cy="632713"/>
      </dsp:txXfrm>
    </dsp:sp>
    <dsp:sp modelId="{91FDE418-7353-411E-B94F-90524A010B8C}">
      <dsp:nvSpPr>
        <dsp:cNvPr id="0" name=""/>
        <dsp:cNvSpPr/>
      </dsp:nvSpPr>
      <dsp:spPr>
        <a:xfrm>
          <a:off x="622173" y="765428"/>
          <a:ext cx="8331708" cy="67208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i="0" kern="1200" baseline="0"/>
            <a:t>Balancing intrinsic and extrinsic motivation is vital for personal growth and character development.</a:t>
          </a:r>
          <a:endParaRPr lang="en-US" sz="1700" kern="1200"/>
        </a:p>
      </dsp:txBody>
      <dsp:txXfrm>
        <a:off x="641858" y="785113"/>
        <a:ext cx="7233310" cy="632713"/>
      </dsp:txXfrm>
    </dsp:sp>
    <dsp:sp modelId="{7E15D3A1-B960-4C58-B4EE-76901D52684E}">
      <dsp:nvSpPr>
        <dsp:cNvPr id="0" name=""/>
        <dsp:cNvSpPr/>
      </dsp:nvSpPr>
      <dsp:spPr>
        <a:xfrm>
          <a:off x="1244346" y="1530857"/>
          <a:ext cx="8331708" cy="67208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i="0" kern="1200" baseline="0"/>
            <a:t>Various motivation theories are important in achieving organizational goals through highly motivated individuals.</a:t>
          </a:r>
          <a:endParaRPr lang="en-US" sz="1700" kern="1200"/>
        </a:p>
      </dsp:txBody>
      <dsp:txXfrm>
        <a:off x="1264031" y="1550542"/>
        <a:ext cx="7233310" cy="632713"/>
      </dsp:txXfrm>
    </dsp:sp>
    <dsp:sp modelId="{3B2E7C1A-47C9-4CF5-8E9B-191A267577B9}">
      <dsp:nvSpPr>
        <dsp:cNvPr id="0" name=""/>
        <dsp:cNvSpPr/>
      </dsp:nvSpPr>
      <dsp:spPr>
        <a:xfrm>
          <a:off x="1866518" y="2296286"/>
          <a:ext cx="8331708" cy="67208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i="0" kern="1200" baseline="0"/>
            <a:t>Theories like Maslow's hierarchy of needs and Herzberg's Two-Factor Theory are particularly significant in understanding and fostering workplace motivation.</a:t>
          </a:r>
          <a:endParaRPr lang="en-US" sz="1700" kern="1200"/>
        </a:p>
      </dsp:txBody>
      <dsp:txXfrm>
        <a:off x="1886203" y="2315971"/>
        <a:ext cx="7233310" cy="632713"/>
      </dsp:txXfrm>
    </dsp:sp>
    <dsp:sp modelId="{2C701DD6-B6CE-426D-8D6A-8DCDE8E4AEB2}">
      <dsp:nvSpPr>
        <dsp:cNvPr id="0" name=""/>
        <dsp:cNvSpPr/>
      </dsp:nvSpPr>
      <dsp:spPr>
        <a:xfrm>
          <a:off x="2488692" y="3061715"/>
          <a:ext cx="8331708" cy="67208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i="0" kern="1200" baseline="0"/>
            <a:t>Understanding and applying these theories can help create motivating environments, drive success, and foster personal and professional growth.</a:t>
          </a:r>
          <a:endParaRPr lang="en-US" sz="1700" kern="1200"/>
        </a:p>
      </dsp:txBody>
      <dsp:txXfrm>
        <a:off x="2508377" y="3081400"/>
        <a:ext cx="7233310" cy="632713"/>
      </dsp:txXfrm>
    </dsp:sp>
    <dsp:sp modelId="{2FDD481A-42EE-421E-8A20-069E10A31141}">
      <dsp:nvSpPr>
        <dsp:cNvPr id="0" name=""/>
        <dsp:cNvSpPr/>
      </dsp:nvSpPr>
      <dsp:spPr>
        <a:xfrm>
          <a:off x="7894853" y="490994"/>
          <a:ext cx="436854" cy="436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7993145" y="490994"/>
        <a:ext cx="240270" cy="328733"/>
      </dsp:txXfrm>
    </dsp:sp>
    <dsp:sp modelId="{05BDD886-0D2D-437A-8082-51E073EDFCD9}">
      <dsp:nvSpPr>
        <dsp:cNvPr id="0" name=""/>
        <dsp:cNvSpPr/>
      </dsp:nvSpPr>
      <dsp:spPr>
        <a:xfrm>
          <a:off x="8517026" y="1256423"/>
          <a:ext cx="436854" cy="436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8615318" y="1256423"/>
        <a:ext cx="240270" cy="328733"/>
      </dsp:txXfrm>
    </dsp:sp>
    <dsp:sp modelId="{B1DC413F-A67B-44AA-AEE7-5BB973214BF5}">
      <dsp:nvSpPr>
        <dsp:cNvPr id="0" name=""/>
        <dsp:cNvSpPr/>
      </dsp:nvSpPr>
      <dsp:spPr>
        <a:xfrm>
          <a:off x="9139199" y="2010650"/>
          <a:ext cx="436854" cy="436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9237491" y="2010650"/>
        <a:ext cx="240270" cy="328733"/>
      </dsp:txXfrm>
    </dsp:sp>
    <dsp:sp modelId="{BF295D77-F4F7-4551-960C-EF3ECF5FC5EE}">
      <dsp:nvSpPr>
        <dsp:cNvPr id="0" name=""/>
        <dsp:cNvSpPr/>
      </dsp:nvSpPr>
      <dsp:spPr>
        <a:xfrm>
          <a:off x="9761372" y="2783547"/>
          <a:ext cx="436854" cy="436854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9859664" y="2783547"/>
        <a:ext cx="240270" cy="3287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15FAA28-D333-4D57-AF0E-BDF53B4498B2}" type="datetime1">
              <a:rPr lang="en-GB" smtClean="0"/>
              <a:t>30/06/2023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2C0B10-7CAE-41E4-AB02-7E8B1FF2B8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D03277C-3F5C-4673-8D79-1738A329ED93}" type="datetime1">
              <a:rPr lang="en-GB" noProof="0" smtClean="0"/>
              <a:t>30/06/2023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530193B-564F-4854-8A52-728F3FB19C8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038165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7CA2F-4EF6-4318-BEE8-EED9B93C32EC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F01D81-06E6-86D1-CB33-FCE7626C630C}"/>
              </a:ext>
            </a:extLst>
          </p:cNvPr>
          <p:cNvSpPr/>
          <p:nvPr userDrawn="1"/>
        </p:nvSpPr>
        <p:spPr>
          <a:xfrm>
            <a:off x="69274" y="66963"/>
            <a:ext cx="9911201" cy="672734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C32FBF-0399-F594-DB7A-3EF261FF415D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AA7E6F5-9A66-9AAE-E946-50DE9510B933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6B1FEFC-78C1-4D6F-68ED-C2F265968E4C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82391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0E6F-785F-4902-B6F4-E00973B8C1EA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98748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1A2EF-B926-44D9-9E42-5010E72C8944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0A067E-B280-55AC-F35D-39A35D23169F}"/>
              </a:ext>
            </a:extLst>
          </p:cNvPr>
          <p:cNvSpPr/>
          <p:nvPr userDrawn="1"/>
        </p:nvSpPr>
        <p:spPr>
          <a:xfrm>
            <a:off x="6297105" y="424206"/>
            <a:ext cx="5505254" cy="57314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36996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089CA-EB1B-48C4-9676-9BE80E4763AB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73153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E5483-630E-4AFA-8025-B9C7E0878B00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95039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D7B3-CD1D-4152-A970-AEA100911D80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17557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6305E-E3C8-42AA-8130-D6B88B6A63CA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50319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E2A6-6767-42AA-A9F1-6C3E1F5A4685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46123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3BFD-F8F6-4514-B41D-886F65EAC7C6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9063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B3589-6704-4E05-B9DB-B9BCB38766CB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58863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0085-F4A4-411A-ACC8-E865252807EC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146972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554ED587-2D2F-4D3F-B55B-C64465AB4EC5}"/>
              </a:ext>
            </a:extLst>
          </p:cNvPr>
          <p:cNvSpPr/>
          <p:nvPr userDrawn="1"/>
        </p:nvSpPr>
        <p:spPr>
          <a:xfrm>
            <a:off x="69274" y="66963"/>
            <a:ext cx="9911201" cy="672734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6990" y="4346296"/>
            <a:ext cx="6798250" cy="1674470"/>
          </a:xfrm>
        </p:spPr>
        <p:txBody>
          <a:bodyPr rtlCol="0" anchor="b"/>
          <a:lstStyle>
            <a:lvl1pPr algn="r">
              <a:lnSpc>
                <a:spcPts val="5000"/>
              </a:lnSpc>
              <a:defRPr sz="6000" b="1" cap="all" spc="-3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26418" y="4650539"/>
            <a:ext cx="2456210" cy="1192038"/>
          </a:xfrm>
          <a:solidFill>
            <a:schemeClr val="bg1"/>
          </a:solidFill>
        </p:spPr>
        <p:txBody>
          <a:bodyPr lIns="252000" tIns="0" rtlCol="0" anchor="ctr"/>
          <a:lstStyle>
            <a:lvl1pPr marL="0" indent="0" algn="l">
              <a:lnSpc>
                <a:spcPct val="100000"/>
              </a:lnSpc>
              <a:buNone/>
              <a:defRPr sz="18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6F2950-BBCB-4A53-9EAC-D714777B8FA2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253865-24CF-4EF5-92A5-F64EB9ABC8B7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BE19773-9B6A-4A2C-95A5-69A3788C2D94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98A99C-9485-48F0-8E1E-227AD1348A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18115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">
            <a:extLst>
              <a:ext uri="{FF2B5EF4-FFF2-40B4-BE49-F238E27FC236}">
                <a16:creationId xmlns:a16="http://schemas.microsoft.com/office/drawing/2014/main" id="{069FFAE5-B16E-4571-88F7-52FA5354B1A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9273" y="63691"/>
            <a:ext cx="9911201" cy="6727346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6990" y="4346296"/>
            <a:ext cx="6798250" cy="1674470"/>
          </a:xfrm>
        </p:spPr>
        <p:txBody>
          <a:bodyPr rtlCol="0" anchor="b"/>
          <a:lstStyle>
            <a:lvl1pPr algn="r">
              <a:lnSpc>
                <a:spcPts val="5000"/>
              </a:lnSpc>
              <a:defRPr sz="6000" b="1" cap="all" spc="-3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26418" y="4650539"/>
            <a:ext cx="2456210" cy="1192038"/>
          </a:xfrm>
          <a:solidFill>
            <a:schemeClr val="bg1"/>
          </a:solidFill>
        </p:spPr>
        <p:txBody>
          <a:bodyPr lIns="252000" tIns="0" rtlCol="0" anchor="ctr"/>
          <a:lstStyle>
            <a:lvl1pPr marL="0" indent="0" algn="l">
              <a:lnSpc>
                <a:spcPct val="100000"/>
              </a:lnSpc>
              <a:buNone/>
              <a:defRPr sz="18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6F2950-BBCB-4A53-9EAC-D714777B8FA2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253865-24CF-4EF5-92A5-F64EB9ABC8B7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BE19773-9B6A-4A2C-95A5-69A3788C2D94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98A99C-9485-48F0-8E1E-227AD1348A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947389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">
            <a:extLst>
              <a:ext uri="{FF2B5EF4-FFF2-40B4-BE49-F238E27FC236}">
                <a16:creationId xmlns:a16="http://schemas.microsoft.com/office/drawing/2014/main" id="{1599E2D7-24B3-4D66-9AFB-83C1AEC4DBBB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9980476" y="0"/>
            <a:ext cx="2211524" cy="6192000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45086" y="1807950"/>
            <a:ext cx="5184913" cy="432000"/>
          </a:xfrm>
        </p:spPr>
        <p:txBody>
          <a:bodyPr rtlCol="0"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444886" y="2383950"/>
            <a:ext cx="5184913" cy="360000"/>
          </a:xfrm>
        </p:spPr>
        <p:txBody>
          <a:bodyPr rtlCol="0"/>
          <a:lstStyle>
            <a:lvl1pPr marL="0" indent="0" algn="r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445000" y="2908300"/>
            <a:ext cx="5184800" cy="3283700"/>
          </a:xfrm>
          <a:solidFill>
            <a:schemeClr val="bg1"/>
          </a:solidFill>
        </p:spPr>
        <p:txBody>
          <a:bodyPr lIns="180000" tIns="252000" rIns="252000" rtlCol="0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DA1E79-BA17-41C5-98B7-CFBC5859A51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501039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823393" y="1343906"/>
            <a:ext cx="3736800" cy="3933645"/>
          </a:xfrm>
          <a:solidFill>
            <a:schemeClr val="bg1"/>
          </a:solidFill>
        </p:spPr>
        <p:txBody>
          <a:bodyPr lIns="180000" tIns="180000" rIns="180000"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DA1E79-BA17-41C5-98B7-CFBC5859A51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9" name="Picture Placeholder 6">
            <a:extLst>
              <a:ext uri="{FF2B5EF4-FFF2-40B4-BE49-F238E27FC236}">
                <a16:creationId xmlns:a16="http://schemas.microsoft.com/office/drawing/2014/main" id="{492C2A1D-F7BD-46B6-BC01-15D365ACD50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560193" y="1344803"/>
            <a:ext cx="3737526" cy="3933645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/>
              <a:t>Insert or Drag &amp; Drop your photo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F4F1543-153D-4F77-A4A9-C9BBA1C20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9131100" cy="432000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9FAA210E-391A-499A-89D5-F222045FD1A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68959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347197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4633398-8EC3-417B-BEA6-101D8F2246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91980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Comparison Left Placeholder 1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2000" y="1432296"/>
            <a:ext cx="4500000" cy="527076"/>
          </a:xfrm>
          <a:solidFill>
            <a:schemeClr val="tx1"/>
          </a:solidFill>
        </p:spPr>
        <p:txBody>
          <a:bodyPr lIns="180000" tIns="36000" rtlCol="0" anchor="ctr"/>
          <a:lstStyle>
            <a:lvl1pPr marL="0" indent="0">
              <a:buNone/>
              <a:defRPr sz="2400" b="1" spc="-15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2000" y="2023668"/>
            <a:ext cx="4500000" cy="4168332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2" name="Comparison Left Placeholder 2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29800" y="1433105"/>
            <a:ext cx="4500000" cy="525283"/>
          </a:xfrm>
          <a:solidFill>
            <a:schemeClr val="tx1"/>
          </a:solidFill>
        </p:spPr>
        <p:txBody>
          <a:bodyPr lIns="180000" tIns="36000" rtlCol="0" anchor="ctr"/>
          <a:lstStyle>
            <a:lvl1pPr marL="0" indent="0">
              <a:buNone/>
              <a:defRPr sz="2400" b="1" spc="-15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29800" y="2020359"/>
            <a:ext cx="4500000" cy="4170891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099557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99200" y="432000"/>
            <a:ext cx="5472113" cy="5759250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en-GB" noProof="0"/>
              <a:t>Insert or Drag &amp; Drop your photo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875314" y="5096632"/>
            <a:ext cx="2028686" cy="1094618"/>
          </a:xfrm>
        </p:spPr>
        <p:txBody>
          <a:bodyPr rtlCol="0" anchor="b"/>
          <a:lstStyle>
            <a:lvl1pPr marL="0" indent="0" algn="r">
              <a:buNone/>
              <a:defRPr i="1">
                <a:solidFill>
                  <a:schemeClr val="tx1"/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Enter your caption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25951D2-91DB-40E7-95D5-4B372602DEB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6EFF903-F1F3-440A-B12C-9FD51606B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87784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-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74360" y="2112793"/>
            <a:ext cx="6798250" cy="1674470"/>
          </a:xfrm>
        </p:spPr>
        <p:txBody>
          <a:bodyPr rtlCol="0" anchor="ctr"/>
          <a:lstStyle>
            <a:lvl1pPr algn="ctr">
              <a:lnSpc>
                <a:spcPct val="100000"/>
              </a:lnSpc>
              <a:defRPr sz="6000" b="1" cap="all" spc="-300" baseline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Thank you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6F2950-BBCB-4A53-9EAC-D714777B8FA2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253865-24CF-4EF5-92A5-F64EB9ABC8B7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BE19773-9B6A-4A2C-95A5-69A3788C2D94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A3EFDD3-A9D2-4EB6-BB2A-F6999D9F7E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74361" y="4035727"/>
            <a:ext cx="3329850" cy="382887"/>
          </a:xfrm>
        </p:spPr>
        <p:txBody>
          <a:bodyPr rtlCol="0"/>
          <a:lstStyle>
            <a:lvl1pPr marL="0" indent="0" algn="r">
              <a:buNone/>
              <a:defRPr sz="2400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Full Name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261ED1F7-B623-43D9-9BDA-8808C5CFAF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2268" y="4150118"/>
            <a:ext cx="2910342" cy="238016"/>
          </a:xfrm>
        </p:spPr>
        <p:txBody>
          <a:bodyPr rtlCol="0"/>
          <a:lstStyle>
            <a:lvl1pPr marL="0" indent="0" algn="l">
              <a:buNone/>
              <a:defRPr sz="1400" i="1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Phone Number</a:t>
            </a:r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27366FC-4115-4122-9CE2-5FA9D424AD5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62268" y="4540691"/>
            <a:ext cx="2910342" cy="238016"/>
          </a:xfrm>
        </p:spPr>
        <p:txBody>
          <a:bodyPr rtlCol="0"/>
          <a:lstStyle>
            <a:lvl1pPr marL="0" indent="0" algn="l">
              <a:buNone/>
              <a:defRPr sz="1400" i="1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Email or Social Media Handle</a:t>
            </a:r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DEB36829-2F8B-4E22-AB6D-4111D18AF8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062268" y="4931263"/>
            <a:ext cx="2910342" cy="238016"/>
          </a:xfrm>
        </p:spPr>
        <p:txBody>
          <a:bodyPr rtlCol="0"/>
          <a:lstStyle>
            <a:lvl1pPr marL="0" indent="0" algn="l">
              <a:buNone/>
              <a:defRPr sz="1400" i="1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Company Website</a:t>
            </a:r>
          </a:p>
        </p:txBody>
      </p:sp>
    </p:spTree>
    <p:extLst>
      <p:ext uri="{BB962C8B-B14F-4D97-AF65-F5344CB8AC3E}">
        <p14:creationId xmlns:p14="http://schemas.microsoft.com/office/powerpoint/2010/main" val="31890100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97A9A62-1AA6-47A9-A1A0-54196823744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1" y="1008000"/>
            <a:ext cx="9198116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FE0EB3-0FF4-4285-B9D3-90A5751B7BB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42953D-28FC-41B5-A1BB-BB3BA7CA40B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94EB5D3-F8CB-4E76-8D7E-FF441818EE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91980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512000"/>
            <a:ext cx="2916000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572900" y="1511476"/>
            <a:ext cx="2916000" cy="4679249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13800" y="1511475"/>
            <a:ext cx="2916000" cy="4679250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4BCA97-F31B-451D-82F8-6E000DF2118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17AAC4-A657-4D75-A527-0307AFF2B17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D7ACCB5-9A86-4F46-89E2-B79F48C9EC1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91980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512000"/>
            <a:ext cx="1764000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90450" y="1512000"/>
            <a:ext cx="1764000" cy="4679250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48900" y="1512000"/>
            <a:ext cx="1764000" cy="4679250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07350" y="1507535"/>
            <a:ext cx="1764000" cy="4679250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865800" y="1507535"/>
            <a:ext cx="1764000" cy="4683715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09234E-176D-4BBF-9391-7B6F018C51A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8293F-A5B5-4FCC-BF27-A25B1BAFF245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0727B06-56A8-44A2-B6C2-9ED183D107F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1" y="1008000"/>
            <a:ext cx="9198116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CCB8C2-B6A2-4C69-8D3A-57420A034B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801980-CBAE-4A50-886D-54D7BB2E1947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EDF756E-F310-4229-ACDD-055D299A95FB}"/>
              </a:ext>
            </a:extLst>
          </p:cNvPr>
          <p:cNvSpPr/>
          <p:nvPr userDrawn="1"/>
        </p:nvSpPr>
        <p:spPr>
          <a:xfrm>
            <a:off x="6297105" y="424206"/>
            <a:ext cx="5505254" cy="57314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25951D2-91DB-40E7-95D5-4B372602DEB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7666241-4AF6-458A-A571-6C6C291D72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32775" y="3639199"/>
            <a:ext cx="5053936" cy="1192038"/>
          </a:xfrm>
          <a:solidFill>
            <a:schemeClr val="bg1"/>
          </a:solidFill>
        </p:spPr>
        <p:txBody>
          <a:bodyPr lIns="252000" tIns="0" rtlCol="0" anchor="ctr"/>
          <a:lstStyle>
            <a:lvl1pPr marL="0" indent="0" algn="l">
              <a:lnSpc>
                <a:spcPct val="100000"/>
              </a:lnSpc>
              <a:buNone/>
              <a:defRPr sz="18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F4F2BBF-F210-4954-9C73-A0030AACDD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32775" y="993303"/>
            <a:ext cx="5053936" cy="2513468"/>
          </a:xfrm>
        </p:spPr>
        <p:txBody>
          <a:bodyPr rtlCol="0"/>
          <a:lstStyle>
            <a:lvl1pPr>
              <a:defRPr sz="5400" cap="none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277791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D1EE834-4B70-4715-8346-1C0298347EE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046375"/>
            <a:ext cx="9198000" cy="5130588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800888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AE43F4C-1A64-4197-A44B-E6EB874E243B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2000" y="1046376"/>
            <a:ext cx="4435831" cy="5130588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7B3F5B8-DC28-4878-AC9F-D434D7542D8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194169" y="1046376"/>
            <a:ext cx="4435831" cy="5130588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74397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B97B01E-88B2-448F-BD96-A1AAFA39AC1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2000" y="1068420"/>
            <a:ext cx="4434840" cy="823912"/>
          </a:xfrm>
          <a:solidFill>
            <a:schemeClr val="tx1"/>
          </a:solidFill>
        </p:spPr>
        <p:txBody>
          <a:bodyPr rtlCol="0" anchor="ctr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40BADDE2-4EE6-41B4-804C-EBF680128B40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5195160" y="1068420"/>
            <a:ext cx="4434840" cy="823912"/>
          </a:xfrm>
          <a:solidFill>
            <a:schemeClr val="tx1"/>
          </a:solidFill>
        </p:spPr>
        <p:txBody>
          <a:bodyPr rtlCol="0" anchor="ctr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BB0A14E0-899D-4594-BC9E-AE89BF0D3AB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2001" y="2096752"/>
            <a:ext cx="4434840" cy="4092911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2C699014-D902-4E9A-80CD-8D2BCFE67097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5195160" y="2096752"/>
            <a:ext cx="4434840" cy="4092911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634682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2000" y="6356350"/>
            <a:ext cx="4114800" cy="365125"/>
          </a:xfr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C67C685-BABE-4B77-8C5E-B39B093D3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1" y="457200"/>
            <a:ext cx="3159612" cy="1600200"/>
          </a:xfrm>
        </p:spPr>
        <p:txBody>
          <a:bodyPr rtlCol="0" anchor="b"/>
          <a:lstStyle>
            <a:lvl1pPr>
              <a:defRPr sz="28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0B6B7795-36CC-459B-AE8B-7FB2F40AF37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32001" y="2057400"/>
            <a:ext cx="3159612" cy="4126584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9F53EF1-D412-467C-B7CE-30536F140A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770722" y="457201"/>
            <a:ext cx="6023727" cy="5726784"/>
          </a:xfrm>
        </p:spPr>
        <p:txBody>
          <a:bodyPr rtlCol="0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720005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2000" y="6356350"/>
            <a:ext cx="4114800" cy="365125"/>
          </a:xfr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C67C685-BABE-4B77-8C5E-B39B093D3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1" y="457200"/>
            <a:ext cx="3159612" cy="1600200"/>
          </a:xfrm>
        </p:spPr>
        <p:txBody>
          <a:bodyPr rtlCol="0" anchor="b"/>
          <a:lstStyle>
            <a:lvl1pPr>
              <a:defRPr sz="28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0B6B7795-36CC-459B-AE8B-7FB2F40AF37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32001" y="2057400"/>
            <a:ext cx="3159612" cy="4126584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10319378-269C-406E-9B84-FCF22DA02E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88021" y="457201"/>
            <a:ext cx="5949868" cy="5726784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21472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to edit page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3779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4EE86-6A26-4AE4-9816-0FB78A1E48C4}" type="datetime1">
              <a:rPr lang="en-US" smtClean="0"/>
              <a:t>7/5/2023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94D93B-EEF1-99A9-27D3-B5E6EDD1D70B}"/>
              </a:ext>
            </a:extLst>
          </p:cNvPr>
          <p:cNvSpPr/>
          <p:nvPr userDrawn="1"/>
        </p:nvSpPr>
        <p:spPr>
          <a:xfrm>
            <a:off x="69274" y="66963"/>
            <a:ext cx="9911201" cy="6727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DD4948D-B8EC-A7B2-0D66-243387D76E76}"/>
              </a:ext>
            </a:extLst>
          </p:cNvPr>
          <p:cNvSpPr/>
          <p:nvPr userDrawn="1"/>
        </p:nvSpPr>
        <p:spPr>
          <a:xfrm>
            <a:off x="11407775" y="6356350"/>
            <a:ext cx="784225" cy="3651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B4A274-6CC0-C59A-FD1B-2DCA95ED1DF2}"/>
              </a:ext>
            </a:extLst>
          </p:cNvPr>
          <p:cNvSpPr txBox="1"/>
          <p:nvPr userDrawn="1"/>
        </p:nvSpPr>
        <p:spPr>
          <a:xfrm>
            <a:off x="9630116" y="6346108"/>
            <a:ext cx="1662546" cy="404658"/>
          </a:xfrm>
          <a:prstGeom prst="rect">
            <a:avLst/>
          </a:prstGeom>
          <a:noFill/>
        </p:spPr>
        <p:txBody>
          <a:bodyPr wrap="square" lIns="0" tIns="36000" rIns="0" bIns="0" rtlCol="0">
            <a:spAutoFit/>
          </a:bodyPr>
          <a:lstStyle/>
          <a:p>
            <a:pPr algn="r" rtl="0">
              <a:lnSpc>
                <a:spcPts val="1400"/>
              </a:lnSpc>
            </a:pPr>
            <a:r>
              <a:rPr lang="en-GB" sz="1600" b="1" spc="-100" noProof="0">
                <a:solidFill>
                  <a:schemeClr val="tx1">
                    <a:lumMod val="50000"/>
                    <a:lumOff val="50000"/>
                  </a:schemeClr>
                </a:solidFill>
                <a:latin typeface="Corbel" panose="020B0503020204020204" pitchFamily="34" charset="0"/>
              </a:rPr>
              <a:t>WOODGROVE</a:t>
            </a:r>
            <a:r>
              <a:rPr lang="en-GB" sz="1600" b="1" spc="-100" noProof="0">
                <a:solidFill>
                  <a:schemeClr val="accent1"/>
                </a:solidFill>
                <a:latin typeface="Corbel" panose="020B0503020204020204" pitchFamily="34" charset="0"/>
              </a:rPr>
              <a:t> </a:t>
            </a:r>
            <a:r>
              <a:rPr lang="en-GB" sz="1600" b="1" spc="-100" noProof="0">
                <a:solidFill>
                  <a:schemeClr val="tx1"/>
                </a:solidFill>
                <a:latin typeface="Corbel" panose="020B0503020204020204" pitchFamily="34" charset="0"/>
              </a:rPr>
              <a:t>BANK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E329D85-0A8C-A94F-2603-183998E5DCE1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A971530-DBE5-7989-E75F-833412402C3F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24C0F3-15AA-7A99-5985-96B43BC9FABB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28686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  <p:sldLayoutId id="2147483662" r:id="rId12"/>
    <p:sldLayoutId id="2147483663" r:id="rId13"/>
    <p:sldLayoutId id="2147483658" r:id="rId14"/>
    <p:sldLayoutId id="2147483665" r:id="rId15"/>
    <p:sldLayoutId id="2147483659" r:id="rId16"/>
    <p:sldLayoutId id="2147483660" r:id="rId17"/>
    <p:sldLayoutId id="2147483664" r:id="rId18"/>
    <p:sldLayoutId id="2147483650" r:id="rId19"/>
    <p:sldLayoutId id="2147483656" r:id="rId20"/>
    <p:sldLayoutId id="2147483657" r:id="rId21"/>
    <p:sldLayoutId id="2147483654" r:id="rId22"/>
    <p:sldLayoutId id="2147483666" r:id="rId23"/>
    <p:sldLayoutId id="2147483667" r:id="rId24"/>
    <p:sldLayoutId id="2147483668" r:id="rId25"/>
    <p:sldLayoutId id="2147483669" r:id="rId26"/>
    <p:sldLayoutId id="2147483670" r:id="rId27"/>
    <p:sldLayoutId id="2147483671" r:id="rId28"/>
    <p:sldLayoutId id="2147483672" r:id="rId2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270324&amp;picture=thank-you-butterfly-card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freepngimg.com/png/65057-emoticon-signal-smiley-thumb-emoji-free-frame" TargetMode="Externa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orful dots in a white background&#10;&#10;Description automatically generated">
            <a:extLst>
              <a:ext uri="{FF2B5EF4-FFF2-40B4-BE49-F238E27FC236}">
                <a16:creationId xmlns:a16="http://schemas.microsoft.com/office/drawing/2014/main" id="{15ADB376-9755-54B5-98A3-76796B5120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00"/>
          <a:stretch/>
        </p:blipFill>
        <p:spPr>
          <a:xfrm>
            <a:off x="20" y="10"/>
            <a:ext cx="8668492" cy="685799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67DF7ED8-784C-7099-2FF2-0CAB75293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4185" y="2963141"/>
            <a:ext cx="4023360" cy="3204134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br>
              <a:rPr lang="en-US" sz="2800" b="1" spc="-72" dirty="0"/>
            </a:br>
            <a:br>
              <a:rPr lang="en-US" sz="2800" b="1" spc="-72" dirty="0"/>
            </a:br>
            <a:br>
              <a:rPr lang="en-US" sz="2800" b="1" spc="-72" dirty="0"/>
            </a:br>
            <a:br>
              <a:rPr lang="en-US" sz="2800" b="1" spc="-72" dirty="0"/>
            </a:br>
            <a:br>
              <a:rPr lang="en-US" sz="2800" b="1" cap="all" spc="-215" baseline="0" dirty="0"/>
            </a:br>
            <a:br>
              <a:rPr lang="en-US" sz="2800" i="1" dirty="0"/>
            </a:br>
            <a:r>
              <a:rPr lang="en-US" sz="2800" i="1" dirty="0"/>
              <a:t>Developing relationships &amp; workplace achievement~ BMSW5102</a:t>
            </a:r>
            <a:br>
              <a:rPr lang="en-US" sz="2800" i="1" dirty="0"/>
            </a:br>
            <a:r>
              <a:rPr lang="en-US" sz="2800" i="1" dirty="0"/>
              <a:t>Haleema Qureshi</a:t>
            </a:r>
            <a:br>
              <a:rPr lang="en-US" sz="2800" i="1" dirty="0"/>
            </a:br>
            <a:r>
              <a:rPr lang="en-US" sz="2800" i="1" dirty="0"/>
              <a:t>2112158</a:t>
            </a:r>
            <a:br>
              <a:rPr lang="en-US" sz="2800" i="1" dirty="0"/>
            </a:br>
            <a:br>
              <a:rPr lang="en-US" sz="2800" dirty="0"/>
            </a:br>
            <a:endParaRPr lang="en-US" sz="2800" dirty="0"/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6E51A410-E31B-76C5-49FF-AA8A9A7F8CE2}"/>
              </a:ext>
            </a:extLst>
          </p:cNvPr>
          <p:cNvSpPr txBox="1">
            <a:spLocks/>
          </p:cNvSpPr>
          <p:nvPr/>
        </p:nvSpPr>
        <p:spPr>
          <a:xfrm>
            <a:off x="169673" y="1922414"/>
            <a:ext cx="4023360" cy="20814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n-US" sz="2000" b="1" spc="-72" dirty="0"/>
            </a:br>
            <a:br>
              <a:rPr lang="en-US" sz="2000" b="1" spc="-72" dirty="0"/>
            </a:br>
            <a:br>
              <a:rPr lang="en-US" sz="2000" b="1" spc="-72" dirty="0"/>
            </a:br>
            <a:br>
              <a:rPr lang="en-US" sz="2000" b="1" spc="-72" dirty="0"/>
            </a:br>
            <a:r>
              <a:rPr lang="en-US" sz="2000" b="1" spc="-72" dirty="0"/>
              <a:t>Individual presentation</a:t>
            </a:r>
            <a:br>
              <a:rPr lang="en-US" sz="2000" b="1" spc="-72" dirty="0"/>
            </a:br>
            <a:br>
              <a:rPr lang="en-US" sz="2000" b="1" spc="-72" dirty="0"/>
            </a:br>
            <a:r>
              <a:rPr lang="en-US" sz="3200" b="1" cap="all" spc="-215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Employee motivation</a:t>
            </a:r>
            <a:br>
              <a:rPr lang="en-US" sz="2000" b="1" spc="-72" dirty="0"/>
            </a:br>
            <a:br>
              <a:rPr lang="en-US" sz="2000" b="1" spc="-72" dirty="0"/>
            </a:br>
            <a:br>
              <a:rPr lang="en-US" sz="2000" dirty="0"/>
            </a:b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57372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A69DA7F-32A6-B49D-B60F-A40D5A667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6874" y="1076324"/>
            <a:ext cx="6272784" cy="1535051"/>
          </a:xfrm>
        </p:spPr>
        <p:txBody>
          <a:bodyPr anchor="b">
            <a:normAutofit/>
          </a:bodyPr>
          <a:lstStyle/>
          <a:p>
            <a:r>
              <a:rPr lang="en-GB" sz="5200" b="1"/>
              <a:t>Introduction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6CD8624-5D0E-35B8-C2AB-3747F675A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6874" y="3351276"/>
            <a:ext cx="6272784" cy="2825686"/>
          </a:xfrm>
        </p:spPr>
        <p:txBody>
          <a:bodyPr>
            <a:normAutofit/>
          </a:bodyPr>
          <a:lstStyle/>
          <a:p>
            <a:r>
              <a:rPr lang="en-GB" sz="2200" dirty="0"/>
              <a:t>In this presentation will cover: </a:t>
            </a:r>
            <a:br>
              <a:rPr lang="en-GB" sz="2200" dirty="0"/>
            </a:br>
            <a:endParaRPr lang="en-GB" sz="2200" dirty="0"/>
          </a:p>
          <a:p>
            <a:pPr marL="0" indent="0">
              <a:buNone/>
            </a:pPr>
            <a:r>
              <a:rPr lang="en-GB" sz="2200" dirty="0"/>
              <a:t>1. motivation definition and its importance </a:t>
            </a:r>
          </a:p>
          <a:p>
            <a:pPr marL="0" indent="0">
              <a:buNone/>
            </a:pPr>
            <a:r>
              <a:rPr lang="en-GB" sz="2200" dirty="0"/>
              <a:t>2. the types of motivation ( intrinsic &amp; extrinsic motivations)</a:t>
            </a:r>
          </a:p>
          <a:p>
            <a:pPr marL="0" indent="0">
              <a:buNone/>
            </a:pPr>
            <a:r>
              <a:rPr lang="en-GB" sz="2200" dirty="0"/>
              <a:t>3. discover the different theories of motivation and focus on Maslow’s and  Hertzberg’s theories. </a:t>
            </a:r>
          </a:p>
        </p:txBody>
      </p:sp>
      <p:pic>
        <p:nvPicPr>
          <p:cNvPr id="11" name="Graphic 10" descr="Robot">
            <a:extLst>
              <a:ext uri="{FF2B5EF4-FFF2-40B4-BE49-F238E27FC236}">
                <a16:creationId xmlns:a16="http://schemas.microsoft.com/office/drawing/2014/main" id="{F39F9882-B5F9-4337-C5C4-632B5EE64F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7200" y="1283758"/>
            <a:ext cx="4217332" cy="421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770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A0C80-DD81-334D-EA58-4E73C4DC6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83" y="564211"/>
            <a:ext cx="5843017" cy="1165002"/>
          </a:xfrm>
        </p:spPr>
        <p:txBody>
          <a:bodyPr anchor="b">
            <a:normAutofit/>
          </a:bodyPr>
          <a:lstStyle/>
          <a:p>
            <a:pPr algn="ctr"/>
            <a:r>
              <a:rPr lang="en-GB" sz="3600" b="1" dirty="0">
                <a:latin typeface="Adobe Fan Heiti Std B" panose="020B0700000000000000" pitchFamily="34" charset="-128"/>
                <a:ea typeface="Adobe Fan Heiti Std B" panose="020B0700000000000000" pitchFamily="34" charset="-128"/>
              </a:rPr>
              <a:t>Employee Motivation Defined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57DFB2-7219-D851-8312-7B9E48553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983" y="2055327"/>
            <a:ext cx="5748530" cy="42384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0" i="0" dirty="0">
                <a:effectLst/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Workplace motivation is currently a highly popular and significant area of research, drawing considerable attention from both researchers and Human Resource professionals.(Kian, Yussef, 2015).</a:t>
            </a:r>
            <a:br>
              <a:rPr lang="en-GB" sz="2000" b="0" i="0" dirty="0">
                <a:effectLst/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</a:br>
            <a:br>
              <a:rPr lang="en-GB" sz="20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According to Pinder (2014), </a:t>
            </a:r>
            <a:r>
              <a:rPr lang="en-GB" sz="2000" b="0" i="0" dirty="0">
                <a:effectLst/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Workplace motivation is about inspiring employees to be enthusiastic, dedicated, and excel in their roles.</a:t>
            </a:r>
          </a:p>
          <a:p>
            <a:pPr marL="0" indent="0">
              <a:buNone/>
            </a:pPr>
            <a:r>
              <a:rPr lang="en-GB" sz="2000" b="0" i="0" dirty="0">
                <a:effectLst/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 It involves creating a supportive environment that encourages self-motivation, recognizes achievements, and aligns individual goals with the company's objectives, leading to a sense of purpose and satisfaction among employees.</a:t>
            </a:r>
            <a:endParaRPr lang="en-GB" sz="2000" dirty="0">
              <a:latin typeface="Arial" panose="020B0604020202020204" pitchFamily="34" charset="0"/>
              <a:ea typeface="Adobe Gothic Std B" panose="020B08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E7E053-8782-E8B5-DD33-3EBF8D7A7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 rtl="0">
              <a:spcAft>
                <a:spcPts val="600"/>
              </a:spcAft>
            </a:pPr>
            <a:fld id="{19B51A1E-902D-48AF-9020-955120F399B6}" type="slidenum">
              <a:rPr lang="en-GB" noProof="0">
                <a:solidFill>
                  <a:schemeClr val="tx1">
                    <a:lumMod val="50000"/>
                    <a:lumOff val="50000"/>
                  </a:schemeClr>
                </a:solidFill>
              </a:rPr>
              <a:pPr rtl="0">
                <a:spcAft>
                  <a:spcPts val="600"/>
                </a:spcAft>
              </a:pPr>
              <a:t>3</a:t>
            </a:fld>
            <a:endParaRPr lang="en-GB" noProof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6" name="Picture 5" descr="Light bulb on yellow background with sketched light beams and cord">
            <a:extLst>
              <a:ext uri="{FF2B5EF4-FFF2-40B4-BE49-F238E27FC236}">
                <a16:creationId xmlns:a16="http://schemas.microsoft.com/office/drawing/2014/main" id="{5CBA2A0B-324A-04DE-69C2-FA16BB57CF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000" r="2" b="2"/>
          <a:stretch/>
        </p:blipFill>
        <p:spPr>
          <a:xfrm>
            <a:off x="6518148" y="1252715"/>
            <a:ext cx="5157216" cy="5286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09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C21E2-3AC2-1267-1601-8C5CD119A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elements of motivation 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A7117F8-9145-1EA0-391D-81598A14A1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838978"/>
              </p:ext>
            </p:extLst>
          </p:nvPr>
        </p:nvGraphicFramePr>
        <p:xfrm>
          <a:off x="3265074" y="186690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DF2A1D-85B4-38CF-D807-06694C738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 rtl="0"/>
              <a:t>4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DBCAD1-FA29-5693-CBF3-AB6908F12883}"/>
              </a:ext>
            </a:extLst>
          </p:cNvPr>
          <p:cNvSpPr txBox="1"/>
          <p:nvPr/>
        </p:nvSpPr>
        <p:spPr>
          <a:xfrm>
            <a:off x="838200" y="2034073"/>
            <a:ext cx="5257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Employee motivation elements are factors that influence employees' eagerness to perform and contribute to the organization.</a:t>
            </a:r>
          </a:p>
        </p:txBody>
      </p:sp>
    </p:spTree>
    <p:extLst>
      <p:ext uri="{BB962C8B-B14F-4D97-AF65-F5344CB8AC3E}">
        <p14:creationId xmlns:p14="http://schemas.microsoft.com/office/powerpoint/2010/main" val="369590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ow To Motivate Employees Explained With 25 Terrific Ways">
            <a:extLst>
              <a:ext uri="{FF2B5EF4-FFF2-40B4-BE49-F238E27FC236}">
                <a16:creationId xmlns:a16="http://schemas.microsoft.com/office/drawing/2014/main" id="{51147A9B-054A-3621-861D-F0297CF4FD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041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43D3E7-0BE2-8415-ACF9-11E34E6F6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>
                <a:latin typeface="Arial Black" panose="020B0A04020102020204" pitchFamily="34" charset="0"/>
              </a:rPr>
              <a:t>Benefits of a motivated employee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65CE6D-3A7D-3AB7-43D7-BAA6FE29F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romanUcPeriod"/>
            </a:pPr>
            <a:r>
              <a:rPr lang="en-GB" sz="2000">
                <a:latin typeface="Abadi" panose="020F0502020204030204" pitchFamily="34" charset="0"/>
              </a:rPr>
              <a:t>Increased employee engagement </a:t>
            </a:r>
          </a:p>
          <a:p>
            <a:pPr marL="514350" indent="-514350">
              <a:buFont typeface="+mj-lt"/>
              <a:buAutoNum type="romanUcPeriod"/>
            </a:pPr>
            <a:r>
              <a:rPr lang="en-GB" sz="2000">
                <a:latin typeface="Abadi" panose="020F0502020204030204" pitchFamily="34" charset="0"/>
              </a:rPr>
              <a:t>Improved work ethic and boosts performance in the organization </a:t>
            </a:r>
          </a:p>
          <a:p>
            <a:pPr marL="514350" indent="-514350">
              <a:buFont typeface="+mj-lt"/>
              <a:buAutoNum type="romanUcPeriod"/>
            </a:pPr>
            <a:r>
              <a:rPr lang="en-GB" sz="2000">
                <a:latin typeface="Abadi" panose="020F0502020204030204" pitchFamily="34" charset="0"/>
              </a:rPr>
              <a:t>Creates a positive work culture and environment</a:t>
            </a:r>
          </a:p>
          <a:p>
            <a:pPr marL="514350" indent="-514350">
              <a:buFont typeface="+mj-lt"/>
              <a:buAutoNum type="romanUcPeriod"/>
            </a:pPr>
            <a:r>
              <a:rPr lang="en-GB" sz="2000">
                <a:latin typeface="Abadi" panose="020F0502020204030204" pitchFamily="34" charset="0"/>
              </a:rPr>
              <a:t>Motivated employees can increase efficiency</a:t>
            </a:r>
          </a:p>
          <a:p>
            <a:pPr marL="514350" indent="-514350">
              <a:buFont typeface="+mj-lt"/>
              <a:buAutoNum type="romanUcPeriod"/>
            </a:pPr>
            <a:endParaRPr lang="en-GB" sz="2000">
              <a:latin typeface="Abadi" panose="020F0502020204030204" pitchFamily="34" charset="0"/>
            </a:endParaRP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693762-D0A0-648B-F2FB-0EB549192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 rtl="0">
              <a:spcAft>
                <a:spcPts val="600"/>
              </a:spcAft>
            </a:pPr>
            <a:fld id="{19B51A1E-902D-48AF-9020-955120F399B6}" type="slidenum">
              <a:rPr lang="en-GB" noProof="0">
                <a:solidFill>
                  <a:srgbClr val="FFFFFF"/>
                </a:solidFill>
              </a:rPr>
              <a:pPr rtl="0">
                <a:spcAft>
                  <a:spcPts val="600"/>
                </a:spcAft>
              </a:pPr>
              <a:t>5</a:t>
            </a:fld>
            <a:endParaRPr lang="en-GB" noProof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471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 drawing of two people&#10;&#10;Description automatically generated">
            <a:extLst>
              <a:ext uri="{FF2B5EF4-FFF2-40B4-BE49-F238E27FC236}">
                <a16:creationId xmlns:a16="http://schemas.microsoft.com/office/drawing/2014/main" id="{0BF5E832-5DCF-7CCC-9CC6-C5D8C4FAD1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29F0E4-64C2-18BB-7489-B39957D67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Types of motivation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E6828-4CAE-0ACB-5514-9C315025B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i="1"/>
              <a:t>According to </a:t>
            </a:r>
            <a:r>
              <a:rPr lang="en-GB" sz="2000" i="1">
                <a:latin typeface="Arial" panose="020B0604020202020204" pitchFamily="34" charset="0"/>
              </a:rPr>
              <a:t>Hennessey and his colleagues (2015), they defined two types of motivations.</a:t>
            </a:r>
            <a:endParaRPr lang="en-GB" sz="2000" i="1"/>
          </a:p>
          <a:p>
            <a:pPr marL="514350" indent="-514350">
              <a:buFont typeface="+mj-lt"/>
              <a:buAutoNum type="romanUcPeriod"/>
            </a:pPr>
            <a:r>
              <a:rPr lang="en-GB" sz="2000"/>
              <a:t>Intrinsic motivation is the desire to do something simply for the sake of doing it, to enjoy the task itself. </a:t>
            </a:r>
          </a:p>
          <a:p>
            <a:pPr marL="514350" indent="-514350">
              <a:buFont typeface="+mj-lt"/>
              <a:buAutoNum type="romanUcPeriod"/>
            </a:pPr>
            <a:r>
              <a:rPr lang="en-GB" sz="2000"/>
              <a:t>Extrinsic motivation is the desire to do something in order to achieve a goal or satisfy an externally imposed constraint.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97AFC60F-F38F-2DDC-8A24-214452AE5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 rtl="0"/>
              <a:t>6</a:t>
            </a:fld>
            <a:endParaRPr lang="en-GB" noProof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CBC346-F958-B211-9A5D-4BE7295C591C}"/>
              </a:ext>
            </a:extLst>
          </p:cNvPr>
          <p:cNvSpPr txBox="1"/>
          <p:nvPr/>
        </p:nvSpPr>
        <p:spPr>
          <a:xfrm>
            <a:off x="10050780" y="591895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(Garnand, 2018)</a:t>
            </a:r>
          </a:p>
        </p:txBody>
      </p:sp>
    </p:spTree>
    <p:extLst>
      <p:ext uri="{BB962C8B-B14F-4D97-AF65-F5344CB8AC3E}">
        <p14:creationId xmlns:p14="http://schemas.microsoft.com/office/powerpoint/2010/main" val="4123444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7A1F5-1906-FB67-7280-87E6F4A5E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Extrinsic and intrinsic defined</a:t>
            </a:r>
            <a:endParaRPr lang="en-GB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F4E51D59-770E-E993-EA41-54A86492C5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2026675"/>
              </p:ext>
            </p:extLst>
          </p:nvPr>
        </p:nvGraphicFramePr>
        <p:xfrm>
          <a:off x="838200" y="1825625"/>
          <a:ext cx="1159764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C36E9-EB07-F4DC-C1C9-8AF07E2C1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 rtl="0"/>
              <a:t>7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60798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14D09-0859-A5C2-D35A-15F3C0F4C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6200"/>
              <a:t>My personal motivations</a:t>
            </a: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F137F4F6-C38D-485D-0F67-AE37C07D41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887998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3AA1E6-98F9-12D8-B3C2-FB0C5EBEF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320400"/>
            <a:ext cx="2743200" cy="365125"/>
          </a:xfrm>
        </p:spPr>
        <p:txBody>
          <a:bodyPr>
            <a:normAutofit/>
          </a:bodyPr>
          <a:lstStyle/>
          <a:p>
            <a:pPr rtl="0">
              <a:spcAft>
                <a:spcPts val="600"/>
              </a:spcAft>
            </a:pPr>
            <a:fld id="{19B51A1E-902D-48AF-9020-955120F399B6}" type="slidenum">
              <a:rPr lang="en-GB" noProof="0">
                <a:solidFill>
                  <a:schemeClr val="tx1">
                    <a:alpha val="60000"/>
                  </a:schemeClr>
                </a:solidFill>
              </a:rPr>
              <a:pPr rtl="0">
                <a:spcAft>
                  <a:spcPts val="600"/>
                </a:spcAft>
              </a:pPr>
              <a:t>8</a:t>
            </a:fld>
            <a:endParaRPr lang="en-GB" noProof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194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A0FA7DF-A7B5-7BBC-BAFE-417EEC327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Motivation Theories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10FEE5-63A2-D2E9-2D43-BF64AFAADB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are a variety of motivation theories and their importance. They provide a framework for understanding human behaviours and tailoring one's needs to help the organization work more efficiently and effectively. </a:t>
            </a:r>
            <a:endParaRPr lang="en-GB" dirty="0">
              <a:solidFill>
                <a:srgbClr val="2E2E2E"/>
              </a:solidFill>
              <a:latin typeface="ElsevierGulliver"/>
            </a:endParaRP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Turabik</a:t>
            </a: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and Baskan</a:t>
            </a: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</a:rPr>
              <a:t> (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2015) specified </a:t>
            </a:r>
            <a:r>
              <a:rPr lang="en-GB" b="0" i="0" dirty="0">
                <a:solidFill>
                  <a:srgbClr val="2E2E2E"/>
                </a:solidFill>
                <a:effectLst/>
                <a:latin typeface="ElsevierGulliver"/>
              </a:rPr>
              <a:t>that the realization of organizational goals effectively will be ensured easier by highly motivated individuals.</a:t>
            </a:r>
          </a:p>
          <a:p>
            <a:r>
              <a:rPr lang="en-GB" dirty="0">
                <a:solidFill>
                  <a:srgbClr val="2E2E2E"/>
                </a:solidFill>
                <a:latin typeface="ElsevierGulliver"/>
              </a:rPr>
              <a:t>In the following slide, we will </a:t>
            </a:r>
            <a:r>
              <a:rPr lang="en-GB" b="1" dirty="0">
                <a:solidFill>
                  <a:srgbClr val="2E2E2E"/>
                </a:solidFill>
                <a:latin typeface="ElsevierGulliver"/>
              </a:rPr>
              <a:t>focus</a:t>
            </a:r>
            <a:r>
              <a:rPr lang="en-GB" dirty="0">
                <a:solidFill>
                  <a:srgbClr val="2E2E2E"/>
                </a:solidFill>
                <a:latin typeface="ElsevierGulliver"/>
              </a:rPr>
              <a:t> on Maslow’s and Hertzberg’s theories regarding motivation. 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265DC2-FCFD-4A7B-821E-D1C623DB0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 rtl="0"/>
              <a:t>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81366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48AE6-223A-9AAC-C187-16E6E6128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11480"/>
            <a:ext cx="11201400" cy="1106424"/>
          </a:xfrm>
        </p:spPr>
        <p:txBody>
          <a:bodyPr>
            <a:normAutofit/>
          </a:bodyPr>
          <a:lstStyle/>
          <a:p>
            <a:r>
              <a:rPr lang="en-GB" sz="3600" b="1" i="0">
                <a:effectLst/>
                <a:latin typeface="Raleway" pitchFamily="2" charset="0"/>
              </a:rPr>
              <a:t>Maslow’s Theory of Hierarchical Needs </a:t>
            </a:r>
            <a:br>
              <a:rPr lang="en-GB" sz="3600" b="1" i="0">
                <a:effectLst/>
                <a:latin typeface="Raleway" pitchFamily="2" charset="0"/>
              </a:rPr>
            </a:br>
            <a:endParaRPr lang="en-GB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1C4F97-451B-1B70-3DC1-8CCA933314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8752" y="2020824"/>
            <a:ext cx="3455097" cy="3959352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GB" b="1" i="1" dirty="0">
                <a:latin typeface="Arial" panose="020B0604020202020204" pitchFamily="34" charset="0"/>
                <a:cs typeface="Arial" panose="020B0604020202020204" pitchFamily="34" charset="0"/>
              </a:rPr>
              <a:t>Maslow's hierarchy of needs is a motivational theory in psychology that consists of a five-tier model of human needs, often depicted as hierarchical levels within a pyramid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(Mcleod, 2023).</a:t>
            </a:r>
          </a:p>
          <a:p>
            <a:pPr marL="0" indent="0">
              <a:buNone/>
            </a:pPr>
            <a:endParaRPr lang="en-GB" b="1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6FBF0F-15C4-1533-5B87-7F4D7240B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95360" y="6356350"/>
            <a:ext cx="2743200" cy="365125"/>
          </a:xfrm>
        </p:spPr>
        <p:txBody>
          <a:bodyPr>
            <a:normAutofit/>
          </a:bodyPr>
          <a:lstStyle/>
          <a:p>
            <a:pPr rtl="0">
              <a:spcAft>
                <a:spcPts val="600"/>
              </a:spcAft>
            </a:pPr>
            <a:fld id="{19B51A1E-902D-48AF-9020-955120F399B6}" type="slidenum">
              <a:rPr lang="en-GB" noProof="0">
                <a:solidFill>
                  <a:schemeClr val="tx1">
                    <a:lumMod val="50000"/>
                    <a:lumOff val="50000"/>
                  </a:schemeClr>
                </a:solidFill>
              </a:rPr>
              <a:pPr rtl="0">
                <a:spcAft>
                  <a:spcPts val="600"/>
                </a:spcAft>
              </a:pPr>
              <a:t>10</a:t>
            </a:fld>
            <a:endParaRPr lang="en-GB" noProof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098" name="Picture 2" descr="Maslow's hierarchy of needs is a model for understanding the motivations for human behavior. It maps different motivations onto a pyramid, with each level representing a different human need. These include physiological needs, safety, love and belonging, esteem, and self-actualization.">
            <a:extLst>
              <a:ext uri="{FF2B5EF4-FFF2-40B4-BE49-F238E27FC236}">
                <a16:creationId xmlns:a16="http://schemas.microsoft.com/office/drawing/2014/main" id="{BCA1B956-4B7B-E64A-CD80-64DE221F04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8" r="3064" b="19492"/>
          <a:stretch/>
        </p:blipFill>
        <p:spPr bwMode="auto">
          <a:xfrm>
            <a:off x="429769" y="1721923"/>
            <a:ext cx="6499352" cy="367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D9B662-A408-3DB3-8FCD-BEA289AECB98}"/>
              </a:ext>
            </a:extLst>
          </p:cNvPr>
          <p:cNvSpPr txBox="1"/>
          <p:nvPr/>
        </p:nvSpPr>
        <p:spPr>
          <a:xfrm>
            <a:off x="2434041" y="550919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(Mcleod, 2023)</a:t>
            </a:r>
          </a:p>
        </p:txBody>
      </p:sp>
    </p:spTree>
    <p:extLst>
      <p:ext uri="{BB962C8B-B14F-4D97-AF65-F5344CB8AC3E}">
        <p14:creationId xmlns:p14="http://schemas.microsoft.com/office/powerpoint/2010/main" val="239348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6133C-3370-9E23-E5D8-DF94DEBB6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715" y="467271"/>
            <a:ext cx="4195674" cy="2052522"/>
          </a:xfrm>
        </p:spPr>
        <p:txBody>
          <a:bodyPr anchor="b">
            <a:normAutofit/>
          </a:bodyPr>
          <a:lstStyle/>
          <a:p>
            <a:r>
              <a:rPr lang="en-IN" sz="3500" b="1" i="0" dirty="0">
                <a:effectLst/>
                <a:latin typeface="Raleway" pitchFamily="2" charset="0"/>
              </a:rPr>
              <a:t> Hertzberg’s two-factor Theory </a:t>
            </a:r>
            <a:br>
              <a:rPr lang="en-IN" sz="3500" b="1" i="0" dirty="0">
                <a:effectLst/>
                <a:latin typeface="Raleway" pitchFamily="2" charset="0"/>
              </a:rPr>
            </a:br>
            <a:endParaRPr lang="en-GB" sz="3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5F6391-D70C-C10B-7A47-89F5A6819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7715" y="2990818"/>
            <a:ext cx="4195673" cy="2913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7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theory's central concept is the distinction between motivational and hygienic factors. There are two types of job satisfaction factors.</a:t>
            </a:r>
          </a:p>
          <a:p>
            <a:pPr marL="0" indent="0">
              <a:buNone/>
            </a:pPr>
            <a:r>
              <a:rPr lang="en-GB" sz="17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Motivation factors contribute to job satisfaction because of the individual's need for self-growth and self-actualization (</a:t>
            </a:r>
            <a:r>
              <a:rPr lang="en-GB" sz="1700" b="0" i="0" dirty="0">
                <a:solidFill>
                  <a:schemeClr val="tx1">
                    <a:alpha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Alshmemri and others, 2017).</a:t>
            </a:r>
            <a:endParaRPr lang="en-GB" sz="1700" dirty="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7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45CBA3-0E35-DBDF-C17C-24F550497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 rtl="0">
              <a:spcAft>
                <a:spcPts val="600"/>
              </a:spcAft>
            </a:pPr>
            <a:fld id="{19B51A1E-902D-48AF-9020-955120F399B6}" type="slidenum">
              <a:rPr lang="en-GB" noProof="0">
                <a:solidFill>
                  <a:schemeClr val="tx1">
                    <a:alpha val="60000"/>
                  </a:schemeClr>
                </a:solidFill>
              </a:rPr>
              <a:pPr rtl="0">
                <a:spcAft>
                  <a:spcPts val="600"/>
                </a:spcAft>
              </a:pPr>
              <a:t>11</a:t>
            </a:fld>
            <a:endParaRPr lang="en-GB" noProof="0">
              <a:solidFill>
                <a:schemeClr val="tx1">
                  <a:alpha val="60000"/>
                </a:schemeClr>
              </a:solidFill>
            </a:endParaRPr>
          </a:p>
        </p:txBody>
      </p:sp>
      <p:pic>
        <p:nvPicPr>
          <p:cNvPr id="8" name="Picture 7" descr="A diagram of two arrows pointing upwards&#10;&#10;Description automatically generated">
            <a:extLst>
              <a:ext uri="{FF2B5EF4-FFF2-40B4-BE49-F238E27FC236}">
                <a16:creationId xmlns:a16="http://schemas.microsoft.com/office/drawing/2014/main" id="{5AF4AB2D-C684-D5F0-E93A-7D693F5E98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32" r="10875"/>
          <a:stretch/>
        </p:blipFill>
        <p:spPr>
          <a:xfrm>
            <a:off x="0" y="554151"/>
            <a:ext cx="5924942" cy="5333357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F176A6E-1835-3FF9-4618-7B46FE1B88E7}"/>
              </a:ext>
            </a:extLst>
          </p:cNvPr>
          <p:cNvSpPr txBox="1"/>
          <p:nvPr/>
        </p:nvSpPr>
        <p:spPr>
          <a:xfrm>
            <a:off x="30848" y="601463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chemeClr val="tx1">
                    <a:alpha val="80000"/>
                  </a:schemeClr>
                </a:solidFill>
              </a:rPr>
              <a:t>(</a:t>
            </a:r>
            <a:r>
              <a:rPr lang="en-GB" sz="1800" dirty="0" err="1">
                <a:solidFill>
                  <a:schemeClr val="tx1">
                    <a:alpha val="80000"/>
                  </a:schemeClr>
                </a:solidFill>
              </a:rPr>
              <a:t>Bluedonkey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</a:rPr>
              <a:t>, </a:t>
            </a:r>
            <a:r>
              <a:rPr lang="en-GB" sz="1800" dirty="0" err="1">
                <a:solidFill>
                  <a:schemeClr val="tx1">
                    <a:alpha val="80000"/>
                  </a:schemeClr>
                </a:solidFill>
              </a:rPr>
              <a:t>nd</a:t>
            </a:r>
            <a:r>
              <a:rPr lang="en-GB" sz="1800" dirty="0">
                <a:solidFill>
                  <a:schemeClr val="tx1">
                    <a:alpha val="80000"/>
                  </a:schemeClr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57428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77F80-C182-312A-259D-6ECD55E4F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990599"/>
            <a:ext cx="9906000" cy="685800"/>
          </a:xfrm>
        </p:spPr>
        <p:txBody>
          <a:bodyPr anchor="t">
            <a:normAutofit/>
          </a:bodyPr>
          <a:lstStyle/>
          <a:p>
            <a:r>
              <a:rPr lang="en-GB" sz="4000" b="1"/>
              <a:t>Conclusions </a:t>
            </a:r>
          </a:p>
        </p:txBody>
      </p:sp>
      <p:graphicFrame>
        <p:nvGraphicFramePr>
          <p:cNvPr id="7" name="Rectangle 1">
            <a:extLst>
              <a:ext uri="{FF2B5EF4-FFF2-40B4-BE49-F238E27FC236}">
                <a16:creationId xmlns:a16="http://schemas.microsoft.com/office/drawing/2014/main" id="{69EEDB30-3AD5-C5F1-5506-3DD95729D5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3211568"/>
              </p:ext>
            </p:extLst>
          </p:nvPr>
        </p:nvGraphicFramePr>
        <p:xfrm>
          <a:off x="685800" y="2137228"/>
          <a:ext cx="108204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7BD929-709A-14B1-02DB-776249C37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49000" y="6400800"/>
            <a:ext cx="685800" cy="457200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19B51A1E-902D-48AF-9020-955120F399B6}" type="slidenum">
              <a:rPr lang="en-GB" sz="1000" noProof="0">
                <a:solidFill>
                  <a:srgbClr val="000000">
                    <a:alpha val="70000"/>
                  </a:srgbClr>
                </a:solidFill>
              </a:rPr>
              <a:pPr rtl="0">
                <a:spcAft>
                  <a:spcPts val="600"/>
                </a:spcAft>
              </a:pPr>
              <a:t>12</a:t>
            </a:fld>
            <a:endParaRPr lang="en-GB" sz="1000" noProof="0">
              <a:solidFill>
                <a:srgbClr val="000000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579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D759F-D597-F0B2-1D26-2AEA9D0F1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57BF7-FA84-1226-110C-B48DB4B73D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Alshmemri, M., Shahwan-Akl, L. and Maude, P. (2017). ‘Herzberg’s two-factor theory’,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Life Science Journal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14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(5), (pp).12-16.</a:t>
            </a: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Garnand, I. (2018) </a:t>
            </a:r>
            <a:r>
              <a:rPr lang="en-GB" sz="2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Intrinsic motivation as a lifestyle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Vanguard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https://psuvanguard.com/intrinsic-motivation-as-a-lifestyle/ (Accessed: 05 July 2023).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Hennessey, B., Moran, S., Altringer, B. and Amabile, T.M. (2015). </a:t>
            </a:r>
            <a:r>
              <a:rPr lang="en-GB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Extrinsic and intrinsic motivation’, </a:t>
            </a:r>
            <a:r>
              <a:rPr lang="en-GB" sz="2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Wiley Encyclopaedia of Management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(pp).1-4.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Kian, T.S. and Yusoff, W.F.W. (2015). ‘Intrinsic-Extrinsic Motivation Revisited: Exploring their Definitions’, </a:t>
            </a:r>
            <a:r>
              <a:rPr lang="en-GB" sz="2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of Management Sciences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GB" sz="2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(3), (pp).136-140.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Mcleod, S. (2023) </a:t>
            </a:r>
            <a:r>
              <a:rPr lang="en-GB" sz="2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Maslow’s hierarchy of needs theory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Simply Psychology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https://www.simplypsychology.org/maslow.html (Accessed: 05 July 2023).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Pinder, C.C. (2014). </a:t>
            </a:r>
            <a:r>
              <a:rPr lang="en-GB" sz="2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 motivation in organizational behaviour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psychology press.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Turabik, T. and Baskan, G.A. (2015). ‘The importance of motivation theories in terms of education systems’, </a:t>
            </a:r>
            <a:r>
              <a:rPr lang="en-GB" sz="2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Procedia-Social and Behavioral Sciences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GB" sz="28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186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(pp).1055-1063.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McLeod, S. (2007). ‘Maslow's hierarchy of needs’,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Simply psychology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(1-18).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F479BE-4250-B077-5EF7-255D05137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19B51A1E-902D-48AF-9020-955120F399B6}" type="slidenum">
              <a:rPr lang="en-GB" noProof="0" smtClean="0"/>
              <a:pPr rtl="0"/>
              <a:t>13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750629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3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5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butterfly on a flower&#10;&#10;Description automatically generated">
            <a:extLst>
              <a:ext uri="{FF2B5EF4-FFF2-40B4-BE49-F238E27FC236}">
                <a16:creationId xmlns:a16="http://schemas.microsoft.com/office/drawing/2014/main" id="{71FAA531-E628-FAA1-8C27-54E70A8DA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96777" y="643467"/>
            <a:ext cx="4178299" cy="5571066"/>
          </a:xfrm>
          <a:prstGeom prst="rect">
            <a:avLst/>
          </a:prstGeom>
        </p:spPr>
      </p:pic>
      <p:sp>
        <p:nvSpPr>
          <p:cNvPr id="13" name="Rectangle 17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yellow smiley face with two thumbs up&#10;&#10;Description automatically generated">
            <a:extLst>
              <a:ext uri="{FF2B5EF4-FFF2-40B4-BE49-F238E27FC236}">
                <a16:creationId xmlns:a16="http://schemas.microsoft.com/office/drawing/2014/main" id="{5F363F73-58D0-71E2-F51D-F9C864B011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1180" y="1197543"/>
            <a:ext cx="5129784" cy="446291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D0E42-8908-3552-6E73-F742314F0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19B51A1E-902D-48AF-9020-955120F399B6}" type="slidenum">
              <a:rPr lang="en-US" noProof="0">
                <a:solidFill>
                  <a:srgbClr val="FFFFFF"/>
                </a:solidFill>
              </a:rPr>
              <a:pPr defTabSz="914400">
                <a:spcAft>
                  <a:spcPts val="600"/>
                </a:spcAft>
              </a:pPr>
              <a:t>14</a:t>
            </a:fld>
            <a:endParaRPr lang="en-US" noProof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713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12"/>
    </mc:Choice>
    <mc:Fallback>
      <p:transition spd="slow" advTm="771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e49ff73-cec0-4379-9da8-63ff3cc411b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1B451D30E41240A96500EC6D397FB6" ma:contentTypeVersion="9" ma:contentTypeDescription="Create a new document." ma:contentTypeScope="" ma:versionID="dfde1fb87dede897742f1f03b18eb815">
  <xsd:schema xmlns:xsd="http://www.w3.org/2001/XMLSchema" xmlns:xs="http://www.w3.org/2001/XMLSchema" xmlns:p="http://schemas.microsoft.com/office/2006/metadata/properties" xmlns:ns3="be49ff73-cec0-4379-9da8-63ff3cc411bb" xmlns:ns4="90b58af8-24e5-4252-ab67-b2f2985aee88" targetNamespace="http://schemas.microsoft.com/office/2006/metadata/properties" ma:root="true" ma:fieldsID="af9568c2bf658fdf5266304b66db4840" ns3:_="" ns4:_="">
    <xsd:import namespace="be49ff73-cec0-4379-9da8-63ff3cc411bb"/>
    <xsd:import namespace="90b58af8-24e5-4252-ab67-b2f2985aee8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49ff73-cec0-4379-9da8-63ff3cc411b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b58af8-24e5-4252-ab67-b2f2985aee8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6CB1848-D3E0-4F10-B640-720BE758B8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4934E25-8442-49E9-ABDF-3146C4145F3B}">
  <ds:schemaRefs>
    <ds:schemaRef ds:uri="http://purl.org/dc/elements/1.1/"/>
    <ds:schemaRef ds:uri="http://purl.org/dc/dcmitype/"/>
    <ds:schemaRef ds:uri="http://schemas.microsoft.com/office/2006/documentManagement/types"/>
    <ds:schemaRef ds:uri="http://purl.org/dc/terms/"/>
    <ds:schemaRef ds:uri="be49ff73-cec0-4379-9da8-63ff3cc411bb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90b58af8-24e5-4252-ab67-b2f2985aee88"/>
  </ds:schemaRefs>
</ds:datastoreItem>
</file>

<file path=customXml/itemProps3.xml><?xml version="1.0" encoding="utf-8"?>
<ds:datastoreItem xmlns:ds="http://schemas.openxmlformats.org/officeDocument/2006/customXml" ds:itemID="{6CACABB0-65E8-4DA2-96DC-8852B02DCE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49ff73-cec0-4379-9da8-63ff3cc411bb"/>
    <ds:schemaRef ds:uri="90b58af8-24e5-4252-ab67-b2f2985aee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7145</TotalTime>
  <Words>911</Words>
  <Application>Microsoft Office PowerPoint</Application>
  <PresentationFormat>Widescreen</PresentationFormat>
  <Paragraphs>82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Adobe Fan Heiti Std B</vt:lpstr>
      <vt:lpstr>Adobe Gothic Std B</vt:lpstr>
      <vt:lpstr>Abadi</vt:lpstr>
      <vt:lpstr>Arial</vt:lpstr>
      <vt:lpstr>Arial Black</vt:lpstr>
      <vt:lpstr>Calibri</vt:lpstr>
      <vt:lpstr>Calibri Light</vt:lpstr>
      <vt:lpstr>Corbel</vt:lpstr>
      <vt:lpstr>ElsevierGulliver</vt:lpstr>
      <vt:lpstr>Raleway</vt:lpstr>
      <vt:lpstr>Tahoma</vt:lpstr>
      <vt:lpstr>Times New Roman</vt:lpstr>
      <vt:lpstr>Office Theme</vt:lpstr>
      <vt:lpstr>      Developing relationships &amp; workplace achievement~ BMSW5102 Haleema Qureshi 2112158  </vt:lpstr>
      <vt:lpstr>Introduction </vt:lpstr>
      <vt:lpstr>Employee Motivation Defined</vt:lpstr>
      <vt:lpstr>Key elements of motivation </vt:lpstr>
      <vt:lpstr>Benefits of a motivated employee </vt:lpstr>
      <vt:lpstr>Types of motivation</vt:lpstr>
      <vt:lpstr>Extrinsic and intrinsic defined</vt:lpstr>
      <vt:lpstr>My personal motivations</vt:lpstr>
      <vt:lpstr>Motivation Theories</vt:lpstr>
      <vt:lpstr>Maslow’s Theory of Hierarchical Needs  </vt:lpstr>
      <vt:lpstr> Hertzberg’s two-factor Theory  </vt:lpstr>
      <vt:lpstr>Conclusions 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Employee motivation</dc:title>
  <dc:creator>Haleema Qureshi (2112158)</dc:creator>
  <cp:lastModifiedBy>Haleema</cp:lastModifiedBy>
  <cp:revision>2</cp:revision>
  <dcterms:created xsi:type="dcterms:W3CDTF">2023-06-30T20:11:16Z</dcterms:created>
  <dcterms:modified xsi:type="dcterms:W3CDTF">2023-07-05T19:16:33Z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0x010100891B451D30E41240A96500EC6D397FB6</vt:lpwstr>
  </property>
</Properties>
</file>