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D653B8-C57E-CC50-48E5-63EEFDDCC8FE}" v="244" dt="2020-07-29T15:27:50.973"/>
    <p1510:client id="{6A91A082-4B7B-49CC-9495-013739AB8E9A}" v="24" dt="2020-08-06T12:22:45.489"/>
    <p1510:client id="{B09427FA-9733-AA21-70A2-120CD1558EC9}" v="732" dt="2020-08-01T14:16:54.432"/>
    <p1510:client id="{DBDF0419-D0E1-6862-61F1-8BADCB565DBB}" v="209" dt="2020-07-29T14:59:42.599"/>
    <p1510:client id="{E1FD22A8-5CAB-D318-7361-65C9C19AD747}" v="867" dt="2020-08-01T12:51:17.1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eresa Peters (1904904)" userId="S::1904904@student.uwtsd.ac.uk::1b38b395-91bd-4b1b-ab83-15a3c3b41d58" providerId="AD" clId="Web-{DBDF0419-D0E1-6862-61F1-8BADCB565DBB}"/>
    <pc:docChg chg="modSld addMainMaster delMainMaster">
      <pc:chgData name="Theresa Peters (1904904)" userId="S::1904904@student.uwtsd.ac.uk::1b38b395-91bd-4b1b-ab83-15a3c3b41d58" providerId="AD" clId="Web-{DBDF0419-D0E1-6862-61F1-8BADCB565DBB}" dt="2020-07-29T14:59:42.599" v="205" actId="20577"/>
      <pc:docMkLst>
        <pc:docMk/>
      </pc:docMkLst>
      <pc:sldChg chg="addSp delSp modSp mod setBg modClrScheme chgLayout">
        <pc:chgData name="Theresa Peters (1904904)" userId="S::1904904@student.uwtsd.ac.uk::1b38b395-91bd-4b1b-ab83-15a3c3b41d58" providerId="AD" clId="Web-{DBDF0419-D0E1-6862-61F1-8BADCB565DBB}" dt="2020-07-29T14:59:42.599" v="205" actId="20577"/>
        <pc:sldMkLst>
          <pc:docMk/>
          <pc:sldMk cId="109857222" sldId="256"/>
        </pc:sldMkLst>
        <pc:spChg chg="add del mod">
          <ac:chgData name="Theresa Peters (1904904)" userId="S::1904904@student.uwtsd.ac.uk::1b38b395-91bd-4b1b-ab83-15a3c3b41d58" providerId="AD" clId="Web-{DBDF0419-D0E1-6862-61F1-8BADCB565DBB}" dt="2020-07-29T14:52:06.744" v="105"/>
          <ac:spMkLst>
            <pc:docMk/>
            <pc:sldMk cId="109857222" sldId="256"/>
            <ac:spMk id="2" creationId="{00000000-0000-0000-0000-000000000000}"/>
          </ac:spMkLst>
        </pc:spChg>
        <pc:spChg chg="mod">
          <ac:chgData name="Theresa Peters (1904904)" userId="S::1904904@student.uwtsd.ac.uk::1b38b395-91bd-4b1b-ab83-15a3c3b41d58" providerId="AD" clId="Web-{DBDF0419-D0E1-6862-61F1-8BADCB565DBB}" dt="2020-07-29T14:43:16.963" v="0"/>
          <ac:spMkLst>
            <pc:docMk/>
            <pc:sldMk cId="109857222" sldId="256"/>
            <ac:spMk id="3" creationId="{00000000-0000-0000-0000-000000000000}"/>
          </ac:spMkLst>
        </pc:spChg>
        <pc:spChg chg="add del mod">
          <ac:chgData name="Theresa Peters (1904904)" userId="S::1904904@student.uwtsd.ac.uk::1b38b395-91bd-4b1b-ab83-15a3c3b41d58" providerId="AD" clId="Web-{DBDF0419-D0E1-6862-61F1-8BADCB565DBB}" dt="2020-07-29T14:48:33.700" v="68"/>
          <ac:spMkLst>
            <pc:docMk/>
            <pc:sldMk cId="109857222" sldId="256"/>
            <ac:spMk id="6" creationId="{5164A8EC-FFF2-41BD-8446-5D2321925F53}"/>
          </ac:spMkLst>
        </pc:spChg>
        <pc:spChg chg="add del mod">
          <ac:chgData name="Theresa Peters (1904904)" userId="S::1904904@student.uwtsd.ac.uk::1b38b395-91bd-4b1b-ab83-15a3c3b41d58" providerId="AD" clId="Web-{DBDF0419-D0E1-6862-61F1-8BADCB565DBB}" dt="2020-07-29T14:51:39.274" v="101"/>
          <ac:spMkLst>
            <pc:docMk/>
            <pc:sldMk cId="109857222" sldId="256"/>
            <ac:spMk id="8" creationId="{11322D36-645F-44BA-B778-CAE64C7F9280}"/>
          </ac:spMkLst>
        </pc:spChg>
        <pc:spChg chg="add del">
          <ac:chgData name="Theresa Peters (1904904)" userId="S::1904904@student.uwtsd.ac.uk::1b38b395-91bd-4b1b-ab83-15a3c3b41d58" providerId="AD" clId="Web-{DBDF0419-D0E1-6862-61F1-8BADCB565DBB}" dt="2020-07-29T14:47:58.105" v="46"/>
          <ac:spMkLst>
            <pc:docMk/>
            <pc:sldMk cId="109857222" sldId="256"/>
            <ac:spMk id="9" creationId="{E91DC736-0EF8-4F87-9146-EBF1D2EE4D3D}"/>
          </ac:spMkLst>
        </pc:spChg>
        <pc:spChg chg="add del">
          <ac:chgData name="Theresa Peters (1904904)" userId="S::1904904@student.uwtsd.ac.uk::1b38b395-91bd-4b1b-ab83-15a3c3b41d58" providerId="AD" clId="Web-{DBDF0419-D0E1-6862-61F1-8BADCB565DBB}" dt="2020-07-29T14:47:58.105" v="46"/>
          <ac:spMkLst>
            <pc:docMk/>
            <pc:sldMk cId="109857222" sldId="256"/>
            <ac:spMk id="11" creationId="{097CD68E-23E3-4007-8847-CD0944C4F7BE}"/>
          </ac:spMkLst>
        </pc:spChg>
        <pc:spChg chg="add del mod">
          <ac:chgData name="Theresa Peters (1904904)" userId="S::1904904@student.uwtsd.ac.uk::1b38b395-91bd-4b1b-ab83-15a3c3b41d58" providerId="AD" clId="Web-{DBDF0419-D0E1-6862-61F1-8BADCB565DBB}" dt="2020-07-29T14:52:11.557" v="106"/>
          <ac:spMkLst>
            <pc:docMk/>
            <pc:sldMk cId="109857222" sldId="256"/>
            <ac:spMk id="12" creationId="{FBC755B9-7A45-48A0-9018-140900B358D3}"/>
          </ac:spMkLst>
        </pc:spChg>
        <pc:spChg chg="add del">
          <ac:chgData name="Theresa Peters (1904904)" userId="S::1904904@student.uwtsd.ac.uk::1b38b395-91bd-4b1b-ab83-15a3c3b41d58" providerId="AD" clId="Web-{DBDF0419-D0E1-6862-61F1-8BADCB565DBB}" dt="2020-07-29T14:47:58.105" v="46"/>
          <ac:spMkLst>
            <pc:docMk/>
            <pc:sldMk cId="109857222" sldId="256"/>
            <ac:spMk id="13" creationId="{AF2F604E-43BE-4DC3-B983-E071523364F8}"/>
          </ac:spMkLst>
        </pc:spChg>
        <pc:spChg chg="add mod">
          <ac:chgData name="Theresa Peters (1904904)" userId="S::1904904@student.uwtsd.ac.uk::1b38b395-91bd-4b1b-ab83-15a3c3b41d58" providerId="AD" clId="Web-{DBDF0419-D0E1-6862-61F1-8BADCB565DBB}" dt="2020-07-29T14:54:37.691" v="161" actId="14100"/>
          <ac:spMkLst>
            <pc:docMk/>
            <pc:sldMk cId="109857222" sldId="256"/>
            <ac:spMk id="14" creationId="{482A3705-2C0A-4E15-9DFD-9F393C198464}"/>
          </ac:spMkLst>
        </pc:spChg>
        <pc:spChg chg="add del">
          <ac:chgData name="Theresa Peters (1904904)" userId="S::1904904@student.uwtsd.ac.uk::1b38b395-91bd-4b1b-ab83-15a3c3b41d58" providerId="AD" clId="Web-{DBDF0419-D0E1-6862-61F1-8BADCB565DBB}" dt="2020-07-29T14:47:58.105" v="46"/>
          <ac:spMkLst>
            <pc:docMk/>
            <pc:sldMk cId="109857222" sldId="256"/>
            <ac:spMk id="15" creationId="{08C9B587-E65E-4B52-B37C-ABEBB6E87928}"/>
          </ac:spMkLst>
        </pc:spChg>
        <pc:spChg chg="add mod">
          <ac:chgData name="Theresa Peters (1904904)" userId="S::1904904@student.uwtsd.ac.uk::1b38b395-91bd-4b1b-ab83-15a3c3b41d58" providerId="AD" clId="Web-{DBDF0419-D0E1-6862-61F1-8BADCB565DBB}" dt="2020-07-29T14:59:42.599" v="205" actId="20577"/>
          <ac:spMkLst>
            <pc:docMk/>
            <pc:sldMk cId="109857222" sldId="256"/>
            <ac:spMk id="16" creationId="{19788C2F-8BEB-4DED-A348-79C8D9AEE7CB}"/>
          </ac:spMkLst>
        </pc:spChg>
        <pc:spChg chg="add">
          <ac:chgData name="Theresa Peters (1904904)" userId="S::1904904@student.uwtsd.ac.uk::1b38b395-91bd-4b1b-ab83-15a3c3b41d58" providerId="AD" clId="Web-{DBDF0419-D0E1-6862-61F1-8BADCB565DBB}" dt="2020-07-29T14:47:58.105" v="46"/>
          <ac:spMkLst>
            <pc:docMk/>
            <pc:sldMk cId="109857222" sldId="256"/>
            <ac:spMk id="20" creationId="{E91DC736-0EF8-4F87-9146-EBF1D2EE4D3D}"/>
          </ac:spMkLst>
        </pc:spChg>
        <pc:spChg chg="add mod">
          <ac:chgData name="Theresa Peters (1904904)" userId="S::1904904@student.uwtsd.ac.uk::1b38b395-91bd-4b1b-ab83-15a3c3b41d58" providerId="AD" clId="Web-{DBDF0419-D0E1-6862-61F1-8BADCB565DBB}" dt="2020-07-29T14:59:10.425" v="196" actId="14100"/>
          <ac:spMkLst>
            <pc:docMk/>
            <pc:sldMk cId="109857222" sldId="256"/>
            <ac:spMk id="21" creationId="{82F52E9D-EA81-46BA-9034-CF51526112B4}"/>
          </ac:spMkLst>
        </pc:spChg>
        <pc:spChg chg="add">
          <ac:chgData name="Theresa Peters (1904904)" userId="S::1904904@student.uwtsd.ac.uk::1b38b395-91bd-4b1b-ab83-15a3c3b41d58" providerId="AD" clId="Web-{DBDF0419-D0E1-6862-61F1-8BADCB565DBB}" dt="2020-07-29T14:47:58.105" v="46"/>
          <ac:spMkLst>
            <pc:docMk/>
            <pc:sldMk cId="109857222" sldId="256"/>
            <ac:spMk id="22" creationId="{097CD68E-23E3-4007-8847-CD0944C4F7BE}"/>
          </ac:spMkLst>
        </pc:spChg>
        <pc:spChg chg="add mod">
          <ac:chgData name="Theresa Peters (1904904)" userId="S::1904904@student.uwtsd.ac.uk::1b38b395-91bd-4b1b-ab83-15a3c3b41d58" providerId="AD" clId="Web-{DBDF0419-D0E1-6862-61F1-8BADCB565DBB}" dt="2020-07-29T14:59:18.144" v="197" actId="14100"/>
          <ac:spMkLst>
            <pc:docMk/>
            <pc:sldMk cId="109857222" sldId="256"/>
            <ac:spMk id="23" creationId="{B20DBD9C-1D18-4CBF-BF4E-F4813E4943AC}"/>
          </ac:spMkLst>
        </pc:spChg>
        <pc:spChg chg="add">
          <ac:chgData name="Theresa Peters (1904904)" userId="S::1904904@student.uwtsd.ac.uk::1b38b395-91bd-4b1b-ab83-15a3c3b41d58" providerId="AD" clId="Web-{DBDF0419-D0E1-6862-61F1-8BADCB565DBB}" dt="2020-07-29T14:47:58.105" v="46"/>
          <ac:spMkLst>
            <pc:docMk/>
            <pc:sldMk cId="109857222" sldId="256"/>
            <ac:spMk id="24" creationId="{AF2F604E-43BE-4DC3-B983-E071523364F8}"/>
          </ac:spMkLst>
        </pc:spChg>
        <pc:spChg chg="add">
          <ac:chgData name="Theresa Peters (1904904)" userId="S::1904904@student.uwtsd.ac.uk::1b38b395-91bd-4b1b-ab83-15a3c3b41d58" providerId="AD" clId="Web-{DBDF0419-D0E1-6862-61F1-8BADCB565DBB}" dt="2020-07-29T14:47:58.105" v="46"/>
          <ac:spMkLst>
            <pc:docMk/>
            <pc:sldMk cId="109857222" sldId="256"/>
            <ac:spMk id="26" creationId="{08C9B587-E65E-4B52-B37C-ABEBB6E87928}"/>
          </ac:spMkLst>
        </pc:spChg>
        <pc:picChg chg="add del mod">
          <ac:chgData name="Theresa Peters (1904904)" userId="S::1904904@student.uwtsd.ac.uk::1b38b395-91bd-4b1b-ab83-15a3c3b41d58" providerId="AD" clId="Web-{DBDF0419-D0E1-6862-61F1-8BADCB565DBB}" dt="2020-07-29T14:52:19.761" v="108"/>
          <ac:picMkLst>
            <pc:docMk/>
            <pc:sldMk cId="109857222" sldId="256"/>
            <ac:picMk id="4" creationId="{3A1DB916-8A97-4B92-B11A-26618F29BC9D}"/>
          </ac:picMkLst>
        </pc:picChg>
      </pc:sldChg>
      <pc:sldMasterChg chg="del delSldLayout">
        <pc:chgData name="Theresa Peters (1904904)" userId="S::1904904@student.uwtsd.ac.uk::1b38b395-91bd-4b1b-ab83-15a3c3b41d58" providerId="AD" clId="Web-{DBDF0419-D0E1-6862-61F1-8BADCB565DBB}" dt="2020-07-29T14:43:16.963" v="0"/>
        <pc:sldMasterMkLst>
          <pc:docMk/>
          <pc:sldMasterMk cId="2460954070" sldId="2147483660"/>
        </pc:sldMasterMkLst>
        <pc:sldLayoutChg chg="del">
          <pc:chgData name="Theresa Peters (1904904)" userId="S::1904904@student.uwtsd.ac.uk::1b38b395-91bd-4b1b-ab83-15a3c3b41d58" providerId="AD" clId="Web-{DBDF0419-D0E1-6862-61F1-8BADCB565DBB}" dt="2020-07-29T14:43:16.963" v="0"/>
          <pc:sldLayoutMkLst>
            <pc:docMk/>
            <pc:sldMasterMk cId="2460954070" sldId="2147483660"/>
            <pc:sldLayoutMk cId="2385387890" sldId="2147483661"/>
          </pc:sldLayoutMkLst>
        </pc:sldLayoutChg>
        <pc:sldLayoutChg chg="del">
          <pc:chgData name="Theresa Peters (1904904)" userId="S::1904904@student.uwtsd.ac.uk::1b38b395-91bd-4b1b-ab83-15a3c3b41d58" providerId="AD" clId="Web-{DBDF0419-D0E1-6862-61F1-8BADCB565DBB}" dt="2020-07-29T14:43:16.963" v="0"/>
          <pc:sldLayoutMkLst>
            <pc:docMk/>
            <pc:sldMasterMk cId="2460954070" sldId="2147483660"/>
            <pc:sldLayoutMk cId="949138452" sldId="2147483662"/>
          </pc:sldLayoutMkLst>
        </pc:sldLayoutChg>
        <pc:sldLayoutChg chg="del">
          <pc:chgData name="Theresa Peters (1904904)" userId="S::1904904@student.uwtsd.ac.uk::1b38b395-91bd-4b1b-ab83-15a3c3b41d58" providerId="AD" clId="Web-{DBDF0419-D0E1-6862-61F1-8BADCB565DBB}" dt="2020-07-29T14:43:16.963" v="0"/>
          <pc:sldLayoutMkLst>
            <pc:docMk/>
            <pc:sldMasterMk cId="2460954070" sldId="2147483660"/>
            <pc:sldLayoutMk cId="2591524520" sldId="2147483663"/>
          </pc:sldLayoutMkLst>
        </pc:sldLayoutChg>
        <pc:sldLayoutChg chg="del">
          <pc:chgData name="Theresa Peters (1904904)" userId="S::1904904@student.uwtsd.ac.uk::1b38b395-91bd-4b1b-ab83-15a3c3b41d58" providerId="AD" clId="Web-{DBDF0419-D0E1-6862-61F1-8BADCB565DBB}" dt="2020-07-29T14:43:16.963" v="0"/>
          <pc:sldLayoutMkLst>
            <pc:docMk/>
            <pc:sldMasterMk cId="2460954070" sldId="2147483660"/>
            <pc:sldLayoutMk cId="1203092039" sldId="2147483664"/>
          </pc:sldLayoutMkLst>
        </pc:sldLayoutChg>
        <pc:sldLayoutChg chg="del">
          <pc:chgData name="Theresa Peters (1904904)" userId="S::1904904@student.uwtsd.ac.uk::1b38b395-91bd-4b1b-ab83-15a3c3b41d58" providerId="AD" clId="Web-{DBDF0419-D0E1-6862-61F1-8BADCB565DBB}" dt="2020-07-29T14:43:16.963" v="0"/>
          <pc:sldLayoutMkLst>
            <pc:docMk/>
            <pc:sldMasterMk cId="2460954070" sldId="2147483660"/>
            <pc:sldLayoutMk cId="3733172339" sldId="2147483665"/>
          </pc:sldLayoutMkLst>
        </pc:sldLayoutChg>
        <pc:sldLayoutChg chg="del">
          <pc:chgData name="Theresa Peters (1904904)" userId="S::1904904@student.uwtsd.ac.uk::1b38b395-91bd-4b1b-ab83-15a3c3b41d58" providerId="AD" clId="Web-{DBDF0419-D0E1-6862-61F1-8BADCB565DBB}" dt="2020-07-29T14:43:16.963" v="0"/>
          <pc:sldLayoutMkLst>
            <pc:docMk/>
            <pc:sldMasterMk cId="2460954070" sldId="2147483660"/>
            <pc:sldLayoutMk cId="3210312558" sldId="2147483666"/>
          </pc:sldLayoutMkLst>
        </pc:sldLayoutChg>
        <pc:sldLayoutChg chg="del">
          <pc:chgData name="Theresa Peters (1904904)" userId="S::1904904@student.uwtsd.ac.uk::1b38b395-91bd-4b1b-ab83-15a3c3b41d58" providerId="AD" clId="Web-{DBDF0419-D0E1-6862-61F1-8BADCB565DBB}" dt="2020-07-29T14:43:16.963" v="0"/>
          <pc:sldLayoutMkLst>
            <pc:docMk/>
            <pc:sldMasterMk cId="2460954070" sldId="2147483660"/>
            <pc:sldLayoutMk cId="3146388984" sldId="2147483667"/>
          </pc:sldLayoutMkLst>
        </pc:sldLayoutChg>
        <pc:sldLayoutChg chg="del">
          <pc:chgData name="Theresa Peters (1904904)" userId="S::1904904@student.uwtsd.ac.uk::1b38b395-91bd-4b1b-ab83-15a3c3b41d58" providerId="AD" clId="Web-{DBDF0419-D0E1-6862-61F1-8BADCB565DBB}" dt="2020-07-29T14:43:16.963" v="0"/>
          <pc:sldLayoutMkLst>
            <pc:docMk/>
            <pc:sldMasterMk cId="2460954070" sldId="2147483660"/>
            <pc:sldLayoutMk cId="3171841454" sldId="2147483668"/>
          </pc:sldLayoutMkLst>
        </pc:sldLayoutChg>
        <pc:sldLayoutChg chg="del">
          <pc:chgData name="Theresa Peters (1904904)" userId="S::1904904@student.uwtsd.ac.uk::1b38b395-91bd-4b1b-ab83-15a3c3b41d58" providerId="AD" clId="Web-{DBDF0419-D0E1-6862-61F1-8BADCB565DBB}" dt="2020-07-29T14:43:16.963" v="0"/>
          <pc:sldLayoutMkLst>
            <pc:docMk/>
            <pc:sldMasterMk cId="2460954070" sldId="2147483660"/>
            <pc:sldLayoutMk cId="1718958274" sldId="2147483669"/>
          </pc:sldLayoutMkLst>
        </pc:sldLayoutChg>
        <pc:sldLayoutChg chg="del">
          <pc:chgData name="Theresa Peters (1904904)" userId="S::1904904@student.uwtsd.ac.uk::1b38b395-91bd-4b1b-ab83-15a3c3b41d58" providerId="AD" clId="Web-{DBDF0419-D0E1-6862-61F1-8BADCB565DBB}" dt="2020-07-29T14:43:16.963" v="0"/>
          <pc:sldLayoutMkLst>
            <pc:docMk/>
            <pc:sldMasterMk cId="2460954070" sldId="2147483660"/>
            <pc:sldLayoutMk cId="2202905451" sldId="2147483670"/>
          </pc:sldLayoutMkLst>
        </pc:sldLayoutChg>
        <pc:sldLayoutChg chg="del">
          <pc:chgData name="Theresa Peters (1904904)" userId="S::1904904@student.uwtsd.ac.uk::1b38b395-91bd-4b1b-ab83-15a3c3b41d58" providerId="AD" clId="Web-{DBDF0419-D0E1-6862-61F1-8BADCB565DBB}" dt="2020-07-29T14:43:16.963" v="0"/>
          <pc:sldLayoutMkLst>
            <pc:docMk/>
            <pc:sldMasterMk cId="2460954070" sldId="2147483660"/>
            <pc:sldLayoutMk cId="3479445657" sldId="2147483671"/>
          </pc:sldLayoutMkLst>
        </pc:sldLayoutChg>
      </pc:sldMasterChg>
      <pc:sldMasterChg chg="add addSldLayout">
        <pc:chgData name="Theresa Peters (1904904)" userId="S::1904904@student.uwtsd.ac.uk::1b38b395-91bd-4b1b-ab83-15a3c3b41d58" providerId="AD" clId="Web-{DBDF0419-D0E1-6862-61F1-8BADCB565DBB}" dt="2020-07-29T14:43:16.963" v="0"/>
        <pc:sldMasterMkLst>
          <pc:docMk/>
          <pc:sldMasterMk cId="2492701729" sldId="2147483712"/>
        </pc:sldMasterMkLst>
        <pc:sldLayoutChg chg="add">
          <pc:chgData name="Theresa Peters (1904904)" userId="S::1904904@student.uwtsd.ac.uk::1b38b395-91bd-4b1b-ab83-15a3c3b41d58" providerId="AD" clId="Web-{DBDF0419-D0E1-6862-61F1-8BADCB565DBB}" dt="2020-07-29T14:43:16.963" v="0"/>
          <pc:sldLayoutMkLst>
            <pc:docMk/>
            <pc:sldMasterMk cId="2492701729" sldId="2147483712"/>
            <pc:sldLayoutMk cId="2694190170" sldId="2147483701"/>
          </pc:sldLayoutMkLst>
        </pc:sldLayoutChg>
        <pc:sldLayoutChg chg="add">
          <pc:chgData name="Theresa Peters (1904904)" userId="S::1904904@student.uwtsd.ac.uk::1b38b395-91bd-4b1b-ab83-15a3c3b41d58" providerId="AD" clId="Web-{DBDF0419-D0E1-6862-61F1-8BADCB565DBB}" dt="2020-07-29T14:43:16.963" v="0"/>
          <pc:sldLayoutMkLst>
            <pc:docMk/>
            <pc:sldMasterMk cId="2492701729" sldId="2147483712"/>
            <pc:sldLayoutMk cId="312923484" sldId="2147483702"/>
          </pc:sldLayoutMkLst>
        </pc:sldLayoutChg>
        <pc:sldLayoutChg chg="add">
          <pc:chgData name="Theresa Peters (1904904)" userId="S::1904904@student.uwtsd.ac.uk::1b38b395-91bd-4b1b-ab83-15a3c3b41d58" providerId="AD" clId="Web-{DBDF0419-D0E1-6862-61F1-8BADCB565DBB}" dt="2020-07-29T14:43:16.963" v="0"/>
          <pc:sldLayoutMkLst>
            <pc:docMk/>
            <pc:sldMasterMk cId="2492701729" sldId="2147483712"/>
            <pc:sldLayoutMk cId="806343175" sldId="2147483703"/>
          </pc:sldLayoutMkLst>
        </pc:sldLayoutChg>
        <pc:sldLayoutChg chg="add">
          <pc:chgData name="Theresa Peters (1904904)" userId="S::1904904@student.uwtsd.ac.uk::1b38b395-91bd-4b1b-ab83-15a3c3b41d58" providerId="AD" clId="Web-{DBDF0419-D0E1-6862-61F1-8BADCB565DBB}" dt="2020-07-29T14:43:16.963" v="0"/>
          <pc:sldLayoutMkLst>
            <pc:docMk/>
            <pc:sldMasterMk cId="2492701729" sldId="2147483712"/>
            <pc:sldLayoutMk cId="4072389177" sldId="2147483704"/>
          </pc:sldLayoutMkLst>
        </pc:sldLayoutChg>
        <pc:sldLayoutChg chg="add">
          <pc:chgData name="Theresa Peters (1904904)" userId="S::1904904@student.uwtsd.ac.uk::1b38b395-91bd-4b1b-ab83-15a3c3b41d58" providerId="AD" clId="Web-{DBDF0419-D0E1-6862-61F1-8BADCB565DBB}" dt="2020-07-29T14:43:16.963" v="0"/>
          <pc:sldLayoutMkLst>
            <pc:docMk/>
            <pc:sldMasterMk cId="2492701729" sldId="2147483712"/>
            <pc:sldLayoutMk cId="843450911" sldId="2147483705"/>
          </pc:sldLayoutMkLst>
        </pc:sldLayoutChg>
        <pc:sldLayoutChg chg="add">
          <pc:chgData name="Theresa Peters (1904904)" userId="S::1904904@student.uwtsd.ac.uk::1b38b395-91bd-4b1b-ab83-15a3c3b41d58" providerId="AD" clId="Web-{DBDF0419-D0E1-6862-61F1-8BADCB565DBB}" dt="2020-07-29T14:43:16.963" v="0"/>
          <pc:sldLayoutMkLst>
            <pc:docMk/>
            <pc:sldMasterMk cId="2492701729" sldId="2147483712"/>
            <pc:sldLayoutMk cId="3426294313" sldId="2147483706"/>
          </pc:sldLayoutMkLst>
        </pc:sldLayoutChg>
        <pc:sldLayoutChg chg="add">
          <pc:chgData name="Theresa Peters (1904904)" userId="S::1904904@student.uwtsd.ac.uk::1b38b395-91bd-4b1b-ab83-15a3c3b41d58" providerId="AD" clId="Web-{DBDF0419-D0E1-6862-61F1-8BADCB565DBB}" dt="2020-07-29T14:43:16.963" v="0"/>
          <pc:sldLayoutMkLst>
            <pc:docMk/>
            <pc:sldMasterMk cId="2492701729" sldId="2147483712"/>
            <pc:sldLayoutMk cId="4101531269" sldId="2147483707"/>
          </pc:sldLayoutMkLst>
        </pc:sldLayoutChg>
        <pc:sldLayoutChg chg="add">
          <pc:chgData name="Theresa Peters (1904904)" userId="S::1904904@student.uwtsd.ac.uk::1b38b395-91bd-4b1b-ab83-15a3c3b41d58" providerId="AD" clId="Web-{DBDF0419-D0E1-6862-61F1-8BADCB565DBB}" dt="2020-07-29T14:43:16.963" v="0"/>
          <pc:sldLayoutMkLst>
            <pc:docMk/>
            <pc:sldMasterMk cId="2492701729" sldId="2147483712"/>
            <pc:sldLayoutMk cId="4012097550" sldId="2147483708"/>
          </pc:sldLayoutMkLst>
        </pc:sldLayoutChg>
        <pc:sldLayoutChg chg="add">
          <pc:chgData name="Theresa Peters (1904904)" userId="S::1904904@student.uwtsd.ac.uk::1b38b395-91bd-4b1b-ab83-15a3c3b41d58" providerId="AD" clId="Web-{DBDF0419-D0E1-6862-61F1-8BADCB565DBB}" dt="2020-07-29T14:43:16.963" v="0"/>
          <pc:sldLayoutMkLst>
            <pc:docMk/>
            <pc:sldMasterMk cId="2492701729" sldId="2147483712"/>
            <pc:sldLayoutMk cId="2140736312" sldId="2147483709"/>
          </pc:sldLayoutMkLst>
        </pc:sldLayoutChg>
        <pc:sldLayoutChg chg="add">
          <pc:chgData name="Theresa Peters (1904904)" userId="S::1904904@student.uwtsd.ac.uk::1b38b395-91bd-4b1b-ab83-15a3c3b41d58" providerId="AD" clId="Web-{DBDF0419-D0E1-6862-61F1-8BADCB565DBB}" dt="2020-07-29T14:43:16.963" v="0"/>
          <pc:sldLayoutMkLst>
            <pc:docMk/>
            <pc:sldMasterMk cId="2492701729" sldId="2147483712"/>
            <pc:sldLayoutMk cId="3237797598" sldId="2147483710"/>
          </pc:sldLayoutMkLst>
        </pc:sldLayoutChg>
        <pc:sldLayoutChg chg="add">
          <pc:chgData name="Theresa Peters (1904904)" userId="S::1904904@student.uwtsd.ac.uk::1b38b395-91bd-4b1b-ab83-15a3c3b41d58" providerId="AD" clId="Web-{DBDF0419-D0E1-6862-61F1-8BADCB565DBB}" dt="2020-07-29T14:43:16.963" v="0"/>
          <pc:sldLayoutMkLst>
            <pc:docMk/>
            <pc:sldMasterMk cId="2492701729" sldId="2147483712"/>
            <pc:sldLayoutMk cId="49504333" sldId="2147483711"/>
          </pc:sldLayoutMkLst>
        </pc:sldLayoutChg>
      </pc:sldMasterChg>
    </pc:docChg>
  </pc:docChgLst>
  <pc:docChgLst>
    <pc:chgData name="Theresa Peters (1904904)" userId="S::1904904@student.uwtsd.ac.uk::1b38b395-91bd-4b1b-ab83-15a3c3b41d58" providerId="AD" clId="Web-{E1FD22A8-5CAB-D318-7361-65C9C19AD747}"/>
    <pc:docChg chg="addSld delSld modSld">
      <pc:chgData name="Theresa Peters (1904904)" userId="S::1904904@student.uwtsd.ac.uk::1b38b395-91bd-4b1b-ab83-15a3c3b41d58" providerId="AD" clId="Web-{E1FD22A8-5CAB-D318-7361-65C9C19AD747}" dt="2020-08-01T12:51:17.141" v="858" actId="1076"/>
      <pc:docMkLst>
        <pc:docMk/>
      </pc:docMkLst>
      <pc:sldChg chg="addSp delSp modSp">
        <pc:chgData name="Theresa Peters (1904904)" userId="S::1904904@student.uwtsd.ac.uk::1b38b395-91bd-4b1b-ab83-15a3c3b41d58" providerId="AD" clId="Web-{E1FD22A8-5CAB-D318-7361-65C9C19AD747}" dt="2020-08-01T12:47:46.167" v="754" actId="1076"/>
        <pc:sldMkLst>
          <pc:docMk/>
          <pc:sldMk cId="109857222" sldId="256"/>
        </pc:sldMkLst>
        <pc:spChg chg="mod">
          <ac:chgData name="Theresa Peters (1904904)" userId="S::1904904@student.uwtsd.ac.uk::1b38b395-91bd-4b1b-ab83-15a3c3b41d58" providerId="AD" clId="Web-{E1FD22A8-5CAB-D318-7361-65C9C19AD747}" dt="2020-07-31T11:48:09.811" v="374" actId="20577"/>
          <ac:spMkLst>
            <pc:docMk/>
            <pc:sldMk cId="109857222" sldId="256"/>
            <ac:spMk id="2" creationId="{A6AD6FDD-3AA1-4559-ADEB-0038FFB5D6D1}"/>
          </ac:spMkLst>
        </pc:spChg>
        <pc:spChg chg="mod">
          <ac:chgData name="Theresa Peters (1904904)" userId="S::1904904@student.uwtsd.ac.uk::1b38b395-91bd-4b1b-ab83-15a3c3b41d58" providerId="AD" clId="Web-{E1FD22A8-5CAB-D318-7361-65C9C19AD747}" dt="2020-07-31T11:15:43.142" v="49" actId="1076"/>
          <ac:spMkLst>
            <pc:docMk/>
            <pc:sldMk cId="109857222" sldId="256"/>
            <ac:spMk id="3" creationId="{00000000-0000-0000-0000-000000000000}"/>
          </ac:spMkLst>
        </pc:spChg>
        <pc:spChg chg="add del mod">
          <ac:chgData name="Theresa Peters (1904904)" userId="S::1904904@student.uwtsd.ac.uk::1b38b395-91bd-4b1b-ab83-15a3c3b41d58" providerId="AD" clId="Web-{E1FD22A8-5CAB-D318-7361-65C9C19AD747}" dt="2020-07-31T11:35:54.390" v="291" actId="20577"/>
          <ac:spMkLst>
            <pc:docMk/>
            <pc:sldMk cId="109857222" sldId="256"/>
            <ac:spMk id="6" creationId="{1C978D83-0070-42B0-9023-9D02E6C26CD5}"/>
          </ac:spMkLst>
        </pc:spChg>
        <pc:spChg chg="add mod">
          <ac:chgData name="Theresa Peters (1904904)" userId="S::1904904@student.uwtsd.ac.uk::1b38b395-91bd-4b1b-ab83-15a3c3b41d58" providerId="AD" clId="Web-{E1FD22A8-5CAB-D318-7361-65C9C19AD747}" dt="2020-08-01T12:47:46.167" v="754" actId="1076"/>
          <ac:spMkLst>
            <pc:docMk/>
            <pc:sldMk cId="109857222" sldId="256"/>
            <ac:spMk id="7" creationId="{83C8F7F2-7880-4BF6-BBF1-C757A092DA17}"/>
          </ac:spMkLst>
        </pc:spChg>
        <pc:spChg chg="add del mod">
          <ac:chgData name="Theresa Peters (1904904)" userId="S::1904904@student.uwtsd.ac.uk::1b38b395-91bd-4b1b-ab83-15a3c3b41d58" providerId="AD" clId="Web-{E1FD22A8-5CAB-D318-7361-65C9C19AD747}" dt="2020-07-31T11:17:34.149" v="70"/>
          <ac:spMkLst>
            <pc:docMk/>
            <pc:sldMk cId="109857222" sldId="256"/>
            <ac:spMk id="7" creationId="{B18408EB-BC6E-4893-96AD-42BA2C6C1712}"/>
          </ac:spMkLst>
        </pc:spChg>
        <pc:spChg chg="mod">
          <ac:chgData name="Theresa Peters (1904904)" userId="S::1904904@student.uwtsd.ac.uk::1b38b395-91bd-4b1b-ab83-15a3c3b41d58" providerId="AD" clId="Web-{E1FD22A8-5CAB-D318-7361-65C9C19AD747}" dt="2020-08-01T12:42:38.249" v="720" actId="20577"/>
          <ac:spMkLst>
            <pc:docMk/>
            <pc:sldMk cId="109857222" sldId="256"/>
            <ac:spMk id="16" creationId="{19788C2F-8BEB-4DED-A348-79C8D9AEE7CB}"/>
          </ac:spMkLst>
        </pc:spChg>
        <pc:spChg chg="add del mod">
          <ac:chgData name="Theresa Peters (1904904)" userId="S::1904904@student.uwtsd.ac.uk::1b38b395-91bd-4b1b-ab83-15a3c3b41d58" providerId="AD" clId="Web-{E1FD22A8-5CAB-D318-7361-65C9C19AD747}" dt="2020-07-31T11:20:59.037" v="112"/>
          <ac:spMkLst>
            <pc:docMk/>
            <pc:sldMk cId="109857222" sldId="256"/>
            <ac:spMk id="17" creationId="{B9A574F5-42E6-4DB1-920D-09A12F983332}"/>
          </ac:spMkLst>
        </pc:spChg>
        <pc:spChg chg="add mod">
          <ac:chgData name="Theresa Peters (1904904)" userId="S::1904904@student.uwtsd.ac.uk::1b38b395-91bd-4b1b-ab83-15a3c3b41d58" providerId="AD" clId="Web-{E1FD22A8-5CAB-D318-7361-65C9C19AD747}" dt="2020-07-31T11:36:04.203" v="293" actId="20577"/>
          <ac:spMkLst>
            <pc:docMk/>
            <pc:sldMk cId="109857222" sldId="256"/>
            <ac:spMk id="25" creationId="{04878FAE-17A8-443D-B023-5DA327F47B95}"/>
          </ac:spMkLst>
        </pc:spChg>
        <pc:spChg chg="add mod">
          <ac:chgData name="Theresa Peters (1904904)" userId="S::1904904@student.uwtsd.ac.uk::1b38b395-91bd-4b1b-ab83-15a3c3b41d58" providerId="AD" clId="Web-{E1FD22A8-5CAB-D318-7361-65C9C19AD747}" dt="2020-07-31T11:35:59.890" v="292" actId="20577"/>
          <ac:spMkLst>
            <pc:docMk/>
            <pc:sldMk cId="109857222" sldId="256"/>
            <ac:spMk id="28" creationId="{DAE0F1BF-340B-4DBA-8406-8944CFAF47C9}"/>
          </ac:spMkLst>
        </pc:spChg>
        <pc:spChg chg="add mod">
          <ac:chgData name="Theresa Peters (1904904)" userId="S::1904904@student.uwtsd.ac.uk::1b38b395-91bd-4b1b-ab83-15a3c3b41d58" providerId="AD" clId="Web-{E1FD22A8-5CAB-D318-7361-65C9C19AD747}" dt="2020-07-31T11:36:09" v="294" actId="20577"/>
          <ac:spMkLst>
            <pc:docMk/>
            <pc:sldMk cId="109857222" sldId="256"/>
            <ac:spMk id="29" creationId="{14AFE202-4B8C-438D-AC65-AD09E0FEB27C}"/>
          </ac:spMkLst>
        </pc:spChg>
        <pc:spChg chg="add mod">
          <ac:chgData name="Theresa Peters (1904904)" userId="S::1904904@student.uwtsd.ac.uk::1b38b395-91bd-4b1b-ab83-15a3c3b41d58" providerId="AD" clId="Web-{E1FD22A8-5CAB-D318-7361-65C9C19AD747}" dt="2020-07-31T11:36:14.172" v="296" actId="20577"/>
          <ac:spMkLst>
            <pc:docMk/>
            <pc:sldMk cId="109857222" sldId="256"/>
            <ac:spMk id="30" creationId="{ED55BAF1-6753-4A91-8165-A29279E93A80}"/>
          </ac:spMkLst>
        </pc:spChg>
        <pc:spChg chg="add mod">
          <ac:chgData name="Theresa Peters (1904904)" userId="S::1904904@student.uwtsd.ac.uk::1b38b395-91bd-4b1b-ab83-15a3c3b41d58" providerId="AD" clId="Web-{E1FD22A8-5CAB-D318-7361-65C9C19AD747}" dt="2020-07-31T11:36:19.782" v="297" actId="20577"/>
          <ac:spMkLst>
            <pc:docMk/>
            <pc:sldMk cId="109857222" sldId="256"/>
            <ac:spMk id="31" creationId="{DD5C2614-C129-4ADB-A860-AEBAF7811198}"/>
          </ac:spMkLst>
        </pc:spChg>
        <pc:spChg chg="add mod">
          <ac:chgData name="Theresa Peters (1904904)" userId="S::1904904@student.uwtsd.ac.uk::1b38b395-91bd-4b1b-ab83-15a3c3b41d58" providerId="AD" clId="Web-{E1FD22A8-5CAB-D318-7361-65C9C19AD747}" dt="2020-07-31T11:36:24.376" v="298" actId="20577"/>
          <ac:spMkLst>
            <pc:docMk/>
            <pc:sldMk cId="109857222" sldId="256"/>
            <ac:spMk id="32" creationId="{F816CFFB-3FF7-41A5-8D5F-19954E4429B6}"/>
          </ac:spMkLst>
        </pc:spChg>
        <pc:spChg chg="add mod">
          <ac:chgData name="Theresa Peters (1904904)" userId="S::1904904@student.uwtsd.ac.uk::1b38b395-91bd-4b1b-ab83-15a3c3b41d58" providerId="AD" clId="Web-{E1FD22A8-5CAB-D318-7361-65C9C19AD747}" dt="2020-07-31T11:36:29.923" v="299" actId="20577"/>
          <ac:spMkLst>
            <pc:docMk/>
            <pc:sldMk cId="109857222" sldId="256"/>
            <ac:spMk id="33" creationId="{FDDA2D93-29D9-4745-9804-9260A9E88E19}"/>
          </ac:spMkLst>
        </pc:spChg>
        <pc:spChg chg="add mod">
          <ac:chgData name="Theresa Peters (1904904)" userId="S::1904904@student.uwtsd.ac.uk::1b38b395-91bd-4b1b-ab83-15a3c3b41d58" providerId="AD" clId="Web-{E1FD22A8-5CAB-D318-7361-65C9C19AD747}" dt="2020-07-31T11:39:10.089" v="314" actId="20577"/>
          <ac:spMkLst>
            <pc:docMk/>
            <pc:sldMk cId="109857222" sldId="256"/>
            <ac:spMk id="34" creationId="{13D5DF1F-1103-48FE-8782-1CC979D4DF13}"/>
          </ac:spMkLst>
        </pc:spChg>
        <pc:spChg chg="add mod">
          <ac:chgData name="Theresa Peters (1904904)" userId="S::1904904@student.uwtsd.ac.uk::1b38b395-91bd-4b1b-ab83-15a3c3b41d58" providerId="AD" clId="Web-{E1FD22A8-5CAB-D318-7361-65C9C19AD747}" dt="2020-07-31T11:46:03.053" v="370" actId="20577"/>
          <ac:spMkLst>
            <pc:docMk/>
            <pc:sldMk cId="109857222" sldId="256"/>
            <ac:spMk id="35" creationId="{73872EC6-5750-4727-BE52-C42B828626FC}"/>
          </ac:spMkLst>
        </pc:spChg>
        <pc:spChg chg="add mod">
          <ac:chgData name="Theresa Peters (1904904)" userId="S::1904904@student.uwtsd.ac.uk::1b38b395-91bd-4b1b-ab83-15a3c3b41d58" providerId="AD" clId="Web-{E1FD22A8-5CAB-D318-7361-65C9C19AD747}" dt="2020-07-31T11:41:32.848" v="340" actId="20577"/>
          <ac:spMkLst>
            <pc:docMk/>
            <pc:sldMk cId="109857222" sldId="256"/>
            <ac:spMk id="36" creationId="{4356F196-272D-48D9-8C44-A97BA314DAAF}"/>
          </ac:spMkLst>
        </pc:spChg>
        <pc:picChg chg="mod">
          <ac:chgData name="Theresa Peters (1904904)" userId="S::1904904@student.uwtsd.ac.uk::1b38b395-91bd-4b1b-ab83-15a3c3b41d58" providerId="AD" clId="Web-{E1FD22A8-5CAB-D318-7361-65C9C19AD747}" dt="2020-07-31T11:46:14.163" v="371" actId="1076"/>
          <ac:picMkLst>
            <pc:docMk/>
            <pc:sldMk cId="109857222" sldId="256"/>
            <ac:picMk id="4" creationId="{3A1DB916-8A97-4B92-B11A-26618F29BC9D}"/>
          </ac:picMkLst>
        </pc:picChg>
        <pc:picChg chg="add mod">
          <ac:chgData name="Theresa Peters (1904904)" userId="S::1904904@student.uwtsd.ac.uk::1b38b395-91bd-4b1b-ab83-15a3c3b41d58" providerId="AD" clId="Web-{E1FD22A8-5CAB-D318-7361-65C9C19AD747}" dt="2020-07-31T11:55:55.777" v="405" actId="1076"/>
          <ac:picMkLst>
            <pc:docMk/>
            <pc:sldMk cId="109857222" sldId="256"/>
            <ac:picMk id="8" creationId="{392F6AD9-EDF2-4A3E-93DA-8F272531C4D6}"/>
          </ac:picMkLst>
        </pc:picChg>
        <pc:cxnChg chg="add mod">
          <ac:chgData name="Theresa Peters (1904904)" userId="S::1904904@student.uwtsd.ac.uk::1b38b395-91bd-4b1b-ab83-15a3c3b41d58" providerId="AD" clId="Web-{E1FD22A8-5CAB-D318-7361-65C9C19AD747}" dt="2020-07-31T11:15:50.252" v="50" actId="1076"/>
          <ac:cxnSpMkLst>
            <pc:docMk/>
            <pc:sldMk cId="109857222" sldId="256"/>
            <ac:cxnSpMk id="5" creationId="{80396B62-9FEC-4E65-9411-2A9B196C33E5}"/>
          </ac:cxnSpMkLst>
        </pc:cxnChg>
        <pc:cxnChg chg="add del mod">
          <ac:chgData name="Theresa Peters (1904904)" userId="S::1904904@student.uwtsd.ac.uk::1b38b395-91bd-4b1b-ab83-15a3c3b41d58" providerId="AD" clId="Web-{E1FD22A8-5CAB-D318-7361-65C9C19AD747}" dt="2020-07-31T11:21:32.727" v="118"/>
          <ac:cxnSpMkLst>
            <pc:docMk/>
            <pc:sldMk cId="109857222" sldId="256"/>
            <ac:cxnSpMk id="18" creationId="{0F65353A-D2B8-492F-A8C6-9FA367D72199}"/>
          </ac:cxnSpMkLst>
        </pc:cxnChg>
        <pc:cxnChg chg="add del mod">
          <ac:chgData name="Theresa Peters (1904904)" userId="S::1904904@student.uwtsd.ac.uk::1b38b395-91bd-4b1b-ab83-15a3c3b41d58" providerId="AD" clId="Web-{E1FD22A8-5CAB-D318-7361-65C9C19AD747}" dt="2020-07-31T11:21:28.898" v="117"/>
          <ac:cxnSpMkLst>
            <pc:docMk/>
            <pc:sldMk cId="109857222" sldId="256"/>
            <ac:cxnSpMk id="19" creationId="{F8E4444B-12D8-4EED-8E29-85B3489BE6CC}"/>
          </ac:cxnSpMkLst>
        </pc:cxnChg>
        <pc:cxnChg chg="add del mod">
          <ac:chgData name="Theresa Peters (1904904)" userId="S::1904904@student.uwtsd.ac.uk::1b38b395-91bd-4b1b-ab83-15a3c3b41d58" providerId="AD" clId="Web-{E1FD22A8-5CAB-D318-7361-65C9C19AD747}" dt="2020-07-31T11:22:26.246" v="126"/>
          <ac:cxnSpMkLst>
            <pc:docMk/>
            <pc:sldMk cId="109857222" sldId="256"/>
            <ac:cxnSpMk id="27" creationId="{05C4F91F-BA8C-4770-9363-12BF8D0CC8B4}"/>
          </ac:cxnSpMkLst>
        </pc:cxnChg>
      </pc:sldChg>
      <pc:sldChg chg="add del replId">
        <pc:chgData name="Theresa Peters (1904904)" userId="S::1904904@student.uwtsd.ac.uk::1b38b395-91bd-4b1b-ab83-15a3c3b41d58" providerId="AD" clId="Web-{E1FD22A8-5CAB-D318-7361-65C9C19AD747}" dt="2020-07-31T11:21:47.978" v="120"/>
        <pc:sldMkLst>
          <pc:docMk/>
          <pc:sldMk cId="2508229591" sldId="257"/>
        </pc:sldMkLst>
      </pc:sldChg>
      <pc:sldChg chg="addSp delSp modSp new">
        <pc:chgData name="Theresa Peters (1904904)" userId="S::1904904@student.uwtsd.ac.uk::1b38b395-91bd-4b1b-ab83-15a3c3b41d58" providerId="AD" clId="Web-{E1FD22A8-5CAB-D318-7361-65C9C19AD747}" dt="2020-08-01T12:51:17.141" v="858" actId="1076"/>
        <pc:sldMkLst>
          <pc:docMk/>
          <pc:sldMk cId="3267828665" sldId="257"/>
        </pc:sldMkLst>
        <pc:spChg chg="mod">
          <ac:chgData name="Theresa Peters (1904904)" userId="S::1904904@student.uwtsd.ac.uk::1b38b395-91bd-4b1b-ab83-15a3c3b41d58" providerId="AD" clId="Web-{E1FD22A8-5CAB-D318-7361-65C9C19AD747}" dt="2020-08-01T12:51:17.141" v="858" actId="1076"/>
          <ac:spMkLst>
            <pc:docMk/>
            <pc:sldMk cId="3267828665" sldId="257"/>
            <ac:spMk id="2" creationId="{88616AA0-01DF-47B0-A329-55E9DF4EFB48}"/>
          </ac:spMkLst>
        </pc:spChg>
        <pc:spChg chg="del mod">
          <ac:chgData name="Theresa Peters (1904904)" userId="S::1904904@student.uwtsd.ac.uk::1b38b395-91bd-4b1b-ab83-15a3c3b41d58" providerId="AD" clId="Web-{E1FD22A8-5CAB-D318-7361-65C9C19AD747}" dt="2020-08-01T12:31:38.703" v="614"/>
          <ac:spMkLst>
            <pc:docMk/>
            <pc:sldMk cId="3267828665" sldId="257"/>
            <ac:spMk id="3" creationId="{91C56F01-ED8E-4A2A-B61E-63E5DF6B366C}"/>
          </ac:spMkLst>
        </pc:spChg>
        <pc:spChg chg="add del mod">
          <ac:chgData name="Theresa Peters (1904904)" userId="S::1904904@student.uwtsd.ac.uk::1b38b395-91bd-4b1b-ab83-15a3c3b41d58" providerId="AD" clId="Web-{E1FD22A8-5CAB-D318-7361-65C9C19AD747}" dt="2020-08-01T12:31:41.641" v="615"/>
          <ac:spMkLst>
            <pc:docMk/>
            <pc:sldMk cId="3267828665" sldId="257"/>
            <ac:spMk id="5" creationId="{2A7EDBF9-47B6-4B65-AB74-0B9D9233A018}"/>
          </ac:spMkLst>
        </pc:spChg>
        <pc:spChg chg="add del mod">
          <ac:chgData name="Theresa Peters (1904904)" userId="S::1904904@student.uwtsd.ac.uk::1b38b395-91bd-4b1b-ab83-15a3c3b41d58" providerId="AD" clId="Web-{E1FD22A8-5CAB-D318-7361-65C9C19AD747}" dt="2020-08-01T12:33:35.471" v="667"/>
          <ac:spMkLst>
            <pc:docMk/>
            <pc:sldMk cId="3267828665" sldId="257"/>
            <ac:spMk id="6" creationId="{21045526-B780-43A4-9916-4CE4661671F4}"/>
          </ac:spMkLst>
        </pc:spChg>
        <pc:picChg chg="add del mod">
          <ac:chgData name="Theresa Peters (1904904)" userId="S::1904904@student.uwtsd.ac.uk::1b38b395-91bd-4b1b-ab83-15a3c3b41d58" providerId="AD" clId="Web-{E1FD22A8-5CAB-D318-7361-65C9C19AD747}" dt="2020-07-31T11:56:40.045" v="410"/>
          <ac:picMkLst>
            <pc:docMk/>
            <pc:sldMk cId="3267828665" sldId="257"/>
            <ac:picMk id="4" creationId="{23C71B5F-3556-420D-BE29-7375FABF34B7}"/>
          </ac:picMkLst>
        </pc:picChg>
        <pc:picChg chg="add del mod">
          <ac:chgData name="Theresa Peters (1904904)" userId="S::1904904@student.uwtsd.ac.uk::1b38b395-91bd-4b1b-ab83-15a3c3b41d58" providerId="AD" clId="Web-{E1FD22A8-5CAB-D318-7361-65C9C19AD747}" dt="2020-07-31T11:56:53.406" v="412"/>
          <ac:picMkLst>
            <pc:docMk/>
            <pc:sldMk cId="3267828665" sldId="257"/>
            <ac:picMk id="5" creationId="{E15EDD15-F950-46A2-A5FA-1E6DE2B618A6}"/>
          </ac:picMkLst>
        </pc:picChg>
        <pc:picChg chg="add del mod">
          <ac:chgData name="Theresa Peters (1904904)" userId="S::1904904@student.uwtsd.ac.uk::1b38b395-91bd-4b1b-ab83-15a3c3b41d58" providerId="AD" clId="Web-{E1FD22A8-5CAB-D318-7361-65C9C19AD747}" dt="2020-07-31T11:57:12.860" v="414"/>
          <ac:picMkLst>
            <pc:docMk/>
            <pc:sldMk cId="3267828665" sldId="257"/>
            <ac:picMk id="6" creationId="{93434287-BB86-4010-BF18-0CB53786C963}"/>
          </ac:picMkLst>
        </pc:picChg>
      </pc:sldChg>
      <pc:sldChg chg="new del">
        <pc:chgData name="Theresa Peters (1904904)" userId="S::1904904@student.uwtsd.ac.uk::1b38b395-91bd-4b1b-ab83-15a3c3b41d58" providerId="AD" clId="Web-{E1FD22A8-5CAB-D318-7361-65C9C19AD747}" dt="2020-07-31T11:48:18.342" v="377"/>
        <pc:sldMkLst>
          <pc:docMk/>
          <pc:sldMk cId="3834984553" sldId="257"/>
        </pc:sldMkLst>
      </pc:sldChg>
    </pc:docChg>
  </pc:docChgLst>
  <pc:docChgLst>
    <pc:chgData name="Theresa Peters (1904904)" userId="S::1904904@student.uwtsd.ac.uk::1b38b395-91bd-4b1b-ab83-15a3c3b41d58" providerId="AD" clId="Web-{6A91A082-4B7B-49CC-9495-013739AB8E9A}"/>
    <pc:docChg chg="modSld">
      <pc:chgData name="Theresa Peters (1904904)" userId="S::1904904@student.uwtsd.ac.uk::1b38b395-91bd-4b1b-ab83-15a3c3b41d58" providerId="AD" clId="Web-{6A91A082-4B7B-49CC-9495-013739AB8E9A}" dt="2020-08-06T12:22:45.489" v="23" actId="20577"/>
      <pc:docMkLst>
        <pc:docMk/>
      </pc:docMkLst>
      <pc:sldChg chg="modSp">
        <pc:chgData name="Theresa Peters (1904904)" userId="S::1904904@student.uwtsd.ac.uk::1b38b395-91bd-4b1b-ab83-15a3c3b41d58" providerId="AD" clId="Web-{6A91A082-4B7B-49CC-9495-013739AB8E9A}" dt="2020-08-06T12:22:45.489" v="23" actId="20577"/>
        <pc:sldMkLst>
          <pc:docMk/>
          <pc:sldMk cId="109857222" sldId="256"/>
        </pc:sldMkLst>
        <pc:spChg chg="mod">
          <ac:chgData name="Theresa Peters (1904904)" userId="S::1904904@student.uwtsd.ac.uk::1b38b395-91bd-4b1b-ab83-15a3c3b41d58" providerId="AD" clId="Web-{6A91A082-4B7B-49CC-9495-013739AB8E9A}" dt="2020-08-06T12:22:45.489" v="23" actId="20577"/>
          <ac:spMkLst>
            <pc:docMk/>
            <pc:sldMk cId="109857222" sldId="256"/>
            <ac:spMk id="33" creationId="{FDDA2D93-29D9-4745-9804-9260A9E88E19}"/>
          </ac:spMkLst>
        </pc:spChg>
        <pc:spChg chg="mod">
          <ac:chgData name="Theresa Peters (1904904)" userId="S::1904904@student.uwtsd.ac.uk::1b38b395-91bd-4b1b-ab83-15a3c3b41d58" providerId="AD" clId="Web-{6A91A082-4B7B-49CC-9495-013739AB8E9A}" dt="2020-08-06T12:22:32.692" v="3" actId="20577"/>
          <ac:spMkLst>
            <pc:docMk/>
            <pc:sldMk cId="109857222" sldId="256"/>
            <ac:spMk id="35" creationId="{73872EC6-5750-4727-BE52-C42B828626FC}"/>
          </ac:spMkLst>
        </pc:spChg>
      </pc:sldChg>
    </pc:docChg>
  </pc:docChgLst>
  <pc:docChgLst>
    <pc:chgData name="Theresa Peters (1904904)" userId="S::1904904@student.uwtsd.ac.uk::1b38b395-91bd-4b1b-ab83-15a3c3b41d58" providerId="AD" clId="Web-{B09427FA-9733-AA21-70A2-120CD1558EC9}"/>
    <pc:docChg chg="modSld">
      <pc:chgData name="Theresa Peters (1904904)" userId="S::1904904@student.uwtsd.ac.uk::1b38b395-91bd-4b1b-ab83-15a3c3b41d58" providerId="AD" clId="Web-{B09427FA-9733-AA21-70A2-120CD1558EC9}" dt="2020-08-01T14:16:54.432" v="722" actId="1076"/>
      <pc:docMkLst>
        <pc:docMk/>
      </pc:docMkLst>
      <pc:sldChg chg="addSp modSp">
        <pc:chgData name="Theresa Peters (1904904)" userId="S::1904904@student.uwtsd.ac.uk::1b38b395-91bd-4b1b-ab83-15a3c3b41d58" providerId="AD" clId="Web-{B09427FA-9733-AA21-70A2-120CD1558EC9}" dt="2020-08-01T14:16:54.432" v="722" actId="1076"/>
        <pc:sldMkLst>
          <pc:docMk/>
          <pc:sldMk cId="109857222" sldId="256"/>
        </pc:sldMkLst>
        <pc:spChg chg="add mod">
          <ac:chgData name="Theresa Peters (1904904)" userId="S::1904904@student.uwtsd.ac.uk::1b38b395-91bd-4b1b-ab83-15a3c3b41d58" providerId="AD" clId="Web-{B09427FA-9733-AA21-70A2-120CD1558EC9}" dt="2020-08-01T13:27:45.111" v="105" actId="1076"/>
          <ac:spMkLst>
            <pc:docMk/>
            <pc:sldMk cId="109857222" sldId="256"/>
            <ac:spMk id="9" creationId="{987E7DE7-F7CF-4DCB-8AFD-76EC799168AA}"/>
          </ac:spMkLst>
        </pc:spChg>
        <pc:spChg chg="add mod">
          <ac:chgData name="Theresa Peters (1904904)" userId="S::1904904@student.uwtsd.ac.uk::1b38b395-91bd-4b1b-ab83-15a3c3b41d58" providerId="AD" clId="Web-{B09427FA-9733-AA21-70A2-120CD1558EC9}" dt="2020-08-01T14:16:10.478" v="715" actId="1076"/>
          <ac:spMkLst>
            <pc:docMk/>
            <pc:sldMk cId="109857222" sldId="256"/>
            <ac:spMk id="10" creationId="{0BB28199-45AF-40BD-8D60-589242DF9EC1}"/>
          </ac:spMkLst>
        </pc:spChg>
        <pc:spChg chg="add mod">
          <ac:chgData name="Theresa Peters (1904904)" userId="S::1904904@student.uwtsd.ac.uk::1b38b395-91bd-4b1b-ab83-15a3c3b41d58" providerId="AD" clId="Web-{B09427FA-9733-AA21-70A2-120CD1558EC9}" dt="2020-08-01T14:16:54.432" v="722" actId="1076"/>
          <ac:spMkLst>
            <pc:docMk/>
            <pc:sldMk cId="109857222" sldId="256"/>
            <ac:spMk id="12" creationId="{9FA3B7EF-0F41-4B59-891A-1560DA12FD62}"/>
          </ac:spMkLst>
        </pc:spChg>
        <pc:spChg chg="mod">
          <ac:chgData name="Theresa Peters (1904904)" userId="S::1904904@student.uwtsd.ac.uk::1b38b395-91bd-4b1b-ab83-15a3c3b41d58" providerId="AD" clId="Web-{B09427FA-9733-AA21-70A2-120CD1558EC9}" dt="2020-08-01T13:26:58.666" v="77" actId="20577"/>
          <ac:spMkLst>
            <pc:docMk/>
            <pc:sldMk cId="109857222" sldId="256"/>
            <ac:spMk id="21" creationId="{82F52E9D-EA81-46BA-9034-CF51526112B4}"/>
          </ac:spMkLst>
        </pc:spChg>
        <pc:picChg chg="mod">
          <ac:chgData name="Theresa Peters (1904904)" userId="S::1904904@student.uwtsd.ac.uk::1b38b395-91bd-4b1b-ab83-15a3c3b41d58" providerId="AD" clId="Web-{B09427FA-9733-AA21-70A2-120CD1558EC9}" dt="2020-08-01T14:04:24.118" v="642" actId="1076"/>
          <ac:picMkLst>
            <pc:docMk/>
            <pc:sldMk cId="109857222" sldId="256"/>
            <ac:picMk id="8" creationId="{392F6AD9-EDF2-4A3E-93DA-8F272531C4D6}"/>
          </ac:picMkLst>
        </pc:picChg>
        <pc:picChg chg="add mod">
          <ac:chgData name="Theresa Peters (1904904)" userId="S::1904904@student.uwtsd.ac.uk::1b38b395-91bd-4b1b-ab83-15a3c3b41d58" providerId="AD" clId="Web-{B09427FA-9733-AA21-70A2-120CD1558EC9}" dt="2020-08-01T14:04:16.118" v="641" actId="1076"/>
          <ac:picMkLst>
            <pc:docMk/>
            <pc:sldMk cId="109857222" sldId="256"/>
            <ac:picMk id="11" creationId="{879EFE3C-577D-4745-ABC1-9702FB569B73}"/>
          </ac:picMkLst>
        </pc:picChg>
      </pc:sldChg>
      <pc:sldChg chg="addSp delSp modSp">
        <pc:chgData name="Theresa Peters (1904904)" userId="S::1904904@student.uwtsd.ac.uk::1b38b395-91bd-4b1b-ab83-15a3c3b41d58" providerId="AD" clId="Web-{B09427FA-9733-AA21-70A2-120CD1558EC9}" dt="2020-08-01T14:15:59.712" v="713" actId="20577"/>
        <pc:sldMkLst>
          <pc:docMk/>
          <pc:sldMk cId="3267828665" sldId="257"/>
        </pc:sldMkLst>
        <pc:spChg chg="add del mod">
          <ac:chgData name="Theresa Peters (1904904)" userId="S::1904904@student.uwtsd.ac.uk::1b38b395-91bd-4b1b-ab83-15a3c3b41d58" providerId="AD" clId="Web-{B09427FA-9733-AA21-70A2-120CD1558EC9}" dt="2020-08-01T14:15:59.712" v="713" actId="20577"/>
          <ac:spMkLst>
            <pc:docMk/>
            <pc:sldMk cId="3267828665" sldId="257"/>
            <ac:spMk id="2" creationId="{88616AA0-01DF-47B0-A329-55E9DF4EFB48}"/>
          </ac:spMkLst>
        </pc:spChg>
        <pc:spChg chg="add del mod">
          <ac:chgData name="Theresa Peters (1904904)" userId="S::1904904@student.uwtsd.ac.uk::1b38b395-91bd-4b1b-ab83-15a3c3b41d58" providerId="AD" clId="Web-{B09427FA-9733-AA21-70A2-120CD1558EC9}" dt="2020-08-01T13:30:15.786" v="134"/>
          <ac:spMkLst>
            <pc:docMk/>
            <pc:sldMk cId="3267828665" sldId="257"/>
            <ac:spMk id="4" creationId="{A516E112-2B0C-461B-81C2-C13C03D84AC2}"/>
          </ac:spMkLst>
        </pc:spChg>
        <pc:spChg chg="add del mod">
          <ac:chgData name="Theresa Peters (1904904)" userId="S::1904904@student.uwtsd.ac.uk::1b38b395-91bd-4b1b-ab83-15a3c3b41d58" providerId="AD" clId="Web-{B09427FA-9733-AA21-70A2-120CD1558EC9}" dt="2020-08-01T13:48:02.350" v="319"/>
          <ac:spMkLst>
            <pc:docMk/>
            <pc:sldMk cId="3267828665" sldId="257"/>
            <ac:spMk id="5" creationId="{8EEFC22A-6779-42FF-9DB0-9FB19A7D5BA1}"/>
          </ac:spMkLst>
        </pc:spChg>
      </pc:sldChg>
    </pc:docChg>
  </pc:docChgLst>
  <pc:docChgLst>
    <pc:chgData name="Theresa Peters (1904904)" userId="S::1904904@student.uwtsd.ac.uk::1b38b395-91bd-4b1b-ab83-15a3c3b41d58" providerId="AD" clId="Web-{62D653B8-C57E-CC50-48E5-63EEFDDCC8FE}"/>
    <pc:docChg chg="modSld">
      <pc:chgData name="Theresa Peters (1904904)" userId="S::1904904@student.uwtsd.ac.uk::1b38b395-91bd-4b1b-ab83-15a3c3b41d58" providerId="AD" clId="Web-{62D653B8-C57E-CC50-48E5-63EEFDDCC8FE}" dt="2020-07-29T15:27:50.973" v="238" actId="1076"/>
      <pc:docMkLst>
        <pc:docMk/>
      </pc:docMkLst>
      <pc:sldChg chg="addSp modSp">
        <pc:chgData name="Theresa Peters (1904904)" userId="S::1904904@student.uwtsd.ac.uk::1b38b395-91bd-4b1b-ab83-15a3c3b41d58" providerId="AD" clId="Web-{62D653B8-C57E-CC50-48E5-63EEFDDCC8FE}" dt="2020-07-29T15:27:50.973" v="238" actId="1076"/>
        <pc:sldMkLst>
          <pc:docMk/>
          <pc:sldMk cId="109857222" sldId="256"/>
        </pc:sldMkLst>
        <pc:spChg chg="add mod">
          <ac:chgData name="Theresa Peters (1904904)" userId="S::1904904@student.uwtsd.ac.uk::1b38b395-91bd-4b1b-ab83-15a3c3b41d58" providerId="AD" clId="Web-{62D653B8-C57E-CC50-48E5-63EEFDDCC8FE}" dt="2020-07-29T15:05:53.866" v="5" actId="20577"/>
          <ac:spMkLst>
            <pc:docMk/>
            <pc:sldMk cId="109857222" sldId="256"/>
            <ac:spMk id="2" creationId="{A6AD6FDD-3AA1-4559-ADEB-0038FFB5D6D1}"/>
          </ac:spMkLst>
        </pc:spChg>
        <pc:spChg chg="mod">
          <ac:chgData name="Theresa Peters (1904904)" userId="S::1904904@student.uwtsd.ac.uk::1b38b395-91bd-4b1b-ab83-15a3c3b41d58" providerId="AD" clId="Web-{62D653B8-C57E-CC50-48E5-63EEFDDCC8FE}" dt="2020-07-29T15:27:50.973" v="238" actId="1076"/>
          <ac:spMkLst>
            <pc:docMk/>
            <pc:sldMk cId="109857222" sldId="256"/>
            <ac:spMk id="14" creationId="{482A3705-2C0A-4E15-9DFD-9F393C198464}"/>
          </ac:spMkLst>
        </pc:spChg>
        <pc:spChg chg="mod">
          <ac:chgData name="Theresa Peters (1904904)" userId="S::1904904@student.uwtsd.ac.uk::1b38b395-91bd-4b1b-ab83-15a3c3b41d58" providerId="AD" clId="Web-{62D653B8-C57E-CC50-48E5-63EEFDDCC8FE}" dt="2020-07-29T15:24:20.710" v="237"/>
          <ac:spMkLst>
            <pc:docMk/>
            <pc:sldMk cId="109857222" sldId="256"/>
            <ac:spMk id="16" creationId="{19788C2F-8BEB-4DED-A348-79C8D9AEE7CB}"/>
          </ac:spMkLst>
        </pc:spChg>
        <pc:spChg chg="mod">
          <ac:chgData name="Theresa Peters (1904904)" userId="S::1904904@student.uwtsd.ac.uk::1b38b395-91bd-4b1b-ab83-15a3c3b41d58" providerId="AD" clId="Web-{62D653B8-C57E-CC50-48E5-63EEFDDCC8FE}" dt="2020-07-29T15:24:13.476" v="236"/>
          <ac:spMkLst>
            <pc:docMk/>
            <pc:sldMk cId="109857222" sldId="256"/>
            <ac:spMk id="21" creationId="{82F52E9D-EA81-46BA-9034-CF51526112B4}"/>
          </ac:spMkLst>
        </pc:spChg>
        <pc:spChg chg="mod">
          <ac:chgData name="Theresa Peters (1904904)" userId="S::1904904@student.uwtsd.ac.uk::1b38b395-91bd-4b1b-ab83-15a3c3b41d58" providerId="AD" clId="Web-{62D653B8-C57E-CC50-48E5-63EEFDDCC8FE}" dt="2020-07-29T15:24:06.460" v="234"/>
          <ac:spMkLst>
            <pc:docMk/>
            <pc:sldMk cId="109857222" sldId="256"/>
            <ac:spMk id="23" creationId="{B20DBD9C-1D18-4CBF-BF4E-F4813E4943A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8/6/2020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1531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8/6/2020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12097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8/6/2020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40736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8/6/2020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37797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8/6/2020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9504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8/6/2020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43450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8/6/2020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94190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8/6/2020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2923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8/6/2020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06343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8/6/2020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72389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8/6/2020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26294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8/6/2020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492701729"/>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s://www.eenet.org.uk/resources/docs/Index%20English.pdf" TargetMode="External"/><Relationship Id="rId7" Type="http://schemas.openxmlformats.org/officeDocument/2006/relationships/hyperlink" Target="http://thedigitalcommons.org/docs/shakespeare_social-model-of-disability.pdf" TargetMode="External"/><Relationship Id="rId2" Type="http://schemas.openxmlformats.org/officeDocument/2006/relationships/hyperlink" Target="https://englishagenda.britishcouncil.org/sites/default/files/attachments/models_of_disability.pdf" TargetMode="External"/><Relationship Id="rId1" Type="http://schemas.openxmlformats.org/officeDocument/2006/relationships/slideLayout" Target="../slideLayouts/slideLayout2.xml"/><Relationship Id="rId6" Type="http://schemas.openxmlformats.org/officeDocument/2006/relationships/hyperlink" Target="https://disability-studies.leeds.ac.uk/wp-content/uploads/sites/40/library/Oliver-in-soc-dis.pdf" TargetMode="External"/><Relationship Id="rId5" Type="http://schemas.openxmlformats.org/officeDocument/2006/relationships/hyperlink" Target="https://www.mencap.org.uk/learning-disability-explained/research-and-statistics/children-research-and-statistics" TargetMode="External"/><Relationship Id="rId4" Type="http://schemas.openxmlformats.org/officeDocument/2006/relationships/hyperlink" Target="https://search-proquest-com.ezproxy.uwtsd.ac.uk/docview/1639831560?accountid=130472&amp;rfr_id=info%3Axri%2Fsid%3Aprim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A1DB916-8A97-4B92-B11A-26618F29BC9D}"/>
              </a:ext>
            </a:extLst>
          </p:cNvPr>
          <p:cNvPicPr>
            <a:picLocks noChangeAspect="1"/>
          </p:cNvPicPr>
          <p:nvPr/>
        </p:nvPicPr>
        <p:blipFill rotWithShape="1">
          <a:blip r:embed="rId2"/>
          <a:srcRect t="9091" r="13818"/>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3527" y="2874469"/>
            <a:ext cx="4023359" cy="1208141"/>
          </a:xfrm>
        </p:spPr>
        <p:txBody>
          <a:bodyPr vert="horz" lIns="91440" tIns="45720" rIns="91440" bIns="45720" rtlCol="0" anchor="t">
            <a:normAutofit/>
          </a:bodyPr>
          <a:lstStyle/>
          <a:p>
            <a:r>
              <a:rPr lang="en-US" sz="2000" b="1" dirty="0">
                <a:latin typeface="Arial"/>
                <a:cs typeface="Arial"/>
              </a:rPr>
              <a:t>How did we get there? Timeline</a:t>
            </a:r>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482A3705-2C0A-4E15-9DFD-9F393C198464}"/>
              </a:ext>
            </a:extLst>
          </p:cNvPr>
          <p:cNvSpPr txBox="1"/>
          <p:nvPr/>
        </p:nvSpPr>
        <p:spPr>
          <a:xfrm>
            <a:off x="1647645" y="181155"/>
            <a:ext cx="971621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dirty="0">
                <a:latin typeface="Arial"/>
                <a:cs typeface="Arial"/>
              </a:rPr>
              <a:t>What is the Social Model of Disability?</a:t>
            </a:r>
            <a:endParaRPr lang="en-US" sz="2400"/>
          </a:p>
        </p:txBody>
      </p:sp>
      <p:sp>
        <p:nvSpPr>
          <p:cNvPr id="16" name="Rectangle: Rounded Corners 15">
            <a:extLst>
              <a:ext uri="{FF2B5EF4-FFF2-40B4-BE49-F238E27FC236}">
                <a16:creationId xmlns:a16="http://schemas.microsoft.com/office/drawing/2014/main" id="{19788C2F-8BEB-4DED-A348-79C8D9AEE7CB}"/>
              </a:ext>
            </a:extLst>
          </p:cNvPr>
          <p:cNvSpPr/>
          <p:nvPr/>
        </p:nvSpPr>
        <p:spPr>
          <a:xfrm>
            <a:off x="2733675" y="699280"/>
            <a:ext cx="2357883" cy="201282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tx1"/>
              </a:solidFill>
              <a:latin typeface="Arial"/>
              <a:cs typeface="Arial"/>
            </a:endParaRPr>
          </a:p>
          <a:p>
            <a:pPr algn="ctr"/>
            <a:endParaRPr lang="en-US" sz="1200" dirty="0">
              <a:solidFill>
                <a:schemeClr val="tx1"/>
              </a:solidFill>
              <a:latin typeface="Arial"/>
              <a:cs typeface="Arial"/>
            </a:endParaRPr>
          </a:p>
          <a:p>
            <a:pPr algn="ctr"/>
            <a:endParaRPr lang="en-US" sz="1400" dirty="0">
              <a:solidFill>
                <a:schemeClr val="tx1"/>
              </a:solidFill>
              <a:latin typeface="Arial"/>
              <a:cs typeface="Arial"/>
            </a:endParaRPr>
          </a:p>
          <a:p>
            <a:pPr algn="ctr"/>
            <a:r>
              <a:rPr lang="en-US" sz="1400" b="1" dirty="0">
                <a:solidFill>
                  <a:schemeClr val="tx1"/>
                </a:solidFill>
                <a:latin typeface="Arial"/>
                <a:cs typeface="Arial"/>
              </a:rPr>
              <a:t>Medical/Individual Model</a:t>
            </a:r>
            <a:endParaRPr lang="en-US" sz="1400" b="1">
              <a:solidFill>
                <a:schemeClr val="tx1"/>
              </a:solidFill>
            </a:endParaRPr>
          </a:p>
          <a:p>
            <a:pPr algn="ctr"/>
            <a:endParaRPr lang="en-US" sz="1200" dirty="0">
              <a:solidFill>
                <a:schemeClr val="tx1"/>
              </a:solidFill>
              <a:latin typeface="Arial"/>
              <a:cs typeface="Arial"/>
            </a:endParaRPr>
          </a:p>
          <a:p>
            <a:pPr algn="ctr"/>
            <a:r>
              <a:rPr lang="en-US" sz="1200" dirty="0">
                <a:solidFill>
                  <a:schemeClr val="tx1"/>
                </a:solidFill>
                <a:latin typeface="Arial"/>
                <a:cs typeface="Arial"/>
              </a:rPr>
              <a:t>Impairment lies within the person, an individual problem that needs to be cured or alleviated for the person to participate in </a:t>
            </a:r>
            <a:r>
              <a:rPr lang="en-US" sz="1200">
                <a:solidFill>
                  <a:schemeClr val="tx1"/>
                </a:solidFill>
                <a:latin typeface="Arial"/>
                <a:cs typeface="Arial"/>
              </a:rPr>
              <a:t>society</a:t>
            </a:r>
            <a:endParaRPr lang="en-US" sz="1200" dirty="0">
              <a:solidFill>
                <a:schemeClr val="tx1"/>
              </a:solidFill>
              <a:latin typeface="Arial"/>
              <a:cs typeface="Arial"/>
            </a:endParaRPr>
          </a:p>
          <a:p>
            <a:pPr algn="ctr"/>
            <a:endParaRPr lang="en-US" sz="1200" dirty="0">
              <a:solidFill>
                <a:schemeClr val="tx1"/>
              </a:solidFill>
              <a:latin typeface="Arial"/>
              <a:cs typeface="Arial"/>
            </a:endParaRPr>
          </a:p>
          <a:p>
            <a:pPr algn="ctr"/>
            <a:r>
              <a:rPr lang="en-US" sz="1200">
                <a:solidFill>
                  <a:schemeClr val="tx1"/>
                </a:solidFill>
                <a:latin typeface="Arial"/>
                <a:cs typeface="Arial"/>
              </a:rPr>
              <a:t>Durrell, (2014)</a:t>
            </a:r>
          </a:p>
          <a:p>
            <a:pPr algn="ctr"/>
            <a:endParaRPr lang="en-US" sz="1200" dirty="0">
              <a:solidFill>
                <a:schemeClr val="tx1"/>
              </a:solidFill>
              <a:latin typeface="Arial"/>
              <a:cs typeface="Arial"/>
            </a:endParaRPr>
          </a:p>
        </p:txBody>
      </p:sp>
      <p:sp>
        <p:nvSpPr>
          <p:cNvPr id="21" name="Rectangle: Rounded Corners 20">
            <a:extLst>
              <a:ext uri="{FF2B5EF4-FFF2-40B4-BE49-F238E27FC236}">
                <a16:creationId xmlns:a16="http://schemas.microsoft.com/office/drawing/2014/main" id="{82F52E9D-EA81-46BA-9034-CF51526112B4}"/>
              </a:ext>
            </a:extLst>
          </p:cNvPr>
          <p:cNvSpPr/>
          <p:nvPr/>
        </p:nvSpPr>
        <p:spPr>
          <a:xfrm>
            <a:off x="5307222" y="699279"/>
            <a:ext cx="2372262" cy="1998451"/>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a:cs typeface="Arial"/>
              </a:rPr>
              <a:t>Social Model</a:t>
            </a:r>
          </a:p>
          <a:p>
            <a:pPr algn="ctr"/>
            <a:endParaRPr lang="en-US" sz="1200" dirty="0">
              <a:solidFill>
                <a:schemeClr val="tx1"/>
              </a:solidFill>
              <a:latin typeface="Arial"/>
              <a:cs typeface="Arial"/>
            </a:endParaRPr>
          </a:p>
          <a:p>
            <a:pPr algn="ctr"/>
            <a:r>
              <a:rPr lang="en-US" sz="1200" dirty="0">
                <a:solidFill>
                  <a:schemeClr val="tx1"/>
                </a:solidFill>
                <a:latin typeface="Arial"/>
                <a:cs typeface="Arial"/>
              </a:rPr>
              <a:t>This model promotes the belief that everybody is equal, and that society fails to meet the needs of all.  Society has a responsibility to develop solutions to barriers faced by disabled people.</a:t>
            </a:r>
            <a:endParaRPr lang="en-US" dirty="0">
              <a:solidFill>
                <a:schemeClr val="tx1"/>
              </a:solidFill>
            </a:endParaRPr>
          </a:p>
        </p:txBody>
      </p:sp>
      <p:sp>
        <p:nvSpPr>
          <p:cNvPr id="23" name="Rectangle: Rounded Corners 22">
            <a:extLst>
              <a:ext uri="{FF2B5EF4-FFF2-40B4-BE49-F238E27FC236}">
                <a16:creationId xmlns:a16="http://schemas.microsoft.com/office/drawing/2014/main" id="{B20DBD9C-1D18-4CBF-BF4E-F4813E4943AC}"/>
              </a:ext>
            </a:extLst>
          </p:cNvPr>
          <p:cNvSpPr/>
          <p:nvPr/>
        </p:nvSpPr>
        <p:spPr>
          <a:xfrm>
            <a:off x="7909524" y="684902"/>
            <a:ext cx="2386640" cy="1998451"/>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a:cs typeface="Arial"/>
              </a:rPr>
              <a:t>Affirmation Model</a:t>
            </a:r>
          </a:p>
          <a:p>
            <a:pPr algn="ctr"/>
            <a:r>
              <a:rPr lang="en-US" sz="1200" dirty="0">
                <a:solidFill>
                  <a:schemeClr val="tx1"/>
                </a:solidFill>
                <a:latin typeface="Arial"/>
                <a:cs typeface="Arial"/>
              </a:rPr>
              <a:t>Most recently this model enables impairments to be seen as a core part of a person's being and experience and that positive social identities come from the benefits of living with impairments.</a:t>
            </a:r>
            <a:endParaRPr lang="en-US" dirty="0">
              <a:solidFill>
                <a:schemeClr val="tx1"/>
              </a:solidFill>
              <a:latin typeface="Arial"/>
              <a:cs typeface="Arial"/>
            </a:endParaRPr>
          </a:p>
        </p:txBody>
      </p:sp>
      <p:sp>
        <p:nvSpPr>
          <p:cNvPr id="2" name="TextBox 1">
            <a:extLst>
              <a:ext uri="{FF2B5EF4-FFF2-40B4-BE49-F238E27FC236}">
                <a16:creationId xmlns:a16="http://schemas.microsoft.com/office/drawing/2014/main" id="{A6AD6FDD-3AA1-4559-ADEB-0038FFB5D6D1}"/>
              </a:ext>
            </a:extLst>
          </p:cNvPr>
          <p:cNvSpPr txBox="1"/>
          <p:nvPr/>
        </p:nvSpPr>
        <p:spPr>
          <a:xfrm>
            <a:off x="94891" y="785004"/>
            <a:ext cx="216810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“Models are ways of translating ideas into practice and the idea underpinning the individual model was that of personal tragedy, while the idea underpinning the social model was that of externally imposed restriction.” (Oliver, 2009)</a:t>
            </a:r>
          </a:p>
        </p:txBody>
      </p:sp>
      <p:cxnSp>
        <p:nvCxnSpPr>
          <p:cNvPr id="5" name="Straight Arrow Connector 4">
            <a:extLst>
              <a:ext uri="{FF2B5EF4-FFF2-40B4-BE49-F238E27FC236}">
                <a16:creationId xmlns:a16="http://schemas.microsoft.com/office/drawing/2014/main" id="{80396B62-9FEC-4E65-9411-2A9B196C33E5}"/>
              </a:ext>
            </a:extLst>
          </p:cNvPr>
          <p:cNvCxnSpPr/>
          <p:nvPr/>
        </p:nvCxnSpPr>
        <p:spPr>
          <a:xfrm flipV="1">
            <a:off x="606726" y="3914956"/>
            <a:ext cx="11194210" cy="34505"/>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sp>
        <p:nvSpPr>
          <p:cNvPr id="6" name="Rectangle: Rounded Corners 5">
            <a:extLst>
              <a:ext uri="{FF2B5EF4-FFF2-40B4-BE49-F238E27FC236}">
                <a16:creationId xmlns:a16="http://schemas.microsoft.com/office/drawing/2014/main" id="{1C978D83-0070-42B0-9023-9D02E6C26CD5}"/>
              </a:ext>
            </a:extLst>
          </p:cNvPr>
          <p:cNvSpPr/>
          <p:nvPr/>
        </p:nvSpPr>
        <p:spPr>
          <a:xfrm>
            <a:off x="188882" y="3229695"/>
            <a:ext cx="1049547" cy="6182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latin typeface="Arial"/>
                <a:cs typeface="Arial"/>
              </a:rPr>
              <a:t>1944</a:t>
            </a:r>
          </a:p>
          <a:p>
            <a:pPr algn="ctr"/>
            <a:r>
              <a:rPr lang="en-US" sz="1200" dirty="0">
                <a:solidFill>
                  <a:schemeClr val="tx1"/>
                </a:solidFill>
                <a:latin typeface="Arial"/>
                <a:cs typeface="Arial"/>
              </a:rPr>
              <a:t>Education Act</a:t>
            </a:r>
          </a:p>
        </p:txBody>
      </p:sp>
      <p:sp>
        <p:nvSpPr>
          <p:cNvPr id="25" name="Rectangle: Rounded Corners 24">
            <a:extLst>
              <a:ext uri="{FF2B5EF4-FFF2-40B4-BE49-F238E27FC236}">
                <a16:creationId xmlns:a16="http://schemas.microsoft.com/office/drawing/2014/main" id="{04878FAE-17A8-443D-B023-5DA327F47B95}"/>
              </a:ext>
            </a:extLst>
          </p:cNvPr>
          <p:cNvSpPr/>
          <p:nvPr/>
        </p:nvSpPr>
        <p:spPr>
          <a:xfrm>
            <a:off x="1065901" y="4034826"/>
            <a:ext cx="1063924" cy="7044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latin typeface="Arial"/>
                <a:cs typeface="Arial"/>
              </a:rPr>
              <a:t>1973</a:t>
            </a:r>
          </a:p>
          <a:p>
            <a:pPr algn="ctr"/>
            <a:r>
              <a:rPr lang="en-US" sz="1100" dirty="0">
                <a:solidFill>
                  <a:schemeClr val="tx1"/>
                </a:solidFill>
                <a:latin typeface="Arial"/>
                <a:cs typeface="Arial"/>
              </a:rPr>
              <a:t>Inquiry – Special Education</a:t>
            </a:r>
          </a:p>
        </p:txBody>
      </p:sp>
      <p:sp>
        <p:nvSpPr>
          <p:cNvPr id="28" name="Rectangle: Rounded Corners 27">
            <a:extLst>
              <a:ext uri="{FF2B5EF4-FFF2-40B4-BE49-F238E27FC236}">
                <a16:creationId xmlns:a16="http://schemas.microsoft.com/office/drawing/2014/main" id="{DAE0F1BF-340B-4DBA-8406-8944CFAF47C9}"/>
              </a:ext>
            </a:extLst>
          </p:cNvPr>
          <p:cNvSpPr/>
          <p:nvPr/>
        </p:nvSpPr>
        <p:spPr>
          <a:xfrm>
            <a:off x="2129824" y="3229694"/>
            <a:ext cx="1049547" cy="6182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latin typeface="Arial"/>
                <a:cs typeface="Arial"/>
              </a:rPr>
              <a:t>1974</a:t>
            </a:r>
          </a:p>
          <a:p>
            <a:pPr algn="ctr"/>
            <a:r>
              <a:rPr lang="en-US" sz="1200" dirty="0">
                <a:solidFill>
                  <a:schemeClr val="tx1"/>
                </a:solidFill>
                <a:latin typeface="Arial"/>
                <a:cs typeface="Arial"/>
              </a:rPr>
              <a:t>Warnock Report</a:t>
            </a:r>
          </a:p>
        </p:txBody>
      </p:sp>
      <p:sp>
        <p:nvSpPr>
          <p:cNvPr id="29" name="Rectangle: Rounded Corners 28">
            <a:extLst>
              <a:ext uri="{FF2B5EF4-FFF2-40B4-BE49-F238E27FC236}">
                <a16:creationId xmlns:a16="http://schemas.microsoft.com/office/drawing/2014/main" id="{14AFE202-4B8C-438D-AC65-AD09E0FEB27C}"/>
              </a:ext>
            </a:extLst>
          </p:cNvPr>
          <p:cNvSpPr/>
          <p:nvPr/>
        </p:nvSpPr>
        <p:spPr>
          <a:xfrm>
            <a:off x="3179371" y="4034828"/>
            <a:ext cx="1049547" cy="6182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latin typeface="Arial"/>
                <a:cs typeface="Arial"/>
              </a:rPr>
              <a:t>1991</a:t>
            </a:r>
          </a:p>
          <a:p>
            <a:pPr algn="ctr"/>
            <a:r>
              <a:rPr lang="en-US" sz="1200" dirty="0">
                <a:solidFill>
                  <a:schemeClr val="tx1"/>
                </a:solidFill>
                <a:latin typeface="Arial"/>
                <a:cs typeface="Arial"/>
              </a:rPr>
              <a:t>UNCRC</a:t>
            </a:r>
          </a:p>
        </p:txBody>
      </p:sp>
      <p:sp>
        <p:nvSpPr>
          <p:cNvPr id="30" name="Rectangle: Rounded Corners 29">
            <a:extLst>
              <a:ext uri="{FF2B5EF4-FFF2-40B4-BE49-F238E27FC236}">
                <a16:creationId xmlns:a16="http://schemas.microsoft.com/office/drawing/2014/main" id="{ED55BAF1-6753-4A91-8165-A29279E93A80}"/>
              </a:ext>
            </a:extLst>
          </p:cNvPr>
          <p:cNvSpPr/>
          <p:nvPr/>
        </p:nvSpPr>
        <p:spPr>
          <a:xfrm>
            <a:off x="4228919" y="3172185"/>
            <a:ext cx="1049547" cy="6182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latin typeface="Arial"/>
                <a:cs typeface="Arial"/>
              </a:rPr>
              <a:t>1994</a:t>
            </a:r>
          </a:p>
          <a:p>
            <a:pPr algn="ctr"/>
            <a:r>
              <a:rPr lang="en-US" sz="1200" dirty="0">
                <a:solidFill>
                  <a:schemeClr val="tx1"/>
                </a:solidFill>
                <a:latin typeface="Arial"/>
                <a:cs typeface="Arial"/>
              </a:rPr>
              <a:t>Salamanca Report</a:t>
            </a:r>
          </a:p>
        </p:txBody>
      </p:sp>
      <p:sp>
        <p:nvSpPr>
          <p:cNvPr id="31" name="Rectangle: Rounded Corners 30">
            <a:extLst>
              <a:ext uri="{FF2B5EF4-FFF2-40B4-BE49-F238E27FC236}">
                <a16:creationId xmlns:a16="http://schemas.microsoft.com/office/drawing/2014/main" id="{DD5C2614-C129-4ADB-A860-AEBAF7811198}"/>
              </a:ext>
            </a:extLst>
          </p:cNvPr>
          <p:cNvSpPr/>
          <p:nvPr/>
        </p:nvSpPr>
        <p:spPr>
          <a:xfrm>
            <a:off x="5307222" y="4034827"/>
            <a:ext cx="1049547" cy="6182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latin typeface="Arial"/>
                <a:cs typeface="Arial"/>
              </a:rPr>
              <a:t>1995</a:t>
            </a:r>
          </a:p>
          <a:p>
            <a:pPr algn="ctr"/>
            <a:r>
              <a:rPr lang="en-US" sz="1200" dirty="0">
                <a:solidFill>
                  <a:schemeClr val="tx1"/>
                </a:solidFill>
                <a:latin typeface="Arial"/>
                <a:cs typeface="Arial"/>
              </a:rPr>
              <a:t>Disability Act</a:t>
            </a:r>
            <a:endParaRPr lang="en-US" sz="1200" dirty="0">
              <a:latin typeface="Arial"/>
              <a:cs typeface="Arial"/>
            </a:endParaRPr>
          </a:p>
        </p:txBody>
      </p:sp>
      <p:sp>
        <p:nvSpPr>
          <p:cNvPr id="32" name="Rectangle: Rounded Corners 31">
            <a:extLst>
              <a:ext uri="{FF2B5EF4-FFF2-40B4-BE49-F238E27FC236}">
                <a16:creationId xmlns:a16="http://schemas.microsoft.com/office/drawing/2014/main" id="{F816CFFB-3FF7-41A5-8D5F-19954E4429B6}"/>
              </a:ext>
            </a:extLst>
          </p:cNvPr>
          <p:cNvSpPr/>
          <p:nvPr/>
        </p:nvSpPr>
        <p:spPr>
          <a:xfrm>
            <a:off x="6356767" y="3229693"/>
            <a:ext cx="1049547" cy="6182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latin typeface="Arial"/>
                <a:cs typeface="Arial"/>
              </a:rPr>
              <a:t>1996</a:t>
            </a:r>
          </a:p>
          <a:p>
            <a:pPr algn="ctr"/>
            <a:r>
              <a:rPr lang="en-US" sz="1200" dirty="0">
                <a:solidFill>
                  <a:schemeClr val="tx1"/>
                </a:solidFill>
                <a:latin typeface="Arial"/>
                <a:cs typeface="Arial"/>
              </a:rPr>
              <a:t>Education Act</a:t>
            </a:r>
          </a:p>
        </p:txBody>
      </p:sp>
      <p:sp>
        <p:nvSpPr>
          <p:cNvPr id="33" name="Rectangle: Rounded Corners 32">
            <a:extLst>
              <a:ext uri="{FF2B5EF4-FFF2-40B4-BE49-F238E27FC236}">
                <a16:creationId xmlns:a16="http://schemas.microsoft.com/office/drawing/2014/main" id="{FDDA2D93-29D9-4745-9804-9260A9E88E19}"/>
              </a:ext>
            </a:extLst>
          </p:cNvPr>
          <p:cNvSpPr/>
          <p:nvPr/>
        </p:nvSpPr>
        <p:spPr>
          <a:xfrm>
            <a:off x="7406315" y="4034827"/>
            <a:ext cx="1049547" cy="6182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latin typeface="Arial"/>
                <a:cs typeface="Arial"/>
              </a:rPr>
              <a:t>2004</a:t>
            </a:r>
          </a:p>
          <a:p>
            <a:pPr algn="ctr"/>
            <a:r>
              <a:rPr lang="en-US" sz="1200">
                <a:solidFill>
                  <a:schemeClr val="tx1"/>
                </a:solidFill>
                <a:latin typeface="Arial"/>
                <a:cs typeface="Arial"/>
              </a:rPr>
              <a:t>Children Act</a:t>
            </a:r>
            <a:endParaRPr lang="en-US" sz="1200" dirty="0">
              <a:solidFill>
                <a:schemeClr val="tx1"/>
              </a:solidFill>
              <a:latin typeface="Arial"/>
              <a:cs typeface="Arial"/>
            </a:endParaRPr>
          </a:p>
        </p:txBody>
      </p:sp>
      <p:sp>
        <p:nvSpPr>
          <p:cNvPr id="34" name="Rectangle: Rounded Corners 33">
            <a:extLst>
              <a:ext uri="{FF2B5EF4-FFF2-40B4-BE49-F238E27FC236}">
                <a16:creationId xmlns:a16="http://schemas.microsoft.com/office/drawing/2014/main" id="{13D5DF1F-1103-48FE-8782-1CC979D4DF13}"/>
              </a:ext>
            </a:extLst>
          </p:cNvPr>
          <p:cNvSpPr/>
          <p:nvPr/>
        </p:nvSpPr>
        <p:spPr>
          <a:xfrm>
            <a:off x="8455863" y="3229695"/>
            <a:ext cx="1049547" cy="6182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latin typeface="Arial"/>
                <a:cs typeface="Arial"/>
              </a:rPr>
              <a:t>2010</a:t>
            </a:r>
          </a:p>
          <a:p>
            <a:pPr algn="ctr"/>
            <a:r>
              <a:rPr lang="en-US" sz="1200" dirty="0">
                <a:solidFill>
                  <a:schemeClr val="tx1"/>
                </a:solidFill>
                <a:latin typeface="Arial"/>
                <a:cs typeface="Arial"/>
              </a:rPr>
              <a:t>Equality Act</a:t>
            </a:r>
          </a:p>
        </p:txBody>
      </p:sp>
      <p:sp>
        <p:nvSpPr>
          <p:cNvPr id="35" name="Rectangle: Rounded Corners 34">
            <a:extLst>
              <a:ext uri="{FF2B5EF4-FFF2-40B4-BE49-F238E27FC236}">
                <a16:creationId xmlns:a16="http://schemas.microsoft.com/office/drawing/2014/main" id="{73872EC6-5750-4727-BE52-C42B828626FC}"/>
              </a:ext>
            </a:extLst>
          </p:cNvPr>
          <p:cNvSpPr/>
          <p:nvPr/>
        </p:nvSpPr>
        <p:spPr>
          <a:xfrm>
            <a:off x="9433524" y="3934185"/>
            <a:ext cx="1121433" cy="8051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latin typeface="Arial"/>
                <a:cs typeface="Arial"/>
              </a:rPr>
              <a:t>2014 </a:t>
            </a:r>
          </a:p>
          <a:p>
            <a:pPr algn="ctr"/>
            <a:r>
              <a:rPr lang="en-US" sz="1100" dirty="0">
                <a:solidFill>
                  <a:schemeClr val="tx1"/>
                </a:solidFill>
                <a:latin typeface="Arial"/>
                <a:cs typeface="Arial"/>
              </a:rPr>
              <a:t>Government endorses Social Model</a:t>
            </a:r>
          </a:p>
        </p:txBody>
      </p:sp>
      <p:sp>
        <p:nvSpPr>
          <p:cNvPr id="36" name="Rectangle: Rounded Corners 35">
            <a:extLst>
              <a:ext uri="{FF2B5EF4-FFF2-40B4-BE49-F238E27FC236}">
                <a16:creationId xmlns:a16="http://schemas.microsoft.com/office/drawing/2014/main" id="{4356F196-272D-48D9-8C44-A97BA314DAAF}"/>
              </a:ext>
            </a:extLst>
          </p:cNvPr>
          <p:cNvSpPr/>
          <p:nvPr/>
        </p:nvSpPr>
        <p:spPr>
          <a:xfrm>
            <a:off x="10554957" y="2870262"/>
            <a:ext cx="1121434" cy="10639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latin typeface="Arial"/>
                <a:cs typeface="Arial"/>
              </a:rPr>
              <a:t>2018</a:t>
            </a:r>
          </a:p>
          <a:p>
            <a:pPr algn="ctr"/>
            <a:r>
              <a:rPr lang="en-US" sz="1100" dirty="0">
                <a:solidFill>
                  <a:schemeClr val="tx1"/>
                </a:solidFill>
                <a:latin typeface="Arial"/>
                <a:cs typeface="Arial"/>
              </a:rPr>
              <a:t>Additional Learning Needs and Educational Tribunal Act</a:t>
            </a:r>
          </a:p>
        </p:txBody>
      </p:sp>
      <p:pic>
        <p:nvPicPr>
          <p:cNvPr id="8" name="Picture 8" descr="A screenshot of a cell phone&#10;&#10;Description automatically generated">
            <a:extLst>
              <a:ext uri="{FF2B5EF4-FFF2-40B4-BE49-F238E27FC236}">
                <a16:creationId xmlns:a16="http://schemas.microsoft.com/office/drawing/2014/main" id="{392F6AD9-EDF2-4A3E-93DA-8F272531C4D6}"/>
              </a:ext>
            </a:extLst>
          </p:cNvPr>
          <p:cNvPicPr>
            <a:picLocks noChangeAspect="1"/>
          </p:cNvPicPr>
          <p:nvPr/>
        </p:nvPicPr>
        <p:blipFill>
          <a:blip r:embed="rId3"/>
          <a:stretch>
            <a:fillRect/>
          </a:stretch>
        </p:blipFill>
        <p:spPr>
          <a:xfrm>
            <a:off x="9195759" y="5011916"/>
            <a:ext cx="2743200" cy="1549940"/>
          </a:xfrm>
          <a:prstGeom prst="rect">
            <a:avLst/>
          </a:prstGeom>
        </p:spPr>
      </p:pic>
      <p:sp>
        <p:nvSpPr>
          <p:cNvPr id="7" name="TextBox 6">
            <a:extLst>
              <a:ext uri="{FF2B5EF4-FFF2-40B4-BE49-F238E27FC236}">
                <a16:creationId xmlns:a16="http://schemas.microsoft.com/office/drawing/2014/main" id="{83C8F7F2-7880-4BF6-BBF1-C757A092DA17}"/>
              </a:ext>
            </a:extLst>
          </p:cNvPr>
          <p:cNvSpPr txBox="1"/>
          <p:nvPr/>
        </p:nvSpPr>
        <p:spPr>
          <a:xfrm>
            <a:off x="7743645" y="269719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Arial"/>
                <a:cs typeface="Arial"/>
              </a:rPr>
              <a:t>Crabtree, (2013)</a:t>
            </a:r>
            <a:endParaRPr lang="en-US" sz="1200" dirty="0">
              <a:latin typeface="Arial"/>
              <a:cs typeface="Arial"/>
            </a:endParaRPr>
          </a:p>
        </p:txBody>
      </p:sp>
      <p:sp>
        <p:nvSpPr>
          <p:cNvPr id="9" name="TextBox 8">
            <a:extLst>
              <a:ext uri="{FF2B5EF4-FFF2-40B4-BE49-F238E27FC236}">
                <a16:creationId xmlns:a16="http://schemas.microsoft.com/office/drawing/2014/main" id="{987E7DE7-F7CF-4DCB-8AFD-76EC799168AA}"/>
              </a:ext>
            </a:extLst>
          </p:cNvPr>
          <p:cNvSpPr txBox="1"/>
          <p:nvPr/>
        </p:nvSpPr>
        <p:spPr>
          <a:xfrm>
            <a:off x="5960853" y="274032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Oliver, (1990)</a:t>
            </a:r>
          </a:p>
        </p:txBody>
      </p:sp>
      <p:sp>
        <p:nvSpPr>
          <p:cNvPr id="10" name="TextBox 9">
            <a:extLst>
              <a:ext uri="{FF2B5EF4-FFF2-40B4-BE49-F238E27FC236}">
                <a16:creationId xmlns:a16="http://schemas.microsoft.com/office/drawing/2014/main" id="{0BB28199-45AF-40BD-8D60-589242DF9EC1}"/>
              </a:ext>
            </a:extLst>
          </p:cNvPr>
          <p:cNvSpPr txBox="1"/>
          <p:nvPr/>
        </p:nvSpPr>
        <p:spPr>
          <a:xfrm>
            <a:off x="9368287" y="655032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Booth, T., Ainscow, M. (2002)</a:t>
            </a:r>
          </a:p>
        </p:txBody>
      </p:sp>
      <p:pic>
        <p:nvPicPr>
          <p:cNvPr id="11" name="Picture 11" descr="A screenshot of a cell phone&#10;&#10;Description automatically generated">
            <a:extLst>
              <a:ext uri="{FF2B5EF4-FFF2-40B4-BE49-F238E27FC236}">
                <a16:creationId xmlns:a16="http://schemas.microsoft.com/office/drawing/2014/main" id="{879EFE3C-577D-4745-ABC1-9702FB569B73}"/>
              </a:ext>
            </a:extLst>
          </p:cNvPr>
          <p:cNvPicPr>
            <a:picLocks noChangeAspect="1"/>
          </p:cNvPicPr>
          <p:nvPr/>
        </p:nvPicPr>
        <p:blipFill>
          <a:blip r:embed="rId4"/>
          <a:stretch>
            <a:fillRect/>
          </a:stretch>
        </p:blipFill>
        <p:spPr>
          <a:xfrm>
            <a:off x="612475" y="5015362"/>
            <a:ext cx="2743200" cy="1543050"/>
          </a:xfrm>
          <a:prstGeom prst="rect">
            <a:avLst/>
          </a:prstGeom>
        </p:spPr>
      </p:pic>
      <p:sp>
        <p:nvSpPr>
          <p:cNvPr id="12" name="TextBox 11">
            <a:extLst>
              <a:ext uri="{FF2B5EF4-FFF2-40B4-BE49-F238E27FC236}">
                <a16:creationId xmlns:a16="http://schemas.microsoft.com/office/drawing/2014/main" id="{9FA3B7EF-0F41-4B59-891A-1560DA12FD62}"/>
              </a:ext>
            </a:extLst>
          </p:cNvPr>
          <p:cNvSpPr txBox="1"/>
          <p:nvPr/>
        </p:nvSpPr>
        <p:spPr>
          <a:xfrm>
            <a:off x="1503871" y="655032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Mencap, n.d.</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16AA0-01DF-47B0-A329-55E9DF4EFB48}"/>
              </a:ext>
            </a:extLst>
          </p:cNvPr>
          <p:cNvSpPr>
            <a:spLocks noGrp="1"/>
          </p:cNvSpPr>
          <p:nvPr>
            <p:ph type="title"/>
          </p:nvPr>
        </p:nvSpPr>
        <p:spPr>
          <a:xfrm>
            <a:off x="626738" y="606150"/>
            <a:ext cx="11102656" cy="4385726"/>
          </a:xfrm>
        </p:spPr>
        <p:txBody>
          <a:bodyPr>
            <a:normAutofit fontScale="90000"/>
          </a:bodyPr>
          <a:lstStyle/>
          <a:p>
            <a:pPr marL="571500" indent="-571500">
              <a:buFont typeface="Arial"/>
              <a:buChar char="•"/>
            </a:pPr>
            <a:r>
              <a:rPr lang="en-US" dirty="0">
                <a:latin typeface="Arial"/>
                <a:cs typeface="Arial"/>
              </a:rPr>
              <a:t>References:</a:t>
            </a:r>
            <a:br>
              <a:rPr lang="en-US" dirty="0">
                <a:latin typeface="Arial"/>
                <a:cs typeface="Arial"/>
              </a:rPr>
            </a:br>
            <a:br>
              <a:rPr lang="en-US" dirty="0"/>
            </a:br>
            <a:r>
              <a:rPr lang="en-US" sz="1200" dirty="0">
                <a:latin typeface="Arial"/>
                <a:cs typeface="Arial"/>
              </a:rPr>
              <a:t>Crabtree, D. (2013) </a:t>
            </a:r>
            <a:r>
              <a:rPr lang="en-US" sz="1200" i="1" dirty="0">
                <a:latin typeface="Arial"/>
                <a:cs typeface="Arial"/>
              </a:rPr>
              <a:t>Models of disability p.</a:t>
            </a:r>
            <a:r>
              <a:rPr lang="en-US" sz="1200" i="1" dirty="0">
                <a:latin typeface="Arial"/>
                <a:ea typeface="+mj-lt"/>
                <a:cs typeface="Arial"/>
              </a:rPr>
              <a:t>2  </a:t>
            </a:r>
            <a:r>
              <a:rPr lang="en-US" sz="1200" dirty="0">
                <a:ea typeface="+mj-lt"/>
                <a:cs typeface="+mj-lt"/>
                <a:hlinkClick r:id="rId2"/>
              </a:rPr>
              <a:t>https://englishagenda.britishcouncil.org/sites/default/files/attachments/models_of_disability.pdf</a:t>
            </a:r>
            <a:r>
              <a:rPr lang="en-US" dirty="0"/>
              <a:t> </a:t>
            </a:r>
            <a:r>
              <a:rPr lang="en-US" sz="1200" dirty="0">
                <a:latin typeface="Arial"/>
                <a:cs typeface="Arial"/>
              </a:rPr>
              <a:t>Accessed on 1/8/20</a:t>
            </a:r>
            <a:br>
              <a:rPr lang="en-US" sz="1200" dirty="0">
                <a:latin typeface="Arial"/>
                <a:cs typeface="Arial"/>
              </a:rPr>
            </a:br>
            <a:br>
              <a:rPr lang="en-US" sz="1200" dirty="0">
                <a:latin typeface="Arial"/>
                <a:cs typeface="Arial"/>
              </a:rPr>
            </a:br>
            <a:r>
              <a:rPr lang="en-US" sz="1200" dirty="0">
                <a:latin typeface="Arial"/>
                <a:cs typeface="Arial"/>
              </a:rPr>
              <a:t>Booth, T., and  Ainscow, M. (2002)</a:t>
            </a:r>
            <a:r>
              <a:rPr lang="en-US" sz="1200" i="1" dirty="0">
                <a:latin typeface="Arial"/>
                <a:cs typeface="Arial"/>
              </a:rPr>
              <a:t> Index for Inclusion developing learning and participation in schools </a:t>
            </a:r>
            <a:r>
              <a:rPr lang="en-US" sz="1200" dirty="0">
                <a:latin typeface="Arial"/>
                <a:cs typeface="Arial"/>
              </a:rPr>
              <a:t>Centre for Studies in Inclusive Education p.7 </a:t>
            </a:r>
            <a:r>
              <a:rPr lang="en-US" sz="1200" dirty="0">
                <a:ea typeface="+mj-lt"/>
                <a:cs typeface="+mj-lt"/>
                <a:hlinkClick r:id="rId3"/>
              </a:rPr>
              <a:t>https://www.eenet.org.uk/resources/docs/Index%20English.pdf</a:t>
            </a:r>
            <a:r>
              <a:rPr lang="en-US" sz="1200" dirty="0">
                <a:ea typeface="+mj-lt"/>
                <a:cs typeface="+mj-lt"/>
              </a:rPr>
              <a:t> </a:t>
            </a:r>
            <a:r>
              <a:rPr lang="en-US" sz="1200" dirty="0">
                <a:latin typeface="Arial"/>
                <a:cs typeface="Arial"/>
              </a:rPr>
              <a:t>Accessed on 1/8/20 </a:t>
            </a:r>
            <a:br>
              <a:rPr lang="en-US" sz="1200" dirty="0">
                <a:latin typeface="Arial"/>
                <a:cs typeface="Arial"/>
              </a:rPr>
            </a:br>
            <a:br>
              <a:rPr lang="en-US" sz="1200" dirty="0">
                <a:latin typeface="Arial"/>
                <a:cs typeface="Arial"/>
              </a:rPr>
            </a:br>
            <a:r>
              <a:rPr lang="en-US" sz="1200" dirty="0">
                <a:latin typeface="Arial"/>
                <a:cs typeface="Arial"/>
              </a:rPr>
              <a:t>Durrell, S. (2014) </a:t>
            </a:r>
            <a:r>
              <a:rPr lang="en-US" sz="1200" i="1" dirty="0">
                <a:latin typeface="Arial"/>
                <a:cs typeface="Arial"/>
              </a:rPr>
              <a:t> </a:t>
            </a:r>
            <a:r>
              <a:rPr lang="en-US" sz="1200" i="1" dirty="0">
                <a:latin typeface="Arial"/>
                <a:ea typeface="+mj-lt"/>
                <a:cs typeface="+mj-lt"/>
              </a:rPr>
              <a:t>How the social model of disability evolved : </a:t>
            </a:r>
            <a:r>
              <a:rPr lang="en-US" sz="1200" dirty="0">
                <a:latin typeface="Arial"/>
                <a:ea typeface="+mj-lt"/>
                <a:cs typeface="+mj-lt"/>
              </a:rPr>
              <a:t>Nursing Times Vol.110, </a:t>
            </a:r>
            <a:r>
              <a:rPr lang="en-US" sz="1200" dirty="0" err="1">
                <a:latin typeface="Arial"/>
                <a:ea typeface="+mj-lt"/>
                <a:cs typeface="+mj-lt"/>
              </a:rPr>
              <a:t>Iss</a:t>
            </a:r>
            <a:r>
              <a:rPr lang="en-US" sz="1200" dirty="0">
                <a:latin typeface="Arial"/>
                <a:ea typeface="+mj-lt"/>
                <a:cs typeface="+mj-lt"/>
              </a:rPr>
              <a:t>. 50. P.20-22 </a:t>
            </a:r>
            <a:r>
              <a:rPr lang="en-US" sz="1200" dirty="0">
                <a:ea typeface="+mj-lt"/>
                <a:cs typeface="+mj-lt"/>
                <a:hlinkClick r:id="rId4"/>
              </a:rPr>
              <a:t>https://search-proquest</a:t>
            </a:r>
            <a:br>
              <a:rPr lang="en-US" sz="1200" dirty="0">
                <a:ea typeface="+mj-lt"/>
                <a:cs typeface="+mj-lt"/>
                <a:hlinkClick r:id="rId4"/>
              </a:rPr>
            </a:br>
            <a:r>
              <a:rPr lang="en-US" sz="1200" dirty="0">
                <a:ea typeface="+mj-lt"/>
                <a:cs typeface="+mj-lt"/>
                <a:hlinkClick r:id="rId4"/>
              </a:rPr>
              <a:t>-com.ezproxy.uwtsd.ac.uk/docview/1639831560?accountid=130472&amp;rfr_id=info%3Axri%2Fsid%3Aprimo</a:t>
            </a:r>
            <a:r>
              <a:rPr lang="en-US" sz="1200" dirty="0">
                <a:ea typeface="+mj-lt"/>
                <a:cs typeface="+mj-lt"/>
              </a:rPr>
              <a:t>  Accessed on 1/8/20</a:t>
            </a:r>
            <a:br>
              <a:rPr lang="en-US" sz="1200" dirty="0"/>
            </a:br>
            <a:br>
              <a:rPr lang="en-US" sz="1200" dirty="0"/>
            </a:br>
            <a:r>
              <a:rPr lang="en-US" sz="1200" dirty="0"/>
              <a:t>Mencap n.d.  </a:t>
            </a:r>
            <a:r>
              <a:rPr lang="en-US" sz="1200" dirty="0">
                <a:ea typeface="+mj-lt"/>
                <a:cs typeface="+mj-lt"/>
                <a:hlinkClick r:id="rId5"/>
              </a:rPr>
              <a:t>https://www.mencap.org.uk/learning-disability-explained/research-and-statistics/children-research-and-statistics</a:t>
            </a:r>
            <a:r>
              <a:rPr lang="en-US" sz="1200" dirty="0"/>
              <a:t> Accessed on 1/8/20</a:t>
            </a:r>
            <a:br>
              <a:rPr lang="en-US" sz="1200" dirty="0"/>
            </a:br>
            <a:br>
              <a:rPr lang="en-US" sz="1200" dirty="0"/>
            </a:br>
            <a:br>
              <a:rPr lang="en-US" sz="1200" dirty="0"/>
            </a:br>
            <a:r>
              <a:rPr lang="en-US" sz="1200" dirty="0"/>
              <a:t>Oliver, M. (1990) </a:t>
            </a:r>
            <a:r>
              <a:rPr lang="en-US" sz="1200" dirty="0">
                <a:ea typeface="+mj-lt"/>
                <a:cs typeface="+mj-lt"/>
              </a:rPr>
              <a:t>The Individual and Social Models of Disability p.3 </a:t>
            </a:r>
            <a:r>
              <a:rPr lang="en-US" sz="1200" dirty="0">
                <a:ea typeface="+mj-lt"/>
                <a:cs typeface="+mj-lt"/>
                <a:hlinkClick r:id="rId6"/>
              </a:rPr>
              <a:t>https://disability-studies.leeds.ac.uk/wp-content/uploads/sites/40/library/Oliver-in-soc-dis.pdf</a:t>
            </a:r>
            <a:r>
              <a:rPr lang="en-US" sz="1200" dirty="0">
                <a:ea typeface="+mj-lt"/>
                <a:cs typeface="+mj-lt"/>
              </a:rPr>
              <a:t> Accessed on 1/8/20</a:t>
            </a:r>
            <a:br>
              <a:rPr lang="en-US" sz="1200" dirty="0"/>
            </a:br>
            <a:br>
              <a:rPr lang="en-US" sz="1200" dirty="0"/>
            </a:br>
            <a:r>
              <a:rPr lang="en-US" sz="1200" dirty="0">
                <a:latin typeface="Arial"/>
                <a:cs typeface="Arial"/>
              </a:rPr>
              <a:t>Shakespeare, T. (2010) "</a:t>
            </a:r>
            <a:r>
              <a:rPr lang="en-US" sz="1200" i="1" dirty="0">
                <a:latin typeface="Arial"/>
                <a:cs typeface="Arial"/>
              </a:rPr>
              <a:t>The Social Model of Disability" </a:t>
            </a:r>
            <a:r>
              <a:rPr lang="en-US" sz="1200" dirty="0">
                <a:latin typeface="Arial"/>
                <a:cs typeface="Arial"/>
              </a:rPr>
              <a:t>The Disability Studies Reader p.</a:t>
            </a:r>
            <a:r>
              <a:rPr lang="en-US" sz="1200" dirty="0">
                <a:latin typeface="Arial"/>
                <a:ea typeface="+mj-lt"/>
                <a:cs typeface="Arial"/>
              </a:rPr>
              <a:t>4</a:t>
            </a:r>
            <a:r>
              <a:rPr lang="en-US" sz="1200" dirty="0">
                <a:ea typeface="+mj-lt"/>
                <a:cs typeface="+mj-lt"/>
                <a:hlinkClick r:id="rId7"/>
              </a:rPr>
              <a:t>http://thedigitalcommons.org/docs/shakespeare_social-model-of-disability.pdf</a:t>
            </a:r>
            <a:r>
              <a:rPr lang="en-US" sz="1200" dirty="0">
                <a:ea typeface="+mj-lt"/>
                <a:cs typeface="+mj-lt"/>
              </a:rPr>
              <a:t> Accessed on 1/8/20</a:t>
            </a:r>
            <a:br>
              <a:rPr lang="en-US" sz="1200" dirty="0">
                <a:ea typeface="+mj-lt"/>
                <a:cs typeface="+mj-lt"/>
              </a:rPr>
            </a:br>
            <a:endParaRPr lang="en-US" sz="1200" dirty="0">
              <a:latin typeface="Arial"/>
              <a:cs typeface="Arial"/>
            </a:endParaRPr>
          </a:p>
        </p:txBody>
      </p:sp>
    </p:spTree>
    <p:extLst>
      <p:ext uri="{BB962C8B-B14F-4D97-AF65-F5344CB8AC3E}">
        <p14:creationId xmlns:p14="http://schemas.microsoft.com/office/powerpoint/2010/main" val="3267828665"/>
      </p:ext>
    </p:extLst>
  </p:cSld>
  <p:clrMapOvr>
    <a:masterClrMapping/>
  </p:clrMapOvr>
</p:sld>
</file>

<file path=ppt/theme/theme1.xml><?xml version="1.0" encoding="utf-8"?>
<a:theme xmlns:a="http://schemas.openxmlformats.org/drawingml/2006/main" name="AccentBoxVTI">
  <a:themeElements>
    <a:clrScheme name="AnalogousFromLightSeedRightStep">
      <a:dk1>
        <a:srgbClr val="000000"/>
      </a:dk1>
      <a:lt1>
        <a:srgbClr val="FFFFFF"/>
      </a:lt1>
      <a:dk2>
        <a:srgbClr val="233D3C"/>
      </a:dk2>
      <a:lt2>
        <a:srgbClr val="E4E8EA"/>
      </a:lt2>
      <a:accent1>
        <a:srgbClr val="EE876B"/>
      </a:accent1>
      <a:accent2>
        <a:srgbClr val="D4952A"/>
      </a:accent2>
      <a:accent3>
        <a:srgbClr val="A3A84D"/>
      </a:accent3>
      <a:accent4>
        <a:srgbClr val="7BB23B"/>
      </a:accent4>
      <a:accent5>
        <a:srgbClr val="41BA30"/>
      </a:accent5>
      <a:accent6>
        <a:srgbClr val="30BA59"/>
      </a:accent6>
      <a:hlink>
        <a:srgbClr val="5C8B97"/>
      </a:hlink>
      <a:folHlink>
        <a:srgbClr val="848484"/>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AccentBoxVTI</vt:lpstr>
      <vt:lpstr>PowerPoint Presentation</vt:lpstr>
      <vt:lpstr>References:  Crabtree, D. (2013) Models of disability p.2  https://englishagenda.britishcouncil.org/sites/default/files/attachments/models_of_disability.pdf Accessed on 1/8/20  Booth, T., and  Ainscow, M. (2002) Index for Inclusion developing learning and participation in schools Centre for Studies in Inclusive Education p.7 https://www.eenet.org.uk/resources/docs/Index%20English.pdf Accessed on 1/8/20   Durrell, S. (2014)  How the social model of disability evolved : Nursing Times Vol.110, Iss. 50. P.20-22 https://search-proquest -com.ezproxy.uwtsd.ac.uk/docview/1639831560?accountid=130472&amp;rfr_id=info%3Axri%2Fsid%3Aprimo  Accessed on 1/8/20  Mencap n.d.  https://www.mencap.org.uk/learning-disability-explained/research-and-statistics/children-research-and-statistics Accessed on 1/8/20   Oliver, M. (1990) The Individual and Social Models of Disability p.3 https://disability-studies.leeds.ac.uk/wp-content/uploads/sites/40/library/Oliver-in-soc-dis.pdf Accessed on 1/8/20  Shakespeare, T. (2010) "The Social Model of Disability" The Disability Studies Reader p.4http://thedigitalcommons.org/docs/shakespeare_social-model-of-disability.pdf Accessed on 1/8/20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786</cp:revision>
  <dcterms:created xsi:type="dcterms:W3CDTF">2020-07-29T14:42:40Z</dcterms:created>
  <dcterms:modified xsi:type="dcterms:W3CDTF">2020-08-06T12:22:48Z</dcterms:modified>
</cp:coreProperties>
</file>