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38" r:id="rId1"/>
  </p:sldMasterIdLst>
  <p:sldIdLst>
    <p:sldId id="256" r:id="rId2"/>
    <p:sldId id="271" r:id="rId3"/>
    <p:sldId id="257" r:id="rId4"/>
    <p:sldId id="258" r:id="rId5"/>
    <p:sldId id="259" r:id="rId6"/>
    <p:sldId id="261" r:id="rId7"/>
    <p:sldId id="262" r:id="rId8"/>
    <p:sldId id="263" r:id="rId9"/>
    <p:sldId id="264" r:id="rId10"/>
    <p:sldId id="265" r:id="rId11"/>
    <p:sldId id="266" r:id="rId12"/>
    <p:sldId id="267" r:id="rId13"/>
    <p:sldId id="275" r:id="rId14"/>
    <p:sldId id="274"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35A373-C1EB-E9F6-1506-96DA195BA2B9}" v="4" dt="2024-10-11T00:20:41.4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nizhana Oliinichenko (2406093)" userId="S::2406093@student.uwtsd.ac.uk::ec9ef06e-d097-486d-9322-fea5ae4f49df" providerId="AD" clId="Web-{B04A6F31-799E-5200-D929-88FC0E4BCD58}"/>
    <pc:docChg chg="mod addSld delSld modSld modMainMaster addSection delSection setSldSz">
      <pc:chgData name="Snizhana Oliinichenko (2406093)" userId="S::2406093@student.uwtsd.ac.uk::ec9ef06e-d097-486d-9322-fea5ae4f49df" providerId="AD" clId="Web-{B04A6F31-799E-5200-D929-88FC0E4BCD58}" dt="2024-09-11T11:42:34.285" v="431" actId="20577"/>
      <pc:docMkLst>
        <pc:docMk/>
      </pc:docMkLst>
      <pc:sldChg chg="addSp delSp modSp mod">
        <pc:chgData name="Snizhana Oliinichenko (2406093)" userId="S::2406093@student.uwtsd.ac.uk::ec9ef06e-d097-486d-9322-fea5ae4f49df" providerId="AD" clId="Web-{B04A6F31-799E-5200-D929-88FC0E4BCD58}" dt="2024-09-11T10:41:39.778" v="82" actId="14100"/>
        <pc:sldMkLst>
          <pc:docMk/>
          <pc:sldMk cId="128632686" sldId="256"/>
        </pc:sldMkLst>
        <pc:spChg chg="mod ord">
          <ac:chgData name="Snizhana Oliinichenko (2406093)" userId="S::2406093@student.uwtsd.ac.uk::ec9ef06e-d097-486d-9322-fea5ae4f49df" providerId="AD" clId="Web-{B04A6F31-799E-5200-D929-88FC0E4BCD58}" dt="2024-09-11T10:41:39.778" v="82" actId="14100"/>
          <ac:spMkLst>
            <pc:docMk/>
            <pc:sldMk cId="128632686" sldId="256"/>
            <ac:spMk id="2" creationId="{00000000-0000-0000-0000-000000000000}"/>
          </ac:spMkLst>
        </pc:spChg>
        <pc:spChg chg="add del mod">
          <ac:chgData name="Snizhana Oliinichenko (2406093)" userId="S::2406093@student.uwtsd.ac.uk::ec9ef06e-d097-486d-9322-fea5ae4f49df" providerId="AD" clId="Web-{B04A6F31-799E-5200-D929-88FC0E4BCD58}" dt="2024-09-11T10:30:33.739" v="42"/>
          <ac:spMkLst>
            <pc:docMk/>
            <pc:sldMk cId="128632686" sldId="256"/>
            <ac:spMk id="6" creationId="{12A2411F-E4B6-3E4E-CD8A-A8A6BC31FDB8}"/>
          </ac:spMkLst>
        </pc:spChg>
        <pc:spChg chg="add del">
          <ac:chgData name="Snizhana Oliinichenko (2406093)" userId="S::2406093@student.uwtsd.ac.uk::ec9ef06e-d097-486d-9322-fea5ae4f49df" providerId="AD" clId="Web-{B04A6F31-799E-5200-D929-88FC0E4BCD58}" dt="2024-09-11T10:27:28.376" v="29"/>
          <ac:spMkLst>
            <pc:docMk/>
            <pc:sldMk cId="128632686" sldId="256"/>
            <ac:spMk id="56" creationId="{96A35EAA-ED80-4FF1-942C-82B1D483AF60}"/>
          </ac:spMkLst>
        </pc:spChg>
        <pc:spChg chg="add del">
          <ac:chgData name="Snizhana Oliinichenko (2406093)" userId="S::2406093@student.uwtsd.ac.uk::ec9ef06e-d097-486d-9322-fea5ae4f49df" providerId="AD" clId="Web-{B04A6F31-799E-5200-D929-88FC0E4BCD58}" dt="2024-09-11T10:27:28.376" v="29"/>
          <ac:spMkLst>
            <pc:docMk/>
            <pc:sldMk cId="128632686" sldId="256"/>
            <ac:spMk id="57" creationId="{D415F49B-3CBC-46CF-AFB5-988852D0479E}"/>
          </ac:spMkLst>
        </pc:spChg>
        <pc:spChg chg="add del">
          <ac:chgData name="Snizhana Oliinichenko (2406093)" userId="S::2406093@student.uwtsd.ac.uk::ec9ef06e-d097-486d-9322-fea5ae4f49df" providerId="AD" clId="Web-{B04A6F31-799E-5200-D929-88FC0E4BCD58}" dt="2024-09-11T10:27:28.376" v="29"/>
          <ac:spMkLst>
            <pc:docMk/>
            <pc:sldMk cId="128632686" sldId="256"/>
            <ac:spMk id="58" creationId="{C413E3EA-0697-4735-994B-169F5FA2CFE2}"/>
          </ac:spMkLst>
        </pc:spChg>
        <pc:spChg chg="add del">
          <ac:chgData name="Snizhana Oliinichenko (2406093)" userId="S::2406093@student.uwtsd.ac.uk::ec9ef06e-d097-486d-9322-fea5ae4f49df" providerId="AD" clId="Web-{B04A6F31-799E-5200-D929-88FC0E4BCD58}" dt="2024-09-11T10:27:28.376" v="29"/>
          <ac:spMkLst>
            <pc:docMk/>
            <pc:sldMk cId="128632686" sldId="256"/>
            <ac:spMk id="59" creationId="{1A253D7F-59E6-4CC0-8EC1-4344DBF69E26}"/>
          </ac:spMkLst>
        </pc:spChg>
        <pc:spChg chg="add del">
          <ac:chgData name="Snizhana Oliinichenko (2406093)" userId="S::2406093@student.uwtsd.ac.uk::ec9ef06e-d097-486d-9322-fea5ae4f49df" providerId="AD" clId="Web-{B04A6F31-799E-5200-D929-88FC0E4BCD58}" dt="2024-09-11T10:27:28.376" v="29"/>
          <ac:spMkLst>
            <pc:docMk/>
            <pc:sldMk cId="128632686" sldId="256"/>
            <ac:spMk id="60" creationId="{3FF234AE-3E75-44CF-BD40-421D97ACEFC6}"/>
          </ac:spMkLst>
        </pc:spChg>
        <pc:spChg chg="add del">
          <ac:chgData name="Snizhana Oliinichenko (2406093)" userId="S::2406093@student.uwtsd.ac.uk::ec9ef06e-d097-486d-9322-fea5ae4f49df" providerId="AD" clId="Web-{B04A6F31-799E-5200-D929-88FC0E4BCD58}" dt="2024-09-11T10:27:20.032" v="24"/>
          <ac:spMkLst>
            <pc:docMk/>
            <pc:sldMk cId="128632686" sldId="256"/>
            <ac:spMk id="65" creationId="{96A35EAA-ED80-4FF1-942C-82B1D483AF60}"/>
          </ac:spMkLst>
        </pc:spChg>
        <pc:spChg chg="add del">
          <ac:chgData name="Snizhana Oliinichenko (2406093)" userId="S::2406093@student.uwtsd.ac.uk::ec9ef06e-d097-486d-9322-fea5ae4f49df" providerId="AD" clId="Web-{B04A6F31-799E-5200-D929-88FC0E4BCD58}" dt="2024-09-11T10:27:20.032" v="24"/>
          <ac:spMkLst>
            <pc:docMk/>
            <pc:sldMk cId="128632686" sldId="256"/>
            <ac:spMk id="67" creationId="{D415F49B-3CBC-46CF-AFB5-988852D0479E}"/>
          </ac:spMkLst>
        </pc:spChg>
        <pc:spChg chg="add del">
          <ac:chgData name="Snizhana Oliinichenko (2406093)" userId="S::2406093@student.uwtsd.ac.uk::ec9ef06e-d097-486d-9322-fea5ae4f49df" providerId="AD" clId="Web-{B04A6F31-799E-5200-D929-88FC0E4BCD58}" dt="2024-09-11T10:27:20.032" v="24"/>
          <ac:spMkLst>
            <pc:docMk/>
            <pc:sldMk cId="128632686" sldId="256"/>
            <ac:spMk id="69" creationId="{C413E3EA-0697-4735-994B-169F5FA2CFE2}"/>
          </ac:spMkLst>
        </pc:spChg>
        <pc:spChg chg="add del">
          <ac:chgData name="Snizhana Oliinichenko (2406093)" userId="S::2406093@student.uwtsd.ac.uk::ec9ef06e-d097-486d-9322-fea5ae4f49df" providerId="AD" clId="Web-{B04A6F31-799E-5200-D929-88FC0E4BCD58}" dt="2024-09-11T10:27:20.032" v="24"/>
          <ac:spMkLst>
            <pc:docMk/>
            <pc:sldMk cId="128632686" sldId="256"/>
            <ac:spMk id="71" creationId="{1A253D7F-59E6-4CC0-8EC1-4344DBF69E26}"/>
          </ac:spMkLst>
        </pc:spChg>
        <pc:spChg chg="add del">
          <ac:chgData name="Snizhana Oliinichenko (2406093)" userId="S::2406093@student.uwtsd.ac.uk::ec9ef06e-d097-486d-9322-fea5ae4f49df" providerId="AD" clId="Web-{B04A6F31-799E-5200-D929-88FC0E4BCD58}" dt="2024-09-11T10:27:20.032" v="24"/>
          <ac:spMkLst>
            <pc:docMk/>
            <pc:sldMk cId="128632686" sldId="256"/>
            <ac:spMk id="73" creationId="{3FF234AE-3E75-44CF-BD40-421D97ACEFC6}"/>
          </ac:spMkLst>
        </pc:spChg>
        <pc:spChg chg="add del">
          <ac:chgData name="Snizhana Oliinichenko (2406093)" userId="S::2406093@student.uwtsd.ac.uk::ec9ef06e-d097-486d-9322-fea5ae4f49df" providerId="AD" clId="Web-{B04A6F31-799E-5200-D929-88FC0E4BCD58}" dt="2024-09-11T10:27:25.829" v="26"/>
          <ac:spMkLst>
            <pc:docMk/>
            <pc:sldMk cId="128632686" sldId="256"/>
            <ac:spMk id="75" creationId="{9C4B70C7-71FA-400C-B86E-DE58C7A8CE0F}"/>
          </ac:spMkLst>
        </pc:spChg>
        <pc:spChg chg="add del">
          <ac:chgData name="Snizhana Oliinichenko (2406093)" userId="S::2406093@student.uwtsd.ac.uk::ec9ef06e-d097-486d-9322-fea5ae4f49df" providerId="AD" clId="Web-{B04A6F31-799E-5200-D929-88FC0E4BCD58}" dt="2024-09-11T10:27:25.829" v="26"/>
          <ac:spMkLst>
            <pc:docMk/>
            <pc:sldMk cId="128632686" sldId="256"/>
            <ac:spMk id="76" creationId="{96A35EAA-ED80-4FF1-942C-82B1D483AF60}"/>
          </ac:spMkLst>
        </pc:spChg>
        <pc:spChg chg="add del">
          <ac:chgData name="Snizhana Oliinichenko (2406093)" userId="S::2406093@student.uwtsd.ac.uk::ec9ef06e-d097-486d-9322-fea5ae4f49df" providerId="AD" clId="Web-{B04A6F31-799E-5200-D929-88FC0E4BCD58}" dt="2024-09-11T10:27:25.829" v="26"/>
          <ac:spMkLst>
            <pc:docMk/>
            <pc:sldMk cId="128632686" sldId="256"/>
            <ac:spMk id="77" creationId="{5E3AE992-5538-478F-B852-0E21C4B2F73A}"/>
          </ac:spMkLst>
        </pc:spChg>
        <pc:spChg chg="add del">
          <ac:chgData name="Snizhana Oliinichenko (2406093)" userId="S::2406093@student.uwtsd.ac.uk::ec9ef06e-d097-486d-9322-fea5ae4f49df" providerId="AD" clId="Web-{B04A6F31-799E-5200-D929-88FC0E4BCD58}" dt="2024-09-11T10:27:25.829" v="26"/>
          <ac:spMkLst>
            <pc:docMk/>
            <pc:sldMk cId="128632686" sldId="256"/>
            <ac:spMk id="78" creationId="{D415F49B-3CBC-46CF-AFB5-988852D0479E}"/>
          </ac:spMkLst>
        </pc:spChg>
        <pc:spChg chg="add del">
          <ac:chgData name="Snizhana Oliinichenko (2406093)" userId="S::2406093@student.uwtsd.ac.uk::ec9ef06e-d097-486d-9322-fea5ae4f49df" providerId="AD" clId="Web-{B04A6F31-799E-5200-D929-88FC0E4BCD58}" dt="2024-09-11T10:27:25.829" v="26"/>
          <ac:spMkLst>
            <pc:docMk/>
            <pc:sldMk cId="128632686" sldId="256"/>
            <ac:spMk id="79" creationId="{C413E3EA-0697-4735-994B-169F5FA2CFE2}"/>
          </ac:spMkLst>
        </pc:spChg>
        <pc:spChg chg="add del">
          <ac:chgData name="Snizhana Oliinichenko (2406093)" userId="S::2406093@student.uwtsd.ac.uk::ec9ef06e-d097-486d-9322-fea5ae4f49df" providerId="AD" clId="Web-{B04A6F31-799E-5200-D929-88FC0E4BCD58}" dt="2024-09-11T10:27:25.829" v="26"/>
          <ac:spMkLst>
            <pc:docMk/>
            <pc:sldMk cId="128632686" sldId="256"/>
            <ac:spMk id="80" creationId="{85BADB82-1D21-4A04-B348-FB9F793638A8}"/>
          </ac:spMkLst>
        </pc:spChg>
        <pc:spChg chg="add del">
          <ac:chgData name="Snizhana Oliinichenko (2406093)" userId="S::2406093@student.uwtsd.ac.uk::ec9ef06e-d097-486d-9322-fea5ae4f49df" providerId="AD" clId="Web-{B04A6F31-799E-5200-D929-88FC0E4BCD58}" dt="2024-09-11T10:27:25.829" v="26"/>
          <ac:spMkLst>
            <pc:docMk/>
            <pc:sldMk cId="128632686" sldId="256"/>
            <ac:spMk id="81" creationId="{9D9D598A-596E-4D80-9ADE-3CB6BA1AD045}"/>
          </ac:spMkLst>
        </pc:spChg>
        <pc:spChg chg="add del">
          <ac:chgData name="Snizhana Oliinichenko (2406093)" userId="S::2406093@student.uwtsd.ac.uk::ec9ef06e-d097-486d-9322-fea5ae4f49df" providerId="AD" clId="Web-{B04A6F31-799E-5200-D929-88FC0E4BCD58}" dt="2024-09-11T10:27:28.360" v="28"/>
          <ac:spMkLst>
            <pc:docMk/>
            <pc:sldMk cId="128632686" sldId="256"/>
            <ac:spMk id="83" creationId="{96A35EAA-ED80-4FF1-942C-82B1D483AF60}"/>
          </ac:spMkLst>
        </pc:spChg>
        <pc:spChg chg="add del">
          <ac:chgData name="Snizhana Oliinichenko (2406093)" userId="S::2406093@student.uwtsd.ac.uk::ec9ef06e-d097-486d-9322-fea5ae4f49df" providerId="AD" clId="Web-{B04A6F31-799E-5200-D929-88FC0E4BCD58}" dt="2024-09-11T10:27:28.360" v="28"/>
          <ac:spMkLst>
            <pc:docMk/>
            <pc:sldMk cId="128632686" sldId="256"/>
            <ac:spMk id="84" creationId="{D415F49B-3CBC-46CF-AFB5-988852D0479E}"/>
          </ac:spMkLst>
        </pc:spChg>
        <pc:spChg chg="add del">
          <ac:chgData name="Snizhana Oliinichenko (2406093)" userId="S::2406093@student.uwtsd.ac.uk::ec9ef06e-d097-486d-9322-fea5ae4f49df" providerId="AD" clId="Web-{B04A6F31-799E-5200-D929-88FC0E4BCD58}" dt="2024-09-11T10:27:28.360" v="28"/>
          <ac:spMkLst>
            <pc:docMk/>
            <pc:sldMk cId="128632686" sldId="256"/>
            <ac:spMk id="85" creationId="{83AF9C6E-31D5-480C-AE10-9BA3E4ED1A5B}"/>
          </ac:spMkLst>
        </pc:spChg>
        <pc:spChg chg="add del">
          <ac:chgData name="Snizhana Oliinichenko (2406093)" userId="S::2406093@student.uwtsd.ac.uk::ec9ef06e-d097-486d-9322-fea5ae4f49df" providerId="AD" clId="Web-{B04A6F31-799E-5200-D929-88FC0E4BCD58}" dt="2024-09-11T10:27:28.360" v="28"/>
          <ac:spMkLst>
            <pc:docMk/>
            <pc:sldMk cId="128632686" sldId="256"/>
            <ac:spMk id="86" creationId="{31139EDA-9FCD-4FD3-9B08-FB9334D6B440}"/>
          </ac:spMkLst>
        </pc:spChg>
        <pc:spChg chg="add del">
          <ac:chgData name="Snizhana Oliinichenko (2406093)" userId="S::2406093@student.uwtsd.ac.uk::ec9ef06e-d097-486d-9322-fea5ae4f49df" providerId="AD" clId="Web-{B04A6F31-799E-5200-D929-88FC0E4BCD58}" dt="2024-09-11T10:27:28.360" v="28"/>
          <ac:spMkLst>
            <pc:docMk/>
            <pc:sldMk cId="128632686" sldId="256"/>
            <ac:spMk id="87" creationId="{145E228B-5179-43CE-8D45-91C19103FE97}"/>
          </ac:spMkLst>
        </pc:spChg>
        <pc:spChg chg="add del">
          <ac:chgData name="Snizhana Oliinichenko (2406093)" userId="S::2406093@student.uwtsd.ac.uk::ec9ef06e-d097-486d-9322-fea5ae4f49df" providerId="AD" clId="Web-{B04A6F31-799E-5200-D929-88FC0E4BCD58}" dt="2024-09-11T10:27:28.360" v="28"/>
          <ac:spMkLst>
            <pc:docMk/>
            <pc:sldMk cId="128632686" sldId="256"/>
            <ac:spMk id="88" creationId="{310A5E39-9EFF-4A36-8345-20B2FA5E4E17}"/>
          </ac:spMkLst>
        </pc:spChg>
        <pc:spChg chg="add del">
          <ac:chgData name="Snizhana Oliinichenko (2406093)" userId="S::2406093@student.uwtsd.ac.uk::ec9ef06e-d097-486d-9322-fea5ae4f49df" providerId="AD" clId="Web-{B04A6F31-799E-5200-D929-88FC0E4BCD58}" dt="2024-09-11T10:27:28.360" v="28"/>
          <ac:spMkLst>
            <pc:docMk/>
            <pc:sldMk cId="128632686" sldId="256"/>
            <ac:spMk id="89" creationId="{B7D6BE33-321E-4441-B77F-E78853B4E130}"/>
          </ac:spMkLst>
        </pc:spChg>
        <pc:spChg chg="add del">
          <ac:chgData name="Snizhana Oliinichenko (2406093)" userId="S::2406093@student.uwtsd.ac.uk::ec9ef06e-d097-486d-9322-fea5ae4f49df" providerId="AD" clId="Web-{B04A6F31-799E-5200-D929-88FC0E4BCD58}" dt="2024-09-11T10:28:48.832" v="35"/>
          <ac:spMkLst>
            <pc:docMk/>
            <pc:sldMk cId="128632686" sldId="256"/>
            <ac:spMk id="91" creationId="{96A35EAA-ED80-4FF1-942C-82B1D483AF60}"/>
          </ac:spMkLst>
        </pc:spChg>
        <pc:spChg chg="add del">
          <ac:chgData name="Snizhana Oliinichenko (2406093)" userId="S::2406093@student.uwtsd.ac.uk::ec9ef06e-d097-486d-9322-fea5ae4f49df" providerId="AD" clId="Web-{B04A6F31-799E-5200-D929-88FC0E4BCD58}" dt="2024-09-11T10:28:48.832" v="35"/>
          <ac:spMkLst>
            <pc:docMk/>
            <pc:sldMk cId="128632686" sldId="256"/>
            <ac:spMk id="92" creationId="{D415F49B-3CBC-46CF-AFB5-988852D0479E}"/>
          </ac:spMkLst>
        </pc:spChg>
        <pc:spChg chg="add del">
          <ac:chgData name="Snizhana Oliinichenko (2406093)" userId="S::2406093@student.uwtsd.ac.uk::ec9ef06e-d097-486d-9322-fea5ae4f49df" providerId="AD" clId="Web-{B04A6F31-799E-5200-D929-88FC0E4BCD58}" dt="2024-09-11T10:28:48.832" v="35"/>
          <ac:spMkLst>
            <pc:docMk/>
            <pc:sldMk cId="128632686" sldId="256"/>
            <ac:spMk id="93" creationId="{83AF9C6E-31D5-480C-AE10-9BA3E4ED1A5B}"/>
          </ac:spMkLst>
        </pc:spChg>
        <pc:spChg chg="add del">
          <ac:chgData name="Snizhana Oliinichenko (2406093)" userId="S::2406093@student.uwtsd.ac.uk::ec9ef06e-d097-486d-9322-fea5ae4f49df" providerId="AD" clId="Web-{B04A6F31-799E-5200-D929-88FC0E4BCD58}" dt="2024-09-11T10:28:48.832" v="35"/>
          <ac:spMkLst>
            <pc:docMk/>
            <pc:sldMk cId="128632686" sldId="256"/>
            <ac:spMk id="94" creationId="{528DE508-D184-4088-8BAB-9C020595FDEE}"/>
          </ac:spMkLst>
        </pc:spChg>
        <pc:spChg chg="add del">
          <ac:chgData name="Snizhana Oliinichenko (2406093)" userId="S::2406093@student.uwtsd.ac.uk::ec9ef06e-d097-486d-9322-fea5ae4f49df" providerId="AD" clId="Web-{B04A6F31-799E-5200-D929-88FC0E4BCD58}" dt="2024-09-11T10:28:48.832" v="35"/>
          <ac:spMkLst>
            <pc:docMk/>
            <pc:sldMk cId="128632686" sldId="256"/>
            <ac:spMk id="95" creationId="{1F2E74FC-BADD-445F-AD39-2EECD522EAB0}"/>
          </ac:spMkLst>
        </pc:spChg>
        <pc:spChg chg="add del">
          <ac:chgData name="Snizhana Oliinichenko (2406093)" userId="S::2406093@student.uwtsd.ac.uk::ec9ef06e-d097-486d-9322-fea5ae4f49df" providerId="AD" clId="Web-{B04A6F31-799E-5200-D929-88FC0E4BCD58}" dt="2024-09-11T10:28:48.816" v="34"/>
          <ac:spMkLst>
            <pc:docMk/>
            <pc:sldMk cId="128632686" sldId="256"/>
            <ac:spMk id="100" creationId="{96A35EAA-ED80-4FF1-942C-82B1D483AF60}"/>
          </ac:spMkLst>
        </pc:spChg>
        <pc:spChg chg="add del">
          <ac:chgData name="Snizhana Oliinichenko (2406093)" userId="S::2406093@student.uwtsd.ac.uk::ec9ef06e-d097-486d-9322-fea5ae4f49df" providerId="AD" clId="Web-{B04A6F31-799E-5200-D929-88FC0E4BCD58}" dt="2024-09-11T10:28:48.816" v="34"/>
          <ac:spMkLst>
            <pc:docMk/>
            <pc:sldMk cId="128632686" sldId="256"/>
            <ac:spMk id="102" creationId="{D415F49B-3CBC-46CF-AFB5-988852D0479E}"/>
          </ac:spMkLst>
        </pc:spChg>
        <pc:spChg chg="add del">
          <ac:chgData name="Snizhana Oliinichenko (2406093)" userId="S::2406093@student.uwtsd.ac.uk::ec9ef06e-d097-486d-9322-fea5ae4f49df" providerId="AD" clId="Web-{B04A6F31-799E-5200-D929-88FC0E4BCD58}" dt="2024-09-11T10:28:48.816" v="34"/>
          <ac:spMkLst>
            <pc:docMk/>
            <pc:sldMk cId="128632686" sldId="256"/>
            <ac:spMk id="104" creationId="{83AF9C6E-31D5-480C-AE10-9BA3E4ED1A5B}"/>
          </ac:spMkLst>
        </pc:spChg>
        <pc:spChg chg="add del">
          <ac:chgData name="Snizhana Oliinichenko (2406093)" userId="S::2406093@student.uwtsd.ac.uk::ec9ef06e-d097-486d-9322-fea5ae4f49df" providerId="AD" clId="Web-{B04A6F31-799E-5200-D929-88FC0E4BCD58}" dt="2024-09-11T10:28:48.816" v="34"/>
          <ac:spMkLst>
            <pc:docMk/>
            <pc:sldMk cId="128632686" sldId="256"/>
            <ac:spMk id="106" creationId="{B7D6BE33-321E-4441-B77F-E78853B4E130}"/>
          </ac:spMkLst>
        </pc:spChg>
        <pc:spChg chg="add del">
          <ac:chgData name="Snizhana Oliinichenko (2406093)" userId="S::2406093@student.uwtsd.ac.uk::ec9ef06e-d097-486d-9322-fea5ae4f49df" providerId="AD" clId="Web-{B04A6F31-799E-5200-D929-88FC0E4BCD58}" dt="2024-09-11T10:28:48.816" v="34"/>
          <ac:spMkLst>
            <pc:docMk/>
            <pc:sldMk cId="128632686" sldId="256"/>
            <ac:spMk id="108" creationId="{1F2E74FC-BADD-445F-AD39-2EECD522EAB0}"/>
          </ac:spMkLst>
        </pc:spChg>
        <pc:spChg chg="add del">
          <ac:chgData name="Snizhana Oliinichenko (2406093)" userId="S::2406093@student.uwtsd.ac.uk::ec9ef06e-d097-486d-9322-fea5ae4f49df" providerId="AD" clId="Web-{B04A6F31-799E-5200-D929-88FC0E4BCD58}" dt="2024-09-11T10:28:48.816" v="34"/>
          <ac:spMkLst>
            <pc:docMk/>
            <pc:sldMk cId="128632686" sldId="256"/>
            <ac:spMk id="110" creationId="{A8446241-5E17-4949-9115-7724A2D92394}"/>
          </ac:spMkLst>
        </pc:spChg>
        <pc:spChg chg="add del">
          <ac:chgData name="Snizhana Oliinichenko (2406093)" userId="S::2406093@student.uwtsd.ac.uk::ec9ef06e-d097-486d-9322-fea5ae4f49df" providerId="AD" clId="Web-{B04A6F31-799E-5200-D929-88FC0E4BCD58}" dt="2024-09-11T10:28:48.816" v="34"/>
          <ac:spMkLst>
            <pc:docMk/>
            <pc:sldMk cId="128632686" sldId="256"/>
            <ac:spMk id="112" creationId="{31139EDA-9FCD-4FD3-9B08-FB9334D6B440}"/>
          </ac:spMkLst>
        </pc:spChg>
        <pc:spChg chg="add del">
          <ac:chgData name="Snizhana Oliinichenko (2406093)" userId="S::2406093@student.uwtsd.ac.uk::ec9ef06e-d097-486d-9322-fea5ae4f49df" providerId="AD" clId="Web-{B04A6F31-799E-5200-D929-88FC0E4BCD58}" dt="2024-09-11T10:28:48.816" v="34"/>
          <ac:spMkLst>
            <pc:docMk/>
            <pc:sldMk cId="128632686" sldId="256"/>
            <ac:spMk id="114" creationId="{FB1FA04F-62F1-40C3-8353-DB60B5E4FFAB}"/>
          </ac:spMkLst>
        </pc:spChg>
        <pc:spChg chg="add del">
          <ac:chgData name="Snizhana Oliinichenko (2406093)" userId="S::2406093@student.uwtsd.ac.uk::ec9ef06e-d097-486d-9322-fea5ae4f49df" providerId="AD" clId="Web-{B04A6F31-799E-5200-D929-88FC0E4BCD58}" dt="2024-09-11T10:32:14.805" v="52"/>
          <ac:spMkLst>
            <pc:docMk/>
            <pc:sldMk cId="128632686" sldId="256"/>
            <ac:spMk id="116" creationId="{96A35EAA-ED80-4FF1-942C-82B1D483AF60}"/>
          </ac:spMkLst>
        </pc:spChg>
        <pc:spChg chg="add del">
          <ac:chgData name="Snizhana Oliinichenko (2406093)" userId="S::2406093@student.uwtsd.ac.uk::ec9ef06e-d097-486d-9322-fea5ae4f49df" providerId="AD" clId="Web-{B04A6F31-799E-5200-D929-88FC0E4BCD58}" dt="2024-09-11T10:32:14.805" v="52"/>
          <ac:spMkLst>
            <pc:docMk/>
            <pc:sldMk cId="128632686" sldId="256"/>
            <ac:spMk id="117" creationId="{D415F49B-3CBC-46CF-AFB5-988852D0479E}"/>
          </ac:spMkLst>
        </pc:spChg>
        <pc:spChg chg="add del">
          <ac:chgData name="Snizhana Oliinichenko (2406093)" userId="S::2406093@student.uwtsd.ac.uk::ec9ef06e-d097-486d-9322-fea5ae4f49df" providerId="AD" clId="Web-{B04A6F31-799E-5200-D929-88FC0E4BCD58}" dt="2024-09-11T10:32:14.805" v="52"/>
          <ac:spMkLst>
            <pc:docMk/>
            <pc:sldMk cId="128632686" sldId="256"/>
            <ac:spMk id="118" creationId="{4293528E-0CA3-4E56-B7A0-091C0AB0CBF2}"/>
          </ac:spMkLst>
        </pc:spChg>
        <pc:spChg chg="add del">
          <ac:chgData name="Snizhana Oliinichenko (2406093)" userId="S::2406093@student.uwtsd.ac.uk::ec9ef06e-d097-486d-9322-fea5ae4f49df" providerId="AD" clId="Web-{B04A6F31-799E-5200-D929-88FC0E4BCD58}" dt="2024-09-11T10:32:14.805" v="52"/>
          <ac:spMkLst>
            <pc:docMk/>
            <pc:sldMk cId="128632686" sldId="256"/>
            <ac:spMk id="119" creationId="{E7D25D90-3FDF-43F8-A518-8ED58675B253}"/>
          </ac:spMkLst>
        </pc:spChg>
        <pc:spChg chg="add del">
          <ac:chgData name="Snizhana Oliinichenko (2406093)" userId="S::2406093@student.uwtsd.ac.uk::ec9ef06e-d097-486d-9322-fea5ae4f49df" providerId="AD" clId="Web-{B04A6F31-799E-5200-D929-88FC0E4BCD58}" dt="2024-09-11T10:32:14.805" v="52"/>
          <ac:spMkLst>
            <pc:docMk/>
            <pc:sldMk cId="128632686" sldId="256"/>
            <ac:spMk id="120" creationId="{A7B9E649-1290-4FE4-9858-5C1FB50BC788}"/>
          </ac:spMkLst>
        </pc:spChg>
        <pc:spChg chg="add del">
          <ac:chgData name="Snizhana Oliinichenko (2406093)" userId="S::2406093@student.uwtsd.ac.uk::ec9ef06e-d097-486d-9322-fea5ae4f49df" providerId="AD" clId="Web-{B04A6F31-799E-5200-D929-88FC0E4BCD58}" dt="2024-09-11T10:32:14.805" v="52"/>
          <ac:spMkLst>
            <pc:docMk/>
            <pc:sldMk cId="128632686" sldId="256"/>
            <ac:spMk id="121" creationId="{F25748D5-F67F-4477-A705-0358D338674D}"/>
          </ac:spMkLst>
        </pc:spChg>
        <pc:spChg chg="add del">
          <ac:chgData name="Snizhana Oliinichenko (2406093)" userId="S::2406093@student.uwtsd.ac.uk::ec9ef06e-d097-486d-9322-fea5ae4f49df" providerId="AD" clId="Web-{B04A6F31-799E-5200-D929-88FC0E4BCD58}" dt="2024-09-11T10:32:14.789" v="51"/>
          <ac:spMkLst>
            <pc:docMk/>
            <pc:sldMk cId="128632686" sldId="256"/>
            <ac:spMk id="126" creationId="{96A35EAA-ED80-4FF1-942C-82B1D483AF60}"/>
          </ac:spMkLst>
        </pc:spChg>
        <pc:spChg chg="add del">
          <ac:chgData name="Snizhana Oliinichenko (2406093)" userId="S::2406093@student.uwtsd.ac.uk::ec9ef06e-d097-486d-9322-fea5ae4f49df" providerId="AD" clId="Web-{B04A6F31-799E-5200-D929-88FC0E4BCD58}" dt="2024-09-11T10:32:14.789" v="51"/>
          <ac:spMkLst>
            <pc:docMk/>
            <pc:sldMk cId="128632686" sldId="256"/>
            <ac:spMk id="128" creationId="{D415F49B-3CBC-46CF-AFB5-988852D0479E}"/>
          </ac:spMkLst>
        </pc:spChg>
        <pc:spChg chg="add del">
          <ac:chgData name="Snizhana Oliinichenko (2406093)" userId="S::2406093@student.uwtsd.ac.uk::ec9ef06e-d097-486d-9322-fea5ae4f49df" providerId="AD" clId="Web-{B04A6F31-799E-5200-D929-88FC0E4BCD58}" dt="2024-09-11T10:32:14.789" v="51"/>
          <ac:spMkLst>
            <pc:docMk/>
            <pc:sldMk cId="128632686" sldId="256"/>
            <ac:spMk id="130" creationId="{83AF9C6E-31D5-480C-AE10-9BA3E4ED1A5B}"/>
          </ac:spMkLst>
        </pc:spChg>
        <pc:spChg chg="add del">
          <ac:chgData name="Snizhana Oliinichenko (2406093)" userId="S::2406093@student.uwtsd.ac.uk::ec9ef06e-d097-486d-9322-fea5ae4f49df" providerId="AD" clId="Web-{B04A6F31-799E-5200-D929-88FC0E4BCD58}" dt="2024-09-11T10:32:14.789" v="51"/>
          <ac:spMkLst>
            <pc:docMk/>
            <pc:sldMk cId="128632686" sldId="256"/>
            <ac:spMk id="132" creationId="{6301153D-C81B-4396-AE40-D451E67A8518}"/>
          </ac:spMkLst>
        </pc:spChg>
        <pc:spChg chg="add del">
          <ac:chgData name="Snizhana Oliinichenko (2406093)" userId="S::2406093@student.uwtsd.ac.uk::ec9ef06e-d097-486d-9322-fea5ae4f49df" providerId="AD" clId="Web-{B04A6F31-799E-5200-D929-88FC0E4BCD58}" dt="2024-09-11T10:32:14.789" v="51"/>
          <ac:spMkLst>
            <pc:docMk/>
            <pc:sldMk cId="128632686" sldId="256"/>
            <ac:spMk id="134" creationId="{7CCE7F25-65C1-4360-95FD-451887037B33}"/>
          </ac:spMkLst>
        </pc:spChg>
        <pc:spChg chg="add del">
          <ac:chgData name="Snizhana Oliinichenko (2406093)" userId="S::2406093@student.uwtsd.ac.uk::ec9ef06e-d097-486d-9322-fea5ae4f49df" providerId="AD" clId="Web-{B04A6F31-799E-5200-D929-88FC0E4BCD58}" dt="2024-09-11T10:32:14.789" v="51"/>
          <ac:spMkLst>
            <pc:docMk/>
            <pc:sldMk cId="128632686" sldId="256"/>
            <ac:spMk id="136" creationId="{90330CD4-9B34-474F-A7C2-BD967463A72E}"/>
          </ac:spMkLst>
        </pc:spChg>
        <pc:spChg chg="add del">
          <ac:chgData name="Snizhana Oliinichenko (2406093)" userId="S::2406093@student.uwtsd.ac.uk::ec9ef06e-d097-486d-9322-fea5ae4f49df" providerId="AD" clId="Web-{B04A6F31-799E-5200-D929-88FC0E4BCD58}" dt="2024-09-11T10:32:14.789" v="51"/>
          <ac:spMkLst>
            <pc:docMk/>
            <pc:sldMk cId="128632686" sldId="256"/>
            <ac:spMk id="138" creationId="{B56CCB51-1269-4481-ACF5-F3B1BDE57AC4}"/>
          </ac:spMkLst>
        </pc:spChg>
        <pc:spChg chg="add del">
          <ac:chgData name="Snizhana Oliinichenko (2406093)" userId="S::2406093@student.uwtsd.ac.uk::ec9ef06e-d097-486d-9322-fea5ae4f49df" providerId="AD" clId="Web-{B04A6F31-799E-5200-D929-88FC0E4BCD58}" dt="2024-09-11T10:32:14.789" v="51"/>
          <ac:spMkLst>
            <pc:docMk/>
            <pc:sldMk cId="128632686" sldId="256"/>
            <ac:spMk id="140" creationId="{44CECF33-CB8F-42FC-AC29-EB088187729A}"/>
          </ac:spMkLst>
        </pc:spChg>
        <pc:spChg chg="add del mod">
          <ac:chgData name="Snizhana Oliinichenko (2406093)" userId="S::2406093@student.uwtsd.ac.uk::ec9ef06e-d097-486d-9322-fea5ae4f49df" providerId="AD" clId="Web-{B04A6F31-799E-5200-D929-88FC0E4BCD58}" dt="2024-09-11T10:39:06.648" v="74"/>
          <ac:spMkLst>
            <pc:docMk/>
            <pc:sldMk cId="128632686" sldId="256"/>
            <ac:spMk id="142" creationId="{96A35EAA-ED80-4FF1-942C-82B1D483AF60}"/>
          </ac:spMkLst>
        </pc:spChg>
        <pc:spChg chg="add del mod">
          <ac:chgData name="Snizhana Oliinichenko (2406093)" userId="S::2406093@student.uwtsd.ac.uk::ec9ef06e-d097-486d-9322-fea5ae4f49df" providerId="AD" clId="Web-{B04A6F31-799E-5200-D929-88FC0E4BCD58}" dt="2024-09-11T10:39:06.648" v="74"/>
          <ac:spMkLst>
            <pc:docMk/>
            <pc:sldMk cId="128632686" sldId="256"/>
            <ac:spMk id="143" creationId="{D415F49B-3CBC-46CF-AFB5-988852D0479E}"/>
          </ac:spMkLst>
        </pc:spChg>
        <pc:spChg chg="add del mod">
          <ac:chgData name="Snizhana Oliinichenko (2406093)" userId="S::2406093@student.uwtsd.ac.uk::ec9ef06e-d097-486d-9322-fea5ae4f49df" providerId="AD" clId="Web-{B04A6F31-799E-5200-D929-88FC0E4BCD58}" dt="2024-09-11T10:39:06.648" v="74"/>
          <ac:spMkLst>
            <pc:docMk/>
            <pc:sldMk cId="128632686" sldId="256"/>
            <ac:spMk id="144" creationId="{4293528E-0CA3-4E56-B7A0-091C0AB0CBF2}"/>
          </ac:spMkLst>
        </pc:spChg>
        <pc:spChg chg="add del mod">
          <ac:chgData name="Snizhana Oliinichenko (2406093)" userId="S::2406093@student.uwtsd.ac.uk::ec9ef06e-d097-486d-9322-fea5ae4f49df" providerId="AD" clId="Web-{B04A6F31-799E-5200-D929-88FC0E4BCD58}" dt="2024-09-11T10:39:06.648" v="74"/>
          <ac:spMkLst>
            <pc:docMk/>
            <pc:sldMk cId="128632686" sldId="256"/>
            <ac:spMk id="145" creationId="{E7D25D90-3FDF-43F8-A518-8ED58675B253}"/>
          </ac:spMkLst>
        </pc:spChg>
        <pc:spChg chg="add del mod">
          <ac:chgData name="Snizhana Oliinichenko (2406093)" userId="S::2406093@student.uwtsd.ac.uk::ec9ef06e-d097-486d-9322-fea5ae4f49df" providerId="AD" clId="Web-{B04A6F31-799E-5200-D929-88FC0E4BCD58}" dt="2024-09-11T10:39:06.648" v="74"/>
          <ac:spMkLst>
            <pc:docMk/>
            <pc:sldMk cId="128632686" sldId="256"/>
            <ac:spMk id="146" creationId="{A7B9E649-1290-4FE4-9858-5C1FB50BC788}"/>
          </ac:spMkLst>
        </pc:spChg>
        <pc:spChg chg="add del mod">
          <ac:chgData name="Snizhana Oliinichenko (2406093)" userId="S::2406093@student.uwtsd.ac.uk::ec9ef06e-d097-486d-9322-fea5ae4f49df" providerId="AD" clId="Web-{B04A6F31-799E-5200-D929-88FC0E4BCD58}" dt="2024-09-11T10:39:06.648" v="74"/>
          <ac:spMkLst>
            <pc:docMk/>
            <pc:sldMk cId="128632686" sldId="256"/>
            <ac:spMk id="147" creationId="{F25748D5-F67F-4477-A705-0358D338674D}"/>
          </ac:spMkLst>
        </pc:spChg>
        <pc:spChg chg="add">
          <ac:chgData name="Snizhana Oliinichenko (2406093)" userId="S::2406093@student.uwtsd.ac.uk::ec9ef06e-d097-486d-9322-fea5ae4f49df" providerId="AD" clId="Web-{B04A6F31-799E-5200-D929-88FC0E4BCD58}" dt="2024-09-11T10:39:06.648" v="74"/>
          <ac:spMkLst>
            <pc:docMk/>
            <pc:sldMk cId="128632686" sldId="256"/>
            <ac:spMk id="152" creationId="{96A35EAA-ED80-4FF1-942C-82B1D483AF60}"/>
          </ac:spMkLst>
        </pc:spChg>
        <pc:spChg chg="add">
          <ac:chgData name="Snizhana Oliinichenko (2406093)" userId="S::2406093@student.uwtsd.ac.uk::ec9ef06e-d097-486d-9322-fea5ae4f49df" providerId="AD" clId="Web-{B04A6F31-799E-5200-D929-88FC0E4BCD58}" dt="2024-09-11T10:39:06.648" v="74"/>
          <ac:spMkLst>
            <pc:docMk/>
            <pc:sldMk cId="128632686" sldId="256"/>
            <ac:spMk id="154" creationId="{D415F49B-3CBC-46CF-AFB5-988852D0479E}"/>
          </ac:spMkLst>
        </pc:spChg>
        <pc:spChg chg="add">
          <ac:chgData name="Snizhana Oliinichenko (2406093)" userId="S::2406093@student.uwtsd.ac.uk::ec9ef06e-d097-486d-9322-fea5ae4f49df" providerId="AD" clId="Web-{B04A6F31-799E-5200-D929-88FC0E4BCD58}" dt="2024-09-11T10:39:06.648" v="74"/>
          <ac:spMkLst>
            <pc:docMk/>
            <pc:sldMk cId="128632686" sldId="256"/>
            <ac:spMk id="156" creationId="{4293528E-0CA3-4E56-B7A0-091C0AB0CBF2}"/>
          </ac:spMkLst>
        </pc:spChg>
        <pc:spChg chg="add">
          <ac:chgData name="Snizhana Oliinichenko (2406093)" userId="S::2406093@student.uwtsd.ac.uk::ec9ef06e-d097-486d-9322-fea5ae4f49df" providerId="AD" clId="Web-{B04A6F31-799E-5200-D929-88FC0E4BCD58}" dt="2024-09-11T10:39:06.648" v="74"/>
          <ac:spMkLst>
            <pc:docMk/>
            <pc:sldMk cId="128632686" sldId="256"/>
            <ac:spMk id="158" creationId="{E7D25D90-3FDF-43F8-A518-8ED58675B253}"/>
          </ac:spMkLst>
        </pc:spChg>
        <pc:spChg chg="add">
          <ac:chgData name="Snizhana Oliinichenko (2406093)" userId="S::2406093@student.uwtsd.ac.uk::ec9ef06e-d097-486d-9322-fea5ae4f49df" providerId="AD" clId="Web-{B04A6F31-799E-5200-D929-88FC0E4BCD58}" dt="2024-09-11T10:39:06.648" v="74"/>
          <ac:spMkLst>
            <pc:docMk/>
            <pc:sldMk cId="128632686" sldId="256"/>
            <ac:spMk id="160" creationId="{A7B9E649-1290-4FE4-9858-5C1FB50BC788}"/>
          </ac:spMkLst>
        </pc:spChg>
        <pc:spChg chg="add">
          <ac:chgData name="Snizhana Oliinichenko (2406093)" userId="S::2406093@student.uwtsd.ac.uk::ec9ef06e-d097-486d-9322-fea5ae4f49df" providerId="AD" clId="Web-{B04A6F31-799E-5200-D929-88FC0E4BCD58}" dt="2024-09-11T10:39:06.648" v="74"/>
          <ac:spMkLst>
            <pc:docMk/>
            <pc:sldMk cId="128632686" sldId="256"/>
            <ac:spMk id="162" creationId="{F25748D5-F67F-4477-A705-0358D338674D}"/>
          </ac:spMkLst>
        </pc:spChg>
        <pc:picChg chg="add mod ord">
          <ac:chgData name="Snizhana Oliinichenko (2406093)" userId="S::2406093@student.uwtsd.ac.uk::ec9ef06e-d097-486d-9322-fea5ae4f49df" providerId="AD" clId="Web-{B04A6F31-799E-5200-D929-88FC0E4BCD58}" dt="2024-09-11T10:39:06.648" v="74"/>
          <ac:picMkLst>
            <pc:docMk/>
            <pc:sldMk cId="128632686" sldId="256"/>
            <ac:picMk id="3" creationId="{E05CD071-5CF4-4231-DD38-5223B9312CD8}"/>
          </ac:picMkLst>
        </pc:picChg>
        <pc:picChg chg="add del mod">
          <ac:chgData name="Snizhana Oliinichenko (2406093)" userId="S::2406093@student.uwtsd.ac.uk::ec9ef06e-d097-486d-9322-fea5ae4f49df" providerId="AD" clId="Web-{B04A6F31-799E-5200-D929-88FC0E4BCD58}" dt="2024-09-11T10:30:33.739" v="43"/>
          <ac:picMkLst>
            <pc:docMk/>
            <pc:sldMk cId="128632686" sldId="256"/>
            <ac:picMk id="4" creationId="{D1ECF5A8-B659-30B0-02A5-F00D481290F7}"/>
          </ac:picMkLst>
        </pc:picChg>
        <pc:picChg chg="mod ord">
          <ac:chgData name="Snizhana Oliinichenko (2406093)" userId="S::2406093@student.uwtsd.ac.uk::ec9ef06e-d097-486d-9322-fea5ae4f49df" providerId="AD" clId="Web-{B04A6F31-799E-5200-D929-88FC0E4BCD58}" dt="2024-09-11T10:39:06.648" v="74"/>
          <ac:picMkLst>
            <pc:docMk/>
            <pc:sldMk cId="128632686" sldId="256"/>
            <ac:picMk id="5" creationId="{888F3024-C295-BEA6-5110-C2C250D98099}"/>
          </ac:picMkLst>
        </pc:picChg>
        <pc:picChg chg="add mod ord">
          <ac:chgData name="Snizhana Oliinichenko (2406093)" userId="S::2406093@student.uwtsd.ac.uk::ec9ef06e-d097-486d-9322-fea5ae4f49df" providerId="AD" clId="Web-{B04A6F31-799E-5200-D929-88FC0E4BCD58}" dt="2024-09-11T10:39:06.648" v="74"/>
          <ac:picMkLst>
            <pc:docMk/>
            <pc:sldMk cId="128632686" sldId="256"/>
            <ac:picMk id="8" creationId="{AAB5AE01-8AAD-2A78-54CD-C7B6943D5D29}"/>
          </ac:picMkLst>
        </pc:picChg>
        <pc:picChg chg="del mod ord modCrop">
          <ac:chgData name="Snizhana Oliinichenko (2406093)" userId="S::2406093@student.uwtsd.ac.uk::ec9ef06e-d097-486d-9322-fea5ae4f49df" providerId="AD" clId="Web-{B04A6F31-799E-5200-D929-88FC0E4BCD58}" dt="2024-09-11T10:31:56.383" v="47"/>
          <ac:picMkLst>
            <pc:docMk/>
            <pc:sldMk cId="128632686" sldId="256"/>
            <ac:picMk id="27" creationId="{2DCDB9B3-0C43-4B20-011D-50DCDB88FF0E}"/>
          </ac:picMkLst>
        </pc:picChg>
      </pc:sldChg>
      <pc:sldChg chg="new del">
        <pc:chgData name="Snizhana Oliinichenko (2406093)" userId="S::2406093@student.uwtsd.ac.uk::ec9ef06e-d097-486d-9322-fea5ae4f49df" providerId="AD" clId="Web-{B04A6F31-799E-5200-D929-88FC0E4BCD58}" dt="2024-09-11T10:34:28.810" v="62"/>
        <pc:sldMkLst>
          <pc:docMk/>
          <pc:sldMk cId="1242455631" sldId="257"/>
        </pc:sldMkLst>
      </pc:sldChg>
      <pc:sldChg chg="new del mod">
        <pc:chgData name="Snizhana Oliinichenko (2406093)" userId="S::2406093@student.uwtsd.ac.uk::ec9ef06e-d097-486d-9322-fea5ae4f49df" providerId="AD" clId="Web-{B04A6F31-799E-5200-D929-88FC0E4BCD58}" dt="2024-09-11T10:37:40.098" v="68"/>
        <pc:sldMkLst>
          <pc:docMk/>
          <pc:sldMk cId="1676899989" sldId="257"/>
        </pc:sldMkLst>
      </pc:sldChg>
      <pc:sldChg chg="addSp delSp modSp new mod setBg">
        <pc:chgData name="Snizhana Oliinichenko (2406093)" userId="S::2406093@student.uwtsd.ac.uk::ec9ef06e-d097-486d-9322-fea5ae4f49df" providerId="AD" clId="Web-{B04A6F31-799E-5200-D929-88FC0E4BCD58}" dt="2024-09-11T11:06:14.097" v="199"/>
        <pc:sldMkLst>
          <pc:docMk/>
          <pc:sldMk cId="2397703140" sldId="257"/>
        </pc:sldMkLst>
        <pc:spChg chg="del mod ord">
          <ac:chgData name="Snizhana Oliinichenko (2406093)" userId="S::2406093@student.uwtsd.ac.uk::ec9ef06e-d097-486d-9322-fea5ae4f49df" providerId="AD" clId="Web-{B04A6F31-799E-5200-D929-88FC0E4BCD58}" dt="2024-09-11T10:51:04.142" v="109"/>
          <ac:spMkLst>
            <pc:docMk/>
            <pc:sldMk cId="2397703140" sldId="257"/>
            <ac:spMk id="2" creationId="{D216B9F2-145C-4A51-7CD9-9F59B795B3C0}"/>
          </ac:spMkLst>
        </pc:spChg>
        <pc:spChg chg="del">
          <ac:chgData name="Snizhana Oliinichenko (2406093)" userId="S::2406093@student.uwtsd.ac.uk::ec9ef06e-d097-486d-9322-fea5ae4f49df" providerId="AD" clId="Web-{B04A6F31-799E-5200-D929-88FC0E4BCD58}" dt="2024-09-11T10:44:57.082" v="86"/>
          <ac:spMkLst>
            <pc:docMk/>
            <pc:sldMk cId="2397703140" sldId="257"/>
            <ac:spMk id="3" creationId="{19B0B19B-23F1-B1F4-2EA4-CADCCDE31FD0}"/>
          </ac:spMkLst>
        </pc:spChg>
        <pc:spChg chg="add del mod ord">
          <ac:chgData name="Snizhana Oliinichenko (2406093)" userId="S::2406093@student.uwtsd.ac.uk::ec9ef06e-d097-486d-9322-fea5ae4f49df" providerId="AD" clId="Web-{B04A6F31-799E-5200-D929-88FC0E4BCD58}" dt="2024-09-11T11:06:14.097" v="199"/>
          <ac:spMkLst>
            <pc:docMk/>
            <pc:sldMk cId="2397703140" sldId="257"/>
            <ac:spMk id="4" creationId="{81241070-6CA3-009A-9E38-F34313DF88DA}"/>
          </ac:spMkLst>
        </pc:spChg>
        <pc:spChg chg="add del mod">
          <ac:chgData name="Snizhana Oliinichenko (2406093)" userId="S::2406093@student.uwtsd.ac.uk::ec9ef06e-d097-486d-9322-fea5ae4f49df" providerId="AD" clId="Web-{B04A6F31-799E-5200-D929-88FC0E4BCD58}" dt="2024-09-11T10:47:06.509" v="98"/>
          <ac:spMkLst>
            <pc:docMk/>
            <pc:sldMk cId="2397703140" sldId="257"/>
            <ac:spMk id="7" creationId="{1F3471B2-0900-C17E-9A38-20069D2374D8}"/>
          </ac:spMkLst>
        </pc:spChg>
        <pc:spChg chg="add del">
          <ac:chgData name="Snizhana Oliinichenko (2406093)" userId="S::2406093@student.uwtsd.ac.uk::ec9ef06e-d097-486d-9322-fea5ae4f49df" providerId="AD" clId="Web-{B04A6F31-799E-5200-D929-88FC0E4BCD58}" dt="2024-09-11T10:45:59.819" v="93"/>
          <ac:spMkLst>
            <pc:docMk/>
            <pc:sldMk cId="2397703140" sldId="257"/>
            <ac:spMk id="10" creationId="{96A35EAA-ED80-4FF1-942C-82B1D483AF60}"/>
          </ac:spMkLst>
        </pc:spChg>
        <pc:spChg chg="add del mod">
          <ac:chgData name="Snizhana Oliinichenko (2406093)" userId="S::2406093@student.uwtsd.ac.uk::ec9ef06e-d097-486d-9322-fea5ae4f49df" providerId="AD" clId="Web-{B04A6F31-799E-5200-D929-88FC0E4BCD58}" dt="2024-09-11T11:02:48.636" v="182"/>
          <ac:spMkLst>
            <pc:docMk/>
            <pc:sldMk cId="2397703140" sldId="257"/>
            <ac:spMk id="11" creationId="{C1EC923A-198B-7D7B-0A92-3DA471558F05}"/>
          </ac:spMkLst>
        </pc:spChg>
        <pc:spChg chg="add del">
          <ac:chgData name="Snizhana Oliinichenko (2406093)" userId="S::2406093@student.uwtsd.ac.uk::ec9ef06e-d097-486d-9322-fea5ae4f49df" providerId="AD" clId="Web-{B04A6F31-799E-5200-D929-88FC0E4BCD58}" dt="2024-09-11T10:45:59.819" v="93"/>
          <ac:spMkLst>
            <pc:docMk/>
            <pc:sldMk cId="2397703140" sldId="257"/>
            <ac:spMk id="12" creationId="{D415F49B-3CBC-46CF-AFB5-988852D0479E}"/>
          </ac:spMkLst>
        </pc:spChg>
        <pc:spChg chg="add del">
          <ac:chgData name="Snizhana Oliinichenko (2406093)" userId="S::2406093@student.uwtsd.ac.uk::ec9ef06e-d097-486d-9322-fea5ae4f49df" providerId="AD" clId="Web-{B04A6F31-799E-5200-D929-88FC0E4BCD58}" dt="2024-09-11T10:45:59.819" v="93"/>
          <ac:spMkLst>
            <pc:docMk/>
            <pc:sldMk cId="2397703140" sldId="257"/>
            <ac:spMk id="14" creationId="{7FB5426F-482B-4074-A203-9F2C2BEB022D}"/>
          </ac:spMkLst>
        </pc:spChg>
        <pc:spChg chg="add del">
          <ac:chgData name="Snizhana Oliinichenko (2406093)" userId="S::2406093@student.uwtsd.ac.uk::ec9ef06e-d097-486d-9322-fea5ae4f49df" providerId="AD" clId="Web-{B04A6F31-799E-5200-D929-88FC0E4BCD58}" dt="2024-09-11T10:45:59.819" v="93"/>
          <ac:spMkLst>
            <pc:docMk/>
            <pc:sldMk cId="2397703140" sldId="257"/>
            <ac:spMk id="16" creationId="{F778232E-C75B-4B3C-9201-81C0775715EF}"/>
          </ac:spMkLst>
        </pc:spChg>
        <pc:spChg chg="add del mod">
          <ac:chgData name="Snizhana Oliinichenko (2406093)" userId="S::2406093@student.uwtsd.ac.uk::ec9ef06e-d097-486d-9322-fea5ae4f49df" providerId="AD" clId="Web-{B04A6F31-799E-5200-D929-88FC0E4BCD58}" dt="2024-09-11T11:03:54.764" v="184"/>
          <ac:spMkLst>
            <pc:docMk/>
            <pc:sldMk cId="2397703140" sldId="257"/>
            <ac:spMk id="17" creationId="{8347F3D8-FD51-7ABD-FF4C-4B56F7267EFA}"/>
          </ac:spMkLst>
        </pc:spChg>
        <pc:spChg chg="add del">
          <ac:chgData name="Snizhana Oliinichenko (2406093)" userId="S::2406093@student.uwtsd.ac.uk::ec9ef06e-d097-486d-9322-fea5ae4f49df" providerId="AD" clId="Web-{B04A6F31-799E-5200-D929-88FC0E4BCD58}" dt="2024-09-11T10:45:59.819" v="93"/>
          <ac:spMkLst>
            <pc:docMk/>
            <pc:sldMk cId="2397703140" sldId="257"/>
            <ac:spMk id="18" creationId="{A7F160B5-A1CE-4576-8323-263FB7D1B393}"/>
          </ac:spMkLst>
        </pc:spChg>
        <pc:spChg chg="add del">
          <ac:chgData name="Snizhana Oliinichenko (2406093)" userId="S::2406093@student.uwtsd.ac.uk::ec9ef06e-d097-486d-9322-fea5ae4f49df" providerId="AD" clId="Web-{B04A6F31-799E-5200-D929-88FC0E4BCD58}" dt="2024-09-11T10:45:59.819" v="93"/>
          <ac:spMkLst>
            <pc:docMk/>
            <pc:sldMk cId="2397703140" sldId="257"/>
            <ac:spMk id="20" creationId="{33366780-B46E-437C-812E-406B7500D12F}"/>
          </ac:spMkLst>
        </pc:spChg>
        <pc:spChg chg="add del">
          <ac:chgData name="Snizhana Oliinichenko (2406093)" userId="S::2406093@student.uwtsd.ac.uk::ec9ef06e-d097-486d-9322-fea5ae4f49df" providerId="AD" clId="Web-{B04A6F31-799E-5200-D929-88FC0E4BCD58}" dt="2024-09-11T10:46:02.303" v="95"/>
          <ac:spMkLst>
            <pc:docMk/>
            <pc:sldMk cId="2397703140" sldId="257"/>
            <ac:spMk id="22" creationId="{23E32A87-27EB-4E8C-A286-AC27F2A1424A}"/>
          </ac:spMkLst>
        </pc:spChg>
        <pc:spChg chg="add del">
          <ac:chgData name="Snizhana Oliinichenko (2406093)" userId="S::2406093@student.uwtsd.ac.uk::ec9ef06e-d097-486d-9322-fea5ae4f49df" providerId="AD" clId="Web-{B04A6F31-799E-5200-D929-88FC0E4BCD58}" dt="2024-09-11T10:46:02.303" v="95"/>
          <ac:spMkLst>
            <pc:docMk/>
            <pc:sldMk cId="2397703140" sldId="257"/>
            <ac:spMk id="23" creationId="{FAAE2DA9-9BAF-4D46-BC97-20425C5321FD}"/>
          </ac:spMkLst>
        </pc:spChg>
        <pc:spChg chg="add del">
          <ac:chgData name="Snizhana Oliinichenko (2406093)" userId="S::2406093@student.uwtsd.ac.uk::ec9ef06e-d097-486d-9322-fea5ae4f49df" providerId="AD" clId="Web-{B04A6F31-799E-5200-D929-88FC0E4BCD58}" dt="2024-09-11T10:46:02.303" v="95"/>
          <ac:spMkLst>
            <pc:docMk/>
            <pc:sldMk cId="2397703140" sldId="257"/>
            <ac:spMk id="24" creationId="{42D2C6CA-56BB-4A08-A1E2-342F83955EDB}"/>
          </ac:spMkLst>
        </pc:spChg>
        <pc:spChg chg="add del">
          <ac:chgData name="Snizhana Oliinichenko (2406093)" userId="S::2406093@student.uwtsd.ac.uk::ec9ef06e-d097-486d-9322-fea5ae4f49df" providerId="AD" clId="Web-{B04A6F31-799E-5200-D929-88FC0E4BCD58}" dt="2024-09-11T10:46:02.303" v="95"/>
          <ac:spMkLst>
            <pc:docMk/>
            <pc:sldMk cId="2397703140" sldId="257"/>
            <ac:spMk id="25" creationId="{E7B74E81-276A-4BF8-9D74-BF6C44B2E424}"/>
          </ac:spMkLst>
        </pc:spChg>
        <pc:spChg chg="add del">
          <ac:chgData name="Snizhana Oliinichenko (2406093)" userId="S::2406093@student.uwtsd.ac.uk::ec9ef06e-d097-486d-9322-fea5ae4f49df" providerId="AD" clId="Web-{B04A6F31-799E-5200-D929-88FC0E4BCD58}" dt="2024-09-11T10:46:02.303" v="95"/>
          <ac:spMkLst>
            <pc:docMk/>
            <pc:sldMk cId="2397703140" sldId="257"/>
            <ac:spMk id="26" creationId="{19C537B0-73BE-41E7-8BD7-CC603DD2BE4E}"/>
          </ac:spMkLst>
        </pc:spChg>
        <pc:spChg chg="add del">
          <ac:chgData name="Snizhana Oliinichenko (2406093)" userId="S::2406093@student.uwtsd.ac.uk::ec9ef06e-d097-486d-9322-fea5ae4f49df" providerId="AD" clId="Web-{B04A6F31-799E-5200-D929-88FC0E4BCD58}" dt="2024-09-11T10:46:02.303" v="95"/>
          <ac:spMkLst>
            <pc:docMk/>
            <pc:sldMk cId="2397703140" sldId="257"/>
            <ac:spMk id="27" creationId="{5757CFF1-20F6-4EF6-83FA-264F652F45B9}"/>
          </ac:spMkLst>
        </pc:spChg>
        <pc:spChg chg="add del">
          <ac:chgData name="Snizhana Oliinichenko (2406093)" userId="S::2406093@student.uwtsd.ac.uk::ec9ef06e-d097-486d-9322-fea5ae4f49df" providerId="AD" clId="Web-{B04A6F31-799E-5200-D929-88FC0E4BCD58}" dt="2024-09-11T10:46:02.303" v="95"/>
          <ac:spMkLst>
            <pc:docMk/>
            <pc:sldMk cId="2397703140" sldId="257"/>
            <ac:spMk id="28" creationId="{06A9A420-EBC2-475A-B5F6-1915095B1EB6}"/>
          </ac:spMkLst>
        </pc:spChg>
        <pc:spChg chg="add del">
          <ac:chgData name="Snizhana Oliinichenko (2406093)" userId="S::2406093@student.uwtsd.ac.uk::ec9ef06e-d097-486d-9322-fea5ae4f49df" providerId="AD" clId="Web-{B04A6F31-799E-5200-D929-88FC0E4BCD58}" dt="2024-09-11T10:47:21.916" v="99"/>
          <ac:spMkLst>
            <pc:docMk/>
            <pc:sldMk cId="2397703140" sldId="257"/>
            <ac:spMk id="30" creationId="{FAAE2DA9-9BAF-4D46-BC97-20425C5321FD}"/>
          </ac:spMkLst>
        </pc:spChg>
        <pc:spChg chg="add del">
          <ac:chgData name="Snizhana Oliinichenko (2406093)" userId="S::2406093@student.uwtsd.ac.uk::ec9ef06e-d097-486d-9322-fea5ae4f49df" providerId="AD" clId="Web-{B04A6F31-799E-5200-D929-88FC0E4BCD58}" dt="2024-09-11T10:47:21.916" v="99"/>
          <ac:spMkLst>
            <pc:docMk/>
            <pc:sldMk cId="2397703140" sldId="257"/>
            <ac:spMk id="31" creationId="{42D2C6CA-56BB-4A08-A1E2-342F83955EDB}"/>
          </ac:spMkLst>
        </pc:spChg>
        <pc:spChg chg="add del">
          <ac:chgData name="Snizhana Oliinichenko (2406093)" userId="S::2406093@student.uwtsd.ac.uk::ec9ef06e-d097-486d-9322-fea5ae4f49df" providerId="AD" clId="Web-{B04A6F31-799E-5200-D929-88FC0E4BCD58}" dt="2024-09-11T10:47:21.916" v="99"/>
          <ac:spMkLst>
            <pc:docMk/>
            <pc:sldMk cId="2397703140" sldId="257"/>
            <ac:spMk id="32" creationId="{3D6A03ED-7B7A-4C88-8FFC-A4D862447D4B}"/>
          </ac:spMkLst>
        </pc:spChg>
        <pc:spChg chg="add del">
          <ac:chgData name="Snizhana Oliinichenko (2406093)" userId="S::2406093@student.uwtsd.ac.uk::ec9ef06e-d097-486d-9322-fea5ae4f49df" providerId="AD" clId="Web-{B04A6F31-799E-5200-D929-88FC0E4BCD58}" dt="2024-09-11T10:47:21.916" v="99"/>
          <ac:spMkLst>
            <pc:docMk/>
            <pc:sldMk cId="2397703140" sldId="257"/>
            <ac:spMk id="33" creationId="{53975754-B125-4FFC-9140-F88A16E3D0E7}"/>
          </ac:spMkLst>
        </pc:spChg>
        <pc:spChg chg="add del">
          <ac:chgData name="Snizhana Oliinichenko (2406093)" userId="S::2406093@student.uwtsd.ac.uk::ec9ef06e-d097-486d-9322-fea5ae4f49df" providerId="AD" clId="Web-{B04A6F31-799E-5200-D929-88FC0E4BCD58}" dt="2024-09-11T10:47:21.916" v="99"/>
          <ac:spMkLst>
            <pc:docMk/>
            <pc:sldMk cId="2397703140" sldId="257"/>
            <ac:spMk id="34" creationId="{2C673667-46AA-4DF0-A85B-F7D6E52DB8DF}"/>
          </ac:spMkLst>
        </pc:spChg>
        <pc:spChg chg="add del">
          <ac:chgData name="Snizhana Oliinichenko (2406093)" userId="S::2406093@student.uwtsd.ac.uk::ec9ef06e-d097-486d-9322-fea5ae4f49df" providerId="AD" clId="Web-{B04A6F31-799E-5200-D929-88FC0E4BCD58}" dt="2024-09-11T10:47:21.916" v="99"/>
          <ac:spMkLst>
            <pc:docMk/>
            <pc:sldMk cId="2397703140" sldId="257"/>
            <ac:spMk id="35" creationId="{A6C1F2A2-D184-49FB-99E6-B2EE7A52C05B}"/>
          </ac:spMkLst>
        </pc:spChg>
        <pc:spChg chg="add">
          <ac:chgData name="Snizhana Oliinichenko (2406093)" userId="S::2406093@student.uwtsd.ac.uk::ec9ef06e-d097-486d-9322-fea5ae4f49df" providerId="AD" clId="Web-{B04A6F31-799E-5200-D929-88FC0E4BCD58}" dt="2024-09-11T10:47:21.916" v="99"/>
          <ac:spMkLst>
            <pc:docMk/>
            <pc:sldMk cId="2397703140" sldId="257"/>
            <ac:spMk id="40" creationId="{96A35EAA-ED80-4FF1-942C-82B1D483AF60}"/>
          </ac:spMkLst>
        </pc:spChg>
        <pc:spChg chg="add">
          <ac:chgData name="Snizhana Oliinichenko (2406093)" userId="S::2406093@student.uwtsd.ac.uk::ec9ef06e-d097-486d-9322-fea5ae4f49df" providerId="AD" clId="Web-{B04A6F31-799E-5200-D929-88FC0E4BCD58}" dt="2024-09-11T10:47:21.916" v="99"/>
          <ac:spMkLst>
            <pc:docMk/>
            <pc:sldMk cId="2397703140" sldId="257"/>
            <ac:spMk id="42" creationId="{D415F49B-3CBC-46CF-AFB5-988852D0479E}"/>
          </ac:spMkLst>
        </pc:spChg>
        <pc:spChg chg="add">
          <ac:chgData name="Snizhana Oliinichenko (2406093)" userId="S::2406093@student.uwtsd.ac.uk::ec9ef06e-d097-486d-9322-fea5ae4f49df" providerId="AD" clId="Web-{B04A6F31-799E-5200-D929-88FC0E4BCD58}" dt="2024-09-11T10:47:21.916" v="99"/>
          <ac:spMkLst>
            <pc:docMk/>
            <pc:sldMk cId="2397703140" sldId="257"/>
            <ac:spMk id="44" creationId="{421117CB-D197-45F3-B441-4AC4D215E71B}"/>
          </ac:spMkLst>
        </pc:spChg>
        <pc:spChg chg="add">
          <ac:chgData name="Snizhana Oliinichenko (2406093)" userId="S::2406093@student.uwtsd.ac.uk::ec9ef06e-d097-486d-9322-fea5ae4f49df" providerId="AD" clId="Web-{B04A6F31-799E-5200-D929-88FC0E4BCD58}" dt="2024-09-11T10:47:21.916" v="99"/>
          <ac:spMkLst>
            <pc:docMk/>
            <pc:sldMk cId="2397703140" sldId="257"/>
            <ac:spMk id="46" creationId="{4F4BB964-F5AA-45BD-906E-192DA00A90A1}"/>
          </ac:spMkLst>
        </pc:spChg>
        <pc:spChg chg="add">
          <ac:chgData name="Snizhana Oliinichenko (2406093)" userId="S::2406093@student.uwtsd.ac.uk::ec9ef06e-d097-486d-9322-fea5ae4f49df" providerId="AD" clId="Web-{B04A6F31-799E-5200-D929-88FC0E4BCD58}" dt="2024-09-11T10:47:21.916" v="99"/>
          <ac:spMkLst>
            <pc:docMk/>
            <pc:sldMk cId="2397703140" sldId="257"/>
            <ac:spMk id="48" creationId="{45D11A2A-27EA-453B-9A61-585A893F35A0}"/>
          </ac:spMkLst>
        </pc:spChg>
        <pc:graphicFrameChg chg="add del">
          <ac:chgData name="Snizhana Oliinichenko (2406093)" userId="S::2406093@student.uwtsd.ac.uk::ec9ef06e-d097-486d-9322-fea5ae4f49df" providerId="AD" clId="Web-{B04A6F31-799E-5200-D929-88FC0E4BCD58}" dt="2024-09-11T11:04:25.515" v="186"/>
          <ac:graphicFrameMkLst>
            <pc:docMk/>
            <pc:sldMk cId="2397703140" sldId="257"/>
            <ac:graphicFrameMk id="50" creationId="{F83928F6-888A-18D7-2778-F4FCE0BE1134}"/>
          </ac:graphicFrameMkLst>
        </pc:graphicFrameChg>
        <pc:graphicFrameChg chg="add del modGraphic">
          <ac:chgData name="Snizhana Oliinichenko (2406093)" userId="S::2406093@student.uwtsd.ac.uk::ec9ef06e-d097-486d-9322-fea5ae4f49df" providerId="AD" clId="Web-{B04A6F31-799E-5200-D929-88FC0E4BCD58}" dt="2024-09-11T11:06:14.097" v="199"/>
          <ac:graphicFrameMkLst>
            <pc:docMk/>
            <pc:sldMk cId="2397703140" sldId="257"/>
            <ac:graphicFrameMk id="51" creationId="{98C5EB37-BA3F-9662-BE4E-F55FB1312042}"/>
          </ac:graphicFrameMkLst>
        </pc:graphicFrameChg>
        <pc:graphicFrameChg chg="add del">
          <ac:chgData name="Snizhana Oliinichenko (2406093)" userId="S::2406093@student.uwtsd.ac.uk::ec9ef06e-d097-486d-9322-fea5ae4f49df" providerId="AD" clId="Web-{B04A6F31-799E-5200-D929-88FC0E4BCD58}" dt="2024-09-11T11:04:37.265" v="188"/>
          <ac:graphicFrameMkLst>
            <pc:docMk/>
            <pc:sldMk cId="2397703140" sldId="257"/>
            <ac:graphicFrameMk id="52" creationId="{98C5EB37-BA3F-9662-BE4E-F55FB1312042}"/>
          </ac:graphicFrameMkLst>
        </pc:graphicFrameChg>
        <pc:picChg chg="add del mod ord">
          <ac:chgData name="Snizhana Oliinichenko (2406093)" userId="S::2406093@student.uwtsd.ac.uk::ec9ef06e-d097-486d-9322-fea5ae4f49df" providerId="AD" clId="Web-{B04A6F31-799E-5200-D929-88FC0E4BCD58}" dt="2024-09-11T10:47:00.181" v="97"/>
          <ac:picMkLst>
            <pc:docMk/>
            <pc:sldMk cId="2397703140" sldId="257"/>
            <ac:picMk id="5" creationId="{4FAE8973-BE37-A79F-A286-8349C3F8E0B3}"/>
          </ac:picMkLst>
        </pc:picChg>
        <pc:picChg chg="add del mod ord">
          <ac:chgData name="Snizhana Oliinichenko (2406093)" userId="S::2406093@student.uwtsd.ac.uk::ec9ef06e-d097-486d-9322-fea5ae4f49df" providerId="AD" clId="Web-{B04A6F31-799E-5200-D929-88FC0E4BCD58}" dt="2024-09-11T11:02:02.135" v="181"/>
          <ac:picMkLst>
            <pc:docMk/>
            <pc:sldMk cId="2397703140" sldId="257"/>
            <ac:picMk id="8" creationId="{ED915EFA-E836-378F-6D01-C4857DB827E3}"/>
          </ac:picMkLst>
        </pc:picChg>
        <pc:picChg chg="add del mod ord">
          <ac:chgData name="Snizhana Oliinichenko (2406093)" userId="S::2406093@student.uwtsd.ac.uk::ec9ef06e-d097-486d-9322-fea5ae4f49df" providerId="AD" clId="Web-{B04A6F31-799E-5200-D929-88FC0E4BCD58}" dt="2024-09-11T11:03:46.998" v="183"/>
          <ac:picMkLst>
            <pc:docMk/>
            <pc:sldMk cId="2397703140" sldId="257"/>
            <ac:picMk id="13" creationId="{9302276F-86E6-45A9-A3E1-2316C68A8FC6}"/>
          </ac:picMkLst>
        </pc:picChg>
        <pc:picChg chg="add mod ord">
          <ac:chgData name="Snizhana Oliinichenko (2406093)" userId="S::2406093@student.uwtsd.ac.uk::ec9ef06e-d097-486d-9322-fea5ae4f49df" providerId="AD" clId="Web-{B04A6F31-799E-5200-D929-88FC0E4BCD58}" dt="2024-09-11T11:03:54.764" v="184"/>
          <ac:picMkLst>
            <pc:docMk/>
            <pc:sldMk cId="2397703140" sldId="257"/>
            <ac:picMk id="19" creationId="{E47FFBDF-3080-5489-D8CC-6FC6B714DD4B}"/>
          </ac:picMkLst>
        </pc:picChg>
      </pc:sldChg>
      <pc:sldChg chg="new del">
        <pc:chgData name="Snizhana Oliinichenko (2406093)" userId="S::2406093@student.uwtsd.ac.uk::ec9ef06e-d097-486d-9322-fea5ae4f49df" providerId="AD" clId="Web-{B04A6F31-799E-5200-D929-88FC0E4BCD58}" dt="2024-09-11T10:33:41.418" v="58"/>
        <pc:sldMkLst>
          <pc:docMk/>
          <pc:sldMk cId="4093248110" sldId="257"/>
        </pc:sldMkLst>
      </pc:sldChg>
      <pc:sldChg chg="new del">
        <pc:chgData name="Snizhana Oliinichenko (2406093)" userId="S::2406093@student.uwtsd.ac.uk::ec9ef06e-d097-486d-9322-fea5ae4f49df" providerId="AD" clId="Web-{B04A6F31-799E-5200-D929-88FC0E4BCD58}" dt="2024-09-11T10:41:49.966" v="84"/>
        <pc:sldMkLst>
          <pc:docMk/>
          <pc:sldMk cId="4101741299" sldId="257"/>
        </pc:sldMkLst>
      </pc:sldChg>
      <pc:sldChg chg="addSp delSp modSp new">
        <pc:chgData name="Snizhana Oliinichenko (2406093)" userId="S::2406093@student.uwtsd.ac.uk::ec9ef06e-d097-486d-9322-fea5ae4f49df" providerId="AD" clId="Web-{B04A6F31-799E-5200-D929-88FC0E4BCD58}" dt="2024-09-11T11:42:34.285" v="431" actId="20577"/>
        <pc:sldMkLst>
          <pc:docMk/>
          <pc:sldMk cId="1613148593" sldId="258"/>
        </pc:sldMkLst>
        <pc:spChg chg="del">
          <ac:chgData name="Snizhana Oliinichenko (2406093)" userId="S::2406093@student.uwtsd.ac.uk::ec9ef06e-d097-486d-9322-fea5ae4f49df" providerId="AD" clId="Web-{B04A6F31-799E-5200-D929-88FC0E4BCD58}" dt="2024-09-11T11:30:39.056" v="237"/>
          <ac:spMkLst>
            <pc:docMk/>
            <pc:sldMk cId="1613148593" sldId="258"/>
            <ac:spMk id="2" creationId="{423ABFC9-E0FE-2D80-86A4-6EFF1BBBF705}"/>
          </ac:spMkLst>
        </pc:spChg>
        <pc:spChg chg="del">
          <ac:chgData name="Snizhana Oliinichenko (2406093)" userId="S::2406093@student.uwtsd.ac.uk::ec9ef06e-d097-486d-9322-fea5ae4f49df" providerId="AD" clId="Web-{B04A6F31-799E-5200-D929-88FC0E4BCD58}" dt="2024-09-11T11:15:03.897" v="201"/>
          <ac:spMkLst>
            <pc:docMk/>
            <pc:sldMk cId="1613148593" sldId="258"/>
            <ac:spMk id="3" creationId="{8AEF8B8B-191D-B46A-C8C5-183DC0E4A415}"/>
          </ac:spMkLst>
        </pc:spChg>
        <pc:spChg chg="mod">
          <ac:chgData name="Snizhana Oliinichenko (2406093)" userId="S::2406093@student.uwtsd.ac.uk::ec9ef06e-d097-486d-9322-fea5ae4f49df" providerId="AD" clId="Web-{B04A6F31-799E-5200-D929-88FC0E4BCD58}" dt="2024-09-11T11:42:34.285" v="431" actId="20577"/>
          <ac:spMkLst>
            <pc:docMk/>
            <pc:sldMk cId="1613148593" sldId="258"/>
            <ac:spMk id="4" creationId="{97082DCA-7BFD-6568-D65B-B38E84777319}"/>
          </ac:spMkLst>
        </pc:spChg>
        <pc:spChg chg="add del mod">
          <ac:chgData name="Snizhana Oliinichenko (2406093)" userId="S::2406093@student.uwtsd.ac.uk::ec9ef06e-d097-486d-9322-fea5ae4f49df" providerId="AD" clId="Web-{B04A6F31-799E-5200-D929-88FC0E4BCD58}" dt="2024-09-11T11:21:34.739" v="211"/>
          <ac:spMkLst>
            <pc:docMk/>
            <pc:sldMk cId="1613148593" sldId="258"/>
            <ac:spMk id="7" creationId="{330E86D8-1F90-D951-382D-58E8F10BC8A8}"/>
          </ac:spMkLst>
        </pc:spChg>
        <pc:spChg chg="add del mod">
          <ac:chgData name="Snizhana Oliinichenko (2406093)" userId="S::2406093@student.uwtsd.ac.uk::ec9ef06e-d097-486d-9322-fea5ae4f49df" providerId="AD" clId="Web-{B04A6F31-799E-5200-D929-88FC0E4BCD58}" dt="2024-09-11T11:30:00.867" v="231"/>
          <ac:spMkLst>
            <pc:docMk/>
            <pc:sldMk cId="1613148593" sldId="258"/>
            <ac:spMk id="10" creationId="{9F8F7E6F-A983-D5B2-B86F-EC68EDAF0F26}"/>
          </ac:spMkLst>
        </pc:spChg>
        <pc:picChg chg="add del mod ord">
          <ac:chgData name="Snizhana Oliinichenko (2406093)" userId="S::2406093@student.uwtsd.ac.uk::ec9ef06e-d097-486d-9322-fea5ae4f49df" providerId="AD" clId="Web-{B04A6F31-799E-5200-D929-88FC0E4BCD58}" dt="2024-09-11T11:21:24.005" v="210"/>
          <ac:picMkLst>
            <pc:docMk/>
            <pc:sldMk cId="1613148593" sldId="258"/>
            <ac:picMk id="5" creationId="{C4B7B1DF-395A-1AEF-3797-79BE1EA69F6B}"/>
          </ac:picMkLst>
        </pc:picChg>
        <pc:picChg chg="add del mod ord modCrop">
          <ac:chgData name="Snizhana Oliinichenko (2406093)" userId="S::2406093@student.uwtsd.ac.uk::ec9ef06e-d097-486d-9322-fea5ae4f49df" providerId="AD" clId="Web-{B04A6F31-799E-5200-D929-88FC0E4BCD58}" dt="2024-09-11T11:23:51.010" v="230"/>
          <ac:picMkLst>
            <pc:docMk/>
            <pc:sldMk cId="1613148593" sldId="258"/>
            <ac:picMk id="8" creationId="{EB227AC3-3E45-C219-32C5-11548AD34AE5}"/>
          </ac:picMkLst>
        </pc:picChg>
        <pc:picChg chg="add mod ord">
          <ac:chgData name="Snizhana Oliinichenko (2406093)" userId="S::2406093@student.uwtsd.ac.uk::ec9ef06e-d097-486d-9322-fea5ae4f49df" providerId="AD" clId="Web-{B04A6F31-799E-5200-D929-88FC0E4BCD58}" dt="2024-09-11T11:30:30.837" v="236" actId="14100"/>
          <ac:picMkLst>
            <pc:docMk/>
            <pc:sldMk cId="1613148593" sldId="258"/>
            <ac:picMk id="11" creationId="{A7A6166D-266F-B386-50C9-5BF3DDAE9299}"/>
          </ac:picMkLst>
        </pc:picChg>
      </pc:sldChg>
      <pc:sldMasterChg chg="modSp mod setBg modSldLayout">
        <pc:chgData name="Snizhana Oliinichenko (2406093)" userId="S::2406093@student.uwtsd.ac.uk::ec9ef06e-d097-486d-9322-fea5ae4f49df" providerId="AD" clId="Web-{B04A6F31-799E-5200-D929-88FC0E4BCD58}" dt="2024-09-11T10:39:02.179" v="73"/>
        <pc:sldMasterMkLst>
          <pc:docMk/>
          <pc:sldMasterMk cId="2722782169" sldId="2147483738"/>
        </pc:sldMasterMkLst>
        <pc:spChg chg="mod">
          <ac:chgData name="Snizhana Oliinichenko (2406093)" userId="S::2406093@student.uwtsd.ac.uk::ec9ef06e-d097-486d-9322-fea5ae4f49df" providerId="AD" clId="Web-{B04A6F31-799E-5200-D929-88FC0E4BCD58}" dt="2024-09-11T10:39:02.179" v="73"/>
          <ac:spMkLst>
            <pc:docMk/>
            <pc:sldMasterMk cId="2722782169" sldId="2147483738"/>
            <ac:spMk id="2" creationId="{0C489E99-8A12-4C4F-92F9-95B01D8147E3}"/>
          </ac:spMkLst>
        </pc:spChg>
        <pc:spChg chg="mod">
          <ac:chgData name="Snizhana Oliinichenko (2406093)" userId="S::2406093@student.uwtsd.ac.uk::ec9ef06e-d097-486d-9322-fea5ae4f49df" providerId="AD" clId="Web-{B04A6F31-799E-5200-D929-88FC0E4BCD58}" dt="2024-09-11T10:39:02.179" v="73"/>
          <ac:spMkLst>
            <pc:docMk/>
            <pc:sldMasterMk cId="2722782169" sldId="2147483738"/>
            <ac:spMk id="3" creationId="{7011B211-A6C3-4384-AA0B-7A8561A53C1B}"/>
          </ac:spMkLst>
        </pc:spChg>
        <pc:spChg chg="mod">
          <ac:chgData name="Snizhana Oliinichenko (2406093)" userId="S::2406093@student.uwtsd.ac.uk::ec9ef06e-d097-486d-9322-fea5ae4f49df" providerId="AD" clId="Web-{B04A6F31-799E-5200-D929-88FC0E4BCD58}" dt="2024-09-11T10:39:02.179" v="73"/>
          <ac:spMkLst>
            <pc:docMk/>
            <pc:sldMasterMk cId="2722782169" sldId="2147483738"/>
            <ac:spMk id="4" creationId="{36007E98-5ED3-41C2-BC39-EA8FB826AB1E}"/>
          </ac:spMkLst>
        </pc:spChg>
        <pc:spChg chg="mod">
          <ac:chgData name="Snizhana Oliinichenko (2406093)" userId="S::2406093@student.uwtsd.ac.uk::ec9ef06e-d097-486d-9322-fea5ae4f49df" providerId="AD" clId="Web-{B04A6F31-799E-5200-D929-88FC0E4BCD58}" dt="2024-09-11T10:39:02.179" v="73"/>
          <ac:spMkLst>
            <pc:docMk/>
            <pc:sldMasterMk cId="2722782169" sldId="2147483738"/>
            <ac:spMk id="5" creationId="{B7493049-EC55-4ABD-8F77-F5A84AE384F5}"/>
          </ac:spMkLst>
        </pc:spChg>
        <pc:spChg chg="mod">
          <ac:chgData name="Snizhana Oliinichenko (2406093)" userId="S::2406093@student.uwtsd.ac.uk::ec9ef06e-d097-486d-9322-fea5ae4f49df" providerId="AD" clId="Web-{B04A6F31-799E-5200-D929-88FC0E4BCD58}" dt="2024-09-11T10:39:02.179" v="73"/>
          <ac:spMkLst>
            <pc:docMk/>
            <pc:sldMasterMk cId="2722782169" sldId="2147483738"/>
            <ac:spMk id="6" creationId="{6821B6DF-CCDC-4ED0-A4B2-1512B668F4E3}"/>
          </ac:spMkLst>
        </pc:spChg>
        <pc:spChg chg="mod">
          <ac:chgData name="Snizhana Oliinichenko (2406093)" userId="S::2406093@student.uwtsd.ac.uk::ec9ef06e-d097-486d-9322-fea5ae4f49df" providerId="AD" clId="Web-{B04A6F31-799E-5200-D929-88FC0E4BCD58}" dt="2024-09-11T10:39:02.179" v="73"/>
          <ac:spMkLst>
            <pc:docMk/>
            <pc:sldMasterMk cId="2722782169" sldId="2147483738"/>
            <ac:spMk id="13" creationId="{FAAE2DA9-9BAF-4D46-BC97-20425C5321FD}"/>
          </ac:spMkLst>
        </pc:spChg>
        <pc:spChg chg="mod">
          <ac:chgData name="Snizhana Oliinichenko (2406093)" userId="S::2406093@student.uwtsd.ac.uk::ec9ef06e-d097-486d-9322-fea5ae4f49df" providerId="AD" clId="Web-{B04A6F31-799E-5200-D929-88FC0E4BCD58}" dt="2024-09-11T10:39:02.179" v="73"/>
          <ac:spMkLst>
            <pc:docMk/>
            <pc:sldMasterMk cId="2722782169" sldId="2147483738"/>
            <ac:spMk id="14" creationId="{42D2C6CA-56BB-4A08-A1E2-342F83955EDB}"/>
          </ac:spMkLst>
        </pc:spChg>
        <pc:sldLayoutChg chg="modSp mod">
          <pc:chgData name="Snizhana Oliinichenko (2406093)" userId="S::2406093@student.uwtsd.ac.uk::ec9ef06e-d097-486d-9322-fea5ae4f49df" providerId="AD" clId="Web-{B04A6F31-799E-5200-D929-88FC0E4BCD58}" dt="2024-09-11T10:39:02.179" v="73"/>
          <pc:sldLayoutMkLst>
            <pc:docMk/>
            <pc:sldMasterMk cId="2722782169" sldId="2147483738"/>
            <pc:sldLayoutMk cId="1169340134" sldId="2147483727"/>
          </pc:sldLayoutMkLst>
          <pc:spChg chg="mod">
            <ac:chgData name="Snizhana Oliinichenko (2406093)" userId="S::2406093@student.uwtsd.ac.uk::ec9ef06e-d097-486d-9322-fea5ae4f49df" providerId="AD" clId="Web-{B04A6F31-799E-5200-D929-88FC0E4BCD58}" dt="2024-09-11T10:39:02.179" v="73"/>
            <ac:spMkLst>
              <pc:docMk/>
              <pc:sldMasterMk cId="2722782169" sldId="2147483738"/>
              <pc:sldLayoutMk cId="1169340134" sldId="2147483727"/>
              <ac:spMk id="2" creationId="{E1474AD2-5208-4201-90A7-F961876195F8}"/>
            </ac:spMkLst>
          </pc:spChg>
          <pc:spChg chg="mod">
            <ac:chgData name="Snizhana Oliinichenko (2406093)" userId="S::2406093@student.uwtsd.ac.uk::ec9ef06e-d097-486d-9322-fea5ae4f49df" providerId="AD" clId="Web-{B04A6F31-799E-5200-D929-88FC0E4BCD58}" dt="2024-09-11T10:39:02.179" v="73"/>
            <ac:spMkLst>
              <pc:docMk/>
              <pc:sldMasterMk cId="2722782169" sldId="2147483738"/>
              <pc:sldLayoutMk cId="1169340134" sldId="2147483727"/>
              <ac:spMk id="3" creationId="{D3A3FF53-BE24-42E9-BA12-BC5863CBFF1B}"/>
            </ac:spMkLst>
          </pc:spChg>
          <pc:spChg chg="mod">
            <ac:chgData name="Snizhana Oliinichenko (2406093)" userId="S::2406093@student.uwtsd.ac.uk::ec9ef06e-d097-486d-9322-fea5ae4f49df" providerId="AD" clId="Web-{B04A6F31-799E-5200-D929-88FC0E4BCD58}" dt="2024-09-11T10:39:02.179" v="73"/>
            <ac:spMkLst>
              <pc:docMk/>
              <pc:sldMasterMk cId="2722782169" sldId="2147483738"/>
              <pc:sldLayoutMk cId="1169340134" sldId="2147483727"/>
              <ac:spMk id="4" creationId="{67A84776-6678-4D27-9BE9-5D83FC9E884F}"/>
            </ac:spMkLst>
          </pc:spChg>
          <pc:spChg chg="mod">
            <ac:chgData name="Snizhana Oliinichenko (2406093)" userId="S::2406093@student.uwtsd.ac.uk::ec9ef06e-d097-486d-9322-fea5ae4f49df" providerId="AD" clId="Web-{B04A6F31-799E-5200-D929-88FC0E4BCD58}" dt="2024-09-11T10:39:02.179" v="73"/>
            <ac:spMkLst>
              <pc:docMk/>
              <pc:sldMasterMk cId="2722782169" sldId="2147483738"/>
              <pc:sldLayoutMk cId="1169340134" sldId="2147483727"/>
              <ac:spMk id="5" creationId="{58BCA2E2-5B30-43B4-8FCD-23015451F221}"/>
            </ac:spMkLst>
          </pc:spChg>
          <pc:spChg chg="mod">
            <ac:chgData name="Snizhana Oliinichenko (2406093)" userId="S::2406093@student.uwtsd.ac.uk::ec9ef06e-d097-486d-9322-fea5ae4f49df" providerId="AD" clId="Web-{B04A6F31-799E-5200-D929-88FC0E4BCD58}" dt="2024-09-11T10:39:02.179" v="73"/>
            <ac:spMkLst>
              <pc:docMk/>
              <pc:sldMasterMk cId="2722782169" sldId="2147483738"/>
              <pc:sldLayoutMk cId="1169340134" sldId="2147483727"/>
              <ac:spMk id="6" creationId="{CDA7B7A1-E670-4E7E-AEBA-340893DE8EE5}"/>
            </ac:spMkLst>
          </pc:spChg>
        </pc:sldLayoutChg>
        <pc:sldLayoutChg chg="mod setFolMasterObjs">
          <pc:chgData name="Snizhana Oliinichenko (2406093)" userId="S::2406093@student.uwtsd.ac.uk::ec9ef06e-d097-486d-9322-fea5ae4f49df" providerId="AD" clId="Web-{B04A6F31-799E-5200-D929-88FC0E4BCD58}" dt="2024-09-11T10:36:20.689" v="67"/>
          <pc:sldLayoutMkLst>
            <pc:docMk/>
            <pc:sldMasterMk cId="2722782169" sldId="2147483738"/>
            <pc:sldLayoutMk cId="3264341090" sldId="2147483728"/>
          </pc:sldLayoutMkLst>
        </pc:sldLayoutChg>
        <pc:sldLayoutChg chg="modSp mod">
          <pc:chgData name="Snizhana Oliinichenko (2406093)" userId="S::2406093@student.uwtsd.ac.uk::ec9ef06e-d097-486d-9322-fea5ae4f49df" providerId="AD" clId="Web-{B04A6F31-799E-5200-D929-88FC0E4BCD58}" dt="2024-09-11T10:39:02.179" v="73"/>
          <pc:sldLayoutMkLst>
            <pc:docMk/>
            <pc:sldMasterMk cId="2722782169" sldId="2147483738"/>
            <pc:sldLayoutMk cId="2015032587" sldId="2147483729"/>
          </pc:sldLayoutMkLst>
          <pc:spChg chg="mod">
            <ac:chgData name="Snizhana Oliinichenko (2406093)" userId="S::2406093@student.uwtsd.ac.uk::ec9ef06e-d097-486d-9322-fea5ae4f49df" providerId="AD" clId="Web-{B04A6F31-799E-5200-D929-88FC0E4BCD58}" dt="2024-09-11T10:39:02.179" v="73"/>
            <ac:spMkLst>
              <pc:docMk/>
              <pc:sldMasterMk cId="2722782169" sldId="2147483738"/>
              <pc:sldLayoutMk cId="2015032587" sldId="2147483729"/>
              <ac:spMk id="2" creationId="{47B4053A-B2EE-4E20-9723-6BB0BBD500FD}"/>
            </ac:spMkLst>
          </pc:spChg>
          <pc:spChg chg="mod">
            <ac:chgData name="Snizhana Oliinichenko (2406093)" userId="S::2406093@student.uwtsd.ac.uk::ec9ef06e-d097-486d-9322-fea5ae4f49df" providerId="AD" clId="Web-{B04A6F31-799E-5200-D929-88FC0E4BCD58}" dt="2024-09-11T10:39:02.179" v="73"/>
            <ac:spMkLst>
              <pc:docMk/>
              <pc:sldMasterMk cId="2722782169" sldId="2147483738"/>
              <pc:sldLayoutMk cId="2015032587" sldId="2147483729"/>
              <ac:spMk id="3" creationId="{07B065AB-0DF3-4C86-AB5F-EB65021FDB99}"/>
            </ac:spMkLst>
          </pc:spChg>
          <pc:spChg chg="mod">
            <ac:chgData name="Snizhana Oliinichenko (2406093)" userId="S::2406093@student.uwtsd.ac.uk::ec9ef06e-d097-486d-9322-fea5ae4f49df" providerId="AD" clId="Web-{B04A6F31-799E-5200-D929-88FC0E4BCD58}" dt="2024-09-11T10:39:02.179" v="73"/>
            <ac:spMkLst>
              <pc:docMk/>
              <pc:sldMasterMk cId="2722782169" sldId="2147483738"/>
              <pc:sldLayoutMk cId="2015032587" sldId="2147483729"/>
              <ac:spMk id="4" creationId="{E2D99FAE-8825-466D-9F1E-3B7BAED2C05B}"/>
            </ac:spMkLst>
          </pc:spChg>
        </pc:sldLayoutChg>
        <pc:sldLayoutChg chg="modSp mod">
          <pc:chgData name="Snizhana Oliinichenko (2406093)" userId="S::2406093@student.uwtsd.ac.uk::ec9ef06e-d097-486d-9322-fea5ae4f49df" providerId="AD" clId="Web-{B04A6F31-799E-5200-D929-88FC0E4BCD58}" dt="2024-09-11T10:39:02.179" v="73"/>
          <pc:sldLayoutMkLst>
            <pc:docMk/>
            <pc:sldMasterMk cId="2722782169" sldId="2147483738"/>
            <pc:sldLayoutMk cId="2889591723" sldId="2147483730"/>
          </pc:sldLayoutMkLst>
          <pc:spChg chg="mod">
            <ac:chgData name="Snizhana Oliinichenko (2406093)" userId="S::2406093@student.uwtsd.ac.uk::ec9ef06e-d097-486d-9322-fea5ae4f49df" providerId="AD" clId="Web-{B04A6F31-799E-5200-D929-88FC0E4BCD58}" dt="2024-09-11T10:39:02.179" v="73"/>
            <ac:spMkLst>
              <pc:docMk/>
              <pc:sldMasterMk cId="2722782169" sldId="2147483738"/>
              <pc:sldLayoutMk cId="2889591723" sldId="2147483730"/>
              <ac:spMk id="2" creationId="{251B6DE4-025D-4D93-A5D0-FB45897207DA}"/>
            </ac:spMkLst>
          </pc:spChg>
          <pc:spChg chg="mod">
            <ac:chgData name="Snizhana Oliinichenko (2406093)" userId="S::2406093@student.uwtsd.ac.uk::ec9ef06e-d097-486d-9322-fea5ae4f49df" providerId="AD" clId="Web-{B04A6F31-799E-5200-D929-88FC0E4BCD58}" dt="2024-09-11T10:39:02.179" v="73"/>
            <ac:spMkLst>
              <pc:docMk/>
              <pc:sldMasterMk cId="2722782169" sldId="2147483738"/>
              <pc:sldLayoutMk cId="2889591723" sldId="2147483730"/>
              <ac:spMk id="3" creationId="{9993EE21-471F-4B7B-B7AF-192243A1278E}"/>
            </ac:spMkLst>
          </pc:spChg>
          <pc:spChg chg="mod">
            <ac:chgData name="Snizhana Oliinichenko (2406093)" userId="S::2406093@student.uwtsd.ac.uk::ec9ef06e-d097-486d-9322-fea5ae4f49df" providerId="AD" clId="Web-{B04A6F31-799E-5200-D929-88FC0E4BCD58}" dt="2024-09-11T10:39:02.179" v="73"/>
            <ac:spMkLst>
              <pc:docMk/>
              <pc:sldMasterMk cId="2722782169" sldId="2147483738"/>
              <pc:sldLayoutMk cId="2889591723" sldId="2147483730"/>
              <ac:spMk id="4" creationId="{D146B769-8E40-42E6-8F62-C4347B0CE929}"/>
            </ac:spMkLst>
          </pc:spChg>
        </pc:sldLayoutChg>
        <pc:sldLayoutChg chg="mod">
          <pc:chgData name="Snizhana Oliinichenko (2406093)" userId="S::2406093@student.uwtsd.ac.uk::ec9ef06e-d097-486d-9322-fea5ae4f49df" providerId="AD" clId="Web-{B04A6F31-799E-5200-D929-88FC0E4BCD58}" dt="2024-09-11T10:36:20.689" v="67"/>
          <pc:sldLayoutMkLst>
            <pc:docMk/>
            <pc:sldMasterMk cId="2722782169" sldId="2147483738"/>
            <pc:sldLayoutMk cId="1356332107" sldId="2147483731"/>
          </pc:sldLayoutMkLst>
        </pc:sldLayoutChg>
        <pc:sldLayoutChg chg="modSp mod setFolMasterObjs">
          <pc:chgData name="Snizhana Oliinichenko (2406093)" userId="S::2406093@student.uwtsd.ac.uk::ec9ef06e-d097-486d-9322-fea5ae4f49df" providerId="AD" clId="Web-{B04A6F31-799E-5200-D929-88FC0E4BCD58}" dt="2024-09-11T10:39:02.179" v="73"/>
          <pc:sldLayoutMkLst>
            <pc:docMk/>
            <pc:sldMasterMk cId="2722782169" sldId="2147483738"/>
            <pc:sldLayoutMk cId="3799432596" sldId="2147483732"/>
          </pc:sldLayoutMkLst>
          <pc:spChg chg="mod">
            <ac:chgData name="Snizhana Oliinichenko (2406093)" userId="S::2406093@student.uwtsd.ac.uk::ec9ef06e-d097-486d-9322-fea5ae4f49df" providerId="AD" clId="Web-{B04A6F31-799E-5200-D929-88FC0E4BCD58}" dt="2024-09-11T10:39:02.179" v="73"/>
            <ac:spMkLst>
              <pc:docMk/>
              <pc:sldMasterMk cId="2722782169" sldId="2147483738"/>
              <pc:sldLayoutMk cId="3799432596" sldId="2147483732"/>
              <ac:spMk id="2" creationId="{89ECC812-F2A9-46D4-9B78-6659C68ED4EE}"/>
            </ac:spMkLst>
          </pc:spChg>
          <pc:spChg chg="mod">
            <ac:chgData name="Snizhana Oliinichenko (2406093)" userId="S::2406093@student.uwtsd.ac.uk::ec9ef06e-d097-486d-9322-fea5ae4f49df" providerId="AD" clId="Web-{B04A6F31-799E-5200-D929-88FC0E4BCD58}" dt="2024-09-11T10:39:02.179" v="73"/>
            <ac:spMkLst>
              <pc:docMk/>
              <pc:sldMasterMk cId="2722782169" sldId="2147483738"/>
              <pc:sldLayoutMk cId="3799432596" sldId="2147483732"/>
              <ac:spMk id="6" creationId="{48F340C5-9EBB-43D9-91F5-F767DBD59BBF}"/>
            </ac:spMkLst>
          </pc:spChg>
          <pc:spChg chg="mod">
            <ac:chgData name="Snizhana Oliinichenko (2406093)" userId="S::2406093@student.uwtsd.ac.uk::ec9ef06e-d097-486d-9322-fea5ae4f49df" providerId="AD" clId="Web-{B04A6F31-799E-5200-D929-88FC0E4BCD58}" dt="2024-09-11T10:39:02.179" v="73"/>
            <ac:spMkLst>
              <pc:docMk/>
              <pc:sldMasterMk cId="2722782169" sldId="2147483738"/>
              <pc:sldLayoutMk cId="3799432596" sldId="2147483732"/>
              <ac:spMk id="7" creationId="{B7A37F60-69E7-41AC-BC9A-9DBC3B577269}"/>
            </ac:spMkLst>
          </pc:spChg>
        </pc:sldLayoutChg>
        <pc:sldLayoutChg chg="modSp mod">
          <pc:chgData name="Snizhana Oliinichenko (2406093)" userId="S::2406093@student.uwtsd.ac.uk::ec9ef06e-d097-486d-9322-fea5ae4f49df" providerId="AD" clId="Web-{B04A6F31-799E-5200-D929-88FC0E4BCD58}" dt="2024-09-11T10:39:02.179" v="73"/>
          <pc:sldLayoutMkLst>
            <pc:docMk/>
            <pc:sldMasterMk cId="2722782169" sldId="2147483738"/>
            <pc:sldLayoutMk cId="3102651781" sldId="2147483733"/>
          </pc:sldLayoutMkLst>
          <pc:spChg chg="mod">
            <ac:chgData name="Snizhana Oliinichenko (2406093)" userId="S::2406093@student.uwtsd.ac.uk::ec9ef06e-d097-486d-9322-fea5ae4f49df" providerId="AD" clId="Web-{B04A6F31-799E-5200-D929-88FC0E4BCD58}" dt="2024-09-11T10:39:02.179" v="73"/>
            <ac:spMkLst>
              <pc:docMk/>
              <pc:sldMasterMk cId="2722782169" sldId="2147483738"/>
              <pc:sldLayoutMk cId="3102651781" sldId="2147483733"/>
              <ac:spMk id="2" creationId="{215CC51B-E0BE-4D50-A04A-571F8BCAE2A7}"/>
            </ac:spMkLst>
          </pc:spChg>
          <pc:spChg chg="mod">
            <ac:chgData name="Snizhana Oliinichenko (2406093)" userId="S::2406093@student.uwtsd.ac.uk::ec9ef06e-d097-486d-9322-fea5ae4f49df" providerId="AD" clId="Web-{B04A6F31-799E-5200-D929-88FC0E4BCD58}" dt="2024-09-11T10:39:02.179" v="73"/>
            <ac:spMkLst>
              <pc:docMk/>
              <pc:sldMasterMk cId="2722782169" sldId="2147483738"/>
              <pc:sldLayoutMk cId="3102651781" sldId="2147483733"/>
              <ac:spMk id="3" creationId="{341F5607-7A89-4981-87F4-98BC7CE0A921}"/>
            </ac:spMkLst>
          </pc:spChg>
        </pc:sldLayoutChg>
        <pc:sldLayoutChg chg="modSp mod setFolMasterObjs">
          <pc:chgData name="Snizhana Oliinichenko (2406093)" userId="S::2406093@student.uwtsd.ac.uk::ec9ef06e-d097-486d-9322-fea5ae4f49df" providerId="AD" clId="Web-{B04A6F31-799E-5200-D929-88FC0E4BCD58}" dt="2024-09-11T10:39:02.179" v="73"/>
          <pc:sldLayoutMkLst>
            <pc:docMk/>
            <pc:sldMasterMk cId="2722782169" sldId="2147483738"/>
            <pc:sldLayoutMk cId="2500951934" sldId="2147483734"/>
          </pc:sldLayoutMkLst>
          <pc:spChg chg="mod">
            <ac:chgData name="Snizhana Oliinichenko (2406093)" userId="S::2406093@student.uwtsd.ac.uk::ec9ef06e-d097-486d-9322-fea5ae4f49df" providerId="AD" clId="Web-{B04A6F31-799E-5200-D929-88FC0E4BCD58}" dt="2024-09-11T10:39:02.179" v="73"/>
            <ac:spMkLst>
              <pc:docMk/>
              <pc:sldMasterMk cId="2722782169" sldId="2147483738"/>
              <pc:sldLayoutMk cId="2500951934" sldId="2147483734"/>
              <ac:spMk id="2" creationId="{D80FF0C0-FC1A-4C5B-9FE5-09BA33FF7EE3}"/>
            </ac:spMkLst>
          </pc:spChg>
          <pc:spChg chg="mod">
            <ac:chgData name="Snizhana Oliinichenko (2406093)" userId="S::2406093@student.uwtsd.ac.uk::ec9ef06e-d097-486d-9322-fea5ae4f49df" providerId="AD" clId="Web-{B04A6F31-799E-5200-D929-88FC0E4BCD58}" dt="2024-09-11T10:39:02.179" v="73"/>
            <ac:spMkLst>
              <pc:docMk/>
              <pc:sldMasterMk cId="2722782169" sldId="2147483738"/>
              <pc:sldLayoutMk cId="2500951934" sldId="2147483734"/>
              <ac:spMk id="3" creationId="{6E989092-15F8-4341-8D94-9E799301C51A}"/>
            </ac:spMkLst>
          </pc:spChg>
          <pc:spChg chg="mod">
            <ac:chgData name="Snizhana Oliinichenko (2406093)" userId="S::2406093@student.uwtsd.ac.uk::ec9ef06e-d097-486d-9322-fea5ae4f49df" providerId="AD" clId="Web-{B04A6F31-799E-5200-D929-88FC0E4BCD58}" dt="2024-09-11T10:39:02.179" v="73"/>
            <ac:spMkLst>
              <pc:docMk/>
              <pc:sldMasterMk cId="2722782169" sldId="2147483738"/>
              <pc:sldLayoutMk cId="2500951934" sldId="2147483734"/>
              <ac:spMk id="7" creationId="{96A35EAA-ED80-4FF1-942C-82B1D483AF60}"/>
            </ac:spMkLst>
          </pc:spChg>
          <pc:spChg chg="mod">
            <ac:chgData name="Snizhana Oliinichenko (2406093)" userId="S::2406093@student.uwtsd.ac.uk::ec9ef06e-d097-486d-9322-fea5ae4f49df" providerId="AD" clId="Web-{B04A6F31-799E-5200-D929-88FC0E4BCD58}" dt="2024-09-11T10:39:02.179" v="73"/>
            <ac:spMkLst>
              <pc:docMk/>
              <pc:sldMasterMk cId="2722782169" sldId="2147483738"/>
              <pc:sldLayoutMk cId="2500951934" sldId="2147483734"/>
              <ac:spMk id="8" creationId="{D415F49B-3CBC-46CF-AFB5-988852D0479E}"/>
            </ac:spMkLst>
          </pc:spChg>
        </pc:sldLayoutChg>
        <pc:sldLayoutChg chg="mod">
          <pc:chgData name="Snizhana Oliinichenko (2406093)" userId="S::2406093@student.uwtsd.ac.uk::ec9ef06e-d097-486d-9322-fea5ae4f49df" providerId="AD" clId="Web-{B04A6F31-799E-5200-D929-88FC0E4BCD58}" dt="2024-09-11T10:36:20.689" v="67"/>
          <pc:sldLayoutMkLst>
            <pc:docMk/>
            <pc:sldMasterMk cId="2722782169" sldId="2147483738"/>
            <pc:sldLayoutMk cId="2597430705" sldId="2147483735"/>
          </pc:sldLayoutMkLst>
        </pc:sldLayoutChg>
        <pc:sldLayoutChg chg="modSp mod">
          <pc:chgData name="Snizhana Oliinichenko (2406093)" userId="S::2406093@student.uwtsd.ac.uk::ec9ef06e-d097-486d-9322-fea5ae4f49df" providerId="AD" clId="Web-{B04A6F31-799E-5200-D929-88FC0E4BCD58}" dt="2024-09-11T10:39:02.179" v="73"/>
          <pc:sldLayoutMkLst>
            <pc:docMk/>
            <pc:sldMasterMk cId="2722782169" sldId="2147483738"/>
            <pc:sldLayoutMk cId="3301505672" sldId="2147483736"/>
          </pc:sldLayoutMkLst>
          <pc:spChg chg="mod">
            <ac:chgData name="Snizhana Oliinichenko (2406093)" userId="S::2406093@student.uwtsd.ac.uk::ec9ef06e-d097-486d-9322-fea5ae4f49df" providerId="AD" clId="Web-{B04A6F31-799E-5200-D929-88FC0E4BCD58}" dt="2024-09-11T10:39:02.179" v="73"/>
            <ac:spMkLst>
              <pc:docMk/>
              <pc:sldMasterMk cId="2722782169" sldId="2147483738"/>
              <pc:sldLayoutMk cId="3301505672" sldId="2147483736"/>
              <ac:spMk id="2" creationId="{479BEFA1-A4AB-4CF4-B02E-57AAED5719D6}"/>
            </ac:spMkLst>
          </pc:spChg>
          <pc:spChg chg="mod">
            <ac:chgData name="Snizhana Oliinichenko (2406093)" userId="S::2406093@student.uwtsd.ac.uk::ec9ef06e-d097-486d-9322-fea5ae4f49df" providerId="AD" clId="Web-{B04A6F31-799E-5200-D929-88FC0E4BCD58}" dt="2024-09-11T10:39:02.179" v="73"/>
            <ac:spMkLst>
              <pc:docMk/>
              <pc:sldMasterMk cId="2722782169" sldId="2147483738"/>
              <pc:sldLayoutMk cId="3301505672" sldId="2147483736"/>
              <ac:spMk id="3" creationId="{10AB406C-F19A-4393-9AD1-A300A7E452E8}"/>
            </ac:spMkLst>
          </pc:spChg>
        </pc:sldLayoutChg>
        <pc:sldLayoutChg chg="modSp mod">
          <pc:chgData name="Snizhana Oliinichenko (2406093)" userId="S::2406093@student.uwtsd.ac.uk::ec9ef06e-d097-486d-9322-fea5ae4f49df" providerId="AD" clId="Web-{B04A6F31-799E-5200-D929-88FC0E4BCD58}" dt="2024-09-11T10:39:02.179" v="73"/>
          <pc:sldLayoutMkLst>
            <pc:docMk/>
            <pc:sldMasterMk cId="2722782169" sldId="2147483738"/>
            <pc:sldLayoutMk cId="3787174048" sldId="2147483737"/>
          </pc:sldLayoutMkLst>
          <pc:spChg chg="mod">
            <ac:chgData name="Snizhana Oliinichenko (2406093)" userId="S::2406093@student.uwtsd.ac.uk::ec9ef06e-d097-486d-9322-fea5ae4f49df" providerId="AD" clId="Web-{B04A6F31-799E-5200-D929-88FC0E4BCD58}" dt="2024-09-11T10:39:02.179" v="73"/>
            <ac:spMkLst>
              <pc:docMk/>
              <pc:sldMasterMk cId="2722782169" sldId="2147483738"/>
              <pc:sldLayoutMk cId="3787174048" sldId="2147483737"/>
              <ac:spMk id="3" creationId="{5EF53D69-34A7-451D-A902-5F6CD13343FE}"/>
            </ac:spMkLst>
          </pc:spChg>
          <pc:spChg chg="mod">
            <ac:chgData name="Snizhana Oliinichenko (2406093)" userId="S::2406093@student.uwtsd.ac.uk::ec9ef06e-d097-486d-9322-fea5ae4f49df" providerId="AD" clId="Web-{B04A6F31-799E-5200-D929-88FC0E4BCD58}" dt="2024-09-11T10:39:02.179" v="73"/>
            <ac:spMkLst>
              <pc:docMk/>
              <pc:sldMasterMk cId="2722782169" sldId="2147483738"/>
              <pc:sldLayoutMk cId="3787174048" sldId="2147483737"/>
              <ac:spMk id="4" creationId="{16E1E0E2-7D34-48E0-8795-546D2F00E2CF}"/>
            </ac:spMkLst>
          </pc:spChg>
        </pc:sldLayoutChg>
      </pc:sldMasterChg>
    </pc:docChg>
  </pc:docChgLst>
  <pc:docChgLst>
    <pc:chgData name="Snizhana Oliinichenko (2406093)" userId="S::2406093@student.uwtsd.ac.uk::ec9ef06e-d097-486d-9322-fea5ae4f49df" providerId="AD" clId="Web-{913D8317-D363-AF95-2E02-BDF366BC869F}"/>
    <pc:docChg chg="addSld delSld modSld">
      <pc:chgData name="Snizhana Oliinichenko (2406093)" userId="S::2406093@student.uwtsd.ac.uk::ec9ef06e-d097-486d-9322-fea5ae4f49df" providerId="AD" clId="Web-{913D8317-D363-AF95-2E02-BDF366BC869F}" dt="2024-09-18T22:24:49.628" v="448"/>
      <pc:docMkLst>
        <pc:docMk/>
      </pc:docMkLst>
      <pc:sldChg chg="modSp">
        <pc:chgData name="Snizhana Oliinichenko (2406093)" userId="S::2406093@student.uwtsd.ac.uk::ec9ef06e-d097-486d-9322-fea5ae4f49df" providerId="AD" clId="Web-{913D8317-D363-AF95-2E02-BDF366BC869F}" dt="2024-09-18T21:19:50.988" v="52" actId="14100"/>
        <pc:sldMkLst>
          <pc:docMk/>
          <pc:sldMk cId="825672914" sldId="267"/>
        </pc:sldMkLst>
        <pc:spChg chg="mod">
          <ac:chgData name="Snizhana Oliinichenko (2406093)" userId="S::2406093@student.uwtsd.ac.uk::ec9ef06e-d097-486d-9322-fea5ae4f49df" providerId="AD" clId="Web-{913D8317-D363-AF95-2E02-BDF366BC869F}" dt="2024-09-18T21:19:50.988" v="52" actId="14100"/>
          <ac:spMkLst>
            <pc:docMk/>
            <pc:sldMk cId="825672914" sldId="267"/>
            <ac:spMk id="4" creationId="{5859C98E-FFD4-FD80-895D-9985C054D632}"/>
          </ac:spMkLst>
        </pc:spChg>
      </pc:sldChg>
      <pc:sldChg chg="addSp delSp modSp del">
        <pc:chgData name="Snizhana Oliinichenko (2406093)" userId="S::2406093@student.uwtsd.ac.uk::ec9ef06e-d097-486d-9322-fea5ae4f49df" providerId="AD" clId="Web-{913D8317-D363-AF95-2E02-BDF366BC869F}" dt="2024-09-18T21:20:25.989" v="53"/>
        <pc:sldMkLst>
          <pc:docMk/>
          <pc:sldMk cId="993541917" sldId="269"/>
        </pc:sldMkLst>
        <pc:spChg chg="add del mod">
          <ac:chgData name="Snizhana Oliinichenko (2406093)" userId="S::2406093@student.uwtsd.ac.uk::ec9ef06e-d097-486d-9322-fea5ae4f49df" providerId="AD" clId="Web-{913D8317-D363-AF95-2E02-BDF366BC869F}" dt="2024-09-18T21:14:52.180" v="6"/>
          <ac:spMkLst>
            <pc:docMk/>
            <pc:sldMk cId="993541917" sldId="269"/>
            <ac:spMk id="27" creationId="{69048D28-A812-BD57-EBE7-539EA9E5DF9B}"/>
          </ac:spMkLst>
        </pc:spChg>
        <pc:spChg chg="add del mod">
          <ac:chgData name="Snizhana Oliinichenko (2406093)" userId="S::2406093@student.uwtsd.ac.uk::ec9ef06e-d097-486d-9322-fea5ae4f49df" providerId="AD" clId="Web-{913D8317-D363-AF95-2E02-BDF366BC869F}" dt="2024-09-18T21:15:33.697" v="14"/>
          <ac:spMkLst>
            <pc:docMk/>
            <pc:sldMk cId="993541917" sldId="269"/>
            <ac:spMk id="53" creationId="{FDE16BA7-C804-55DB-E573-7161F609F03E}"/>
          </ac:spMkLst>
        </pc:spChg>
        <pc:picChg chg="add del mod">
          <ac:chgData name="Snizhana Oliinichenko (2406093)" userId="S::2406093@student.uwtsd.ac.uk::ec9ef06e-d097-486d-9322-fea5ae4f49df" providerId="AD" clId="Web-{913D8317-D363-AF95-2E02-BDF366BC869F}" dt="2024-09-18T21:14:52.180" v="7"/>
          <ac:picMkLst>
            <pc:docMk/>
            <pc:sldMk cId="993541917" sldId="269"/>
            <ac:picMk id="25" creationId="{ED64A5F9-AE49-2E16-78E2-A625E5B013C9}"/>
          </ac:picMkLst>
        </pc:picChg>
        <pc:picChg chg="add del mod">
          <ac:chgData name="Snizhana Oliinichenko (2406093)" userId="S::2406093@student.uwtsd.ac.uk::ec9ef06e-d097-486d-9322-fea5ae4f49df" providerId="AD" clId="Web-{913D8317-D363-AF95-2E02-BDF366BC869F}" dt="2024-09-18T21:15:33.697" v="15"/>
          <ac:picMkLst>
            <pc:docMk/>
            <pc:sldMk cId="993541917" sldId="269"/>
            <ac:picMk id="52" creationId="{D88E19B3-E334-9625-5796-E9D532E86E41}"/>
          </ac:picMkLst>
        </pc:picChg>
      </pc:sldChg>
      <pc:sldChg chg="addSp delSp modSp new mod setBg">
        <pc:chgData name="Snizhana Oliinichenko (2406093)" userId="S::2406093@student.uwtsd.ac.uk::ec9ef06e-d097-486d-9322-fea5ae4f49df" providerId="AD" clId="Web-{913D8317-D363-AF95-2E02-BDF366BC869F}" dt="2024-09-18T22:24:49.628" v="448"/>
        <pc:sldMkLst>
          <pc:docMk/>
          <pc:sldMk cId="2351417550" sldId="272"/>
        </pc:sldMkLst>
        <pc:spChg chg="mod">
          <ac:chgData name="Snizhana Oliinichenko (2406093)" userId="S::2406093@student.uwtsd.ac.uk::ec9ef06e-d097-486d-9322-fea5ae4f49df" providerId="AD" clId="Web-{913D8317-D363-AF95-2E02-BDF366BC869F}" dt="2024-09-18T22:24:49.628" v="448"/>
          <ac:spMkLst>
            <pc:docMk/>
            <pc:sldMk cId="2351417550" sldId="272"/>
            <ac:spMk id="2" creationId="{3EDEB08B-E0C7-D180-00E0-3960ABF24B7E}"/>
          </ac:spMkLst>
        </pc:spChg>
        <pc:spChg chg="add del mod">
          <ac:chgData name="Snizhana Oliinichenko (2406093)" userId="S::2406093@student.uwtsd.ac.uk::ec9ef06e-d097-486d-9322-fea5ae4f49df" providerId="AD" clId="Web-{913D8317-D363-AF95-2E02-BDF366BC869F}" dt="2024-09-18T22:23:53.798" v="446"/>
          <ac:spMkLst>
            <pc:docMk/>
            <pc:sldMk cId="2351417550" sldId="272"/>
            <ac:spMk id="3" creationId="{3FD5C309-9D4E-0D48-F97E-71ABB640DCAB}"/>
          </ac:spMkLst>
        </pc:spChg>
        <pc:spChg chg="add del mod">
          <ac:chgData name="Snizhana Oliinichenko (2406093)" userId="S::2406093@student.uwtsd.ac.uk::ec9ef06e-d097-486d-9322-fea5ae4f49df" providerId="AD" clId="Web-{913D8317-D363-AF95-2E02-BDF366BC869F}" dt="2024-09-18T21:17:45.702" v="33"/>
          <ac:spMkLst>
            <pc:docMk/>
            <pc:sldMk cId="2351417550" sldId="272"/>
            <ac:spMk id="5" creationId="{A55A1059-482C-8B76-47DE-6739DCDACE20}"/>
          </ac:spMkLst>
        </pc:spChg>
        <pc:spChg chg="add del">
          <ac:chgData name="Snizhana Oliinichenko (2406093)" userId="S::2406093@student.uwtsd.ac.uk::ec9ef06e-d097-486d-9322-fea5ae4f49df" providerId="AD" clId="Web-{913D8317-D363-AF95-2E02-BDF366BC869F}" dt="2024-09-18T22:23:14.531" v="442"/>
          <ac:spMkLst>
            <pc:docMk/>
            <pc:sldMk cId="2351417550" sldId="272"/>
            <ac:spMk id="6" creationId="{E2A96188-384C-4341-9EEB-967A9341CD86}"/>
          </ac:spMkLst>
        </pc:spChg>
        <pc:spChg chg="add del mod">
          <ac:chgData name="Snizhana Oliinichenko (2406093)" userId="S::2406093@student.uwtsd.ac.uk::ec9ef06e-d097-486d-9322-fea5ae4f49df" providerId="AD" clId="Web-{913D8317-D363-AF95-2E02-BDF366BC869F}" dt="2024-09-18T21:18:23.469" v="45"/>
          <ac:spMkLst>
            <pc:docMk/>
            <pc:sldMk cId="2351417550" sldId="272"/>
            <ac:spMk id="8" creationId="{B727B52B-ADB4-F0F7-A4DA-B710863BE62A}"/>
          </ac:spMkLst>
        </pc:spChg>
        <pc:spChg chg="add del">
          <ac:chgData name="Snizhana Oliinichenko (2406093)" userId="S::2406093@student.uwtsd.ac.uk::ec9ef06e-d097-486d-9322-fea5ae4f49df" providerId="AD" clId="Web-{913D8317-D363-AF95-2E02-BDF366BC869F}" dt="2024-09-18T22:23:14.531" v="442"/>
          <ac:spMkLst>
            <pc:docMk/>
            <pc:sldMk cId="2351417550" sldId="272"/>
            <ac:spMk id="9" creationId="{280331C3-DDF5-48A9-8947-D71EAAFFAB0E}"/>
          </ac:spMkLst>
        </pc:spChg>
        <pc:spChg chg="add del">
          <ac:chgData name="Snizhana Oliinichenko (2406093)" userId="S::2406093@student.uwtsd.ac.uk::ec9ef06e-d097-486d-9322-fea5ae4f49df" providerId="AD" clId="Web-{913D8317-D363-AF95-2E02-BDF366BC869F}" dt="2024-09-18T21:17:41.483" v="28"/>
          <ac:spMkLst>
            <pc:docMk/>
            <pc:sldMk cId="2351417550" sldId="272"/>
            <ac:spMk id="10" creationId="{96A35EAA-ED80-4FF1-942C-82B1D483AF60}"/>
          </ac:spMkLst>
        </pc:spChg>
        <pc:spChg chg="add del">
          <ac:chgData name="Snizhana Oliinichenko (2406093)" userId="S::2406093@student.uwtsd.ac.uk::ec9ef06e-d097-486d-9322-fea5ae4f49df" providerId="AD" clId="Web-{913D8317-D363-AF95-2E02-BDF366BC869F}" dt="2024-09-18T21:17:41.483" v="28"/>
          <ac:spMkLst>
            <pc:docMk/>
            <pc:sldMk cId="2351417550" sldId="272"/>
            <ac:spMk id="12" creationId="{D415F49B-3CBC-46CF-AFB5-988852D0479E}"/>
          </ac:spMkLst>
        </pc:spChg>
        <pc:spChg chg="add del">
          <ac:chgData name="Snizhana Oliinichenko (2406093)" userId="S::2406093@student.uwtsd.ac.uk::ec9ef06e-d097-486d-9322-fea5ae4f49df" providerId="AD" clId="Web-{913D8317-D363-AF95-2E02-BDF366BC869F}" dt="2024-09-18T22:23:14.531" v="442"/>
          <ac:spMkLst>
            <pc:docMk/>
            <pc:sldMk cId="2351417550" sldId="272"/>
            <ac:spMk id="13" creationId="{C535A640-1948-4AFD-A0B7-19AFDA955322}"/>
          </ac:spMkLst>
        </pc:spChg>
        <pc:spChg chg="add del">
          <ac:chgData name="Snizhana Oliinichenko (2406093)" userId="S::2406093@student.uwtsd.ac.uk::ec9ef06e-d097-486d-9322-fea5ae4f49df" providerId="AD" clId="Web-{913D8317-D363-AF95-2E02-BDF366BC869F}" dt="2024-09-18T21:17:41.483" v="28"/>
          <ac:spMkLst>
            <pc:docMk/>
            <pc:sldMk cId="2351417550" sldId="272"/>
            <ac:spMk id="14" creationId="{4293528E-0CA3-4E56-B7A0-091C0AB0CBF2}"/>
          </ac:spMkLst>
        </pc:spChg>
        <pc:spChg chg="add del">
          <ac:chgData name="Snizhana Oliinichenko (2406093)" userId="S::2406093@student.uwtsd.ac.uk::ec9ef06e-d097-486d-9322-fea5ae4f49df" providerId="AD" clId="Web-{913D8317-D363-AF95-2E02-BDF366BC869F}" dt="2024-09-18T21:17:41.483" v="28"/>
          <ac:spMkLst>
            <pc:docMk/>
            <pc:sldMk cId="2351417550" sldId="272"/>
            <ac:spMk id="16" creationId="{F778232E-C75B-4B3C-9201-81C0775715EF}"/>
          </ac:spMkLst>
        </pc:spChg>
        <pc:spChg chg="add del">
          <ac:chgData name="Snizhana Oliinichenko (2406093)" userId="S::2406093@student.uwtsd.ac.uk::ec9ef06e-d097-486d-9322-fea5ae4f49df" providerId="AD" clId="Web-{913D8317-D363-AF95-2E02-BDF366BC869F}" dt="2024-09-18T21:17:44.671" v="30"/>
          <ac:spMkLst>
            <pc:docMk/>
            <pc:sldMk cId="2351417550" sldId="272"/>
            <ac:spMk id="18" creationId="{96A35EAA-ED80-4FF1-942C-82B1D483AF60}"/>
          </ac:spMkLst>
        </pc:spChg>
        <pc:spChg chg="add del">
          <ac:chgData name="Snizhana Oliinichenko (2406093)" userId="S::2406093@student.uwtsd.ac.uk::ec9ef06e-d097-486d-9322-fea5ae4f49df" providerId="AD" clId="Web-{913D8317-D363-AF95-2E02-BDF366BC869F}" dt="2024-09-18T21:17:44.671" v="30"/>
          <ac:spMkLst>
            <pc:docMk/>
            <pc:sldMk cId="2351417550" sldId="272"/>
            <ac:spMk id="19" creationId="{D415F49B-3CBC-46CF-AFB5-988852D0479E}"/>
          </ac:spMkLst>
        </pc:spChg>
        <pc:spChg chg="add del">
          <ac:chgData name="Snizhana Oliinichenko (2406093)" userId="S::2406093@student.uwtsd.ac.uk::ec9ef06e-d097-486d-9322-fea5ae4f49df" providerId="AD" clId="Web-{913D8317-D363-AF95-2E02-BDF366BC869F}" dt="2024-09-18T21:17:44.671" v="30"/>
          <ac:spMkLst>
            <pc:docMk/>
            <pc:sldMk cId="2351417550" sldId="272"/>
            <ac:spMk id="20" creationId="{4293528E-0CA3-4E56-B7A0-091C0AB0CBF2}"/>
          </ac:spMkLst>
        </pc:spChg>
        <pc:spChg chg="add del">
          <ac:chgData name="Snizhana Oliinichenko (2406093)" userId="S::2406093@student.uwtsd.ac.uk::ec9ef06e-d097-486d-9322-fea5ae4f49df" providerId="AD" clId="Web-{913D8317-D363-AF95-2E02-BDF366BC869F}" dt="2024-09-18T21:17:44.671" v="30"/>
          <ac:spMkLst>
            <pc:docMk/>
            <pc:sldMk cId="2351417550" sldId="272"/>
            <ac:spMk id="21" creationId="{F778232E-C75B-4B3C-9201-81C0775715EF}"/>
          </ac:spMkLst>
        </pc:spChg>
        <pc:spChg chg="add del">
          <ac:chgData name="Snizhana Oliinichenko (2406093)" userId="S::2406093@student.uwtsd.ac.uk::ec9ef06e-d097-486d-9322-fea5ae4f49df" providerId="AD" clId="Web-{913D8317-D363-AF95-2E02-BDF366BC869F}" dt="2024-09-18T22:24:49.628" v="448"/>
          <ac:spMkLst>
            <pc:docMk/>
            <pc:sldMk cId="2351417550" sldId="272"/>
            <ac:spMk id="22" creationId="{78E898BD-E486-4B36-BE62-17938B5D2DA4}"/>
          </ac:spMkLst>
        </pc:spChg>
        <pc:spChg chg="add del">
          <ac:chgData name="Snizhana Oliinichenko (2406093)" userId="S::2406093@student.uwtsd.ac.uk::ec9ef06e-d097-486d-9322-fea5ae4f49df" providerId="AD" clId="Web-{913D8317-D363-AF95-2E02-BDF366BC869F}" dt="2024-09-18T22:24:49.628" v="448"/>
          <ac:spMkLst>
            <pc:docMk/>
            <pc:sldMk cId="2351417550" sldId="272"/>
            <ac:spMk id="24" creationId="{35871F2E-3032-48BF-98ED-67B87BFB02D1}"/>
          </ac:spMkLst>
        </pc:spChg>
        <pc:spChg chg="add del">
          <ac:chgData name="Snizhana Oliinichenko (2406093)" userId="S::2406093@student.uwtsd.ac.uk::ec9ef06e-d097-486d-9322-fea5ae4f49df" providerId="AD" clId="Web-{913D8317-D363-AF95-2E02-BDF366BC869F}" dt="2024-09-18T22:24:49.628" v="448"/>
          <ac:spMkLst>
            <pc:docMk/>
            <pc:sldMk cId="2351417550" sldId="272"/>
            <ac:spMk id="26" creationId="{B6FB7394-C898-4857-BD32-4D131839D8DC}"/>
          </ac:spMkLst>
        </pc:spChg>
        <pc:graphicFrameChg chg="add del">
          <ac:chgData name="Snizhana Oliinichenko (2406093)" userId="S::2406093@student.uwtsd.ac.uk::ec9ef06e-d097-486d-9322-fea5ae4f49df" providerId="AD" clId="Web-{913D8317-D363-AF95-2E02-BDF366BC869F}" dt="2024-09-18T22:23:53.782" v="445"/>
          <ac:graphicFrameMkLst>
            <pc:docMk/>
            <pc:sldMk cId="2351417550" sldId="272"/>
            <ac:graphicFrameMk id="15" creationId="{CCDF42BC-E9C4-83CA-22C4-F10FAC59E5BD}"/>
          </ac:graphicFrameMkLst>
        </pc:graphicFrameChg>
        <pc:graphicFrameChg chg="add mod modGraphic">
          <ac:chgData name="Snizhana Oliinichenko (2406093)" userId="S::2406093@student.uwtsd.ac.uk::ec9ef06e-d097-486d-9322-fea5ae4f49df" providerId="AD" clId="Web-{913D8317-D363-AF95-2E02-BDF366BC869F}" dt="2024-09-18T22:24:49.628" v="448"/>
          <ac:graphicFrameMkLst>
            <pc:docMk/>
            <pc:sldMk cId="2351417550" sldId="272"/>
            <ac:graphicFrameMk id="17" creationId="{D102E52E-9AA2-6FD8-A3E1-17542E5A493D}"/>
          </ac:graphicFrameMkLst>
        </pc:graphicFrameChg>
        <pc:picChg chg="add del mod ord">
          <ac:chgData name="Snizhana Oliinichenko (2406093)" userId="S::2406093@student.uwtsd.ac.uk::ec9ef06e-d097-486d-9322-fea5ae4f49df" providerId="AD" clId="Web-{913D8317-D363-AF95-2E02-BDF366BC869F}" dt="2024-09-18T21:17:45.702" v="34"/>
          <ac:picMkLst>
            <pc:docMk/>
            <pc:sldMk cId="2351417550" sldId="272"/>
            <ac:picMk id="4" creationId="{A6115F06-AB18-D007-1EF3-E4AE2A7C66BE}"/>
          </ac:picMkLst>
        </pc:picChg>
        <pc:picChg chg="add del mod ord">
          <ac:chgData name="Snizhana Oliinichenko (2406093)" userId="S::2406093@student.uwtsd.ac.uk::ec9ef06e-d097-486d-9322-fea5ae4f49df" providerId="AD" clId="Web-{913D8317-D363-AF95-2E02-BDF366BC869F}" dt="2024-09-18T21:18:23.469" v="46"/>
          <ac:picMkLst>
            <pc:docMk/>
            <pc:sldMk cId="2351417550" sldId="272"/>
            <ac:picMk id="7" creationId="{87D8BBE5-CB7E-90C0-C1EC-46D2925D159B}"/>
          </ac:picMkLst>
        </pc:picChg>
        <pc:picChg chg="add del">
          <ac:chgData name="Snizhana Oliinichenko (2406093)" userId="S::2406093@student.uwtsd.ac.uk::ec9ef06e-d097-486d-9322-fea5ae4f49df" providerId="AD" clId="Web-{913D8317-D363-AF95-2E02-BDF366BC869F}" dt="2024-09-18T22:23:14.531" v="442"/>
          <ac:picMkLst>
            <pc:docMk/>
            <pc:sldMk cId="2351417550" sldId="272"/>
            <ac:picMk id="11" creationId="{A339F1D9-AEBB-883F-97A4-EECA04238DCD}"/>
          </ac:picMkLst>
        </pc:picChg>
      </pc:sldChg>
    </pc:docChg>
  </pc:docChgLst>
  <pc:docChgLst>
    <pc:chgData name="Snizhana Oliinichenko (2406093)" userId="S::2406093@student.uwtsd.ac.uk::ec9ef06e-d097-486d-9322-fea5ae4f49df" providerId="AD" clId="Web-{36758BEA-53E4-7214-79FF-3BB7E2FB57C8}"/>
    <pc:docChg chg="addSld modSld">
      <pc:chgData name="Snizhana Oliinichenko (2406093)" userId="S::2406093@student.uwtsd.ac.uk::ec9ef06e-d097-486d-9322-fea5ae4f49df" providerId="AD" clId="Web-{36758BEA-53E4-7214-79FF-3BB7E2FB57C8}" dt="2024-09-14T19:36:18.362" v="421" actId="14100"/>
      <pc:docMkLst>
        <pc:docMk/>
      </pc:docMkLst>
      <pc:sldChg chg="modSp">
        <pc:chgData name="Snizhana Oliinichenko (2406093)" userId="S::2406093@student.uwtsd.ac.uk::ec9ef06e-d097-486d-9322-fea5ae4f49df" providerId="AD" clId="Web-{36758BEA-53E4-7214-79FF-3BB7E2FB57C8}" dt="2024-09-14T19:36:18.362" v="421" actId="14100"/>
        <pc:sldMkLst>
          <pc:docMk/>
          <pc:sldMk cId="128632686" sldId="256"/>
        </pc:sldMkLst>
        <pc:spChg chg="mod">
          <ac:chgData name="Snizhana Oliinichenko (2406093)" userId="S::2406093@student.uwtsd.ac.uk::ec9ef06e-d097-486d-9322-fea5ae4f49df" providerId="AD" clId="Web-{36758BEA-53E4-7214-79FF-3BB7E2FB57C8}" dt="2024-09-14T19:36:18.362" v="421" actId="14100"/>
          <ac:spMkLst>
            <pc:docMk/>
            <pc:sldMk cId="128632686" sldId="256"/>
            <ac:spMk id="2" creationId="{00000000-0000-0000-0000-000000000000}"/>
          </ac:spMkLst>
        </pc:spChg>
      </pc:sldChg>
      <pc:sldChg chg="modSp new">
        <pc:chgData name="Snizhana Oliinichenko (2406093)" userId="S::2406093@student.uwtsd.ac.uk::ec9ef06e-d097-486d-9322-fea5ae4f49df" providerId="AD" clId="Web-{36758BEA-53E4-7214-79FF-3BB7E2FB57C8}" dt="2024-09-14T19:34:57.360" v="420" actId="20577"/>
        <pc:sldMkLst>
          <pc:docMk/>
          <pc:sldMk cId="993541917" sldId="269"/>
        </pc:sldMkLst>
        <pc:spChg chg="mod">
          <ac:chgData name="Snizhana Oliinichenko (2406093)" userId="S::2406093@student.uwtsd.ac.uk::ec9ef06e-d097-486d-9322-fea5ae4f49df" providerId="AD" clId="Web-{36758BEA-53E4-7214-79FF-3BB7E2FB57C8}" dt="2024-09-14T19:29:51.357" v="333" actId="14100"/>
          <ac:spMkLst>
            <pc:docMk/>
            <pc:sldMk cId="993541917" sldId="269"/>
            <ac:spMk id="2" creationId="{64CCACD7-DFCF-AD71-8CDE-71B9F1C42E1B}"/>
          </ac:spMkLst>
        </pc:spChg>
        <pc:spChg chg="mod">
          <ac:chgData name="Snizhana Oliinichenko (2406093)" userId="S::2406093@student.uwtsd.ac.uk::ec9ef06e-d097-486d-9322-fea5ae4f49df" providerId="AD" clId="Web-{36758BEA-53E4-7214-79FF-3BB7E2FB57C8}" dt="2024-09-14T19:34:57.360" v="420" actId="20577"/>
          <ac:spMkLst>
            <pc:docMk/>
            <pc:sldMk cId="993541917" sldId="269"/>
            <ac:spMk id="3" creationId="{2B2DCD9A-6C5E-916F-0878-FCD1F873EA44}"/>
          </ac:spMkLst>
        </pc:spChg>
      </pc:sldChg>
    </pc:docChg>
  </pc:docChgLst>
  <pc:docChgLst>
    <pc:chgData name="Snizhana Oliinichenko (2406093)" userId="S::2406093@student.uwtsd.ac.uk::ec9ef06e-d097-486d-9322-fea5ae4f49df" providerId="AD" clId="Web-{BC0FFA12-AABC-0D92-B178-9C8D325BB5C4}"/>
    <pc:docChg chg="addSld delSld modSld">
      <pc:chgData name="Snizhana Oliinichenko (2406093)" userId="S::2406093@student.uwtsd.ac.uk::ec9ef06e-d097-486d-9322-fea5ae4f49df" providerId="AD" clId="Web-{BC0FFA12-AABC-0D92-B178-9C8D325BB5C4}" dt="2024-09-14T21:08:24.068" v="3641" actId="20577"/>
      <pc:docMkLst>
        <pc:docMk/>
      </pc:docMkLst>
      <pc:sldChg chg="addSp delSp modSp">
        <pc:chgData name="Snizhana Oliinichenko (2406093)" userId="S::2406093@student.uwtsd.ac.uk::ec9ef06e-d097-486d-9322-fea5ae4f49df" providerId="AD" clId="Web-{BC0FFA12-AABC-0D92-B178-9C8D325BB5C4}" dt="2024-09-14T17:53:41.037" v="2044" actId="20577"/>
        <pc:sldMkLst>
          <pc:docMk/>
          <pc:sldMk cId="128632686" sldId="256"/>
        </pc:sldMkLst>
        <pc:spChg chg="mod">
          <ac:chgData name="Snizhana Oliinichenko (2406093)" userId="S::2406093@student.uwtsd.ac.uk::ec9ef06e-d097-486d-9322-fea5ae4f49df" providerId="AD" clId="Web-{BC0FFA12-AABC-0D92-B178-9C8D325BB5C4}" dt="2024-09-14T17:53:41.037" v="2044" actId="20577"/>
          <ac:spMkLst>
            <pc:docMk/>
            <pc:sldMk cId="128632686" sldId="256"/>
            <ac:spMk id="2" creationId="{00000000-0000-0000-0000-000000000000}"/>
          </ac:spMkLst>
        </pc:spChg>
        <pc:spChg chg="add del">
          <ac:chgData name="Snizhana Oliinichenko (2406093)" userId="S::2406093@student.uwtsd.ac.uk::ec9ef06e-d097-486d-9322-fea5ae4f49df" providerId="AD" clId="Web-{BC0FFA12-AABC-0D92-B178-9C8D325BB5C4}" dt="2024-09-14T14:45:08.410" v="772"/>
          <ac:spMkLst>
            <pc:docMk/>
            <pc:sldMk cId="128632686" sldId="256"/>
            <ac:spMk id="152" creationId="{96A35EAA-ED80-4FF1-942C-82B1D483AF60}"/>
          </ac:spMkLst>
        </pc:spChg>
        <pc:spChg chg="add del">
          <ac:chgData name="Snizhana Oliinichenko (2406093)" userId="S::2406093@student.uwtsd.ac.uk::ec9ef06e-d097-486d-9322-fea5ae4f49df" providerId="AD" clId="Web-{BC0FFA12-AABC-0D92-B178-9C8D325BB5C4}" dt="2024-09-14T14:45:08.410" v="772"/>
          <ac:spMkLst>
            <pc:docMk/>
            <pc:sldMk cId="128632686" sldId="256"/>
            <ac:spMk id="154" creationId="{D415F49B-3CBC-46CF-AFB5-988852D0479E}"/>
          </ac:spMkLst>
        </pc:spChg>
        <pc:spChg chg="add del">
          <ac:chgData name="Snizhana Oliinichenko (2406093)" userId="S::2406093@student.uwtsd.ac.uk::ec9ef06e-d097-486d-9322-fea5ae4f49df" providerId="AD" clId="Web-{BC0FFA12-AABC-0D92-B178-9C8D325BB5C4}" dt="2024-09-14T14:45:08.410" v="772"/>
          <ac:spMkLst>
            <pc:docMk/>
            <pc:sldMk cId="128632686" sldId="256"/>
            <ac:spMk id="156" creationId="{4293528E-0CA3-4E56-B7A0-091C0AB0CBF2}"/>
          </ac:spMkLst>
        </pc:spChg>
        <pc:spChg chg="add del">
          <ac:chgData name="Snizhana Oliinichenko (2406093)" userId="S::2406093@student.uwtsd.ac.uk::ec9ef06e-d097-486d-9322-fea5ae4f49df" providerId="AD" clId="Web-{BC0FFA12-AABC-0D92-B178-9C8D325BB5C4}" dt="2024-09-14T14:45:08.410" v="772"/>
          <ac:spMkLst>
            <pc:docMk/>
            <pc:sldMk cId="128632686" sldId="256"/>
            <ac:spMk id="158" creationId="{E7D25D90-3FDF-43F8-A518-8ED58675B253}"/>
          </ac:spMkLst>
        </pc:spChg>
        <pc:spChg chg="add del">
          <ac:chgData name="Snizhana Oliinichenko (2406093)" userId="S::2406093@student.uwtsd.ac.uk::ec9ef06e-d097-486d-9322-fea5ae4f49df" providerId="AD" clId="Web-{BC0FFA12-AABC-0D92-B178-9C8D325BB5C4}" dt="2024-09-14T14:45:08.410" v="772"/>
          <ac:spMkLst>
            <pc:docMk/>
            <pc:sldMk cId="128632686" sldId="256"/>
            <ac:spMk id="160" creationId="{A7B9E649-1290-4FE4-9858-5C1FB50BC788}"/>
          </ac:spMkLst>
        </pc:spChg>
        <pc:spChg chg="add del">
          <ac:chgData name="Snizhana Oliinichenko (2406093)" userId="S::2406093@student.uwtsd.ac.uk::ec9ef06e-d097-486d-9322-fea5ae4f49df" providerId="AD" clId="Web-{BC0FFA12-AABC-0D92-B178-9C8D325BB5C4}" dt="2024-09-14T14:45:08.410" v="772"/>
          <ac:spMkLst>
            <pc:docMk/>
            <pc:sldMk cId="128632686" sldId="256"/>
            <ac:spMk id="162" creationId="{F25748D5-F67F-4477-A705-0358D338674D}"/>
          </ac:spMkLst>
        </pc:spChg>
        <pc:spChg chg="add del">
          <ac:chgData name="Snizhana Oliinichenko (2406093)" userId="S::2406093@student.uwtsd.ac.uk::ec9ef06e-d097-486d-9322-fea5ae4f49df" providerId="AD" clId="Web-{BC0FFA12-AABC-0D92-B178-9C8D325BB5C4}" dt="2024-09-14T14:45:08.395" v="771"/>
          <ac:spMkLst>
            <pc:docMk/>
            <pc:sldMk cId="128632686" sldId="256"/>
            <ac:spMk id="167" creationId="{96A35EAA-ED80-4FF1-942C-82B1D483AF60}"/>
          </ac:spMkLst>
        </pc:spChg>
        <pc:spChg chg="add del">
          <ac:chgData name="Snizhana Oliinichenko (2406093)" userId="S::2406093@student.uwtsd.ac.uk::ec9ef06e-d097-486d-9322-fea5ae4f49df" providerId="AD" clId="Web-{BC0FFA12-AABC-0D92-B178-9C8D325BB5C4}" dt="2024-09-14T14:45:08.395" v="771"/>
          <ac:spMkLst>
            <pc:docMk/>
            <pc:sldMk cId="128632686" sldId="256"/>
            <ac:spMk id="169" creationId="{D415F49B-3CBC-46CF-AFB5-988852D0479E}"/>
          </ac:spMkLst>
        </pc:spChg>
        <pc:spChg chg="add del">
          <ac:chgData name="Snizhana Oliinichenko (2406093)" userId="S::2406093@student.uwtsd.ac.uk::ec9ef06e-d097-486d-9322-fea5ae4f49df" providerId="AD" clId="Web-{BC0FFA12-AABC-0D92-B178-9C8D325BB5C4}" dt="2024-09-14T14:45:08.395" v="771"/>
          <ac:spMkLst>
            <pc:docMk/>
            <pc:sldMk cId="128632686" sldId="256"/>
            <ac:spMk id="171" creationId="{4293528E-0CA3-4E56-B7A0-091C0AB0CBF2}"/>
          </ac:spMkLst>
        </pc:spChg>
        <pc:spChg chg="add del">
          <ac:chgData name="Snizhana Oliinichenko (2406093)" userId="S::2406093@student.uwtsd.ac.uk::ec9ef06e-d097-486d-9322-fea5ae4f49df" providerId="AD" clId="Web-{BC0FFA12-AABC-0D92-B178-9C8D325BB5C4}" dt="2024-09-14T14:45:08.395" v="771"/>
          <ac:spMkLst>
            <pc:docMk/>
            <pc:sldMk cId="128632686" sldId="256"/>
            <ac:spMk id="173" creationId="{F778232E-C75B-4B3C-9201-81C0775715EF}"/>
          </ac:spMkLst>
        </pc:spChg>
        <pc:spChg chg="add">
          <ac:chgData name="Snizhana Oliinichenko (2406093)" userId="S::2406093@student.uwtsd.ac.uk::ec9ef06e-d097-486d-9322-fea5ae4f49df" providerId="AD" clId="Web-{BC0FFA12-AABC-0D92-B178-9C8D325BB5C4}" dt="2024-09-14T14:45:08.410" v="772"/>
          <ac:spMkLst>
            <pc:docMk/>
            <pc:sldMk cId="128632686" sldId="256"/>
            <ac:spMk id="175" creationId="{96A35EAA-ED80-4FF1-942C-82B1D483AF60}"/>
          </ac:spMkLst>
        </pc:spChg>
        <pc:spChg chg="add">
          <ac:chgData name="Snizhana Oliinichenko (2406093)" userId="S::2406093@student.uwtsd.ac.uk::ec9ef06e-d097-486d-9322-fea5ae4f49df" providerId="AD" clId="Web-{BC0FFA12-AABC-0D92-B178-9C8D325BB5C4}" dt="2024-09-14T14:45:08.410" v="772"/>
          <ac:spMkLst>
            <pc:docMk/>
            <pc:sldMk cId="128632686" sldId="256"/>
            <ac:spMk id="176" creationId="{D415F49B-3CBC-46CF-AFB5-988852D0479E}"/>
          </ac:spMkLst>
        </pc:spChg>
        <pc:spChg chg="add">
          <ac:chgData name="Snizhana Oliinichenko (2406093)" userId="S::2406093@student.uwtsd.ac.uk::ec9ef06e-d097-486d-9322-fea5ae4f49df" providerId="AD" clId="Web-{BC0FFA12-AABC-0D92-B178-9C8D325BB5C4}" dt="2024-09-14T14:45:08.410" v="772"/>
          <ac:spMkLst>
            <pc:docMk/>
            <pc:sldMk cId="128632686" sldId="256"/>
            <ac:spMk id="177" creationId="{76FB0F23-3B45-4057-92D7-60A175991BCC}"/>
          </ac:spMkLst>
        </pc:spChg>
        <pc:spChg chg="add">
          <ac:chgData name="Snizhana Oliinichenko (2406093)" userId="S::2406093@student.uwtsd.ac.uk::ec9ef06e-d097-486d-9322-fea5ae4f49df" providerId="AD" clId="Web-{BC0FFA12-AABC-0D92-B178-9C8D325BB5C4}" dt="2024-09-14T14:45:08.410" v="772"/>
          <ac:spMkLst>
            <pc:docMk/>
            <pc:sldMk cId="128632686" sldId="256"/>
            <ac:spMk id="178" creationId="{19953613-5A5A-4383-B8C2-6A202946FB3C}"/>
          </ac:spMkLst>
        </pc:spChg>
        <pc:picChg chg="mod ord">
          <ac:chgData name="Snizhana Oliinichenko (2406093)" userId="S::2406093@student.uwtsd.ac.uk::ec9ef06e-d097-486d-9322-fea5ae4f49df" providerId="AD" clId="Web-{BC0FFA12-AABC-0D92-B178-9C8D325BB5C4}" dt="2024-09-14T14:45:08.410" v="772"/>
          <ac:picMkLst>
            <pc:docMk/>
            <pc:sldMk cId="128632686" sldId="256"/>
            <ac:picMk id="3" creationId="{E05CD071-5CF4-4231-DD38-5223B9312CD8}"/>
          </ac:picMkLst>
        </pc:picChg>
        <pc:picChg chg="mod">
          <ac:chgData name="Snizhana Oliinichenko (2406093)" userId="S::2406093@student.uwtsd.ac.uk::ec9ef06e-d097-486d-9322-fea5ae4f49df" providerId="AD" clId="Web-{BC0FFA12-AABC-0D92-B178-9C8D325BB5C4}" dt="2024-09-14T14:45:08.410" v="772"/>
          <ac:picMkLst>
            <pc:docMk/>
            <pc:sldMk cId="128632686" sldId="256"/>
            <ac:picMk id="5" creationId="{888F3024-C295-BEA6-5110-C2C250D98099}"/>
          </ac:picMkLst>
        </pc:picChg>
        <pc:picChg chg="mod">
          <ac:chgData name="Snizhana Oliinichenko (2406093)" userId="S::2406093@student.uwtsd.ac.uk::ec9ef06e-d097-486d-9322-fea5ae4f49df" providerId="AD" clId="Web-{BC0FFA12-AABC-0D92-B178-9C8D325BB5C4}" dt="2024-09-14T14:45:08.410" v="772"/>
          <ac:picMkLst>
            <pc:docMk/>
            <pc:sldMk cId="128632686" sldId="256"/>
            <ac:picMk id="8" creationId="{AAB5AE01-8AAD-2A78-54CD-C7B6943D5D29}"/>
          </ac:picMkLst>
        </pc:picChg>
      </pc:sldChg>
      <pc:sldChg chg="addSp delSp modSp">
        <pc:chgData name="Snizhana Oliinichenko (2406093)" userId="S::2406093@student.uwtsd.ac.uk::ec9ef06e-d097-486d-9322-fea5ae4f49df" providerId="AD" clId="Web-{BC0FFA12-AABC-0D92-B178-9C8D325BB5C4}" dt="2024-09-14T18:30:06.838" v="3523" actId="20577"/>
        <pc:sldMkLst>
          <pc:docMk/>
          <pc:sldMk cId="2397703140" sldId="257"/>
        </pc:sldMkLst>
        <pc:spChg chg="add del mod">
          <ac:chgData name="Snizhana Oliinichenko (2406093)" userId="S::2406093@student.uwtsd.ac.uk::ec9ef06e-d097-486d-9322-fea5ae4f49df" providerId="AD" clId="Web-{BC0FFA12-AABC-0D92-B178-9C8D325BB5C4}" dt="2024-09-14T18:30:06.838" v="3523" actId="20577"/>
          <ac:spMkLst>
            <pc:docMk/>
            <pc:sldMk cId="2397703140" sldId="257"/>
            <ac:spMk id="4" creationId="{81241070-6CA3-009A-9E38-F34313DF88DA}"/>
          </ac:spMkLst>
        </pc:spChg>
        <pc:graphicFrameChg chg="add del">
          <ac:chgData name="Snizhana Oliinichenko (2406093)" userId="S::2406093@student.uwtsd.ac.uk::ec9ef06e-d097-486d-9322-fea5ae4f49df" providerId="AD" clId="Web-{BC0FFA12-AABC-0D92-B178-9C8D325BB5C4}" dt="2024-09-14T14:51:38.870" v="801"/>
          <ac:graphicFrameMkLst>
            <pc:docMk/>
            <pc:sldMk cId="2397703140" sldId="257"/>
            <ac:graphicFrameMk id="53" creationId="{08BFCA9D-45F4-86A4-75AD-C64F55273845}"/>
          </ac:graphicFrameMkLst>
        </pc:graphicFrameChg>
      </pc:sldChg>
      <pc:sldChg chg="modSp">
        <pc:chgData name="Snizhana Oliinichenko (2406093)" userId="S::2406093@student.uwtsd.ac.uk::ec9ef06e-d097-486d-9322-fea5ae4f49df" providerId="AD" clId="Web-{BC0FFA12-AABC-0D92-B178-9C8D325BB5C4}" dt="2024-09-14T18:33:24.475" v="3544" actId="20577"/>
        <pc:sldMkLst>
          <pc:docMk/>
          <pc:sldMk cId="1613148593" sldId="258"/>
        </pc:sldMkLst>
        <pc:spChg chg="mod">
          <ac:chgData name="Snizhana Oliinichenko (2406093)" userId="S::2406093@student.uwtsd.ac.uk::ec9ef06e-d097-486d-9322-fea5ae4f49df" providerId="AD" clId="Web-{BC0FFA12-AABC-0D92-B178-9C8D325BB5C4}" dt="2024-09-14T18:33:24.475" v="3544" actId="20577"/>
          <ac:spMkLst>
            <pc:docMk/>
            <pc:sldMk cId="1613148593" sldId="258"/>
            <ac:spMk id="4" creationId="{97082DCA-7BFD-6568-D65B-B38E84777319}"/>
          </ac:spMkLst>
        </pc:spChg>
      </pc:sldChg>
      <pc:sldChg chg="addSp delSp modSp mod setBg">
        <pc:chgData name="Snizhana Oliinichenko (2406093)" userId="S::2406093@student.uwtsd.ac.uk::ec9ef06e-d097-486d-9322-fea5ae4f49df" providerId="AD" clId="Web-{BC0FFA12-AABC-0D92-B178-9C8D325BB5C4}" dt="2024-09-14T18:32:37.831" v="3536" actId="20577"/>
        <pc:sldMkLst>
          <pc:docMk/>
          <pc:sldMk cId="4067923958" sldId="259"/>
        </pc:sldMkLst>
        <pc:spChg chg="mod">
          <ac:chgData name="Snizhana Oliinichenko (2406093)" userId="S::2406093@student.uwtsd.ac.uk::ec9ef06e-d097-486d-9322-fea5ae4f49df" providerId="AD" clId="Web-{BC0FFA12-AABC-0D92-B178-9C8D325BB5C4}" dt="2024-09-14T18:32:37.831" v="3536" actId="20577"/>
          <ac:spMkLst>
            <pc:docMk/>
            <pc:sldMk cId="4067923958" sldId="259"/>
            <ac:spMk id="2" creationId="{9888BF34-6B02-AC03-6157-D694267795DA}"/>
          </ac:spMkLst>
        </pc:spChg>
        <pc:spChg chg="add del">
          <ac:chgData name="Snizhana Oliinichenko (2406093)" userId="S::2406093@student.uwtsd.ac.uk::ec9ef06e-d097-486d-9322-fea5ae4f49df" providerId="AD" clId="Web-{BC0FFA12-AABC-0D92-B178-9C8D325BB5C4}" dt="2024-09-14T14:45:58.115" v="778"/>
          <ac:spMkLst>
            <pc:docMk/>
            <pc:sldMk cId="4067923958" sldId="259"/>
            <ac:spMk id="8" creationId="{96A35EAA-ED80-4FF1-942C-82B1D483AF60}"/>
          </ac:spMkLst>
        </pc:spChg>
        <pc:spChg chg="add del">
          <ac:chgData name="Snizhana Oliinichenko (2406093)" userId="S::2406093@student.uwtsd.ac.uk::ec9ef06e-d097-486d-9322-fea5ae4f49df" providerId="AD" clId="Web-{BC0FFA12-AABC-0D92-B178-9C8D325BB5C4}" dt="2024-09-14T14:45:58.115" v="778"/>
          <ac:spMkLst>
            <pc:docMk/>
            <pc:sldMk cId="4067923958" sldId="259"/>
            <ac:spMk id="9" creationId="{D415F49B-3CBC-46CF-AFB5-988852D0479E}"/>
          </ac:spMkLst>
        </pc:spChg>
        <pc:spChg chg="add del">
          <ac:chgData name="Snizhana Oliinichenko (2406093)" userId="S::2406093@student.uwtsd.ac.uk::ec9ef06e-d097-486d-9322-fea5ae4f49df" providerId="AD" clId="Web-{BC0FFA12-AABC-0D92-B178-9C8D325BB5C4}" dt="2024-09-14T14:45:58.115" v="778"/>
          <ac:spMkLst>
            <pc:docMk/>
            <pc:sldMk cId="4067923958" sldId="259"/>
            <ac:spMk id="10" creationId="{76FB0F23-3B45-4057-92D7-60A175991BCC}"/>
          </ac:spMkLst>
        </pc:spChg>
        <pc:spChg chg="add del">
          <ac:chgData name="Snizhana Oliinichenko (2406093)" userId="S::2406093@student.uwtsd.ac.uk::ec9ef06e-d097-486d-9322-fea5ae4f49df" providerId="AD" clId="Web-{BC0FFA12-AABC-0D92-B178-9C8D325BB5C4}" dt="2024-09-14T14:45:58.115" v="778"/>
          <ac:spMkLst>
            <pc:docMk/>
            <pc:sldMk cId="4067923958" sldId="259"/>
            <ac:spMk id="12" creationId="{19953613-5A5A-4383-B8C2-6A202946FB3C}"/>
          </ac:spMkLst>
        </pc:spChg>
        <pc:spChg chg="add del">
          <ac:chgData name="Snizhana Oliinichenko (2406093)" userId="S::2406093@student.uwtsd.ac.uk::ec9ef06e-d097-486d-9322-fea5ae4f49df" providerId="AD" clId="Web-{BC0FFA12-AABC-0D92-B178-9C8D325BB5C4}" dt="2024-09-14T14:47:17.586" v="790"/>
          <ac:spMkLst>
            <pc:docMk/>
            <pc:sldMk cId="4067923958" sldId="259"/>
            <ac:spMk id="14" creationId="{96A35EAA-ED80-4FF1-942C-82B1D483AF60}"/>
          </ac:spMkLst>
        </pc:spChg>
        <pc:spChg chg="add del">
          <ac:chgData name="Snizhana Oliinichenko (2406093)" userId="S::2406093@student.uwtsd.ac.uk::ec9ef06e-d097-486d-9322-fea5ae4f49df" providerId="AD" clId="Web-{BC0FFA12-AABC-0D92-B178-9C8D325BB5C4}" dt="2024-09-14T14:47:17.586" v="790"/>
          <ac:spMkLst>
            <pc:docMk/>
            <pc:sldMk cId="4067923958" sldId="259"/>
            <ac:spMk id="16" creationId="{D415F49B-3CBC-46CF-AFB5-988852D0479E}"/>
          </ac:spMkLst>
        </pc:spChg>
        <pc:spChg chg="add del">
          <ac:chgData name="Snizhana Oliinichenko (2406093)" userId="S::2406093@student.uwtsd.ac.uk::ec9ef06e-d097-486d-9322-fea5ae4f49df" providerId="AD" clId="Web-{BC0FFA12-AABC-0D92-B178-9C8D325BB5C4}" dt="2024-09-14T14:47:17.586" v="790"/>
          <ac:spMkLst>
            <pc:docMk/>
            <pc:sldMk cId="4067923958" sldId="259"/>
            <ac:spMk id="18" creationId="{4293528E-0CA3-4E56-B7A0-091C0AB0CBF2}"/>
          </ac:spMkLst>
        </pc:spChg>
        <pc:spChg chg="add del">
          <ac:chgData name="Snizhana Oliinichenko (2406093)" userId="S::2406093@student.uwtsd.ac.uk::ec9ef06e-d097-486d-9322-fea5ae4f49df" providerId="AD" clId="Web-{BC0FFA12-AABC-0D92-B178-9C8D325BB5C4}" dt="2024-09-14T14:47:17.586" v="790"/>
          <ac:spMkLst>
            <pc:docMk/>
            <pc:sldMk cId="4067923958" sldId="259"/>
            <ac:spMk id="24" creationId="{F778232E-C75B-4B3C-9201-81C0775715EF}"/>
          </ac:spMkLst>
        </pc:spChg>
        <pc:spChg chg="add">
          <ac:chgData name="Snizhana Oliinichenko (2406093)" userId="S::2406093@student.uwtsd.ac.uk::ec9ef06e-d097-486d-9322-fea5ae4f49df" providerId="AD" clId="Web-{BC0FFA12-AABC-0D92-B178-9C8D325BB5C4}" dt="2024-09-14T14:47:17.586" v="790"/>
          <ac:spMkLst>
            <pc:docMk/>
            <pc:sldMk cId="4067923958" sldId="259"/>
            <ac:spMk id="29" creationId="{96A35EAA-ED80-4FF1-942C-82B1D483AF60}"/>
          </ac:spMkLst>
        </pc:spChg>
        <pc:spChg chg="add">
          <ac:chgData name="Snizhana Oliinichenko (2406093)" userId="S::2406093@student.uwtsd.ac.uk::ec9ef06e-d097-486d-9322-fea5ae4f49df" providerId="AD" clId="Web-{BC0FFA12-AABC-0D92-B178-9C8D325BB5C4}" dt="2024-09-14T14:47:17.586" v="790"/>
          <ac:spMkLst>
            <pc:docMk/>
            <pc:sldMk cId="4067923958" sldId="259"/>
            <ac:spMk id="31" creationId="{D415F49B-3CBC-46CF-AFB5-988852D0479E}"/>
          </ac:spMkLst>
        </pc:spChg>
        <pc:spChg chg="add">
          <ac:chgData name="Snizhana Oliinichenko (2406093)" userId="S::2406093@student.uwtsd.ac.uk::ec9ef06e-d097-486d-9322-fea5ae4f49df" providerId="AD" clId="Web-{BC0FFA12-AABC-0D92-B178-9C8D325BB5C4}" dt="2024-09-14T14:47:17.586" v="790"/>
          <ac:spMkLst>
            <pc:docMk/>
            <pc:sldMk cId="4067923958" sldId="259"/>
            <ac:spMk id="33" creationId="{76FB0F23-3B45-4057-92D7-60A175991BCC}"/>
          </ac:spMkLst>
        </pc:spChg>
        <pc:spChg chg="add">
          <ac:chgData name="Snizhana Oliinichenko (2406093)" userId="S::2406093@student.uwtsd.ac.uk::ec9ef06e-d097-486d-9322-fea5ae4f49df" providerId="AD" clId="Web-{BC0FFA12-AABC-0D92-B178-9C8D325BB5C4}" dt="2024-09-14T14:47:17.586" v="790"/>
          <ac:spMkLst>
            <pc:docMk/>
            <pc:sldMk cId="4067923958" sldId="259"/>
            <ac:spMk id="35" creationId="{19953613-5A5A-4383-B8C2-6A202946FB3C}"/>
          </ac:spMkLst>
        </pc:spChg>
        <pc:picChg chg="mod">
          <ac:chgData name="Snizhana Oliinichenko (2406093)" userId="S::2406093@student.uwtsd.ac.uk::ec9ef06e-d097-486d-9322-fea5ae4f49df" providerId="AD" clId="Web-{BC0FFA12-AABC-0D92-B178-9C8D325BB5C4}" dt="2024-09-14T14:47:54.556" v="799" actId="14100"/>
          <ac:picMkLst>
            <pc:docMk/>
            <pc:sldMk cId="4067923958" sldId="259"/>
            <ac:picMk id="5" creationId="{A289093F-C426-83F6-65B0-DB10AF30BC65}"/>
          </ac:picMkLst>
        </pc:picChg>
        <pc:picChg chg="mod">
          <ac:chgData name="Snizhana Oliinichenko (2406093)" userId="S::2406093@student.uwtsd.ac.uk::ec9ef06e-d097-486d-9322-fea5ae4f49df" providerId="AD" clId="Web-{BC0FFA12-AABC-0D92-B178-9C8D325BB5C4}" dt="2024-09-14T14:47:45.962" v="797" actId="14100"/>
          <ac:picMkLst>
            <pc:docMk/>
            <pc:sldMk cId="4067923958" sldId="259"/>
            <ac:picMk id="6" creationId="{A6568B86-1E06-F668-2566-92BD11C87E19}"/>
          </ac:picMkLst>
        </pc:picChg>
      </pc:sldChg>
      <pc:sldChg chg="modSp">
        <pc:chgData name="Snizhana Oliinichenko (2406093)" userId="S::2406093@student.uwtsd.ac.uk::ec9ef06e-d097-486d-9322-fea5ae4f49df" providerId="AD" clId="Web-{BC0FFA12-AABC-0D92-B178-9C8D325BB5C4}" dt="2024-09-14T18:32:27.924" v="3535" actId="20577"/>
        <pc:sldMkLst>
          <pc:docMk/>
          <pc:sldMk cId="3821575467" sldId="261"/>
        </pc:sldMkLst>
        <pc:spChg chg="mod">
          <ac:chgData name="Snizhana Oliinichenko (2406093)" userId="S::2406093@student.uwtsd.ac.uk::ec9ef06e-d097-486d-9322-fea5ae4f49df" providerId="AD" clId="Web-{BC0FFA12-AABC-0D92-B178-9C8D325BB5C4}" dt="2024-09-14T18:32:27.924" v="3535" actId="20577"/>
          <ac:spMkLst>
            <pc:docMk/>
            <pc:sldMk cId="3821575467" sldId="261"/>
            <ac:spMk id="2" creationId="{65713D3A-6C17-0A81-4E02-8884CE747E1D}"/>
          </ac:spMkLst>
        </pc:spChg>
      </pc:sldChg>
      <pc:sldChg chg="new del">
        <pc:chgData name="Snizhana Oliinichenko (2406093)" userId="S::2406093@student.uwtsd.ac.uk::ec9ef06e-d097-486d-9322-fea5ae4f49df" providerId="AD" clId="Web-{BC0FFA12-AABC-0D92-B178-9C8D325BB5C4}" dt="2024-09-14T11:45:08.794" v="1"/>
        <pc:sldMkLst>
          <pc:docMk/>
          <pc:sldMk cId="2631023895" sldId="263"/>
        </pc:sldMkLst>
      </pc:sldChg>
      <pc:sldChg chg="addSp delSp modSp new mod setBg">
        <pc:chgData name="Snizhana Oliinichenko (2406093)" userId="S::2406093@student.uwtsd.ac.uk::ec9ef06e-d097-486d-9322-fea5ae4f49df" providerId="AD" clId="Web-{BC0FFA12-AABC-0D92-B178-9C8D325BB5C4}" dt="2024-09-14T18:36:32.189" v="3560" actId="14100"/>
        <pc:sldMkLst>
          <pc:docMk/>
          <pc:sldMk cId="2845409432" sldId="263"/>
        </pc:sldMkLst>
        <pc:spChg chg="mod">
          <ac:chgData name="Snizhana Oliinichenko (2406093)" userId="S::2406093@student.uwtsd.ac.uk::ec9ef06e-d097-486d-9322-fea5ae4f49df" providerId="AD" clId="Web-{BC0FFA12-AABC-0D92-B178-9C8D325BB5C4}" dt="2024-09-14T18:35:44.968" v="3556" actId="14100"/>
          <ac:spMkLst>
            <pc:docMk/>
            <pc:sldMk cId="2845409432" sldId="263"/>
            <ac:spMk id="2" creationId="{EC0EEC84-54F4-88F4-E632-0F2297D7D6FF}"/>
          </ac:spMkLst>
        </pc:spChg>
        <pc:spChg chg="add del mod">
          <ac:chgData name="Snizhana Oliinichenko (2406093)" userId="S::2406093@student.uwtsd.ac.uk::ec9ef06e-d097-486d-9322-fea5ae4f49df" providerId="AD" clId="Web-{BC0FFA12-AABC-0D92-B178-9C8D325BB5C4}" dt="2024-09-14T14:37:19.066" v="746"/>
          <ac:spMkLst>
            <pc:docMk/>
            <pc:sldMk cId="2845409432" sldId="263"/>
            <ac:spMk id="3" creationId="{A402917E-A7D2-F8BD-4411-9A4E603FE795}"/>
          </ac:spMkLst>
        </pc:spChg>
        <pc:spChg chg="add del">
          <ac:chgData name="Snizhana Oliinichenko (2406093)" userId="S::2406093@student.uwtsd.ac.uk::ec9ef06e-d097-486d-9322-fea5ae4f49df" providerId="AD" clId="Web-{BC0FFA12-AABC-0D92-B178-9C8D325BB5C4}" dt="2024-09-14T14:37:05.471" v="743"/>
          <ac:spMkLst>
            <pc:docMk/>
            <pc:sldMk cId="2845409432" sldId="263"/>
            <ac:spMk id="9" creationId="{BF7BC237-77DF-4DFB-94F7-DB493EDA1C7C}"/>
          </ac:spMkLst>
        </pc:spChg>
        <pc:spChg chg="add del">
          <ac:chgData name="Snizhana Oliinichenko (2406093)" userId="S::2406093@student.uwtsd.ac.uk::ec9ef06e-d097-486d-9322-fea5ae4f49df" providerId="AD" clId="Web-{BC0FFA12-AABC-0D92-B178-9C8D325BB5C4}" dt="2024-09-14T14:37:19.034" v="745"/>
          <ac:spMkLst>
            <pc:docMk/>
            <pc:sldMk cId="2845409432" sldId="263"/>
            <ac:spMk id="11" creationId="{9F9F0D99-A2D7-4650-BA53-99550E8F6808}"/>
          </ac:spMkLst>
        </pc:spChg>
        <pc:spChg chg="add del">
          <ac:chgData name="Snizhana Oliinichenko (2406093)" userId="S::2406093@student.uwtsd.ac.uk::ec9ef06e-d097-486d-9322-fea5ae4f49df" providerId="AD" clId="Web-{BC0FFA12-AABC-0D92-B178-9C8D325BB5C4}" dt="2024-09-14T14:37:19.034" v="745"/>
          <ac:spMkLst>
            <pc:docMk/>
            <pc:sldMk cId="2845409432" sldId="263"/>
            <ac:spMk id="12" creationId="{C4474318-9BA9-4C58-85CC-EAF141DDB165}"/>
          </ac:spMkLst>
        </pc:spChg>
        <pc:spChg chg="add del">
          <ac:chgData name="Snizhana Oliinichenko (2406093)" userId="S::2406093@student.uwtsd.ac.uk::ec9ef06e-d097-486d-9322-fea5ae4f49df" providerId="AD" clId="Web-{BC0FFA12-AABC-0D92-B178-9C8D325BB5C4}" dt="2024-09-14T14:37:19.034" v="745"/>
          <ac:spMkLst>
            <pc:docMk/>
            <pc:sldMk cId="2845409432" sldId="263"/>
            <ac:spMk id="13" creationId="{9ADBC609-A264-4706-8FCD-C3B072E7CF0B}"/>
          </ac:spMkLst>
        </pc:spChg>
        <pc:spChg chg="add del">
          <ac:chgData name="Snizhana Oliinichenko (2406093)" userId="S::2406093@student.uwtsd.ac.uk::ec9ef06e-d097-486d-9322-fea5ae4f49df" providerId="AD" clId="Web-{BC0FFA12-AABC-0D92-B178-9C8D325BB5C4}" dt="2024-09-14T14:43:20.845" v="769"/>
          <ac:spMkLst>
            <pc:docMk/>
            <pc:sldMk cId="2845409432" sldId="263"/>
            <ac:spMk id="16" creationId="{BF7BC237-77DF-4DFB-94F7-DB493EDA1C7C}"/>
          </ac:spMkLst>
        </pc:spChg>
        <pc:spChg chg="add del">
          <ac:chgData name="Snizhana Oliinichenko (2406093)" userId="S::2406093@student.uwtsd.ac.uk::ec9ef06e-d097-486d-9322-fea5ae4f49df" providerId="AD" clId="Web-{BC0FFA12-AABC-0D92-B178-9C8D325BB5C4}" dt="2024-09-14T18:34:10.806" v="3545"/>
          <ac:spMkLst>
            <pc:docMk/>
            <pc:sldMk cId="2845409432" sldId="263"/>
            <ac:spMk id="22" creationId="{78E898BD-E486-4B36-BE62-17938B5D2DA4}"/>
          </ac:spMkLst>
        </pc:spChg>
        <pc:spChg chg="add del">
          <ac:chgData name="Snizhana Oliinichenko (2406093)" userId="S::2406093@student.uwtsd.ac.uk::ec9ef06e-d097-486d-9322-fea5ae4f49df" providerId="AD" clId="Web-{BC0FFA12-AABC-0D92-B178-9C8D325BB5C4}" dt="2024-09-14T18:34:10.806" v="3545"/>
          <ac:spMkLst>
            <pc:docMk/>
            <pc:sldMk cId="2845409432" sldId="263"/>
            <ac:spMk id="24" creationId="{35871F2E-3032-48BF-98ED-67B87BFB02D1}"/>
          </ac:spMkLst>
        </pc:spChg>
        <pc:spChg chg="add del">
          <ac:chgData name="Snizhana Oliinichenko (2406093)" userId="S::2406093@student.uwtsd.ac.uk::ec9ef06e-d097-486d-9322-fea5ae4f49df" providerId="AD" clId="Web-{BC0FFA12-AABC-0D92-B178-9C8D325BB5C4}" dt="2024-09-14T18:34:10.806" v="3545"/>
          <ac:spMkLst>
            <pc:docMk/>
            <pc:sldMk cId="2845409432" sldId="263"/>
            <ac:spMk id="26" creationId="{B6FB7394-C898-4857-BD32-4D131839D8DC}"/>
          </ac:spMkLst>
        </pc:spChg>
        <pc:spChg chg="add del">
          <ac:chgData name="Snizhana Oliinichenko (2406093)" userId="S::2406093@student.uwtsd.ac.uk::ec9ef06e-d097-486d-9322-fea5ae4f49df" providerId="AD" clId="Web-{BC0FFA12-AABC-0D92-B178-9C8D325BB5C4}" dt="2024-09-14T18:34:52.699" v="3549"/>
          <ac:spMkLst>
            <pc:docMk/>
            <pc:sldMk cId="2845409432" sldId="263"/>
            <ac:spMk id="31" creationId="{AD30EFE3-9611-4841-9BC3-E51D7A359650}"/>
          </ac:spMkLst>
        </pc:spChg>
        <pc:spChg chg="add">
          <ac:chgData name="Snizhana Oliinichenko (2406093)" userId="S::2406093@student.uwtsd.ac.uk::ec9ef06e-d097-486d-9322-fea5ae4f49df" providerId="AD" clId="Web-{BC0FFA12-AABC-0D92-B178-9C8D325BB5C4}" dt="2024-09-14T18:34:52.699" v="3549"/>
          <ac:spMkLst>
            <pc:docMk/>
            <pc:sldMk cId="2845409432" sldId="263"/>
            <ac:spMk id="36" creationId="{AD30EFE3-9611-4841-9BC3-E51D7A359650}"/>
          </ac:spMkLst>
        </pc:spChg>
        <pc:graphicFrameChg chg="add del">
          <ac:chgData name="Snizhana Oliinichenko (2406093)" userId="S::2406093@student.uwtsd.ac.uk::ec9ef06e-d097-486d-9322-fea5ae4f49df" providerId="AD" clId="Web-{BC0FFA12-AABC-0D92-B178-9C8D325BB5C4}" dt="2024-09-14T14:37:05.471" v="743"/>
          <ac:graphicFrameMkLst>
            <pc:docMk/>
            <pc:sldMk cId="2845409432" sldId="263"/>
            <ac:graphicFrameMk id="5" creationId="{46CD85CC-5E97-4C47-76C1-10878B518A4F}"/>
          </ac:graphicFrameMkLst>
        </pc:graphicFrameChg>
        <pc:graphicFrameChg chg="add del">
          <ac:chgData name="Snizhana Oliinichenko (2406093)" userId="S::2406093@student.uwtsd.ac.uk::ec9ef06e-d097-486d-9322-fea5ae4f49df" providerId="AD" clId="Web-{BC0FFA12-AABC-0D92-B178-9C8D325BB5C4}" dt="2024-09-14T14:37:19.034" v="745"/>
          <ac:graphicFrameMkLst>
            <pc:docMk/>
            <pc:sldMk cId="2845409432" sldId="263"/>
            <ac:graphicFrameMk id="14" creationId="{2B7B5A9F-63A6-F06F-A02C-5488C5957453}"/>
          </ac:graphicFrameMkLst>
        </pc:graphicFrameChg>
        <pc:graphicFrameChg chg="add mod modGraphic">
          <ac:chgData name="Snizhana Oliinichenko (2406093)" userId="S::2406093@student.uwtsd.ac.uk::ec9ef06e-d097-486d-9322-fea5ae4f49df" providerId="AD" clId="Web-{BC0FFA12-AABC-0D92-B178-9C8D325BB5C4}" dt="2024-09-14T18:36:32.189" v="3560" actId="14100"/>
          <ac:graphicFrameMkLst>
            <pc:docMk/>
            <pc:sldMk cId="2845409432" sldId="263"/>
            <ac:graphicFrameMk id="17" creationId="{46CD85CC-5E97-4C47-76C1-10878B518A4F}"/>
          </ac:graphicFrameMkLst>
        </pc:graphicFrameChg>
      </pc:sldChg>
      <pc:sldChg chg="addSp delSp modSp new mod setBg">
        <pc:chgData name="Snizhana Oliinichenko (2406093)" userId="S::2406093@student.uwtsd.ac.uk::ec9ef06e-d097-486d-9322-fea5ae4f49df" providerId="AD" clId="Web-{BC0FFA12-AABC-0D92-B178-9C8D325BB5C4}" dt="2024-09-14T18:40:32.610" v="3581" actId="20577"/>
        <pc:sldMkLst>
          <pc:docMk/>
          <pc:sldMk cId="2877348417" sldId="264"/>
        </pc:sldMkLst>
        <pc:spChg chg="mod">
          <ac:chgData name="Snizhana Oliinichenko (2406093)" userId="S::2406093@student.uwtsd.ac.uk::ec9ef06e-d097-486d-9322-fea5ae4f49df" providerId="AD" clId="Web-{BC0FFA12-AABC-0D92-B178-9C8D325BB5C4}" dt="2024-09-14T18:40:32.610" v="3581" actId="20577"/>
          <ac:spMkLst>
            <pc:docMk/>
            <pc:sldMk cId="2877348417" sldId="264"/>
            <ac:spMk id="2" creationId="{0EBCBEE4-CEC8-26B9-CC31-6EAED817A98B}"/>
          </ac:spMkLst>
        </pc:spChg>
        <pc:spChg chg="del">
          <ac:chgData name="Snizhana Oliinichenko (2406093)" userId="S::2406093@student.uwtsd.ac.uk::ec9ef06e-d097-486d-9322-fea5ae4f49df" providerId="AD" clId="Web-{BC0FFA12-AABC-0D92-B178-9C8D325BB5C4}" dt="2024-09-14T15:34:56.980" v="803"/>
          <ac:spMkLst>
            <pc:docMk/>
            <pc:sldMk cId="2877348417" sldId="264"/>
            <ac:spMk id="3" creationId="{B7597969-FD34-3908-6F88-7DFB212043CB}"/>
          </ac:spMkLst>
        </pc:spChg>
        <pc:spChg chg="mod ord">
          <ac:chgData name="Snizhana Oliinichenko (2406093)" userId="S::2406093@student.uwtsd.ac.uk::ec9ef06e-d097-486d-9322-fea5ae4f49df" providerId="AD" clId="Web-{BC0FFA12-AABC-0D92-B178-9C8D325BB5C4}" dt="2024-09-14T18:38:26.384" v="3566"/>
          <ac:spMkLst>
            <pc:docMk/>
            <pc:sldMk cId="2877348417" sldId="264"/>
            <ac:spMk id="4" creationId="{E642F537-4736-1E21-47DC-33C2C5EB4CAE}"/>
          </ac:spMkLst>
        </pc:spChg>
        <pc:spChg chg="add del mod">
          <ac:chgData name="Snizhana Oliinichenko (2406093)" userId="S::2406093@student.uwtsd.ac.uk::ec9ef06e-d097-486d-9322-fea5ae4f49df" providerId="AD" clId="Web-{BC0FFA12-AABC-0D92-B178-9C8D325BB5C4}" dt="2024-09-14T15:36:43.076" v="805"/>
          <ac:spMkLst>
            <pc:docMk/>
            <pc:sldMk cId="2877348417" sldId="264"/>
            <ac:spMk id="7" creationId="{8A0A8890-5039-D9F3-0B56-C2FB8308A582}"/>
          </ac:spMkLst>
        </pc:spChg>
        <pc:spChg chg="add del">
          <ac:chgData name="Snizhana Oliinichenko (2406093)" userId="S::2406093@student.uwtsd.ac.uk::ec9ef06e-d097-486d-9322-fea5ae4f49df" providerId="AD" clId="Web-{BC0FFA12-AABC-0D92-B178-9C8D325BB5C4}" dt="2024-09-14T15:37:03.577" v="807"/>
          <ac:spMkLst>
            <pc:docMk/>
            <pc:sldMk cId="2877348417" sldId="264"/>
            <ac:spMk id="13" creationId="{FAAE2DA9-9BAF-4D46-BC97-20425C5321FD}"/>
          </ac:spMkLst>
        </pc:spChg>
        <pc:spChg chg="add del">
          <ac:chgData name="Snizhana Oliinichenko (2406093)" userId="S::2406093@student.uwtsd.ac.uk::ec9ef06e-d097-486d-9322-fea5ae4f49df" providerId="AD" clId="Web-{BC0FFA12-AABC-0D92-B178-9C8D325BB5C4}" dt="2024-09-14T15:37:03.577" v="807"/>
          <ac:spMkLst>
            <pc:docMk/>
            <pc:sldMk cId="2877348417" sldId="264"/>
            <ac:spMk id="15" creationId="{42D2C6CA-56BB-4A08-A1E2-342F83955EDB}"/>
          </ac:spMkLst>
        </pc:spChg>
        <pc:spChg chg="add del">
          <ac:chgData name="Snizhana Oliinichenko (2406093)" userId="S::2406093@student.uwtsd.ac.uk::ec9ef06e-d097-486d-9322-fea5ae4f49df" providerId="AD" clId="Web-{BC0FFA12-AABC-0D92-B178-9C8D325BB5C4}" dt="2024-09-14T15:37:03.577" v="807"/>
          <ac:spMkLst>
            <pc:docMk/>
            <pc:sldMk cId="2877348417" sldId="264"/>
            <ac:spMk id="17" creationId="{3D6A03ED-7B7A-4C88-8FFC-A4D862447D4B}"/>
          </ac:spMkLst>
        </pc:spChg>
        <pc:spChg chg="add del">
          <ac:chgData name="Snizhana Oliinichenko (2406093)" userId="S::2406093@student.uwtsd.ac.uk::ec9ef06e-d097-486d-9322-fea5ae4f49df" providerId="AD" clId="Web-{BC0FFA12-AABC-0D92-B178-9C8D325BB5C4}" dt="2024-09-14T15:37:03.577" v="807"/>
          <ac:spMkLst>
            <pc:docMk/>
            <pc:sldMk cId="2877348417" sldId="264"/>
            <ac:spMk id="19" creationId="{53975754-B125-4FFC-9140-F88A16E3D0E7}"/>
          </ac:spMkLst>
        </pc:spChg>
        <pc:spChg chg="add del">
          <ac:chgData name="Snizhana Oliinichenko (2406093)" userId="S::2406093@student.uwtsd.ac.uk::ec9ef06e-d097-486d-9322-fea5ae4f49df" providerId="AD" clId="Web-{BC0FFA12-AABC-0D92-B178-9C8D325BB5C4}" dt="2024-09-14T15:40:14.941" v="821"/>
          <ac:spMkLst>
            <pc:docMk/>
            <pc:sldMk cId="2877348417" sldId="264"/>
            <ac:spMk id="21" creationId="{45D11A2A-27EA-453B-9A61-585A893F35A0}"/>
          </ac:spMkLst>
        </pc:spChg>
        <pc:spChg chg="add del">
          <ac:chgData name="Snizhana Oliinichenko (2406093)" userId="S::2406093@student.uwtsd.ac.uk::ec9ef06e-d097-486d-9322-fea5ae4f49df" providerId="AD" clId="Web-{BC0FFA12-AABC-0D92-B178-9C8D325BB5C4}" dt="2024-09-14T15:40:14.941" v="821"/>
          <ac:spMkLst>
            <pc:docMk/>
            <pc:sldMk cId="2877348417" sldId="264"/>
            <ac:spMk id="22" creationId="{96A35EAA-ED80-4FF1-942C-82B1D483AF60}"/>
          </ac:spMkLst>
        </pc:spChg>
        <pc:spChg chg="add del">
          <ac:chgData name="Snizhana Oliinichenko (2406093)" userId="S::2406093@student.uwtsd.ac.uk::ec9ef06e-d097-486d-9322-fea5ae4f49df" providerId="AD" clId="Web-{BC0FFA12-AABC-0D92-B178-9C8D325BB5C4}" dt="2024-09-14T15:40:14.941" v="821"/>
          <ac:spMkLst>
            <pc:docMk/>
            <pc:sldMk cId="2877348417" sldId="264"/>
            <ac:spMk id="23" creationId="{D415F49B-3CBC-46CF-AFB5-988852D0479E}"/>
          </ac:spMkLst>
        </pc:spChg>
        <pc:spChg chg="add del">
          <ac:chgData name="Snizhana Oliinichenko (2406093)" userId="S::2406093@student.uwtsd.ac.uk::ec9ef06e-d097-486d-9322-fea5ae4f49df" providerId="AD" clId="Web-{BC0FFA12-AABC-0D92-B178-9C8D325BB5C4}" dt="2024-09-14T15:40:14.941" v="821"/>
          <ac:spMkLst>
            <pc:docMk/>
            <pc:sldMk cId="2877348417" sldId="264"/>
            <ac:spMk id="24" creationId="{421117CB-D197-45F3-B441-4AC4D215E71B}"/>
          </ac:spMkLst>
        </pc:spChg>
        <pc:spChg chg="add del">
          <ac:chgData name="Snizhana Oliinichenko (2406093)" userId="S::2406093@student.uwtsd.ac.uk::ec9ef06e-d097-486d-9322-fea5ae4f49df" providerId="AD" clId="Web-{BC0FFA12-AABC-0D92-B178-9C8D325BB5C4}" dt="2024-09-14T15:40:14.941" v="821"/>
          <ac:spMkLst>
            <pc:docMk/>
            <pc:sldMk cId="2877348417" sldId="264"/>
            <ac:spMk id="25" creationId="{4F4BB964-F5AA-45BD-906E-192DA00A90A1}"/>
          </ac:spMkLst>
        </pc:spChg>
        <pc:spChg chg="add del">
          <ac:chgData name="Snizhana Oliinichenko (2406093)" userId="S::2406093@student.uwtsd.ac.uk::ec9ef06e-d097-486d-9322-fea5ae4f49df" providerId="AD" clId="Web-{BC0FFA12-AABC-0D92-B178-9C8D325BB5C4}" dt="2024-09-14T15:39:54.144" v="810"/>
          <ac:spMkLst>
            <pc:docMk/>
            <pc:sldMk cId="2877348417" sldId="264"/>
            <ac:spMk id="30" creationId="{96A35EAA-ED80-4FF1-942C-82B1D483AF60}"/>
          </ac:spMkLst>
        </pc:spChg>
        <pc:spChg chg="add del">
          <ac:chgData name="Snizhana Oliinichenko (2406093)" userId="S::2406093@student.uwtsd.ac.uk::ec9ef06e-d097-486d-9322-fea5ae4f49df" providerId="AD" clId="Web-{BC0FFA12-AABC-0D92-B178-9C8D325BB5C4}" dt="2024-09-14T15:39:54.144" v="810"/>
          <ac:spMkLst>
            <pc:docMk/>
            <pc:sldMk cId="2877348417" sldId="264"/>
            <ac:spMk id="32" creationId="{D415F49B-3CBC-46CF-AFB5-988852D0479E}"/>
          </ac:spMkLst>
        </pc:spChg>
        <pc:spChg chg="add del">
          <ac:chgData name="Snizhana Oliinichenko (2406093)" userId="S::2406093@student.uwtsd.ac.uk::ec9ef06e-d097-486d-9322-fea5ae4f49df" providerId="AD" clId="Web-{BC0FFA12-AABC-0D92-B178-9C8D325BB5C4}" dt="2024-09-14T15:39:54.144" v="810"/>
          <ac:spMkLst>
            <pc:docMk/>
            <pc:sldMk cId="2877348417" sldId="264"/>
            <ac:spMk id="34" creationId="{421117CB-D197-45F3-B441-4AC4D215E71B}"/>
          </ac:spMkLst>
        </pc:spChg>
        <pc:spChg chg="add del">
          <ac:chgData name="Snizhana Oliinichenko (2406093)" userId="S::2406093@student.uwtsd.ac.uk::ec9ef06e-d097-486d-9322-fea5ae4f49df" providerId="AD" clId="Web-{BC0FFA12-AABC-0D92-B178-9C8D325BB5C4}" dt="2024-09-14T15:39:54.144" v="810"/>
          <ac:spMkLst>
            <pc:docMk/>
            <pc:sldMk cId="2877348417" sldId="264"/>
            <ac:spMk id="36" creationId="{05B2B39F-11F7-47FD-8D3C-5BC814285F4A}"/>
          </ac:spMkLst>
        </pc:spChg>
        <pc:spChg chg="add del">
          <ac:chgData name="Snizhana Oliinichenko (2406093)" userId="S::2406093@student.uwtsd.ac.uk::ec9ef06e-d097-486d-9322-fea5ae4f49df" providerId="AD" clId="Web-{BC0FFA12-AABC-0D92-B178-9C8D325BB5C4}" dt="2024-09-14T15:39:54.144" v="810"/>
          <ac:spMkLst>
            <pc:docMk/>
            <pc:sldMk cId="2877348417" sldId="264"/>
            <ac:spMk id="38" creationId="{FB69A980-D397-4383-991D-6DC2FB1C3CC6}"/>
          </ac:spMkLst>
        </pc:spChg>
        <pc:spChg chg="add del">
          <ac:chgData name="Snizhana Oliinichenko (2406093)" userId="S::2406093@student.uwtsd.ac.uk::ec9ef06e-d097-486d-9322-fea5ae4f49df" providerId="AD" clId="Web-{BC0FFA12-AABC-0D92-B178-9C8D325BB5C4}" dt="2024-09-14T15:39:59.707" v="812"/>
          <ac:spMkLst>
            <pc:docMk/>
            <pc:sldMk cId="2877348417" sldId="264"/>
            <ac:spMk id="40" creationId="{96A35EAA-ED80-4FF1-942C-82B1D483AF60}"/>
          </ac:spMkLst>
        </pc:spChg>
        <pc:spChg chg="add del">
          <ac:chgData name="Snizhana Oliinichenko (2406093)" userId="S::2406093@student.uwtsd.ac.uk::ec9ef06e-d097-486d-9322-fea5ae4f49df" providerId="AD" clId="Web-{BC0FFA12-AABC-0D92-B178-9C8D325BB5C4}" dt="2024-09-14T15:39:59.707" v="812"/>
          <ac:spMkLst>
            <pc:docMk/>
            <pc:sldMk cId="2877348417" sldId="264"/>
            <ac:spMk id="41" creationId="{D415F49B-3CBC-46CF-AFB5-988852D0479E}"/>
          </ac:spMkLst>
        </pc:spChg>
        <pc:spChg chg="add del">
          <ac:chgData name="Snizhana Oliinichenko (2406093)" userId="S::2406093@student.uwtsd.ac.uk::ec9ef06e-d097-486d-9322-fea5ae4f49df" providerId="AD" clId="Web-{BC0FFA12-AABC-0D92-B178-9C8D325BB5C4}" dt="2024-09-14T15:39:59.707" v="812"/>
          <ac:spMkLst>
            <pc:docMk/>
            <pc:sldMk cId="2877348417" sldId="264"/>
            <ac:spMk id="42" creationId="{421117CB-D197-45F3-B441-4AC4D215E71B}"/>
          </ac:spMkLst>
        </pc:spChg>
        <pc:spChg chg="add del">
          <ac:chgData name="Snizhana Oliinichenko (2406093)" userId="S::2406093@student.uwtsd.ac.uk::ec9ef06e-d097-486d-9322-fea5ae4f49df" providerId="AD" clId="Web-{BC0FFA12-AABC-0D92-B178-9C8D325BB5C4}" dt="2024-09-14T15:39:59.707" v="812"/>
          <ac:spMkLst>
            <pc:docMk/>
            <pc:sldMk cId="2877348417" sldId="264"/>
            <ac:spMk id="43" creationId="{E8407E26-87C7-42DE-8E90-7BD332BB1B88}"/>
          </ac:spMkLst>
        </pc:spChg>
        <pc:spChg chg="add del">
          <ac:chgData name="Snizhana Oliinichenko (2406093)" userId="S::2406093@student.uwtsd.ac.uk::ec9ef06e-d097-486d-9322-fea5ae4f49df" providerId="AD" clId="Web-{BC0FFA12-AABC-0D92-B178-9C8D325BB5C4}" dt="2024-09-14T15:39:59.707" v="812"/>
          <ac:spMkLst>
            <pc:docMk/>
            <pc:sldMk cId="2877348417" sldId="264"/>
            <ac:spMk id="44" creationId="{1ED55459-2CBB-4DB7-B9D3-F43A3444AD0B}"/>
          </ac:spMkLst>
        </pc:spChg>
        <pc:spChg chg="add del">
          <ac:chgData name="Snizhana Oliinichenko (2406093)" userId="S::2406093@student.uwtsd.ac.uk::ec9ef06e-d097-486d-9322-fea5ae4f49df" providerId="AD" clId="Web-{BC0FFA12-AABC-0D92-B178-9C8D325BB5C4}" dt="2024-09-14T15:40:02.097" v="814"/>
          <ac:spMkLst>
            <pc:docMk/>
            <pc:sldMk cId="2877348417" sldId="264"/>
            <ac:spMk id="46" creationId="{FAAE2DA9-9BAF-4D46-BC97-20425C5321FD}"/>
          </ac:spMkLst>
        </pc:spChg>
        <pc:spChg chg="add del">
          <ac:chgData name="Snizhana Oliinichenko (2406093)" userId="S::2406093@student.uwtsd.ac.uk::ec9ef06e-d097-486d-9322-fea5ae4f49df" providerId="AD" clId="Web-{BC0FFA12-AABC-0D92-B178-9C8D325BB5C4}" dt="2024-09-14T15:40:02.097" v="814"/>
          <ac:spMkLst>
            <pc:docMk/>
            <pc:sldMk cId="2877348417" sldId="264"/>
            <ac:spMk id="47" creationId="{42D2C6CA-56BB-4A08-A1E2-342F83955EDB}"/>
          </ac:spMkLst>
        </pc:spChg>
        <pc:spChg chg="add del">
          <ac:chgData name="Snizhana Oliinichenko (2406093)" userId="S::2406093@student.uwtsd.ac.uk::ec9ef06e-d097-486d-9322-fea5ae4f49df" providerId="AD" clId="Web-{BC0FFA12-AABC-0D92-B178-9C8D325BB5C4}" dt="2024-09-14T15:40:02.097" v="814"/>
          <ac:spMkLst>
            <pc:docMk/>
            <pc:sldMk cId="2877348417" sldId="264"/>
            <ac:spMk id="48" creationId="{3D6A03ED-7B7A-4C88-8FFC-A4D862447D4B}"/>
          </ac:spMkLst>
        </pc:spChg>
        <pc:spChg chg="add del">
          <ac:chgData name="Snizhana Oliinichenko (2406093)" userId="S::2406093@student.uwtsd.ac.uk::ec9ef06e-d097-486d-9322-fea5ae4f49df" providerId="AD" clId="Web-{BC0FFA12-AABC-0D92-B178-9C8D325BB5C4}" dt="2024-09-14T15:40:02.097" v="814"/>
          <ac:spMkLst>
            <pc:docMk/>
            <pc:sldMk cId="2877348417" sldId="264"/>
            <ac:spMk id="49" creationId="{53975754-B125-4FFC-9140-F88A16E3D0E7}"/>
          </ac:spMkLst>
        </pc:spChg>
        <pc:spChg chg="add del">
          <ac:chgData name="Snizhana Oliinichenko (2406093)" userId="S::2406093@student.uwtsd.ac.uk::ec9ef06e-d097-486d-9322-fea5ae4f49df" providerId="AD" clId="Web-{BC0FFA12-AABC-0D92-B178-9C8D325BB5C4}" dt="2024-09-14T15:40:04.957" v="816"/>
          <ac:spMkLst>
            <pc:docMk/>
            <pc:sldMk cId="2877348417" sldId="264"/>
            <ac:spMk id="51" creationId="{FAAE2DA9-9BAF-4D46-BC97-20425C5321FD}"/>
          </ac:spMkLst>
        </pc:spChg>
        <pc:spChg chg="add del">
          <ac:chgData name="Snizhana Oliinichenko (2406093)" userId="S::2406093@student.uwtsd.ac.uk::ec9ef06e-d097-486d-9322-fea5ae4f49df" providerId="AD" clId="Web-{BC0FFA12-AABC-0D92-B178-9C8D325BB5C4}" dt="2024-09-14T15:40:04.957" v="816"/>
          <ac:spMkLst>
            <pc:docMk/>
            <pc:sldMk cId="2877348417" sldId="264"/>
            <ac:spMk id="52" creationId="{42D2C6CA-56BB-4A08-A1E2-342F83955EDB}"/>
          </ac:spMkLst>
        </pc:spChg>
        <pc:spChg chg="add del">
          <ac:chgData name="Snizhana Oliinichenko (2406093)" userId="S::2406093@student.uwtsd.ac.uk::ec9ef06e-d097-486d-9322-fea5ae4f49df" providerId="AD" clId="Web-{BC0FFA12-AABC-0D92-B178-9C8D325BB5C4}" dt="2024-09-14T15:40:04.957" v="816"/>
          <ac:spMkLst>
            <pc:docMk/>
            <pc:sldMk cId="2877348417" sldId="264"/>
            <ac:spMk id="53" creationId="{BD2A7128-270D-45DD-B0C7-24FF462228BB}"/>
          </ac:spMkLst>
        </pc:spChg>
        <pc:spChg chg="add del">
          <ac:chgData name="Snizhana Oliinichenko (2406093)" userId="S::2406093@student.uwtsd.ac.uk::ec9ef06e-d097-486d-9322-fea5ae4f49df" providerId="AD" clId="Web-{BC0FFA12-AABC-0D92-B178-9C8D325BB5C4}" dt="2024-09-14T15:40:04.957" v="816"/>
          <ac:spMkLst>
            <pc:docMk/>
            <pc:sldMk cId="2877348417" sldId="264"/>
            <ac:spMk id="54" creationId="{61734980-3A14-4021-8D8C-42AC55C397DE}"/>
          </ac:spMkLst>
        </pc:spChg>
        <pc:spChg chg="add del">
          <ac:chgData name="Snizhana Oliinichenko (2406093)" userId="S::2406093@student.uwtsd.ac.uk::ec9ef06e-d097-486d-9322-fea5ae4f49df" providerId="AD" clId="Web-{BC0FFA12-AABC-0D92-B178-9C8D325BB5C4}" dt="2024-09-14T15:40:04.957" v="816"/>
          <ac:spMkLst>
            <pc:docMk/>
            <pc:sldMk cId="2877348417" sldId="264"/>
            <ac:spMk id="55" creationId="{41D7BE2F-D450-4BB9-88A4-89117A39D0DA}"/>
          </ac:spMkLst>
        </pc:spChg>
        <pc:spChg chg="add del">
          <ac:chgData name="Snizhana Oliinichenko (2406093)" userId="S::2406093@student.uwtsd.ac.uk::ec9ef06e-d097-486d-9322-fea5ae4f49df" providerId="AD" clId="Web-{BC0FFA12-AABC-0D92-B178-9C8D325BB5C4}" dt="2024-09-14T15:40:04.957" v="816"/>
          <ac:spMkLst>
            <pc:docMk/>
            <pc:sldMk cId="2877348417" sldId="264"/>
            <ac:spMk id="56" creationId="{4FB6307F-6A94-41F5-B00A-92BE5D3C7DC9}"/>
          </ac:spMkLst>
        </pc:spChg>
        <pc:spChg chg="add del">
          <ac:chgData name="Snizhana Oliinichenko (2406093)" userId="S::2406093@student.uwtsd.ac.uk::ec9ef06e-d097-486d-9322-fea5ae4f49df" providerId="AD" clId="Web-{BC0FFA12-AABC-0D92-B178-9C8D325BB5C4}" dt="2024-09-14T15:40:09.426" v="818"/>
          <ac:spMkLst>
            <pc:docMk/>
            <pc:sldMk cId="2877348417" sldId="264"/>
            <ac:spMk id="58" creationId="{FAAE2DA9-9BAF-4D46-BC97-20425C5321FD}"/>
          </ac:spMkLst>
        </pc:spChg>
        <pc:spChg chg="add del">
          <ac:chgData name="Snizhana Oliinichenko (2406093)" userId="S::2406093@student.uwtsd.ac.uk::ec9ef06e-d097-486d-9322-fea5ae4f49df" providerId="AD" clId="Web-{BC0FFA12-AABC-0D92-B178-9C8D325BB5C4}" dt="2024-09-14T15:40:09.426" v="818"/>
          <ac:spMkLst>
            <pc:docMk/>
            <pc:sldMk cId="2877348417" sldId="264"/>
            <ac:spMk id="59" creationId="{42D2C6CA-56BB-4A08-A1E2-342F83955EDB}"/>
          </ac:spMkLst>
        </pc:spChg>
        <pc:spChg chg="add del">
          <ac:chgData name="Snizhana Oliinichenko (2406093)" userId="S::2406093@student.uwtsd.ac.uk::ec9ef06e-d097-486d-9322-fea5ae4f49df" providerId="AD" clId="Web-{BC0FFA12-AABC-0D92-B178-9C8D325BB5C4}" dt="2024-09-14T15:40:09.426" v="818"/>
          <ac:spMkLst>
            <pc:docMk/>
            <pc:sldMk cId="2877348417" sldId="264"/>
            <ac:spMk id="60" creationId="{5449D184-9D1F-4194-967E-2078F06C0090}"/>
          </ac:spMkLst>
        </pc:spChg>
        <pc:spChg chg="add del">
          <ac:chgData name="Snizhana Oliinichenko (2406093)" userId="S::2406093@student.uwtsd.ac.uk::ec9ef06e-d097-486d-9322-fea5ae4f49df" providerId="AD" clId="Web-{BC0FFA12-AABC-0D92-B178-9C8D325BB5C4}" dt="2024-09-14T15:40:09.426" v="818"/>
          <ac:spMkLst>
            <pc:docMk/>
            <pc:sldMk cId="2877348417" sldId="264"/>
            <ac:spMk id="61" creationId="{CD0A91AB-7772-469C-ADBF-6BA8D81AE330}"/>
          </ac:spMkLst>
        </pc:spChg>
        <pc:spChg chg="add del">
          <ac:chgData name="Snizhana Oliinichenko (2406093)" userId="S::2406093@student.uwtsd.ac.uk::ec9ef06e-d097-486d-9322-fea5ae4f49df" providerId="AD" clId="Web-{BC0FFA12-AABC-0D92-B178-9C8D325BB5C4}" dt="2024-09-14T15:40:09.426" v="818"/>
          <ac:spMkLst>
            <pc:docMk/>
            <pc:sldMk cId="2877348417" sldId="264"/>
            <ac:spMk id="62" creationId="{1AA0020E-FB7B-4A05-91FF-2F596CD42449}"/>
          </ac:spMkLst>
        </pc:spChg>
        <pc:spChg chg="add del">
          <ac:chgData name="Snizhana Oliinichenko (2406093)" userId="S::2406093@student.uwtsd.ac.uk::ec9ef06e-d097-486d-9322-fea5ae4f49df" providerId="AD" clId="Web-{BC0FFA12-AABC-0D92-B178-9C8D325BB5C4}" dt="2024-09-14T15:40:09.426" v="818"/>
          <ac:spMkLst>
            <pc:docMk/>
            <pc:sldMk cId="2877348417" sldId="264"/>
            <ac:spMk id="63" creationId="{9352FC5B-DB82-4476-A73C-D8B8D940F0D3}"/>
          </ac:spMkLst>
        </pc:spChg>
        <pc:spChg chg="add del">
          <ac:chgData name="Snizhana Oliinichenko (2406093)" userId="S::2406093@student.uwtsd.ac.uk::ec9ef06e-d097-486d-9322-fea5ae4f49df" providerId="AD" clId="Web-{BC0FFA12-AABC-0D92-B178-9C8D325BB5C4}" dt="2024-09-14T15:40:14.926" v="820"/>
          <ac:spMkLst>
            <pc:docMk/>
            <pc:sldMk cId="2877348417" sldId="264"/>
            <ac:spMk id="65" creationId="{96A35EAA-ED80-4FF1-942C-82B1D483AF60}"/>
          </ac:spMkLst>
        </pc:spChg>
        <pc:spChg chg="add del">
          <ac:chgData name="Snizhana Oliinichenko (2406093)" userId="S::2406093@student.uwtsd.ac.uk::ec9ef06e-d097-486d-9322-fea5ae4f49df" providerId="AD" clId="Web-{BC0FFA12-AABC-0D92-B178-9C8D325BB5C4}" dt="2024-09-14T15:40:14.926" v="820"/>
          <ac:spMkLst>
            <pc:docMk/>
            <pc:sldMk cId="2877348417" sldId="264"/>
            <ac:spMk id="66" creationId="{D415F49B-3CBC-46CF-AFB5-988852D0479E}"/>
          </ac:spMkLst>
        </pc:spChg>
        <pc:spChg chg="add del">
          <ac:chgData name="Snizhana Oliinichenko (2406093)" userId="S::2406093@student.uwtsd.ac.uk::ec9ef06e-d097-486d-9322-fea5ae4f49df" providerId="AD" clId="Web-{BC0FFA12-AABC-0D92-B178-9C8D325BB5C4}" dt="2024-09-14T15:40:14.926" v="820"/>
          <ac:spMkLst>
            <pc:docMk/>
            <pc:sldMk cId="2877348417" sldId="264"/>
            <ac:spMk id="67" creationId="{421117CB-D197-45F3-B441-4AC4D215E71B}"/>
          </ac:spMkLst>
        </pc:spChg>
        <pc:spChg chg="add del">
          <ac:chgData name="Snizhana Oliinichenko (2406093)" userId="S::2406093@student.uwtsd.ac.uk::ec9ef06e-d097-486d-9322-fea5ae4f49df" providerId="AD" clId="Web-{BC0FFA12-AABC-0D92-B178-9C8D325BB5C4}" dt="2024-09-14T15:40:14.926" v="820"/>
          <ac:spMkLst>
            <pc:docMk/>
            <pc:sldMk cId="2877348417" sldId="264"/>
            <ac:spMk id="68" creationId="{4F4BB964-F5AA-45BD-906E-192DA00A90A1}"/>
          </ac:spMkLst>
        </pc:spChg>
        <pc:spChg chg="add del">
          <ac:chgData name="Snizhana Oliinichenko (2406093)" userId="S::2406093@student.uwtsd.ac.uk::ec9ef06e-d097-486d-9322-fea5ae4f49df" providerId="AD" clId="Web-{BC0FFA12-AABC-0D92-B178-9C8D325BB5C4}" dt="2024-09-14T15:40:14.926" v="820"/>
          <ac:spMkLst>
            <pc:docMk/>
            <pc:sldMk cId="2877348417" sldId="264"/>
            <ac:spMk id="69" creationId="{45D11A2A-27EA-453B-9A61-585A893F35A0}"/>
          </ac:spMkLst>
        </pc:spChg>
        <pc:spChg chg="add del">
          <ac:chgData name="Snizhana Oliinichenko (2406093)" userId="S::2406093@student.uwtsd.ac.uk::ec9ef06e-d097-486d-9322-fea5ae4f49df" providerId="AD" clId="Web-{BC0FFA12-AABC-0D92-B178-9C8D325BB5C4}" dt="2024-09-14T15:56:30.108" v="1032"/>
          <ac:spMkLst>
            <pc:docMk/>
            <pc:sldMk cId="2877348417" sldId="264"/>
            <ac:spMk id="71" creationId="{96A35EAA-ED80-4FF1-942C-82B1D483AF60}"/>
          </ac:spMkLst>
        </pc:spChg>
        <pc:spChg chg="add del">
          <ac:chgData name="Snizhana Oliinichenko (2406093)" userId="S::2406093@student.uwtsd.ac.uk::ec9ef06e-d097-486d-9322-fea5ae4f49df" providerId="AD" clId="Web-{BC0FFA12-AABC-0D92-B178-9C8D325BB5C4}" dt="2024-09-14T15:56:30.108" v="1032"/>
          <ac:spMkLst>
            <pc:docMk/>
            <pc:sldMk cId="2877348417" sldId="264"/>
            <ac:spMk id="72" creationId="{D415F49B-3CBC-46CF-AFB5-988852D0479E}"/>
          </ac:spMkLst>
        </pc:spChg>
        <pc:spChg chg="add del">
          <ac:chgData name="Snizhana Oliinichenko (2406093)" userId="S::2406093@student.uwtsd.ac.uk::ec9ef06e-d097-486d-9322-fea5ae4f49df" providerId="AD" clId="Web-{BC0FFA12-AABC-0D92-B178-9C8D325BB5C4}" dt="2024-09-14T15:56:30.108" v="1032"/>
          <ac:spMkLst>
            <pc:docMk/>
            <pc:sldMk cId="2877348417" sldId="264"/>
            <ac:spMk id="73" creationId="{421117CB-D197-45F3-B441-4AC4D215E71B}"/>
          </ac:spMkLst>
        </pc:spChg>
        <pc:spChg chg="add del">
          <ac:chgData name="Snizhana Oliinichenko (2406093)" userId="S::2406093@student.uwtsd.ac.uk::ec9ef06e-d097-486d-9322-fea5ae4f49df" providerId="AD" clId="Web-{BC0FFA12-AABC-0D92-B178-9C8D325BB5C4}" dt="2024-09-14T15:56:30.108" v="1032"/>
          <ac:spMkLst>
            <pc:docMk/>
            <pc:sldMk cId="2877348417" sldId="264"/>
            <ac:spMk id="74" creationId="{05B2B39F-11F7-47FD-8D3C-5BC814285F4A}"/>
          </ac:spMkLst>
        </pc:spChg>
        <pc:spChg chg="add del">
          <ac:chgData name="Snizhana Oliinichenko (2406093)" userId="S::2406093@student.uwtsd.ac.uk::ec9ef06e-d097-486d-9322-fea5ae4f49df" providerId="AD" clId="Web-{BC0FFA12-AABC-0D92-B178-9C8D325BB5C4}" dt="2024-09-14T15:56:30.108" v="1032"/>
          <ac:spMkLst>
            <pc:docMk/>
            <pc:sldMk cId="2877348417" sldId="264"/>
            <ac:spMk id="75" creationId="{FB69A980-D397-4383-991D-6DC2FB1C3CC6}"/>
          </ac:spMkLst>
        </pc:spChg>
        <pc:spChg chg="add del">
          <ac:chgData name="Snizhana Oliinichenko (2406093)" userId="S::2406093@student.uwtsd.ac.uk::ec9ef06e-d097-486d-9322-fea5ae4f49df" providerId="AD" clId="Web-{BC0FFA12-AABC-0D92-B178-9C8D325BB5C4}" dt="2024-09-14T15:58:20.455" v="1043"/>
          <ac:spMkLst>
            <pc:docMk/>
            <pc:sldMk cId="2877348417" sldId="264"/>
            <ac:spMk id="80" creationId="{96A35EAA-ED80-4FF1-942C-82B1D483AF60}"/>
          </ac:spMkLst>
        </pc:spChg>
        <pc:spChg chg="add del">
          <ac:chgData name="Snizhana Oliinichenko (2406093)" userId="S::2406093@student.uwtsd.ac.uk::ec9ef06e-d097-486d-9322-fea5ae4f49df" providerId="AD" clId="Web-{BC0FFA12-AABC-0D92-B178-9C8D325BB5C4}" dt="2024-09-14T15:58:20.455" v="1043"/>
          <ac:spMkLst>
            <pc:docMk/>
            <pc:sldMk cId="2877348417" sldId="264"/>
            <ac:spMk id="82" creationId="{D415F49B-3CBC-46CF-AFB5-988852D0479E}"/>
          </ac:spMkLst>
        </pc:spChg>
        <pc:spChg chg="add del">
          <ac:chgData name="Snizhana Oliinichenko (2406093)" userId="S::2406093@student.uwtsd.ac.uk::ec9ef06e-d097-486d-9322-fea5ae4f49df" providerId="AD" clId="Web-{BC0FFA12-AABC-0D92-B178-9C8D325BB5C4}" dt="2024-09-14T15:58:20.455" v="1043"/>
          <ac:spMkLst>
            <pc:docMk/>
            <pc:sldMk cId="2877348417" sldId="264"/>
            <ac:spMk id="84" creationId="{421117CB-D197-45F3-B441-4AC4D215E71B}"/>
          </ac:spMkLst>
        </pc:spChg>
        <pc:spChg chg="add del">
          <ac:chgData name="Snizhana Oliinichenko (2406093)" userId="S::2406093@student.uwtsd.ac.uk::ec9ef06e-d097-486d-9322-fea5ae4f49df" providerId="AD" clId="Web-{BC0FFA12-AABC-0D92-B178-9C8D325BB5C4}" dt="2024-09-14T15:58:20.455" v="1043"/>
          <ac:spMkLst>
            <pc:docMk/>
            <pc:sldMk cId="2877348417" sldId="264"/>
            <ac:spMk id="86" creationId="{05B2B39F-11F7-47FD-8D3C-5BC814285F4A}"/>
          </ac:spMkLst>
        </pc:spChg>
        <pc:spChg chg="add del">
          <ac:chgData name="Snizhana Oliinichenko (2406093)" userId="S::2406093@student.uwtsd.ac.uk::ec9ef06e-d097-486d-9322-fea5ae4f49df" providerId="AD" clId="Web-{BC0FFA12-AABC-0D92-B178-9C8D325BB5C4}" dt="2024-09-14T15:58:20.455" v="1043"/>
          <ac:spMkLst>
            <pc:docMk/>
            <pc:sldMk cId="2877348417" sldId="264"/>
            <ac:spMk id="88" creationId="{FB69A980-D397-4383-991D-6DC2FB1C3CC6}"/>
          </ac:spMkLst>
        </pc:spChg>
        <pc:spChg chg="add del">
          <ac:chgData name="Snizhana Oliinichenko (2406093)" userId="S::2406093@student.uwtsd.ac.uk::ec9ef06e-d097-486d-9322-fea5ae4f49df" providerId="AD" clId="Web-{BC0FFA12-AABC-0D92-B178-9C8D325BB5C4}" dt="2024-09-14T18:38:26.415" v="3567"/>
          <ac:spMkLst>
            <pc:docMk/>
            <pc:sldMk cId="2877348417" sldId="264"/>
            <ac:spMk id="93" creationId="{96A35EAA-ED80-4FF1-942C-82B1D483AF60}"/>
          </ac:spMkLst>
        </pc:spChg>
        <pc:spChg chg="add del">
          <ac:chgData name="Snizhana Oliinichenko (2406093)" userId="S::2406093@student.uwtsd.ac.uk::ec9ef06e-d097-486d-9322-fea5ae4f49df" providerId="AD" clId="Web-{BC0FFA12-AABC-0D92-B178-9C8D325BB5C4}" dt="2024-09-14T18:38:26.415" v="3567"/>
          <ac:spMkLst>
            <pc:docMk/>
            <pc:sldMk cId="2877348417" sldId="264"/>
            <ac:spMk id="95" creationId="{D415F49B-3CBC-46CF-AFB5-988852D0479E}"/>
          </ac:spMkLst>
        </pc:spChg>
        <pc:spChg chg="add del">
          <ac:chgData name="Snizhana Oliinichenko (2406093)" userId="S::2406093@student.uwtsd.ac.uk::ec9ef06e-d097-486d-9322-fea5ae4f49df" providerId="AD" clId="Web-{BC0FFA12-AABC-0D92-B178-9C8D325BB5C4}" dt="2024-09-14T18:38:26.415" v="3567"/>
          <ac:spMkLst>
            <pc:docMk/>
            <pc:sldMk cId="2877348417" sldId="264"/>
            <ac:spMk id="97" creationId="{421117CB-D197-45F3-B441-4AC4D215E71B}"/>
          </ac:spMkLst>
        </pc:spChg>
        <pc:spChg chg="add del">
          <ac:chgData name="Snizhana Oliinichenko (2406093)" userId="S::2406093@student.uwtsd.ac.uk::ec9ef06e-d097-486d-9322-fea5ae4f49df" providerId="AD" clId="Web-{BC0FFA12-AABC-0D92-B178-9C8D325BB5C4}" dt="2024-09-14T18:38:26.415" v="3567"/>
          <ac:spMkLst>
            <pc:docMk/>
            <pc:sldMk cId="2877348417" sldId="264"/>
            <ac:spMk id="99" creationId="{05B2B39F-11F7-47FD-8D3C-5BC814285F4A}"/>
          </ac:spMkLst>
        </pc:spChg>
        <pc:spChg chg="add del">
          <ac:chgData name="Snizhana Oliinichenko (2406093)" userId="S::2406093@student.uwtsd.ac.uk::ec9ef06e-d097-486d-9322-fea5ae4f49df" providerId="AD" clId="Web-{BC0FFA12-AABC-0D92-B178-9C8D325BB5C4}" dt="2024-09-14T18:38:26.415" v="3567"/>
          <ac:spMkLst>
            <pc:docMk/>
            <pc:sldMk cId="2877348417" sldId="264"/>
            <ac:spMk id="101" creationId="{FB69A980-D397-4383-991D-6DC2FB1C3CC6}"/>
          </ac:spMkLst>
        </pc:spChg>
        <pc:spChg chg="add del">
          <ac:chgData name="Snizhana Oliinichenko (2406093)" userId="S::2406093@student.uwtsd.ac.uk::ec9ef06e-d097-486d-9322-fea5ae4f49df" providerId="AD" clId="Web-{BC0FFA12-AABC-0D92-B178-9C8D325BB5C4}" dt="2024-09-14T18:38:02.976" v="3562"/>
          <ac:spMkLst>
            <pc:docMk/>
            <pc:sldMk cId="2877348417" sldId="264"/>
            <ac:spMk id="106" creationId="{FAAE2DA9-9BAF-4D46-BC97-20425C5321FD}"/>
          </ac:spMkLst>
        </pc:spChg>
        <pc:spChg chg="add del">
          <ac:chgData name="Snizhana Oliinichenko (2406093)" userId="S::2406093@student.uwtsd.ac.uk::ec9ef06e-d097-486d-9322-fea5ae4f49df" providerId="AD" clId="Web-{BC0FFA12-AABC-0D92-B178-9C8D325BB5C4}" dt="2024-09-14T18:38:02.976" v="3562"/>
          <ac:spMkLst>
            <pc:docMk/>
            <pc:sldMk cId="2877348417" sldId="264"/>
            <ac:spMk id="108" creationId="{42D2C6CA-56BB-4A08-A1E2-342F83955EDB}"/>
          </ac:spMkLst>
        </pc:spChg>
        <pc:spChg chg="add del">
          <ac:chgData name="Snizhana Oliinichenko (2406093)" userId="S::2406093@student.uwtsd.ac.uk::ec9ef06e-d097-486d-9322-fea5ae4f49df" providerId="AD" clId="Web-{BC0FFA12-AABC-0D92-B178-9C8D325BB5C4}" dt="2024-09-14T18:38:02.976" v="3562"/>
          <ac:spMkLst>
            <pc:docMk/>
            <pc:sldMk cId="2877348417" sldId="264"/>
            <ac:spMk id="110" creationId="{E2A96188-384C-4341-9EEB-967A9341CD86}"/>
          </ac:spMkLst>
        </pc:spChg>
        <pc:spChg chg="add del">
          <ac:chgData name="Snizhana Oliinichenko (2406093)" userId="S::2406093@student.uwtsd.ac.uk::ec9ef06e-d097-486d-9322-fea5ae4f49df" providerId="AD" clId="Web-{BC0FFA12-AABC-0D92-B178-9C8D325BB5C4}" dt="2024-09-14T18:38:02.976" v="3562"/>
          <ac:spMkLst>
            <pc:docMk/>
            <pc:sldMk cId="2877348417" sldId="264"/>
            <ac:spMk id="112" creationId="{759E7E4E-81AC-4FFE-A96F-B398ED3E94EF}"/>
          </ac:spMkLst>
        </pc:spChg>
        <pc:spChg chg="add del">
          <ac:chgData name="Snizhana Oliinichenko (2406093)" userId="S::2406093@student.uwtsd.ac.uk::ec9ef06e-d097-486d-9322-fea5ae4f49df" providerId="AD" clId="Web-{BC0FFA12-AABC-0D92-B178-9C8D325BB5C4}" dt="2024-09-14T18:38:02.976" v="3562"/>
          <ac:spMkLst>
            <pc:docMk/>
            <pc:sldMk cId="2877348417" sldId="264"/>
            <ac:spMk id="114" creationId="{CBFD6B65-6A90-4C50-9533-D82D6901300C}"/>
          </ac:spMkLst>
        </pc:spChg>
        <pc:spChg chg="add del">
          <ac:chgData name="Snizhana Oliinichenko (2406093)" userId="S::2406093@student.uwtsd.ac.uk::ec9ef06e-d097-486d-9322-fea5ae4f49df" providerId="AD" clId="Web-{BC0FFA12-AABC-0D92-B178-9C8D325BB5C4}" dt="2024-09-14T18:38:15.398" v="3564"/>
          <ac:spMkLst>
            <pc:docMk/>
            <pc:sldMk cId="2877348417" sldId="264"/>
            <ac:spMk id="116" creationId="{96A35EAA-ED80-4FF1-942C-82B1D483AF60}"/>
          </ac:spMkLst>
        </pc:spChg>
        <pc:spChg chg="add del">
          <ac:chgData name="Snizhana Oliinichenko (2406093)" userId="S::2406093@student.uwtsd.ac.uk::ec9ef06e-d097-486d-9322-fea5ae4f49df" providerId="AD" clId="Web-{BC0FFA12-AABC-0D92-B178-9C8D325BB5C4}" dt="2024-09-14T18:38:15.398" v="3564"/>
          <ac:spMkLst>
            <pc:docMk/>
            <pc:sldMk cId="2877348417" sldId="264"/>
            <ac:spMk id="117" creationId="{D415F49B-3CBC-46CF-AFB5-988852D0479E}"/>
          </ac:spMkLst>
        </pc:spChg>
        <pc:spChg chg="add del">
          <ac:chgData name="Snizhana Oliinichenko (2406093)" userId="S::2406093@student.uwtsd.ac.uk::ec9ef06e-d097-486d-9322-fea5ae4f49df" providerId="AD" clId="Web-{BC0FFA12-AABC-0D92-B178-9C8D325BB5C4}" dt="2024-09-14T18:38:15.398" v="3564"/>
          <ac:spMkLst>
            <pc:docMk/>
            <pc:sldMk cId="2877348417" sldId="264"/>
            <ac:spMk id="118" creationId="{421117CB-D197-45F3-B441-4AC4D215E71B}"/>
          </ac:spMkLst>
        </pc:spChg>
        <pc:spChg chg="add del">
          <ac:chgData name="Snizhana Oliinichenko (2406093)" userId="S::2406093@student.uwtsd.ac.uk::ec9ef06e-d097-486d-9322-fea5ae4f49df" providerId="AD" clId="Web-{BC0FFA12-AABC-0D92-B178-9C8D325BB5C4}" dt="2024-09-14T18:38:15.398" v="3564"/>
          <ac:spMkLst>
            <pc:docMk/>
            <pc:sldMk cId="2877348417" sldId="264"/>
            <ac:spMk id="119" creationId="{E8407E26-87C7-42DE-8E90-7BD332BB1B88}"/>
          </ac:spMkLst>
        </pc:spChg>
        <pc:spChg chg="add del">
          <ac:chgData name="Snizhana Oliinichenko (2406093)" userId="S::2406093@student.uwtsd.ac.uk::ec9ef06e-d097-486d-9322-fea5ae4f49df" providerId="AD" clId="Web-{BC0FFA12-AABC-0D92-B178-9C8D325BB5C4}" dt="2024-09-14T18:38:15.398" v="3564"/>
          <ac:spMkLst>
            <pc:docMk/>
            <pc:sldMk cId="2877348417" sldId="264"/>
            <ac:spMk id="120" creationId="{1ED55459-2CBB-4DB7-B9D3-F43A3444AD0B}"/>
          </ac:spMkLst>
        </pc:spChg>
        <pc:spChg chg="add del">
          <ac:chgData name="Snizhana Oliinichenko (2406093)" userId="S::2406093@student.uwtsd.ac.uk::ec9ef06e-d097-486d-9322-fea5ae4f49df" providerId="AD" clId="Web-{BC0FFA12-AABC-0D92-B178-9C8D325BB5C4}" dt="2024-09-14T18:38:26.384" v="3566"/>
          <ac:spMkLst>
            <pc:docMk/>
            <pc:sldMk cId="2877348417" sldId="264"/>
            <ac:spMk id="122" creationId="{FAAE2DA9-9BAF-4D46-BC97-20425C5321FD}"/>
          </ac:spMkLst>
        </pc:spChg>
        <pc:spChg chg="add del">
          <ac:chgData name="Snizhana Oliinichenko (2406093)" userId="S::2406093@student.uwtsd.ac.uk::ec9ef06e-d097-486d-9322-fea5ae4f49df" providerId="AD" clId="Web-{BC0FFA12-AABC-0D92-B178-9C8D325BB5C4}" dt="2024-09-14T18:38:26.384" v="3566"/>
          <ac:spMkLst>
            <pc:docMk/>
            <pc:sldMk cId="2877348417" sldId="264"/>
            <ac:spMk id="123" creationId="{42D2C6CA-56BB-4A08-A1E2-342F83955EDB}"/>
          </ac:spMkLst>
        </pc:spChg>
        <pc:spChg chg="add del">
          <ac:chgData name="Snizhana Oliinichenko (2406093)" userId="S::2406093@student.uwtsd.ac.uk::ec9ef06e-d097-486d-9322-fea5ae4f49df" providerId="AD" clId="Web-{BC0FFA12-AABC-0D92-B178-9C8D325BB5C4}" dt="2024-09-14T18:38:26.384" v="3566"/>
          <ac:spMkLst>
            <pc:docMk/>
            <pc:sldMk cId="2877348417" sldId="264"/>
            <ac:spMk id="124" creationId="{E2A96188-384C-4341-9EEB-967A9341CD86}"/>
          </ac:spMkLst>
        </pc:spChg>
        <pc:spChg chg="add del">
          <ac:chgData name="Snizhana Oliinichenko (2406093)" userId="S::2406093@student.uwtsd.ac.uk::ec9ef06e-d097-486d-9322-fea5ae4f49df" providerId="AD" clId="Web-{BC0FFA12-AABC-0D92-B178-9C8D325BB5C4}" dt="2024-09-14T18:38:26.384" v="3566"/>
          <ac:spMkLst>
            <pc:docMk/>
            <pc:sldMk cId="2877348417" sldId="264"/>
            <ac:spMk id="125" creationId="{759E7E4E-81AC-4FFE-A96F-B398ED3E94EF}"/>
          </ac:spMkLst>
        </pc:spChg>
        <pc:spChg chg="add del">
          <ac:chgData name="Snizhana Oliinichenko (2406093)" userId="S::2406093@student.uwtsd.ac.uk::ec9ef06e-d097-486d-9322-fea5ae4f49df" providerId="AD" clId="Web-{BC0FFA12-AABC-0D92-B178-9C8D325BB5C4}" dt="2024-09-14T18:38:26.384" v="3566"/>
          <ac:spMkLst>
            <pc:docMk/>
            <pc:sldMk cId="2877348417" sldId="264"/>
            <ac:spMk id="126" creationId="{CBFD6B65-6A90-4C50-9533-D82D6901300C}"/>
          </ac:spMkLst>
        </pc:spChg>
        <pc:spChg chg="add">
          <ac:chgData name="Snizhana Oliinichenko (2406093)" userId="S::2406093@student.uwtsd.ac.uk::ec9ef06e-d097-486d-9322-fea5ae4f49df" providerId="AD" clId="Web-{BC0FFA12-AABC-0D92-B178-9C8D325BB5C4}" dt="2024-09-14T18:38:26.415" v="3567"/>
          <ac:spMkLst>
            <pc:docMk/>
            <pc:sldMk cId="2877348417" sldId="264"/>
            <ac:spMk id="128" creationId="{96A35EAA-ED80-4FF1-942C-82B1D483AF60}"/>
          </ac:spMkLst>
        </pc:spChg>
        <pc:spChg chg="add">
          <ac:chgData name="Snizhana Oliinichenko (2406093)" userId="S::2406093@student.uwtsd.ac.uk::ec9ef06e-d097-486d-9322-fea5ae4f49df" providerId="AD" clId="Web-{BC0FFA12-AABC-0D92-B178-9C8D325BB5C4}" dt="2024-09-14T18:38:26.415" v="3567"/>
          <ac:spMkLst>
            <pc:docMk/>
            <pc:sldMk cId="2877348417" sldId="264"/>
            <ac:spMk id="129" creationId="{D415F49B-3CBC-46CF-AFB5-988852D0479E}"/>
          </ac:spMkLst>
        </pc:spChg>
        <pc:spChg chg="add">
          <ac:chgData name="Snizhana Oliinichenko (2406093)" userId="S::2406093@student.uwtsd.ac.uk::ec9ef06e-d097-486d-9322-fea5ae4f49df" providerId="AD" clId="Web-{BC0FFA12-AABC-0D92-B178-9C8D325BB5C4}" dt="2024-09-14T18:38:26.415" v="3567"/>
          <ac:spMkLst>
            <pc:docMk/>
            <pc:sldMk cId="2877348417" sldId="264"/>
            <ac:spMk id="130" creationId="{421117CB-D197-45F3-B441-4AC4D215E71B}"/>
          </ac:spMkLst>
        </pc:spChg>
        <pc:spChg chg="add">
          <ac:chgData name="Snizhana Oliinichenko (2406093)" userId="S::2406093@student.uwtsd.ac.uk::ec9ef06e-d097-486d-9322-fea5ae4f49df" providerId="AD" clId="Web-{BC0FFA12-AABC-0D92-B178-9C8D325BB5C4}" dt="2024-09-14T18:38:26.415" v="3567"/>
          <ac:spMkLst>
            <pc:docMk/>
            <pc:sldMk cId="2877348417" sldId="264"/>
            <ac:spMk id="131" creationId="{4F4BB964-F5AA-45BD-906E-192DA00A90A1}"/>
          </ac:spMkLst>
        </pc:spChg>
        <pc:spChg chg="add">
          <ac:chgData name="Snizhana Oliinichenko (2406093)" userId="S::2406093@student.uwtsd.ac.uk::ec9ef06e-d097-486d-9322-fea5ae4f49df" providerId="AD" clId="Web-{BC0FFA12-AABC-0D92-B178-9C8D325BB5C4}" dt="2024-09-14T18:38:26.415" v="3567"/>
          <ac:spMkLst>
            <pc:docMk/>
            <pc:sldMk cId="2877348417" sldId="264"/>
            <ac:spMk id="132" creationId="{45D11A2A-27EA-453B-9A61-585A893F35A0}"/>
          </ac:spMkLst>
        </pc:spChg>
        <pc:picChg chg="add del mod ord">
          <ac:chgData name="Snizhana Oliinichenko (2406093)" userId="S::2406093@student.uwtsd.ac.uk::ec9ef06e-d097-486d-9322-fea5ae4f49df" providerId="AD" clId="Web-{BC0FFA12-AABC-0D92-B178-9C8D325BB5C4}" dt="2024-09-14T15:35:07.261" v="804"/>
          <ac:picMkLst>
            <pc:docMk/>
            <pc:sldMk cId="2877348417" sldId="264"/>
            <ac:picMk id="5" creationId="{8FE8BD87-C71F-E77B-C157-E33AD3317E6F}"/>
          </ac:picMkLst>
        </pc:picChg>
        <pc:picChg chg="add mod ord">
          <ac:chgData name="Snizhana Oliinichenko (2406093)" userId="S::2406093@student.uwtsd.ac.uk::ec9ef06e-d097-486d-9322-fea5ae4f49df" providerId="AD" clId="Web-{BC0FFA12-AABC-0D92-B178-9C8D325BB5C4}" dt="2024-09-14T18:38:26.415" v="3567"/>
          <ac:picMkLst>
            <pc:docMk/>
            <pc:sldMk cId="2877348417" sldId="264"/>
            <ac:picMk id="8" creationId="{ECF0114F-D31C-B85B-A1B1-46BBFCC98CDD}"/>
          </ac:picMkLst>
        </pc:picChg>
      </pc:sldChg>
      <pc:sldChg chg="addSp delSp modSp new mod setBg">
        <pc:chgData name="Snizhana Oliinichenko (2406093)" userId="S::2406093@student.uwtsd.ac.uk::ec9ef06e-d097-486d-9322-fea5ae4f49df" providerId="AD" clId="Web-{BC0FFA12-AABC-0D92-B178-9C8D325BB5C4}" dt="2024-09-14T18:41:40.786" v="3588" actId="20577"/>
        <pc:sldMkLst>
          <pc:docMk/>
          <pc:sldMk cId="2428588454" sldId="265"/>
        </pc:sldMkLst>
        <pc:spChg chg="mod">
          <ac:chgData name="Snizhana Oliinichenko (2406093)" userId="S::2406093@student.uwtsd.ac.uk::ec9ef06e-d097-486d-9322-fea5ae4f49df" providerId="AD" clId="Web-{BC0FFA12-AABC-0D92-B178-9C8D325BB5C4}" dt="2024-09-14T18:41:40.786" v="3588" actId="20577"/>
          <ac:spMkLst>
            <pc:docMk/>
            <pc:sldMk cId="2428588454" sldId="265"/>
            <ac:spMk id="2" creationId="{B53F4F49-C62A-2086-AD71-8C67FA551F2E}"/>
          </ac:spMkLst>
        </pc:spChg>
        <pc:spChg chg="del">
          <ac:chgData name="Snizhana Oliinichenko (2406093)" userId="S::2406093@student.uwtsd.ac.uk::ec9ef06e-d097-486d-9322-fea5ae4f49df" providerId="AD" clId="Web-{BC0FFA12-AABC-0D92-B178-9C8D325BB5C4}" dt="2024-09-14T16:26:51.872" v="1049"/>
          <ac:spMkLst>
            <pc:docMk/>
            <pc:sldMk cId="2428588454" sldId="265"/>
            <ac:spMk id="3" creationId="{2D42BB4D-577C-ECDA-6362-42FE922D1BCD}"/>
          </ac:spMkLst>
        </pc:spChg>
        <pc:spChg chg="mod">
          <ac:chgData name="Snizhana Oliinichenko (2406093)" userId="S::2406093@student.uwtsd.ac.uk::ec9ef06e-d097-486d-9322-fea5ae4f49df" providerId="AD" clId="Web-{BC0FFA12-AABC-0D92-B178-9C8D325BB5C4}" dt="2024-09-14T18:41:27.301" v="3587" actId="14100"/>
          <ac:spMkLst>
            <pc:docMk/>
            <pc:sldMk cId="2428588454" sldId="265"/>
            <ac:spMk id="4" creationId="{CA49B9D3-A777-54F1-8DA2-E3563281B1A5}"/>
          </ac:spMkLst>
        </pc:spChg>
        <pc:spChg chg="add del">
          <ac:chgData name="Snizhana Oliinichenko (2406093)" userId="S::2406093@student.uwtsd.ac.uk::ec9ef06e-d097-486d-9322-fea5ae4f49df" providerId="AD" clId="Web-{BC0FFA12-AABC-0D92-B178-9C8D325BB5C4}" dt="2024-09-14T16:39:34.908" v="1297"/>
          <ac:spMkLst>
            <pc:docMk/>
            <pc:sldMk cId="2428588454" sldId="265"/>
            <ac:spMk id="10" creationId="{FAAE2DA9-9BAF-4D46-BC97-20425C5321FD}"/>
          </ac:spMkLst>
        </pc:spChg>
        <pc:spChg chg="add del">
          <ac:chgData name="Snizhana Oliinichenko (2406093)" userId="S::2406093@student.uwtsd.ac.uk::ec9ef06e-d097-486d-9322-fea5ae4f49df" providerId="AD" clId="Web-{BC0FFA12-AABC-0D92-B178-9C8D325BB5C4}" dt="2024-09-14T16:39:34.908" v="1297"/>
          <ac:spMkLst>
            <pc:docMk/>
            <pc:sldMk cId="2428588454" sldId="265"/>
            <ac:spMk id="12" creationId="{42D2C6CA-56BB-4A08-A1E2-342F83955EDB}"/>
          </ac:spMkLst>
        </pc:spChg>
        <pc:spChg chg="add del">
          <ac:chgData name="Snizhana Oliinichenko (2406093)" userId="S::2406093@student.uwtsd.ac.uk::ec9ef06e-d097-486d-9322-fea5ae4f49df" providerId="AD" clId="Web-{BC0FFA12-AABC-0D92-B178-9C8D325BB5C4}" dt="2024-09-14T16:39:34.908" v="1297"/>
          <ac:spMkLst>
            <pc:docMk/>
            <pc:sldMk cId="2428588454" sldId="265"/>
            <ac:spMk id="14" creationId="{E2A96188-384C-4341-9EEB-967A9341CD86}"/>
          </ac:spMkLst>
        </pc:spChg>
        <pc:spChg chg="add del">
          <ac:chgData name="Snizhana Oliinichenko (2406093)" userId="S::2406093@student.uwtsd.ac.uk::ec9ef06e-d097-486d-9322-fea5ae4f49df" providerId="AD" clId="Web-{BC0FFA12-AABC-0D92-B178-9C8D325BB5C4}" dt="2024-09-14T16:39:34.908" v="1297"/>
          <ac:spMkLst>
            <pc:docMk/>
            <pc:sldMk cId="2428588454" sldId="265"/>
            <ac:spMk id="16" creationId="{280331C3-DDF5-48A9-8947-D71EAAFFAB0E}"/>
          </ac:spMkLst>
        </pc:spChg>
        <pc:spChg chg="add del">
          <ac:chgData name="Snizhana Oliinichenko (2406093)" userId="S::2406093@student.uwtsd.ac.uk::ec9ef06e-d097-486d-9322-fea5ae4f49df" providerId="AD" clId="Web-{BC0FFA12-AABC-0D92-B178-9C8D325BB5C4}" dt="2024-09-14T16:39:34.908" v="1297"/>
          <ac:spMkLst>
            <pc:docMk/>
            <pc:sldMk cId="2428588454" sldId="265"/>
            <ac:spMk id="18" creationId="{C535A640-1948-4AFD-A0B7-19AFDA955322}"/>
          </ac:spMkLst>
        </pc:spChg>
        <pc:spChg chg="add del">
          <ac:chgData name="Snizhana Oliinichenko (2406093)" userId="S::2406093@student.uwtsd.ac.uk::ec9ef06e-d097-486d-9322-fea5ae4f49df" providerId="AD" clId="Web-{BC0FFA12-AABC-0D92-B178-9C8D325BB5C4}" dt="2024-09-14T16:39:44.659" v="1299"/>
          <ac:spMkLst>
            <pc:docMk/>
            <pc:sldMk cId="2428588454" sldId="265"/>
            <ac:spMk id="20" creationId="{FAAE2DA9-9BAF-4D46-BC97-20425C5321FD}"/>
          </ac:spMkLst>
        </pc:spChg>
        <pc:spChg chg="add del">
          <ac:chgData name="Snizhana Oliinichenko (2406093)" userId="S::2406093@student.uwtsd.ac.uk::ec9ef06e-d097-486d-9322-fea5ae4f49df" providerId="AD" clId="Web-{BC0FFA12-AABC-0D92-B178-9C8D325BB5C4}" dt="2024-09-14T16:39:44.659" v="1299"/>
          <ac:spMkLst>
            <pc:docMk/>
            <pc:sldMk cId="2428588454" sldId="265"/>
            <ac:spMk id="21" creationId="{42D2C6CA-56BB-4A08-A1E2-342F83955EDB}"/>
          </ac:spMkLst>
        </pc:spChg>
        <pc:spChg chg="add del">
          <ac:chgData name="Snizhana Oliinichenko (2406093)" userId="S::2406093@student.uwtsd.ac.uk::ec9ef06e-d097-486d-9322-fea5ae4f49df" providerId="AD" clId="Web-{BC0FFA12-AABC-0D92-B178-9C8D325BB5C4}" dt="2024-09-14T16:39:44.659" v="1299"/>
          <ac:spMkLst>
            <pc:docMk/>
            <pc:sldMk cId="2428588454" sldId="265"/>
            <ac:spMk id="22" creationId="{3D6A03ED-7B7A-4C88-8FFC-A4D862447D4B}"/>
          </ac:spMkLst>
        </pc:spChg>
        <pc:spChg chg="add del">
          <ac:chgData name="Snizhana Oliinichenko (2406093)" userId="S::2406093@student.uwtsd.ac.uk::ec9ef06e-d097-486d-9322-fea5ae4f49df" providerId="AD" clId="Web-{BC0FFA12-AABC-0D92-B178-9C8D325BB5C4}" dt="2024-09-14T16:39:44.659" v="1299"/>
          <ac:spMkLst>
            <pc:docMk/>
            <pc:sldMk cId="2428588454" sldId="265"/>
            <ac:spMk id="23" creationId="{53975754-B125-4FFC-9140-F88A16E3D0E7}"/>
          </ac:spMkLst>
        </pc:spChg>
        <pc:spChg chg="add del">
          <ac:chgData name="Snizhana Oliinichenko (2406093)" userId="S::2406093@student.uwtsd.ac.uk::ec9ef06e-d097-486d-9322-fea5ae4f49df" providerId="AD" clId="Web-{BC0FFA12-AABC-0D92-B178-9C8D325BB5C4}" dt="2024-09-14T16:40:06.347" v="1301"/>
          <ac:spMkLst>
            <pc:docMk/>
            <pc:sldMk cId="2428588454" sldId="265"/>
            <ac:spMk id="25" creationId="{FAAE2DA9-9BAF-4D46-BC97-20425C5321FD}"/>
          </ac:spMkLst>
        </pc:spChg>
        <pc:spChg chg="add del">
          <ac:chgData name="Snizhana Oliinichenko (2406093)" userId="S::2406093@student.uwtsd.ac.uk::ec9ef06e-d097-486d-9322-fea5ae4f49df" providerId="AD" clId="Web-{BC0FFA12-AABC-0D92-B178-9C8D325BB5C4}" dt="2024-09-14T16:40:06.347" v="1301"/>
          <ac:spMkLst>
            <pc:docMk/>
            <pc:sldMk cId="2428588454" sldId="265"/>
            <ac:spMk id="26" creationId="{42D2C6CA-56BB-4A08-A1E2-342F83955EDB}"/>
          </ac:spMkLst>
        </pc:spChg>
        <pc:spChg chg="add del">
          <ac:chgData name="Snizhana Oliinichenko (2406093)" userId="S::2406093@student.uwtsd.ac.uk::ec9ef06e-d097-486d-9322-fea5ae4f49df" providerId="AD" clId="Web-{BC0FFA12-AABC-0D92-B178-9C8D325BB5C4}" dt="2024-09-14T16:40:06.347" v="1301"/>
          <ac:spMkLst>
            <pc:docMk/>
            <pc:sldMk cId="2428588454" sldId="265"/>
            <ac:spMk id="27" creationId="{E2A96188-384C-4341-9EEB-967A9341CD86}"/>
          </ac:spMkLst>
        </pc:spChg>
        <pc:spChg chg="add del">
          <ac:chgData name="Snizhana Oliinichenko (2406093)" userId="S::2406093@student.uwtsd.ac.uk::ec9ef06e-d097-486d-9322-fea5ae4f49df" providerId="AD" clId="Web-{BC0FFA12-AABC-0D92-B178-9C8D325BB5C4}" dt="2024-09-14T16:40:06.347" v="1301"/>
          <ac:spMkLst>
            <pc:docMk/>
            <pc:sldMk cId="2428588454" sldId="265"/>
            <ac:spMk id="28" creationId="{759E7E4E-81AC-4FFE-A96F-B398ED3E94EF}"/>
          </ac:spMkLst>
        </pc:spChg>
        <pc:spChg chg="add del">
          <ac:chgData name="Snizhana Oliinichenko (2406093)" userId="S::2406093@student.uwtsd.ac.uk::ec9ef06e-d097-486d-9322-fea5ae4f49df" providerId="AD" clId="Web-{BC0FFA12-AABC-0D92-B178-9C8D325BB5C4}" dt="2024-09-14T16:40:06.347" v="1301"/>
          <ac:spMkLst>
            <pc:docMk/>
            <pc:sldMk cId="2428588454" sldId="265"/>
            <ac:spMk id="29" creationId="{CBFD6B65-6A90-4C50-9533-D82D6901300C}"/>
          </ac:spMkLst>
        </pc:spChg>
        <pc:picChg chg="add mod ord">
          <ac:chgData name="Snizhana Oliinichenko (2406093)" userId="S::2406093@student.uwtsd.ac.uk::ec9ef06e-d097-486d-9322-fea5ae4f49df" providerId="AD" clId="Web-{BC0FFA12-AABC-0D92-B178-9C8D325BB5C4}" dt="2024-09-14T16:40:06.347" v="1301"/>
          <ac:picMkLst>
            <pc:docMk/>
            <pc:sldMk cId="2428588454" sldId="265"/>
            <ac:picMk id="5" creationId="{64C972CA-9B8F-79D7-5B03-B8F467AEBE0C}"/>
          </ac:picMkLst>
        </pc:picChg>
      </pc:sldChg>
      <pc:sldChg chg="addSp delSp modSp new mod setBg">
        <pc:chgData name="Snizhana Oliinichenko (2406093)" userId="S::2406093@student.uwtsd.ac.uk::ec9ef06e-d097-486d-9322-fea5ae4f49df" providerId="AD" clId="Web-{BC0FFA12-AABC-0D92-B178-9C8D325BB5C4}" dt="2024-09-14T18:42:49.556" v="3597" actId="14100"/>
        <pc:sldMkLst>
          <pc:docMk/>
          <pc:sldMk cId="953822920" sldId="266"/>
        </pc:sldMkLst>
        <pc:spChg chg="mod">
          <ac:chgData name="Snizhana Oliinichenko (2406093)" userId="S::2406093@student.uwtsd.ac.uk::ec9ef06e-d097-486d-9322-fea5ae4f49df" providerId="AD" clId="Web-{BC0FFA12-AABC-0D92-B178-9C8D325BB5C4}" dt="2024-09-14T18:42:49.556" v="3597" actId="14100"/>
          <ac:spMkLst>
            <pc:docMk/>
            <pc:sldMk cId="953822920" sldId="266"/>
            <ac:spMk id="2" creationId="{E38B2243-2980-0055-16ED-3341AADB89CD}"/>
          </ac:spMkLst>
        </pc:spChg>
        <pc:spChg chg="mod">
          <ac:chgData name="Snizhana Oliinichenko (2406093)" userId="S::2406093@student.uwtsd.ac.uk::ec9ef06e-d097-486d-9322-fea5ae4f49df" providerId="AD" clId="Web-{BC0FFA12-AABC-0D92-B178-9C8D325BB5C4}" dt="2024-09-14T18:42:37.852" v="3596" actId="14100"/>
          <ac:spMkLst>
            <pc:docMk/>
            <pc:sldMk cId="953822920" sldId="266"/>
            <ac:spMk id="3" creationId="{36E27916-60DD-F63B-D3DE-A34229B2E0CE}"/>
          </ac:spMkLst>
        </pc:spChg>
        <pc:spChg chg="add del">
          <ac:chgData name="Snizhana Oliinichenko (2406093)" userId="S::2406093@student.uwtsd.ac.uk::ec9ef06e-d097-486d-9322-fea5ae4f49df" providerId="AD" clId="Web-{BC0FFA12-AABC-0D92-B178-9C8D325BB5C4}" dt="2024-09-14T17:06:54.727" v="1745"/>
          <ac:spMkLst>
            <pc:docMk/>
            <pc:sldMk cId="953822920" sldId="266"/>
            <ac:spMk id="9" creationId="{E7B74E81-276A-4BF8-9D74-BF6C44B2E424}"/>
          </ac:spMkLst>
        </pc:spChg>
        <pc:spChg chg="add del">
          <ac:chgData name="Snizhana Oliinichenko (2406093)" userId="S::2406093@student.uwtsd.ac.uk::ec9ef06e-d097-486d-9322-fea5ae4f49df" providerId="AD" clId="Web-{BC0FFA12-AABC-0D92-B178-9C8D325BB5C4}" dt="2024-09-14T17:06:54.727" v="1745"/>
          <ac:spMkLst>
            <pc:docMk/>
            <pc:sldMk cId="953822920" sldId="266"/>
            <ac:spMk id="11" creationId="{19C537B0-73BE-41E7-8BD7-CC603DD2BE4E}"/>
          </ac:spMkLst>
        </pc:spChg>
        <pc:spChg chg="add del">
          <ac:chgData name="Snizhana Oliinichenko (2406093)" userId="S::2406093@student.uwtsd.ac.uk::ec9ef06e-d097-486d-9322-fea5ae4f49df" providerId="AD" clId="Web-{BC0FFA12-AABC-0D92-B178-9C8D325BB5C4}" dt="2024-09-14T17:06:54.727" v="1745"/>
          <ac:spMkLst>
            <pc:docMk/>
            <pc:sldMk cId="953822920" sldId="266"/>
            <ac:spMk id="13" creationId="{5757CFF1-20F6-4EF6-83FA-264F652F45B9}"/>
          </ac:spMkLst>
        </pc:spChg>
        <pc:spChg chg="add del">
          <ac:chgData name="Snizhana Oliinichenko (2406093)" userId="S::2406093@student.uwtsd.ac.uk::ec9ef06e-d097-486d-9322-fea5ae4f49df" providerId="AD" clId="Web-{BC0FFA12-AABC-0D92-B178-9C8D325BB5C4}" dt="2024-09-14T17:06:54.727" v="1745"/>
          <ac:spMkLst>
            <pc:docMk/>
            <pc:sldMk cId="953822920" sldId="266"/>
            <ac:spMk id="15" creationId="{06A9A420-EBC2-475A-B5F6-1915095B1EB6}"/>
          </ac:spMkLst>
        </pc:spChg>
        <pc:spChg chg="add del">
          <ac:chgData name="Snizhana Oliinichenko (2406093)" userId="S::2406093@student.uwtsd.ac.uk::ec9ef06e-d097-486d-9322-fea5ae4f49df" providerId="AD" clId="Web-{BC0FFA12-AABC-0D92-B178-9C8D325BB5C4}" dt="2024-09-14T17:06:54.727" v="1745"/>
          <ac:spMkLst>
            <pc:docMk/>
            <pc:sldMk cId="953822920" sldId="266"/>
            <ac:spMk id="17" creationId="{23E32A87-27EB-4E8C-A286-AC27F2A1424A}"/>
          </ac:spMkLst>
        </pc:spChg>
        <pc:spChg chg="add del">
          <ac:chgData name="Snizhana Oliinichenko (2406093)" userId="S::2406093@student.uwtsd.ac.uk::ec9ef06e-d097-486d-9322-fea5ae4f49df" providerId="AD" clId="Web-{BC0FFA12-AABC-0D92-B178-9C8D325BB5C4}" dt="2024-09-14T17:06:34.070" v="1736"/>
          <ac:spMkLst>
            <pc:docMk/>
            <pc:sldMk cId="953822920" sldId="266"/>
            <ac:spMk id="22" creationId="{BD2A7128-270D-45DD-B0C7-24FF462228BB}"/>
          </ac:spMkLst>
        </pc:spChg>
        <pc:spChg chg="add del">
          <ac:chgData name="Snizhana Oliinichenko (2406093)" userId="S::2406093@student.uwtsd.ac.uk::ec9ef06e-d097-486d-9322-fea5ae4f49df" providerId="AD" clId="Web-{BC0FFA12-AABC-0D92-B178-9C8D325BB5C4}" dt="2024-09-14T17:06:34.070" v="1736"/>
          <ac:spMkLst>
            <pc:docMk/>
            <pc:sldMk cId="953822920" sldId="266"/>
            <ac:spMk id="24" creationId="{99B7B539-E79B-44C5-8319-9CE01F87F474}"/>
          </ac:spMkLst>
        </pc:spChg>
        <pc:spChg chg="add del">
          <ac:chgData name="Snizhana Oliinichenko (2406093)" userId="S::2406093@student.uwtsd.ac.uk::ec9ef06e-d097-486d-9322-fea5ae4f49df" providerId="AD" clId="Web-{BC0FFA12-AABC-0D92-B178-9C8D325BB5C4}" dt="2024-09-14T17:06:34.070" v="1736"/>
          <ac:spMkLst>
            <pc:docMk/>
            <pc:sldMk cId="953822920" sldId="266"/>
            <ac:spMk id="26" creationId="{78F7AE4B-9747-4033-A691-63FD7B8968EC}"/>
          </ac:spMkLst>
        </pc:spChg>
        <pc:spChg chg="add del">
          <ac:chgData name="Snizhana Oliinichenko (2406093)" userId="S::2406093@student.uwtsd.ac.uk::ec9ef06e-d097-486d-9322-fea5ae4f49df" providerId="AD" clId="Web-{BC0FFA12-AABC-0D92-B178-9C8D325BB5C4}" dt="2024-09-14T17:06:34.070" v="1736"/>
          <ac:spMkLst>
            <pc:docMk/>
            <pc:sldMk cId="953822920" sldId="266"/>
            <ac:spMk id="28" creationId="{3DE94331-B9BD-4D14-A13A-2868661FB1EF}"/>
          </ac:spMkLst>
        </pc:spChg>
        <pc:spChg chg="add del">
          <ac:chgData name="Snizhana Oliinichenko (2406093)" userId="S::2406093@student.uwtsd.ac.uk::ec9ef06e-d097-486d-9322-fea5ae4f49df" providerId="AD" clId="Web-{BC0FFA12-AABC-0D92-B178-9C8D325BB5C4}" dt="2024-09-14T17:06:39.930" v="1738"/>
          <ac:spMkLst>
            <pc:docMk/>
            <pc:sldMk cId="953822920" sldId="266"/>
            <ac:spMk id="30" creationId="{3D6A03ED-7B7A-4C88-8FFC-A4D862447D4B}"/>
          </ac:spMkLst>
        </pc:spChg>
        <pc:spChg chg="add del">
          <ac:chgData name="Snizhana Oliinichenko (2406093)" userId="S::2406093@student.uwtsd.ac.uk::ec9ef06e-d097-486d-9322-fea5ae4f49df" providerId="AD" clId="Web-{BC0FFA12-AABC-0D92-B178-9C8D325BB5C4}" dt="2024-09-14T17:06:39.930" v="1738"/>
          <ac:spMkLst>
            <pc:docMk/>
            <pc:sldMk cId="953822920" sldId="266"/>
            <ac:spMk id="31" creationId="{53975754-B125-4FFC-9140-F88A16E3D0E7}"/>
          </ac:spMkLst>
        </pc:spChg>
        <pc:spChg chg="add del">
          <ac:chgData name="Snizhana Oliinichenko (2406093)" userId="S::2406093@student.uwtsd.ac.uk::ec9ef06e-d097-486d-9322-fea5ae4f49df" providerId="AD" clId="Web-{BC0FFA12-AABC-0D92-B178-9C8D325BB5C4}" dt="2024-09-14T17:06:39.930" v="1738"/>
          <ac:spMkLst>
            <pc:docMk/>
            <pc:sldMk cId="953822920" sldId="266"/>
            <ac:spMk id="32" creationId="{2C673667-46AA-4DF0-A85B-F7D6E52DB8DF}"/>
          </ac:spMkLst>
        </pc:spChg>
        <pc:spChg chg="add del">
          <ac:chgData name="Snizhana Oliinichenko (2406093)" userId="S::2406093@student.uwtsd.ac.uk::ec9ef06e-d097-486d-9322-fea5ae4f49df" providerId="AD" clId="Web-{BC0FFA12-AABC-0D92-B178-9C8D325BB5C4}" dt="2024-09-14T17:06:39.930" v="1738"/>
          <ac:spMkLst>
            <pc:docMk/>
            <pc:sldMk cId="953822920" sldId="266"/>
            <ac:spMk id="33" creationId="{A6C1F2A2-D184-49FB-99E6-B2EE7A52C05B}"/>
          </ac:spMkLst>
        </pc:spChg>
        <pc:spChg chg="add del">
          <ac:chgData name="Snizhana Oliinichenko (2406093)" userId="S::2406093@student.uwtsd.ac.uk::ec9ef06e-d097-486d-9322-fea5ae4f49df" providerId="AD" clId="Web-{BC0FFA12-AABC-0D92-B178-9C8D325BB5C4}" dt="2024-09-14T17:06:46.602" v="1740"/>
          <ac:spMkLst>
            <pc:docMk/>
            <pc:sldMk cId="953822920" sldId="266"/>
            <ac:spMk id="35" creationId="{751E0511-ECC8-4FD3-A8C8-31C8C3B937BF}"/>
          </ac:spMkLst>
        </pc:spChg>
        <pc:spChg chg="add del">
          <ac:chgData name="Snizhana Oliinichenko (2406093)" userId="S::2406093@student.uwtsd.ac.uk::ec9ef06e-d097-486d-9322-fea5ae4f49df" providerId="AD" clId="Web-{BC0FFA12-AABC-0D92-B178-9C8D325BB5C4}" dt="2024-09-14T17:06:46.602" v="1740"/>
          <ac:spMkLst>
            <pc:docMk/>
            <pc:sldMk cId="953822920" sldId="266"/>
            <ac:spMk id="36" creationId="{C382F5A8-0801-441E-9C73-D7444DC4D508}"/>
          </ac:spMkLst>
        </pc:spChg>
        <pc:spChg chg="add del">
          <ac:chgData name="Snizhana Oliinichenko (2406093)" userId="S::2406093@student.uwtsd.ac.uk::ec9ef06e-d097-486d-9322-fea5ae4f49df" providerId="AD" clId="Web-{BC0FFA12-AABC-0D92-B178-9C8D325BB5C4}" dt="2024-09-14T17:06:46.602" v="1740"/>
          <ac:spMkLst>
            <pc:docMk/>
            <pc:sldMk cId="953822920" sldId="266"/>
            <ac:spMk id="37" creationId="{56B90F41-10EE-4D43-BBF2-CAC75FDE5CF9}"/>
          </ac:spMkLst>
        </pc:spChg>
        <pc:spChg chg="add del">
          <ac:chgData name="Snizhana Oliinichenko (2406093)" userId="S::2406093@student.uwtsd.ac.uk::ec9ef06e-d097-486d-9322-fea5ae4f49df" providerId="AD" clId="Web-{BC0FFA12-AABC-0D92-B178-9C8D325BB5C4}" dt="2024-09-14T17:06:50.477" v="1742"/>
          <ac:spMkLst>
            <pc:docMk/>
            <pc:sldMk cId="953822920" sldId="266"/>
            <ac:spMk id="39" creationId="{3D6A03ED-7B7A-4C88-8FFC-A4D862447D4B}"/>
          </ac:spMkLst>
        </pc:spChg>
        <pc:spChg chg="add del">
          <ac:chgData name="Snizhana Oliinichenko (2406093)" userId="S::2406093@student.uwtsd.ac.uk::ec9ef06e-d097-486d-9322-fea5ae4f49df" providerId="AD" clId="Web-{BC0FFA12-AABC-0D92-B178-9C8D325BB5C4}" dt="2024-09-14T17:06:50.477" v="1742"/>
          <ac:spMkLst>
            <pc:docMk/>
            <pc:sldMk cId="953822920" sldId="266"/>
            <ac:spMk id="40" creationId="{53975754-B125-4FFC-9140-F88A16E3D0E7}"/>
          </ac:spMkLst>
        </pc:spChg>
        <pc:spChg chg="add del">
          <ac:chgData name="Snizhana Oliinichenko (2406093)" userId="S::2406093@student.uwtsd.ac.uk::ec9ef06e-d097-486d-9322-fea5ae4f49df" providerId="AD" clId="Web-{BC0FFA12-AABC-0D92-B178-9C8D325BB5C4}" dt="2024-09-14T17:06:54.727" v="1744"/>
          <ac:spMkLst>
            <pc:docMk/>
            <pc:sldMk cId="953822920" sldId="266"/>
            <ac:spMk id="42" creationId="{E2A96188-384C-4341-9EEB-967A9341CD86}"/>
          </ac:spMkLst>
        </pc:spChg>
        <pc:spChg chg="add del">
          <ac:chgData name="Snizhana Oliinichenko (2406093)" userId="S::2406093@student.uwtsd.ac.uk::ec9ef06e-d097-486d-9322-fea5ae4f49df" providerId="AD" clId="Web-{BC0FFA12-AABC-0D92-B178-9C8D325BB5C4}" dt="2024-09-14T17:06:54.727" v="1744"/>
          <ac:spMkLst>
            <pc:docMk/>
            <pc:sldMk cId="953822920" sldId="266"/>
            <ac:spMk id="43" creationId="{280331C3-DDF5-48A9-8947-D71EAAFFAB0E}"/>
          </ac:spMkLst>
        </pc:spChg>
        <pc:spChg chg="add del">
          <ac:chgData name="Snizhana Oliinichenko (2406093)" userId="S::2406093@student.uwtsd.ac.uk::ec9ef06e-d097-486d-9322-fea5ae4f49df" providerId="AD" clId="Web-{BC0FFA12-AABC-0D92-B178-9C8D325BB5C4}" dt="2024-09-14T17:06:54.727" v="1744"/>
          <ac:spMkLst>
            <pc:docMk/>
            <pc:sldMk cId="953822920" sldId="266"/>
            <ac:spMk id="44" creationId="{C535A640-1948-4AFD-A0B7-19AFDA955322}"/>
          </ac:spMkLst>
        </pc:spChg>
        <pc:spChg chg="add">
          <ac:chgData name="Snizhana Oliinichenko (2406093)" userId="S::2406093@student.uwtsd.ac.uk::ec9ef06e-d097-486d-9322-fea5ae4f49df" providerId="AD" clId="Web-{BC0FFA12-AABC-0D92-B178-9C8D325BB5C4}" dt="2024-09-14T17:06:54.727" v="1745"/>
          <ac:spMkLst>
            <pc:docMk/>
            <pc:sldMk cId="953822920" sldId="266"/>
            <ac:spMk id="46" creationId="{6544EF42-87F9-4466-8124-7328D49A22B4}"/>
          </ac:spMkLst>
        </pc:spChg>
        <pc:spChg chg="add">
          <ac:chgData name="Snizhana Oliinichenko (2406093)" userId="S::2406093@student.uwtsd.ac.uk::ec9ef06e-d097-486d-9322-fea5ae4f49df" providerId="AD" clId="Web-{BC0FFA12-AABC-0D92-B178-9C8D325BB5C4}" dt="2024-09-14T17:06:54.727" v="1745"/>
          <ac:spMkLst>
            <pc:docMk/>
            <pc:sldMk cId="953822920" sldId="266"/>
            <ac:spMk id="47" creationId="{99B7B539-E79B-44C5-8319-9CE01F87F474}"/>
          </ac:spMkLst>
        </pc:spChg>
        <pc:picChg chg="add mod ord">
          <ac:chgData name="Snizhana Oliinichenko (2406093)" userId="S::2406093@student.uwtsd.ac.uk::ec9ef06e-d097-486d-9322-fea5ae4f49df" providerId="AD" clId="Web-{BC0FFA12-AABC-0D92-B178-9C8D325BB5C4}" dt="2024-09-14T17:06:54.727" v="1745"/>
          <ac:picMkLst>
            <pc:docMk/>
            <pc:sldMk cId="953822920" sldId="266"/>
            <ac:picMk id="5" creationId="{112032E5-FF09-AAE1-843C-392C8FC4133B}"/>
          </ac:picMkLst>
        </pc:picChg>
      </pc:sldChg>
      <pc:sldChg chg="addSp delSp modSp new mod setBg">
        <pc:chgData name="Snizhana Oliinichenko (2406093)" userId="S::2406093@student.uwtsd.ac.uk::ec9ef06e-d097-486d-9322-fea5ae4f49df" providerId="AD" clId="Web-{BC0FFA12-AABC-0D92-B178-9C8D325BB5C4}" dt="2024-09-14T18:43:28.667" v="3606" actId="14100"/>
        <pc:sldMkLst>
          <pc:docMk/>
          <pc:sldMk cId="825672914" sldId="267"/>
        </pc:sldMkLst>
        <pc:spChg chg="mod">
          <ac:chgData name="Snizhana Oliinichenko (2406093)" userId="S::2406093@student.uwtsd.ac.uk::ec9ef06e-d097-486d-9322-fea5ae4f49df" providerId="AD" clId="Web-{BC0FFA12-AABC-0D92-B178-9C8D325BB5C4}" dt="2024-09-14T18:43:28.667" v="3606" actId="14100"/>
          <ac:spMkLst>
            <pc:docMk/>
            <pc:sldMk cId="825672914" sldId="267"/>
            <ac:spMk id="2" creationId="{950DCCC9-3F35-F47C-9421-9ABA1C9A4899}"/>
          </ac:spMkLst>
        </pc:spChg>
        <pc:spChg chg="del">
          <ac:chgData name="Snizhana Oliinichenko (2406093)" userId="S::2406093@student.uwtsd.ac.uk::ec9ef06e-d097-486d-9322-fea5ae4f49df" providerId="AD" clId="Web-{BC0FFA12-AABC-0D92-B178-9C8D325BB5C4}" dt="2024-09-14T17:34:05.678" v="1747"/>
          <ac:spMkLst>
            <pc:docMk/>
            <pc:sldMk cId="825672914" sldId="267"/>
            <ac:spMk id="3" creationId="{5F2B8C43-5E0B-9EC3-7F63-4388C92B96B6}"/>
          </ac:spMkLst>
        </pc:spChg>
        <pc:spChg chg="mod ord">
          <ac:chgData name="Snizhana Oliinichenko (2406093)" userId="S::2406093@student.uwtsd.ac.uk::ec9ef06e-d097-486d-9322-fea5ae4f49df" providerId="AD" clId="Web-{BC0FFA12-AABC-0D92-B178-9C8D325BB5C4}" dt="2024-09-14T18:43:25.026" v="3605" actId="14100"/>
          <ac:spMkLst>
            <pc:docMk/>
            <pc:sldMk cId="825672914" sldId="267"/>
            <ac:spMk id="4" creationId="{5859C98E-FFD4-FD80-895D-9985C054D632}"/>
          </ac:spMkLst>
        </pc:spChg>
        <pc:spChg chg="add del mod">
          <ac:chgData name="Snizhana Oliinichenko (2406093)" userId="S::2406093@student.uwtsd.ac.uk::ec9ef06e-d097-486d-9322-fea5ae4f49df" providerId="AD" clId="Web-{BC0FFA12-AABC-0D92-B178-9C8D325BB5C4}" dt="2024-09-14T17:35:06.259" v="1749"/>
          <ac:spMkLst>
            <pc:docMk/>
            <pc:sldMk cId="825672914" sldId="267"/>
            <ac:spMk id="7" creationId="{D350EBE7-8222-FC15-C7AB-4754389E48E6}"/>
          </ac:spMkLst>
        </pc:spChg>
        <pc:spChg chg="add del">
          <ac:chgData name="Snizhana Oliinichenko (2406093)" userId="S::2406093@student.uwtsd.ac.uk::ec9ef06e-d097-486d-9322-fea5ae4f49df" providerId="AD" clId="Web-{BC0FFA12-AABC-0D92-B178-9C8D325BB5C4}" dt="2024-09-14T17:46:08.207" v="2013"/>
          <ac:spMkLst>
            <pc:docMk/>
            <pc:sldMk cId="825672914" sldId="267"/>
            <ac:spMk id="10" creationId="{FAAE2DA9-9BAF-4D46-BC97-20425C5321FD}"/>
          </ac:spMkLst>
        </pc:spChg>
        <pc:spChg chg="add del">
          <ac:chgData name="Snizhana Oliinichenko (2406093)" userId="S::2406093@student.uwtsd.ac.uk::ec9ef06e-d097-486d-9322-fea5ae4f49df" providerId="AD" clId="Web-{BC0FFA12-AABC-0D92-B178-9C8D325BB5C4}" dt="2024-09-14T17:46:08.207" v="2013"/>
          <ac:spMkLst>
            <pc:docMk/>
            <pc:sldMk cId="825672914" sldId="267"/>
            <ac:spMk id="11" creationId="{42D2C6CA-56BB-4A08-A1E2-342F83955EDB}"/>
          </ac:spMkLst>
        </pc:spChg>
        <pc:spChg chg="add del">
          <ac:chgData name="Snizhana Oliinichenko (2406093)" userId="S::2406093@student.uwtsd.ac.uk::ec9ef06e-d097-486d-9322-fea5ae4f49df" providerId="AD" clId="Web-{BC0FFA12-AABC-0D92-B178-9C8D325BB5C4}" dt="2024-09-14T17:46:08.207" v="2013"/>
          <ac:spMkLst>
            <pc:docMk/>
            <pc:sldMk cId="825672914" sldId="267"/>
            <ac:spMk id="12" creationId="{E2A96188-384C-4341-9EEB-967A9341CD86}"/>
          </ac:spMkLst>
        </pc:spChg>
        <pc:spChg chg="add del">
          <ac:chgData name="Snizhana Oliinichenko (2406093)" userId="S::2406093@student.uwtsd.ac.uk::ec9ef06e-d097-486d-9322-fea5ae4f49df" providerId="AD" clId="Web-{BC0FFA12-AABC-0D92-B178-9C8D325BB5C4}" dt="2024-09-14T17:35:30.341" v="1751"/>
          <ac:spMkLst>
            <pc:docMk/>
            <pc:sldMk cId="825672914" sldId="267"/>
            <ac:spMk id="13" creationId="{96A35EAA-ED80-4FF1-942C-82B1D483AF60}"/>
          </ac:spMkLst>
        </pc:spChg>
        <pc:spChg chg="add del">
          <ac:chgData name="Snizhana Oliinichenko (2406093)" userId="S::2406093@student.uwtsd.ac.uk::ec9ef06e-d097-486d-9322-fea5ae4f49df" providerId="AD" clId="Web-{BC0FFA12-AABC-0D92-B178-9C8D325BB5C4}" dt="2024-09-14T17:46:08.207" v="2013"/>
          <ac:spMkLst>
            <pc:docMk/>
            <pc:sldMk cId="825672914" sldId="267"/>
            <ac:spMk id="14" creationId="{280331C3-DDF5-48A9-8947-D71EAAFFAB0E}"/>
          </ac:spMkLst>
        </pc:spChg>
        <pc:spChg chg="add del">
          <ac:chgData name="Snizhana Oliinichenko (2406093)" userId="S::2406093@student.uwtsd.ac.uk::ec9ef06e-d097-486d-9322-fea5ae4f49df" providerId="AD" clId="Web-{BC0FFA12-AABC-0D92-B178-9C8D325BB5C4}" dt="2024-09-14T17:35:30.341" v="1751"/>
          <ac:spMkLst>
            <pc:docMk/>
            <pc:sldMk cId="825672914" sldId="267"/>
            <ac:spMk id="15" creationId="{D415F49B-3CBC-46CF-AFB5-988852D0479E}"/>
          </ac:spMkLst>
        </pc:spChg>
        <pc:spChg chg="add del">
          <ac:chgData name="Snizhana Oliinichenko (2406093)" userId="S::2406093@student.uwtsd.ac.uk::ec9ef06e-d097-486d-9322-fea5ae4f49df" providerId="AD" clId="Web-{BC0FFA12-AABC-0D92-B178-9C8D325BB5C4}" dt="2024-09-14T17:46:08.207" v="2013"/>
          <ac:spMkLst>
            <pc:docMk/>
            <pc:sldMk cId="825672914" sldId="267"/>
            <ac:spMk id="16" creationId="{C535A640-1948-4AFD-A0B7-19AFDA955322}"/>
          </ac:spMkLst>
        </pc:spChg>
        <pc:spChg chg="add del">
          <ac:chgData name="Snizhana Oliinichenko (2406093)" userId="S::2406093@student.uwtsd.ac.uk::ec9ef06e-d097-486d-9322-fea5ae4f49df" providerId="AD" clId="Web-{BC0FFA12-AABC-0D92-B178-9C8D325BB5C4}" dt="2024-09-14T17:35:30.341" v="1751"/>
          <ac:spMkLst>
            <pc:docMk/>
            <pc:sldMk cId="825672914" sldId="267"/>
            <ac:spMk id="17" creationId="{421117CB-D197-45F3-B441-4AC4D215E71B}"/>
          </ac:spMkLst>
        </pc:spChg>
        <pc:spChg chg="add">
          <ac:chgData name="Snizhana Oliinichenko (2406093)" userId="S::2406093@student.uwtsd.ac.uk::ec9ef06e-d097-486d-9322-fea5ae4f49df" providerId="AD" clId="Web-{BC0FFA12-AABC-0D92-B178-9C8D325BB5C4}" dt="2024-09-14T17:46:08.239" v="2014"/>
          <ac:spMkLst>
            <pc:docMk/>
            <pc:sldMk cId="825672914" sldId="267"/>
            <ac:spMk id="18" creationId="{FAAE2DA9-9BAF-4D46-BC97-20425C5321FD}"/>
          </ac:spMkLst>
        </pc:spChg>
        <pc:spChg chg="add del">
          <ac:chgData name="Snizhana Oliinichenko (2406093)" userId="S::2406093@student.uwtsd.ac.uk::ec9ef06e-d097-486d-9322-fea5ae4f49df" providerId="AD" clId="Web-{BC0FFA12-AABC-0D92-B178-9C8D325BB5C4}" dt="2024-09-14T17:35:30.341" v="1751"/>
          <ac:spMkLst>
            <pc:docMk/>
            <pc:sldMk cId="825672914" sldId="267"/>
            <ac:spMk id="19" creationId="{05B2B39F-11F7-47FD-8D3C-5BC814285F4A}"/>
          </ac:spMkLst>
        </pc:spChg>
        <pc:spChg chg="add">
          <ac:chgData name="Snizhana Oliinichenko (2406093)" userId="S::2406093@student.uwtsd.ac.uk::ec9ef06e-d097-486d-9322-fea5ae4f49df" providerId="AD" clId="Web-{BC0FFA12-AABC-0D92-B178-9C8D325BB5C4}" dt="2024-09-14T17:46:08.239" v="2014"/>
          <ac:spMkLst>
            <pc:docMk/>
            <pc:sldMk cId="825672914" sldId="267"/>
            <ac:spMk id="20" creationId="{42D2C6CA-56BB-4A08-A1E2-342F83955EDB}"/>
          </ac:spMkLst>
        </pc:spChg>
        <pc:spChg chg="add del">
          <ac:chgData name="Snizhana Oliinichenko (2406093)" userId="S::2406093@student.uwtsd.ac.uk::ec9ef06e-d097-486d-9322-fea5ae4f49df" providerId="AD" clId="Web-{BC0FFA12-AABC-0D92-B178-9C8D325BB5C4}" dt="2024-09-14T17:35:30.341" v="1751"/>
          <ac:spMkLst>
            <pc:docMk/>
            <pc:sldMk cId="825672914" sldId="267"/>
            <ac:spMk id="21" creationId="{FB69A980-D397-4383-991D-6DC2FB1C3CC6}"/>
          </ac:spMkLst>
        </pc:spChg>
        <pc:spChg chg="add">
          <ac:chgData name="Snizhana Oliinichenko (2406093)" userId="S::2406093@student.uwtsd.ac.uk::ec9ef06e-d097-486d-9322-fea5ae4f49df" providerId="AD" clId="Web-{BC0FFA12-AABC-0D92-B178-9C8D325BB5C4}" dt="2024-09-14T17:46:08.239" v="2014"/>
          <ac:spMkLst>
            <pc:docMk/>
            <pc:sldMk cId="825672914" sldId="267"/>
            <ac:spMk id="22" creationId="{3D6A03ED-7B7A-4C88-8FFC-A4D862447D4B}"/>
          </ac:spMkLst>
        </pc:spChg>
        <pc:spChg chg="add del">
          <ac:chgData name="Snizhana Oliinichenko (2406093)" userId="S::2406093@student.uwtsd.ac.uk::ec9ef06e-d097-486d-9322-fea5ae4f49df" providerId="AD" clId="Web-{BC0FFA12-AABC-0D92-B178-9C8D325BB5C4}" dt="2024-09-14T17:35:39.966" v="1753"/>
          <ac:spMkLst>
            <pc:docMk/>
            <pc:sldMk cId="825672914" sldId="267"/>
            <ac:spMk id="23" creationId="{96A35EAA-ED80-4FF1-942C-82B1D483AF60}"/>
          </ac:spMkLst>
        </pc:spChg>
        <pc:spChg chg="add del">
          <ac:chgData name="Snizhana Oliinichenko (2406093)" userId="S::2406093@student.uwtsd.ac.uk::ec9ef06e-d097-486d-9322-fea5ae4f49df" providerId="AD" clId="Web-{BC0FFA12-AABC-0D92-B178-9C8D325BB5C4}" dt="2024-09-14T17:35:39.966" v="1753"/>
          <ac:spMkLst>
            <pc:docMk/>
            <pc:sldMk cId="825672914" sldId="267"/>
            <ac:spMk id="24" creationId="{D415F49B-3CBC-46CF-AFB5-988852D0479E}"/>
          </ac:spMkLst>
        </pc:spChg>
        <pc:spChg chg="add del">
          <ac:chgData name="Snizhana Oliinichenko (2406093)" userId="S::2406093@student.uwtsd.ac.uk::ec9ef06e-d097-486d-9322-fea5ae4f49df" providerId="AD" clId="Web-{BC0FFA12-AABC-0D92-B178-9C8D325BB5C4}" dt="2024-09-14T17:35:39.966" v="1753"/>
          <ac:spMkLst>
            <pc:docMk/>
            <pc:sldMk cId="825672914" sldId="267"/>
            <ac:spMk id="25" creationId="{421117CB-D197-45F3-B441-4AC4D215E71B}"/>
          </ac:spMkLst>
        </pc:spChg>
        <pc:spChg chg="add del">
          <ac:chgData name="Snizhana Oliinichenko (2406093)" userId="S::2406093@student.uwtsd.ac.uk::ec9ef06e-d097-486d-9322-fea5ae4f49df" providerId="AD" clId="Web-{BC0FFA12-AABC-0D92-B178-9C8D325BB5C4}" dt="2024-09-14T17:35:39.966" v="1753"/>
          <ac:spMkLst>
            <pc:docMk/>
            <pc:sldMk cId="825672914" sldId="267"/>
            <ac:spMk id="26" creationId="{4F4BB964-F5AA-45BD-906E-192DA00A90A1}"/>
          </ac:spMkLst>
        </pc:spChg>
        <pc:spChg chg="add del">
          <ac:chgData name="Snizhana Oliinichenko (2406093)" userId="S::2406093@student.uwtsd.ac.uk::ec9ef06e-d097-486d-9322-fea5ae4f49df" providerId="AD" clId="Web-{BC0FFA12-AABC-0D92-B178-9C8D325BB5C4}" dt="2024-09-14T17:35:39.966" v="1753"/>
          <ac:spMkLst>
            <pc:docMk/>
            <pc:sldMk cId="825672914" sldId="267"/>
            <ac:spMk id="27" creationId="{45D11A2A-27EA-453B-9A61-585A893F35A0}"/>
          </ac:spMkLst>
        </pc:spChg>
        <pc:spChg chg="add">
          <ac:chgData name="Snizhana Oliinichenko (2406093)" userId="S::2406093@student.uwtsd.ac.uk::ec9ef06e-d097-486d-9322-fea5ae4f49df" providerId="AD" clId="Web-{BC0FFA12-AABC-0D92-B178-9C8D325BB5C4}" dt="2024-09-14T17:46:08.239" v="2014"/>
          <ac:spMkLst>
            <pc:docMk/>
            <pc:sldMk cId="825672914" sldId="267"/>
            <ac:spMk id="28" creationId="{53975754-B125-4FFC-9140-F88A16E3D0E7}"/>
          </ac:spMkLst>
        </pc:spChg>
        <pc:spChg chg="add del">
          <ac:chgData name="Snizhana Oliinichenko (2406093)" userId="S::2406093@student.uwtsd.ac.uk::ec9ef06e-d097-486d-9322-fea5ae4f49df" providerId="AD" clId="Web-{BC0FFA12-AABC-0D92-B178-9C8D325BB5C4}" dt="2024-09-14T17:37:47.089" v="1769"/>
          <ac:spMkLst>
            <pc:docMk/>
            <pc:sldMk cId="825672914" sldId="267"/>
            <ac:spMk id="29" creationId="{96A35EAA-ED80-4FF1-942C-82B1D483AF60}"/>
          </ac:spMkLst>
        </pc:spChg>
        <pc:spChg chg="add del">
          <ac:chgData name="Snizhana Oliinichenko (2406093)" userId="S::2406093@student.uwtsd.ac.uk::ec9ef06e-d097-486d-9322-fea5ae4f49df" providerId="AD" clId="Web-{BC0FFA12-AABC-0D92-B178-9C8D325BB5C4}" dt="2024-09-14T17:37:47.089" v="1769"/>
          <ac:spMkLst>
            <pc:docMk/>
            <pc:sldMk cId="825672914" sldId="267"/>
            <ac:spMk id="30" creationId="{D415F49B-3CBC-46CF-AFB5-988852D0479E}"/>
          </ac:spMkLst>
        </pc:spChg>
        <pc:spChg chg="add del">
          <ac:chgData name="Snizhana Oliinichenko (2406093)" userId="S::2406093@student.uwtsd.ac.uk::ec9ef06e-d097-486d-9322-fea5ae4f49df" providerId="AD" clId="Web-{BC0FFA12-AABC-0D92-B178-9C8D325BB5C4}" dt="2024-09-14T17:37:47.089" v="1769"/>
          <ac:spMkLst>
            <pc:docMk/>
            <pc:sldMk cId="825672914" sldId="267"/>
            <ac:spMk id="31" creationId="{421117CB-D197-45F3-B441-4AC4D215E71B}"/>
          </ac:spMkLst>
        </pc:spChg>
        <pc:spChg chg="add del">
          <ac:chgData name="Snizhana Oliinichenko (2406093)" userId="S::2406093@student.uwtsd.ac.uk::ec9ef06e-d097-486d-9322-fea5ae4f49df" providerId="AD" clId="Web-{BC0FFA12-AABC-0D92-B178-9C8D325BB5C4}" dt="2024-09-14T17:37:47.089" v="1769"/>
          <ac:spMkLst>
            <pc:docMk/>
            <pc:sldMk cId="825672914" sldId="267"/>
            <ac:spMk id="32" creationId="{05B2B39F-11F7-47FD-8D3C-5BC814285F4A}"/>
          </ac:spMkLst>
        </pc:spChg>
        <pc:spChg chg="add del">
          <ac:chgData name="Snizhana Oliinichenko (2406093)" userId="S::2406093@student.uwtsd.ac.uk::ec9ef06e-d097-486d-9322-fea5ae4f49df" providerId="AD" clId="Web-{BC0FFA12-AABC-0D92-B178-9C8D325BB5C4}" dt="2024-09-14T17:37:47.089" v="1769"/>
          <ac:spMkLst>
            <pc:docMk/>
            <pc:sldMk cId="825672914" sldId="267"/>
            <ac:spMk id="33" creationId="{FB69A980-D397-4383-991D-6DC2FB1C3CC6}"/>
          </ac:spMkLst>
        </pc:spChg>
        <pc:picChg chg="add del mod ord">
          <ac:chgData name="Snizhana Oliinichenko (2406093)" userId="S::2406093@student.uwtsd.ac.uk::ec9ef06e-d097-486d-9322-fea5ae4f49df" providerId="AD" clId="Web-{BC0FFA12-AABC-0D92-B178-9C8D325BB5C4}" dt="2024-09-14T17:34:12.162" v="1748"/>
          <ac:picMkLst>
            <pc:docMk/>
            <pc:sldMk cId="825672914" sldId="267"/>
            <ac:picMk id="5" creationId="{33CBA9BE-6269-677E-F254-325D65F7D866}"/>
          </ac:picMkLst>
        </pc:picChg>
        <pc:picChg chg="add mod ord">
          <ac:chgData name="Snizhana Oliinichenko (2406093)" userId="S::2406093@student.uwtsd.ac.uk::ec9ef06e-d097-486d-9322-fea5ae4f49df" providerId="AD" clId="Web-{BC0FFA12-AABC-0D92-B178-9C8D325BB5C4}" dt="2024-09-14T17:46:08.239" v="2014"/>
          <ac:picMkLst>
            <pc:docMk/>
            <pc:sldMk cId="825672914" sldId="267"/>
            <ac:picMk id="8" creationId="{4E60DEF8-042D-7C7D-D510-85D90D5BC205}"/>
          </ac:picMkLst>
        </pc:picChg>
      </pc:sldChg>
      <pc:sldChg chg="new del">
        <pc:chgData name="Snizhana Oliinichenko (2406093)" userId="S::2406093@student.uwtsd.ac.uk::ec9ef06e-d097-486d-9322-fea5ae4f49df" providerId="AD" clId="Web-{BC0FFA12-AABC-0D92-B178-9C8D325BB5C4}" dt="2024-09-14T17:48:44.467" v="2023"/>
        <pc:sldMkLst>
          <pc:docMk/>
          <pc:sldMk cId="1389668271" sldId="268"/>
        </pc:sldMkLst>
      </pc:sldChg>
      <pc:sldChg chg="addSp delSp modSp new mod setBg">
        <pc:chgData name="Snizhana Oliinichenko (2406093)" userId="S::2406093@student.uwtsd.ac.uk::ec9ef06e-d097-486d-9322-fea5ae4f49df" providerId="AD" clId="Web-{BC0FFA12-AABC-0D92-B178-9C8D325BB5C4}" dt="2024-09-14T18:44:06.013" v="3614" actId="20577"/>
        <pc:sldMkLst>
          <pc:docMk/>
          <pc:sldMk cId="1859331291" sldId="268"/>
        </pc:sldMkLst>
        <pc:spChg chg="mod">
          <ac:chgData name="Snizhana Oliinichenko (2406093)" userId="S::2406093@student.uwtsd.ac.uk::ec9ef06e-d097-486d-9322-fea5ae4f49df" providerId="AD" clId="Web-{BC0FFA12-AABC-0D92-B178-9C8D325BB5C4}" dt="2024-09-14T18:44:06.013" v="3614" actId="20577"/>
          <ac:spMkLst>
            <pc:docMk/>
            <pc:sldMk cId="1859331291" sldId="268"/>
            <ac:spMk id="2" creationId="{5445DD68-4094-16F5-0831-A20A6B6D8080}"/>
          </ac:spMkLst>
        </pc:spChg>
        <pc:spChg chg="del mod">
          <ac:chgData name="Snizhana Oliinichenko (2406093)" userId="S::2406093@student.uwtsd.ac.uk::ec9ef06e-d097-486d-9322-fea5ae4f49df" providerId="AD" clId="Web-{BC0FFA12-AABC-0D92-B178-9C8D325BB5C4}" dt="2024-09-14T18:26:57.467" v="3514"/>
          <ac:spMkLst>
            <pc:docMk/>
            <pc:sldMk cId="1859331291" sldId="268"/>
            <ac:spMk id="3" creationId="{FB40B854-B0F6-AE0E-EED2-2EE636CC5944}"/>
          </ac:spMkLst>
        </pc:spChg>
        <pc:spChg chg="add del mod">
          <ac:chgData name="Snizhana Oliinichenko (2406093)" userId="S::2406093@student.uwtsd.ac.uk::ec9ef06e-d097-486d-9322-fea5ae4f49df" providerId="AD" clId="Web-{BC0FFA12-AABC-0D92-B178-9C8D325BB5C4}" dt="2024-09-14T18:23:59.378" v="2533"/>
          <ac:spMkLst>
            <pc:docMk/>
            <pc:sldMk cId="1859331291" sldId="268"/>
            <ac:spMk id="5" creationId="{EC123F57-1E24-FFE5-1F27-8A6D805BF21A}"/>
          </ac:spMkLst>
        </pc:spChg>
        <pc:spChg chg="add del">
          <ac:chgData name="Snizhana Oliinichenko (2406093)" userId="S::2406093@student.uwtsd.ac.uk::ec9ef06e-d097-486d-9322-fea5ae4f49df" providerId="AD" clId="Web-{BC0FFA12-AABC-0D92-B178-9C8D325BB5C4}" dt="2024-09-14T18:24:35.943" v="2537"/>
          <ac:spMkLst>
            <pc:docMk/>
            <pc:sldMk cId="1859331291" sldId="268"/>
            <ac:spMk id="6" creationId="{3D6A03ED-7B7A-4C88-8FFC-A4D862447D4B}"/>
          </ac:spMkLst>
        </pc:spChg>
        <pc:spChg chg="add del">
          <ac:chgData name="Snizhana Oliinichenko (2406093)" userId="S::2406093@student.uwtsd.ac.uk::ec9ef06e-d097-486d-9322-fea5ae4f49df" providerId="AD" clId="Web-{BC0FFA12-AABC-0D92-B178-9C8D325BB5C4}" dt="2024-09-14T18:24:35.943" v="2537"/>
          <ac:spMkLst>
            <pc:docMk/>
            <pc:sldMk cId="1859331291" sldId="268"/>
            <ac:spMk id="8" creationId="{53975754-B125-4FFC-9140-F88A16E3D0E7}"/>
          </ac:spMkLst>
        </pc:spChg>
        <pc:spChg chg="add del">
          <ac:chgData name="Snizhana Oliinichenko (2406093)" userId="S::2406093@student.uwtsd.ac.uk::ec9ef06e-d097-486d-9322-fea5ae4f49df" providerId="AD" clId="Web-{BC0FFA12-AABC-0D92-B178-9C8D325BB5C4}" dt="2024-09-14T18:24:02.863" v="2535"/>
          <ac:spMkLst>
            <pc:docMk/>
            <pc:sldMk cId="1859331291" sldId="268"/>
            <ac:spMk id="10" creationId="{3D6A03ED-7B7A-4C88-8FFC-A4D862447D4B}"/>
          </ac:spMkLst>
        </pc:spChg>
        <pc:spChg chg="add del">
          <ac:chgData name="Snizhana Oliinichenko (2406093)" userId="S::2406093@student.uwtsd.ac.uk::ec9ef06e-d097-486d-9322-fea5ae4f49df" providerId="AD" clId="Web-{BC0FFA12-AABC-0D92-B178-9C8D325BB5C4}" dt="2024-09-14T18:24:47.334" v="2539"/>
          <ac:spMkLst>
            <pc:docMk/>
            <pc:sldMk cId="1859331291" sldId="268"/>
            <ac:spMk id="11" creationId="{19C537B0-73BE-41E7-8BD7-CC603DD2BE4E}"/>
          </ac:spMkLst>
        </pc:spChg>
        <pc:spChg chg="add del">
          <ac:chgData name="Snizhana Oliinichenko (2406093)" userId="S::2406093@student.uwtsd.ac.uk::ec9ef06e-d097-486d-9322-fea5ae4f49df" providerId="AD" clId="Web-{BC0FFA12-AABC-0D92-B178-9C8D325BB5C4}" dt="2024-09-14T18:24:02.863" v="2535"/>
          <ac:spMkLst>
            <pc:docMk/>
            <pc:sldMk cId="1859331291" sldId="268"/>
            <ac:spMk id="12" creationId="{53975754-B125-4FFC-9140-F88A16E3D0E7}"/>
          </ac:spMkLst>
        </pc:spChg>
        <pc:spChg chg="add del">
          <ac:chgData name="Snizhana Oliinichenko (2406093)" userId="S::2406093@student.uwtsd.ac.uk::ec9ef06e-d097-486d-9322-fea5ae4f49df" providerId="AD" clId="Web-{BC0FFA12-AABC-0D92-B178-9C8D325BB5C4}" dt="2024-09-14T18:24:47.334" v="2539"/>
          <ac:spMkLst>
            <pc:docMk/>
            <pc:sldMk cId="1859331291" sldId="268"/>
            <ac:spMk id="13" creationId="{5757CFF1-20F6-4EF6-83FA-264F652F45B9}"/>
          </ac:spMkLst>
        </pc:spChg>
        <pc:spChg chg="add del">
          <ac:chgData name="Snizhana Oliinichenko (2406093)" userId="S::2406093@student.uwtsd.ac.uk::ec9ef06e-d097-486d-9322-fea5ae4f49df" providerId="AD" clId="Web-{BC0FFA12-AABC-0D92-B178-9C8D325BB5C4}" dt="2024-09-14T18:24:47.334" v="2539"/>
          <ac:spMkLst>
            <pc:docMk/>
            <pc:sldMk cId="1859331291" sldId="268"/>
            <ac:spMk id="14" creationId="{E7B74E81-276A-4BF8-9D74-BF6C44B2E424}"/>
          </ac:spMkLst>
        </pc:spChg>
        <pc:spChg chg="add del">
          <ac:chgData name="Snizhana Oliinichenko (2406093)" userId="S::2406093@student.uwtsd.ac.uk::ec9ef06e-d097-486d-9322-fea5ae4f49df" providerId="AD" clId="Web-{BC0FFA12-AABC-0D92-B178-9C8D325BB5C4}" dt="2024-09-14T18:24:47.334" v="2539"/>
          <ac:spMkLst>
            <pc:docMk/>
            <pc:sldMk cId="1859331291" sldId="268"/>
            <ac:spMk id="15" creationId="{06A9A420-EBC2-475A-B5F6-1915095B1EB6}"/>
          </ac:spMkLst>
        </pc:spChg>
        <pc:spChg chg="add del">
          <ac:chgData name="Snizhana Oliinichenko (2406093)" userId="S::2406093@student.uwtsd.ac.uk::ec9ef06e-d097-486d-9322-fea5ae4f49df" providerId="AD" clId="Web-{BC0FFA12-AABC-0D92-B178-9C8D325BB5C4}" dt="2024-09-14T18:24:47.334" v="2539"/>
          <ac:spMkLst>
            <pc:docMk/>
            <pc:sldMk cId="1859331291" sldId="268"/>
            <ac:spMk id="17" creationId="{23E32A87-27EB-4E8C-A286-AC27F2A1424A}"/>
          </ac:spMkLst>
        </pc:spChg>
        <pc:spChg chg="add del">
          <ac:chgData name="Snizhana Oliinichenko (2406093)" userId="S::2406093@student.uwtsd.ac.uk::ec9ef06e-d097-486d-9322-fea5ae4f49df" providerId="AD" clId="Web-{BC0FFA12-AABC-0D92-B178-9C8D325BB5C4}" dt="2024-09-14T18:26:15.230" v="2551"/>
          <ac:spMkLst>
            <pc:docMk/>
            <pc:sldMk cId="1859331291" sldId="268"/>
            <ac:spMk id="19" creationId="{7B753AB3-5C40-4FBB-AD51-F3611E60769D}"/>
          </ac:spMkLst>
        </pc:spChg>
        <pc:spChg chg="add del">
          <ac:chgData name="Snizhana Oliinichenko (2406093)" userId="S::2406093@student.uwtsd.ac.uk::ec9ef06e-d097-486d-9322-fea5ae4f49df" providerId="AD" clId="Web-{BC0FFA12-AABC-0D92-B178-9C8D325BB5C4}" dt="2024-09-14T18:26:15.230" v="2551"/>
          <ac:spMkLst>
            <pc:docMk/>
            <pc:sldMk cId="1859331291" sldId="268"/>
            <ac:spMk id="20" creationId="{83987EAF-F491-43B5-AE03-AECA2EAD961F}"/>
          </ac:spMkLst>
        </pc:spChg>
        <pc:spChg chg="add del">
          <ac:chgData name="Snizhana Oliinichenko (2406093)" userId="S::2406093@student.uwtsd.ac.uk::ec9ef06e-d097-486d-9322-fea5ae4f49df" providerId="AD" clId="Web-{BC0FFA12-AABC-0D92-B178-9C8D325BB5C4}" dt="2024-09-14T18:26:15.230" v="2551"/>
          <ac:spMkLst>
            <pc:docMk/>
            <pc:sldMk cId="1859331291" sldId="268"/>
            <ac:spMk id="21" creationId="{462A1995-1F16-43C8-8570-1ADCFA5C50F6}"/>
          </ac:spMkLst>
        </pc:spChg>
        <pc:spChg chg="add del mod">
          <ac:chgData name="Snizhana Oliinichenko (2406093)" userId="S::2406093@student.uwtsd.ac.uk::ec9ef06e-d097-486d-9322-fea5ae4f49df" providerId="AD" clId="Web-{BC0FFA12-AABC-0D92-B178-9C8D325BB5C4}" dt="2024-09-14T18:25:10.086" v="2547"/>
          <ac:spMkLst>
            <pc:docMk/>
            <pc:sldMk cId="1859331291" sldId="268"/>
            <ac:spMk id="22" creationId="{758E02FC-1982-FD98-4BE6-7E0C9A3298F8}"/>
          </ac:spMkLst>
        </pc:spChg>
        <pc:spChg chg="add del">
          <ac:chgData name="Snizhana Oliinichenko (2406093)" userId="S::2406093@student.uwtsd.ac.uk::ec9ef06e-d097-486d-9322-fea5ae4f49df" providerId="AD" clId="Web-{BC0FFA12-AABC-0D92-B178-9C8D325BB5C4}" dt="2024-09-14T18:26:13.355" v="2550"/>
          <ac:spMkLst>
            <pc:docMk/>
            <pc:sldMk cId="1859331291" sldId="268"/>
            <ac:spMk id="26" creationId="{7B753AB3-5C40-4FBB-AD51-F3611E60769D}"/>
          </ac:spMkLst>
        </pc:spChg>
        <pc:spChg chg="add del">
          <ac:chgData name="Snizhana Oliinichenko (2406093)" userId="S::2406093@student.uwtsd.ac.uk::ec9ef06e-d097-486d-9322-fea5ae4f49df" providerId="AD" clId="Web-{BC0FFA12-AABC-0D92-B178-9C8D325BB5C4}" dt="2024-09-14T18:26:13.355" v="2550"/>
          <ac:spMkLst>
            <pc:docMk/>
            <pc:sldMk cId="1859331291" sldId="268"/>
            <ac:spMk id="28" creationId="{83987EAF-F491-43B5-AE03-AECA2EAD961F}"/>
          </ac:spMkLst>
        </pc:spChg>
        <pc:spChg chg="add del">
          <ac:chgData name="Snizhana Oliinichenko (2406093)" userId="S::2406093@student.uwtsd.ac.uk::ec9ef06e-d097-486d-9322-fea5ae4f49df" providerId="AD" clId="Web-{BC0FFA12-AABC-0D92-B178-9C8D325BB5C4}" dt="2024-09-14T18:26:13.355" v="2550"/>
          <ac:spMkLst>
            <pc:docMk/>
            <pc:sldMk cId="1859331291" sldId="268"/>
            <ac:spMk id="30" creationId="{462A1995-1F16-43C8-8570-1ADCFA5C50F6}"/>
          </ac:spMkLst>
        </pc:spChg>
        <pc:graphicFrameChg chg="add mod modGraphic">
          <ac:chgData name="Snizhana Oliinichenko (2406093)" userId="S::2406093@student.uwtsd.ac.uk::ec9ef06e-d097-486d-9322-fea5ae4f49df" providerId="AD" clId="Web-{BC0FFA12-AABC-0D92-B178-9C8D325BB5C4}" dt="2024-09-14T18:27:31.704" v="3517" actId="14100"/>
          <ac:graphicFrameMkLst>
            <pc:docMk/>
            <pc:sldMk cId="1859331291" sldId="268"/>
            <ac:graphicFrameMk id="23" creationId="{17B123EA-8DF7-0D26-CFFB-2BBB5059F4B2}"/>
          </ac:graphicFrameMkLst>
        </pc:graphicFrameChg>
        <pc:picChg chg="add del mod">
          <ac:chgData name="Snizhana Oliinichenko (2406093)" userId="S::2406093@student.uwtsd.ac.uk::ec9ef06e-d097-486d-9322-fea5ae4f49df" providerId="AD" clId="Web-{BC0FFA12-AABC-0D92-B178-9C8D325BB5C4}" dt="2024-09-14T18:23:59.378" v="2534"/>
          <ac:picMkLst>
            <pc:docMk/>
            <pc:sldMk cId="1859331291" sldId="268"/>
            <ac:picMk id="4" creationId="{435C2F30-B422-1FAE-5EAC-6525B03DEF43}"/>
          </ac:picMkLst>
        </pc:picChg>
        <pc:picChg chg="add del">
          <ac:chgData name="Snizhana Oliinichenko (2406093)" userId="S::2406093@student.uwtsd.ac.uk::ec9ef06e-d097-486d-9322-fea5ae4f49df" providerId="AD" clId="Web-{BC0FFA12-AABC-0D92-B178-9C8D325BB5C4}" dt="2024-09-14T18:24:02.863" v="2535"/>
          <ac:picMkLst>
            <pc:docMk/>
            <pc:sldMk cId="1859331291" sldId="268"/>
            <ac:picMk id="7" creationId="{295909A3-ABF4-5021-EC15-E40795162279}"/>
          </ac:picMkLst>
        </pc:picChg>
        <pc:picChg chg="add del">
          <ac:chgData name="Snizhana Oliinichenko (2406093)" userId="S::2406093@student.uwtsd.ac.uk::ec9ef06e-d097-486d-9322-fea5ae4f49df" providerId="AD" clId="Web-{BC0FFA12-AABC-0D92-B178-9C8D325BB5C4}" dt="2024-09-14T18:24:35.943" v="2537"/>
          <ac:picMkLst>
            <pc:docMk/>
            <pc:sldMk cId="1859331291" sldId="268"/>
            <ac:picMk id="9" creationId="{73786B38-D744-3305-36A8-FA9FE17B9394}"/>
          </ac:picMkLst>
        </pc:picChg>
        <pc:picChg chg="add del">
          <ac:chgData name="Snizhana Oliinichenko (2406093)" userId="S::2406093@student.uwtsd.ac.uk::ec9ef06e-d097-486d-9322-fea5ae4f49df" providerId="AD" clId="Web-{BC0FFA12-AABC-0D92-B178-9C8D325BB5C4}" dt="2024-09-14T18:24:47.334" v="2539"/>
          <ac:picMkLst>
            <pc:docMk/>
            <pc:sldMk cId="1859331291" sldId="268"/>
            <ac:picMk id="16" creationId="{BBCD278D-12E5-C501-CBDA-5AC5015E622C}"/>
          </ac:picMkLst>
        </pc:picChg>
        <pc:picChg chg="add del mod">
          <ac:chgData name="Snizhana Oliinichenko (2406093)" userId="S::2406093@student.uwtsd.ac.uk::ec9ef06e-d097-486d-9322-fea5ae4f49df" providerId="AD" clId="Web-{BC0FFA12-AABC-0D92-B178-9C8D325BB5C4}" dt="2024-09-14T18:25:10.086" v="2548"/>
          <ac:picMkLst>
            <pc:docMk/>
            <pc:sldMk cId="1859331291" sldId="268"/>
            <ac:picMk id="18" creationId="{F66C0AEC-C86D-6A08-BAD4-946A337DDC7C}"/>
          </ac:picMkLst>
        </pc:picChg>
      </pc:sldChg>
      <pc:sldChg chg="delSp new del">
        <pc:chgData name="Snizhana Oliinichenko (2406093)" userId="S::2406093@student.uwtsd.ac.uk::ec9ef06e-d097-486d-9322-fea5ae4f49df" providerId="AD" clId="Web-{BC0FFA12-AABC-0D92-B178-9C8D325BB5C4}" dt="2024-09-14T17:48:34.560" v="2021"/>
        <pc:sldMkLst>
          <pc:docMk/>
          <pc:sldMk cId="3229259769" sldId="268"/>
        </pc:sldMkLst>
        <pc:spChg chg="del">
          <ac:chgData name="Snizhana Oliinichenko (2406093)" userId="S::2406093@student.uwtsd.ac.uk::ec9ef06e-d097-486d-9322-fea5ae4f49df" providerId="AD" clId="Web-{BC0FFA12-AABC-0D92-B178-9C8D325BB5C4}" dt="2024-09-14T17:48:29.028" v="2020"/>
          <ac:spMkLst>
            <pc:docMk/>
            <pc:sldMk cId="3229259769" sldId="268"/>
            <ac:spMk id="3" creationId="{8443E07D-FA7D-6EE3-9CE7-CA0873813F96}"/>
          </ac:spMkLst>
        </pc:spChg>
      </pc:sldChg>
      <pc:sldChg chg="addSp delSp modSp mod setBg">
        <pc:chgData name="Snizhana Oliinichenko (2406093)" userId="S::2406093@student.uwtsd.ac.uk::ec9ef06e-d097-486d-9322-fea5ae4f49df" providerId="AD" clId="Web-{BC0FFA12-AABC-0D92-B178-9C8D325BB5C4}" dt="2024-09-14T21:08:24.068" v="3641" actId="20577"/>
        <pc:sldMkLst>
          <pc:docMk/>
          <pc:sldMk cId="993541917" sldId="269"/>
        </pc:sldMkLst>
        <pc:spChg chg="mod">
          <ac:chgData name="Snizhana Oliinichenko (2406093)" userId="S::2406093@student.uwtsd.ac.uk::ec9ef06e-d097-486d-9322-fea5ae4f49df" providerId="AD" clId="Web-{BC0FFA12-AABC-0D92-B178-9C8D325BB5C4}" dt="2024-09-14T21:08:11.036" v="3639" actId="20577"/>
          <ac:spMkLst>
            <pc:docMk/>
            <pc:sldMk cId="993541917" sldId="269"/>
            <ac:spMk id="2" creationId="{64CCACD7-DFCF-AD71-8CDE-71B9F1C42E1B}"/>
          </ac:spMkLst>
        </pc:spChg>
        <pc:spChg chg="add del">
          <ac:chgData name="Snizhana Oliinichenko (2406093)" userId="S::2406093@student.uwtsd.ac.uk::ec9ef06e-d097-486d-9322-fea5ae4f49df" providerId="AD" clId="Web-{BC0FFA12-AABC-0D92-B178-9C8D325BB5C4}" dt="2024-09-14T21:06:57.300" v="3623"/>
          <ac:spMkLst>
            <pc:docMk/>
            <pc:sldMk cId="993541917" sldId="269"/>
            <ac:spMk id="3" creationId="{2B2DCD9A-6C5E-916F-0878-FCD1F873EA44}"/>
          </ac:spMkLst>
        </pc:spChg>
        <pc:spChg chg="add del">
          <ac:chgData name="Snizhana Oliinichenko (2406093)" userId="S::2406093@student.uwtsd.ac.uk::ec9ef06e-d097-486d-9322-fea5ae4f49df" providerId="AD" clId="Web-{BC0FFA12-AABC-0D92-B178-9C8D325BB5C4}" dt="2024-09-14T21:06:19.081" v="3620"/>
          <ac:spMkLst>
            <pc:docMk/>
            <pc:sldMk cId="993541917" sldId="269"/>
            <ac:spMk id="9" creationId="{C4474318-9BA9-4C58-85CC-EAF141DDB165}"/>
          </ac:spMkLst>
        </pc:spChg>
        <pc:spChg chg="add del">
          <ac:chgData name="Snizhana Oliinichenko (2406093)" userId="S::2406093@student.uwtsd.ac.uk::ec9ef06e-d097-486d-9322-fea5ae4f49df" providerId="AD" clId="Web-{BC0FFA12-AABC-0D92-B178-9C8D325BB5C4}" dt="2024-09-14T21:06:19.081" v="3620"/>
          <ac:spMkLst>
            <pc:docMk/>
            <pc:sldMk cId="993541917" sldId="269"/>
            <ac:spMk id="11" creationId="{9F9F0D99-A2D7-4650-BA53-99550E8F6808}"/>
          </ac:spMkLst>
        </pc:spChg>
        <pc:spChg chg="add del">
          <ac:chgData name="Snizhana Oliinichenko (2406093)" userId="S::2406093@student.uwtsd.ac.uk::ec9ef06e-d097-486d-9322-fea5ae4f49df" providerId="AD" clId="Web-{BC0FFA12-AABC-0D92-B178-9C8D325BB5C4}" dt="2024-09-14T21:06:19.081" v="3620"/>
          <ac:spMkLst>
            <pc:docMk/>
            <pc:sldMk cId="993541917" sldId="269"/>
            <ac:spMk id="13" creationId="{9ADBC609-A264-4706-8FCD-C3B072E7CF0B}"/>
          </ac:spMkLst>
        </pc:spChg>
        <pc:spChg chg="add del">
          <ac:chgData name="Snizhana Oliinichenko (2406093)" userId="S::2406093@student.uwtsd.ac.uk::ec9ef06e-d097-486d-9322-fea5ae4f49df" providerId="AD" clId="Web-{BC0FFA12-AABC-0D92-B178-9C8D325BB5C4}" dt="2024-09-14T21:06:57.253" v="3622"/>
          <ac:spMkLst>
            <pc:docMk/>
            <pc:sldMk cId="993541917" sldId="269"/>
            <ac:spMk id="15" creationId="{06A9A420-EBC2-475A-B5F6-1915095B1EB6}"/>
          </ac:spMkLst>
        </pc:spChg>
        <pc:spChg chg="add del">
          <ac:chgData name="Snizhana Oliinichenko (2406093)" userId="S::2406093@student.uwtsd.ac.uk::ec9ef06e-d097-486d-9322-fea5ae4f49df" providerId="AD" clId="Web-{BC0FFA12-AABC-0D92-B178-9C8D325BB5C4}" dt="2024-09-14T21:06:57.253" v="3622"/>
          <ac:spMkLst>
            <pc:docMk/>
            <pc:sldMk cId="993541917" sldId="269"/>
            <ac:spMk id="16" creationId="{E7B74E81-276A-4BF8-9D74-BF6C44B2E424}"/>
          </ac:spMkLst>
        </pc:spChg>
        <pc:spChg chg="add del">
          <ac:chgData name="Snizhana Oliinichenko (2406093)" userId="S::2406093@student.uwtsd.ac.uk::ec9ef06e-d097-486d-9322-fea5ae4f49df" providerId="AD" clId="Web-{BC0FFA12-AABC-0D92-B178-9C8D325BB5C4}" dt="2024-09-14T21:06:57.253" v="3622"/>
          <ac:spMkLst>
            <pc:docMk/>
            <pc:sldMk cId="993541917" sldId="269"/>
            <ac:spMk id="17" creationId="{23E32A87-27EB-4E8C-A286-AC27F2A1424A}"/>
          </ac:spMkLst>
        </pc:spChg>
        <pc:spChg chg="add del">
          <ac:chgData name="Snizhana Oliinichenko (2406093)" userId="S::2406093@student.uwtsd.ac.uk::ec9ef06e-d097-486d-9322-fea5ae4f49df" providerId="AD" clId="Web-{BC0FFA12-AABC-0D92-B178-9C8D325BB5C4}" dt="2024-09-14T21:06:57.253" v="3622"/>
          <ac:spMkLst>
            <pc:docMk/>
            <pc:sldMk cId="993541917" sldId="269"/>
            <ac:spMk id="19" creationId="{19C537B0-73BE-41E7-8BD7-CC603DD2BE4E}"/>
          </ac:spMkLst>
        </pc:spChg>
        <pc:spChg chg="add del">
          <ac:chgData name="Snizhana Oliinichenko (2406093)" userId="S::2406093@student.uwtsd.ac.uk::ec9ef06e-d097-486d-9322-fea5ae4f49df" providerId="AD" clId="Web-{BC0FFA12-AABC-0D92-B178-9C8D325BB5C4}" dt="2024-09-14T21:06:57.253" v="3622"/>
          <ac:spMkLst>
            <pc:docMk/>
            <pc:sldMk cId="993541917" sldId="269"/>
            <ac:spMk id="20" creationId="{5757CFF1-20F6-4EF6-83FA-264F652F45B9}"/>
          </ac:spMkLst>
        </pc:spChg>
        <pc:spChg chg="add del">
          <ac:chgData name="Snizhana Oliinichenko (2406093)" userId="S::2406093@student.uwtsd.ac.uk::ec9ef06e-d097-486d-9322-fea5ae4f49df" providerId="AD" clId="Web-{BC0FFA12-AABC-0D92-B178-9C8D325BB5C4}" dt="2024-09-14T21:06:57.253" v="3622"/>
          <ac:spMkLst>
            <pc:docMk/>
            <pc:sldMk cId="993541917" sldId="269"/>
            <ac:spMk id="21" creationId="{2B2DCD9A-6C5E-916F-0878-FCD1F873EA44}"/>
          </ac:spMkLst>
        </pc:spChg>
        <pc:spChg chg="add del">
          <ac:chgData name="Snizhana Oliinichenko (2406093)" userId="S::2406093@student.uwtsd.ac.uk::ec9ef06e-d097-486d-9322-fea5ae4f49df" providerId="AD" clId="Web-{BC0FFA12-AABC-0D92-B178-9C8D325BB5C4}" dt="2024-09-14T21:07:11.222" v="3624"/>
          <ac:spMkLst>
            <pc:docMk/>
            <pc:sldMk cId="993541917" sldId="269"/>
            <ac:spMk id="23" creationId="{C4474318-9BA9-4C58-85CC-EAF141DDB165}"/>
          </ac:spMkLst>
        </pc:spChg>
        <pc:spChg chg="add del">
          <ac:chgData name="Snizhana Oliinichenko (2406093)" userId="S::2406093@student.uwtsd.ac.uk::ec9ef06e-d097-486d-9322-fea5ae4f49df" providerId="AD" clId="Web-{BC0FFA12-AABC-0D92-B178-9C8D325BB5C4}" dt="2024-09-14T21:07:11.222" v="3624"/>
          <ac:spMkLst>
            <pc:docMk/>
            <pc:sldMk cId="993541917" sldId="269"/>
            <ac:spMk id="24" creationId="{9F9F0D99-A2D7-4650-BA53-99550E8F6808}"/>
          </ac:spMkLst>
        </pc:spChg>
        <pc:spChg chg="add del">
          <ac:chgData name="Snizhana Oliinichenko (2406093)" userId="S::2406093@student.uwtsd.ac.uk::ec9ef06e-d097-486d-9322-fea5ae4f49df" providerId="AD" clId="Web-{BC0FFA12-AABC-0D92-B178-9C8D325BB5C4}" dt="2024-09-14T21:07:11.222" v="3624"/>
          <ac:spMkLst>
            <pc:docMk/>
            <pc:sldMk cId="993541917" sldId="269"/>
            <ac:spMk id="25" creationId="{9ADBC609-A264-4706-8FCD-C3B072E7CF0B}"/>
          </ac:spMkLst>
        </pc:spChg>
        <pc:spChg chg="add">
          <ac:chgData name="Snizhana Oliinichenko (2406093)" userId="S::2406093@student.uwtsd.ac.uk::ec9ef06e-d097-486d-9322-fea5ae4f49df" providerId="AD" clId="Web-{BC0FFA12-AABC-0D92-B178-9C8D325BB5C4}" dt="2024-09-14T21:07:11.222" v="3624"/>
          <ac:spMkLst>
            <pc:docMk/>
            <pc:sldMk cId="993541917" sldId="269"/>
            <ac:spMk id="31" creationId="{AD30EFE3-9611-4841-9BC3-E51D7A359650}"/>
          </ac:spMkLst>
        </pc:spChg>
        <pc:graphicFrameChg chg="add del">
          <ac:chgData name="Snizhana Oliinichenko (2406093)" userId="S::2406093@student.uwtsd.ac.uk::ec9ef06e-d097-486d-9322-fea5ae4f49df" providerId="AD" clId="Web-{BC0FFA12-AABC-0D92-B178-9C8D325BB5C4}" dt="2024-09-14T21:06:06.909" v="3616"/>
          <ac:graphicFrameMkLst>
            <pc:docMk/>
            <pc:sldMk cId="993541917" sldId="269"/>
            <ac:graphicFrameMk id="5" creationId="{C9CAD80D-D0B5-7E7B-8160-873A5574BE25}"/>
          </ac:graphicFrameMkLst>
        </pc:graphicFrameChg>
        <pc:graphicFrameChg chg="add del">
          <ac:chgData name="Snizhana Oliinichenko (2406093)" userId="S::2406093@student.uwtsd.ac.uk::ec9ef06e-d097-486d-9322-fea5ae4f49df" providerId="AD" clId="Web-{BC0FFA12-AABC-0D92-B178-9C8D325BB5C4}" dt="2024-09-14T21:06:14.721" v="3618"/>
          <ac:graphicFrameMkLst>
            <pc:docMk/>
            <pc:sldMk cId="993541917" sldId="269"/>
            <ac:graphicFrameMk id="7" creationId="{1832FBD3-A031-65FE-4E17-836C993B5474}"/>
          </ac:graphicFrameMkLst>
        </pc:graphicFrameChg>
        <pc:graphicFrameChg chg="add del">
          <ac:chgData name="Snizhana Oliinichenko (2406093)" userId="S::2406093@student.uwtsd.ac.uk::ec9ef06e-d097-486d-9322-fea5ae4f49df" providerId="AD" clId="Web-{BC0FFA12-AABC-0D92-B178-9C8D325BB5C4}" dt="2024-09-14T21:06:19.081" v="3620"/>
          <ac:graphicFrameMkLst>
            <pc:docMk/>
            <pc:sldMk cId="993541917" sldId="269"/>
            <ac:graphicFrameMk id="10" creationId="{C5C083A3-F82D-1945-FC9A-64D61ACA3435}"/>
          </ac:graphicFrameMkLst>
        </pc:graphicFrameChg>
        <pc:graphicFrameChg chg="add mod modGraphic">
          <ac:chgData name="Snizhana Oliinichenko (2406093)" userId="S::2406093@student.uwtsd.ac.uk::ec9ef06e-d097-486d-9322-fea5ae4f49df" providerId="AD" clId="Web-{BC0FFA12-AABC-0D92-B178-9C8D325BB5C4}" dt="2024-09-14T21:08:24.068" v="3641" actId="20577"/>
          <ac:graphicFrameMkLst>
            <pc:docMk/>
            <pc:sldMk cId="993541917" sldId="269"/>
            <ac:graphicFrameMk id="26" creationId="{F64916CC-352C-E816-F346-27777B3EFA09}"/>
          </ac:graphicFrameMkLst>
        </pc:graphicFrameChg>
        <pc:picChg chg="add del">
          <ac:chgData name="Snizhana Oliinichenko (2406093)" userId="S::2406093@student.uwtsd.ac.uk::ec9ef06e-d097-486d-9322-fea5ae4f49df" providerId="AD" clId="Web-{BC0FFA12-AABC-0D92-B178-9C8D325BB5C4}" dt="2024-09-14T21:06:57.253" v="3622"/>
          <ac:picMkLst>
            <pc:docMk/>
            <pc:sldMk cId="993541917" sldId="269"/>
            <ac:picMk id="18" creationId="{81BEB491-89E7-A729-3D1F-AB18537D547D}"/>
          </ac:picMkLst>
        </pc:picChg>
      </pc:sldChg>
    </pc:docChg>
  </pc:docChgLst>
  <pc:docChgLst>
    <pc:chgData name="Snizhana Oliinichenko (2406093)" userId="S::2406093@student.uwtsd.ac.uk::ec9ef06e-d097-486d-9322-fea5ae4f49df" providerId="AD" clId="Web-{4D7CE5C0-0073-223E-E0FB-3DA423345FBA}"/>
    <pc:docChg chg="addSld delSld modSld">
      <pc:chgData name="Snizhana Oliinichenko (2406093)" userId="S::2406093@student.uwtsd.ac.uk::ec9ef06e-d097-486d-9322-fea5ae4f49df" providerId="AD" clId="Web-{4D7CE5C0-0073-223E-E0FB-3DA423345FBA}" dt="2024-09-19T20:21:23.103" v="105" actId="20577"/>
      <pc:docMkLst>
        <pc:docMk/>
      </pc:docMkLst>
      <pc:sldChg chg="addSp delSp modSp del mod setBg">
        <pc:chgData name="Snizhana Oliinichenko (2406093)" userId="S::2406093@student.uwtsd.ac.uk::ec9ef06e-d097-486d-9322-fea5ae4f49df" providerId="AD" clId="Web-{4D7CE5C0-0073-223E-E0FB-3DA423345FBA}" dt="2024-09-19T20:19:30.536" v="89"/>
        <pc:sldMkLst>
          <pc:docMk/>
          <pc:sldMk cId="2351417550" sldId="272"/>
        </pc:sldMkLst>
        <pc:spChg chg="add">
          <ac:chgData name="Snizhana Oliinichenko (2406093)" userId="S::2406093@student.uwtsd.ac.uk::ec9ef06e-d097-486d-9322-fea5ae4f49df" providerId="AD" clId="Web-{4D7CE5C0-0073-223E-E0FB-3DA423345FBA}" dt="2024-09-19T20:09:54.296" v="32"/>
          <ac:spMkLst>
            <pc:docMk/>
            <pc:sldMk cId="2351417550" sldId="272"/>
            <ac:spMk id="23" creationId="{BF6F8AE2-ADE1-4F2F-B0C5-43BA8AE69EC1}"/>
          </ac:spMkLst>
        </pc:spChg>
        <pc:spChg chg="add">
          <ac:chgData name="Snizhana Oliinichenko (2406093)" userId="S::2406093@student.uwtsd.ac.uk::ec9ef06e-d097-486d-9322-fea5ae4f49df" providerId="AD" clId="Web-{4D7CE5C0-0073-223E-E0FB-3DA423345FBA}" dt="2024-09-19T20:09:54.296" v="32"/>
          <ac:spMkLst>
            <pc:docMk/>
            <pc:sldMk cId="2351417550" sldId="272"/>
            <ac:spMk id="25" creationId="{69229A89-2506-483B-9236-68D37C01B7A7}"/>
          </ac:spMkLst>
        </pc:spChg>
        <pc:spChg chg="add del mod">
          <ac:chgData name="Snizhana Oliinichenko (2406093)" userId="S::2406093@student.uwtsd.ac.uk::ec9ef06e-d097-486d-9322-fea5ae4f49df" providerId="AD" clId="Web-{4D7CE5C0-0073-223E-E0FB-3DA423345FBA}" dt="2024-09-19T20:09:33.451" v="30"/>
          <ac:spMkLst>
            <pc:docMk/>
            <pc:sldMk cId="2351417550" sldId="272"/>
            <ac:spMk id="410" creationId="{F6B4FE6E-EC37-55D3-6909-8E811AD99B47}"/>
          </ac:spMkLst>
        </pc:spChg>
        <pc:graphicFrameChg chg="mod modGraphic">
          <ac:chgData name="Snizhana Oliinichenko (2406093)" userId="S::2406093@student.uwtsd.ac.uk::ec9ef06e-d097-486d-9322-fea5ae4f49df" providerId="AD" clId="Web-{4D7CE5C0-0073-223E-E0FB-3DA423345FBA}" dt="2024-09-19T20:10:50.595" v="38" actId="1076"/>
          <ac:graphicFrameMkLst>
            <pc:docMk/>
            <pc:sldMk cId="2351417550" sldId="272"/>
            <ac:graphicFrameMk id="17" creationId="{D102E52E-9AA2-6FD8-A3E1-17542E5A493D}"/>
          </ac:graphicFrameMkLst>
        </pc:graphicFrameChg>
        <pc:picChg chg="add del mod">
          <ac:chgData name="Snizhana Oliinichenko (2406093)" userId="S::2406093@student.uwtsd.ac.uk::ec9ef06e-d097-486d-9322-fea5ae4f49df" providerId="AD" clId="Web-{4D7CE5C0-0073-223E-E0FB-3DA423345FBA}" dt="2024-09-19T20:09:33.451" v="31"/>
          <ac:picMkLst>
            <pc:docMk/>
            <pc:sldMk cId="2351417550" sldId="272"/>
            <ac:picMk id="409" creationId="{147ECA8C-9F3E-B7B5-4FCC-9BF59A081090}"/>
          </ac:picMkLst>
        </pc:picChg>
      </pc:sldChg>
      <pc:sldChg chg="modSp new">
        <pc:chgData name="Snizhana Oliinichenko (2406093)" userId="S::2406093@student.uwtsd.ac.uk::ec9ef06e-d097-486d-9322-fea5ae4f49df" providerId="AD" clId="Web-{4D7CE5C0-0073-223E-E0FB-3DA423345FBA}" dt="2024-09-19T20:21:23.103" v="105" actId="20577"/>
        <pc:sldMkLst>
          <pc:docMk/>
          <pc:sldMk cId="2141913528" sldId="273"/>
        </pc:sldMkLst>
        <pc:spChg chg="mod">
          <ac:chgData name="Snizhana Oliinichenko (2406093)" userId="S::2406093@student.uwtsd.ac.uk::ec9ef06e-d097-486d-9322-fea5ae4f49df" providerId="AD" clId="Web-{4D7CE5C0-0073-223E-E0FB-3DA423345FBA}" dt="2024-09-19T20:10:43.891" v="37" actId="20577"/>
          <ac:spMkLst>
            <pc:docMk/>
            <pc:sldMk cId="2141913528" sldId="273"/>
            <ac:spMk id="2" creationId="{4A0DBB6B-80E2-CA58-E288-7A4DB9562753}"/>
          </ac:spMkLst>
        </pc:spChg>
        <pc:spChg chg="mod">
          <ac:chgData name="Snizhana Oliinichenko (2406093)" userId="S::2406093@student.uwtsd.ac.uk::ec9ef06e-d097-486d-9322-fea5ae4f49df" providerId="AD" clId="Web-{4D7CE5C0-0073-223E-E0FB-3DA423345FBA}" dt="2024-09-19T20:21:23.103" v="105" actId="20577"/>
          <ac:spMkLst>
            <pc:docMk/>
            <pc:sldMk cId="2141913528" sldId="273"/>
            <ac:spMk id="3" creationId="{A6ED8427-82CE-4E61-1E85-74785EF2DB50}"/>
          </ac:spMkLst>
        </pc:spChg>
      </pc:sldChg>
    </pc:docChg>
  </pc:docChgLst>
  <pc:docChgLst>
    <pc:chgData name="Snizhana Oliinichenko (2406093)" userId="S::2406093@student.uwtsd.ac.uk::ec9ef06e-d097-486d-9322-fea5ae4f49df" providerId="AD" clId="Web-{3BAB03B2-BAE1-32E6-FAEF-C01E37E9789D}"/>
    <pc:docChg chg="addSld delSld modSld">
      <pc:chgData name="Snizhana Oliinichenko (2406093)" userId="S::2406093@student.uwtsd.ac.uk::ec9ef06e-d097-486d-9322-fea5ae4f49df" providerId="AD" clId="Web-{3BAB03B2-BAE1-32E6-FAEF-C01E37E9789D}" dt="2024-09-14T11:30:25.296" v="507" actId="20577"/>
      <pc:docMkLst>
        <pc:docMk/>
      </pc:docMkLst>
      <pc:sldChg chg="new del">
        <pc:chgData name="Snizhana Oliinichenko (2406093)" userId="S::2406093@student.uwtsd.ac.uk::ec9ef06e-d097-486d-9322-fea5ae4f49df" providerId="AD" clId="Web-{3BAB03B2-BAE1-32E6-FAEF-C01E37E9789D}" dt="2024-09-14T10:01:25.916" v="1"/>
        <pc:sldMkLst>
          <pc:docMk/>
          <pc:sldMk cId="29396101" sldId="259"/>
        </pc:sldMkLst>
      </pc:sldChg>
      <pc:sldChg chg="new del">
        <pc:chgData name="Snizhana Oliinichenko (2406093)" userId="S::2406093@student.uwtsd.ac.uk::ec9ef06e-d097-486d-9322-fea5ae4f49df" providerId="AD" clId="Web-{3BAB03B2-BAE1-32E6-FAEF-C01E37E9789D}" dt="2024-09-14T10:32:01.918" v="3"/>
        <pc:sldMkLst>
          <pc:docMk/>
          <pc:sldMk cId="38468358" sldId="259"/>
        </pc:sldMkLst>
      </pc:sldChg>
      <pc:sldChg chg="addSp delSp modSp new mod setBg">
        <pc:chgData name="Snizhana Oliinichenko (2406093)" userId="S::2406093@student.uwtsd.ac.uk::ec9ef06e-d097-486d-9322-fea5ae4f49df" providerId="AD" clId="Web-{3BAB03B2-BAE1-32E6-FAEF-C01E37E9789D}" dt="2024-09-14T11:06:48.995" v="365" actId="14100"/>
        <pc:sldMkLst>
          <pc:docMk/>
          <pc:sldMk cId="4067923958" sldId="259"/>
        </pc:sldMkLst>
        <pc:spChg chg="mod">
          <ac:chgData name="Snizhana Oliinichenko (2406093)" userId="S::2406093@student.uwtsd.ac.uk::ec9ef06e-d097-486d-9322-fea5ae4f49df" providerId="AD" clId="Web-{3BAB03B2-BAE1-32E6-FAEF-C01E37E9789D}" dt="2024-09-14T10:44:41.840" v="208" actId="14100"/>
          <ac:spMkLst>
            <pc:docMk/>
            <pc:sldMk cId="4067923958" sldId="259"/>
            <ac:spMk id="2" creationId="{9888BF34-6B02-AC03-6157-D694267795DA}"/>
          </ac:spMkLst>
        </pc:spChg>
        <pc:spChg chg="del">
          <ac:chgData name="Snizhana Oliinichenko (2406093)" userId="S::2406093@student.uwtsd.ac.uk::ec9ef06e-d097-486d-9322-fea5ae4f49df" providerId="AD" clId="Web-{3BAB03B2-BAE1-32E6-FAEF-C01E37E9789D}" dt="2024-09-14T10:33:08.155" v="11"/>
          <ac:spMkLst>
            <pc:docMk/>
            <pc:sldMk cId="4067923958" sldId="259"/>
            <ac:spMk id="3" creationId="{A93D9B91-2B79-620F-9C96-4F6AE876361E}"/>
          </ac:spMkLst>
        </pc:spChg>
        <pc:spChg chg="del">
          <ac:chgData name="Snizhana Oliinichenko (2406093)" userId="S::2406093@student.uwtsd.ac.uk::ec9ef06e-d097-486d-9322-fea5ae4f49df" providerId="AD" clId="Web-{3BAB03B2-BAE1-32E6-FAEF-C01E37E9789D}" dt="2024-09-14T10:32:36.592" v="5"/>
          <ac:spMkLst>
            <pc:docMk/>
            <pc:sldMk cId="4067923958" sldId="259"/>
            <ac:spMk id="4" creationId="{E8665CD7-AF31-9BFE-C1C1-5BDCB6816F96}"/>
          </ac:spMkLst>
        </pc:spChg>
        <pc:spChg chg="add del">
          <ac:chgData name="Snizhana Oliinichenko (2406093)" userId="S::2406093@student.uwtsd.ac.uk::ec9ef06e-d097-486d-9322-fea5ae4f49df" providerId="AD" clId="Web-{3BAB03B2-BAE1-32E6-FAEF-C01E37E9789D}" dt="2024-09-14T10:33:53.564" v="17"/>
          <ac:spMkLst>
            <pc:docMk/>
            <pc:sldMk cId="4067923958" sldId="259"/>
            <ac:spMk id="11" creationId="{96A35EAA-ED80-4FF1-942C-82B1D483AF60}"/>
          </ac:spMkLst>
        </pc:spChg>
        <pc:spChg chg="add del">
          <ac:chgData name="Snizhana Oliinichenko (2406093)" userId="S::2406093@student.uwtsd.ac.uk::ec9ef06e-d097-486d-9322-fea5ae4f49df" providerId="AD" clId="Web-{3BAB03B2-BAE1-32E6-FAEF-C01E37E9789D}" dt="2024-09-14T10:33:53.564" v="17"/>
          <ac:spMkLst>
            <pc:docMk/>
            <pc:sldMk cId="4067923958" sldId="259"/>
            <ac:spMk id="13" creationId="{D415F49B-3CBC-46CF-AFB5-988852D0479E}"/>
          </ac:spMkLst>
        </pc:spChg>
        <pc:spChg chg="add del">
          <ac:chgData name="Snizhana Oliinichenko (2406093)" userId="S::2406093@student.uwtsd.ac.uk::ec9ef06e-d097-486d-9322-fea5ae4f49df" providerId="AD" clId="Web-{3BAB03B2-BAE1-32E6-FAEF-C01E37E9789D}" dt="2024-09-14T10:33:53.564" v="17"/>
          <ac:spMkLst>
            <pc:docMk/>
            <pc:sldMk cId="4067923958" sldId="259"/>
            <ac:spMk id="15" creationId="{4293528E-0CA3-4E56-B7A0-091C0AB0CBF2}"/>
          </ac:spMkLst>
        </pc:spChg>
        <pc:spChg chg="add del">
          <ac:chgData name="Snizhana Oliinichenko (2406093)" userId="S::2406093@student.uwtsd.ac.uk::ec9ef06e-d097-486d-9322-fea5ae4f49df" providerId="AD" clId="Web-{3BAB03B2-BAE1-32E6-FAEF-C01E37E9789D}" dt="2024-09-14T10:33:53.564" v="17"/>
          <ac:spMkLst>
            <pc:docMk/>
            <pc:sldMk cId="4067923958" sldId="259"/>
            <ac:spMk id="17" creationId="{F778232E-C75B-4B3C-9201-81C0775715EF}"/>
          </ac:spMkLst>
        </pc:spChg>
        <pc:spChg chg="add del">
          <ac:chgData name="Snizhana Oliinichenko (2406093)" userId="S::2406093@student.uwtsd.ac.uk::ec9ef06e-d097-486d-9322-fea5ae4f49df" providerId="AD" clId="Web-{3BAB03B2-BAE1-32E6-FAEF-C01E37E9789D}" dt="2024-09-14T10:34:12.330" v="19"/>
          <ac:spMkLst>
            <pc:docMk/>
            <pc:sldMk cId="4067923958" sldId="259"/>
            <ac:spMk id="19" creationId="{A7B9E649-1290-4FE4-9858-5C1FB50BC788}"/>
          </ac:spMkLst>
        </pc:spChg>
        <pc:spChg chg="add del">
          <ac:chgData name="Snizhana Oliinichenko (2406093)" userId="S::2406093@student.uwtsd.ac.uk::ec9ef06e-d097-486d-9322-fea5ae4f49df" providerId="AD" clId="Web-{3BAB03B2-BAE1-32E6-FAEF-C01E37E9789D}" dt="2024-09-14T10:34:12.330" v="19"/>
          <ac:spMkLst>
            <pc:docMk/>
            <pc:sldMk cId="4067923958" sldId="259"/>
            <ac:spMk id="20" creationId="{96A35EAA-ED80-4FF1-942C-82B1D483AF60}"/>
          </ac:spMkLst>
        </pc:spChg>
        <pc:spChg chg="add del">
          <ac:chgData name="Snizhana Oliinichenko (2406093)" userId="S::2406093@student.uwtsd.ac.uk::ec9ef06e-d097-486d-9322-fea5ae4f49df" providerId="AD" clId="Web-{3BAB03B2-BAE1-32E6-FAEF-C01E37E9789D}" dt="2024-09-14T10:34:12.330" v="19"/>
          <ac:spMkLst>
            <pc:docMk/>
            <pc:sldMk cId="4067923958" sldId="259"/>
            <ac:spMk id="21" creationId="{D415F49B-3CBC-46CF-AFB5-988852D0479E}"/>
          </ac:spMkLst>
        </pc:spChg>
        <pc:spChg chg="add del">
          <ac:chgData name="Snizhana Oliinichenko (2406093)" userId="S::2406093@student.uwtsd.ac.uk::ec9ef06e-d097-486d-9322-fea5ae4f49df" providerId="AD" clId="Web-{3BAB03B2-BAE1-32E6-FAEF-C01E37E9789D}" dt="2024-09-14T10:34:12.330" v="19"/>
          <ac:spMkLst>
            <pc:docMk/>
            <pc:sldMk cId="4067923958" sldId="259"/>
            <ac:spMk id="22" creationId="{4293528E-0CA3-4E56-B7A0-091C0AB0CBF2}"/>
          </ac:spMkLst>
        </pc:spChg>
        <pc:spChg chg="add del">
          <ac:chgData name="Snizhana Oliinichenko (2406093)" userId="S::2406093@student.uwtsd.ac.uk::ec9ef06e-d097-486d-9322-fea5ae4f49df" providerId="AD" clId="Web-{3BAB03B2-BAE1-32E6-FAEF-C01E37E9789D}" dt="2024-09-14T10:34:12.330" v="19"/>
          <ac:spMkLst>
            <pc:docMk/>
            <pc:sldMk cId="4067923958" sldId="259"/>
            <ac:spMk id="23" creationId="{E7D25D90-3FDF-43F8-A518-8ED58675B253}"/>
          </ac:spMkLst>
        </pc:spChg>
        <pc:picChg chg="add mod ord">
          <ac:chgData name="Snizhana Oliinichenko (2406093)" userId="S::2406093@student.uwtsd.ac.uk::ec9ef06e-d097-486d-9322-fea5ae4f49df" providerId="AD" clId="Web-{3BAB03B2-BAE1-32E6-FAEF-C01E37E9789D}" dt="2024-09-14T11:06:16.150" v="362" actId="14100"/>
          <ac:picMkLst>
            <pc:docMk/>
            <pc:sldMk cId="4067923958" sldId="259"/>
            <ac:picMk id="5" creationId="{A289093F-C426-83F6-65B0-DB10AF30BC65}"/>
          </ac:picMkLst>
        </pc:picChg>
        <pc:picChg chg="add mod ord">
          <ac:chgData name="Snizhana Oliinichenko (2406093)" userId="S::2406093@student.uwtsd.ac.uk::ec9ef06e-d097-486d-9322-fea5ae4f49df" providerId="AD" clId="Web-{3BAB03B2-BAE1-32E6-FAEF-C01E37E9789D}" dt="2024-09-14T11:06:48.995" v="365" actId="14100"/>
          <ac:picMkLst>
            <pc:docMk/>
            <pc:sldMk cId="4067923958" sldId="259"/>
            <ac:picMk id="6" creationId="{A6568B86-1E06-F668-2566-92BD11C87E19}"/>
          </ac:picMkLst>
        </pc:picChg>
      </pc:sldChg>
      <pc:sldChg chg="addSp delSp modSp new del">
        <pc:chgData name="Snizhana Oliinichenko (2406093)" userId="S::2406093@student.uwtsd.ac.uk::ec9ef06e-d097-486d-9322-fea5ae4f49df" providerId="AD" clId="Web-{3BAB03B2-BAE1-32E6-FAEF-C01E37E9789D}" dt="2024-09-14T10:51:59.264" v="213"/>
        <pc:sldMkLst>
          <pc:docMk/>
          <pc:sldMk cId="365528890" sldId="260"/>
        </pc:sldMkLst>
        <pc:spChg chg="del">
          <ac:chgData name="Snizhana Oliinichenko (2406093)" userId="S::2406093@student.uwtsd.ac.uk::ec9ef06e-d097-486d-9322-fea5ae4f49df" providerId="AD" clId="Web-{3BAB03B2-BAE1-32E6-FAEF-C01E37E9789D}" dt="2024-09-14T10:46:17.219" v="211"/>
          <ac:spMkLst>
            <pc:docMk/>
            <pc:sldMk cId="365528890" sldId="260"/>
            <ac:spMk id="3" creationId="{C5354B8D-736B-E1D5-DF3D-82B62E79EE36}"/>
          </ac:spMkLst>
        </pc:spChg>
        <pc:spChg chg="add mod">
          <ac:chgData name="Snizhana Oliinichenko (2406093)" userId="S::2406093@student.uwtsd.ac.uk::ec9ef06e-d097-486d-9322-fea5ae4f49df" providerId="AD" clId="Web-{3BAB03B2-BAE1-32E6-FAEF-C01E37E9789D}" dt="2024-09-14T10:46:45.407" v="212"/>
          <ac:spMkLst>
            <pc:docMk/>
            <pc:sldMk cId="365528890" sldId="260"/>
            <ac:spMk id="7" creationId="{FA45BBA9-FF2B-9D63-C407-0BA1B6F11826}"/>
          </ac:spMkLst>
        </pc:spChg>
        <pc:picChg chg="add del mod ord">
          <ac:chgData name="Snizhana Oliinichenko (2406093)" userId="S::2406093@student.uwtsd.ac.uk::ec9ef06e-d097-486d-9322-fea5ae4f49df" providerId="AD" clId="Web-{3BAB03B2-BAE1-32E6-FAEF-C01E37E9789D}" dt="2024-09-14T10:46:45.407" v="212"/>
          <ac:picMkLst>
            <pc:docMk/>
            <pc:sldMk cId="365528890" sldId="260"/>
            <ac:picMk id="5" creationId="{20FAEC38-C75D-92FA-3BB7-F155B61F8511}"/>
          </ac:picMkLst>
        </pc:picChg>
      </pc:sldChg>
      <pc:sldChg chg="addSp delSp modSp new del">
        <pc:chgData name="Snizhana Oliinichenko (2406093)" userId="S::2406093@student.uwtsd.ac.uk::ec9ef06e-d097-486d-9322-fea5ae4f49df" providerId="AD" clId="Web-{3BAB03B2-BAE1-32E6-FAEF-C01E37E9789D}" dt="2024-09-14T11:16:48.073" v="386"/>
        <pc:sldMkLst>
          <pc:docMk/>
          <pc:sldMk cId="2196841759" sldId="260"/>
        </pc:sldMkLst>
        <pc:spChg chg="add del mod">
          <ac:chgData name="Snizhana Oliinichenko (2406093)" userId="S::2406093@student.uwtsd.ac.uk::ec9ef06e-d097-486d-9322-fea5ae4f49df" providerId="AD" clId="Web-{3BAB03B2-BAE1-32E6-FAEF-C01E37E9789D}" dt="2024-09-14T11:16:30.244" v="379" actId="1076"/>
          <ac:spMkLst>
            <pc:docMk/>
            <pc:sldMk cId="2196841759" sldId="260"/>
            <ac:spMk id="2" creationId="{792E517E-B524-A0CC-1F85-34F2E0AC5ADF}"/>
          </ac:spMkLst>
        </pc:spChg>
        <pc:spChg chg="add del mod">
          <ac:chgData name="Snizhana Oliinichenko (2406093)" userId="S::2406093@student.uwtsd.ac.uk::ec9ef06e-d097-486d-9322-fea5ae4f49df" providerId="AD" clId="Web-{3BAB03B2-BAE1-32E6-FAEF-C01E37E9789D}" dt="2024-09-14T11:16:30.244" v="380" actId="1076"/>
          <ac:spMkLst>
            <pc:docMk/>
            <pc:sldMk cId="2196841759" sldId="260"/>
            <ac:spMk id="3" creationId="{7B37E6D3-7ADB-E280-9BA7-5EECAAB0D7DF}"/>
          </ac:spMkLst>
        </pc:spChg>
        <pc:spChg chg="del">
          <ac:chgData name="Snizhana Oliinichenko (2406093)" userId="S::2406093@student.uwtsd.ac.uk::ec9ef06e-d097-486d-9322-fea5ae4f49df" providerId="AD" clId="Web-{3BAB03B2-BAE1-32E6-FAEF-C01E37E9789D}" dt="2024-09-14T10:52:33.124" v="219"/>
          <ac:spMkLst>
            <pc:docMk/>
            <pc:sldMk cId="2196841759" sldId="260"/>
            <ac:spMk id="4" creationId="{5E8F6745-1A30-D77F-87F6-2F731C670DE7}"/>
          </ac:spMkLst>
        </pc:spChg>
        <pc:spChg chg="add del mod">
          <ac:chgData name="Snizhana Oliinichenko (2406093)" userId="S::2406093@student.uwtsd.ac.uk::ec9ef06e-d097-486d-9322-fea5ae4f49df" providerId="AD" clId="Web-{3BAB03B2-BAE1-32E6-FAEF-C01E37E9789D}" dt="2024-09-14T11:16:30.275" v="382" actId="1076"/>
          <ac:spMkLst>
            <pc:docMk/>
            <pc:sldMk cId="2196841759" sldId="260"/>
            <ac:spMk id="5" creationId="{A0EF48D9-1F1C-0F28-6C4D-0C4ECE439371}"/>
          </ac:spMkLst>
        </pc:spChg>
        <pc:spChg chg="del">
          <ac:chgData name="Snizhana Oliinichenko (2406093)" userId="S::2406093@student.uwtsd.ac.uk::ec9ef06e-d097-486d-9322-fea5ae4f49df" providerId="AD" clId="Web-{3BAB03B2-BAE1-32E6-FAEF-C01E37E9789D}" dt="2024-09-14T10:52:09.045" v="215"/>
          <ac:spMkLst>
            <pc:docMk/>
            <pc:sldMk cId="2196841759" sldId="260"/>
            <ac:spMk id="6" creationId="{F7957E87-2D2A-C5F5-4C5F-4050B643A116}"/>
          </ac:spMkLst>
        </pc:spChg>
        <pc:spChg chg="add del mod">
          <ac:chgData name="Snizhana Oliinichenko (2406093)" userId="S::2406093@student.uwtsd.ac.uk::ec9ef06e-d097-486d-9322-fea5ae4f49df" providerId="AD" clId="Web-{3BAB03B2-BAE1-32E6-FAEF-C01E37E9789D}" dt="2024-09-14T11:16:28.103" v="378"/>
          <ac:spMkLst>
            <pc:docMk/>
            <pc:sldMk cId="2196841759" sldId="260"/>
            <ac:spMk id="10" creationId="{BE1A5B99-7236-1ED5-33A4-B7FD18D14835}"/>
          </ac:spMkLst>
        </pc:spChg>
        <pc:spChg chg="add del mod">
          <ac:chgData name="Snizhana Oliinichenko (2406093)" userId="S::2406093@student.uwtsd.ac.uk::ec9ef06e-d097-486d-9322-fea5ae4f49df" providerId="AD" clId="Web-{3BAB03B2-BAE1-32E6-FAEF-C01E37E9789D}" dt="2024-09-14T11:16:28.103" v="376"/>
          <ac:spMkLst>
            <pc:docMk/>
            <pc:sldMk cId="2196841759" sldId="260"/>
            <ac:spMk id="12" creationId="{BE3E271E-4352-8A09-CA03-C624DF0E873A}"/>
          </ac:spMkLst>
        </pc:spChg>
        <pc:spChg chg="add del mod">
          <ac:chgData name="Snizhana Oliinichenko (2406093)" userId="S::2406093@student.uwtsd.ac.uk::ec9ef06e-d097-486d-9322-fea5ae4f49df" providerId="AD" clId="Web-{3BAB03B2-BAE1-32E6-FAEF-C01E37E9789D}" dt="2024-09-14T11:16:28.103" v="374"/>
          <ac:spMkLst>
            <pc:docMk/>
            <pc:sldMk cId="2196841759" sldId="260"/>
            <ac:spMk id="14" creationId="{D1A6EF24-F63B-1A92-76F9-6163468C1BF0}"/>
          </ac:spMkLst>
        </pc:spChg>
        <pc:spChg chg="add del">
          <ac:chgData name="Snizhana Oliinichenko (2406093)" userId="S::2406093@student.uwtsd.ac.uk::ec9ef06e-d097-486d-9322-fea5ae4f49df" providerId="AD" clId="Web-{3BAB03B2-BAE1-32E6-FAEF-C01E37E9789D}" dt="2024-09-14T11:16:25.806" v="373"/>
          <ac:spMkLst>
            <pc:docMk/>
            <pc:sldMk cId="2196841759" sldId="260"/>
            <ac:spMk id="15" creationId="{792E517E-B524-A0CC-1F85-34F2E0AC5ADF}"/>
          </ac:spMkLst>
        </pc:spChg>
        <pc:spChg chg="add mod">
          <ac:chgData name="Snizhana Oliinichenko (2406093)" userId="S::2406093@student.uwtsd.ac.uk::ec9ef06e-d097-486d-9322-fea5ae4f49df" providerId="AD" clId="Web-{3BAB03B2-BAE1-32E6-FAEF-C01E37E9789D}" dt="2024-09-14T11:16:40.354" v="384"/>
          <ac:spMkLst>
            <pc:docMk/>
            <pc:sldMk cId="2196841759" sldId="260"/>
            <ac:spMk id="19" creationId="{DC0AF7E8-B938-7A8C-7DDE-A68D5EC4E7D6}"/>
          </ac:spMkLst>
        </pc:spChg>
        <pc:spChg chg="add mod">
          <ac:chgData name="Snizhana Oliinichenko (2406093)" userId="S::2406093@student.uwtsd.ac.uk::ec9ef06e-d097-486d-9322-fea5ae4f49df" providerId="AD" clId="Web-{3BAB03B2-BAE1-32E6-FAEF-C01E37E9789D}" dt="2024-09-14T11:16:43.120" v="385"/>
          <ac:spMkLst>
            <pc:docMk/>
            <pc:sldMk cId="2196841759" sldId="260"/>
            <ac:spMk id="21" creationId="{5F86D710-FE0A-1575-3513-6867A1DB828F}"/>
          </ac:spMkLst>
        </pc:spChg>
        <pc:picChg chg="add del mod ord">
          <ac:chgData name="Snizhana Oliinichenko (2406093)" userId="S::2406093@student.uwtsd.ac.uk::ec9ef06e-d097-486d-9322-fea5ae4f49df" providerId="AD" clId="Web-{3BAB03B2-BAE1-32E6-FAEF-C01E37E9789D}" dt="2024-09-14T11:16:40.354" v="384"/>
          <ac:picMkLst>
            <pc:docMk/>
            <pc:sldMk cId="2196841759" sldId="260"/>
            <ac:picMk id="7" creationId="{6753ED8E-A8F7-1A61-AF03-0C54AB0A6359}"/>
          </ac:picMkLst>
        </pc:picChg>
        <pc:picChg chg="add del mod ord">
          <ac:chgData name="Snizhana Oliinichenko (2406093)" userId="S::2406093@student.uwtsd.ac.uk::ec9ef06e-d097-486d-9322-fea5ae4f49df" providerId="AD" clId="Web-{3BAB03B2-BAE1-32E6-FAEF-C01E37E9789D}" dt="2024-09-14T11:16:43.120" v="385"/>
          <ac:picMkLst>
            <pc:docMk/>
            <pc:sldMk cId="2196841759" sldId="260"/>
            <ac:picMk id="8" creationId="{DDDDE9C6-467B-CC19-DFD6-5D686DF38DBB}"/>
          </ac:picMkLst>
        </pc:picChg>
        <pc:picChg chg="add del">
          <ac:chgData name="Snizhana Oliinichenko (2406093)" userId="S::2406093@student.uwtsd.ac.uk::ec9ef06e-d097-486d-9322-fea5ae4f49df" providerId="AD" clId="Web-{3BAB03B2-BAE1-32E6-FAEF-C01E37E9789D}" dt="2024-09-14T11:16:25.806" v="373"/>
          <ac:picMkLst>
            <pc:docMk/>
            <pc:sldMk cId="2196841759" sldId="260"/>
            <ac:picMk id="16" creationId="{DDDDE9C6-467B-CC19-DFD6-5D686DF38DBB}"/>
          </ac:picMkLst>
        </pc:picChg>
        <pc:picChg chg="add del">
          <ac:chgData name="Snizhana Oliinichenko (2406093)" userId="S::2406093@student.uwtsd.ac.uk::ec9ef06e-d097-486d-9322-fea5ae4f49df" providerId="AD" clId="Web-{3BAB03B2-BAE1-32E6-FAEF-C01E37E9789D}" dt="2024-09-14T11:16:25.806" v="373"/>
          <ac:picMkLst>
            <pc:docMk/>
            <pc:sldMk cId="2196841759" sldId="260"/>
            <ac:picMk id="17" creationId="{6753ED8E-A8F7-1A61-AF03-0C54AB0A6359}"/>
          </ac:picMkLst>
        </pc:picChg>
      </pc:sldChg>
      <pc:sldChg chg="addSp delSp modSp new mod setBg">
        <pc:chgData name="Snizhana Oliinichenko (2406093)" userId="S::2406093@student.uwtsd.ac.uk::ec9ef06e-d097-486d-9322-fea5ae4f49df" providerId="AD" clId="Web-{3BAB03B2-BAE1-32E6-FAEF-C01E37E9789D}" dt="2024-09-14T11:20:34.927" v="416" actId="20577"/>
        <pc:sldMkLst>
          <pc:docMk/>
          <pc:sldMk cId="3821575467" sldId="261"/>
        </pc:sldMkLst>
        <pc:spChg chg="mod">
          <ac:chgData name="Snizhana Oliinichenko (2406093)" userId="S::2406093@student.uwtsd.ac.uk::ec9ef06e-d097-486d-9322-fea5ae4f49df" providerId="AD" clId="Web-{3BAB03B2-BAE1-32E6-FAEF-C01E37E9789D}" dt="2024-09-14T11:20:34.927" v="416" actId="20577"/>
          <ac:spMkLst>
            <pc:docMk/>
            <pc:sldMk cId="3821575467" sldId="261"/>
            <ac:spMk id="2" creationId="{65713D3A-6C17-0A81-4E02-8884CE747E1D}"/>
          </ac:spMkLst>
        </pc:spChg>
        <pc:spChg chg="add del">
          <ac:chgData name="Snizhana Oliinichenko (2406093)" userId="S::2406093@student.uwtsd.ac.uk::ec9ef06e-d097-486d-9322-fea5ae4f49df" providerId="AD" clId="Web-{3BAB03B2-BAE1-32E6-FAEF-C01E37E9789D}" dt="2024-09-14T11:19:52.597" v="409"/>
          <ac:spMkLst>
            <pc:docMk/>
            <pc:sldMk cId="3821575467" sldId="261"/>
            <ac:spMk id="3" creationId="{73F0ED1F-2A9B-A5D6-4A5B-EFF655DDB115}"/>
          </ac:spMkLst>
        </pc:spChg>
        <pc:spChg chg="del">
          <ac:chgData name="Snizhana Oliinichenko (2406093)" userId="S::2406093@student.uwtsd.ac.uk::ec9ef06e-d097-486d-9322-fea5ae4f49df" providerId="AD" clId="Web-{3BAB03B2-BAE1-32E6-FAEF-C01E37E9789D}" dt="2024-09-14T11:18:10.139" v="396"/>
          <ac:spMkLst>
            <pc:docMk/>
            <pc:sldMk cId="3821575467" sldId="261"/>
            <ac:spMk id="4" creationId="{C240ACFE-4AE9-9D8B-4313-84F7FEFB9B23}"/>
          </ac:spMkLst>
        </pc:spChg>
        <pc:spChg chg="add del">
          <ac:chgData name="Snizhana Oliinichenko (2406093)" userId="S::2406093@student.uwtsd.ac.uk::ec9ef06e-d097-486d-9322-fea5ae4f49df" providerId="AD" clId="Web-{3BAB03B2-BAE1-32E6-FAEF-C01E37E9789D}" dt="2024-09-14T11:19:41.049" v="407"/>
          <ac:spMkLst>
            <pc:docMk/>
            <pc:sldMk cId="3821575467" sldId="261"/>
            <ac:spMk id="11" creationId="{96A35EAA-ED80-4FF1-942C-82B1D483AF60}"/>
          </ac:spMkLst>
        </pc:spChg>
        <pc:spChg chg="add">
          <ac:chgData name="Snizhana Oliinichenko (2406093)" userId="S::2406093@student.uwtsd.ac.uk::ec9ef06e-d097-486d-9322-fea5ae4f49df" providerId="AD" clId="Web-{3BAB03B2-BAE1-32E6-FAEF-C01E37E9789D}" dt="2024-09-14T11:20:07.707" v="411"/>
          <ac:spMkLst>
            <pc:docMk/>
            <pc:sldMk cId="3821575467" sldId="261"/>
            <ac:spMk id="12" creationId="{96A35EAA-ED80-4FF1-942C-82B1D483AF60}"/>
          </ac:spMkLst>
        </pc:spChg>
        <pc:spChg chg="add del">
          <ac:chgData name="Snizhana Oliinichenko (2406093)" userId="S::2406093@student.uwtsd.ac.uk::ec9ef06e-d097-486d-9322-fea5ae4f49df" providerId="AD" clId="Web-{3BAB03B2-BAE1-32E6-FAEF-C01E37E9789D}" dt="2024-09-14T11:19:41.049" v="407"/>
          <ac:spMkLst>
            <pc:docMk/>
            <pc:sldMk cId="3821575467" sldId="261"/>
            <ac:spMk id="13" creationId="{D415F49B-3CBC-46CF-AFB5-988852D0479E}"/>
          </ac:spMkLst>
        </pc:spChg>
        <pc:spChg chg="add">
          <ac:chgData name="Snizhana Oliinichenko (2406093)" userId="S::2406093@student.uwtsd.ac.uk::ec9ef06e-d097-486d-9322-fea5ae4f49df" providerId="AD" clId="Web-{3BAB03B2-BAE1-32E6-FAEF-C01E37E9789D}" dt="2024-09-14T11:20:07.707" v="411"/>
          <ac:spMkLst>
            <pc:docMk/>
            <pc:sldMk cId="3821575467" sldId="261"/>
            <ac:spMk id="14" creationId="{D415F49B-3CBC-46CF-AFB5-988852D0479E}"/>
          </ac:spMkLst>
        </pc:spChg>
        <pc:spChg chg="add del">
          <ac:chgData name="Snizhana Oliinichenko (2406093)" userId="S::2406093@student.uwtsd.ac.uk::ec9ef06e-d097-486d-9322-fea5ae4f49df" providerId="AD" clId="Web-{3BAB03B2-BAE1-32E6-FAEF-C01E37E9789D}" dt="2024-09-14T11:19:41.049" v="407"/>
          <ac:spMkLst>
            <pc:docMk/>
            <pc:sldMk cId="3821575467" sldId="261"/>
            <ac:spMk id="15" creationId="{4293528E-0CA3-4E56-B7A0-091C0AB0CBF2}"/>
          </ac:spMkLst>
        </pc:spChg>
        <pc:spChg chg="add">
          <ac:chgData name="Snizhana Oliinichenko (2406093)" userId="S::2406093@student.uwtsd.ac.uk::ec9ef06e-d097-486d-9322-fea5ae4f49df" providerId="AD" clId="Web-{3BAB03B2-BAE1-32E6-FAEF-C01E37E9789D}" dt="2024-09-14T11:20:07.707" v="411"/>
          <ac:spMkLst>
            <pc:docMk/>
            <pc:sldMk cId="3821575467" sldId="261"/>
            <ac:spMk id="16" creationId="{4293528E-0CA3-4E56-B7A0-091C0AB0CBF2}"/>
          </ac:spMkLst>
        </pc:spChg>
        <pc:spChg chg="add del">
          <ac:chgData name="Snizhana Oliinichenko (2406093)" userId="S::2406093@student.uwtsd.ac.uk::ec9ef06e-d097-486d-9322-fea5ae4f49df" providerId="AD" clId="Web-{3BAB03B2-BAE1-32E6-FAEF-C01E37E9789D}" dt="2024-09-14T11:19:41.049" v="407"/>
          <ac:spMkLst>
            <pc:docMk/>
            <pc:sldMk cId="3821575467" sldId="261"/>
            <ac:spMk id="17" creationId="{E7D25D90-3FDF-43F8-A518-8ED58675B253}"/>
          </ac:spMkLst>
        </pc:spChg>
        <pc:spChg chg="add">
          <ac:chgData name="Snizhana Oliinichenko (2406093)" userId="S::2406093@student.uwtsd.ac.uk::ec9ef06e-d097-486d-9322-fea5ae4f49df" providerId="AD" clId="Web-{3BAB03B2-BAE1-32E6-FAEF-C01E37E9789D}" dt="2024-09-14T11:20:07.707" v="411"/>
          <ac:spMkLst>
            <pc:docMk/>
            <pc:sldMk cId="3821575467" sldId="261"/>
            <ac:spMk id="18" creationId="{E7D25D90-3FDF-43F8-A518-8ED58675B253}"/>
          </ac:spMkLst>
        </pc:spChg>
        <pc:spChg chg="add del">
          <ac:chgData name="Snizhana Oliinichenko (2406093)" userId="S::2406093@student.uwtsd.ac.uk::ec9ef06e-d097-486d-9322-fea5ae4f49df" providerId="AD" clId="Web-{3BAB03B2-BAE1-32E6-FAEF-C01E37E9789D}" dt="2024-09-14T11:19:41.049" v="407"/>
          <ac:spMkLst>
            <pc:docMk/>
            <pc:sldMk cId="3821575467" sldId="261"/>
            <ac:spMk id="19" creationId="{A7B9E649-1290-4FE4-9858-5C1FB50BC788}"/>
          </ac:spMkLst>
        </pc:spChg>
        <pc:spChg chg="add">
          <ac:chgData name="Snizhana Oliinichenko (2406093)" userId="S::2406093@student.uwtsd.ac.uk::ec9ef06e-d097-486d-9322-fea5ae4f49df" providerId="AD" clId="Web-{3BAB03B2-BAE1-32E6-FAEF-C01E37E9789D}" dt="2024-09-14T11:20:07.707" v="411"/>
          <ac:spMkLst>
            <pc:docMk/>
            <pc:sldMk cId="3821575467" sldId="261"/>
            <ac:spMk id="20" creationId="{A7B9E649-1290-4FE4-9858-5C1FB50BC788}"/>
          </ac:spMkLst>
        </pc:spChg>
        <pc:picChg chg="add mod ord">
          <ac:chgData name="Snizhana Oliinichenko (2406093)" userId="S::2406093@student.uwtsd.ac.uk::ec9ef06e-d097-486d-9322-fea5ae4f49df" providerId="AD" clId="Web-{3BAB03B2-BAE1-32E6-FAEF-C01E37E9789D}" dt="2024-09-14T11:20:07.707" v="411"/>
          <ac:picMkLst>
            <pc:docMk/>
            <pc:sldMk cId="3821575467" sldId="261"/>
            <ac:picMk id="5" creationId="{1F2F3412-EA06-358A-BE9F-3F3F99ACB534}"/>
          </ac:picMkLst>
        </pc:picChg>
        <pc:picChg chg="add del mod ord">
          <ac:chgData name="Snizhana Oliinichenko (2406093)" userId="S::2406093@student.uwtsd.ac.uk::ec9ef06e-d097-486d-9322-fea5ae4f49df" providerId="AD" clId="Web-{3BAB03B2-BAE1-32E6-FAEF-C01E37E9789D}" dt="2024-09-14T11:19:41.987" v="408"/>
          <ac:picMkLst>
            <pc:docMk/>
            <pc:sldMk cId="3821575467" sldId="261"/>
            <ac:picMk id="6" creationId="{3A20F2B2-DB87-CF4E-F650-B893EB134D9F}"/>
          </ac:picMkLst>
        </pc:picChg>
        <pc:picChg chg="add mod ord">
          <ac:chgData name="Snizhana Oliinichenko (2406093)" userId="S::2406093@student.uwtsd.ac.uk::ec9ef06e-d097-486d-9322-fea5ae4f49df" providerId="AD" clId="Web-{3BAB03B2-BAE1-32E6-FAEF-C01E37E9789D}" dt="2024-09-14T11:20:07.707" v="411"/>
          <ac:picMkLst>
            <pc:docMk/>
            <pc:sldMk cId="3821575467" sldId="261"/>
            <ac:picMk id="7" creationId="{E0F91812-FB6F-E4D2-C35E-EF7247384556}"/>
          </ac:picMkLst>
        </pc:picChg>
      </pc:sldChg>
      <pc:sldChg chg="addSp delSp modSp new mod setBg">
        <pc:chgData name="Snizhana Oliinichenko (2406093)" userId="S::2406093@student.uwtsd.ac.uk::ec9ef06e-d097-486d-9322-fea5ae4f49df" providerId="AD" clId="Web-{3BAB03B2-BAE1-32E6-FAEF-C01E37E9789D}" dt="2024-09-14T11:30:25.296" v="507" actId="20577"/>
        <pc:sldMkLst>
          <pc:docMk/>
          <pc:sldMk cId="1433644960" sldId="262"/>
        </pc:sldMkLst>
        <pc:spChg chg="mod">
          <ac:chgData name="Snizhana Oliinichenko (2406093)" userId="S::2406093@student.uwtsd.ac.uk::ec9ef06e-d097-486d-9322-fea5ae4f49df" providerId="AD" clId="Web-{3BAB03B2-BAE1-32E6-FAEF-C01E37E9789D}" dt="2024-09-14T11:30:25.296" v="507" actId="20577"/>
          <ac:spMkLst>
            <pc:docMk/>
            <pc:sldMk cId="1433644960" sldId="262"/>
            <ac:spMk id="2" creationId="{F571022E-266D-3A42-4EBC-B4CFBE5D3660}"/>
          </ac:spMkLst>
        </pc:spChg>
        <pc:spChg chg="del">
          <ac:chgData name="Snizhana Oliinichenko (2406093)" userId="S::2406093@student.uwtsd.ac.uk::ec9ef06e-d097-486d-9322-fea5ae4f49df" providerId="AD" clId="Web-{3BAB03B2-BAE1-32E6-FAEF-C01E37E9789D}" dt="2024-09-14T11:29:58.889" v="501"/>
          <ac:spMkLst>
            <pc:docMk/>
            <pc:sldMk cId="1433644960" sldId="262"/>
            <ac:spMk id="3" creationId="{F8F1F8B8-47C3-193C-3332-1F82528D7099}"/>
          </ac:spMkLst>
        </pc:spChg>
        <pc:spChg chg="del">
          <ac:chgData name="Snizhana Oliinichenko (2406093)" userId="S::2406093@student.uwtsd.ac.uk::ec9ef06e-d097-486d-9322-fea5ae4f49df" providerId="AD" clId="Web-{3BAB03B2-BAE1-32E6-FAEF-C01E37E9789D}" dt="2024-09-14T11:29:42.998" v="499"/>
          <ac:spMkLst>
            <pc:docMk/>
            <pc:sldMk cId="1433644960" sldId="262"/>
            <ac:spMk id="4" creationId="{6C25D08B-87EF-DC66-76D1-DFB398CD43DA}"/>
          </ac:spMkLst>
        </pc:spChg>
        <pc:spChg chg="add">
          <ac:chgData name="Snizhana Oliinichenko (2406093)" userId="S::2406093@student.uwtsd.ac.uk::ec9ef06e-d097-486d-9322-fea5ae4f49df" providerId="AD" clId="Web-{3BAB03B2-BAE1-32E6-FAEF-C01E37E9789D}" dt="2024-09-14T11:30:06.889" v="502"/>
          <ac:spMkLst>
            <pc:docMk/>
            <pc:sldMk cId="1433644960" sldId="262"/>
            <ac:spMk id="11" creationId="{96A35EAA-ED80-4FF1-942C-82B1D483AF60}"/>
          </ac:spMkLst>
        </pc:spChg>
        <pc:spChg chg="add">
          <ac:chgData name="Snizhana Oliinichenko (2406093)" userId="S::2406093@student.uwtsd.ac.uk::ec9ef06e-d097-486d-9322-fea5ae4f49df" providerId="AD" clId="Web-{3BAB03B2-BAE1-32E6-FAEF-C01E37E9789D}" dt="2024-09-14T11:30:06.889" v="502"/>
          <ac:spMkLst>
            <pc:docMk/>
            <pc:sldMk cId="1433644960" sldId="262"/>
            <ac:spMk id="13" creationId="{D415F49B-3CBC-46CF-AFB5-988852D0479E}"/>
          </ac:spMkLst>
        </pc:spChg>
        <pc:spChg chg="add">
          <ac:chgData name="Snizhana Oliinichenko (2406093)" userId="S::2406093@student.uwtsd.ac.uk::ec9ef06e-d097-486d-9322-fea5ae4f49df" providerId="AD" clId="Web-{3BAB03B2-BAE1-32E6-FAEF-C01E37E9789D}" dt="2024-09-14T11:30:06.889" v="502"/>
          <ac:spMkLst>
            <pc:docMk/>
            <pc:sldMk cId="1433644960" sldId="262"/>
            <ac:spMk id="15" creationId="{4293528E-0CA3-4E56-B7A0-091C0AB0CBF2}"/>
          </ac:spMkLst>
        </pc:spChg>
        <pc:spChg chg="add">
          <ac:chgData name="Snizhana Oliinichenko (2406093)" userId="S::2406093@student.uwtsd.ac.uk::ec9ef06e-d097-486d-9322-fea5ae4f49df" providerId="AD" clId="Web-{3BAB03B2-BAE1-32E6-FAEF-C01E37E9789D}" dt="2024-09-14T11:30:06.889" v="502"/>
          <ac:spMkLst>
            <pc:docMk/>
            <pc:sldMk cId="1433644960" sldId="262"/>
            <ac:spMk id="17" creationId="{E7D25D90-3FDF-43F8-A518-8ED58675B253}"/>
          </ac:spMkLst>
        </pc:spChg>
        <pc:spChg chg="add">
          <ac:chgData name="Snizhana Oliinichenko (2406093)" userId="S::2406093@student.uwtsd.ac.uk::ec9ef06e-d097-486d-9322-fea5ae4f49df" providerId="AD" clId="Web-{3BAB03B2-BAE1-32E6-FAEF-C01E37E9789D}" dt="2024-09-14T11:30:06.889" v="502"/>
          <ac:spMkLst>
            <pc:docMk/>
            <pc:sldMk cId="1433644960" sldId="262"/>
            <ac:spMk id="19" creationId="{A7B9E649-1290-4FE4-9858-5C1FB50BC788}"/>
          </ac:spMkLst>
        </pc:spChg>
        <pc:picChg chg="add mod ord">
          <ac:chgData name="Snizhana Oliinichenko (2406093)" userId="S::2406093@student.uwtsd.ac.uk::ec9ef06e-d097-486d-9322-fea5ae4f49df" providerId="AD" clId="Web-{3BAB03B2-BAE1-32E6-FAEF-C01E37E9789D}" dt="2024-09-14T11:30:06.889" v="502"/>
          <ac:picMkLst>
            <pc:docMk/>
            <pc:sldMk cId="1433644960" sldId="262"/>
            <ac:picMk id="5" creationId="{41C0C96B-5A1F-EB88-524A-17D6DC083771}"/>
          </ac:picMkLst>
        </pc:picChg>
        <pc:picChg chg="add mod ord">
          <ac:chgData name="Snizhana Oliinichenko (2406093)" userId="S::2406093@student.uwtsd.ac.uk::ec9ef06e-d097-486d-9322-fea5ae4f49df" providerId="AD" clId="Web-{3BAB03B2-BAE1-32E6-FAEF-C01E37E9789D}" dt="2024-09-14T11:30:06.889" v="502"/>
          <ac:picMkLst>
            <pc:docMk/>
            <pc:sldMk cId="1433644960" sldId="262"/>
            <ac:picMk id="6" creationId="{8E2ED97E-6F9E-850F-9FE7-D0D7C0B9292F}"/>
          </ac:picMkLst>
        </pc:picChg>
      </pc:sldChg>
    </pc:docChg>
  </pc:docChgLst>
  <pc:docChgLst>
    <pc:chgData name="Snizhana Oliinichenko (2406093)" userId="S::2406093@student.uwtsd.ac.uk::ec9ef06e-d097-486d-9322-fea5ae4f49df" providerId="AD" clId="Web-{209FBB8E-B48A-3756-2275-57399DB28AC4}"/>
    <pc:docChg chg="modSld">
      <pc:chgData name="Snizhana Oliinichenko (2406093)" userId="S::2406093@student.uwtsd.ac.uk::ec9ef06e-d097-486d-9322-fea5ae4f49df" providerId="AD" clId="Web-{209FBB8E-B48A-3756-2275-57399DB28AC4}" dt="2024-09-19T15:01:46.726" v="143" actId="20577"/>
      <pc:docMkLst>
        <pc:docMk/>
      </pc:docMkLst>
      <pc:sldChg chg="modSp">
        <pc:chgData name="Snizhana Oliinichenko (2406093)" userId="S::2406093@student.uwtsd.ac.uk::ec9ef06e-d097-486d-9322-fea5ae4f49df" providerId="AD" clId="Web-{209FBB8E-B48A-3756-2275-57399DB28AC4}" dt="2024-09-19T15:01:46.726" v="143" actId="20577"/>
        <pc:sldMkLst>
          <pc:docMk/>
          <pc:sldMk cId="2351417550" sldId="272"/>
        </pc:sldMkLst>
        <pc:graphicFrameChg chg="modGraphic">
          <ac:chgData name="Snizhana Oliinichenko (2406093)" userId="S::2406093@student.uwtsd.ac.uk::ec9ef06e-d097-486d-9322-fea5ae4f49df" providerId="AD" clId="Web-{209FBB8E-B48A-3756-2275-57399DB28AC4}" dt="2024-09-19T15:01:46.726" v="143" actId="20577"/>
          <ac:graphicFrameMkLst>
            <pc:docMk/>
            <pc:sldMk cId="2351417550" sldId="272"/>
            <ac:graphicFrameMk id="17" creationId="{D102E52E-9AA2-6FD8-A3E1-17542E5A493D}"/>
          </ac:graphicFrameMkLst>
        </pc:graphicFrameChg>
      </pc:sldChg>
    </pc:docChg>
  </pc:docChgLst>
  <pc:docChgLst>
    <pc:chgData name="Snizhana Oliinichenko (2406093)" userId="S::2406093@student.uwtsd.ac.uk::ec9ef06e-d097-486d-9322-fea5ae4f49df" providerId="AD" clId="Web-{4B304A85-DAB5-CAB1-7536-192159FBD174}"/>
    <pc:docChg chg="addSld delSld modSld">
      <pc:chgData name="Snizhana Oliinichenko (2406093)" userId="S::2406093@student.uwtsd.ac.uk::ec9ef06e-d097-486d-9322-fea5ae4f49df" providerId="AD" clId="Web-{4B304A85-DAB5-CAB1-7536-192159FBD174}" dt="2024-09-15T18:29:27.186" v="217" actId="20577"/>
      <pc:docMkLst>
        <pc:docMk/>
      </pc:docMkLst>
      <pc:sldChg chg="addSp delSp modSp">
        <pc:chgData name="Snizhana Oliinichenko (2406093)" userId="S::2406093@student.uwtsd.ac.uk::ec9ef06e-d097-486d-9322-fea5ae4f49df" providerId="AD" clId="Web-{4B304A85-DAB5-CAB1-7536-192159FBD174}" dt="2024-09-15T18:27:31.088" v="206"/>
        <pc:sldMkLst>
          <pc:docMk/>
          <pc:sldMk cId="4067923958" sldId="259"/>
        </pc:sldMkLst>
        <pc:spChg chg="mod ord">
          <ac:chgData name="Snizhana Oliinichenko (2406093)" userId="S::2406093@student.uwtsd.ac.uk::ec9ef06e-d097-486d-9322-fea5ae4f49df" providerId="AD" clId="Web-{4B304A85-DAB5-CAB1-7536-192159FBD174}" dt="2024-09-15T18:27:31.088" v="206"/>
          <ac:spMkLst>
            <pc:docMk/>
            <pc:sldMk cId="4067923958" sldId="259"/>
            <ac:spMk id="2" creationId="{9888BF34-6B02-AC03-6157-D694267795DA}"/>
          </ac:spMkLst>
        </pc:spChg>
        <pc:spChg chg="add del">
          <ac:chgData name="Snizhana Oliinichenko (2406093)" userId="S::2406093@student.uwtsd.ac.uk::ec9ef06e-d097-486d-9322-fea5ae4f49df" providerId="AD" clId="Web-{4B304A85-DAB5-CAB1-7536-192159FBD174}" dt="2024-09-15T18:27:31.088" v="206"/>
          <ac:spMkLst>
            <pc:docMk/>
            <pc:sldMk cId="4067923958" sldId="259"/>
            <ac:spMk id="29" creationId="{96A35EAA-ED80-4FF1-942C-82B1D483AF60}"/>
          </ac:spMkLst>
        </pc:spChg>
        <pc:spChg chg="add del">
          <ac:chgData name="Snizhana Oliinichenko (2406093)" userId="S::2406093@student.uwtsd.ac.uk::ec9ef06e-d097-486d-9322-fea5ae4f49df" providerId="AD" clId="Web-{4B304A85-DAB5-CAB1-7536-192159FBD174}" dt="2024-09-15T18:27:31.088" v="206"/>
          <ac:spMkLst>
            <pc:docMk/>
            <pc:sldMk cId="4067923958" sldId="259"/>
            <ac:spMk id="31" creationId="{D415F49B-3CBC-46CF-AFB5-988852D0479E}"/>
          </ac:spMkLst>
        </pc:spChg>
        <pc:spChg chg="add del">
          <ac:chgData name="Snizhana Oliinichenko (2406093)" userId="S::2406093@student.uwtsd.ac.uk::ec9ef06e-d097-486d-9322-fea5ae4f49df" providerId="AD" clId="Web-{4B304A85-DAB5-CAB1-7536-192159FBD174}" dt="2024-09-15T18:27:31.088" v="206"/>
          <ac:spMkLst>
            <pc:docMk/>
            <pc:sldMk cId="4067923958" sldId="259"/>
            <ac:spMk id="33" creationId="{76FB0F23-3B45-4057-92D7-60A175991BCC}"/>
          </ac:spMkLst>
        </pc:spChg>
        <pc:spChg chg="add del">
          <ac:chgData name="Snizhana Oliinichenko (2406093)" userId="S::2406093@student.uwtsd.ac.uk::ec9ef06e-d097-486d-9322-fea5ae4f49df" providerId="AD" clId="Web-{4B304A85-DAB5-CAB1-7536-192159FBD174}" dt="2024-09-15T18:27:31.088" v="206"/>
          <ac:spMkLst>
            <pc:docMk/>
            <pc:sldMk cId="4067923958" sldId="259"/>
            <ac:spMk id="35" creationId="{19953613-5A5A-4383-B8C2-6A202946FB3C}"/>
          </ac:spMkLst>
        </pc:spChg>
        <pc:spChg chg="add del">
          <ac:chgData name="Snizhana Oliinichenko (2406093)" userId="S::2406093@student.uwtsd.ac.uk::ec9ef06e-d097-486d-9322-fea5ae4f49df" providerId="AD" clId="Web-{4B304A85-DAB5-CAB1-7536-192159FBD174}" dt="2024-09-15T18:27:31.088" v="206"/>
          <ac:spMkLst>
            <pc:docMk/>
            <pc:sldMk cId="4067923958" sldId="259"/>
            <ac:spMk id="40" creationId="{96A35EAA-ED80-4FF1-942C-82B1D483AF60}"/>
          </ac:spMkLst>
        </pc:spChg>
        <pc:spChg chg="add del">
          <ac:chgData name="Snizhana Oliinichenko (2406093)" userId="S::2406093@student.uwtsd.ac.uk::ec9ef06e-d097-486d-9322-fea5ae4f49df" providerId="AD" clId="Web-{4B304A85-DAB5-CAB1-7536-192159FBD174}" dt="2024-09-15T18:27:31.088" v="206"/>
          <ac:spMkLst>
            <pc:docMk/>
            <pc:sldMk cId="4067923958" sldId="259"/>
            <ac:spMk id="42" creationId="{D415F49B-3CBC-46CF-AFB5-988852D0479E}"/>
          </ac:spMkLst>
        </pc:spChg>
        <pc:spChg chg="add del">
          <ac:chgData name="Snizhana Oliinichenko (2406093)" userId="S::2406093@student.uwtsd.ac.uk::ec9ef06e-d097-486d-9322-fea5ae4f49df" providerId="AD" clId="Web-{4B304A85-DAB5-CAB1-7536-192159FBD174}" dt="2024-09-15T18:27:31.088" v="206"/>
          <ac:spMkLst>
            <pc:docMk/>
            <pc:sldMk cId="4067923958" sldId="259"/>
            <ac:spMk id="44" creationId="{C413E3EA-0697-4735-994B-169F5FA2CFE2}"/>
          </ac:spMkLst>
        </pc:spChg>
        <pc:spChg chg="add del">
          <ac:chgData name="Snizhana Oliinichenko (2406093)" userId="S::2406093@student.uwtsd.ac.uk::ec9ef06e-d097-486d-9322-fea5ae4f49df" providerId="AD" clId="Web-{4B304A85-DAB5-CAB1-7536-192159FBD174}" dt="2024-09-15T18:27:31.088" v="206"/>
          <ac:spMkLst>
            <pc:docMk/>
            <pc:sldMk cId="4067923958" sldId="259"/>
            <ac:spMk id="46" creationId="{1A253D7F-59E6-4CC0-8EC1-4344DBF69E26}"/>
          </ac:spMkLst>
        </pc:spChg>
        <pc:spChg chg="add del">
          <ac:chgData name="Snizhana Oliinichenko (2406093)" userId="S::2406093@student.uwtsd.ac.uk::ec9ef06e-d097-486d-9322-fea5ae4f49df" providerId="AD" clId="Web-{4B304A85-DAB5-CAB1-7536-192159FBD174}" dt="2024-09-15T18:27:31.088" v="206"/>
          <ac:spMkLst>
            <pc:docMk/>
            <pc:sldMk cId="4067923958" sldId="259"/>
            <ac:spMk id="48" creationId="{3FF234AE-3E75-44CF-BD40-421D97ACEFC6}"/>
          </ac:spMkLst>
        </pc:spChg>
        <pc:picChg chg="mod">
          <ac:chgData name="Snizhana Oliinichenko (2406093)" userId="S::2406093@student.uwtsd.ac.uk::ec9ef06e-d097-486d-9322-fea5ae4f49df" providerId="AD" clId="Web-{4B304A85-DAB5-CAB1-7536-192159FBD174}" dt="2024-09-15T18:27:31.088" v="206"/>
          <ac:picMkLst>
            <pc:docMk/>
            <pc:sldMk cId="4067923958" sldId="259"/>
            <ac:picMk id="5" creationId="{A289093F-C426-83F6-65B0-DB10AF30BC65}"/>
          </ac:picMkLst>
        </pc:picChg>
        <pc:picChg chg="mod ord">
          <ac:chgData name="Snizhana Oliinichenko (2406093)" userId="S::2406093@student.uwtsd.ac.uk::ec9ef06e-d097-486d-9322-fea5ae4f49df" providerId="AD" clId="Web-{4B304A85-DAB5-CAB1-7536-192159FBD174}" dt="2024-09-15T18:27:31.088" v="206"/>
          <ac:picMkLst>
            <pc:docMk/>
            <pc:sldMk cId="4067923958" sldId="259"/>
            <ac:picMk id="6" creationId="{A6568B86-1E06-F668-2566-92BD11C87E19}"/>
          </ac:picMkLst>
        </pc:picChg>
      </pc:sldChg>
      <pc:sldChg chg="addSp delSp modSp new del">
        <pc:chgData name="Snizhana Oliinichenko (2406093)" userId="S::2406093@student.uwtsd.ac.uk::ec9ef06e-d097-486d-9322-fea5ae4f49df" providerId="AD" clId="Web-{4B304A85-DAB5-CAB1-7536-192159FBD174}" dt="2024-09-15T18:21:42.497" v="160"/>
        <pc:sldMkLst>
          <pc:docMk/>
          <pc:sldMk cId="4101471374" sldId="270"/>
        </pc:sldMkLst>
        <pc:spChg chg="mod">
          <ac:chgData name="Snizhana Oliinichenko (2406093)" userId="S::2406093@student.uwtsd.ac.uk::ec9ef06e-d097-486d-9322-fea5ae4f49df" providerId="AD" clId="Web-{4B304A85-DAB5-CAB1-7536-192159FBD174}" dt="2024-09-15T18:06:41.227" v="122" actId="20577"/>
          <ac:spMkLst>
            <pc:docMk/>
            <pc:sldMk cId="4101471374" sldId="270"/>
            <ac:spMk id="2" creationId="{2BB4CCCE-0BB8-2288-0EEA-DFEDCFF4F52E}"/>
          </ac:spMkLst>
        </pc:spChg>
        <pc:spChg chg="del">
          <ac:chgData name="Snizhana Oliinichenko (2406093)" userId="S::2406093@student.uwtsd.ac.uk::ec9ef06e-d097-486d-9322-fea5ae4f49df" providerId="AD" clId="Web-{4B304A85-DAB5-CAB1-7536-192159FBD174}" dt="2024-09-15T18:07:21.481" v="123"/>
          <ac:spMkLst>
            <pc:docMk/>
            <pc:sldMk cId="4101471374" sldId="270"/>
            <ac:spMk id="3" creationId="{C00A2713-579C-CD38-1353-1A1DA21610C5}"/>
          </ac:spMkLst>
        </pc:spChg>
        <pc:spChg chg="add del mod">
          <ac:chgData name="Snizhana Oliinichenko (2406093)" userId="S::2406093@student.uwtsd.ac.uk::ec9ef06e-d097-486d-9322-fea5ae4f49df" providerId="AD" clId="Web-{4B304A85-DAB5-CAB1-7536-192159FBD174}" dt="2024-09-15T18:07:49.810" v="127"/>
          <ac:spMkLst>
            <pc:docMk/>
            <pc:sldMk cId="4101471374" sldId="270"/>
            <ac:spMk id="5" creationId="{835ECA0E-9D01-2DF3-4FC4-D1040362E225}"/>
          </ac:spMkLst>
        </pc:spChg>
        <pc:spChg chg="add del mod">
          <ac:chgData name="Snizhana Oliinichenko (2406093)" userId="S::2406093@student.uwtsd.ac.uk::ec9ef06e-d097-486d-9322-fea5ae4f49df" providerId="AD" clId="Web-{4B304A85-DAB5-CAB1-7536-192159FBD174}" dt="2024-09-15T18:08:00.889" v="129"/>
          <ac:spMkLst>
            <pc:docMk/>
            <pc:sldMk cId="4101471374" sldId="270"/>
            <ac:spMk id="8" creationId="{ADDAA640-0F8F-2D6A-72E9-D3D0FA36A16D}"/>
          </ac:spMkLst>
        </pc:spChg>
        <pc:spChg chg="add del mod">
          <ac:chgData name="Snizhana Oliinichenko (2406093)" userId="S::2406093@student.uwtsd.ac.uk::ec9ef06e-d097-486d-9322-fea5ae4f49df" providerId="AD" clId="Web-{4B304A85-DAB5-CAB1-7536-192159FBD174}" dt="2024-09-15T18:08:16.952" v="133"/>
          <ac:spMkLst>
            <pc:docMk/>
            <pc:sldMk cId="4101471374" sldId="270"/>
            <ac:spMk id="10" creationId="{43422DBD-941E-D87C-3652-C610A2DD98F0}"/>
          </ac:spMkLst>
        </pc:spChg>
        <pc:spChg chg="add del mod">
          <ac:chgData name="Snizhana Oliinichenko (2406093)" userId="S::2406093@student.uwtsd.ac.uk::ec9ef06e-d097-486d-9322-fea5ae4f49df" providerId="AD" clId="Web-{4B304A85-DAB5-CAB1-7536-192159FBD174}" dt="2024-09-15T18:17:54.519" v="135"/>
          <ac:spMkLst>
            <pc:docMk/>
            <pc:sldMk cId="4101471374" sldId="270"/>
            <ac:spMk id="13" creationId="{70059196-2481-96B6-BDE5-72E22FE34A65}"/>
          </ac:spMkLst>
        </pc:spChg>
        <pc:picChg chg="add del mod ord">
          <ac:chgData name="Snizhana Oliinichenko (2406093)" userId="S::2406093@student.uwtsd.ac.uk::ec9ef06e-d097-486d-9322-fea5ae4f49df" providerId="AD" clId="Web-{4B304A85-DAB5-CAB1-7536-192159FBD174}" dt="2024-09-15T18:07:49.857" v="128"/>
          <ac:picMkLst>
            <pc:docMk/>
            <pc:sldMk cId="4101471374" sldId="270"/>
            <ac:picMk id="4" creationId="{EB68E4D1-1EEB-4AB0-B7AD-9C6D7C612E6E}"/>
          </ac:picMkLst>
        </pc:picChg>
        <pc:picChg chg="add del mod ord">
          <ac:chgData name="Snizhana Oliinichenko (2406093)" userId="S::2406093@student.uwtsd.ac.uk::ec9ef06e-d097-486d-9322-fea5ae4f49df" providerId="AD" clId="Web-{4B304A85-DAB5-CAB1-7536-192159FBD174}" dt="2024-09-15T18:08:16.983" v="134"/>
          <ac:picMkLst>
            <pc:docMk/>
            <pc:sldMk cId="4101471374" sldId="270"/>
            <ac:picMk id="9" creationId="{A0227FE8-DAB8-9CEA-75E7-7274D8CA4AAB}"/>
          </ac:picMkLst>
        </pc:picChg>
        <pc:picChg chg="add mod ord">
          <ac:chgData name="Snizhana Oliinichenko (2406093)" userId="S::2406093@student.uwtsd.ac.uk::ec9ef06e-d097-486d-9322-fea5ae4f49df" providerId="AD" clId="Web-{4B304A85-DAB5-CAB1-7536-192159FBD174}" dt="2024-09-15T18:17:59.785" v="136" actId="1076"/>
          <ac:picMkLst>
            <pc:docMk/>
            <pc:sldMk cId="4101471374" sldId="270"/>
            <ac:picMk id="14" creationId="{702B1679-7F10-BABB-19BE-DF8C9047E184}"/>
          </ac:picMkLst>
        </pc:picChg>
      </pc:sldChg>
      <pc:sldChg chg="new del">
        <pc:chgData name="Snizhana Oliinichenko (2406093)" userId="S::2406093@student.uwtsd.ac.uk::ec9ef06e-d097-486d-9322-fea5ae4f49df" providerId="AD" clId="Web-{4B304A85-DAB5-CAB1-7536-192159FBD174}" dt="2024-09-15T18:18:38.412" v="138"/>
        <pc:sldMkLst>
          <pc:docMk/>
          <pc:sldMk cId="3800578654" sldId="271"/>
        </pc:sldMkLst>
      </pc:sldChg>
      <pc:sldChg chg="addSp delSp modSp new mod setBg">
        <pc:chgData name="Snizhana Oliinichenko (2406093)" userId="S::2406093@student.uwtsd.ac.uk::ec9ef06e-d097-486d-9322-fea5ae4f49df" providerId="AD" clId="Web-{4B304A85-DAB5-CAB1-7536-192159FBD174}" dt="2024-09-15T18:29:27.186" v="217" actId="20577"/>
        <pc:sldMkLst>
          <pc:docMk/>
          <pc:sldMk cId="3889559697" sldId="271"/>
        </pc:sldMkLst>
        <pc:spChg chg="mod ord">
          <ac:chgData name="Snizhana Oliinichenko (2406093)" userId="S::2406093@student.uwtsd.ac.uk::ec9ef06e-d097-486d-9322-fea5ae4f49df" providerId="AD" clId="Web-{4B304A85-DAB5-CAB1-7536-192159FBD174}" dt="2024-09-15T18:29:27.186" v="217" actId="20577"/>
          <ac:spMkLst>
            <pc:docMk/>
            <pc:sldMk cId="3889559697" sldId="271"/>
            <ac:spMk id="2" creationId="{6B3259E1-CF32-FE2A-3173-7AF0716BFA1A}"/>
          </ac:spMkLst>
        </pc:spChg>
        <pc:spChg chg="del">
          <ac:chgData name="Snizhana Oliinichenko (2406093)" userId="S::2406093@student.uwtsd.ac.uk::ec9ef06e-d097-486d-9322-fea5ae4f49df" providerId="AD" clId="Web-{4B304A85-DAB5-CAB1-7536-192159FBD174}" dt="2024-09-15T18:21:31.153" v="158"/>
          <ac:spMkLst>
            <pc:docMk/>
            <pc:sldMk cId="3889559697" sldId="271"/>
            <ac:spMk id="3" creationId="{5764F6C7-5802-0464-3DB3-7354B453AF2F}"/>
          </ac:spMkLst>
        </pc:spChg>
        <pc:spChg chg="del">
          <ac:chgData name="Snizhana Oliinichenko (2406093)" userId="S::2406093@student.uwtsd.ac.uk::ec9ef06e-d097-486d-9322-fea5ae4f49df" providerId="AD" clId="Web-{4B304A85-DAB5-CAB1-7536-192159FBD174}" dt="2024-09-15T18:21:38.481" v="159"/>
          <ac:spMkLst>
            <pc:docMk/>
            <pc:sldMk cId="3889559697" sldId="271"/>
            <ac:spMk id="4" creationId="{DA756637-B749-58B3-2AC0-82236A7B2525}"/>
          </ac:spMkLst>
        </pc:spChg>
        <pc:spChg chg="add del">
          <ac:chgData name="Snizhana Oliinichenko (2406093)" userId="S::2406093@student.uwtsd.ac.uk::ec9ef06e-d097-486d-9322-fea5ae4f49df" providerId="AD" clId="Web-{4B304A85-DAB5-CAB1-7536-192159FBD174}" dt="2024-09-15T18:22:15.358" v="164"/>
          <ac:spMkLst>
            <pc:docMk/>
            <pc:sldMk cId="3889559697" sldId="271"/>
            <ac:spMk id="10" creationId="{EC950C2F-EBEA-9BBC-DD64-B79AD71D5573}"/>
          </ac:spMkLst>
        </pc:spChg>
        <pc:spChg chg="add del">
          <ac:chgData name="Snizhana Oliinichenko (2406093)" userId="S::2406093@student.uwtsd.ac.uk::ec9ef06e-d097-486d-9322-fea5ae4f49df" providerId="AD" clId="Web-{4B304A85-DAB5-CAB1-7536-192159FBD174}" dt="2024-09-15T18:22:08.029" v="162"/>
          <ac:spMkLst>
            <pc:docMk/>
            <pc:sldMk cId="3889559697" sldId="271"/>
            <ac:spMk id="11" creationId="{96A35EAA-ED80-4FF1-942C-82B1D483AF60}"/>
          </ac:spMkLst>
        </pc:spChg>
        <pc:spChg chg="add del">
          <ac:chgData name="Snizhana Oliinichenko (2406093)" userId="S::2406093@student.uwtsd.ac.uk::ec9ef06e-d097-486d-9322-fea5ae4f49df" providerId="AD" clId="Web-{4B304A85-DAB5-CAB1-7536-192159FBD174}" dt="2024-09-15T18:22:08.029" v="162"/>
          <ac:spMkLst>
            <pc:docMk/>
            <pc:sldMk cId="3889559697" sldId="271"/>
            <ac:spMk id="13" creationId="{D415F49B-3CBC-46CF-AFB5-988852D0479E}"/>
          </ac:spMkLst>
        </pc:spChg>
        <pc:spChg chg="add del">
          <ac:chgData name="Snizhana Oliinichenko (2406093)" userId="S::2406093@student.uwtsd.ac.uk::ec9ef06e-d097-486d-9322-fea5ae4f49df" providerId="AD" clId="Web-{4B304A85-DAB5-CAB1-7536-192159FBD174}" dt="2024-09-15T18:22:08.029" v="162"/>
          <ac:spMkLst>
            <pc:docMk/>
            <pc:sldMk cId="3889559697" sldId="271"/>
            <ac:spMk id="15" creationId="{C413E3EA-0697-4735-994B-169F5FA2CFE2}"/>
          </ac:spMkLst>
        </pc:spChg>
        <pc:spChg chg="add del">
          <ac:chgData name="Snizhana Oliinichenko (2406093)" userId="S::2406093@student.uwtsd.ac.uk::ec9ef06e-d097-486d-9322-fea5ae4f49df" providerId="AD" clId="Web-{4B304A85-DAB5-CAB1-7536-192159FBD174}" dt="2024-09-15T18:22:08.029" v="162"/>
          <ac:spMkLst>
            <pc:docMk/>
            <pc:sldMk cId="3889559697" sldId="271"/>
            <ac:spMk id="17" creationId="{85BADB82-1D21-4A04-B348-FB9F793638A8}"/>
          </ac:spMkLst>
        </pc:spChg>
        <pc:spChg chg="add del">
          <ac:chgData name="Snizhana Oliinichenko (2406093)" userId="S::2406093@student.uwtsd.ac.uk::ec9ef06e-d097-486d-9322-fea5ae4f49df" providerId="AD" clId="Web-{4B304A85-DAB5-CAB1-7536-192159FBD174}" dt="2024-09-15T18:22:08.029" v="162"/>
          <ac:spMkLst>
            <pc:docMk/>
            <pc:sldMk cId="3889559697" sldId="271"/>
            <ac:spMk id="19" creationId="{9D9D598A-596E-4D80-9ADE-3CB6BA1AD045}"/>
          </ac:spMkLst>
        </pc:spChg>
        <pc:spChg chg="add del">
          <ac:chgData name="Snizhana Oliinichenko (2406093)" userId="S::2406093@student.uwtsd.ac.uk::ec9ef06e-d097-486d-9322-fea5ae4f49df" providerId="AD" clId="Web-{4B304A85-DAB5-CAB1-7536-192159FBD174}" dt="2024-09-15T18:22:08.029" v="162"/>
          <ac:spMkLst>
            <pc:docMk/>
            <pc:sldMk cId="3889559697" sldId="271"/>
            <ac:spMk id="21" creationId="{9C4B70C7-71FA-400C-B86E-DE58C7A8CE0F}"/>
          </ac:spMkLst>
        </pc:spChg>
        <pc:spChg chg="add del">
          <ac:chgData name="Snizhana Oliinichenko (2406093)" userId="S::2406093@student.uwtsd.ac.uk::ec9ef06e-d097-486d-9322-fea5ae4f49df" providerId="AD" clId="Web-{4B304A85-DAB5-CAB1-7536-192159FBD174}" dt="2024-09-15T18:22:08.029" v="162"/>
          <ac:spMkLst>
            <pc:docMk/>
            <pc:sldMk cId="3889559697" sldId="271"/>
            <ac:spMk id="23" creationId="{5E3AE992-5538-478F-B852-0E21C4B2F73A}"/>
          </ac:spMkLst>
        </pc:spChg>
        <pc:spChg chg="add del">
          <ac:chgData name="Snizhana Oliinichenko (2406093)" userId="S::2406093@student.uwtsd.ac.uk::ec9ef06e-d097-486d-9322-fea5ae4f49df" providerId="AD" clId="Web-{4B304A85-DAB5-CAB1-7536-192159FBD174}" dt="2024-09-15T18:22:15.358" v="164"/>
          <ac:spMkLst>
            <pc:docMk/>
            <pc:sldMk cId="3889559697" sldId="271"/>
            <ac:spMk id="25" creationId="{FAAE2DA9-9BAF-4D46-BC97-20425C5321FD}"/>
          </ac:spMkLst>
        </pc:spChg>
        <pc:spChg chg="add del">
          <ac:chgData name="Snizhana Oliinichenko (2406093)" userId="S::2406093@student.uwtsd.ac.uk::ec9ef06e-d097-486d-9322-fea5ae4f49df" providerId="AD" clId="Web-{4B304A85-DAB5-CAB1-7536-192159FBD174}" dt="2024-09-15T18:22:15.358" v="164"/>
          <ac:spMkLst>
            <pc:docMk/>
            <pc:sldMk cId="3889559697" sldId="271"/>
            <ac:spMk id="26" creationId="{42D2C6CA-56BB-4A08-A1E2-342F83955EDB}"/>
          </ac:spMkLst>
        </pc:spChg>
        <pc:spChg chg="add del">
          <ac:chgData name="Snizhana Oliinichenko (2406093)" userId="S::2406093@student.uwtsd.ac.uk::ec9ef06e-d097-486d-9322-fea5ae4f49df" providerId="AD" clId="Web-{4B304A85-DAB5-CAB1-7536-192159FBD174}" dt="2024-09-15T18:22:15.358" v="164"/>
          <ac:spMkLst>
            <pc:docMk/>
            <pc:sldMk cId="3889559697" sldId="271"/>
            <ac:spMk id="27" creationId="{B20DF01A-DAD0-4D16-BEDE-ED085CCC3B73}"/>
          </ac:spMkLst>
        </pc:spChg>
        <pc:spChg chg="add del">
          <ac:chgData name="Snizhana Oliinichenko (2406093)" userId="S::2406093@student.uwtsd.ac.uk::ec9ef06e-d097-486d-9322-fea5ae4f49df" providerId="AD" clId="Web-{4B304A85-DAB5-CAB1-7536-192159FBD174}" dt="2024-09-15T18:22:15.358" v="164"/>
          <ac:spMkLst>
            <pc:docMk/>
            <pc:sldMk cId="3889559697" sldId="271"/>
            <ac:spMk id="28" creationId="{B2B5C7F1-27D2-4548-B87E-85A33E3668A0}"/>
          </ac:spMkLst>
        </pc:spChg>
        <pc:spChg chg="add del">
          <ac:chgData name="Snizhana Oliinichenko (2406093)" userId="S::2406093@student.uwtsd.ac.uk::ec9ef06e-d097-486d-9322-fea5ae4f49df" providerId="AD" clId="Web-{4B304A85-DAB5-CAB1-7536-192159FBD174}" dt="2024-09-15T18:22:15.358" v="164"/>
          <ac:spMkLst>
            <pc:docMk/>
            <pc:sldMk cId="3889559697" sldId="271"/>
            <ac:spMk id="29" creationId="{3ADE783A-5990-4FBC-B78E-709A9A070709}"/>
          </ac:spMkLst>
        </pc:spChg>
        <pc:spChg chg="add del">
          <ac:chgData name="Snizhana Oliinichenko (2406093)" userId="S::2406093@student.uwtsd.ac.uk::ec9ef06e-d097-486d-9322-fea5ae4f49df" providerId="AD" clId="Web-{4B304A85-DAB5-CAB1-7536-192159FBD174}" dt="2024-09-15T18:22:15.358" v="164"/>
          <ac:spMkLst>
            <pc:docMk/>
            <pc:sldMk cId="3889559697" sldId="271"/>
            <ac:spMk id="30" creationId="{6D6E0911-AEEA-4ADF-84EB-1115E0FE3811}"/>
          </ac:spMkLst>
        </pc:spChg>
        <pc:spChg chg="add del">
          <ac:chgData name="Snizhana Oliinichenko (2406093)" userId="S::2406093@student.uwtsd.ac.uk::ec9ef06e-d097-486d-9322-fea5ae4f49df" providerId="AD" clId="Web-{4B304A85-DAB5-CAB1-7536-192159FBD174}" dt="2024-09-15T18:22:32.812" v="166"/>
          <ac:spMkLst>
            <pc:docMk/>
            <pc:sldMk cId="3889559697" sldId="271"/>
            <ac:spMk id="32" creationId="{FAAE2DA9-9BAF-4D46-BC97-20425C5321FD}"/>
          </ac:spMkLst>
        </pc:spChg>
        <pc:spChg chg="add del">
          <ac:chgData name="Snizhana Oliinichenko (2406093)" userId="S::2406093@student.uwtsd.ac.uk::ec9ef06e-d097-486d-9322-fea5ae4f49df" providerId="AD" clId="Web-{4B304A85-DAB5-CAB1-7536-192159FBD174}" dt="2024-09-15T18:22:32.812" v="166"/>
          <ac:spMkLst>
            <pc:docMk/>
            <pc:sldMk cId="3889559697" sldId="271"/>
            <ac:spMk id="33" creationId="{42D2C6CA-56BB-4A08-A1E2-342F83955EDB}"/>
          </ac:spMkLst>
        </pc:spChg>
        <pc:spChg chg="add del">
          <ac:chgData name="Snizhana Oliinichenko (2406093)" userId="S::2406093@student.uwtsd.ac.uk::ec9ef06e-d097-486d-9322-fea5ae4f49df" providerId="AD" clId="Web-{4B304A85-DAB5-CAB1-7536-192159FBD174}" dt="2024-09-15T18:22:32.812" v="166"/>
          <ac:spMkLst>
            <pc:docMk/>
            <pc:sldMk cId="3889559697" sldId="271"/>
            <ac:spMk id="34" creationId="{E2A96188-384C-4341-9EEB-967A9341CD86}"/>
          </ac:spMkLst>
        </pc:spChg>
        <pc:spChg chg="add del">
          <ac:chgData name="Snizhana Oliinichenko (2406093)" userId="S::2406093@student.uwtsd.ac.uk::ec9ef06e-d097-486d-9322-fea5ae4f49df" providerId="AD" clId="Web-{4B304A85-DAB5-CAB1-7536-192159FBD174}" dt="2024-09-15T18:22:32.812" v="166"/>
          <ac:spMkLst>
            <pc:docMk/>
            <pc:sldMk cId="3889559697" sldId="271"/>
            <ac:spMk id="35" creationId="{280331C3-DDF5-48A9-8947-D71EAAFFAB0E}"/>
          </ac:spMkLst>
        </pc:spChg>
        <pc:spChg chg="add del">
          <ac:chgData name="Snizhana Oliinichenko (2406093)" userId="S::2406093@student.uwtsd.ac.uk::ec9ef06e-d097-486d-9322-fea5ae4f49df" providerId="AD" clId="Web-{4B304A85-DAB5-CAB1-7536-192159FBD174}" dt="2024-09-15T18:22:32.812" v="166"/>
          <ac:spMkLst>
            <pc:docMk/>
            <pc:sldMk cId="3889559697" sldId="271"/>
            <ac:spMk id="36" creationId="{174EBC78-5891-04AB-26AD-0C1829BFC14A}"/>
          </ac:spMkLst>
        </pc:spChg>
        <pc:spChg chg="add del">
          <ac:chgData name="Snizhana Oliinichenko (2406093)" userId="S::2406093@student.uwtsd.ac.uk::ec9ef06e-d097-486d-9322-fea5ae4f49df" providerId="AD" clId="Web-{4B304A85-DAB5-CAB1-7536-192159FBD174}" dt="2024-09-15T18:22:32.812" v="166"/>
          <ac:spMkLst>
            <pc:docMk/>
            <pc:sldMk cId="3889559697" sldId="271"/>
            <ac:spMk id="37" creationId="{C535A640-1948-4AFD-A0B7-19AFDA955322}"/>
          </ac:spMkLst>
        </pc:spChg>
        <pc:spChg chg="add del">
          <ac:chgData name="Snizhana Oliinichenko (2406093)" userId="S::2406093@student.uwtsd.ac.uk::ec9ef06e-d097-486d-9322-fea5ae4f49df" providerId="AD" clId="Web-{4B304A85-DAB5-CAB1-7536-192159FBD174}" dt="2024-09-15T18:22:40.562" v="168"/>
          <ac:spMkLst>
            <pc:docMk/>
            <pc:sldMk cId="3889559697" sldId="271"/>
            <ac:spMk id="39" creationId="{FAAE2DA9-9BAF-4D46-BC97-20425C5321FD}"/>
          </ac:spMkLst>
        </pc:spChg>
        <pc:spChg chg="add del">
          <ac:chgData name="Snizhana Oliinichenko (2406093)" userId="S::2406093@student.uwtsd.ac.uk::ec9ef06e-d097-486d-9322-fea5ae4f49df" providerId="AD" clId="Web-{4B304A85-DAB5-CAB1-7536-192159FBD174}" dt="2024-09-15T18:22:40.562" v="168"/>
          <ac:spMkLst>
            <pc:docMk/>
            <pc:sldMk cId="3889559697" sldId="271"/>
            <ac:spMk id="40" creationId="{42D2C6CA-56BB-4A08-A1E2-342F83955EDB}"/>
          </ac:spMkLst>
        </pc:spChg>
        <pc:spChg chg="add del">
          <ac:chgData name="Snizhana Oliinichenko (2406093)" userId="S::2406093@student.uwtsd.ac.uk::ec9ef06e-d097-486d-9322-fea5ae4f49df" providerId="AD" clId="Web-{4B304A85-DAB5-CAB1-7536-192159FBD174}" dt="2024-09-15T18:22:40.562" v="168"/>
          <ac:spMkLst>
            <pc:docMk/>
            <pc:sldMk cId="3889559697" sldId="271"/>
            <ac:spMk id="41" creationId="{E2A96188-384C-4341-9EEB-967A9341CD86}"/>
          </ac:spMkLst>
        </pc:spChg>
        <pc:spChg chg="add del">
          <ac:chgData name="Snizhana Oliinichenko (2406093)" userId="S::2406093@student.uwtsd.ac.uk::ec9ef06e-d097-486d-9322-fea5ae4f49df" providerId="AD" clId="Web-{4B304A85-DAB5-CAB1-7536-192159FBD174}" dt="2024-09-15T18:22:40.562" v="168"/>
          <ac:spMkLst>
            <pc:docMk/>
            <pc:sldMk cId="3889559697" sldId="271"/>
            <ac:spMk id="42" creationId="{9385B044-4288-9F8D-A115-37FBCD11477F}"/>
          </ac:spMkLst>
        </pc:spChg>
        <pc:spChg chg="add del">
          <ac:chgData name="Snizhana Oliinichenko (2406093)" userId="S::2406093@student.uwtsd.ac.uk::ec9ef06e-d097-486d-9322-fea5ae4f49df" providerId="AD" clId="Web-{4B304A85-DAB5-CAB1-7536-192159FBD174}" dt="2024-09-15T18:22:40.562" v="168"/>
          <ac:spMkLst>
            <pc:docMk/>
            <pc:sldMk cId="3889559697" sldId="271"/>
            <ac:spMk id="43" creationId="{759E7E4E-81AC-4FFE-A96F-B398ED3E94EF}"/>
          </ac:spMkLst>
        </pc:spChg>
        <pc:spChg chg="add del">
          <ac:chgData name="Snizhana Oliinichenko (2406093)" userId="S::2406093@student.uwtsd.ac.uk::ec9ef06e-d097-486d-9322-fea5ae4f49df" providerId="AD" clId="Web-{4B304A85-DAB5-CAB1-7536-192159FBD174}" dt="2024-09-15T18:22:40.562" v="168"/>
          <ac:spMkLst>
            <pc:docMk/>
            <pc:sldMk cId="3889559697" sldId="271"/>
            <ac:spMk id="44" creationId="{CBFD6B65-6A90-4C50-9533-D82D6901300C}"/>
          </ac:spMkLst>
        </pc:spChg>
        <pc:spChg chg="add del">
          <ac:chgData name="Snizhana Oliinichenko (2406093)" userId="S::2406093@student.uwtsd.ac.uk::ec9ef06e-d097-486d-9322-fea5ae4f49df" providerId="AD" clId="Web-{4B304A85-DAB5-CAB1-7536-192159FBD174}" dt="2024-09-15T18:22:52.843" v="170"/>
          <ac:spMkLst>
            <pc:docMk/>
            <pc:sldMk cId="3889559697" sldId="271"/>
            <ac:spMk id="46" creationId="{96A35EAA-ED80-4FF1-942C-82B1D483AF60}"/>
          </ac:spMkLst>
        </pc:spChg>
        <pc:spChg chg="add del">
          <ac:chgData name="Snizhana Oliinichenko (2406093)" userId="S::2406093@student.uwtsd.ac.uk::ec9ef06e-d097-486d-9322-fea5ae4f49df" providerId="AD" clId="Web-{4B304A85-DAB5-CAB1-7536-192159FBD174}" dt="2024-09-15T18:22:52.843" v="170"/>
          <ac:spMkLst>
            <pc:docMk/>
            <pc:sldMk cId="3889559697" sldId="271"/>
            <ac:spMk id="47" creationId="{D415F49B-3CBC-46CF-AFB5-988852D0479E}"/>
          </ac:spMkLst>
        </pc:spChg>
        <pc:spChg chg="add del">
          <ac:chgData name="Snizhana Oliinichenko (2406093)" userId="S::2406093@student.uwtsd.ac.uk::ec9ef06e-d097-486d-9322-fea5ae4f49df" providerId="AD" clId="Web-{4B304A85-DAB5-CAB1-7536-192159FBD174}" dt="2024-09-15T18:22:52.843" v="170"/>
          <ac:spMkLst>
            <pc:docMk/>
            <pc:sldMk cId="3889559697" sldId="271"/>
            <ac:spMk id="48" creationId="{4293528E-0CA3-4E56-B7A0-091C0AB0CBF2}"/>
          </ac:spMkLst>
        </pc:spChg>
        <pc:spChg chg="add del">
          <ac:chgData name="Snizhana Oliinichenko (2406093)" userId="S::2406093@student.uwtsd.ac.uk::ec9ef06e-d097-486d-9322-fea5ae4f49df" providerId="AD" clId="Web-{4B304A85-DAB5-CAB1-7536-192159FBD174}" dt="2024-09-15T18:22:52.843" v="170"/>
          <ac:spMkLst>
            <pc:docMk/>
            <pc:sldMk cId="3889559697" sldId="271"/>
            <ac:spMk id="49" creationId="{F778232E-C75B-4B3C-9201-81C0775715EF}"/>
          </ac:spMkLst>
        </pc:spChg>
        <pc:spChg chg="add del">
          <ac:chgData name="Snizhana Oliinichenko (2406093)" userId="S::2406093@student.uwtsd.ac.uk::ec9ef06e-d097-486d-9322-fea5ae4f49df" providerId="AD" clId="Web-{4B304A85-DAB5-CAB1-7536-192159FBD174}" dt="2024-09-15T18:23:01.859" v="172"/>
          <ac:spMkLst>
            <pc:docMk/>
            <pc:sldMk cId="3889559697" sldId="271"/>
            <ac:spMk id="51" creationId="{96A35EAA-ED80-4FF1-942C-82B1D483AF60}"/>
          </ac:spMkLst>
        </pc:spChg>
        <pc:spChg chg="add del">
          <ac:chgData name="Snizhana Oliinichenko (2406093)" userId="S::2406093@student.uwtsd.ac.uk::ec9ef06e-d097-486d-9322-fea5ae4f49df" providerId="AD" clId="Web-{4B304A85-DAB5-CAB1-7536-192159FBD174}" dt="2024-09-15T18:23:01.859" v="172"/>
          <ac:spMkLst>
            <pc:docMk/>
            <pc:sldMk cId="3889559697" sldId="271"/>
            <ac:spMk id="52" creationId="{D415F49B-3CBC-46CF-AFB5-988852D0479E}"/>
          </ac:spMkLst>
        </pc:spChg>
        <pc:spChg chg="add del">
          <ac:chgData name="Snizhana Oliinichenko (2406093)" userId="S::2406093@student.uwtsd.ac.uk::ec9ef06e-d097-486d-9322-fea5ae4f49df" providerId="AD" clId="Web-{4B304A85-DAB5-CAB1-7536-192159FBD174}" dt="2024-09-15T18:23:01.859" v="172"/>
          <ac:spMkLst>
            <pc:docMk/>
            <pc:sldMk cId="3889559697" sldId="271"/>
            <ac:spMk id="53" creationId="{C413E3EA-0697-4735-994B-169F5FA2CFE2}"/>
          </ac:spMkLst>
        </pc:spChg>
        <pc:spChg chg="add del">
          <ac:chgData name="Snizhana Oliinichenko (2406093)" userId="S::2406093@student.uwtsd.ac.uk::ec9ef06e-d097-486d-9322-fea5ae4f49df" providerId="AD" clId="Web-{4B304A85-DAB5-CAB1-7536-192159FBD174}" dt="2024-09-15T18:23:01.859" v="172"/>
          <ac:spMkLst>
            <pc:docMk/>
            <pc:sldMk cId="3889559697" sldId="271"/>
            <ac:spMk id="54" creationId="{1A253D7F-59E6-4CC0-8EC1-4344DBF69E26}"/>
          </ac:spMkLst>
        </pc:spChg>
        <pc:spChg chg="add del">
          <ac:chgData name="Snizhana Oliinichenko (2406093)" userId="S::2406093@student.uwtsd.ac.uk::ec9ef06e-d097-486d-9322-fea5ae4f49df" providerId="AD" clId="Web-{4B304A85-DAB5-CAB1-7536-192159FBD174}" dt="2024-09-15T18:23:01.859" v="172"/>
          <ac:spMkLst>
            <pc:docMk/>
            <pc:sldMk cId="3889559697" sldId="271"/>
            <ac:spMk id="55" creationId="{3FF234AE-3E75-44CF-BD40-421D97ACEFC6}"/>
          </ac:spMkLst>
        </pc:spChg>
        <pc:spChg chg="add del">
          <ac:chgData name="Snizhana Oliinichenko (2406093)" userId="S::2406093@student.uwtsd.ac.uk::ec9ef06e-d097-486d-9322-fea5ae4f49df" providerId="AD" clId="Web-{4B304A85-DAB5-CAB1-7536-192159FBD174}" dt="2024-09-15T18:23:15.391" v="174"/>
          <ac:spMkLst>
            <pc:docMk/>
            <pc:sldMk cId="3889559697" sldId="271"/>
            <ac:spMk id="57" creationId="{96A35EAA-ED80-4FF1-942C-82B1D483AF60}"/>
          </ac:spMkLst>
        </pc:spChg>
        <pc:spChg chg="add del">
          <ac:chgData name="Snizhana Oliinichenko (2406093)" userId="S::2406093@student.uwtsd.ac.uk::ec9ef06e-d097-486d-9322-fea5ae4f49df" providerId="AD" clId="Web-{4B304A85-DAB5-CAB1-7536-192159FBD174}" dt="2024-09-15T18:23:15.391" v="174"/>
          <ac:spMkLst>
            <pc:docMk/>
            <pc:sldMk cId="3889559697" sldId="271"/>
            <ac:spMk id="58" creationId="{D415F49B-3CBC-46CF-AFB5-988852D0479E}"/>
          </ac:spMkLst>
        </pc:spChg>
        <pc:spChg chg="add del">
          <ac:chgData name="Snizhana Oliinichenko (2406093)" userId="S::2406093@student.uwtsd.ac.uk::ec9ef06e-d097-486d-9322-fea5ae4f49df" providerId="AD" clId="Web-{4B304A85-DAB5-CAB1-7536-192159FBD174}" dt="2024-09-15T18:23:15.391" v="174"/>
          <ac:spMkLst>
            <pc:docMk/>
            <pc:sldMk cId="3889559697" sldId="271"/>
            <ac:spMk id="59" creationId="{4293528E-0CA3-4E56-B7A0-091C0AB0CBF2}"/>
          </ac:spMkLst>
        </pc:spChg>
        <pc:spChg chg="add del">
          <ac:chgData name="Snizhana Oliinichenko (2406093)" userId="S::2406093@student.uwtsd.ac.uk::ec9ef06e-d097-486d-9322-fea5ae4f49df" providerId="AD" clId="Web-{4B304A85-DAB5-CAB1-7536-192159FBD174}" dt="2024-09-15T18:23:15.391" v="174"/>
          <ac:spMkLst>
            <pc:docMk/>
            <pc:sldMk cId="3889559697" sldId="271"/>
            <ac:spMk id="60" creationId="{E7D25D90-3FDF-43F8-A518-8ED58675B253}"/>
          </ac:spMkLst>
        </pc:spChg>
        <pc:spChg chg="add del">
          <ac:chgData name="Snizhana Oliinichenko (2406093)" userId="S::2406093@student.uwtsd.ac.uk::ec9ef06e-d097-486d-9322-fea5ae4f49df" providerId="AD" clId="Web-{4B304A85-DAB5-CAB1-7536-192159FBD174}" dt="2024-09-15T18:23:15.391" v="174"/>
          <ac:spMkLst>
            <pc:docMk/>
            <pc:sldMk cId="3889559697" sldId="271"/>
            <ac:spMk id="61" creationId="{A7B9E649-1290-4FE4-9858-5C1FB50BC788}"/>
          </ac:spMkLst>
        </pc:spChg>
        <pc:spChg chg="add del">
          <ac:chgData name="Snizhana Oliinichenko (2406093)" userId="S::2406093@student.uwtsd.ac.uk::ec9ef06e-d097-486d-9322-fea5ae4f49df" providerId="AD" clId="Web-{4B304A85-DAB5-CAB1-7536-192159FBD174}" dt="2024-09-15T18:28:44.935" v="209"/>
          <ac:spMkLst>
            <pc:docMk/>
            <pc:sldMk cId="3889559697" sldId="271"/>
            <ac:spMk id="63" creationId="{96A35EAA-ED80-4FF1-942C-82B1D483AF60}"/>
          </ac:spMkLst>
        </pc:spChg>
        <pc:spChg chg="add del">
          <ac:chgData name="Snizhana Oliinichenko (2406093)" userId="S::2406093@student.uwtsd.ac.uk::ec9ef06e-d097-486d-9322-fea5ae4f49df" providerId="AD" clId="Web-{4B304A85-DAB5-CAB1-7536-192159FBD174}" dt="2024-09-15T18:28:44.935" v="209"/>
          <ac:spMkLst>
            <pc:docMk/>
            <pc:sldMk cId="3889559697" sldId="271"/>
            <ac:spMk id="64" creationId="{D415F49B-3CBC-46CF-AFB5-988852D0479E}"/>
          </ac:spMkLst>
        </pc:spChg>
        <pc:spChg chg="add del">
          <ac:chgData name="Snizhana Oliinichenko (2406093)" userId="S::2406093@student.uwtsd.ac.uk::ec9ef06e-d097-486d-9322-fea5ae4f49df" providerId="AD" clId="Web-{4B304A85-DAB5-CAB1-7536-192159FBD174}" dt="2024-09-15T18:28:44.935" v="209"/>
          <ac:spMkLst>
            <pc:docMk/>
            <pc:sldMk cId="3889559697" sldId="271"/>
            <ac:spMk id="65" creationId="{C413E3EA-0697-4735-994B-169F5FA2CFE2}"/>
          </ac:spMkLst>
        </pc:spChg>
        <pc:spChg chg="add del">
          <ac:chgData name="Snizhana Oliinichenko (2406093)" userId="S::2406093@student.uwtsd.ac.uk::ec9ef06e-d097-486d-9322-fea5ae4f49df" providerId="AD" clId="Web-{4B304A85-DAB5-CAB1-7536-192159FBD174}" dt="2024-09-15T18:28:44.935" v="209"/>
          <ac:spMkLst>
            <pc:docMk/>
            <pc:sldMk cId="3889559697" sldId="271"/>
            <ac:spMk id="66" creationId="{1A253D7F-59E6-4CC0-8EC1-4344DBF69E26}"/>
          </ac:spMkLst>
        </pc:spChg>
        <pc:spChg chg="add del">
          <ac:chgData name="Snizhana Oliinichenko (2406093)" userId="S::2406093@student.uwtsd.ac.uk::ec9ef06e-d097-486d-9322-fea5ae4f49df" providerId="AD" clId="Web-{4B304A85-DAB5-CAB1-7536-192159FBD174}" dt="2024-09-15T18:28:44.935" v="209"/>
          <ac:spMkLst>
            <pc:docMk/>
            <pc:sldMk cId="3889559697" sldId="271"/>
            <ac:spMk id="67" creationId="{3FF234AE-3E75-44CF-BD40-421D97ACEFC6}"/>
          </ac:spMkLst>
        </pc:spChg>
        <pc:spChg chg="add del">
          <ac:chgData name="Snizhana Oliinichenko (2406093)" userId="S::2406093@student.uwtsd.ac.uk::ec9ef06e-d097-486d-9322-fea5ae4f49df" providerId="AD" clId="Web-{4B304A85-DAB5-CAB1-7536-192159FBD174}" dt="2024-09-15T18:28:44.919" v="208"/>
          <ac:spMkLst>
            <pc:docMk/>
            <pc:sldMk cId="3889559697" sldId="271"/>
            <ac:spMk id="72" creationId="{96A35EAA-ED80-4FF1-942C-82B1D483AF60}"/>
          </ac:spMkLst>
        </pc:spChg>
        <pc:spChg chg="add del">
          <ac:chgData name="Snizhana Oliinichenko (2406093)" userId="S::2406093@student.uwtsd.ac.uk::ec9ef06e-d097-486d-9322-fea5ae4f49df" providerId="AD" clId="Web-{4B304A85-DAB5-CAB1-7536-192159FBD174}" dt="2024-09-15T18:28:44.919" v="208"/>
          <ac:spMkLst>
            <pc:docMk/>
            <pc:sldMk cId="3889559697" sldId="271"/>
            <ac:spMk id="74" creationId="{D415F49B-3CBC-46CF-AFB5-988852D0479E}"/>
          </ac:spMkLst>
        </pc:spChg>
        <pc:spChg chg="add del">
          <ac:chgData name="Snizhana Oliinichenko (2406093)" userId="S::2406093@student.uwtsd.ac.uk::ec9ef06e-d097-486d-9322-fea5ae4f49df" providerId="AD" clId="Web-{4B304A85-DAB5-CAB1-7536-192159FBD174}" dt="2024-09-15T18:28:44.919" v="208"/>
          <ac:spMkLst>
            <pc:docMk/>
            <pc:sldMk cId="3889559697" sldId="271"/>
            <ac:spMk id="76" creationId="{421117CB-D197-45F3-B441-4AC4D215E71B}"/>
          </ac:spMkLst>
        </pc:spChg>
        <pc:spChg chg="add del">
          <ac:chgData name="Snizhana Oliinichenko (2406093)" userId="S::2406093@student.uwtsd.ac.uk::ec9ef06e-d097-486d-9322-fea5ae4f49df" providerId="AD" clId="Web-{4B304A85-DAB5-CAB1-7536-192159FBD174}" dt="2024-09-15T18:28:44.919" v="208"/>
          <ac:spMkLst>
            <pc:docMk/>
            <pc:sldMk cId="3889559697" sldId="271"/>
            <ac:spMk id="78" creationId="{E8407E26-87C7-42DE-8E90-7BD332BB1B88}"/>
          </ac:spMkLst>
        </pc:spChg>
        <pc:spChg chg="add del">
          <ac:chgData name="Snizhana Oliinichenko (2406093)" userId="S::2406093@student.uwtsd.ac.uk::ec9ef06e-d097-486d-9322-fea5ae4f49df" providerId="AD" clId="Web-{4B304A85-DAB5-CAB1-7536-192159FBD174}" dt="2024-09-15T18:28:44.919" v="208"/>
          <ac:spMkLst>
            <pc:docMk/>
            <pc:sldMk cId="3889559697" sldId="271"/>
            <ac:spMk id="80" creationId="{1ED55459-2CBB-4DB7-B9D3-F43A3444AD0B}"/>
          </ac:spMkLst>
        </pc:spChg>
        <pc:spChg chg="add">
          <ac:chgData name="Snizhana Oliinichenko (2406093)" userId="S::2406093@student.uwtsd.ac.uk::ec9ef06e-d097-486d-9322-fea5ae4f49df" providerId="AD" clId="Web-{4B304A85-DAB5-CAB1-7536-192159FBD174}" dt="2024-09-15T18:28:44.935" v="209"/>
          <ac:spMkLst>
            <pc:docMk/>
            <pc:sldMk cId="3889559697" sldId="271"/>
            <ac:spMk id="82" creationId="{96A35EAA-ED80-4FF1-942C-82B1D483AF60}"/>
          </ac:spMkLst>
        </pc:spChg>
        <pc:spChg chg="add">
          <ac:chgData name="Snizhana Oliinichenko (2406093)" userId="S::2406093@student.uwtsd.ac.uk::ec9ef06e-d097-486d-9322-fea5ae4f49df" providerId="AD" clId="Web-{4B304A85-DAB5-CAB1-7536-192159FBD174}" dt="2024-09-15T18:28:44.935" v="209"/>
          <ac:spMkLst>
            <pc:docMk/>
            <pc:sldMk cId="3889559697" sldId="271"/>
            <ac:spMk id="83" creationId="{D415F49B-3CBC-46CF-AFB5-988852D0479E}"/>
          </ac:spMkLst>
        </pc:spChg>
        <pc:spChg chg="add">
          <ac:chgData name="Snizhana Oliinichenko (2406093)" userId="S::2406093@student.uwtsd.ac.uk::ec9ef06e-d097-486d-9322-fea5ae4f49df" providerId="AD" clId="Web-{4B304A85-DAB5-CAB1-7536-192159FBD174}" dt="2024-09-15T18:28:44.935" v="209"/>
          <ac:spMkLst>
            <pc:docMk/>
            <pc:sldMk cId="3889559697" sldId="271"/>
            <ac:spMk id="84" creationId="{4293528E-0CA3-4E56-B7A0-091C0AB0CBF2}"/>
          </ac:spMkLst>
        </pc:spChg>
        <pc:spChg chg="add">
          <ac:chgData name="Snizhana Oliinichenko (2406093)" userId="S::2406093@student.uwtsd.ac.uk::ec9ef06e-d097-486d-9322-fea5ae4f49df" providerId="AD" clId="Web-{4B304A85-DAB5-CAB1-7536-192159FBD174}" dt="2024-09-15T18:28:44.935" v="209"/>
          <ac:spMkLst>
            <pc:docMk/>
            <pc:sldMk cId="3889559697" sldId="271"/>
            <ac:spMk id="85" creationId="{F778232E-C75B-4B3C-9201-81C0775715EF}"/>
          </ac:spMkLst>
        </pc:spChg>
        <pc:picChg chg="add mod ord">
          <ac:chgData name="Snizhana Oliinichenko (2406093)" userId="S::2406093@student.uwtsd.ac.uk::ec9ef06e-d097-486d-9322-fea5ae4f49df" providerId="AD" clId="Web-{4B304A85-DAB5-CAB1-7536-192159FBD174}" dt="2024-09-15T18:28:44.935" v="209"/>
          <ac:picMkLst>
            <pc:docMk/>
            <pc:sldMk cId="3889559697" sldId="271"/>
            <ac:picMk id="5" creationId="{68410CC2-1AF9-CF6B-754D-F2B25DD0F775}"/>
          </ac:picMkLst>
        </pc:picChg>
        <pc:picChg chg="add mod ord">
          <ac:chgData name="Snizhana Oliinichenko (2406093)" userId="S::2406093@student.uwtsd.ac.uk::ec9ef06e-d097-486d-9322-fea5ae4f49df" providerId="AD" clId="Web-{4B304A85-DAB5-CAB1-7536-192159FBD174}" dt="2024-09-15T18:28:44.935" v="209"/>
          <ac:picMkLst>
            <pc:docMk/>
            <pc:sldMk cId="3889559697" sldId="271"/>
            <ac:picMk id="6" creationId="{0ACD1032-A0A8-9915-C9DD-A7D96F3FF0DD}"/>
          </ac:picMkLst>
        </pc:picChg>
      </pc:sldChg>
    </pc:docChg>
  </pc:docChgLst>
  <pc:docChgLst>
    <pc:chgData name="Snizhana Oliinichenko (2406093)" userId="S::2406093@student.uwtsd.ac.uk::ec9ef06e-d097-486d-9322-fea5ae4f49df" providerId="AD" clId="Web-{DFCC38B1-9B2E-EA29-E14C-CF07416800E4}"/>
    <pc:docChg chg="modSld">
      <pc:chgData name="Snizhana Oliinichenko (2406093)" userId="S::2406093@student.uwtsd.ac.uk::ec9ef06e-d097-486d-9322-fea5ae4f49df" providerId="AD" clId="Web-{DFCC38B1-9B2E-EA29-E14C-CF07416800E4}" dt="2024-09-22T17:59:36.711" v="0" actId="14100"/>
      <pc:docMkLst>
        <pc:docMk/>
      </pc:docMkLst>
      <pc:sldChg chg="modSp">
        <pc:chgData name="Snizhana Oliinichenko (2406093)" userId="S::2406093@student.uwtsd.ac.uk::ec9ef06e-d097-486d-9322-fea5ae4f49df" providerId="AD" clId="Web-{DFCC38B1-9B2E-EA29-E14C-CF07416800E4}" dt="2024-09-22T17:59:36.711" v="0" actId="14100"/>
        <pc:sldMkLst>
          <pc:docMk/>
          <pc:sldMk cId="1613148593" sldId="258"/>
        </pc:sldMkLst>
        <pc:picChg chg="mod">
          <ac:chgData name="Snizhana Oliinichenko (2406093)" userId="S::2406093@student.uwtsd.ac.uk::ec9ef06e-d097-486d-9322-fea5ae4f49df" providerId="AD" clId="Web-{DFCC38B1-9B2E-EA29-E14C-CF07416800E4}" dt="2024-09-22T17:59:36.711" v="0" actId="14100"/>
          <ac:picMkLst>
            <pc:docMk/>
            <pc:sldMk cId="1613148593" sldId="258"/>
            <ac:picMk id="11" creationId="{A7A6166D-266F-B386-50C9-5BF3DDAE9299}"/>
          </ac:picMkLst>
        </pc:picChg>
      </pc:sldChg>
    </pc:docChg>
  </pc:docChgLst>
  <pc:docChgLst>
    <pc:chgData name="Snizhana Oliinichenko (2406093)" userId="S::2406093@student.uwtsd.ac.uk::ec9ef06e-d097-486d-9322-fea5ae4f49df" providerId="AD" clId="Web-{7DDAE097-E5C3-2180-4C7D-9FDD760ED0FC}"/>
    <pc:docChg chg="addSld delSld modSld addMainMaster delMainMaster">
      <pc:chgData name="Snizhana Oliinichenko (2406093)" userId="S::2406093@student.uwtsd.ac.uk::ec9ef06e-d097-486d-9322-fea5ae4f49df" providerId="AD" clId="Web-{7DDAE097-E5C3-2180-4C7D-9FDD760ED0FC}" dt="2024-09-08T17:03:54.507" v="66" actId="14100"/>
      <pc:docMkLst>
        <pc:docMk/>
      </pc:docMkLst>
      <pc:sldChg chg="addSp delSp modSp add del mod setBg modClrScheme delDesignElem chgLayout">
        <pc:chgData name="Snizhana Oliinichenko (2406093)" userId="S::2406093@student.uwtsd.ac.uk::ec9ef06e-d097-486d-9322-fea5ae4f49df" providerId="AD" clId="Web-{7DDAE097-E5C3-2180-4C7D-9FDD760ED0FC}" dt="2024-09-08T17:03:54.507" v="66" actId="14100"/>
        <pc:sldMkLst>
          <pc:docMk/>
          <pc:sldMk cId="128632686" sldId="256"/>
        </pc:sldMkLst>
        <pc:spChg chg="mod ord">
          <ac:chgData name="Snizhana Oliinichenko (2406093)" userId="S::2406093@student.uwtsd.ac.uk::ec9ef06e-d097-486d-9322-fea5ae4f49df" providerId="AD" clId="Web-{7DDAE097-E5C3-2180-4C7D-9FDD760ED0FC}" dt="2024-09-08T17:03:54.507" v="66" actId="14100"/>
          <ac:spMkLst>
            <pc:docMk/>
            <pc:sldMk cId="128632686" sldId="256"/>
            <ac:spMk id="2" creationId="{00000000-0000-0000-0000-000000000000}"/>
          </ac:spMkLst>
        </pc:spChg>
        <pc:spChg chg="del mod">
          <ac:chgData name="Snizhana Oliinichenko (2406093)" userId="S::2406093@student.uwtsd.ac.uk::ec9ef06e-d097-486d-9322-fea5ae4f49df" providerId="AD" clId="Web-{7DDAE097-E5C3-2180-4C7D-9FDD760ED0FC}" dt="2024-09-08T17:01:21.673" v="43"/>
          <ac:spMkLst>
            <pc:docMk/>
            <pc:sldMk cId="128632686" sldId="256"/>
            <ac:spMk id="3" creationId="{00000000-0000-0000-0000-000000000000}"/>
          </ac:spMkLst>
        </pc:spChg>
        <pc:spChg chg="add del">
          <ac:chgData name="Snizhana Oliinichenko (2406093)" userId="S::2406093@student.uwtsd.ac.uk::ec9ef06e-d097-486d-9322-fea5ae4f49df" providerId="AD" clId="Web-{7DDAE097-E5C3-2180-4C7D-9FDD760ED0FC}" dt="2024-09-08T16:51:19.308" v="3"/>
          <ac:spMkLst>
            <pc:docMk/>
            <pc:sldMk cId="128632686" sldId="256"/>
            <ac:spMk id="8" creationId="{8C37C960-91F5-4F61-B2CD-8A037920720B}"/>
          </ac:spMkLst>
        </pc:spChg>
        <pc:spChg chg="add del">
          <ac:chgData name="Snizhana Oliinichenko (2406093)" userId="S::2406093@student.uwtsd.ac.uk::ec9ef06e-d097-486d-9322-fea5ae4f49df" providerId="AD" clId="Web-{7DDAE097-E5C3-2180-4C7D-9FDD760ED0FC}" dt="2024-09-08T16:51:16.589" v="1"/>
          <ac:spMkLst>
            <pc:docMk/>
            <pc:sldMk cId="128632686" sldId="256"/>
            <ac:spMk id="9" creationId="{3011B0B3-5679-4759-90B8-3B908C4CBD21}"/>
          </ac:spMkLst>
        </pc:spChg>
        <pc:spChg chg="add del">
          <ac:chgData name="Snizhana Oliinichenko (2406093)" userId="S::2406093@student.uwtsd.ac.uk::ec9ef06e-d097-486d-9322-fea5ae4f49df" providerId="AD" clId="Web-{7DDAE097-E5C3-2180-4C7D-9FDD760ED0FC}" dt="2024-09-08T16:56:10.053" v="12"/>
          <ac:spMkLst>
            <pc:docMk/>
            <pc:sldMk cId="128632686" sldId="256"/>
            <ac:spMk id="13" creationId="{82749E47-91E3-4256-A517-9E7E684EB4DF}"/>
          </ac:spMkLst>
        </pc:spChg>
        <pc:spChg chg="add del">
          <ac:chgData name="Snizhana Oliinichenko (2406093)" userId="S::2406093@student.uwtsd.ac.uk::ec9ef06e-d097-486d-9322-fea5ae4f49df" providerId="AD" clId="Web-{7DDAE097-E5C3-2180-4C7D-9FDD760ED0FC}" dt="2024-09-08T16:51:22.136" v="5"/>
          <ac:spMkLst>
            <pc:docMk/>
            <pc:sldMk cId="128632686" sldId="256"/>
            <ac:spMk id="15" creationId="{5964CBE2-084A-47DF-A704-CF5F6217B569}"/>
          </ac:spMkLst>
        </pc:spChg>
        <pc:spChg chg="add del">
          <ac:chgData name="Snizhana Oliinichenko (2406093)" userId="S::2406093@student.uwtsd.ac.uk::ec9ef06e-d097-486d-9322-fea5ae4f49df" providerId="AD" clId="Web-{7DDAE097-E5C3-2180-4C7D-9FDD760ED0FC}" dt="2024-09-08T16:56:10.053" v="12"/>
          <ac:spMkLst>
            <pc:docMk/>
            <pc:sldMk cId="128632686" sldId="256"/>
            <ac:spMk id="17" creationId="{3FCBF8AE-1318-4240-B3C3-A276ADFA57B5}"/>
          </ac:spMkLst>
        </pc:spChg>
        <pc:spChg chg="add del">
          <ac:chgData name="Snizhana Oliinichenko (2406093)" userId="S::2406093@student.uwtsd.ac.uk::ec9ef06e-d097-486d-9322-fea5ae4f49df" providerId="AD" clId="Web-{7DDAE097-E5C3-2180-4C7D-9FDD760ED0FC}" dt="2024-09-08T16:51:27.230" v="7"/>
          <ac:spMkLst>
            <pc:docMk/>
            <pc:sldMk cId="128632686" sldId="256"/>
            <ac:spMk id="18" creationId="{ECD84B89-83B1-AA44-B9BE-C68A3A346981}"/>
          </ac:spMkLst>
        </pc:spChg>
        <pc:spChg chg="add del">
          <ac:chgData name="Snizhana Oliinichenko (2406093)" userId="S::2406093@student.uwtsd.ac.uk::ec9ef06e-d097-486d-9322-fea5ae4f49df" providerId="AD" clId="Web-{7DDAE097-E5C3-2180-4C7D-9FDD760ED0FC}" dt="2024-09-08T16:51:27.230" v="7"/>
          <ac:spMkLst>
            <pc:docMk/>
            <pc:sldMk cId="128632686" sldId="256"/>
            <ac:spMk id="20" creationId="{DF3B9D9F-2555-4B2E-AD17-056B66596D5A}"/>
          </ac:spMkLst>
        </pc:spChg>
        <pc:spChg chg="add del">
          <ac:chgData name="Snizhana Oliinichenko (2406093)" userId="S::2406093@student.uwtsd.ac.uk::ec9ef06e-d097-486d-9322-fea5ae4f49df" providerId="AD" clId="Web-{7DDAE097-E5C3-2180-4C7D-9FDD760ED0FC}" dt="2024-09-08T16:51:30.355" v="9"/>
          <ac:spMkLst>
            <pc:docMk/>
            <pc:sldMk cId="128632686" sldId="256"/>
            <ac:spMk id="22" creationId="{1DB043B4-68C6-45B9-82AC-A5800EADB8DB}"/>
          </ac:spMkLst>
        </pc:spChg>
        <pc:spChg chg="add del">
          <ac:chgData name="Snizhana Oliinichenko (2406093)" userId="S::2406093@student.uwtsd.ac.uk::ec9ef06e-d097-486d-9322-fea5ae4f49df" providerId="AD" clId="Web-{7DDAE097-E5C3-2180-4C7D-9FDD760ED0FC}" dt="2024-09-08T16:51:30.355" v="9"/>
          <ac:spMkLst>
            <pc:docMk/>
            <pc:sldMk cId="128632686" sldId="256"/>
            <ac:spMk id="24" creationId="{5337EA23-6703-4C96-9EEB-A408CBDD67BD}"/>
          </ac:spMkLst>
        </pc:spChg>
        <pc:spChg chg="add del">
          <ac:chgData name="Snizhana Oliinichenko (2406093)" userId="S::2406093@student.uwtsd.ac.uk::ec9ef06e-d097-486d-9322-fea5ae4f49df" providerId="AD" clId="Web-{7DDAE097-E5C3-2180-4C7D-9FDD760ED0FC}" dt="2024-09-08T16:56:10.053" v="12"/>
          <ac:spMkLst>
            <pc:docMk/>
            <pc:sldMk cId="128632686" sldId="256"/>
            <ac:spMk id="26" creationId="{FED3E28F-E990-4EB1-BDE1-DEF2B7F98CF4}"/>
          </ac:spMkLst>
        </pc:spChg>
        <pc:spChg chg="add del">
          <ac:chgData name="Snizhana Oliinichenko (2406093)" userId="S::2406093@student.uwtsd.ac.uk::ec9ef06e-d097-486d-9322-fea5ae4f49df" providerId="AD" clId="Web-{7DDAE097-E5C3-2180-4C7D-9FDD760ED0FC}" dt="2024-09-08T16:56:10.053" v="12"/>
          <ac:spMkLst>
            <pc:docMk/>
            <pc:sldMk cId="128632686" sldId="256"/>
            <ac:spMk id="28" creationId="{F5CA07C1-041F-475C-9FC6-2E431653212E}"/>
          </ac:spMkLst>
        </pc:spChg>
        <pc:spChg chg="add del">
          <ac:chgData name="Snizhana Oliinichenko (2406093)" userId="S::2406093@student.uwtsd.ac.uk::ec9ef06e-d097-486d-9322-fea5ae4f49df" providerId="AD" clId="Web-{7DDAE097-E5C3-2180-4C7D-9FDD760ED0FC}" dt="2024-09-08T16:56:10.053" v="12"/>
          <ac:spMkLst>
            <pc:docMk/>
            <pc:sldMk cId="128632686" sldId="256"/>
            <ac:spMk id="29" creationId="{5A54E502-E41E-47D5-8AB9-683E3D3EEDC7}"/>
          </ac:spMkLst>
        </pc:spChg>
        <pc:spChg chg="add del">
          <ac:chgData name="Snizhana Oliinichenko (2406093)" userId="S::2406093@student.uwtsd.ac.uk::ec9ef06e-d097-486d-9322-fea5ae4f49df" providerId="AD" clId="Web-{7DDAE097-E5C3-2180-4C7D-9FDD760ED0FC}" dt="2024-09-08T17:02:29.770" v="54"/>
          <ac:spMkLst>
            <pc:docMk/>
            <pc:sldMk cId="128632686" sldId="256"/>
            <ac:spMk id="30" creationId="{D415F49B-3CBC-46CF-AFB5-988852D0479E}"/>
          </ac:spMkLst>
        </pc:spChg>
        <pc:spChg chg="add del">
          <ac:chgData name="Snizhana Oliinichenko (2406093)" userId="S::2406093@student.uwtsd.ac.uk::ec9ef06e-d097-486d-9322-fea5ae4f49df" providerId="AD" clId="Web-{7DDAE097-E5C3-2180-4C7D-9FDD760ED0FC}" dt="2024-09-08T17:02:29.770" v="54"/>
          <ac:spMkLst>
            <pc:docMk/>
            <pc:sldMk cId="128632686" sldId="256"/>
            <ac:spMk id="31" creationId="{83AF9C6E-31D5-480C-AE10-9BA3E4ED1A5B}"/>
          </ac:spMkLst>
        </pc:spChg>
        <pc:spChg chg="add del">
          <ac:chgData name="Snizhana Oliinichenko (2406093)" userId="S::2406093@student.uwtsd.ac.uk::ec9ef06e-d097-486d-9322-fea5ae4f49df" providerId="AD" clId="Web-{7DDAE097-E5C3-2180-4C7D-9FDD760ED0FC}" dt="2024-09-08T17:02:29.770" v="54"/>
          <ac:spMkLst>
            <pc:docMk/>
            <pc:sldMk cId="128632686" sldId="256"/>
            <ac:spMk id="32" creationId="{96A35EAA-ED80-4FF1-942C-82B1D483AF60}"/>
          </ac:spMkLst>
        </pc:spChg>
        <pc:spChg chg="add del">
          <ac:chgData name="Snizhana Oliinichenko (2406093)" userId="S::2406093@student.uwtsd.ac.uk::ec9ef06e-d097-486d-9322-fea5ae4f49df" providerId="AD" clId="Web-{7DDAE097-E5C3-2180-4C7D-9FDD760ED0FC}" dt="2024-09-08T17:02:29.770" v="54"/>
          <ac:spMkLst>
            <pc:docMk/>
            <pc:sldMk cId="128632686" sldId="256"/>
            <ac:spMk id="33" creationId="{31139EDA-9FCD-4FD3-9B08-FB9334D6B440}"/>
          </ac:spMkLst>
        </pc:spChg>
        <pc:spChg chg="add del">
          <ac:chgData name="Snizhana Oliinichenko (2406093)" userId="S::2406093@student.uwtsd.ac.uk::ec9ef06e-d097-486d-9322-fea5ae4f49df" providerId="AD" clId="Web-{7DDAE097-E5C3-2180-4C7D-9FDD760ED0FC}" dt="2024-09-08T17:01:21.673" v="43"/>
          <ac:spMkLst>
            <pc:docMk/>
            <pc:sldMk cId="128632686" sldId="256"/>
            <ac:spMk id="34" creationId="{83AF9C6E-31D5-480C-AE10-9BA3E4ED1A5B}"/>
          </ac:spMkLst>
        </pc:spChg>
        <pc:spChg chg="add del">
          <ac:chgData name="Snizhana Oliinichenko (2406093)" userId="S::2406093@student.uwtsd.ac.uk::ec9ef06e-d097-486d-9322-fea5ae4f49df" providerId="AD" clId="Web-{7DDAE097-E5C3-2180-4C7D-9FDD760ED0FC}" dt="2024-09-08T17:02:29.770" v="54"/>
          <ac:spMkLst>
            <pc:docMk/>
            <pc:sldMk cId="128632686" sldId="256"/>
            <ac:spMk id="35" creationId="{B7D6BE33-321E-4441-B77F-E78853B4E130}"/>
          </ac:spMkLst>
        </pc:spChg>
        <pc:spChg chg="add del">
          <ac:chgData name="Snizhana Oliinichenko (2406093)" userId="S::2406093@student.uwtsd.ac.uk::ec9ef06e-d097-486d-9322-fea5ae4f49df" providerId="AD" clId="Web-{7DDAE097-E5C3-2180-4C7D-9FDD760ED0FC}" dt="2024-09-08T17:01:21.673" v="43"/>
          <ac:spMkLst>
            <pc:docMk/>
            <pc:sldMk cId="128632686" sldId="256"/>
            <ac:spMk id="36" creationId="{61E5A1BA-E02A-4623-903A-482252B339D0}"/>
          </ac:spMkLst>
        </pc:spChg>
        <pc:spChg chg="add del">
          <ac:chgData name="Snizhana Oliinichenko (2406093)" userId="S::2406093@student.uwtsd.ac.uk::ec9ef06e-d097-486d-9322-fea5ae4f49df" providerId="AD" clId="Web-{7DDAE097-E5C3-2180-4C7D-9FDD760ED0FC}" dt="2024-09-08T17:02:29.770" v="54"/>
          <ac:spMkLst>
            <pc:docMk/>
            <pc:sldMk cId="128632686" sldId="256"/>
            <ac:spMk id="37" creationId="{6301153D-C81B-4396-AE40-D451E67A8518}"/>
          </ac:spMkLst>
        </pc:spChg>
        <pc:spChg chg="add del">
          <ac:chgData name="Snizhana Oliinichenko (2406093)" userId="S::2406093@student.uwtsd.ac.uk::ec9ef06e-d097-486d-9322-fea5ae4f49df" providerId="AD" clId="Web-{7DDAE097-E5C3-2180-4C7D-9FDD760ED0FC}" dt="2024-09-08T17:01:21.673" v="43"/>
          <ac:spMkLst>
            <pc:docMk/>
            <pc:sldMk cId="128632686" sldId="256"/>
            <ac:spMk id="38" creationId="{AD242FBE-2452-4D50-BD27-1EB4712B7D02}"/>
          </ac:spMkLst>
        </pc:spChg>
        <pc:spChg chg="add del">
          <ac:chgData name="Snizhana Oliinichenko (2406093)" userId="S::2406093@student.uwtsd.ac.uk::ec9ef06e-d097-486d-9322-fea5ae4f49df" providerId="AD" clId="Web-{7DDAE097-E5C3-2180-4C7D-9FDD760ED0FC}" dt="2024-09-08T17:01:21.673" v="43"/>
          <ac:spMkLst>
            <pc:docMk/>
            <pc:sldMk cId="128632686" sldId="256"/>
            <ac:spMk id="40" creationId="{FBB030FC-8E19-44AB-80DB-FFFB62D499F4}"/>
          </ac:spMkLst>
        </pc:spChg>
        <pc:spChg chg="add del">
          <ac:chgData name="Snizhana Oliinichenko (2406093)" userId="S::2406093@student.uwtsd.ac.uk::ec9ef06e-d097-486d-9322-fea5ae4f49df" providerId="AD" clId="Web-{7DDAE097-E5C3-2180-4C7D-9FDD760ED0FC}" dt="2024-09-08T17:01:21.673" v="43"/>
          <ac:spMkLst>
            <pc:docMk/>
            <pc:sldMk cId="128632686" sldId="256"/>
            <ac:spMk id="42" creationId="{F09459DE-CB78-4B7B-AEFE-A19FFB652096}"/>
          </ac:spMkLst>
        </pc:spChg>
        <pc:spChg chg="add del">
          <ac:chgData name="Snizhana Oliinichenko (2406093)" userId="S::2406093@student.uwtsd.ac.uk::ec9ef06e-d097-486d-9322-fea5ae4f49df" providerId="AD" clId="Web-{7DDAE097-E5C3-2180-4C7D-9FDD760ED0FC}" dt="2024-09-08T17:02:29.770" v="54"/>
          <ac:spMkLst>
            <pc:docMk/>
            <pc:sldMk cId="128632686" sldId="256"/>
            <ac:spMk id="44" creationId="{20808704-9D79-40EE-BB4E-6726C0E2BCA6}"/>
          </ac:spMkLst>
        </pc:spChg>
        <pc:spChg chg="add del">
          <ac:chgData name="Snizhana Oliinichenko (2406093)" userId="S::2406093@student.uwtsd.ac.uk::ec9ef06e-d097-486d-9322-fea5ae4f49df" providerId="AD" clId="Web-{7DDAE097-E5C3-2180-4C7D-9FDD760ED0FC}" dt="2024-09-08T17:02:29.770" v="54"/>
          <ac:spMkLst>
            <pc:docMk/>
            <pc:sldMk cId="128632686" sldId="256"/>
            <ac:spMk id="46" creationId="{7CCE7F25-65C1-4360-95FD-451887037B33}"/>
          </ac:spMkLst>
        </pc:spChg>
        <pc:spChg chg="add del">
          <ac:chgData name="Snizhana Oliinichenko (2406093)" userId="S::2406093@student.uwtsd.ac.uk::ec9ef06e-d097-486d-9322-fea5ae4f49df" providerId="AD" clId="Web-{7DDAE097-E5C3-2180-4C7D-9FDD760ED0FC}" dt="2024-09-08T17:02:34.020" v="56"/>
          <ac:spMkLst>
            <pc:docMk/>
            <pc:sldMk cId="128632686" sldId="256"/>
            <ac:spMk id="48" creationId="{96A35EAA-ED80-4FF1-942C-82B1D483AF60}"/>
          </ac:spMkLst>
        </pc:spChg>
        <pc:spChg chg="add del">
          <ac:chgData name="Snizhana Oliinichenko (2406093)" userId="S::2406093@student.uwtsd.ac.uk::ec9ef06e-d097-486d-9322-fea5ae4f49df" providerId="AD" clId="Web-{7DDAE097-E5C3-2180-4C7D-9FDD760ED0FC}" dt="2024-09-08T17:02:34.020" v="56"/>
          <ac:spMkLst>
            <pc:docMk/>
            <pc:sldMk cId="128632686" sldId="256"/>
            <ac:spMk id="49" creationId="{D415F49B-3CBC-46CF-AFB5-988852D0479E}"/>
          </ac:spMkLst>
        </pc:spChg>
        <pc:spChg chg="add del">
          <ac:chgData name="Snizhana Oliinichenko (2406093)" userId="S::2406093@student.uwtsd.ac.uk::ec9ef06e-d097-486d-9322-fea5ae4f49df" providerId="AD" clId="Web-{7DDAE097-E5C3-2180-4C7D-9FDD760ED0FC}" dt="2024-09-08T17:02:34.020" v="56"/>
          <ac:spMkLst>
            <pc:docMk/>
            <pc:sldMk cId="128632686" sldId="256"/>
            <ac:spMk id="50" creationId="{C413E3EA-0697-4735-994B-169F5FA2CFE2}"/>
          </ac:spMkLst>
        </pc:spChg>
        <pc:spChg chg="add del">
          <ac:chgData name="Snizhana Oliinichenko (2406093)" userId="S::2406093@student.uwtsd.ac.uk::ec9ef06e-d097-486d-9322-fea5ae4f49df" providerId="AD" clId="Web-{7DDAE097-E5C3-2180-4C7D-9FDD760ED0FC}" dt="2024-09-08T17:02:34.020" v="56"/>
          <ac:spMkLst>
            <pc:docMk/>
            <pc:sldMk cId="128632686" sldId="256"/>
            <ac:spMk id="51" creationId="{85BADB82-1D21-4A04-B348-FB9F793638A8}"/>
          </ac:spMkLst>
        </pc:spChg>
        <pc:spChg chg="add del">
          <ac:chgData name="Snizhana Oliinichenko (2406093)" userId="S::2406093@student.uwtsd.ac.uk::ec9ef06e-d097-486d-9322-fea5ae4f49df" providerId="AD" clId="Web-{7DDAE097-E5C3-2180-4C7D-9FDD760ED0FC}" dt="2024-09-08T17:02:34.020" v="56"/>
          <ac:spMkLst>
            <pc:docMk/>
            <pc:sldMk cId="128632686" sldId="256"/>
            <ac:spMk id="52" creationId="{9D9D598A-596E-4D80-9ADE-3CB6BA1AD045}"/>
          </ac:spMkLst>
        </pc:spChg>
        <pc:spChg chg="add del">
          <ac:chgData name="Snizhana Oliinichenko (2406093)" userId="S::2406093@student.uwtsd.ac.uk::ec9ef06e-d097-486d-9322-fea5ae4f49df" providerId="AD" clId="Web-{7DDAE097-E5C3-2180-4C7D-9FDD760ED0FC}" dt="2024-09-08T17:02:34.020" v="56"/>
          <ac:spMkLst>
            <pc:docMk/>
            <pc:sldMk cId="128632686" sldId="256"/>
            <ac:spMk id="53" creationId="{9C4B70C7-71FA-400C-B86E-DE58C7A8CE0F}"/>
          </ac:spMkLst>
        </pc:spChg>
        <pc:spChg chg="add del">
          <ac:chgData name="Snizhana Oliinichenko (2406093)" userId="S::2406093@student.uwtsd.ac.uk::ec9ef06e-d097-486d-9322-fea5ae4f49df" providerId="AD" clId="Web-{7DDAE097-E5C3-2180-4C7D-9FDD760ED0FC}" dt="2024-09-08T17:02:34.020" v="56"/>
          <ac:spMkLst>
            <pc:docMk/>
            <pc:sldMk cId="128632686" sldId="256"/>
            <ac:spMk id="54" creationId="{5E3AE992-5538-478F-B852-0E21C4B2F73A}"/>
          </ac:spMkLst>
        </pc:spChg>
        <pc:spChg chg="add">
          <ac:chgData name="Snizhana Oliinichenko (2406093)" userId="S::2406093@student.uwtsd.ac.uk::ec9ef06e-d097-486d-9322-fea5ae4f49df" providerId="AD" clId="Web-{7DDAE097-E5C3-2180-4C7D-9FDD760ED0FC}" dt="2024-09-08T17:02:34.020" v="57"/>
          <ac:spMkLst>
            <pc:docMk/>
            <pc:sldMk cId="128632686" sldId="256"/>
            <ac:spMk id="56" creationId="{96A35EAA-ED80-4FF1-942C-82B1D483AF60}"/>
          </ac:spMkLst>
        </pc:spChg>
        <pc:spChg chg="add">
          <ac:chgData name="Snizhana Oliinichenko (2406093)" userId="S::2406093@student.uwtsd.ac.uk::ec9ef06e-d097-486d-9322-fea5ae4f49df" providerId="AD" clId="Web-{7DDAE097-E5C3-2180-4C7D-9FDD760ED0FC}" dt="2024-09-08T17:02:34.020" v="57"/>
          <ac:spMkLst>
            <pc:docMk/>
            <pc:sldMk cId="128632686" sldId="256"/>
            <ac:spMk id="57" creationId="{D415F49B-3CBC-46CF-AFB5-988852D0479E}"/>
          </ac:spMkLst>
        </pc:spChg>
        <pc:spChg chg="add">
          <ac:chgData name="Snizhana Oliinichenko (2406093)" userId="S::2406093@student.uwtsd.ac.uk::ec9ef06e-d097-486d-9322-fea5ae4f49df" providerId="AD" clId="Web-{7DDAE097-E5C3-2180-4C7D-9FDD760ED0FC}" dt="2024-09-08T17:02:34.020" v="57"/>
          <ac:spMkLst>
            <pc:docMk/>
            <pc:sldMk cId="128632686" sldId="256"/>
            <ac:spMk id="58" creationId="{C413E3EA-0697-4735-994B-169F5FA2CFE2}"/>
          </ac:spMkLst>
        </pc:spChg>
        <pc:spChg chg="add">
          <ac:chgData name="Snizhana Oliinichenko (2406093)" userId="S::2406093@student.uwtsd.ac.uk::ec9ef06e-d097-486d-9322-fea5ae4f49df" providerId="AD" clId="Web-{7DDAE097-E5C3-2180-4C7D-9FDD760ED0FC}" dt="2024-09-08T17:02:34.020" v="57"/>
          <ac:spMkLst>
            <pc:docMk/>
            <pc:sldMk cId="128632686" sldId="256"/>
            <ac:spMk id="59" creationId="{1A253D7F-59E6-4CC0-8EC1-4344DBF69E26}"/>
          </ac:spMkLst>
        </pc:spChg>
        <pc:spChg chg="add">
          <ac:chgData name="Snizhana Oliinichenko (2406093)" userId="S::2406093@student.uwtsd.ac.uk::ec9ef06e-d097-486d-9322-fea5ae4f49df" providerId="AD" clId="Web-{7DDAE097-E5C3-2180-4C7D-9FDD760ED0FC}" dt="2024-09-08T17:02:34.020" v="57"/>
          <ac:spMkLst>
            <pc:docMk/>
            <pc:sldMk cId="128632686" sldId="256"/>
            <ac:spMk id="60" creationId="{3FF234AE-3E75-44CF-BD40-421D97ACEFC6}"/>
          </ac:spMkLst>
        </pc:spChg>
        <pc:grpChg chg="add del">
          <ac:chgData name="Snizhana Oliinichenko (2406093)" userId="S::2406093@student.uwtsd.ac.uk::ec9ef06e-d097-486d-9322-fea5ae4f49df" providerId="AD" clId="Web-{7DDAE097-E5C3-2180-4C7D-9FDD760ED0FC}" dt="2024-09-08T16:51:22.136" v="5"/>
          <ac:grpSpMkLst>
            <pc:docMk/>
            <pc:sldMk cId="128632686" sldId="256"/>
            <ac:grpSpMk id="10" creationId="{648ED110-4482-40CA-9CCB-3A3DF37D55DF}"/>
          </ac:grpSpMkLst>
        </pc:grpChg>
        <pc:picChg chg="add del">
          <ac:chgData name="Snizhana Oliinichenko (2406093)" userId="S::2406093@student.uwtsd.ac.uk::ec9ef06e-d097-486d-9322-fea5ae4f49df" providerId="AD" clId="Web-{7DDAE097-E5C3-2180-4C7D-9FDD760ED0FC}" dt="2024-09-08T16:51:16.589" v="1"/>
          <ac:picMkLst>
            <pc:docMk/>
            <pc:sldMk cId="128632686" sldId="256"/>
            <ac:picMk id="4" creationId="{58640584-A669-BF3A-C178-79BDE25B6908}"/>
          </ac:picMkLst>
        </pc:picChg>
        <pc:picChg chg="add mod ord">
          <ac:chgData name="Snizhana Oliinichenko (2406093)" userId="S::2406093@student.uwtsd.ac.uk::ec9ef06e-d097-486d-9322-fea5ae4f49df" providerId="AD" clId="Web-{7DDAE097-E5C3-2180-4C7D-9FDD760ED0FC}" dt="2024-09-08T17:02:34.020" v="57"/>
          <ac:picMkLst>
            <pc:docMk/>
            <pc:sldMk cId="128632686" sldId="256"/>
            <ac:picMk id="5" creationId="{888F3024-C295-BEA6-5110-C2C250D98099}"/>
          </ac:picMkLst>
        </pc:picChg>
        <pc:picChg chg="add del">
          <ac:chgData name="Snizhana Oliinichenko (2406093)" userId="S::2406093@student.uwtsd.ac.uk::ec9ef06e-d097-486d-9322-fea5ae4f49df" providerId="AD" clId="Web-{7DDAE097-E5C3-2180-4C7D-9FDD760ED0FC}" dt="2024-09-08T16:51:27.230" v="7"/>
          <ac:picMkLst>
            <pc:docMk/>
            <pc:sldMk cId="128632686" sldId="256"/>
            <ac:picMk id="19" creationId="{BE38A6F1-8E7B-C521-D5BA-EA174BA931A9}"/>
          </ac:picMkLst>
        </pc:picChg>
        <pc:picChg chg="add del">
          <ac:chgData name="Snizhana Oliinichenko (2406093)" userId="S::2406093@student.uwtsd.ac.uk::ec9ef06e-d097-486d-9322-fea5ae4f49df" providerId="AD" clId="Web-{7DDAE097-E5C3-2180-4C7D-9FDD760ED0FC}" dt="2024-09-08T16:51:30.355" v="9"/>
          <ac:picMkLst>
            <pc:docMk/>
            <pc:sldMk cId="128632686" sldId="256"/>
            <ac:picMk id="23" creationId="{79CAE514-D96D-CAD2-2CA9-DE497DADE271}"/>
          </ac:picMkLst>
        </pc:picChg>
        <pc:picChg chg="add mod ord">
          <ac:chgData name="Snizhana Oliinichenko (2406093)" userId="S::2406093@student.uwtsd.ac.uk::ec9ef06e-d097-486d-9322-fea5ae4f49df" providerId="AD" clId="Web-{7DDAE097-E5C3-2180-4C7D-9FDD760ED0FC}" dt="2024-09-08T17:02:34.020" v="57"/>
          <ac:picMkLst>
            <pc:docMk/>
            <pc:sldMk cId="128632686" sldId="256"/>
            <ac:picMk id="27" creationId="{2DCDB9B3-0C43-4B20-011D-50DCDB88FF0E}"/>
          </ac:picMkLst>
        </pc:picChg>
        <pc:cxnChg chg="add del">
          <ac:chgData name="Snizhana Oliinichenko (2406093)" userId="S::2406093@student.uwtsd.ac.uk::ec9ef06e-d097-486d-9322-fea5ae4f49df" providerId="AD" clId="Web-{7DDAE097-E5C3-2180-4C7D-9FDD760ED0FC}" dt="2024-09-08T16:51:16.589" v="1"/>
          <ac:cxnSpMkLst>
            <pc:docMk/>
            <pc:sldMk cId="128632686" sldId="256"/>
            <ac:cxnSpMk id="11" creationId="{32E97E5C-7A5F-424E-AAE4-654396E90799}"/>
          </ac:cxnSpMkLst>
        </pc:cxnChg>
      </pc:sldChg>
      <pc:sldMasterChg chg="add del addSldLayout delSldLayout">
        <pc:chgData name="Snizhana Oliinichenko (2406093)" userId="S::2406093@student.uwtsd.ac.uk::ec9ef06e-d097-486d-9322-fea5ae4f49df" providerId="AD" clId="Web-{7DDAE097-E5C3-2180-4C7D-9FDD760ED0FC}" dt="2024-09-08T16:51:30.449" v="10"/>
        <pc:sldMasterMkLst>
          <pc:docMk/>
          <pc:sldMasterMk cId="0" sldId="2147483648"/>
        </pc:sldMasterMkLst>
        <pc:sldLayoutChg chg="add del">
          <pc:chgData name="Snizhana Oliinichenko (2406093)" userId="S::2406093@student.uwtsd.ac.uk::ec9ef06e-d097-486d-9322-fea5ae4f49df" providerId="AD" clId="Web-{7DDAE097-E5C3-2180-4C7D-9FDD760ED0FC}" dt="2024-09-08T16:51:30.449" v="10"/>
          <pc:sldLayoutMkLst>
            <pc:docMk/>
            <pc:sldMasterMk cId="0" sldId="2147483648"/>
            <pc:sldLayoutMk cId="0" sldId="2147483649"/>
          </pc:sldLayoutMkLst>
        </pc:sldLayoutChg>
        <pc:sldLayoutChg chg="add del">
          <pc:chgData name="Snizhana Oliinichenko (2406093)" userId="S::2406093@student.uwtsd.ac.uk::ec9ef06e-d097-486d-9322-fea5ae4f49df" providerId="AD" clId="Web-{7DDAE097-E5C3-2180-4C7D-9FDD760ED0FC}" dt="2024-09-08T16:51:30.449" v="10"/>
          <pc:sldLayoutMkLst>
            <pc:docMk/>
            <pc:sldMasterMk cId="0" sldId="2147483648"/>
            <pc:sldLayoutMk cId="0" sldId="2147483650"/>
          </pc:sldLayoutMkLst>
        </pc:sldLayoutChg>
        <pc:sldLayoutChg chg="add del">
          <pc:chgData name="Snizhana Oliinichenko (2406093)" userId="S::2406093@student.uwtsd.ac.uk::ec9ef06e-d097-486d-9322-fea5ae4f49df" providerId="AD" clId="Web-{7DDAE097-E5C3-2180-4C7D-9FDD760ED0FC}" dt="2024-09-08T16:51:30.449" v="10"/>
          <pc:sldLayoutMkLst>
            <pc:docMk/>
            <pc:sldMasterMk cId="0" sldId="2147483648"/>
            <pc:sldLayoutMk cId="0" sldId="2147483651"/>
          </pc:sldLayoutMkLst>
        </pc:sldLayoutChg>
        <pc:sldLayoutChg chg="add del">
          <pc:chgData name="Snizhana Oliinichenko (2406093)" userId="S::2406093@student.uwtsd.ac.uk::ec9ef06e-d097-486d-9322-fea5ae4f49df" providerId="AD" clId="Web-{7DDAE097-E5C3-2180-4C7D-9FDD760ED0FC}" dt="2024-09-08T16:51:30.449" v="10"/>
          <pc:sldLayoutMkLst>
            <pc:docMk/>
            <pc:sldMasterMk cId="0" sldId="2147483648"/>
            <pc:sldLayoutMk cId="0" sldId="2147483652"/>
          </pc:sldLayoutMkLst>
        </pc:sldLayoutChg>
        <pc:sldLayoutChg chg="add del">
          <pc:chgData name="Snizhana Oliinichenko (2406093)" userId="S::2406093@student.uwtsd.ac.uk::ec9ef06e-d097-486d-9322-fea5ae4f49df" providerId="AD" clId="Web-{7DDAE097-E5C3-2180-4C7D-9FDD760ED0FC}" dt="2024-09-08T16:51:30.449" v="10"/>
          <pc:sldLayoutMkLst>
            <pc:docMk/>
            <pc:sldMasterMk cId="0" sldId="2147483648"/>
            <pc:sldLayoutMk cId="0" sldId="2147483653"/>
          </pc:sldLayoutMkLst>
        </pc:sldLayoutChg>
        <pc:sldLayoutChg chg="add del">
          <pc:chgData name="Snizhana Oliinichenko (2406093)" userId="S::2406093@student.uwtsd.ac.uk::ec9ef06e-d097-486d-9322-fea5ae4f49df" providerId="AD" clId="Web-{7DDAE097-E5C3-2180-4C7D-9FDD760ED0FC}" dt="2024-09-08T16:51:30.449" v="10"/>
          <pc:sldLayoutMkLst>
            <pc:docMk/>
            <pc:sldMasterMk cId="0" sldId="2147483648"/>
            <pc:sldLayoutMk cId="0" sldId="2147483654"/>
          </pc:sldLayoutMkLst>
        </pc:sldLayoutChg>
        <pc:sldLayoutChg chg="add del">
          <pc:chgData name="Snizhana Oliinichenko (2406093)" userId="S::2406093@student.uwtsd.ac.uk::ec9ef06e-d097-486d-9322-fea5ae4f49df" providerId="AD" clId="Web-{7DDAE097-E5C3-2180-4C7D-9FDD760ED0FC}" dt="2024-09-08T16:51:30.449" v="10"/>
          <pc:sldLayoutMkLst>
            <pc:docMk/>
            <pc:sldMasterMk cId="0" sldId="2147483648"/>
            <pc:sldLayoutMk cId="0" sldId="2147483655"/>
          </pc:sldLayoutMkLst>
        </pc:sldLayoutChg>
        <pc:sldLayoutChg chg="add del">
          <pc:chgData name="Snizhana Oliinichenko (2406093)" userId="S::2406093@student.uwtsd.ac.uk::ec9ef06e-d097-486d-9322-fea5ae4f49df" providerId="AD" clId="Web-{7DDAE097-E5C3-2180-4C7D-9FDD760ED0FC}" dt="2024-09-08T16:51:30.449" v="10"/>
          <pc:sldLayoutMkLst>
            <pc:docMk/>
            <pc:sldMasterMk cId="0" sldId="2147483648"/>
            <pc:sldLayoutMk cId="0" sldId="2147483656"/>
          </pc:sldLayoutMkLst>
        </pc:sldLayoutChg>
        <pc:sldLayoutChg chg="add del">
          <pc:chgData name="Snizhana Oliinichenko (2406093)" userId="S::2406093@student.uwtsd.ac.uk::ec9ef06e-d097-486d-9322-fea5ae4f49df" providerId="AD" clId="Web-{7DDAE097-E5C3-2180-4C7D-9FDD760ED0FC}" dt="2024-09-08T16:51:30.449" v="10"/>
          <pc:sldLayoutMkLst>
            <pc:docMk/>
            <pc:sldMasterMk cId="0" sldId="2147483648"/>
            <pc:sldLayoutMk cId="0" sldId="2147483657"/>
          </pc:sldLayoutMkLst>
        </pc:sldLayoutChg>
        <pc:sldLayoutChg chg="add del">
          <pc:chgData name="Snizhana Oliinichenko (2406093)" userId="S::2406093@student.uwtsd.ac.uk::ec9ef06e-d097-486d-9322-fea5ae4f49df" providerId="AD" clId="Web-{7DDAE097-E5C3-2180-4C7D-9FDD760ED0FC}" dt="2024-09-08T16:51:30.449" v="10"/>
          <pc:sldLayoutMkLst>
            <pc:docMk/>
            <pc:sldMasterMk cId="0" sldId="2147483648"/>
            <pc:sldLayoutMk cId="0" sldId="2147483658"/>
          </pc:sldLayoutMkLst>
        </pc:sldLayoutChg>
        <pc:sldLayoutChg chg="add del">
          <pc:chgData name="Snizhana Oliinichenko (2406093)" userId="S::2406093@student.uwtsd.ac.uk::ec9ef06e-d097-486d-9322-fea5ae4f49df" providerId="AD" clId="Web-{7DDAE097-E5C3-2180-4C7D-9FDD760ED0FC}" dt="2024-09-08T16:51:30.449" v="10"/>
          <pc:sldLayoutMkLst>
            <pc:docMk/>
            <pc:sldMasterMk cId="0" sldId="2147483648"/>
            <pc:sldLayoutMk cId="0" sldId="2147483659"/>
          </pc:sldLayoutMkLst>
        </pc:sldLayoutChg>
      </pc:sldMasterChg>
      <pc:sldMasterChg chg="add del replId addSldLayout delSldLayout">
        <pc:chgData name="Snizhana Oliinichenko (2406093)" userId="S::2406093@student.uwtsd.ac.uk::ec9ef06e-d097-486d-9322-fea5ae4f49df" providerId="AD" clId="Web-{7DDAE097-E5C3-2180-4C7D-9FDD760ED0FC}" dt="2024-09-08T16:51:16.589" v="1"/>
        <pc:sldMasterMkLst>
          <pc:docMk/>
          <pc:sldMasterMk cId="4133011821" sldId="2147483660"/>
        </pc:sldMasterMkLst>
        <pc:sldLayoutChg chg="add del">
          <pc:chgData name="Snizhana Oliinichenko (2406093)" userId="S::2406093@student.uwtsd.ac.uk::ec9ef06e-d097-486d-9322-fea5ae4f49df" providerId="AD" clId="Web-{7DDAE097-E5C3-2180-4C7D-9FDD760ED0FC}" dt="2024-09-08T16:51:16.589" v="1"/>
          <pc:sldLayoutMkLst>
            <pc:docMk/>
            <pc:sldMasterMk cId="4133011821" sldId="2147483660"/>
            <pc:sldLayoutMk cId="629137186" sldId="2147483661"/>
          </pc:sldLayoutMkLst>
        </pc:sldLayoutChg>
        <pc:sldLayoutChg chg="add del replId">
          <pc:chgData name="Snizhana Oliinichenko (2406093)" userId="S::2406093@student.uwtsd.ac.uk::ec9ef06e-d097-486d-9322-fea5ae4f49df" providerId="AD" clId="Web-{7DDAE097-E5C3-2180-4C7D-9FDD760ED0FC}" dt="2024-09-08T16:51:16.589" v="1"/>
          <pc:sldLayoutMkLst>
            <pc:docMk/>
            <pc:sldMasterMk cId="4133011821" sldId="2147483660"/>
            <pc:sldLayoutMk cId="2305017857" sldId="2147483662"/>
          </pc:sldLayoutMkLst>
        </pc:sldLayoutChg>
        <pc:sldLayoutChg chg="add del replId">
          <pc:chgData name="Snizhana Oliinichenko (2406093)" userId="S::2406093@student.uwtsd.ac.uk::ec9ef06e-d097-486d-9322-fea5ae4f49df" providerId="AD" clId="Web-{7DDAE097-E5C3-2180-4C7D-9FDD760ED0FC}" dt="2024-09-08T16:51:16.589" v="1"/>
          <pc:sldLayoutMkLst>
            <pc:docMk/>
            <pc:sldMasterMk cId="4133011821" sldId="2147483660"/>
            <pc:sldLayoutMk cId="3509604412" sldId="2147483663"/>
          </pc:sldLayoutMkLst>
        </pc:sldLayoutChg>
        <pc:sldLayoutChg chg="add del replId">
          <pc:chgData name="Snizhana Oliinichenko (2406093)" userId="S::2406093@student.uwtsd.ac.uk::ec9ef06e-d097-486d-9322-fea5ae4f49df" providerId="AD" clId="Web-{7DDAE097-E5C3-2180-4C7D-9FDD760ED0FC}" dt="2024-09-08T16:51:16.589" v="1"/>
          <pc:sldLayoutMkLst>
            <pc:docMk/>
            <pc:sldMasterMk cId="4133011821" sldId="2147483660"/>
            <pc:sldLayoutMk cId="2212545072" sldId="2147483664"/>
          </pc:sldLayoutMkLst>
        </pc:sldLayoutChg>
        <pc:sldLayoutChg chg="add del replId">
          <pc:chgData name="Snizhana Oliinichenko (2406093)" userId="S::2406093@student.uwtsd.ac.uk::ec9ef06e-d097-486d-9322-fea5ae4f49df" providerId="AD" clId="Web-{7DDAE097-E5C3-2180-4C7D-9FDD760ED0FC}" dt="2024-09-08T16:51:16.589" v="1"/>
          <pc:sldLayoutMkLst>
            <pc:docMk/>
            <pc:sldMasterMk cId="4133011821" sldId="2147483660"/>
            <pc:sldLayoutMk cId="3720056413" sldId="2147483665"/>
          </pc:sldLayoutMkLst>
        </pc:sldLayoutChg>
        <pc:sldLayoutChg chg="add del replId">
          <pc:chgData name="Snizhana Oliinichenko (2406093)" userId="S::2406093@student.uwtsd.ac.uk::ec9ef06e-d097-486d-9322-fea5ae4f49df" providerId="AD" clId="Web-{7DDAE097-E5C3-2180-4C7D-9FDD760ED0FC}" dt="2024-09-08T16:51:16.589" v="1"/>
          <pc:sldLayoutMkLst>
            <pc:docMk/>
            <pc:sldMasterMk cId="4133011821" sldId="2147483660"/>
            <pc:sldLayoutMk cId="1785631251" sldId="2147483666"/>
          </pc:sldLayoutMkLst>
        </pc:sldLayoutChg>
        <pc:sldLayoutChg chg="add del replId">
          <pc:chgData name="Snizhana Oliinichenko (2406093)" userId="S::2406093@student.uwtsd.ac.uk::ec9ef06e-d097-486d-9322-fea5ae4f49df" providerId="AD" clId="Web-{7DDAE097-E5C3-2180-4C7D-9FDD760ED0FC}" dt="2024-09-08T16:51:16.589" v="1"/>
          <pc:sldLayoutMkLst>
            <pc:docMk/>
            <pc:sldMasterMk cId="4133011821" sldId="2147483660"/>
            <pc:sldLayoutMk cId="3300045240" sldId="2147483667"/>
          </pc:sldLayoutMkLst>
        </pc:sldLayoutChg>
        <pc:sldLayoutChg chg="add del replId">
          <pc:chgData name="Snizhana Oliinichenko (2406093)" userId="S::2406093@student.uwtsd.ac.uk::ec9ef06e-d097-486d-9322-fea5ae4f49df" providerId="AD" clId="Web-{7DDAE097-E5C3-2180-4C7D-9FDD760ED0FC}" dt="2024-09-08T16:51:16.589" v="1"/>
          <pc:sldLayoutMkLst>
            <pc:docMk/>
            <pc:sldMasterMk cId="4133011821" sldId="2147483660"/>
            <pc:sldLayoutMk cId="1549292097" sldId="2147483668"/>
          </pc:sldLayoutMkLst>
        </pc:sldLayoutChg>
        <pc:sldLayoutChg chg="add del replId">
          <pc:chgData name="Snizhana Oliinichenko (2406093)" userId="S::2406093@student.uwtsd.ac.uk::ec9ef06e-d097-486d-9322-fea5ae4f49df" providerId="AD" clId="Web-{7DDAE097-E5C3-2180-4C7D-9FDD760ED0FC}" dt="2024-09-08T16:51:16.589" v="1"/>
          <pc:sldLayoutMkLst>
            <pc:docMk/>
            <pc:sldMasterMk cId="4133011821" sldId="2147483660"/>
            <pc:sldLayoutMk cId="2715052826" sldId="2147483669"/>
          </pc:sldLayoutMkLst>
        </pc:sldLayoutChg>
        <pc:sldLayoutChg chg="add del replId">
          <pc:chgData name="Snizhana Oliinichenko (2406093)" userId="S::2406093@student.uwtsd.ac.uk::ec9ef06e-d097-486d-9322-fea5ae4f49df" providerId="AD" clId="Web-{7DDAE097-E5C3-2180-4C7D-9FDD760ED0FC}" dt="2024-09-08T16:51:16.589" v="1"/>
          <pc:sldLayoutMkLst>
            <pc:docMk/>
            <pc:sldMasterMk cId="4133011821" sldId="2147483660"/>
            <pc:sldLayoutMk cId="400083857" sldId="2147483670"/>
          </pc:sldLayoutMkLst>
        </pc:sldLayoutChg>
        <pc:sldLayoutChg chg="add del replId">
          <pc:chgData name="Snizhana Oliinichenko (2406093)" userId="S::2406093@student.uwtsd.ac.uk::ec9ef06e-d097-486d-9322-fea5ae4f49df" providerId="AD" clId="Web-{7DDAE097-E5C3-2180-4C7D-9FDD760ED0FC}" dt="2024-09-08T16:51:16.589" v="1"/>
          <pc:sldLayoutMkLst>
            <pc:docMk/>
            <pc:sldMasterMk cId="4133011821" sldId="2147483660"/>
            <pc:sldLayoutMk cId="618676524" sldId="2147483671"/>
          </pc:sldLayoutMkLst>
        </pc:sldLayoutChg>
      </pc:sldMasterChg>
      <pc:sldMasterChg chg="add del addSldLayout delSldLayout">
        <pc:chgData name="Snizhana Oliinichenko (2406093)" userId="S::2406093@student.uwtsd.ac.uk::ec9ef06e-d097-486d-9322-fea5ae4f49df" providerId="AD" clId="Web-{7DDAE097-E5C3-2180-4C7D-9FDD760ED0FC}" dt="2024-09-08T16:51:19.308" v="3"/>
        <pc:sldMasterMkLst>
          <pc:docMk/>
          <pc:sldMasterMk cId="3635472159" sldId="2147483673"/>
        </pc:sldMasterMkLst>
        <pc:sldLayoutChg chg="add del">
          <pc:chgData name="Snizhana Oliinichenko (2406093)" userId="S::2406093@student.uwtsd.ac.uk::ec9ef06e-d097-486d-9322-fea5ae4f49df" providerId="AD" clId="Web-{7DDAE097-E5C3-2180-4C7D-9FDD760ED0FC}" dt="2024-09-08T16:51:19.308" v="3"/>
          <pc:sldLayoutMkLst>
            <pc:docMk/>
            <pc:sldMasterMk cId="3635472159" sldId="2147483673"/>
            <pc:sldLayoutMk cId="2046951440" sldId="2147483662"/>
          </pc:sldLayoutMkLst>
        </pc:sldLayoutChg>
        <pc:sldLayoutChg chg="add del">
          <pc:chgData name="Snizhana Oliinichenko (2406093)" userId="S::2406093@student.uwtsd.ac.uk::ec9ef06e-d097-486d-9322-fea5ae4f49df" providerId="AD" clId="Web-{7DDAE097-E5C3-2180-4C7D-9FDD760ED0FC}" dt="2024-09-08T16:51:19.308" v="3"/>
          <pc:sldLayoutMkLst>
            <pc:docMk/>
            <pc:sldMasterMk cId="3635472159" sldId="2147483673"/>
            <pc:sldLayoutMk cId="858367523" sldId="2147483663"/>
          </pc:sldLayoutMkLst>
        </pc:sldLayoutChg>
        <pc:sldLayoutChg chg="add del">
          <pc:chgData name="Snizhana Oliinichenko (2406093)" userId="S::2406093@student.uwtsd.ac.uk::ec9ef06e-d097-486d-9322-fea5ae4f49df" providerId="AD" clId="Web-{7DDAE097-E5C3-2180-4C7D-9FDD760ED0FC}" dt="2024-09-08T16:51:19.308" v="3"/>
          <pc:sldLayoutMkLst>
            <pc:docMk/>
            <pc:sldMasterMk cId="3635472159" sldId="2147483673"/>
            <pc:sldLayoutMk cId="3704222458" sldId="2147483664"/>
          </pc:sldLayoutMkLst>
        </pc:sldLayoutChg>
        <pc:sldLayoutChg chg="add del">
          <pc:chgData name="Snizhana Oliinichenko (2406093)" userId="S::2406093@student.uwtsd.ac.uk::ec9ef06e-d097-486d-9322-fea5ae4f49df" providerId="AD" clId="Web-{7DDAE097-E5C3-2180-4C7D-9FDD760ED0FC}" dt="2024-09-08T16:51:19.308" v="3"/>
          <pc:sldLayoutMkLst>
            <pc:docMk/>
            <pc:sldMasterMk cId="3635472159" sldId="2147483673"/>
            <pc:sldLayoutMk cId="3993249515" sldId="2147483665"/>
          </pc:sldLayoutMkLst>
        </pc:sldLayoutChg>
        <pc:sldLayoutChg chg="add del">
          <pc:chgData name="Snizhana Oliinichenko (2406093)" userId="S::2406093@student.uwtsd.ac.uk::ec9ef06e-d097-486d-9322-fea5ae4f49df" providerId="AD" clId="Web-{7DDAE097-E5C3-2180-4C7D-9FDD760ED0FC}" dt="2024-09-08T16:51:19.308" v="3"/>
          <pc:sldLayoutMkLst>
            <pc:docMk/>
            <pc:sldMasterMk cId="3635472159" sldId="2147483673"/>
            <pc:sldLayoutMk cId="116203374" sldId="2147483666"/>
          </pc:sldLayoutMkLst>
        </pc:sldLayoutChg>
        <pc:sldLayoutChg chg="add del">
          <pc:chgData name="Snizhana Oliinichenko (2406093)" userId="S::2406093@student.uwtsd.ac.uk::ec9ef06e-d097-486d-9322-fea5ae4f49df" providerId="AD" clId="Web-{7DDAE097-E5C3-2180-4C7D-9FDD760ED0FC}" dt="2024-09-08T16:51:19.308" v="3"/>
          <pc:sldLayoutMkLst>
            <pc:docMk/>
            <pc:sldMasterMk cId="3635472159" sldId="2147483673"/>
            <pc:sldLayoutMk cId="3114844203" sldId="2147483667"/>
          </pc:sldLayoutMkLst>
        </pc:sldLayoutChg>
        <pc:sldLayoutChg chg="add del">
          <pc:chgData name="Snizhana Oliinichenko (2406093)" userId="S::2406093@student.uwtsd.ac.uk::ec9ef06e-d097-486d-9322-fea5ae4f49df" providerId="AD" clId="Web-{7DDAE097-E5C3-2180-4C7D-9FDD760ED0FC}" dt="2024-09-08T16:51:19.308" v="3"/>
          <pc:sldLayoutMkLst>
            <pc:docMk/>
            <pc:sldMasterMk cId="3635472159" sldId="2147483673"/>
            <pc:sldLayoutMk cId="576029374" sldId="2147483668"/>
          </pc:sldLayoutMkLst>
        </pc:sldLayoutChg>
        <pc:sldLayoutChg chg="add del">
          <pc:chgData name="Snizhana Oliinichenko (2406093)" userId="S::2406093@student.uwtsd.ac.uk::ec9ef06e-d097-486d-9322-fea5ae4f49df" providerId="AD" clId="Web-{7DDAE097-E5C3-2180-4C7D-9FDD760ED0FC}" dt="2024-09-08T16:51:19.308" v="3"/>
          <pc:sldLayoutMkLst>
            <pc:docMk/>
            <pc:sldMasterMk cId="3635472159" sldId="2147483673"/>
            <pc:sldLayoutMk cId="3972149614" sldId="2147483669"/>
          </pc:sldLayoutMkLst>
        </pc:sldLayoutChg>
        <pc:sldLayoutChg chg="add del">
          <pc:chgData name="Snizhana Oliinichenko (2406093)" userId="S::2406093@student.uwtsd.ac.uk::ec9ef06e-d097-486d-9322-fea5ae4f49df" providerId="AD" clId="Web-{7DDAE097-E5C3-2180-4C7D-9FDD760ED0FC}" dt="2024-09-08T16:51:19.308" v="3"/>
          <pc:sldLayoutMkLst>
            <pc:docMk/>
            <pc:sldMasterMk cId="3635472159" sldId="2147483673"/>
            <pc:sldLayoutMk cId="3337307101" sldId="2147483670"/>
          </pc:sldLayoutMkLst>
        </pc:sldLayoutChg>
        <pc:sldLayoutChg chg="add del">
          <pc:chgData name="Snizhana Oliinichenko (2406093)" userId="S::2406093@student.uwtsd.ac.uk::ec9ef06e-d097-486d-9322-fea5ae4f49df" providerId="AD" clId="Web-{7DDAE097-E5C3-2180-4C7D-9FDD760ED0FC}" dt="2024-09-08T16:51:19.308" v="3"/>
          <pc:sldLayoutMkLst>
            <pc:docMk/>
            <pc:sldMasterMk cId="3635472159" sldId="2147483673"/>
            <pc:sldLayoutMk cId="3187915205" sldId="2147483671"/>
          </pc:sldLayoutMkLst>
        </pc:sldLayoutChg>
        <pc:sldLayoutChg chg="add del">
          <pc:chgData name="Snizhana Oliinichenko (2406093)" userId="S::2406093@student.uwtsd.ac.uk::ec9ef06e-d097-486d-9322-fea5ae4f49df" providerId="AD" clId="Web-{7DDAE097-E5C3-2180-4C7D-9FDD760ED0FC}" dt="2024-09-08T16:51:19.308" v="3"/>
          <pc:sldLayoutMkLst>
            <pc:docMk/>
            <pc:sldMasterMk cId="3635472159" sldId="2147483673"/>
            <pc:sldLayoutMk cId="264476405" sldId="2147483672"/>
          </pc:sldLayoutMkLst>
        </pc:sldLayoutChg>
      </pc:sldMasterChg>
      <pc:sldMasterChg chg="add del addSldLayout delSldLayout">
        <pc:chgData name="Snizhana Oliinichenko (2406093)" userId="S::2406093@student.uwtsd.ac.uk::ec9ef06e-d097-486d-9322-fea5ae4f49df" providerId="AD" clId="Web-{7DDAE097-E5C3-2180-4C7D-9FDD760ED0FC}" dt="2024-09-08T16:51:22.136" v="5"/>
        <pc:sldMasterMkLst>
          <pc:docMk/>
          <pc:sldMasterMk cId="364233655" sldId="2147483699"/>
        </pc:sldMasterMkLst>
        <pc:sldLayoutChg chg="add del">
          <pc:chgData name="Snizhana Oliinichenko (2406093)" userId="S::2406093@student.uwtsd.ac.uk::ec9ef06e-d097-486d-9322-fea5ae4f49df" providerId="AD" clId="Web-{7DDAE097-E5C3-2180-4C7D-9FDD760ED0FC}" dt="2024-09-08T16:51:22.136" v="5"/>
          <pc:sldLayoutMkLst>
            <pc:docMk/>
            <pc:sldMasterMk cId="364233655" sldId="2147483699"/>
            <pc:sldLayoutMk cId="3264760635" sldId="2147483688"/>
          </pc:sldLayoutMkLst>
        </pc:sldLayoutChg>
        <pc:sldLayoutChg chg="add del">
          <pc:chgData name="Snizhana Oliinichenko (2406093)" userId="S::2406093@student.uwtsd.ac.uk::ec9ef06e-d097-486d-9322-fea5ae4f49df" providerId="AD" clId="Web-{7DDAE097-E5C3-2180-4C7D-9FDD760ED0FC}" dt="2024-09-08T16:51:22.136" v="5"/>
          <pc:sldLayoutMkLst>
            <pc:docMk/>
            <pc:sldMasterMk cId="364233655" sldId="2147483699"/>
            <pc:sldLayoutMk cId="2601490902" sldId="2147483689"/>
          </pc:sldLayoutMkLst>
        </pc:sldLayoutChg>
        <pc:sldLayoutChg chg="add del">
          <pc:chgData name="Snizhana Oliinichenko (2406093)" userId="S::2406093@student.uwtsd.ac.uk::ec9ef06e-d097-486d-9322-fea5ae4f49df" providerId="AD" clId="Web-{7DDAE097-E5C3-2180-4C7D-9FDD760ED0FC}" dt="2024-09-08T16:51:22.136" v="5"/>
          <pc:sldLayoutMkLst>
            <pc:docMk/>
            <pc:sldMasterMk cId="364233655" sldId="2147483699"/>
            <pc:sldLayoutMk cId="2277517511" sldId="2147483690"/>
          </pc:sldLayoutMkLst>
        </pc:sldLayoutChg>
        <pc:sldLayoutChg chg="add del">
          <pc:chgData name="Snizhana Oliinichenko (2406093)" userId="S::2406093@student.uwtsd.ac.uk::ec9ef06e-d097-486d-9322-fea5ae4f49df" providerId="AD" clId="Web-{7DDAE097-E5C3-2180-4C7D-9FDD760ED0FC}" dt="2024-09-08T16:51:22.136" v="5"/>
          <pc:sldLayoutMkLst>
            <pc:docMk/>
            <pc:sldMasterMk cId="364233655" sldId="2147483699"/>
            <pc:sldLayoutMk cId="3879246553" sldId="2147483691"/>
          </pc:sldLayoutMkLst>
        </pc:sldLayoutChg>
        <pc:sldLayoutChg chg="add del">
          <pc:chgData name="Snizhana Oliinichenko (2406093)" userId="S::2406093@student.uwtsd.ac.uk::ec9ef06e-d097-486d-9322-fea5ae4f49df" providerId="AD" clId="Web-{7DDAE097-E5C3-2180-4C7D-9FDD760ED0FC}" dt="2024-09-08T16:51:22.136" v="5"/>
          <pc:sldLayoutMkLst>
            <pc:docMk/>
            <pc:sldMasterMk cId="364233655" sldId="2147483699"/>
            <pc:sldLayoutMk cId="3989609583" sldId="2147483692"/>
          </pc:sldLayoutMkLst>
        </pc:sldLayoutChg>
        <pc:sldLayoutChg chg="add del">
          <pc:chgData name="Snizhana Oliinichenko (2406093)" userId="S::2406093@student.uwtsd.ac.uk::ec9ef06e-d097-486d-9322-fea5ae4f49df" providerId="AD" clId="Web-{7DDAE097-E5C3-2180-4C7D-9FDD760ED0FC}" dt="2024-09-08T16:51:22.136" v="5"/>
          <pc:sldLayoutMkLst>
            <pc:docMk/>
            <pc:sldMasterMk cId="364233655" sldId="2147483699"/>
            <pc:sldLayoutMk cId="1429305140" sldId="2147483693"/>
          </pc:sldLayoutMkLst>
        </pc:sldLayoutChg>
        <pc:sldLayoutChg chg="add del">
          <pc:chgData name="Snizhana Oliinichenko (2406093)" userId="S::2406093@student.uwtsd.ac.uk::ec9ef06e-d097-486d-9322-fea5ae4f49df" providerId="AD" clId="Web-{7DDAE097-E5C3-2180-4C7D-9FDD760ED0FC}" dt="2024-09-08T16:51:22.136" v="5"/>
          <pc:sldLayoutMkLst>
            <pc:docMk/>
            <pc:sldMasterMk cId="364233655" sldId="2147483699"/>
            <pc:sldLayoutMk cId="2224136349" sldId="2147483694"/>
          </pc:sldLayoutMkLst>
        </pc:sldLayoutChg>
        <pc:sldLayoutChg chg="add del">
          <pc:chgData name="Snizhana Oliinichenko (2406093)" userId="S::2406093@student.uwtsd.ac.uk::ec9ef06e-d097-486d-9322-fea5ae4f49df" providerId="AD" clId="Web-{7DDAE097-E5C3-2180-4C7D-9FDD760ED0FC}" dt="2024-09-08T16:51:22.136" v="5"/>
          <pc:sldLayoutMkLst>
            <pc:docMk/>
            <pc:sldMasterMk cId="364233655" sldId="2147483699"/>
            <pc:sldLayoutMk cId="2847872382" sldId="2147483695"/>
          </pc:sldLayoutMkLst>
        </pc:sldLayoutChg>
        <pc:sldLayoutChg chg="add del">
          <pc:chgData name="Snizhana Oliinichenko (2406093)" userId="S::2406093@student.uwtsd.ac.uk::ec9ef06e-d097-486d-9322-fea5ae4f49df" providerId="AD" clId="Web-{7DDAE097-E5C3-2180-4C7D-9FDD760ED0FC}" dt="2024-09-08T16:51:22.136" v="5"/>
          <pc:sldLayoutMkLst>
            <pc:docMk/>
            <pc:sldMasterMk cId="364233655" sldId="2147483699"/>
            <pc:sldLayoutMk cId="1971216215" sldId="2147483696"/>
          </pc:sldLayoutMkLst>
        </pc:sldLayoutChg>
        <pc:sldLayoutChg chg="add del">
          <pc:chgData name="Snizhana Oliinichenko (2406093)" userId="S::2406093@student.uwtsd.ac.uk::ec9ef06e-d097-486d-9322-fea5ae4f49df" providerId="AD" clId="Web-{7DDAE097-E5C3-2180-4C7D-9FDD760ED0FC}" dt="2024-09-08T16:51:22.136" v="5"/>
          <pc:sldLayoutMkLst>
            <pc:docMk/>
            <pc:sldMasterMk cId="364233655" sldId="2147483699"/>
            <pc:sldLayoutMk cId="1869414134" sldId="2147483697"/>
          </pc:sldLayoutMkLst>
        </pc:sldLayoutChg>
        <pc:sldLayoutChg chg="add del">
          <pc:chgData name="Snizhana Oliinichenko (2406093)" userId="S::2406093@student.uwtsd.ac.uk::ec9ef06e-d097-486d-9322-fea5ae4f49df" providerId="AD" clId="Web-{7DDAE097-E5C3-2180-4C7D-9FDD760ED0FC}" dt="2024-09-08T16:51:22.136" v="5"/>
          <pc:sldLayoutMkLst>
            <pc:docMk/>
            <pc:sldMasterMk cId="364233655" sldId="2147483699"/>
            <pc:sldLayoutMk cId="2674016949" sldId="2147483698"/>
          </pc:sldLayoutMkLst>
        </pc:sldLayoutChg>
      </pc:sldMasterChg>
      <pc:sldMasterChg chg="add del addSldLayout delSldLayout">
        <pc:chgData name="Snizhana Oliinichenko (2406093)" userId="S::2406093@student.uwtsd.ac.uk::ec9ef06e-d097-486d-9322-fea5ae4f49df" providerId="AD" clId="Web-{7DDAE097-E5C3-2180-4C7D-9FDD760ED0FC}" dt="2024-09-08T16:51:27.230" v="7"/>
        <pc:sldMasterMkLst>
          <pc:docMk/>
          <pc:sldMasterMk cId="2985215628" sldId="2147483712"/>
        </pc:sldMasterMkLst>
        <pc:sldLayoutChg chg="add del">
          <pc:chgData name="Snizhana Oliinichenko (2406093)" userId="S::2406093@student.uwtsd.ac.uk::ec9ef06e-d097-486d-9322-fea5ae4f49df" providerId="AD" clId="Web-{7DDAE097-E5C3-2180-4C7D-9FDD760ED0FC}" dt="2024-09-08T16:51:27.230" v="7"/>
          <pc:sldLayoutMkLst>
            <pc:docMk/>
            <pc:sldMasterMk cId="2985215628" sldId="2147483712"/>
            <pc:sldLayoutMk cId="1230472265" sldId="2147483701"/>
          </pc:sldLayoutMkLst>
        </pc:sldLayoutChg>
        <pc:sldLayoutChg chg="add del">
          <pc:chgData name="Snizhana Oliinichenko (2406093)" userId="S::2406093@student.uwtsd.ac.uk::ec9ef06e-d097-486d-9322-fea5ae4f49df" providerId="AD" clId="Web-{7DDAE097-E5C3-2180-4C7D-9FDD760ED0FC}" dt="2024-09-08T16:51:27.230" v="7"/>
          <pc:sldLayoutMkLst>
            <pc:docMk/>
            <pc:sldMasterMk cId="2985215628" sldId="2147483712"/>
            <pc:sldLayoutMk cId="1620947581" sldId="2147483702"/>
          </pc:sldLayoutMkLst>
        </pc:sldLayoutChg>
        <pc:sldLayoutChg chg="add del">
          <pc:chgData name="Snizhana Oliinichenko (2406093)" userId="S::2406093@student.uwtsd.ac.uk::ec9ef06e-d097-486d-9322-fea5ae4f49df" providerId="AD" clId="Web-{7DDAE097-E5C3-2180-4C7D-9FDD760ED0FC}" dt="2024-09-08T16:51:27.230" v="7"/>
          <pc:sldLayoutMkLst>
            <pc:docMk/>
            <pc:sldMasterMk cId="2985215628" sldId="2147483712"/>
            <pc:sldLayoutMk cId="4202401088" sldId="2147483703"/>
          </pc:sldLayoutMkLst>
        </pc:sldLayoutChg>
        <pc:sldLayoutChg chg="add del">
          <pc:chgData name="Snizhana Oliinichenko (2406093)" userId="S::2406093@student.uwtsd.ac.uk::ec9ef06e-d097-486d-9322-fea5ae4f49df" providerId="AD" clId="Web-{7DDAE097-E5C3-2180-4C7D-9FDD760ED0FC}" dt="2024-09-08T16:51:27.230" v="7"/>
          <pc:sldLayoutMkLst>
            <pc:docMk/>
            <pc:sldMasterMk cId="2985215628" sldId="2147483712"/>
            <pc:sldLayoutMk cId="3603385835" sldId="2147483704"/>
          </pc:sldLayoutMkLst>
        </pc:sldLayoutChg>
        <pc:sldLayoutChg chg="add del">
          <pc:chgData name="Snizhana Oliinichenko (2406093)" userId="S::2406093@student.uwtsd.ac.uk::ec9ef06e-d097-486d-9322-fea5ae4f49df" providerId="AD" clId="Web-{7DDAE097-E5C3-2180-4C7D-9FDD760ED0FC}" dt="2024-09-08T16:51:27.230" v="7"/>
          <pc:sldLayoutMkLst>
            <pc:docMk/>
            <pc:sldMasterMk cId="2985215628" sldId="2147483712"/>
            <pc:sldLayoutMk cId="3614589786" sldId="2147483705"/>
          </pc:sldLayoutMkLst>
        </pc:sldLayoutChg>
        <pc:sldLayoutChg chg="add del">
          <pc:chgData name="Snizhana Oliinichenko (2406093)" userId="S::2406093@student.uwtsd.ac.uk::ec9ef06e-d097-486d-9322-fea5ae4f49df" providerId="AD" clId="Web-{7DDAE097-E5C3-2180-4C7D-9FDD760ED0FC}" dt="2024-09-08T16:51:27.230" v="7"/>
          <pc:sldLayoutMkLst>
            <pc:docMk/>
            <pc:sldMasterMk cId="2985215628" sldId="2147483712"/>
            <pc:sldLayoutMk cId="3884305847" sldId="2147483706"/>
          </pc:sldLayoutMkLst>
        </pc:sldLayoutChg>
        <pc:sldLayoutChg chg="add del">
          <pc:chgData name="Snizhana Oliinichenko (2406093)" userId="S::2406093@student.uwtsd.ac.uk::ec9ef06e-d097-486d-9322-fea5ae4f49df" providerId="AD" clId="Web-{7DDAE097-E5C3-2180-4C7D-9FDD760ED0FC}" dt="2024-09-08T16:51:27.230" v="7"/>
          <pc:sldLayoutMkLst>
            <pc:docMk/>
            <pc:sldMasterMk cId="2985215628" sldId="2147483712"/>
            <pc:sldLayoutMk cId="2903900593" sldId="2147483707"/>
          </pc:sldLayoutMkLst>
        </pc:sldLayoutChg>
        <pc:sldLayoutChg chg="add del">
          <pc:chgData name="Snizhana Oliinichenko (2406093)" userId="S::2406093@student.uwtsd.ac.uk::ec9ef06e-d097-486d-9322-fea5ae4f49df" providerId="AD" clId="Web-{7DDAE097-E5C3-2180-4C7D-9FDD760ED0FC}" dt="2024-09-08T16:51:27.230" v="7"/>
          <pc:sldLayoutMkLst>
            <pc:docMk/>
            <pc:sldMasterMk cId="2985215628" sldId="2147483712"/>
            <pc:sldLayoutMk cId="2041298389" sldId="2147483708"/>
          </pc:sldLayoutMkLst>
        </pc:sldLayoutChg>
        <pc:sldLayoutChg chg="add del">
          <pc:chgData name="Snizhana Oliinichenko (2406093)" userId="S::2406093@student.uwtsd.ac.uk::ec9ef06e-d097-486d-9322-fea5ae4f49df" providerId="AD" clId="Web-{7DDAE097-E5C3-2180-4C7D-9FDD760ED0FC}" dt="2024-09-08T16:51:27.230" v="7"/>
          <pc:sldLayoutMkLst>
            <pc:docMk/>
            <pc:sldMasterMk cId="2985215628" sldId="2147483712"/>
            <pc:sldLayoutMk cId="112427685" sldId="2147483709"/>
          </pc:sldLayoutMkLst>
        </pc:sldLayoutChg>
        <pc:sldLayoutChg chg="add del">
          <pc:chgData name="Snizhana Oliinichenko (2406093)" userId="S::2406093@student.uwtsd.ac.uk::ec9ef06e-d097-486d-9322-fea5ae4f49df" providerId="AD" clId="Web-{7DDAE097-E5C3-2180-4C7D-9FDD760ED0FC}" dt="2024-09-08T16:51:27.230" v="7"/>
          <pc:sldLayoutMkLst>
            <pc:docMk/>
            <pc:sldMasterMk cId="2985215628" sldId="2147483712"/>
            <pc:sldLayoutMk cId="2980000225" sldId="2147483710"/>
          </pc:sldLayoutMkLst>
        </pc:sldLayoutChg>
        <pc:sldLayoutChg chg="add del">
          <pc:chgData name="Snizhana Oliinichenko (2406093)" userId="S::2406093@student.uwtsd.ac.uk::ec9ef06e-d097-486d-9322-fea5ae4f49df" providerId="AD" clId="Web-{7DDAE097-E5C3-2180-4C7D-9FDD760ED0FC}" dt="2024-09-08T16:51:27.230" v="7"/>
          <pc:sldLayoutMkLst>
            <pc:docMk/>
            <pc:sldMasterMk cId="2985215628" sldId="2147483712"/>
            <pc:sldLayoutMk cId="549137393" sldId="2147483711"/>
          </pc:sldLayoutMkLst>
        </pc:sldLayoutChg>
      </pc:sldMasterChg>
      <pc:sldMasterChg chg="add del addSldLayout delSldLayout">
        <pc:chgData name="Snizhana Oliinichenko (2406093)" userId="S::2406093@student.uwtsd.ac.uk::ec9ef06e-d097-486d-9322-fea5ae4f49df" providerId="AD" clId="Web-{7DDAE097-E5C3-2180-4C7D-9FDD760ED0FC}" dt="2024-09-08T16:51:30.355" v="9"/>
        <pc:sldMasterMkLst>
          <pc:docMk/>
          <pc:sldMasterMk cId="2532454027" sldId="2147483725"/>
        </pc:sldMasterMkLst>
        <pc:sldLayoutChg chg="add del">
          <pc:chgData name="Snizhana Oliinichenko (2406093)" userId="S::2406093@student.uwtsd.ac.uk::ec9ef06e-d097-486d-9322-fea5ae4f49df" providerId="AD" clId="Web-{7DDAE097-E5C3-2180-4C7D-9FDD760ED0FC}" dt="2024-09-08T16:51:30.355" v="9"/>
          <pc:sldLayoutMkLst>
            <pc:docMk/>
            <pc:sldMasterMk cId="2532454027" sldId="2147483725"/>
            <pc:sldLayoutMk cId="1614633804" sldId="2147483714"/>
          </pc:sldLayoutMkLst>
        </pc:sldLayoutChg>
        <pc:sldLayoutChg chg="add del">
          <pc:chgData name="Snizhana Oliinichenko (2406093)" userId="S::2406093@student.uwtsd.ac.uk::ec9ef06e-d097-486d-9322-fea5ae4f49df" providerId="AD" clId="Web-{7DDAE097-E5C3-2180-4C7D-9FDD760ED0FC}" dt="2024-09-08T16:51:30.355" v="9"/>
          <pc:sldLayoutMkLst>
            <pc:docMk/>
            <pc:sldMasterMk cId="2532454027" sldId="2147483725"/>
            <pc:sldLayoutMk cId="2740882271" sldId="2147483715"/>
          </pc:sldLayoutMkLst>
        </pc:sldLayoutChg>
        <pc:sldLayoutChg chg="add del">
          <pc:chgData name="Snizhana Oliinichenko (2406093)" userId="S::2406093@student.uwtsd.ac.uk::ec9ef06e-d097-486d-9322-fea5ae4f49df" providerId="AD" clId="Web-{7DDAE097-E5C3-2180-4C7D-9FDD760ED0FC}" dt="2024-09-08T16:51:30.355" v="9"/>
          <pc:sldLayoutMkLst>
            <pc:docMk/>
            <pc:sldMasterMk cId="2532454027" sldId="2147483725"/>
            <pc:sldLayoutMk cId="3997787379" sldId="2147483716"/>
          </pc:sldLayoutMkLst>
        </pc:sldLayoutChg>
        <pc:sldLayoutChg chg="add del">
          <pc:chgData name="Snizhana Oliinichenko (2406093)" userId="S::2406093@student.uwtsd.ac.uk::ec9ef06e-d097-486d-9322-fea5ae4f49df" providerId="AD" clId="Web-{7DDAE097-E5C3-2180-4C7D-9FDD760ED0FC}" dt="2024-09-08T16:51:30.355" v="9"/>
          <pc:sldLayoutMkLst>
            <pc:docMk/>
            <pc:sldMasterMk cId="2532454027" sldId="2147483725"/>
            <pc:sldLayoutMk cId="2967420442" sldId="2147483717"/>
          </pc:sldLayoutMkLst>
        </pc:sldLayoutChg>
        <pc:sldLayoutChg chg="add del">
          <pc:chgData name="Snizhana Oliinichenko (2406093)" userId="S::2406093@student.uwtsd.ac.uk::ec9ef06e-d097-486d-9322-fea5ae4f49df" providerId="AD" clId="Web-{7DDAE097-E5C3-2180-4C7D-9FDD760ED0FC}" dt="2024-09-08T16:51:30.355" v="9"/>
          <pc:sldLayoutMkLst>
            <pc:docMk/>
            <pc:sldMasterMk cId="2532454027" sldId="2147483725"/>
            <pc:sldLayoutMk cId="573092886" sldId="2147483718"/>
          </pc:sldLayoutMkLst>
        </pc:sldLayoutChg>
        <pc:sldLayoutChg chg="add del">
          <pc:chgData name="Snizhana Oliinichenko (2406093)" userId="S::2406093@student.uwtsd.ac.uk::ec9ef06e-d097-486d-9322-fea5ae4f49df" providerId="AD" clId="Web-{7DDAE097-E5C3-2180-4C7D-9FDD760ED0FC}" dt="2024-09-08T16:51:30.355" v="9"/>
          <pc:sldLayoutMkLst>
            <pc:docMk/>
            <pc:sldMasterMk cId="2532454027" sldId="2147483725"/>
            <pc:sldLayoutMk cId="3165085215" sldId="2147483719"/>
          </pc:sldLayoutMkLst>
        </pc:sldLayoutChg>
        <pc:sldLayoutChg chg="add del">
          <pc:chgData name="Snizhana Oliinichenko (2406093)" userId="S::2406093@student.uwtsd.ac.uk::ec9ef06e-d097-486d-9322-fea5ae4f49df" providerId="AD" clId="Web-{7DDAE097-E5C3-2180-4C7D-9FDD760ED0FC}" dt="2024-09-08T16:51:30.355" v="9"/>
          <pc:sldLayoutMkLst>
            <pc:docMk/>
            <pc:sldMasterMk cId="2532454027" sldId="2147483725"/>
            <pc:sldLayoutMk cId="3987185471" sldId="2147483720"/>
          </pc:sldLayoutMkLst>
        </pc:sldLayoutChg>
        <pc:sldLayoutChg chg="add del">
          <pc:chgData name="Snizhana Oliinichenko (2406093)" userId="S::2406093@student.uwtsd.ac.uk::ec9ef06e-d097-486d-9322-fea5ae4f49df" providerId="AD" clId="Web-{7DDAE097-E5C3-2180-4C7D-9FDD760ED0FC}" dt="2024-09-08T16:51:30.355" v="9"/>
          <pc:sldLayoutMkLst>
            <pc:docMk/>
            <pc:sldMasterMk cId="2532454027" sldId="2147483725"/>
            <pc:sldLayoutMk cId="2772396962" sldId="2147483721"/>
          </pc:sldLayoutMkLst>
        </pc:sldLayoutChg>
        <pc:sldLayoutChg chg="add del">
          <pc:chgData name="Snizhana Oliinichenko (2406093)" userId="S::2406093@student.uwtsd.ac.uk::ec9ef06e-d097-486d-9322-fea5ae4f49df" providerId="AD" clId="Web-{7DDAE097-E5C3-2180-4C7D-9FDD760ED0FC}" dt="2024-09-08T16:51:30.355" v="9"/>
          <pc:sldLayoutMkLst>
            <pc:docMk/>
            <pc:sldMasterMk cId="2532454027" sldId="2147483725"/>
            <pc:sldLayoutMk cId="654428863" sldId="2147483722"/>
          </pc:sldLayoutMkLst>
        </pc:sldLayoutChg>
        <pc:sldLayoutChg chg="add del">
          <pc:chgData name="Snizhana Oliinichenko (2406093)" userId="S::2406093@student.uwtsd.ac.uk::ec9ef06e-d097-486d-9322-fea5ae4f49df" providerId="AD" clId="Web-{7DDAE097-E5C3-2180-4C7D-9FDD760ED0FC}" dt="2024-09-08T16:51:30.355" v="9"/>
          <pc:sldLayoutMkLst>
            <pc:docMk/>
            <pc:sldMasterMk cId="2532454027" sldId="2147483725"/>
            <pc:sldLayoutMk cId="22831298" sldId="2147483723"/>
          </pc:sldLayoutMkLst>
        </pc:sldLayoutChg>
        <pc:sldLayoutChg chg="add del">
          <pc:chgData name="Snizhana Oliinichenko (2406093)" userId="S::2406093@student.uwtsd.ac.uk::ec9ef06e-d097-486d-9322-fea5ae4f49df" providerId="AD" clId="Web-{7DDAE097-E5C3-2180-4C7D-9FDD760ED0FC}" dt="2024-09-08T16:51:30.355" v="9"/>
          <pc:sldLayoutMkLst>
            <pc:docMk/>
            <pc:sldMasterMk cId="2532454027" sldId="2147483725"/>
            <pc:sldLayoutMk cId="1019654161" sldId="2147483724"/>
          </pc:sldLayoutMkLst>
        </pc:sldLayoutChg>
      </pc:sldMasterChg>
      <pc:sldMasterChg chg="add addSldLayout">
        <pc:chgData name="Snizhana Oliinichenko (2406093)" userId="S::2406093@student.uwtsd.ac.uk::ec9ef06e-d097-486d-9322-fea5ae4f49df" providerId="AD" clId="Web-{7DDAE097-E5C3-2180-4C7D-9FDD760ED0FC}" dt="2024-09-08T16:51:30.449" v="10"/>
        <pc:sldMasterMkLst>
          <pc:docMk/>
          <pc:sldMasterMk cId="2722782169" sldId="2147483738"/>
        </pc:sldMasterMkLst>
        <pc:sldLayoutChg chg="add">
          <pc:chgData name="Snizhana Oliinichenko (2406093)" userId="S::2406093@student.uwtsd.ac.uk::ec9ef06e-d097-486d-9322-fea5ae4f49df" providerId="AD" clId="Web-{7DDAE097-E5C3-2180-4C7D-9FDD760ED0FC}" dt="2024-09-08T16:51:30.449" v="10"/>
          <pc:sldLayoutMkLst>
            <pc:docMk/>
            <pc:sldMasterMk cId="2722782169" sldId="2147483738"/>
            <pc:sldLayoutMk cId="1169340134" sldId="2147483727"/>
          </pc:sldLayoutMkLst>
        </pc:sldLayoutChg>
        <pc:sldLayoutChg chg="add">
          <pc:chgData name="Snizhana Oliinichenko (2406093)" userId="S::2406093@student.uwtsd.ac.uk::ec9ef06e-d097-486d-9322-fea5ae4f49df" providerId="AD" clId="Web-{7DDAE097-E5C3-2180-4C7D-9FDD760ED0FC}" dt="2024-09-08T16:51:30.449" v="10"/>
          <pc:sldLayoutMkLst>
            <pc:docMk/>
            <pc:sldMasterMk cId="2722782169" sldId="2147483738"/>
            <pc:sldLayoutMk cId="3264341090" sldId="2147483728"/>
          </pc:sldLayoutMkLst>
        </pc:sldLayoutChg>
        <pc:sldLayoutChg chg="add">
          <pc:chgData name="Snizhana Oliinichenko (2406093)" userId="S::2406093@student.uwtsd.ac.uk::ec9ef06e-d097-486d-9322-fea5ae4f49df" providerId="AD" clId="Web-{7DDAE097-E5C3-2180-4C7D-9FDD760ED0FC}" dt="2024-09-08T16:51:30.449" v="10"/>
          <pc:sldLayoutMkLst>
            <pc:docMk/>
            <pc:sldMasterMk cId="2722782169" sldId="2147483738"/>
            <pc:sldLayoutMk cId="2015032587" sldId="2147483729"/>
          </pc:sldLayoutMkLst>
        </pc:sldLayoutChg>
        <pc:sldLayoutChg chg="add">
          <pc:chgData name="Snizhana Oliinichenko (2406093)" userId="S::2406093@student.uwtsd.ac.uk::ec9ef06e-d097-486d-9322-fea5ae4f49df" providerId="AD" clId="Web-{7DDAE097-E5C3-2180-4C7D-9FDD760ED0FC}" dt="2024-09-08T16:51:30.449" v="10"/>
          <pc:sldLayoutMkLst>
            <pc:docMk/>
            <pc:sldMasterMk cId="2722782169" sldId="2147483738"/>
            <pc:sldLayoutMk cId="2889591723" sldId="2147483730"/>
          </pc:sldLayoutMkLst>
        </pc:sldLayoutChg>
        <pc:sldLayoutChg chg="add">
          <pc:chgData name="Snizhana Oliinichenko (2406093)" userId="S::2406093@student.uwtsd.ac.uk::ec9ef06e-d097-486d-9322-fea5ae4f49df" providerId="AD" clId="Web-{7DDAE097-E5C3-2180-4C7D-9FDD760ED0FC}" dt="2024-09-08T16:51:30.449" v="10"/>
          <pc:sldLayoutMkLst>
            <pc:docMk/>
            <pc:sldMasterMk cId="2722782169" sldId="2147483738"/>
            <pc:sldLayoutMk cId="1356332107" sldId="2147483731"/>
          </pc:sldLayoutMkLst>
        </pc:sldLayoutChg>
        <pc:sldLayoutChg chg="add">
          <pc:chgData name="Snizhana Oliinichenko (2406093)" userId="S::2406093@student.uwtsd.ac.uk::ec9ef06e-d097-486d-9322-fea5ae4f49df" providerId="AD" clId="Web-{7DDAE097-E5C3-2180-4C7D-9FDD760ED0FC}" dt="2024-09-08T16:51:30.449" v="10"/>
          <pc:sldLayoutMkLst>
            <pc:docMk/>
            <pc:sldMasterMk cId="2722782169" sldId="2147483738"/>
            <pc:sldLayoutMk cId="3799432596" sldId="2147483732"/>
          </pc:sldLayoutMkLst>
        </pc:sldLayoutChg>
        <pc:sldLayoutChg chg="add">
          <pc:chgData name="Snizhana Oliinichenko (2406093)" userId="S::2406093@student.uwtsd.ac.uk::ec9ef06e-d097-486d-9322-fea5ae4f49df" providerId="AD" clId="Web-{7DDAE097-E5C3-2180-4C7D-9FDD760ED0FC}" dt="2024-09-08T16:51:30.449" v="10"/>
          <pc:sldLayoutMkLst>
            <pc:docMk/>
            <pc:sldMasterMk cId="2722782169" sldId="2147483738"/>
            <pc:sldLayoutMk cId="3102651781" sldId="2147483733"/>
          </pc:sldLayoutMkLst>
        </pc:sldLayoutChg>
        <pc:sldLayoutChg chg="add">
          <pc:chgData name="Snizhana Oliinichenko (2406093)" userId="S::2406093@student.uwtsd.ac.uk::ec9ef06e-d097-486d-9322-fea5ae4f49df" providerId="AD" clId="Web-{7DDAE097-E5C3-2180-4C7D-9FDD760ED0FC}" dt="2024-09-08T16:51:30.449" v="10"/>
          <pc:sldLayoutMkLst>
            <pc:docMk/>
            <pc:sldMasterMk cId="2722782169" sldId="2147483738"/>
            <pc:sldLayoutMk cId="2500951934" sldId="2147483734"/>
          </pc:sldLayoutMkLst>
        </pc:sldLayoutChg>
        <pc:sldLayoutChg chg="add">
          <pc:chgData name="Snizhana Oliinichenko (2406093)" userId="S::2406093@student.uwtsd.ac.uk::ec9ef06e-d097-486d-9322-fea5ae4f49df" providerId="AD" clId="Web-{7DDAE097-E5C3-2180-4C7D-9FDD760ED0FC}" dt="2024-09-08T16:51:30.449" v="10"/>
          <pc:sldLayoutMkLst>
            <pc:docMk/>
            <pc:sldMasterMk cId="2722782169" sldId="2147483738"/>
            <pc:sldLayoutMk cId="2597430705" sldId="2147483735"/>
          </pc:sldLayoutMkLst>
        </pc:sldLayoutChg>
        <pc:sldLayoutChg chg="add">
          <pc:chgData name="Snizhana Oliinichenko (2406093)" userId="S::2406093@student.uwtsd.ac.uk::ec9ef06e-d097-486d-9322-fea5ae4f49df" providerId="AD" clId="Web-{7DDAE097-E5C3-2180-4C7D-9FDD760ED0FC}" dt="2024-09-08T16:51:30.449" v="10"/>
          <pc:sldLayoutMkLst>
            <pc:docMk/>
            <pc:sldMasterMk cId="2722782169" sldId="2147483738"/>
            <pc:sldLayoutMk cId="3301505672" sldId="2147483736"/>
          </pc:sldLayoutMkLst>
        </pc:sldLayoutChg>
        <pc:sldLayoutChg chg="add">
          <pc:chgData name="Snizhana Oliinichenko (2406093)" userId="S::2406093@student.uwtsd.ac.uk::ec9ef06e-d097-486d-9322-fea5ae4f49df" providerId="AD" clId="Web-{7DDAE097-E5C3-2180-4C7D-9FDD760ED0FC}" dt="2024-09-08T16:51:30.449" v="10"/>
          <pc:sldLayoutMkLst>
            <pc:docMk/>
            <pc:sldMasterMk cId="2722782169" sldId="2147483738"/>
            <pc:sldLayoutMk cId="3787174048" sldId="2147483737"/>
          </pc:sldLayoutMkLst>
        </pc:sldLayoutChg>
      </pc:sldMasterChg>
    </pc:docChg>
  </pc:docChgLst>
  <pc:docChgLst>
    <pc:chgData name="Snizhana Oliinichenko (2406093)" userId="S::2406093@student.uwtsd.ac.uk::ec9ef06e-d097-486d-9322-fea5ae4f49df" providerId="AD" clId="Web-{F67AC28D-50F7-422A-EF95-F05EB6F36347}"/>
    <pc:docChg chg="sldOrd">
      <pc:chgData name="Snizhana Oliinichenko (2406093)" userId="S::2406093@student.uwtsd.ac.uk::ec9ef06e-d097-486d-9322-fea5ae4f49df" providerId="AD" clId="Web-{F67AC28D-50F7-422A-EF95-F05EB6F36347}" dt="2024-09-23T12:40:31.074" v="0"/>
      <pc:docMkLst>
        <pc:docMk/>
      </pc:docMkLst>
      <pc:sldChg chg="ord">
        <pc:chgData name="Snizhana Oliinichenko (2406093)" userId="S::2406093@student.uwtsd.ac.uk::ec9ef06e-d097-486d-9322-fea5ae4f49df" providerId="AD" clId="Web-{F67AC28D-50F7-422A-EF95-F05EB6F36347}" dt="2024-09-23T12:40:31.074" v="0"/>
        <pc:sldMkLst>
          <pc:docMk/>
          <pc:sldMk cId="825672914" sldId="267"/>
        </pc:sldMkLst>
      </pc:sldChg>
    </pc:docChg>
  </pc:docChgLst>
  <pc:docChgLst>
    <pc:chgData name="Snizhana Oliinichenko (2406093)" userId="S::2406093@student.uwtsd.ac.uk::ec9ef06e-d097-486d-9322-fea5ae4f49df" providerId="AD" clId="Web-{B935A373-C1EB-E9F6-1506-96DA195BA2B9}"/>
    <pc:docChg chg="addSld delSld">
      <pc:chgData name="Snizhana Oliinichenko (2406093)" userId="S::2406093@student.uwtsd.ac.uk::ec9ef06e-d097-486d-9322-fea5ae4f49df" providerId="AD" clId="Web-{B935A373-C1EB-E9F6-1506-96DA195BA2B9}" dt="2024-10-11T00:20:41.414" v="3"/>
      <pc:docMkLst>
        <pc:docMk/>
      </pc:docMkLst>
      <pc:sldChg chg="del">
        <pc:chgData name="Snizhana Oliinichenko (2406093)" userId="S::2406093@student.uwtsd.ac.uk::ec9ef06e-d097-486d-9322-fea5ae4f49df" providerId="AD" clId="Web-{B935A373-C1EB-E9F6-1506-96DA195BA2B9}" dt="2024-10-11T00:20:41.414" v="3"/>
        <pc:sldMkLst>
          <pc:docMk/>
          <pc:sldMk cId="1859331291" sldId="268"/>
        </pc:sldMkLst>
      </pc:sldChg>
      <pc:sldChg chg="del">
        <pc:chgData name="Snizhana Oliinichenko (2406093)" userId="S::2406093@student.uwtsd.ac.uk::ec9ef06e-d097-486d-9322-fea5ae4f49df" providerId="AD" clId="Web-{B935A373-C1EB-E9F6-1506-96DA195BA2B9}" dt="2024-10-11T00:20:12.429" v="1"/>
        <pc:sldMkLst>
          <pc:docMk/>
          <pc:sldMk cId="2141913528" sldId="273"/>
        </pc:sldMkLst>
      </pc:sldChg>
      <pc:sldChg chg="add replId">
        <pc:chgData name="Snizhana Oliinichenko (2406093)" userId="S::2406093@student.uwtsd.ac.uk::ec9ef06e-d097-486d-9322-fea5ae4f49df" providerId="AD" clId="Web-{B935A373-C1EB-E9F6-1506-96DA195BA2B9}" dt="2024-10-11T00:20:03.725" v="0"/>
        <pc:sldMkLst>
          <pc:docMk/>
          <pc:sldMk cId="597480067" sldId="274"/>
        </pc:sldMkLst>
      </pc:sldChg>
      <pc:sldChg chg="add replId">
        <pc:chgData name="Snizhana Oliinichenko (2406093)" userId="S::2406093@student.uwtsd.ac.uk::ec9ef06e-d097-486d-9322-fea5ae4f49df" providerId="AD" clId="Web-{B935A373-C1EB-E9F6-1506-96DA195BA2B9}" dt="2024-10-11T00:20:26.538" v="2"/>
        <pc:sldMkLst>
          <pc:docMk/>
          <pc:sldMk cId="2706471992" sldId="275"/>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A2FD64-8444-4971-B2D8-189024667FE9}"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6686932-CED2-4DCA-9186-5601AC8F6610}">
      <dgm:prSet/>
      <dgm:spPr/>
      <dgm:t>
        <a:bodyPr/>
        <a:lstStyle/>
        <a:p>
          <a:pPr>
            <a:lnSpc>
              <a:spcPct val="100000"/>
            </a:lnSpc>
          </a:pPr>
          <a:r>
            <a:rPr lang="en-US" b="0">
              <a:latin typeface="Times New Roman"/>
              <a:cs typeface="Times New Roman"/>
            </a:rPr>
            <a:t>During the diagnosis of amber, in addition to standard </a:t>
          </a:r>
          <a:r>
            <a:rPr lang="en-US" b="0" err="1">
              <a:latin typeface="Times New Roman"/>
              <a:cs typeface="Times New Roman"/>
            </a:rPr>
            <a:t>hemological</a:t>
          </a:r>
          <a:r>
            <a:rPr lang="en-US" b="0">
              <a:latin typeface="Times New Roman"/>
              <a:cs typeface="Times New Roman"/>
            </a:rPr>
            <a:t> characteristics (density, reflective index, luminescence), the reaction of the surface of the substance to solvents (purified acetone is used as a solvent) and high temperature (hot needle) is studied. It should be noted that these rather unusual methods of research are effective during express diagnostics of a substance in field conditions, for example, at customs. </a:t>
          </a:r>
        </a:p>
      </dgm:t>
    </dgm:pt>
    <dgm:pt modelId="{0FE31421-A555-45C7-8034-CF0B5637E95E}" type="parTrans" cxnId="{792A78ED-922A-4450-967F-F3815C2AD216}">
      <dgm:prSet/>
      <dgm:spPr/>
      <dgm:t>
        <a:bodyPr/>
        <a:lstStyle/>
        <a:p>
          <a:endParaRPr lang="en-US"/>
        </a:p>
      </dgm:t>
    </dgm:pt>
    <dgm:pt modelId="{10B56486-333E-43AF-8DCD-5C54788F131D}" type="sibTrans" cxnId="{792A78ED-922A-4450-967F-F3815C2AD216}">
      <dgm:prSet/>
      <dgm:spPr/>
      <dgm:t>
        <a:bodyPr/>
        <a:lstStyle/>
        <a:p>
          <a:pPr>
            <a:lnSpc>
              <a:spcPct val="100000"/>
            </a:lnSpc>
          </a:pPr>
          <a:endParaRPr lang="en-US"/>
        </a:p>
      </dgm:t>
    </dgm:pt>
    <dgm:pt modelId="{EDC3A0EF-72B4-44F1-B2AF-8515666325E6}">
      <dgm:prSet/>
      <dgm:spPr/>
      <dgm:t>
        <a:bodyPr/>
        <a:lstStyle/>
        <a:p>
          <a:pPr>
            <a:lnSpc>
              <a:spcPct val="100000"/>
            </a:lnSpc>
          </a:pPr>
          <a:r>
            <a:rPr lang="en-US" b="0">
              <a:latin typeface="Times New Roman"/>
              <a:cs typeface="Times New Roman"/>
            </a:rPr>
            <a:t>Heating method. The material  is heated (for example with a red-hot needle) or burned. When burning natural resins, a light natural aroma of resin is felt, while plastics give off harsh synthetic smells.</a:t>
          </a:r>
        </a:p>
      </dgm:t>
    </dgm:pt>
    <dgm:pt modelId="{03F93FAD-19F0-4896-8ADA-AB79B39B822D}" type="parTrans" cxnId="{2ECB9B36-BFDF-41F9-A753-C899B3809561}">
      <dgm:prSet/>
      <dgm:spPr/>
      <dgm:t>
        <a:bodyPr/>
        <a:lstStyle/>
        <a:p>
          <a:endParaRPr lang="en-US"/>
        </a:p>
      </dgm:t>
    </dgm:pt>
    <dgm:pt modelId="{6E66719E-6E81-48E1-8B14-52FED68FE719}" type="sibTrans" cxnId="{2ECB9B36-BFDF-41F9-A753-C899B3809561}">
      <dgm:prSet/>
      <dgm:spPr/>
      <dgm:t>
        <a:bodyPr/>
        <a:lstStyle/>
        <a:p>
          <a:pPr>
            <a:lnSpc>
              <a:spcPct val="100000"/>
            </a:lnSpc>
          </a:pPr>
          <a:endParaRPr lang="en-US"/>
        </a:p>
      </dgm:t>
    </dgm:pt>
    <dgm:pt modelId="{6669C70C-9E7D-45CA-8261-BF4C8F9082B3}">
      <dgm:prSet/>
      <dgm:spPr/>
      <dgm:t>
        <a:bodyPr/>
        <a:lstStyle/>
        <a:p>
          <a:pPr>
            <a:lnSpc>
              <a:spcPct val="100000"/>
            </a:lnSpc>
          </a:pPr>
          <a:r>
            <a:rPr lang="en-US" b="0">
              <a:latin typeface="Times New Roman"/>
              <a:cs typeface="Times New Roman"/>
            </a:rPr>
            <a:t>Resistance of the amber surface to solvents. The surface of copal(Kauri, </a:t>
          </a:r>
          <a:r>
            <a:rPr lang="en-US" b="0" err="1">
              <a:latin typeface="Times New Roman"/>
              <a:cs typeface="Times New Roman"/>
            </a:rPr>
            <a:t>dammara</a:t>
          </a:r>
          <a:r>
            <a:rPr lang="en-US" b="0">
              <a:latin typeface="Times New Roman"/>
              <a:cs typeface="Times New Roman"/>
            </a:rPr>
            <a:t>, etc.) is slightly </a:t>
          </a:r>
          <a:r>
            <a:rPr lang="en-US" b="0" err="1">
              <a:latin typeface="Times New Roman"/>
              <a:cs typeface="Times New Roman"/>
            </a:rPr>
            <a:t>iit</a:t>
          </a:r>
          <a:r>
            <a:rPr lang="en-US" b="0">
              <a:latin typeface="Times New Roman"/>
              <a:cs typeface="Times New Roman"/>
            </a:rPr>
            <a:t> starts if you place a drop of purified acetone on it for  one minute; it becomes sticky and leaves a fingerprint.</a:t>
          </a:r>
        </a:p>
      </dgm:t>
    </dgm:pt>
    <dgm:pt modelId="{93C2E816-3534-4204-9CA6-41A2DFA4C310}" type="parTrans" cxnId="{76B6A0D6-AD77-4F86-B958-DE3645D9BEAB}">
      <dgm:prSet/>
      <dgm:spPr/>
      <dgm:t>
        <a:bodyPr/>
        <a:lstStyle/>
        <a:p>
          <a:endParaRPr lang="en-US"/>
        </a:p>
      </dgm:t>
    </dgm:pt>
    <dgm:pt modelId="{FCAB5BE6-2391-4E0D-A2EE-9B87A0B3F4D4}" type="sibTrans" cxnId="{76B6A0D6-AD77-4F86-B958-DE3645D9BEAB}">
      <dgm:prSet/>
      <dgm:spPr/>
      <dgm:t>
        <a:bodyPr/>
        <a:lstStyle/>
        <a:p>
          <a:pPr>
            <a:lnSpc>
              <a:spcPct val="100000"/>
            </a:lnSpc>
          </a:pPr>
          <a:endParaRPr lang="en-US"/>
        </a:p>
      </dgm:t>
    </dgm:pt>
    <dgm:pt modelId="{AA20EE7B-4A96-48E9-9615-0E5BF981F91D}">
      <dgm:prSet/>
      <dgm:spPr/>
      <dgm:t>
        <a:bodyPr/>
        <a:lstStyle/>
        <a:p>
          <a:pPr>
            <a:lnSpc>
              <a:spcPct val="100000"/>
            </a:lnSpc>
          </a:pPr>
          <a:r>
            <a:rPr lang="en-US" b="0">
              <a:latin typeface="Times New Roman"/>
              <a:cs typeface="Times New Roman"/>
            </a:rPr>
            <a:t>Practical advice: run a not very sharp blade over the surface of the sample of amber and copal gives a small crumb, and imitations of plastic give twisted shavings.</a:t>
          </a:r>
        </a:p>
      </dgm:t>
    </dgm:pt>
    <dgm:pt modelId="{EF2AC222-2B0E-49AB-96FF-8ABEFC74024E}" type="parTrans" cxnId="{2046F3A8-054D-4E2A-8A32-DA7A57FBE4E6}">
      <dgm:prSet/>
      <dgm:spPr/>
      <dgm:t>
        <a:bodyPr/>
        <a:lstStyle/>
        <a:p>
          <a:endParaRPr lang="en-US"/>
        </a:p>
      </dgm:t>
    </dgm:pt>
    <dgm:pt modelId="{A653F8C2-151E-44A0-8844-FDE81841137B}" type="sibTrans" cxnId="{2046F3A8-054D-4E2A-8A32-DA7A57FBE4E6}">
      <dgm:prSet/>
      <dgm:spPr/>
      <dgm:t>
        <a:bodyPr/>
        <a:lstStyle/>
        <a:p>
          <a:endParaRPr lang="en-US"/>
        </a:p>
      </dgm:t>
    </dgm:pt>
    <dgm:pt modelId="{ABB8CE74-458B-4F0B-AD2C-CA0A31143E93}">
      <dgm:prSet/>
      <dgm:spPr/>
      <dgm:t>
        <a:bodyPr/>
        <a:lstStyle/>
        <a:p>
          <a:pPr>
            <a:lnSpc>
              <a:spcPct val="100000"/>
            </a:lnSpc>
          </a:pPr>
          <a:r>
            <a:rPr lang="en-US" b="0">
              <a:latin typeface="Times New Roman"/>
              <a:cs typeface="Times New Roman"/>
            </a:rPr>
            <a:t>Fluorescence research. An ultraviolet lamp with wavelengths of 365 and 254 nm is used to observe fluorescence. Amber is mostly characterized by weak blue luminescence in intensity.</a:t>
          </a:r>
        </a:p>
      </dgm:t>
    </dgm:pt>
    <dgm:pt modelId="{B30D6EA6-7A36-4884-9341-53DD9A87E112}" type="parTrans" cxnId="{249805D0-6537-4A56-9832-AB16FFE39EC5}">
      <dgm:prSet/>
      <dgm:spPr/>
      <dgm:t>
        <a:bodyPr/>
        <a:lstStyle/>
        <a:p>
          <a:endParaRPr lang="en-US"/>
        </a:p>
      </dgm:t>
    </dgm:pt>
    <dgm:pt modelId="{2D78175B-01C7-42EA-9CF9-A6F8D5309F28}" type="sibTrans" cxnId="{249805D0-6537-4A56-9832-AB16FFE39EC5}">
      <dgm:prSet/>
      <dgm:spPr/>
      <dgm:t>
        <a:bodyPr/>
        <a:lstStyle/>
        <a:p>
          <a:pPr>
            <a:lnSpc>
              <a:spcPct val="100000"/>
            </a:lnSpc>
          </a:pPr>
          <a:endParaRPr lang="en-US"/>
        </a:p>
      </dgm:t>
    </dgm:pt>
    <dgm:pt modelId="{97C7FD77-69E5-461A-8E73-460238997ED2}" type="pres">
      <dgm:prSet presAssocID="{1EA2FD64-8444-4971-B2D8-189024667FE9}" presName="root" presStyleCnt="0">
        <dgm:presLayoutVars>
          <dgm:dir/>
          <dgm:resizeHandles val="exact"/>
        </dgm:presLayoutVars>
      </dgm:prSet>
      <dgm:spPr/>
    </dgm:pt>
    <dgm:pt modelId="{B733893E-4B70-4567-81F1-331FAB9DA428}" type="pres">
      <dgm:prSet presAssocID="{1EA2FD64-8444-4971-B2D8-189024667FE9}" presName="container" presStyleCnt="0">
        <dgm:presLayoutVars>
          <dgm:dir/>
          <dgm:resizeHandles val="exact"/>
        </dgm:presLayoutVars>
      </dgm:prSet>
      <dgm:spPr/>
    </dgm:pt>
    <dgm:pt modelId="{67B7753B-FAEC-463C-976B-B6F02BECA2D8}" type="pres">
      <dgm:prSet presAssocID="{F6686932-CED2-4DCA-9186-5601AC8F6610}" presName="compNode" presStyleCnt="0"/>
      <dgm:spPr/>
    </dgm:pt>
    <dgm:pt modelId="{CCF4B64D-F7AB-4B59-A0F1-45D8F2FE7CE8}" type="pres">
      <dgm:prSet presAssocID="{F6686932-CED2-4DCA-9186-5601AC8F6610}" presName="iconBgRect" presStyleLbl="bgShp" presStyleIdx="0" presStyleCnt="5"/>
      <dgm:spPr/>
    </dgm:pt>
    <dgm:pt modelId="{47BC71A4-2EF4-4E23-B15C-F45C1F5A2E55}" type="pres">
      <dgm:prSet presAssocID="{F6686932-CED2-4DCA-9186-5601AC8F661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in head"/>
        </a:ext>
      </dgm:extLst>
    </dgm:pt>
    <dgm:pt modelId="{BA0F68E0-4993-489E-9CF2-796F6A0E3507}" type="pres">
      <dgm:prSet presAssocID="{F6686932-CED2-4DCA-9186-5601AC8F6610}" presName="spaceRect" presStyleCnt="0"/>
      <dgm:spPr/>
    </dgm:pt>
    <dgm:pt modelId="{DEA64B7E-4F45-410F-BE4F-1A38E7976DFC}" type="pres">
      <dgm:prSet presAssocID="{F6686932-CED2-4DCA-9186-5601AC8F6610}" presName="textRect" presStyleLbl="revTx" presStyleIdx="0" presStyleCnt="5">
        <dgm:presLayoutVars>
          <dgm:chMax val="1"/>
          <dgm:chPref val="1"/>
        </dgm:presLayoutVars>
      </dgm:prSet>
      <dgm:spPr/>
    </dgm:pt>
    <dgm:pt modelId="{F26738B5-7302-48A1-8EBB-9D25D8C7FEB1}" type="pres">
      <dgm:prSet presAssocID="{10B56486-333E-43AF-8DCD-5C54788F131D}" presName="sibTrans" presStyleLbl="sibTrans2D1" presStyleIdx="0" presStyleCnt="0"/>
      <dgm:spPr/>
    </dgm:pt>
    <dgm:pt modelId="{934B8265-E667-43C8-96F0-AE3A1DDF69CA}" type="pres">
      <dgm:prSet presAssocID="{ABB8CE74-458B-4F0B-AD2C-CA0A31143E93}" presName="compNode" presStyleCnt="0"/>
      <dgm:spPr/>
    </dgm:pt>
    <dgm:pt modelId="{4F273C83-F5CD-459C-BC58-A4E42F6068EF}" type="pres">
      <dgm:prSet presAssocID="{ABB8CE74-458B-4F0B-AD2C-CA0A31143E93}" presName="iconBgRect" presStyleLbl="bgShp" presStyleIdx="1" presStyleCnt="5"/>
      <dgm:spPr/>
    </dgm:pt>
    <dgm:pt modelId="{6CD64906-9659-4C65-8822-82AC2362AA3F}" type="pres">
      <dgm:prSet presAssocID="{ABB8CE74-458B-4F0B-AD2C-CA0A31143E9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lammable"/>
        </a:ext>
      </dgm:extLst>
    </dgm:pt>
    <dgm:pt modelId="{50D09575-22E6-40B2-B800-762B99BB1BEC}" type="pres">
      <dgm:prSet presAssocID="{ABB8CE74-458B-4F0B-AD2C-CA0A31143E93}" presName="spaceRect" presStyleCnt="0"/>
      <dgm:spPr/>
    </dgm:pt>
    <dgm:pt modelId="{BB355513-D9B6-4E4E-BB75-3E5289A58C16}" type="pres">
      <dgm:prSet presAssocID="{ABB8CE74-458B-4F0B-AD2C-CA0A31143E93}" presName="textRect" presStyleLbl="revTx" presStyleIdx="1" presStyleCnt="5">
        <dgm:presLayoutVars>
          <dgm:chMax val="1"/>
          <dgm:chPref val="1"/>
        </dgm:presLayoutVars>
      </dgm:prSet>
      <dgm:spPr/>
    </dgm:pt>
    <dgm:pt modelId="{82674230-9AE5-4600-A650-C2D18DA28623}" type="pres">
      <dgm:prSet presAssocID="{2D78175B-01C7-42EA-9CF9-A6F8D5309F28}" presName="sibTrans" presStyleLbl="sibTrans2D1" presStyleIdx="0" presStyleCnt="0"/>
      <dgm:spPr/>
    </dgm:pt>
    <dgm:pt modelId="{FA2ADC91-C4F6-459C-A2F3-B272C465D0EA}" type="pres">
      <dgm:prSet presAssocID="{EDC3A0EF-72B4-44F1-B2AF-8515666325E6}" presName="compNode" presStyleCnt="0"/>
      <dgm:spPr/>
    </dgm:pt>
    <dgm:pt modelId="{6E6654E3-166A-4BA5-9411-A932511821A3}" type="pres">
      <dgm:prSet presAssocID="{EDC3A0EF-72B4-44F1-B2AF-8515666325E6}" presName="iconBgRect" presStyleLbl="bgShp" presStyleIdx="2" presStyleCnt="5"/>
      <dgm:spPr/>
    </dgm:pt>
    <dgm:pt modelId="{7B6006FB-36A8-4D99-90C7-0E857D91E3B4}" type="pres">
      <dgm:prSet presAssocID="{EDC3A0EF-72B4-44F1-B2AF-8515666325E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Radioactive Sign"/>
        </a:ext>
      </dgm:extLst>
    </dgm:pt>
    <dgm:pt modelId="{1A3467E9-022C-491E-958E-0CD37461623E}" type="pres">
      <dgm:prSet presAssocID="{EDC3A0EF-72B4-44F1-B2AF-8515666325E6}" presName="spaceRect" presStyleCnt="0"/>
      <dgm:spPr/>
    </dgm:pt>
    <dgm:pt modelId="{CB11572B-CF6A-4D4D-B55C-33EEC26D0DB7}" type="pres">
      <dgm:prSet presAssocID="{EDC3A0EF-72B4-44F1-B2AF-8515666325E6}" presName="textRect" presStyleLbl="revTx" presStyleIdx="2" presStyleCnt="5">
        <dgm:presLayoutVars>
          <dgm:chMax val="1"/>
          <dgm:chPref val="1"/>
        </dgm:presLayoutVars>
      </dgm:prSet>
      <dgm:spPr/>
    </dgm:pt>
    <dgm:pt modelId="{A0CA3906-A7E2-47F5-99CE-9E023D9CB01A}" type="pres">
      <dgm:prSet presAssocID="{6E66719E-6E81-48E1-8B14-52FED68FE719}" presName="sibTrans" presStyleLbl="sibTrans2D1" presStyleIdx="0" presStyleCnt="0"/>
      <dgm:spPr/>
    </dgm:pt>
    <dgm:pt modelId="{A9236FD4-C55A-4C8D-BF63-284EA0414759}" type="pres">
      <dgm:prSet presAssocID="{6669C70C-9E7D-45CA-8261-BF4C8F9082B3}" presName="compNode" presStyleCnt="0"/>
      <dgm:spPr/>
    </dgm:pt>
    <dgm:pt modelId="{72A11D35-F40B-42E7-933D-3F9786968196}" type="pres">
      <dgm:prSet presAssocID="{6669C70C-9E7D-45CA-8261-BF4C8F9082B3}" presName="iconBgRect" presStyleLbl="bgShp" presStyleIdx="3" presStyleCnt="5"/>
      <dgm:spPr/>
    </dgm:pt>
    <dgm:pt modelId="{6DD24969-5C07-4BED-BC5A-5A144D59A949}" type="pres">
      <dgm:prSet presAssocID="{6669C70C-9E7D-45CA-8261-BF4C8F9082B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aw blade"/>
        </a:ext>
      </dgm:extLst>
    </dgm:pt>
    <dgm:pt modelId="{48BC239F-E942-423C-9BD5-4788D49E7A38}" type="pres">
      <dgm:prSet presAssocID="{6669C70C-9E7D-45CA-8261-BF4C8F9082B3}" presName="spaceRect" presStyleCnt="0"/>
      <dgm:spPr/>
    </dgm:pt>
    <dgm:pt modelId="{C844D39A-EC05-4590-A05F-BBD1385389A3}" type="pres">
      <dgm:prSet presAssocID="{6669C70C-9E7D-45CA-8261-BF4C8F9082B3}" presName="textRect" presStyleLbl="revTx" presStyleIdx="3" presStyleCnt="5">
        <dgm:presLayoutVars>
          <dgm:chMax val="1"/>
          <dgm:chPref val="1"/>
        </dgm:presLayoutVars>
      </dgm:prSet>
      <dgm:spPr/>
    </dgm:pt>
    <dgm:pt modelId="{16684958-5023-41CF-B117-FC54670E2091}" type="pres">
      <dgm:prSet presAssocID="{FCAB5BE6-2391-4E0D-A2EE-9B87A0B3F4D4}" presName="sibTrans" presStyleLbl="sibTrans2D1" presStyleIdx="0" presStyleCnt="0"/>
      <dgm:spPr/>
    </dgm:pt>
    <dgm:pt modelId="{C098AA57-06B1-4DCA-ADB2-5CFE72D96A63}" type="pres">
      <dgm:prSet presAssocID="{AA20EE7B-4A96-48E9-9615-0E5BF981F91D}" presName="compNode" presStyleCnt="0"/>
      <dgm:spPr/>
    </dgm:pt>
    <dgm:pt modelId="{4353EE33-62DB-4EED-91CD-7CCC4F10B5AC}" type="pres">
      <dgm:prSet presAssocID="{AA20EE7B-4A96-48E9-9615-0E5BF981F91D}" presName="iconBgRect" presStyleLbl="bgShp" presStyleIdx="4" presStyleCnt="5"/>
      <dgm:spPr/>
    </dgm:pt>
    <dgm:pt modelId="{77FEAF8A-5187-4321-A1D9-CEDF004B8F25}" type="pres">
      <dgm:prSet presAssocID="{AA20EE7B-4A96-48E9-9615-0E5BF981F91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Microscope"/>
        </a:ext>
      </dgm:extLst>
    </dgm:pt>
    <dgm:pt modelId="{ADC7D7BA-DEA3-414F-ABA8-5A4D7BA6766B}" type="pres">
      <dgm:prSet presAssocID="{AA20EE7B-4A96-48E9-9615-0E5BF981F91D}" presName="spaceRect" presStyleCnt="0"/>
      <dgm:spPr/>
    </dgm:pt>
    <dgm:pt modelId="{C47C9362-0167-4CF2-949B-EA24D047C3E2}" type="pres">
      <dgm:prSet presAssocID="{AA20EE7B-4A96-48E9-9615-0E5BF981F91D}" presName="textRect" presStyleLbl="revTx" presStyleIdx="4" presStyleCnt="5">
        <dgm:presLayoutVars>
          <dgm:chMax val="1"/>
          <dgm:chPref val="1"/>
        </dgm:presLayoutVars>
      </dgm:prSet>
      <dgm:spPr/>
    </dgm:pt>
  </dgm:ptLst>
  <dgm:cxnLst>
    <dgm:cxn modelId="{ECBC760E-AD6D-4DC8-A74D-67BF77255711}" type="presOf" srcId="{ABB8CE74-458B-4F0B-AD2C-CA0A31143E93}" destId="{BB355513-D9B6-4E4E-BB75-3E5289A58C16}" srcOrd="0" destOrd="0" presId="urn:microsoft.com/office/officeart/2018/2/layout/IconCircleList"/>
    <dgm:cxn modelId="{F7E27418-98CA-4493-AF0D-27756E29C7B9}" type="presOf" srcId="{6669C70C-9E7D-45CA-8261-BF4C8F9082B3}" destId="{C844D39A-EC05-4590-A05F-BBD1385389A3}" srcOrd="0" destOrd="0" presId="urn:microsoft.com/office/officeart/2018/2/layout/IconCircleList"/>
    <dgm:cxn modelId="{B35CB028-41BD-48C3-8226-E8184B894764}" type="presOf" srcId="{6E66719E-6E81-48E1-8B14-52FED68FE719}" destId="{A0CA3906-A7E2-47F5-99CE-9E023D9CB01A}" srcOrd="0" destOrd="0" presId="urn:microsoft.com/office/officeart/2018/2/layout/IconCircleList"/>
    <dgm:cxn modelId="{59FD7C35-8F73-4068-81B0-13B7141524E8}" type="presOf" srcId="{10B56486-333E-43AF-8DCD-5C54788F131D}" destId="{F26738B5-7302-48A1-8EBB-9D25D8C7FEB1}" srcOrd="0" destOrd="0" presId="urn:microsoft.com/office/officeart/2018/2/layout/IconCircleList"/>
    <dgm:cxn modelId="{2ECB9B36-BFDF-41F9-A753-C899B3809561}" srcId="{1EA2FD64-8444-4971-B2D8-189024667FE9}" destId="{EDC3A0EF-72B4-44F1-B2AF-8515666325E6}" srcOrd="2" destOrd="0" parTransId="{03F93FAD-19F0-4896-8ADA-AB79B39B822D}" sibTransId="{6E66719E-6E81-48E1-8B14-52FED68FE719}"/>
    <dgm:cxn modelId="{A79D2547-0023-448C-AF66-5FA8E9A73CD0}" type="presOf" srcId="{F6686932-CED2-4DCA-9186-5601AC8F6610}" destId="{DEA64B7E-4F45-410F-BE4F-1A38E7976DFC}" srcOrd="0" destOrd="0" presId="urn:microsoft.com/office/officeart/2018/2/layout/IconCircleList"/>
    <dgm:cxn modelId="{1CFE5C50-B862-42D8-BAC3-547204D260C6}" type="presOf" srcId="{FCAB5BE6-2391-4E0D-A2EE-9B87A0B3F4D4}" destId="{16684958-5023-41CF-B117-FC54670E2091}" srcOrd="0" destOrd="0" presId="urn:microsoft.com/office/officeart/2018/2/layout/IconCircleList"/>
    <dgm:cxn modelId="{AC96B383-6DAE-4407-9404-A0E7905D552D}" type="presOf" srcId="{1EA2FD64-8444-4971-B2D8-189024667FE9}" destId="{97C7FD77-69E5-461A-8E73-460238997ED2}" srcOrd="0" destOrd="0" presId="urn:microsoft.com/office/officeart/2018/2/layout/IconCircleList"/>
    <dgm:cxn modelId="{3F576299-DA7A-4A7F-8D8B-645B5EB10E7A}" type="presOf" srcId="{2D78175B-01C7-42EA-9CF9-A6F8D5309F28}" destId="{82674230-9AE5-4600-A650-C2D18DA28623}" srcOrd="0" destOrd="0" presId="urn:microsoft.com/office/officeart/2018/2/layout/IconCircleList"/>
    <dgm:cxn modelId="{E0EC4EA0-8FFE-4081-A2C7-62F6E16338EB}" type="presOf" srcId="{EDC3A0EF-72B4-44F1-B2AF-8515666325E6}" destId="{CB11572B-CF6A-4D4D-B55C-33EEC26D0DB7}" srcOrd="0" destOrd="0" presId="urn:microsoft.com/office/officeart/2018/2/layout/IconCircleList"/>
    <dgm:cxn modelId="{2046F3A8-054D-4E2A-8A32-DA7A57FBE4E6}" srcId="{1EA2FD64-8444-4971-B2D8-189024667FE9}" destId="{AA20EE7B-4A96-48E9-9615-0E5BF981F91D}" srcOrd="4" destOrd="0" parTransId="{EF2AC222-2B0E-49AB-96FF-8ABEFC74024E}" sibTransId="{A653F8C2-151E-44A0-8844-FDE81841137B}"/>
    <dgm:cxn modelId="{249805D0-6537-4A56-9832-AB16FFE39EC5}" srcId="{1EA2FD64-8444-4971-B2D8-189024667FE9}" destId="{ABB8CE74-458B-4F0B-AD2C-CA0A31143E93}" srcOrd="1" destOrd="0" parTransId="{B30D6EA6-7A36-4884-9341-53DD9A87E112}" sibTransId="{2D78175B-01C7-42EA-9CF9-A6F8D5309F28}"/>
    <dgm:cxn modelId="{76B6A0D6-AD77-4F86-B958-DE3645D9BEAB}" srcId="{1EA2FD64-8444-4971-B2D8-189024667FE9}" destId="{6669C70C-9E7D-45CA-8261-BF4C8F9082B3}" srcOrd="3" destOrd="0" parTransId="{93C2E816-3534-4204-9CA6-41A2DFA4C310}" sibTransId="{FCAB5BE6-2391-4E0D-A2EE-9B87A0B3F4D4}"/>
    <dgm:cxn modelId="{9A3621D8-9F18-4BE6-BEFC-0504C8E8DB0A}" type="presOf" srcId="{AA20EE7B-4A96-48E9-9615-0E5BF981F91D}" destId="{C47C9362-0167-4CF2-949B-EA24D047C3E2}" srcOrd="0" destOrd="0" presId="urn:microsoft.com/office/officeart/2018/2/layout/IconCircleList"/>
    <dgm:cxn modelId="{792A78ED-922A-4450-967F-F3815C2AD216}" srcId="{1EA2FD64-8444-4971-B2D8-189024667FE9}" destId="{F6686932-CED2-4DCA-9186-5601AC8F6610}" srcOrd="0" destOrd="0" parTransId="{0FE31421-A555-45C7-8034-CF0B5637E95E}" sibTransId="{10B56486-333E-43AF-8DCD-5C54788F131D}"/>
    <dgm:cxn modelId="{CADEC35F-54DE-4723-8042-44EE0E61D1E1}" type="presParOf" srcId="{97C7FD77-69E5-461A-8E73-460238997ED2}" destId="{B733893E-4B70-4567-81F1-331FAB9DA428}" srcOrd="0" destOrd="0" presId="urn:microsoft.com/office/officeart/2018/2/layout/IconCircleList"/>
    <dgm:cxn modelId="{924D55F7-151C-44B9-9516-983C24BCBBC7}" type="presParOf" srcId="{B733893E-4B70-4567-81F1-331FAB9DA428}" destId="{67B7753B-FAEC-463C-976B-B6F02BECA2D8}" srcOrd="0" destOrd="0" presId="urn:microsoft.com/office/officeart/2018/2/layout/IconCircleList"/>
    <dgm:cxn modelId="{1193A01F-1D94-4FBF-B674-37168A97239A}" type="presParOf" srcId="{67B7753B-FAEC-463C-976B-B6F02BECA2D8}" destId="{CCF4B64D-F7AB-4B59-A0F1-45D8F2FE7CE8}" srcOrd="0" destOrd="0" presId="urn:microsoft.com/office/officeart/2018/2/layout/IconCircleList"/>
    <dgm:cxn modelId="{166A64D2-37DC-4470-BB34-FB7CDB6CFA08}" type="presParOf" srcId="{67B7753B-FAEC-463C-976B-B6F02BECA2D8}" destId="{47BC71A4-2EF4-4E23-B15C-F45C1F5A2E55}" srcOrd="1" destOrd="0" presId="urn:microsoft.com/office/officeart/2018/2/layout/IconCircleList"/>
    <dgm:cxn modelId="{8F250A79-20B0-4CA2-BAFB-BEC04F413F60}" type="presParOf" srcId="{67B7753B-FAEC-463C-976B-B6F02BECA2D8}" destId="{BA0F68E0-4993-489E-9CF2-796F6A0E3507}" srcOrd="2" destOrd="0" presId="urn:microsoft.com/office/officeart/2018/2/layout/IconCircleList"/>
    <dgm:cxn modelId="{91113232-016E-4463-B577-B0A9AEF9021A}" type="presParOf" srcId="{67B7753B-FAEC-463C-976B-B6F02BECA2D8}" destId="{DEA64B7E-4F45-410F-BE4F-1A38E7976DFC}" srcOrd="3" destOrd="0" presId="urn:microsoft.com/office/officeart/2018/2/layout/IconCircleList"/>
    <dgm:cxn modelId="{A7FBCFCC-B438-4BC1-86A4-5DE3FEB8F23A}" type="presParOf" srcId="{B733893E-4B70-4567-81F1-331FAB9DA428}" destId="{F26738B5-7302-48A1-8EBB-9D25D8C7FEB1}" srcOrd="1" destOrd="0" presId="urn:microsoft.com/office/officeart/2018/2/layout/IconCircleList"/>
    <dgm:cxn modelId="{C205E688-9173-4D75-A95D-5FBE5E4E426F}" type="presParOf" srcId="{B733893E-4B70-4567-81F1-331FAB9DA428}" destId="{934B8265-E667-43C8-96F0-AE3A1DDF69CA}" srcOrd="2" destOrd="0" presId="urn:microsoft.com/office/officeart/2018/2/layout/IconCircleList"/>
    <dgm:cxn modelId="{3FCDF622-0BDA-4B8F-91F4-72CCB572A0B4}" type="presParOf" srcId="{934B8265-E667-43C8-96F0-AE3A1DDF69CA}" destId="{4F273C83-F5CD-459C-BC58-A4E42F6068EF}" srcOrd="0" destOrd="0" presId="urn:microsoft.com/office/officeart/2018/2/layout/IconCircleList"/>
    <dgm:cxn modelId="{8ADB6EC1-7844-4F7C-9C71-D81559451E13}" type="presParOf" srcId="{934B8265-E667-43C8-96F0-AE3A1DDF69CA}" destId="{6CD64906-9659-4C65-8822-82AC2362AA3F}" srcOrd="1" destOrd="0" presId="urn:microsoft.com/office/officeart/2018/2/layout/IconCircleList"/>
    <dgm:cxn modelId="{FEC90A2F-890E-4196-A87C-DB0486CC5FBB}" type="presParOf" srcId="{934B8265-E667-43C8-96F0-AE3A1DDF69CA}" destId="{50D09575-22E6-40B2-B800-762B99BB1BEC}" srcOrd="2" destOrd="0" presId="urn:microsoft.com/office/officeart/2018/2/layout/IconCircleList"/>
    <dgm:cxn modelId="{0E05EC78-4E7F-4DFD-A1C1-7A825FC791A7}" type="presParOf" srcId="{934B8265-E667-43C8-96F0-AE3A1DDF69CA}" destId="{BB355513-D9B6-4E4E-BB75-3E5289A58C16}" srcOrd="3" destOrd="0" presId="urn:microsoft.com/office/officeart/2018/2/layout/IconCircleList"/>
    <dgm:cxn modelId="{0FAF135F-38B4-4F5F-B7A0-A107071D577E}" type="presParOf" srcId="{B733893E-4B70-4567-81F1-331FAB9DA428}" destId="{82674230-9AE5-4600-A650-C2D18DA28623}" srcOrd="3" destOrd="0" presId="urn:microsoft.com/office/officeart/2018/2/layout/IconCircleList"/>
    <dgm:cxn modelId="{042A6725-696F-4FE2-8194-D752896815D1}" type="presParOf" srcId="{B733893E-4B70-4567-81F1-331FAB9DA428}" destId="{FA2ADC91-C4F6-459C-A2F3-B272C465D0EA}" srcOrd="4" destOrd="0" presId="urn:microsoft.com/office/officeart/2018/2/layout/IconCircleList"/>
    <dgm:cxn modelId="{DBEA5839-FA7A-4D63-8996-44142F6C3DB5}" type="presParOf" srcId="{FA2ADC91-C4F6-459C-A2F3-B272C465D0EA}" destId="{6E6654E3-166A-4BA5-9411-A932511821A3}" srcOrd="0" destOrd="0" presId="urn:microsoft.com/office/officeart/2018/2/layout/IconCircleList"/>
    <dgm:cxn modelId="{9E32022F-46F1-410B-8B77-E9F435C47EF3}" type="presParOf" srcId="{FA2ADC91-C4F6-459C-A2F3-B272C465D0EA}" destId="{7B6006FB-36A8-4D99-90C7-0E857D91E3B4}" srcOrd="1" destOrd="0" presId="urn:microsoft.com/office/officeart/2018/2/layout/IconCircleList"/>
    <dgm:cxn modelId="{DEAC5E62-212C-47C2-AC54-2CC40BD28393}" type="presParOf" srcId="{FA2ADC91-C4F6-459C-A2F3-B272C465D0EA}" destId="{1A3467E9-022C-491E-958E-0CD37461623E}" srcOrd="2" destOrd="0" presId="urn:microsoft.com/office/officeart/2018/2/layout/IconCircleList"/>
    <dgm:cxn modelId="{B31AEAB1-EF1B-4D86-B8E9-44CDCE7F3919}" type="presParOf" srcId="{FA2ADC91-C4F6-459C-A2F3-B272C465D0EA}" destId="{CB11572B-CF6A-4D4D-B55C-33EEC26D0DB7}" srcOrd="3" destOrd="0" presId="urn:microsoft.com/office/officeart/2018/2/layout/IconCircleList"/>
    <dgm:cxn modelId="{FBDC7880-F927-4B3F-B994-3A7EE3D316C0}" type="presParOf" srcId="{B733893E-4B70-4567-81F1-331FAB9DA428}" destId="{A0CA3906-A7E2-47F5-99CE-9E023D9CB01A}" srcOrd="5" destOrd="0" presId="urn:microsoft.com/office/officeart/2018/2/layout/IconCircleList"/>
    <dgm:cxn modelId="{EA078F71-DC08-47CF-B052-4E58C8C90910}" type="presParOf" srcId="{B733893E-4B70-4567-81F1-331FAB9DA428}" destId="{A9236FD4-C55A-4C8D-BF63-284EA0414759}" srcOrd="6" destOrd="0" presId="urn:microsoft.com/office/officeart/2018/2/layout/IconCircleList"/>
    <dgm:cxn modelId="{6C255F49-6C4A-4151-90F5-CCE1B870EEFD}" type="presParOf" srcId="{A9236FD4-C55A-4C8D-BF63-284EA0414759}" destId="{72A11D35-F40B-42E7-933D-3F9786968196}" srcOrd="0" destOrd="0" presId="urn:microsoft.com/office/officeart/2018/2/layout/IconCircleList"/>
    <dgm:cxn modelId="{6AC133B1-08A4-4924-8C45-ACCA760484FD}" type="presParOf" srcId="{A9236FD4-C55A-4C8D-BF63-284EA0414759}" destId="{6DD24969-5C07-4BED-BC5A-5A144D59A949}" srcOrd="1" destOrd="0" presId="urn:microsoft.com/office/officeart/2018/2/layout/IconCircleList"/>
    <dgm:cxn modelId="{696680B5-B5B6-4F7E-9A8F-BDDDA32EC87F}" type="presParOf" srcId="{A9236FD4-C55A-4C8D-BF63-284EA0414759}" destId="{48BC239F-E942-423C-9BD5-4788D49E7A38}" srcOrd="2" destOrd="0" presId="urn:microsoft.com/office/officeart/2018/2/layout/IconCircleList"/>
    <dgm:cxn modelId="{9D6AE7EF-40B9-4760-BE63-0BE66FAB3095}" type="presParOf" srcId="{A9236FD4-C55A-4C8D-BF63-284EA0414759}" destId="{C844D39A-EC05-4590-A05F-BBD1385389A3}" srcOrd="3" destOrd="0" presId="urn:microsoft.com/office/officeart/2018/2/layout/IconCircleList"/>
    <dgm:cxn modelId="{A2D4EE35-F2BB-4E1F-A2BB-6A739FD32B21}" type="presParOf" srcId="{B733893E-4B70-4567-81F1-331FAB9DA428}" destId="{16684958-5023-41CF-B117-FC54670E2091}" srcOrd="7" destOrd="0" presId="urn:microsoft.com/office/officeart/2018/2/layout/IconCircleList"/>
    <dgm:cxn modelId="{E80CA10B-9026-49C4-A721-37BE482A3A35}" type="presParOf" srcId="{B733893E-4B70-4567-81F1-331FAB9DA428}" destId="{C098AA57-06B1-4DCA-ADB2-5CFE72D96A63}" srcOrd="8" destOrd="0" presId="urn:microsoft.com/office/officeart/2018/2/layout/IconCircleList"/>
    <dgm:cxn modelId="{3D0E915E-D219-4401-96F9-0D98458773DE}" type="presParOf" srcId="{C098AA57-06B1-4DCA-ADB2-5CFE72D96A63}" destId="{4353EE33-62DB-4EED-91CD-7CCC4F10B5AC}" srcOrd="0" destOrd="0" presId="urn:microsoft.com/office/officeart/2018/2/layout/IconCircleList"/>
    <dgm:cxn modelId="{448C0CB6-C8F3-4BB2-A529-2F3067F971F1}" type="presParOf" srcId="{C098AA57-06B1-4DCA-ADB2-5CFE72D96A63}" destId="{77FEAF8A-5187-4321-A1D9-CEDF004B8F25}" srcOrd="1" destOrd="0" presId="urn:microsoft.com/office/officeart/2018/2/layout/IconCircleList"/>
    <dgm:cxn modelId="{AE6B7B6F-8556-4609-AC7D-89D9D271C7E0}" type="presParOf" srcId="{C098AA57-06B1-4DCA-ADB2-5CFE72D96A63}" destId="{ADC7D7BA-DEA3-414F-ABA8-5A4D7BA6766B}" srcOrd="2" destOrd="0" presId="urn:microsoft.com/office/officeart/2018/2/layout/IconCircleList"/>
    <dgm:cxn modelId="{2158C656-F76A-4A95-805F-B2E4E49B5D1A}" type="presParOf" srcId="{C098AA57-06B1-4DCA-ADB2-5CFE72D96A63}" destId="{C47C9362-0167-4CF2-949B-EA24D047C3E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BFCEFC8-DE6A-46FB-94CA-1001D0EC693E}"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9E0F58BA-A3D9-4A4A-A05A-4AAA50E75CA2}">
      <dgm:prSet/>
      <dgm:spPr/>
      <dgm:t>
        <a:bodyPr/>
        <a:lstStyle/>
        <a:p>
          <a:r>
            <a:rPr lang="en-US">
              <a:latin typeface="Times New Roman"/>
              <a:cs typeface="Times New Roman"/>
            </a:rPr>
            <a:t>Dental examination. </a:t>
          </a:r>
          <a:r>
            <a:rPr lang="en-US" b="0">
              <a:latin typeface="Times New Roman"/>
              <a:cs typeface="Times New Roman"/>
            </a:rPr>
            <a:t>They press the pearl a little with their teeth. If the pearl feels rough or gritty, it may be cultured or natural. If the surface of the pearl feels smooth, it is most likely an imitation.</a:t>
          </a:r>
          <a:endParaRPr lang="en-US">
            <a:latin typeface="Times New Roman"/>
            <a:cs typeface="Times New Roman"/>
          </a:endParaRPr>
        </a:p>
      </dgm:t>
    </dgm:pt>
    <dgm:pt modelId="{E26BB664-3D66-46DB-A4DF-64CB305402BB}" type="parTrans" cxnId="{0B9A9B2E-7B6D-4B1B-879C-0B3251C5C70A}">
      <dgm:prSet/>
      <dgm:spPr/>
      <dgm:t>
        <a:bodyPr/>
        <a:lstStyle/>
        <a:p>
          <a:endParaRPr lang="en-US"/>
        </a:p>
      </dgm:t>
    </dgm:pt>
    <dgm:pt modelId="{3606D2BF-94D8-47E5-9E00-3FC16655D406}" type="sibTrans" cxnId="{0B9A9B2E-7B6D-4B1B-879C-0B3251C5C70A}">
      <dgm:prSet/>
      <dgm:spPr/>
      <dgm:t>
        <a:bodyPr/>
        <a:lstStyle/>
        <a:p>
          <a:endParaRPr lang="en-US"/>
        </a:p>
      </dgm:t>
    </dgm:pt>
    <dgm:pt modelId="{D0DC7D5B-35AC-4A0E-91CB-D60A4B8C0757}">
      <dgm:prSet/>
      <dgm:spPr/>
      <dgm:t>
        <a:bodyPr/>
        <a:lstStyle/>
        <a:p>
          <a:r>
            <a:rPr lang="en-US">
              <a:latin typeface="Times New Roman"/>
              <a:cs typeface="Times New Roman"/>
            </a:rPr>
            <a:t>Study of pearl surface texture. </a:t>
          </a:r>
          <a:r>
            <a:rPr lang="en-US" b="0">
              <a:latin typeface="Times New Roman"/>
              <a:cs typeface="Times New Roman"/>
            </a:rPr>
            <a:t>Examine the surface of the pearl under a 10xmagnifying glass. If the surface looks coarse-grained and even-grained, then the object under investigation is probably imitation.</a:t>
          </a:r>
          <a:endParaRPr lang="en-US">
            <a:latin typeface="Times New Roman"/>
            <a:cs typeface="Times New Roman"/>
          </a:endParaRPr>
        </a:p>
      </dgm:t>
    </dgm:pt>
    <dgm:pt modelId="{7CA11140-1C82-4825-804B-361CADDF2963}" type="parTrans" cxnId="{DA0D8C97-23DC-4E50-8AA4-20FACDA1B6E6}">
      <dgm:prSet/>
      <dgm:spPr/>
      <dgm:t>
        <a:bodyPr/>
        <a:lstStyle/>
        <a:p>
          <a:endParaRPr lang="en-US"/>
        </a:p>
      </dgm:t>
    </dgm:pt>
    <dgm:pt modelId="{EB19B312-0D51-498C-A993-8BA75C29E029}" type="sibTrans" cxnId="{DA0D8C97-23DC-4E50-8AA4-20FACDA1B6E6}">
      <dgm:prSet/>
      <dgm:spPr/>
      <dgm:t>
        <a:bodyPr/>
        <a:lstStyle/>
        <a:p>
          <a:endParaRPr lang="en-US"/>
        </a:p>
      </dgm:t>
    </dgm:pt>
    <dgm:pt modelId="{24738479-6B4A-434D-B25B-29CC07BD6F01}">
      <dgm:prSet/>
      <dgm:spPr/>
      <dgm:t>
        <a:bodyPr/>
        <a:lstStyle/>
        <a:p>
          <a:r>
            <a:rPr lang="en-US">
              <a:latin typeface="Times New Roman"/>
              <a:cs typeface="Times New Roman"/>
            </a:rPr>
            <a:t>Study of the drilled hole.</a:t>
          </a:r>
          <a:r>
            <a:rPr lang="en-US" b="0">
              <a:latin typeface="Times New Roman"/>
              <a:cs typeface="Times New Roman"/>
            </a:rPr>
            <a:t> The area of the drilled hole is examined at  a 10-fold or higher magnification. Cultured pearls have the following characteristics:</a:t>
          </a:r>
          <a:endParaRPr lang="en-US">
            <a:latin typeface="Times New Roman"/>
            <a:cs typeface="Times New Roman"/>
          </a:endParaRPr>
        </a:p>
      </dgm:t>
    </dgm:pt>
    <dgm:pt modelId="{710BA763-FFA7-48C8-8105-55E0BB8D89FB}" type="parTrans" cxnId="{E926D711-3F33-4DA2-8845-C8E33C52EFEE}">
      <dgm:prSet/>
      <dgm:spPr/>
      <dgm:t>
        <a:bodyPr/>
        <a:lstStyle/>
        <a:p>
          <a:endParaRPr lang="en-US"/>
        </a:p>
      </dgm:t>
    </dgm:pt>
    <dgm:pt modelId="{CDBF4EB7-32EF-4B21-A927-E7DF1D8F0113}" type="sibTrans" cxnId="{E926D711-3F33-4DA2-8845-C8E33C52EFEE}">
      <dgm:prSet/>
      <dgm:spPr/>
      <dgm:t>
        <a:bodyPr/>
        <a:lstStyle/>
        <a:p>
          <a:endParaRPr lang="en-US"/>
        </a:p>
      </dgm:t>
    </dgm:pt>
    <dgm:pt modelId="{20810B09-E1AD-4262-B198-46F2835EF83A}">
      <dgm:prSet/>
      <dgm:spPr/>
      <dgm:t>
        <a:bodyPr/>
        <a:lstStyle/>
        <a:p>
          <a:r>
            <a:rPr lang="en-US" b="0">
              <a:latin typeface="Times New Roman"/>
              <a:cs typeface="Times New Roman"/>
            </a:rPr>
            <a:t>there is often a clear line of demarcation between the mother-of-pearl and the shell-bead core;</a:t>
          </a:r>
          <a:endParaRPr lang="en-US">
            <a:latin typeface="Times New Roman"/>
            <a:cs typeface="Times New Roman"/>
          </a:endParaRPr>
        </a:p>
      </dgm:t>
    </dgm:pt>
    <dgm:pt modelId="{46679E8D-4355-417E-9A00-BA45FB440136}" type="parTrans" cxnId="{9A758990-2A5B-401B-852F-C2A8B5607BEB}">
      <dgm:prSet/>
      <dgm:spPr/>
      <dgm:t>
        <a:bodyPr/>
        <a:lstStyle/>
        <a:p>
          <a:endParaRPr lang="en-US"/>
        </a:p>
      </dgm:t>
    </dgm:pt>
    <dgm:pt modelId="{67FBA270-73FF-4C51-AE4F-29EFC813316D}" type="sibTrans" cxnId="{9A758990-2A5B-401B-852F-C2A8B5607BEB}">
      <dgm:prSet/>
      <dgm:spPr/>
      <dgm:t>
        <a:bodyPr/>
        <a:lstStyle/>
        <a:p>
          <a:endParaRPr lang="en-US"/>
        </a:p>
      </dgm:t>
    </dgm:pt>
    <dgm:pt modelId="{31BFD6CF-B2B2-42EC-BD64-C6DAD2220D28}">
      <dgm:prSet/>
      <dgm:spPr/>
      <dgm:t>
        <a:bodyPr/>
        <a:lstStyle/>
        <a:p>
          <a:r>
            <a:rPr lang="en-US" b="0">
              <a:latin typeface="Times New Roman"/>
              <a:cs typeface="Times New Roman"/>
            </a:rPr>
            <a:t>the edge of the drilled hole is often sharp, clearly defined;</a:t>
          </a:r>
          <a:endParaRPr lang="en-US">
            <a:latin typeface="Times New Roman"/>
            <a:cs typeface="Times New Roman"/>
          </a:endParaRPr>
        </a:p>
      </dgm:t>
    </dgm:pt>
    <dgm:pt modelId="{118BCD92-5BC8-4606-961C-3BA4B3944EAC}" type="parTrans" cxnId="{23DBD4D1-ECE0-4ADB-9D81-F33BEDF6C89A}">
      <dgm:prSet/>
      <dgm:spPr/>
      <dgm:t>
        <a:bodyPr/>
        <a:lstStyle/>
        <a:p>
          <a:endParaRPr lang="en-US"/>
        </a:p>
      </dgm:t>
    </dgm:pt>
    <dgm:pt modelId="{83DEDE7E-49DB-4DAA-AD0F-8BCFF0AB5149}" type="sibTrans" cxnId="{23DBD4D1-ECE0-4ADB-9D81-F33BEDF6C89A}">
      <dgm:prSet/>
      <dgm:spPr/>
      <dgm:t>
        <a:bodyPr/>
        <a:lstStyle/>
        <a:p>
          <a:endParaRPr lang="en-US"/>
        </a:p>
      </dgm:t>
    </dgm:pt>
    <dgm:pt modelId="{430D3A4F-EBB3-439C-9611-3C78B9FDF978}">
      <dgm:prSet/>
      <dgm:spPr/>
      <dgm:t>
        <a:bodyPr/>
        <a:lstStyle/>
        <a:p>
          <a:r>
            <a:rPr lang="en-US" b="0">
              <a:latin typeface="Times New Roman"/>
              <a:cs typeface="Times New Roman"/>
            </a:rPr>
            <a:t>drilled holes tend to be similar to a straight cylinder;</a:t>
          </a:r>
          <a:endParaRPr lang="en-US">
            <a:latin typeface="Times New Roman"/>
            <a:cs typeface="Times New Roman"/>
          </a:endParaRPr>
        </a:p>
      </dgm:t>
    </dgm:pt>
    <dgm:pt modelId="{AA2C4EB7-8B9C-4BEE-94EF-AB8D94C255CD}" type="parTrans" cxnId="{25067122-A524-4168-AC3F-2C876634018D}">
      <dgm:prSet/>
      <dgm:spPr/>
      <dgm:t>
        <a:bodyPr/>
        <a:lstStyle/>
        <a:p>
          <a:endParaRPr lang="en-US"/>
        </a:p>
      </dgm:t>
    </dgm:pt>
    <dgm:pt modelId="{C9E5DBC8-D59C-45D0-A6CA-E811E03EE809}" type="sibTrans" cxnId="{25067122-A524-4168-AC3F-2C876634018D}">
      <dgm:prSet/>
      <dgm:spPr/>
      <dgm:t>
        <a:bodyPr/>
        <a:lstStyle/>
        <a:p>
          <a:endParaRPr lang="en-US"/>
        </a:p>
      </dgm:t>
    </dgm:pt>
    <dgm:pt modelId="{3F52F615-9350-4A7C-8DB7-D66CF42595A1}">
      <dgm:prSet/>
      <dgm:spPr/>
      <dgm:t>
        <a:bodyPr/>
        <a:lstStyle/>
        <a:p>
          <a:r>
            <a:rPr lang="en-US" b="0">
              <a:latin typeface="Times New Roman"/>
              <a:cs typeface="Times New Roman"/>
            </a:rPr>
            <a:t>the nacre coating of cultured pearls is usually thicker than the imitation coating.</a:t>
          </a:r>
          <a:endParaRPr lang="en-US">
            <a:latin typeface="Times New Roman"/>
            <a:cs typeface="Times New Roman"/>
          </a:endParaRPr>
        </a:p>
      </dgm:t>
    </dgm:pt>
    <dgm:pt modelId="{D7B495CA-85AF-4962-AC0F-504571644CB7}" type="parTrans" cxnId="{39AB2D51-E6F3-4B65-A412-62B579C722E1}">
      <dgm:prSet/>
      <dgm:spPr/>
      <dgm:t>
        <a:bodyPr/>
        <a:lstStyle/>
        <a:p>
          <a:endParaRPr lang="en-US"/>
        </a:p>
      </dgm:t>
    </dgm:pt>
    <dgm:pt modelId="{AAB9EE52-F534-4C7D-92A2-E4DF78469EBC}" type="sibTrans" cxnId="{39AB2D51-E6F3-4B65-A412-62B579C722E1}">
      <dgm:prSet/>
      <dgm:spPr/>
      <dgm:t>
        <a:bodyPr/>
        <a:lstStyle/>
        <a:p>
          <a:endParaRPr lang="en-US"/>
        </a:p>
      </dgm:t>
    </dgm:pt>
    <dgm:pt modelId="{74640BF0-05E9-4655-8E46-AE43BBB472F9}" type="pres">
      <dgm:prSet presAssocID="{BBFCEFC8-DE6A-46FB-94CA-1001D0EC693E}" presName="Name0" presStyleCnt="0">
        <dgm:presLayoutVars>
          <dgm:dir/>
          <dgm:resizeHandles val="exact"/>
        </dgm:presLayoutVars>
      </dgm:prSet>
      <dgm:spPr/>
    </dgm:pt>
    <dgm:pt modelId="{ED595A07-4AC8-409C-BF35-80749B5AE9D6}" type="pres">
      <dgm:prSet presAssocID="{9E0F58BA-A3D9-4A4A-A05A-4AAA50E75CA2}" presName="node" presStyleLbl="node1" presStyleIdx="0" presStyleCnt="3">
        <dgm:presLayoutVars>
          <dgm:bulletEnabled val="1"/>
        </dgm:presLayoutVars>
      </dgm:prSet>
      <dgm:spPr/>
    </dgm:pt>
    <dgm:pt modelId="{46636A58-1261-497D-B01A-144B06AA849F}" type="pres">
      <dgm:prSet presAssocID="{3606D2BF-94D8-47E5-9E00-3FC16655D406}" presName="sibTrans" presStyleLbl="sibTrans1D1" presStyleIdx="0" presStyleCnt="2"/>
      <dgm:spPr/>
    </dgm:pt>
    <dgm:pt modelId="{08CB866B-C219-4BE2-8151-33A30440565D}" type="pres">
      <dgm:prSet presAssocID="{3606D2BF-94D8-47E5-9E00-3FC16655D406}" presName="connectorText" presStyleLbl="sibTrans1D1" presStyleIdx="0" presStyleCnt="2"/>
      <dgm:spPr/>
    </dgm:pt>
    <dgm:pt modelId="{B42FDCE0-21A6-4E45-A727-174FEAA36CAF}" type="pres">
      <dgm:prSet presAssocID="{D0DC7D5B-35AC-4A0E-91CB-D60A4B8C0757}" presName="node" presStyleLbl="node1" presStyleIdx="1" presStyleCnt="3">
        <dgm:presLayoutVars>
          <dgm:bulletEnabled val="1"/>
        </dgm:presLayoutVars>
      </dgm:prSet>
      <dgm:spPr/>
    </dgm:pt>
    <dgm:pt modelId="{FBB40244-ED5C-4806-B012-25693EE38283}" type="pres">
      <dgm:prSet presAssocID="{EB19B312-0D51-498C-A993-8BA75C29E029}" presName="sibTrans" presStyleLbl="sibTrans1D1" presStyleIdx="1" presStyleCnt="2"/>
      <dgm:spPr/>
    </dgm:pt>
    <dgm:pt modelId="{47D2DE5E-F707-4C18-B14F-985DC2796C5A}" type="pres">
      <dgm:prSet presAssocID="{EB19B312-0D51-498C-A993-8BA75C29E029}" presName="connectorText" presStyleLbl="sibTrans1D1" presStyleIdx="1" presStyleCnt="2"/>
      <dgm:spPr/>
    </dgm:pt>
    <dgm:pt modelId="{7DF308F7-2639-48E1-AFFB-CD115C4871B6}" type="pres">
      <dgm:prSet presAssocID="{24738479-6B4A-434D-B25B-29CC07BD6F01}" presName="node" presStyleLbl="node1" presStyleIdx="2" presStyleCnt="3">
        <dgm:presLayoutVars>
          <dgm:bulletEnabled val="1"/>
        </dgm:presLayoutVars>
      </dgm:prSet>
      <dgm:spPr/>
    </dgm:pt>
  </dgm:ptLst>
  <dgm:cxnLst>
    <dgm:cxn modelId="{89B85810-9017-40CC-9213-8F2D4F7EE623}" type="presOf" srcId="{3F52F615-9350-4A7C-8DB7-D66CF42595A1}" destId="{7DF308F7-2639-48E1-AFFB-CD115C4871B6}" srcOrd="0" destOrd="4" presId="urn:microsoft.com/office/officeart/2016/7/layout/RepeatingBendingProcessNew"/>
    <dgm:cxn modelId="{E926D711-3F33-4DA2-8845-C8E33C52EFEE}" srcId="{BBFCEFC8-DE6A-46FB-94CA-1001D0EC693E}" destId="{24738479-6B4A-434D-B25B-29CC07BD6F01}" srcOrd="2" destOrd="0" parTransId="{710BA763-FFA7-48C8-8105-55E0BB8D89FB}" sibTransId="{CDBF4EB7-32EF-4B21-A927-E7DF1D8F0113}"/>
    <dgm:cxn modelId="{25067122-A524-4168-AC3F-2C876634018D}" srcId="{24738479-6B4A-434D-B25B-29CC07BD6F01}" destId="{430D3A4F-EBB3-439C-9611-3C78B9FDF978}" srcOrd="2" destOrd="0" parTransId="{AA2C4EB7-8B9C-4BEE-94EF-AB8D94C255CD}" sibTransId="{C9E5DBC8-D59C-45D0-A6CA-E811E03EE809}"/>
    <dgm:cxn modelId="{0B9A9B2E-7B6D-4B1B-879C-0B3251C5C70A}" srcId="{BBFCEFC8-DE6A-46FB-94CA-1001D0EC693E}" destId="{9E0F58BA-A3D9-4A4A-A05A-4AAA50E75CA2}" srcOrd="0" destOrd="0" parTransId="{E26BB664-3D66-46DB-A4DF-64CB305402BB}" sibTransId="{3606D2BF-94D8-47E5-9E00-3FC16655D406}"/>
    <dgm:cxn modelId="{7A460A32-491F-47DA-9685-27A39EE0C348}" type="presOf" srcId="{3606D2BF-94D8-47E5-9E00-3FC16655D406}" destId="{46636A58-1261-497D-B01A-144B06AA849F}" srcOrd="0" destOrd="0" presId="urn:microsoft.com/office/officeart/2016/7/layout/RepeatingBendingProcessNew"/>
    <dgm:cxn modelId="{7B4A7860-7D83-40A8-B4AC-3CE8A81B237D}" type="presOf" srcId="{3606D2BF-94D8-47E5-9E00-3FC16655D406}" destId="{08CB866B-C219-4BE2-8151-33A30440565D}" srcOrd="1" destOrd="0" presId="urn:microsoft.com/office/officeart/2016/7/layout/RepeatingBendingProcessNew"/>
    <dgm:cxn modelId="{7F8CF860-72B3-4E85-AD49-3192F675A5DA}" type="presOf" srcId="{EB19B312-0D51-498C-A993-8BA75C29E029}" destId="{47D2DE5E-F707-4C18-B14F-985DC2796C5A}" srcOrd="1" destOrd="0" presId="urn:microsoft.com/office/officeart/2016/7/layout/RepeatingBendingProcessNew"/>
    <dgm:cxn modelId="{24B31968-4C28-4B9E-BEB9-0AF97B37CFD3}" type="presOf" srcId="{9E0F58BA-A3D9-4A4A-A05A-4AAA50E75CA2}" destId="{ED595A07-4AC8-409C-BF35-80749B5AE9D6}" srcOrd="0" destOrd="0" presId="urn:microsoft.com/office/officeart/2016/7/layout/RepeatingBendingProcessNew"/>
    <dgm:cxn modelId="{90548D4A-BA94-4499-BDE4-DD6A9B7E5269}" type="presOf" srcId="{EB19B312-0D51-498C-A993-8BA75C29E029}" destId="{FBB40244-ED5C-4806-B012-25693EE38283}" srcOrd="0" destOrd="0" presId="urn:microsoft.com/office/officeart/2016/7/layout/RepeatingBendingProcessNew"/>
    <dgm:cxn modelId="{EA1A996D-28C6-4169-9BA9-7887ABFF3D10}" type="presOf" srcId="{BBFCEFC8-DE6A-46FB-94CA-1001D0EC693E}" destId="{74640BF0-05E9-4655-8E46-AE43BBB472F9}" srcOrd="0" destOrd="0" presId="urn:microsoft.com/office/officeart/2016/7/layout/RepeatingBendingProcessNew"/>
    <dgm:cxn modelId="{5CDFDD6D-9C80-45E4-97D2-DAA59D5D6E85}" type="presOf" srcId="{20810B09-E1AD-4262-B198-46F2835EF83A}" destId="{7DF308F7-2639-48E1-AFFB-CD115C4871B6}" srcOrd="0" destOrd="1" presId="urn:microsoft.com/office/officeart/2016/7/layout/RepeatingBendingProcessNew"/>
    <dgm:cxn modelId="{39AB2D51-E6F3-4B65-A412-62B579C722E1}" srcId="{24738479-6B4A-434D-B25B-29CC07BD6F01}" destId="{3F52F615-9350-4A7C-8DB7-D66CF42595A1}" srcOrd="3" destOrd="0" parTransId="{D7B495CA-85AF-4962-AC0F-504571644CB7}" sibTransId="{AAB9EE52-F534-4C7D-92A2-E4DF78469EBC}"/>
    <dgm:cxn modelId="{B82FD475-BE9C-492A-B771-C8C26789F30D}" type="presOf" srcId="{D0DC7D5B-35AC-4A0E-91CB-D60A4B8C0757}" destId="{B42FDCE0-21A6-4E45-A727-174FEAA36CAF}" srcOrd="0" destOrd="0" presId="urn:microsoft.com/office/officeart/2016/7/layout/RepeatingBendingProcessNew"/>
    <dgm:cxn modelId="{9A758990-2A5B-401B-852F-C2A8B5607BEB}" srcId="{24738479-6B4A-434D-B25B-29CC07BD6F01}" destId="{20810B09-E1AD-4262-B198-46F2835EF83A}" srcOrd="0" destOrd="0" parTransId="{46679E8D-4355-417E-9A00-BA45FB440136}" sibTransId="{67FBA270-73FF-4C51-AE4F-29EFC813316D}"/>
    <dgm:cxn modelId="{DA0D8C97-23DC-4E50-8AA4-20FACDA1B6E6}" srcId="{BBFCEFC8-DE6A-46FB-94CA-1001D0EC693E}" destId="{D0DC7D5B-35AC-4A0E-91CB-D60A4B8C0757}" srcOrd="1" destOrd="0" parTransId="{7CA11140-1C82-4825-804B-361CADDF2963}" sibTransId="{EB19B312-0D51-498C-A993-8BA75C29E029}"/>
    <dgm:cxn modelId="{F97F6DC3-C411-4ADB-8F8F-556AB8FB9752}" type="presOf" srcId="{24738479-6B4A-434D-B25B-29CC07BD6F01}" destId="{7DF308F7-2639-48E1-AFFB-CD115C4871B6}" srcOrd="0" destOrd="0" presId="urn:microsoft.com/office/officeart/2016/7/layout/RepeatingBendingProcessNew"/>
    <dgm:cxn modelId="{F77A80CC-C8B9-4CE0-9885-2BDD4B6145E1}" type="presOf" srcId="{31BFD6CF-B2B2-42EC-BD64-C6DAD2220D28}" destId="{7DF308F7-2639-48E1-AFFB-CD115C4871B6}" srcOrd="0" destOrd="2" presId="urn:microsoft.com/office/officeart/2016/7/layout/RepeatingBendingProcessNew"/>
    <dgm:cxn modelId="{23DBD4D1-ECE0-4ADB-9D81-F33BEDF6C89A}" srcId="{24738479-6B4A-434D-B25B-29CC07BD6F01}" destId="{31BFD6CF-B2B2-42EC-BD64-C6DAD2220D28}" srcOrd="1" destOrd="0" parTransId="{118BCD92-5BC8-4606-961C-3BA4B3944EAC}" sibTransId="{83DEDE7E-49DB-4DAA-AD0F-8BCFF0AB5149}"/>
    <dgm:cxn modelId="{D26A5AD6-EA93-47C7-8CBD-865155279C1D}" type="presOf" srcId="{430D3A4F-EBB3-439C-9611-3C78B9FDF978}" destId="{7DF308F7-2639-48E1-AFFB-CD115C4871B6}" srcOrd="0" destOrd="3" presId="urn:microsoft.com/office/officeart/2016/7/layout/RepeatingBendingProcessNew"/>
    <dgm:cxn modelId="{09FCB5B6-05C3-4022-ADED-E45E399A0FF2}" type="presParOf" srcId="{74640BF0-05E9-4655-8E46-AE43BBB472F9}" destId="{ED595A07-4AC8-409C-BF35-80749B5AE9D6}" srcOrd="0" destOrd="0" presId="urn:microsoft.com/office/officeart/2016/7/layout/RepeatingBendingProcessNew"/>
    <dgm:cxn modelId="{794F2C8A-2A27-45D3-B09A-DDD847764786}" type="presParOf" srcId="{74640BF0-05E9-4655-8E46-AE43BBB472F9}" destId="{46636A58-1261-497D-B01A-144B06AA849F}" srcOrd="1" destOrd="0" presId="urn:microsoft.com/office/officeart/2016/7/layout/RepeatingBendingProcessNew"/>
    <dgm:cxn modelId="{02F070C2-2008-4FBC-A865-D0EBB5AD3B01}" type="presParOf" srcId="{46636A58-1261-497D-B01A-144B06AA849F}" destId="{08CB866B-C219-4BE2-8151-33A30440565D}" srcOrd="0" destOrd="0" presId="urn:microsoft.com/office/officeart/2016/7/layout/RepeatingBendingProcessNew"/>
    <dgm:cxn modelId="{FECD37BE-EBF8-4BDB-9A59-29B3EBDD2DFE}" type="presParOf" srcId="{74640BF0-05E9-4655-8E46-AE43BBB472F9}" destId="{B42FDCE0-21A6-4E45-A727-174FEAA36CAF}" srcOrd="2" destOrd="0" presId="urn:microsoft.com/office/officeart/2016/7/layout/RepeatingBendingProcessNew"/>
    <dgm:cxn modelId="{9DA327DC-674B-4D5A-9A7E-E76B2FD9533E}" type="presParOf" srcId="{74640BF0-05E9-4655-8E46-AE43BBB472F9}" destId="{FBB40244-ED5C-4806-B012-25693EE38283}" srcOrd="3" destOrd="0" presId="urn:microsoft.com/office/officeart/2016/7/layout/RepeatingBendingProcessNew"/>
    <dgm:cxn modelId="{56CE22DE-5D01-40EB-8C23-F0D4ACD72325}" type="presParOf" srcId="{FBB40244-ED5C-4806-B012-25693EE38283}" destId="{47D2DE5E-F707-4C18-B14F-985DC2796C5A}" srcOrd="0" destOrd="0" presId="urn:microsoft.com/office/officeart/2016/7/layout/RepeatingBendingProcessNew"/>
    <dgm:cxn modelId="{04C049FD-5798-4F65-82B6-777314D88872}" type="presParOf" srcId="{74640BF0-05E9-4655-8E46-AE43BBB472F9}" destId="{7DF308F7-2639-48E1-AFFB-CD115C4871B6}" srcOrd="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F4B64D-F7AB-4B59-A0F1-45D8F2FE7CE8}">
      <dsp:nvSpPr>
        <dsp:cNvPr id="0" name=""/>
        <dsp:cNvSpPr/>
      </dsp:nvSpPr>
      <dsp:spPr>
        <a:xfrm>
          <a:off x="570593" y="28997"/>
          <a:ext cx="913619" cy="91361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BC71A4-2EF4-4E23-B15C-F45C1F5A2E55}">
      <dsp:nvSpPr>
        <dsp:cNvPr id="0" name=""/>
        <dsp:cNvSpPr/>
      </dsp:nvSpPr>
      <dsp:spPr>
        <a:xfrm>
          <a:off x="762453" y="220857"/>
          <a:ext cx="529899" cy="5298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A64B7E-4F45-410F-BE4F-1A38E7976DFC}">
      <dsp:nvSpPr>
        <dsp:cNvPr id="0" name=""/>
        <dsp:cNvSpPr/>
      </dsp:nvSpPr>
      <dsp:spPr>
        <a:xfrm>
          <a:off x="1679988" y="28997"/>
          <a:ext cx="2153531" cy="9136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0" kern="1200">
              <a:latin typeface="Times New Roman"/>
              <a:cs typeface="Times New Roman"/>
            </a:rPr>
            <a:t>During the diagnosis of amber, in addition to standard </a:t>
          </a:r>
          <a:r>
            <a:rPr lang="en-US" sz="1100" b="0" kern="1200" err="1">
              <a:latin typeface="Times New Roman"/>
              <a:cs typeface="Times New Roman"/>
            </a:rPr>
            <a:t>hemological</a:t>
          </a:r>
          <a:r>
            <a:rPr lang="en-US" sz="1100" b="0" kern="1200">
              <a:latin typeface="Times New Roman"/>
              <a:cs typeface="Times New Roman"/>
            </a:rPr>
            <a:t> characteristics (density, reflective index, luminescence), the reaction of the surface of the substance to solvents (purified acetone is used as a solvent) and high temperature (hot needle) is studied. It should be noted that these rather unusual methods of research are effective during express diagnostics of a substance in field conditions, for example, at customs. </a:t>
          </a:r>
        </a:p>
      </dsp:txBody>
      <dsp:txXfrm>
        <a:off x="1679988" y="28997"/>
        <a:ext cx="2153531" cy="913619"/>
      </dsp:txXfrm>
    </dsp:sp>
    <dsp:sp modelId="{4F273C83-F5CD-459C-BC58-A4E42F6068EF}">
      <dsp:nvSpPr>
        <dsp:cNvPr id="0" name=""/>
        <dsp:cNvSpPr/>
      </dsp:nvSpPr>
      <dsp:spPr>
        <a:xfrm>
          <a:off x="4208756" y="28997"/>
          <a:ext cx="913619" cy="91361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D64906-9659-4C65-8822-82AC2362AA3F}">
      <dsp:nvSpPr>
        <dsp:cNvPr id="0" name=""/>
        <dsp:cNvSpPr/>
      </dsp:nvSpPr>
      <dsp:spPr>
        <a:xfrm>
          <a:off x="4400616" y="220857"/>
          <a:ext cx="529899" cy="5298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355513-D9B6-4E4E-BB75-3E5289A58C16}">
      <dsp:nvSpPr>
        <dsp:cNvPr id="0" name=""/>
        <dsp:cNvSpPr/>
      </dsp:nvSpPr>
      <dsp:spPr>
        <a:xfrm>
          <a:off x="5318151" y="28997"/>
          <a:ext cx="2153531" cy="9136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0" kern="1200">
              <a:latin typeface="Times New Roman"/>
              <a:cs typeface="Times New Roman"/>
            </a:rPr>
            <a:t>Fluorescence research. An ultraviolet lamp with wavelengths of 365 and 254 nm is used to observe fluorescence. Amber is mostly characterized by weak blue luminescence in intensity.</a:t>
          </a:r>
        </a:p>
      </dsp:txBody>
      <dsp:txXfrm>
        <a:off x="5318151" y="28997"/>
        <a:ext cx="2153531" cy="913619"/>
      </dsp:txXfrm>
    </dsp:sp>
    <dsp:sp modelId="{6E6654E3-166A-4BA5-9411-A932511821A3}">
      <dsp:nvSpPr>
        <dsp:cNvPr id="0" name=""/>
        <dsp:cNvSpPr/>
      </dsp:nvSpPr>
      <dsp:spPr>
        <a:xfrm>
          <a:off x="570593" y="1663533"/>
          <a:ext cx="913619" cy="91361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6006FB-36A8-4D99-90C7-0E857D91E3B4}">
      <dsp:nvSpPr>
        <dsp:cNvPr id="0" name=""/>
        <dsp:cNvSpPr/>
      </dsp:nvSpPr>
      <dsp:spPr>
        <a:xfrm>
          <a:off x="762453" y="1855393"/>
          <a:ext cx="529899" cy="5298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11572B-CF6A-4D4D-B55C-33EEC26D0DB7}">
      <dsp:nvSpPr>
        <dsp:cNvPr id="0" name=""/>
        <dsp:cNvSpPr/>
      </dsp:nvSpPr>
      <dsp:spPr>
        <a:xfrm>
          <a:off x="1679988" y="1663533"/>
          <a:ext cx="2153531" cy="9136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0" kern="1200">
              <a:latin typeface="Times New Roman"/>
              <a:cs typeface="Times New Roman"/>
            </a:rPr>
            <a:t>Heating method. The material  is heated (for example with a red-hot needle) or burned. When burning natural resins, a light natural aroma of resin is felt, while plastics give off harsh synthetic smells.</a:t>
          </a:r>
        </a:p>
      </dsp:txBody>
      <dsp:txXfrm>
        <a:off x="1679988" y="1663533"/>
        <a:ext cx="2153531" cy="913619"/>
      </dsp:txXfrm>
    </dsp:sp>
    <dsp:sp modelId="{72A11D35-F40B-42E7-933D-3F9786968196}">
      <dsp:nvSpPr>
        <dsp:cNvPr id="0" name=""/>
        <dsp:cNvSpPr/>
      </dsp:nvSpPr>
      <dsp:spPr>
        <a:xfrm>
          <a:off x="4208756" y="1663533"/>
          <a:ext cx="913619" cy="91361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D24969-5C07-4BED-BC5A-5A144D59A949}">
      <dsp:nvSpPr>
        <dsp:cNvPr id="0" name=""/>
        <dsp:cNvSpPr/>
      </dsp:nvSpPr>
      <dsp:spPr>
        <a:xfrm>
          <a:off x="4400616" y="1855393"/>
          <a:ext cx="529899" cy="52989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44D39A-EC05-4590-A05F-BBD1385389A3}">
      <dsp:nvSpPr>
        <dsp:cNvPr id="0" name=""/>
        <dsp:cNvSpPr/>
      </dsp:nvSpPr>
      <dsp:spPr>
        <a:xfrm>
          <a:off x="5318151" y="1663533"/>
          <a:ext cx="2153531" cy="9136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0" kern="1200">
              <a:latin typeface="Times New Roman"/>
              <a:cs typeface="Times New Roman"/>
            </a:rPr>
            <a:t>Resistance of the amber surface to solvents. The surface of copal(Kauri, </a:t>
          </a:r>
          <a:r>
            <a:rPr lang="en-US" sz="1100" b="0" kern="1200" err="1">
              <a:latin typeface="Times New Roman"/>
              <a:cs typeface="Times New Roman"/>
            </a:rPr>
            <a:t>dammara</a:t>
          </a:r>
          <a:r>
            <a:rPr lang="en-US" sz="1100" b="0" kern="1200">
              <a:latin typeface="Times New Roman"/>
              <a:cs typeface="Times New Roman"/>
            </a:rPr>
            <a:t>, etc.) is slightly </a:t>
          </a:r>
          <a:r>
            <a:rPr lang="en-US" sz="1100" b="0" kern="1200" err="1">
              <a:latin typeface="Times New Roman"/>
              <a:cs typeface="Times New Roman"/>
            </a:rPr>
            <a:t>iit</a:t>
          </a:r>
          <a:r>
            <a:rPr lang="en-US" sz="1100" b="0" kern="1200">
              <a:latin typeface="Times New Roman"/>
              <a:cs typeface="Times New Roman"/>
            </a:rPr>
            <a:t> starts if you place a drop of purified acetone on it for  one minute; it becomes sticky and leaves a fingerprint.</a:t>
          </a:r>
        </a:p>
      </dsp:txBody>
      <dsp:txXfrm>
        <a:off x="5318151" y="1663533"/>
        <a:ext cx="2153531" cy="913619"/>
      </dsp:txXfrm>
    </dsp:sp>
    <dsp:sp modelId="{4353EE33-62DB-4EED-91CD-7CCC4F10B5AC}">
      <dsp:nvSpPr>
        <dsp:cNvPr id="0" name=""/>
        <dsp:cNvSpPr/>
      </dsp:nvSpPr>
      <dsp:spPr>
        <a:xfrm>
          <a:off x="570593" y="3298069"/>
          <a:ext cx="913619" cy="913619"/>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FEAF8A-5187-4321-A1D9-CEDF004B8F25}">
      <dsp:nvSpPr>
        <dsp:cNvPr id="0" name=""/>
        <dsp:cNvSpPr/>
      </dsp:nvSpPr>
      <dsp:spPr>
        <a:xfrm>
          <a:off x="762453" y="3489929"/>
          <a:ext cx="529899" cy="52989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7C9362-0167-4CF2-949B-EA24D047C3E2}">
      <dsp:nvSpPr>
        <dsp:cNvPr id="0" name=""/>
        <dsp:cNvSpPr/>
      </dsp:nvSpPr>
      <dsp:spPr>
        <a:xfrm>
          <a:off x="1679988" y="3298069"/>
          <a:ext cx="2153531" cy="9136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0" kern="1200">
              <a:latin typeface="Times New Roman"/>
              <a:cs typeface="Times New Roman"/>
            </a:rPr>
            <a:t>Practical advice: run a not very sharp blade over the surface of the sample of amber and copal gives a small crumb, and imitations of plastic give twisted shavings.</a:t>
          </a:r>
        </a:p>
      </dsp:txBody>
      <dsp:txXfrm>
        <a:off x="1679988" y="3298069"/>
        <a:ext cx="2153531" cy="9136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636A58-1261-497D-B01A-144B06AA849F}">
      <dsp:nvSpPr>
        <dsp:cNvPr id="0" name=""/>
        <dsp:cNvSpPr/>
      </dsp:nvSpPr>
      <dsp:spPr>
        <a:xfrm>
          <a:off x="3496922" y="837052"/>
          <a:ext cx="643319" cy="91440"/>
        </a:xfrm>
        <a:custGeom>
          <a:avLst/>
          <a:gdLst/>
          <a:ahLst/>
          <a:cxnLst/>
          <a:rect l="0" t="0" r="0" b="0"/>
          <a:pathLst>
            <a:path>
              <a:moveTo>
                <a:pt x="0" y="45720"/>
              </a:moveTo>
              <a:lnTo>
                <a:pt x="643319"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01734" y="879400"/>
        <a:ext cx="33695" cy="6745"/>
      </dsp:txXfrm>
    </dsp:sp>
    <dsp:sp modelId="{ED595A07-4AC8-409C-BF35-80749B5AE9D6}">
      <dsp:nvSpPr>
        <dsp:cNvPr id="0" name=""/>
        <dsp:cNvSpPr/>
      </dsp:nvSpPr>
      <dsp:spPr>
        <a:xfrm>
          <a:off x="568638" y="3747"/>
          <a:ext cx="2930084" cy="17580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3577" tIns="150709" rIns="143577" bIns="150709" numCol="1" spcCol="1270" anchor="ctr" anchorCtr="0">
          <a:noAutofit/>
        </a:bodyPr>
        <a:lstStyle/>
        <a:p>
          <a:pPr marL="0" lvl="0" indent="0" algn="ctr" defTabSz="533400">
            <a:lnSpc>
              <a:spcPct val="90000"/>
            </a:lnSpc>
            <a:spcBef>
              <a:spcPct val="0"/>
            </a:spcBef>
            <a:spcAft>
              <a:spcPct val="35000"/>
            </a:spcAft>
            <a:buNone/>
          </a:pPr>
          <a:r>
            <a:rPr lang="en-US" sz="1200" kern="1200">
              <a:latin typeface="Times New Roman"/>
              <a:cs typeface="Times New Roman"/>
            </a:rPr>
            <a:t>Dental examination. </a:t>
          </a:r>
          <a:r>
            <a:rPr lang="en-US" sz="1200" b="0" kern="1200">
              <a:latin typeface="Times New Roman"/>
              <a:cs typeface="Times New Roman"/>
            </a:rPr>
            <a:t>They press the pearl a little with their teeth. If the pearl feels rough or gritty, it may be cultured or natural. If the surface of the pearl feels smooth, it is most likely an imitation.</a:t>
          </a:r>
          <a:endParaRPr lang="en-US" sz="1200" kern="1200">
            <a:latin typeface="Times New Roman"/>
            <a:cs typeface="Times New Roman"/>
          </a:endParaRPr>
        </a:p>
      </dsp:txBody>
      <dsp:txXfrm>
        <a:off x="568638" y="3747"/>
        <a:ext cx="2930084" cy="1758050"/>
      </dsp:txXfrm>
    </dsp:sp>
    <dsp:sp modelId="{FBB40244-ED5C-4806-B012-25693EE38283}">
      <dsp:nvSpPr>
        <dsp:cNvPr id="0" name=""/>
        <dsp:cNvSpPr/>
      </dsp:nvSpPr>
      <dsp:spPr>
        <a:xfrm>
          <a:off x="2033680" y="1759998"/>
          <a:ext cx="3604003" cy="643319"/>
        </a:xfrm>
        <a:custGeom>
          <a:avLst/>
          <a:gdLst/>
          <a:ahLst/>
          <a:cxnLst/>
          <a:rect l="0" t="0" r="0" b="0"/>
          <a:pathLst>
            <a:path>
              <a:moveTo>
                <a:pt x="3604003" y="0"/>
              </a:moveTo>
              <a:lnTo>
                <a:pt x="3604003" y="338759"/>
              </a:lnTo>
              <a:lnTo>
                <a:pt x="0" y="338759"/>
              </a:lnTo>
              <a:lnTo>
                <a:pt x="0" y="643319"/>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44020" y="2078285"/>
        <a:ext cx="183323" cy="6745"/>
      </dsp:txXfrm>
    </dsp:sp>
    <dsp:sp modelId="{B42FDCE0-21A6-4E45-A727-174FEAA36CAF}">
      <dsp:nvSpPr>
        <dsp:cNvPr id="0" name=""/>
        <dsp:cNvSpPr/>
      </dsp:nvSpPr>
      <dsp:spPr>
        <a:xfrm>
          <a:off x="4172642" y="3747"/>
          <a:ext cx="2930084" cy="17580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3577" tIns="150709" rIns="143577" bIns="150709" numCol="1" spcCol="1270" anchor="ctr" anchorCtr="0">
          <a:noAutofit/>
        </a:bodyPr>
        <a:lstStyle/>
        <a:p>
          <a:pPr marL="0" lvl="0" indent="0" algn="ctr" defTabSz="533400">
            <a:lnSpc>
              <a:spcPct val="90000"/>
            </a:lnSpc>
            <a:spcBef>
              <a:spcPct val="0"/>
            </a:spcBef>
            <a:spcAft>
              <a:spcPct val="35000"/>
            </a:spcAft>
            <a:buNone/>
          </a:pPr>
          <a:r>
            <a:rPr lang="en-US" sz="1200" kern="1200">
              <a:latin typeface="Times New Roman"/>
              <a:cs typeface="Times New Roman"/>
            </a:rPr>
            <a:t>Study of pearl surface texture. </a:t>
          </a:r>
          <a:r>
            <a:rPr lang="en-US" sz="1200" b="0" kern="1200">
              <a:latin typeface="Times New Roman"/>
              <a:cs typeface="Times New Roman"/>
            </a:rPr>
            <a:t>Examine the surface of the pearl under a 10xmagnifying glass. If the surface looks coarse-grained and even-grained, then the object under investigation is probably imitation.</a:t>
          </a:r>
          <a:endParaRPr lang="en-US" sz="1200" kern="1200">
            <a:latin typeface="Times New Roman"/>
            <a:cs typeface="Times New Roman"/>
          </a:endParaRPr>
        </a:p>
      </dsp:txBody>
      <dsp:txXfrm>
        <a:off x="4172642" y="3747"/>
        <a:ext cx="2930084" cy="1758050"/>
      </dsp:txXfrm>
    </dsp:sp>
    <dsp:sp modelId="{7DF308F7-2639-48E1-AFFB-CD115C4871B6}">
      <dsp:nvSpPr>
        <dsp:cNvPr id="0" name=""/>
        <dsp:cNvSpPr/>
      </dsp:nvSpPr>
      <dsp:spPr>
        <a:xfrm>
          <a:off x="568638" y="2435717"/>
          <a:ext cx="2930084" cy="17580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3577" tIns="150709" rIns="143577" bIns="150709" numCol="1" spcCol="1270" anchor="t" anchorCtr="0">
          <a:noAutofit/>
        </a:bodyPr>
        <a:lstStyle/>
        <a:p>
          <a:pPr marL="0" lvl="0" indent="0" algn="l" defTabSz="533400">
            <a:lnSpc>
              <a:spcPct val="90000"/>
            </a:lnSpc>
            <a:spcBef>
              <a:spcPct val="0"/>
            </a:spcBef>
            <a:spcAft>
              <a:spcPct val="35000"/>
            </a:spcAft>
            <a:buNone/>
          </a:pPr>
          <a:r>
            <a:rPr lang="en-US" sz="1200" kern="1200">
              <a:latin typeface="Times New Roman"/>
              <a:cs typeface="Times New Roman"/>
            </a:rPr>
            <a:t>Study of the drilled hole.</a:t>
          </a:r>
          <a:r>
            <a:rPr lang="en-US" sz="1200" b="0" kern="1200">
              <a:latin typeface="Times New Roman"/>
              <a:cs typeface="Times New Roman"/>
            </a:rPr>
            <a:t> The area of the drilled hole is examined at  a 10-fold or higher magnification. Cultured pearls have the following characteristics:</a:t>
          </a:r>
          <a:endParaRPr lang="en-US" sz="1200" kern="1200">
            <a:latin typeface="Times New Roman"/>
            <a:cs typeface="Times New Roman"/>
          </a:endParaRPr>
        </a:p>
        <a:p>
          <a:pPr marL="57150" lvl="1" indent="-57150" algn="l" defTabSz="400050">
            <a:lnSpc>
              <a:spcPct val="90000"/>
            </a:lnSpc>
            <a:spcBef>
              <a:spcPct val="0"/>
            </a:spcBef>
            <a:spcAft>
              <a:spcPct val="15000"/>
            </a:spcAft>
            <a:buChar char="•"/>
          </a:pPr>
          <a:r>
            <a:rPr lang="en-US" sz="900" b="0" kern="1200">
              <a:latin typeface="Times New Roman"/>
              <a:cs typeface="Times New Roman"/>
            </a:rPr>
            <a:t>there is often a clear line of demarcation between the mother-of-pearl and the shell-bead core;</a:t>
          </a:r>
          <a:endParaRPr lang="en-US" sz="900" kern="1200">
            <a:latin typeface="Times New Roman"/>
            <a:cs typeface="Times New Roman"/>
          </a:endParaRPr>
        </a:p>
        <a:p>
          <a:pPr marL="57150" lvl="1" indent="-57150" algn="l" defTabSz="400050">
            <a:lnSpc>
              <a:spcPct val="90000"/>
            </a:lnSpc>
            <a:spcBef>
              <a:spcPct val="0"/>
            </a:spcBef>
            <a:spcAft>
              <a:spcPct val="15000"/>
            </a:spcAft>
            <a:buChar char="•"/>
          </a:pPr>
          <a:r>
            <a:rPr lang="en-US" sz="900" b="0" kern="1200">
              <a:latin typeface="Times New Roman"/>
              <a:cs typeface="Times New Roman"/>
            </a:rPr>
            <a:t>the edge of the drilled hole is often sharp, clearly defined;</a:t>
          </a:r>
          <a:endParaRPr lang="en-US" sz="900" kern="1200">
            <a:latin typeface="Times New Roman"/>
            <a:cs typeface="Times New Roman"/>
          </a:endParaRPr>
        </a:p>
        <a:p>
          <a:pPr marL="57150" lvl="1" indent="-57150" algn="l" defTabSz="400050">
            <a:lnSpc>
              <a:spcPct val="90000"/>
            </a:lnSpc>
            <a:spcBef>
              <a:spcPct val="0"/>
            </a:spcBef>
            <a:spcAft>
              <a:spcPct val="15000"/>
            </a:spcAft>
            <a:buChar char="•"/>
          </a:pPr>
          <a:r>
            <a:rPr lang="en-US" sz="900" b="0" kern="1200">
              <a:latin typeface="Times New Roman"/>
              <a:cs typeface="Times New Roman"/>
            </a:rPr>
            <a:t>drilled holes tend to be similar to a straight cylinder;</a:t>
          </a:r>
          <a:endParaRPr lang="en-US" sz="900" kern="1200">
            <a:latin typeface="Times New Roman"/>
            <a:cs typeface="Times New Roman"/>
          </a:endParaRPr>
        </a:p>
        <a:p>
          <a:pPr marL="57150" lvl="1" indent="-57150" algn="l" defTabSz="400050">
            <a:lnSpc>
              <a:spcPct val="90000"/>
            </a:lnSpc>
            <a:spcBef>
              <a:spcPct val="0"/>
            </a:spcBef>
            <a:spcAft>
              <a:spcPct val="15000"/>
            </a:spcAft>
            <a:buChar char="•"/>
          </a:pPr>
          <a:r>
            <a:rPr lang="en-US" sz="900" b="0" kern="1200">
              <a:latin typeface="Times New Roman"/>
              <a:cs typeface="Times New Roman"/>
            </a:rPr>
            <a:t>the nacre coating of cultured pearls is usually thicker than the imitation coating.</a:t>
          </a:r>
          <a:endParaRPr lang="en-US" sz="900" kern="1200">
            <a:latin typeface="Times New Roman"/>
            <a:cs typeface="Times New Roman"/>
          </a:endParaRPr>
        </a:p>
      </dsp:txBody>
      <dsp:txXfrm>
        <a:off x="568638" y="2435717"/>
        <a:ext cx="2930084" cy="175805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96A35EAA-ED80-4FF1-942C-82B1D483AF60}"/>
              </a:ext>
            </a:extLst>
          </p:cNvPr>
          <p:cNvSpPr/>
          <p:nvPr/>
        </p:nvSpPr>
        <p:spPr>
          <a:xfrm rot="21133683" flipH="1">
            <a:off x="733222" y="481139"/>
            <a:ext cx="7033640"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sz="760"/>
          </a:p>
        </p:txBody>
      </p:sp>
      <p:sp>
        <p:nvSpPr>
          <p:cNvPr id="8" name="Freeform: Shape 7">
            <a:extLst>
              <a:ext uri="{FF2B5EF4-FFF2-40B4-BE49-F238E27FC236}">
                <a16:creationId xmlns:a16="http://schemas.microsoft.com/office/drawing/2014/main" id="{D415F49B-3CBC-46CF-AFB5-988852D0479E}"/>
              </a:ext>
            </a:extLst>
          </p:cNvPr>
          <p:cNvSpPr/>
          <p:nvPr/>
        </p:nvSpPr>
        <p:spPr>
          <a:xfrm rot="21133683" flipH="1">
            <a:off x="757933" y="456235"/>
            <a:ext cx="7033640"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sz="760"/>
          </a:p>
        </p:txBody>
      </p:sp>
      <p:sp>
        <p:nvSpPr>
          <p:cNvPr id="2" name="Title 1">
            <a:extLst>
              <a:ext uri="{FF2B5EF4-FFF2-40B4-BE49-F238E27FC236}">
                <a16:creationId xmlns:a16="http://schemas.microsoft.com/office/drawing/2014/main" id="{D80FF0C0-FC1A-4C5B-9FE5-09BA33FF7EE3}"/>
              </a:ext>
            </a:extLst>
          </p:cNvPr>
          <p:cNvSpPr>
            <a:spLocks noGrp="1"/>
          </p:cNvSpPr>
          <p:nvPr>
            <p:ph type="ctrTitle"/>
          </p:nvPr>
        </p:nvSpPr>
        <p:spPr>
          <a:xfrm>
            <a:off x="1467296" y="1398186"/>
            <a:ext cx="5350835" cy="2870791"/>
          </a:xfrm>
        </p:spPr>
        <p:txBody>
          <a:bodyPr anchor="ctr">
            <a:normAutofit/>
          </a:bodyPr>
          <a:lstStyle>
            <a:lvl1pPr algn="ctr">
              <a:defRPr sz="2025"/>
            </a:lvl1pPr>
          </a:lstStyle>
          <a:p>
            <a:r>
              <a:rPr lang="en-US"/>
              <a:t>Click to edit Master title style</a:t>
            </a:r>
          </a:p>
        </p:txBody>
      </p:sp>
      <p:sp>
        <p:nvSpPr>
          <p:cNvPr id="3" name="Subtitle 2">
            <a:extLst>
              <a:ext uri="{FF2B5EF4-FFF2-40B4-BE49-F238E27FC236}">
                <a16:creationId xmlns:a16="http://schemas.microsoft.com/office/drawing/2014/main" id="{6E989092-15F8-4341-8D94-9E799301C51A}"/>
              </a:ext>
            </a:extLst>
          </p:cNvPr>
          <p:cNvSpPr>
            <a:spLocks noGrp="1"/>
          </p:cNvSpPr>
          <p:nvPr>
            <p:ph type="subTitle" idx="1"/>
          </p:nvPr>
        </p:nvSpPr>
        <p:spPr>
          <a:xfrm>
            <a:off x="4703126" y="5135527"/>
            <a:ext cx="3297873" cy="1057938"/>
          </a:xfrm>
        </p:spPr>
        <p:txBody>
          <a:bodyPr anchor="ctr">
            <a:normAutofit/>
          </a:bodyPr>
          <a:lstStyle>
            <a:lvl1pPr marL="0" indent="0" algn="l">
              <a:lnSpc>
                <a:spcPct val="100000"/>
              </a:lnSpc>
              <a:buNone/>
              <a:defRPr sz="1350"/>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p>
        </p:txBody>
      </p:sp>
      <p:sp>
        <p:nvSpPr>
          <p:cNvPr id="4" name="Date Placeholder 3">
            <a:extLst>
              <a:ext uri="{FF2B5EF4-FFF2-40B4-BE49-F238E27FC236}">
                <a16:creationId xmlns:a16="http://schemas.microsoft.com/office/drawing/2014/main" id="{0F97328B-E858-4921-99C2-3B0BE1724C6F}"/>
              </a:ext>
            </a:extLst>
          </p:cNvPr>
          <p:cNvSpPr>
            <a:spLocks noGrp="1"/>
          </p:cNvSpPr>
          <p:nvPr>
            <p:ph type="dt" sz="half" idx="10"/>
          </p:nvPr>
        </p:nvSpPr>
        <p:spPr/>
        <p:txBody>
          <a:bodyPr/>
          <a:lstStyle/>
          <a:p>
            <a:fld id="{C1691109-F4F8-4597-962C-A4F4B7960636}" type="datetimeFigureOut">
              <a:rPr lang="en-US" smtClean="0"/>
              <a:t>10/10/2024</a:t>
            </a:fld>
            <a:endParaRPr lang="en-US"/>
          </a:p>
        </p:txBody>
      </p:sp>
      <p:sp>
        <p:nvSpPr>
          <p:cNvPr id="5" name="Footer Placeholder 4">
            <a:extLst>
              <a:ext uri="{FF2B5EF4-FFF2-40B4-BE49-F238E27FC236}">
                <a16:creationId xmlns:a16="http://schemas.microsoft.com/office/drawing/2014/main" id="{ED381296-9B7B-4EF3-89B3-8B33E6070F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C2FE59-6CD1-4D0F-8A06-10CA2D3836CD}"/>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5009519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AC77D-9BA0-4A3B-B823-2059DC3C3D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5B811DB-C16F-4CED-97C6-73ABD71F33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E14D3C-7343-4DD7-B816-0D4D66BD61BF}"/>
              </a:ext>
            </a:extLst>
          </p:cNvPr>
          <p:cNvSpPr>
            <a:spLocks noGrp="1"/>
          </p:cNvSpPr>
          <p:nvPr>
            <p:ph type="dt" sz="half" idx="10"/>
          </p:nvPr>
        </p:nvSpPr>
        <p:spPr/>
        <p:txBody>
          <a:bodyPr/>
          <a:lstStyle/>
          <a:p>
            <a:fld id="{C1691109-F4F8-4597-962C-A4F4B7960636}" type="datetimeFigureOut">
              <a:rPr lang="en-US" smtClean="0"/>
              <a:t>10/10/2024</a:t>
            </a:fld>
            <a:endParaRPr lang="en-US"/>
          </a:p>
        </p:txBody>
      </p:sp>
      <p:sp>
        <p:nvSpPr>
          <p:cNvPr id="5" name="Footer Placeholder 4">
            <a:extLst>
              <a:ext uri="{FF2B5EF4-FFF2-40B4-BE49-F238E27FC236}">
                <a16:creationId xmlns:a16="http://schemas.microsoft.com/office/drawing/2014/main" id="{BE2409C8-4D7C-40EE-A12E-59CB555C72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1222D5-7193-4F59-83B4-3C19E8B1495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5974307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BEFA1-A4AB-4CF4-B02E-57AAED5719D6}"/>
              </a:ext>
            </a:extLst>
          </p:cNvPr>
          <p:cNvSpPr>
            <a:spLocks noGrp="1"/>
          </p:cNvSpPr>
          <p:nvPr>
            <p:ph type="title"/>
          </p:nvPr>
        </p:nvSpPr>
        <p:spPr>
          <a:xfrm>
            <a:off x="1216478" y="1709743"/>
            <a:ext cx="6874329" cy="2963271"/>
          </a:xfrm>
        </p:spPr>
        <p:txBody>
          <a:bodyPr anchor="b"/>
          <a:lstStyle>
            <a:lvl1pPr algn="ctr">
              <a:defRPr sz="2531"/>
            </a:lvl1pPr>
          </a:lstStyle>
          <a:p>
            <a:r>
              <a:rPr lang="en-US"/>
              <a:t>Click to edit Master title style</a:t>
            </a:r>
          </a:p>
        </p:txBody>
      </p:sp>
      <p:sp>
        <p:nvSpPr>
          <p:cNvPr id="3" name="Text Placeholder 2">
            <a:extLst>
              <a:ext uri="{FF2B5EF4-FFF2-40B4-BE49-F238E27FC236}">
                <a16:creationId xmlns:a16="http://schemas.microsoft.com/office/drawing/2014/main" id="{10AB406C-F19A-4393-9AD1-A300A7E452E8}"/>
              </a:ext>
            </a:extLst>
          </p:cNvPr>
          <p:cNvSpPr>
            <a:spLocks noGrp="1"/>
          </p:cNvSpPr>
          <p:nvPr>
            <p:ph type="body" idx="1"/>
          </p:nvPr>
        </p:nvSpPr>
        <p:spPr>
          <a:xfrm>
            <a:off x="1216478" y="4875033"/>
            <a:ext cx="6874329" cy="1052623"/>
          </a:xfrm>
        </p:spPr>
        <p:txBody>
          <a:bodyPr>
            <a:normAutofit/>
          </a:bodyPr>
          <a:lstStyle>
            <a:lvl1pPr marL="0" indent="0" algn="ctr">
              <a:buNone/>
              <a:defRPr sz="1181">
                <a:solidFill>
                  <a:schemeClr val="tx1">
                    <a:tint val="75000"/>
                  </a:schemeClr>
                </a:solidFill>
              </a:defRPr>
            </a:lvl1pPr>
            <a:lvl2pPr marL="192881" indent="0">
              <a:buNone/>
              <a:defRPr sz="844">
                <a:solidFill>
                  <a:schemeClr val="tx1">
                    <a:tint val="75000"/>
                  </a:schemeClr>
                </a:solidFill>
              </a:defRPr>
            </a:lvl2pPr>
            <a:lvl3pPr marL="385763" indent="0">
              <a:buNone/>
              <a:defRPr sz="760">
                <a:solidFill>
                  <a:schemeClr val="tx1">
                    <a:tint val="75000"/>
                  </a:schemeClr>
                </a:solidFill>
              </a:defRPr>
            </a:lvl3pPr>
            <a:lvl4pPr marL="578644" indent="0">
              <a:buNone/>
              <a:defRPr sz="675">
                <a:solidFill>
                  <a:schemeClr val="tx1">
                    <a:tint val="75000"/>
                  </a:schemeClr>
                </a:solidFill>
              </a:defRPr>
            </a:lvl4pPr>
            <a:lvl5pPr marL="771525" indent="0">
              <a:buNone/>
              <a:defRPr sz="675">
                <a:solidFill>
                  <a:schemeClr val="tx1">
                    <a:tint val="75000"/>
                  </a:schemeClr>
                </a:solidFill>
              </a:defRPr>
            </a:lvl5pPr>
            <a:lvl6pPr marL="964406" indent="0">
              <a:buNone/>
              <a:defRPr sz="675">
                <a:solidFill>
                  <a:schemeClr val="tx1">
                    <a:tint val="75000"/>
                  </a:schemeClr>
                </a:solidFill>
              </a:defRPr>
            </a:lvl6pPr>
            <a:lvl7pPr marL="1157288" indent="0">
              <a:buNone/>
              <a:defRPr sz="675">
                <a:solidFill>
                  <a:schemeClr val="tx1">
                    <a:tint val="75000"/>
                  </a:schemeClr>
                </a:solidFill>
              </a:defRPr>
            </a:lvl7pPr>
            <a:lvl8pPr marL="1350169" indent="0">
              <a:buNone/>
              <a:defRPr sz="675">
                <a:solidFill>
                  <a:schemeClr val="tx1">
                    <a:tint val="75000"/>
                  </a:schemeClr>
                </a:solidFill>
              </a:defRPr>
            </a:lvl8pPr>
            <a:lvl9pPr marL="1543050" indent="0">
              <a:buNone/>
              <a:defRPr sz="675">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7D7AE7-47F6-4023-8D44-8BA1DAB05FF2}"/>
              </a:ext>
            </a:extLst>
          </p:cNvPr>
          <p:cNvSpPr>
            <a:spLocks noGrp="1"/>
          </p:cNvSpPr>
          <p:nvPr>
            <p:ph type="dt" sz="half" idx="10"/>
          </p:nvPr>
        </p:nvSpPr>
        <p:spPr/>
        <p:txBody>
          <a:bodyPr/>
          <a:lstStyle/>
          <a:p>
            <a:fld id="{C1691109-F4F8-4597-962C-A4F4B7960636}" type="datetimeFigureOut">
              <a:rPr lang="en-US" smtClean="0"/>
              <a:t>10/10/2024</a:t>
            </a:fld>
            <a:endParaRPr lang="en-US"/>
          </a:p>
        </p:txBody>
      </p:sp>
      <p:sp>
        <p:nvSpPr>
          <p:cNvPr id="5" name="Footer Placeholder 4">
            <a:extLst>
              <a:ext uri="{FF2B5EF4-FFF2-40B4-BE49-F238E27FC236}">
                <a16:creationId xmlns:a16="http://schemas.microsoft.com/office/drawing/2014/main" id="{57AB32FC-A974-44FC-9804-F871EE51DF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59ADE9-F40E-4E3B-AB8D-68CB1F4854A5}"/>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3015056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4D816-3E01-4EFD-AD9C-783D674DA6A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EF53D69-34A7-451D-A902-5F6CD13343FE}"/>
              </a:ext>
            </a:extLst>
          </p:cNvPr>
          <p:cNvSpPr>
            <a:spLocks noGrp="1"/>
          </p:cNvSpPr>
          <p:nvPr>
            <p:ph sz="half" idx="1"/>
          </p:nvPr>
        </p:nvSpPr>
        <p:spPr>
          <a:xfrm>
            <a:off x="765543" y="2095500"/>
            <a:ext cx="3749308"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6E1E0E2-7D34-48E0-8795-546D2F00E2CF}"/>
              </a:ext>
            </a:extLst>
          </p:cNvPr>
          <p:cNvSpPr>
            <a:spLocks noGrp="1"/>
          </p:cNvSpPr>
          <p:nvPr>
            <p:ph sz="half" idx="2"/>
          </p:nvPr>
        </p:nvSpPr>
        <p:spPr>
          <a:xfrm>
            <a:off x="4710795" y="2095500"/>
            <a:ext cx="3804557"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E005476-6B6D-4BA3-919B-5335D6429852}"/>
              </a:ext>
            </a:extLst>
          </p:cNvPr>
          <p:cNvSpPr>
            <a:spLocks noGrp="1"/>
          </p:cNvSpPr>
          <p:nvPr>
            <p:ph type="dt" sz="half" idx="10"/>
          </p:nvPr>
        </p:nvSpPr>
        <p:spPr/>
        <p:txBody>
          <a:bodyPr/>
          <a:lstStyle/>
          <a:p>
            <a:fld id="{C1691109-F4F8-4597-962C-A4F4B7960636}" type="datetimeFigureOut">
              <a:rPr lang="en-US" smtClean="0"/>
              <a:t>10/10/2024</a:t>
            </a:fld>
            <a:endParaRPr lang="en-US"/>
          </a:p>
        </p:txBody>
      </p:sp>
      <p:sp>
        <p:nvSpPr>
          <p:cNvPr id="6" name="Footer Placeholder 5">
            <a:extLst>
              <a:ext uri="{FF2B5EF4-FFF2-40B4-BE49-F238E27FC236}">
                <a16:creationId xmlns:a16="http://schemas.microsoft.com/office/drawing/2014/main" id="{F5DB6D41-07E2-4F6D-BB39-217957FE76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E0CA9C-BFED-484F-B765-EA8CE4B4B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7871740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74AD2-5208-4201-90A7-F961876195F8}"/>
              </a:ext>
            </a:extLst>
          </p:cNvPr>
          <p:cNvSpPr>
            <a:spLocks noGrp="1"/>
          </p:cNvSpPr>
          <p:nvPr>
            <p:ph type="title"/>
          </p:nvPr>
        </p:nvSpPr>
        <p:spPr>
          <a:xfrm>
            <a:off x="771525" y="702134"/>
            <a:ext cx="7745016" cy="1125675"/>
          </a:xfrm>
        </p:spPr>
        <p:txBody>
          <a:bodyPr/>
          <a:lstStyle/>
          <a:p>
            <a:r>
              <a:rPr lang="en-US"/>
              <a:t>Click to edit Master title style</a:t>
            </a:r>
          </a:p>
        </p:txBody>
      </p:sp>
      <p:sp>
        <p:nvSpPr>
          <p:cNvPr id="3" name="Text Placeholder 2">
            <a:extLst>
              <a:ext uri="{FF2B5EF4-FFF2-40B4-BE49-F238E27FC236}">
                <a16:creationId xmlns:a16="http://schemas.microsoft.com/office/drawing/2014/main" id="{D3A3FF53-BE24-42E9-BA12-BC5863CBFF1B}"/>
              </a:ext>
            </a:extLst>
          </p:cNvPr>
          <p:cNvSpPr>
            <a:spLocks noGrp="1"/>
          </p:cNvSpPr>
          <p:nvPr>
            <p:ph type="body" idx="1"/>
          </p:nvPr>
        </p:nvSpPr>
        <p:spPr>
          <a:xfrm>
            <a:off x="771525" y="1827809"/>
            <a:ext cx="3726656" cy="814387"/>
          </a:xfrm>
        </p:spPr>
        <p:txBody>
          <a:bodyPr anchor="b"/>
          <a:lstStyle>
            <a:lvl1pPr marL="0" indent="0">
              <a:buNone/>
              <a:defRPr sz="1013" b="1"/>
            </a:lvl1pPr>
            <a:lvl2pPr marL="192881" indent="0">
              <a:buNone/>
              <a:defRPr sz="844" b="1"/>
            </a:lvl2pPr>
            <a:lvl3pPr marL="385763" indent="0">
              <a:buNone/>
              <a:defRPr sz="760" b="1"/>
            </a:lvl3pPr>
            <a:lvl4pPr marL="578644" indent="0">
              <a:buNone/>
              <a:defRPr sz="675" b="1"/>
            </a:lvl4pPr>
            <a:lvl5pPr marL="771525" indent="0">
              <a:buNone/>
              <a:defRPr sz="675" b="1"/>
            </a:lvl5pPr>
            <a:lvl6pPr marL="964406" indent="0">
              <a:buNone/>
              <a:defRPr sz="675" b="1"/>
            </a:lvl6pPr>
            <a:lvl7pPr marL="1157288" indent="0">
              <a:buNone/>
              <a:defRPr sz="675" b="1"/>
            </a:lvl7pPr>
            <a:lvl8pPr marL="1350169" indent="0">
              <a:buNone/>
              <a:defRPr sz="675" b="1"/>
            </a:lvl8pPr>
            <a:lvl9pPr marL="1543050" indent="0">
              <a:buNone/>
              <a:defRPr sz="675" b="1"/>
            </a:lvl9pPr>
          </a:lstStyle>
          <a:p>
            <a:pPr lvl="0"/>
            <a:r>
              <a:rPr lang="en-US"/>
              <a:t>Click to edit Master text styles</a:t>
            </a:r>
          </a:p>
        </p:txBody>
      </p:sp>
      <p:sp>
        <p:nvSpPr>
          <p:cNvPr id="4" name="Content Placeholder 3">
            <a:extLst>
              <a:ext uri="{FF2B5EF4-FFF2-40B4-BE49-F238E27FC236}">
                <a16:creationId xmlns:a16="http://schemas.microsoft.com/office/drawing/2014/main" id="{67A84776-6678-4D27-9BE9-5D83FC9E884F}"/>
              </a:ext>
            </a:extLst>
          </p:cNvPr>
          <p:cNvSpPr>
            <a:spLocks noGrp="1"/>
          </p:cNvSpPr>
          <p:nvPr>
            <p:ph sz="half" idx="2"/>
          </p:nvPr>
        </p:nvSpPr>
        <p:spPr>
          <a:xfrm>
            <a:off x="771525" y="2642191"/>
            <a:ext cx="3726656" cy="340241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8BCA2E2-5B30-43B4-8FCD-23015451F221}"/>
              </a:ext>
            </a:extLst>
          </p:cNvPr>
          <p:cNvSpPr>
            <a:spLocks noGrp="1"/>
          </p:cNvSpPr>
          <p:nvPr>
            <p:ph type="body" sz="quarter" idx="3"/>
          </p:nvPr>
        </p:nvSpPr>
        <p:spPr>
          <a:xfrm>
            <a:off x="4710790" y="1827809"/>
            <a:ext cx="3815276" cy="814387"/>
          </a:xfrm>
        </p:spPr>
        <p:txBody>
          <a:bodyPr anchor="b"/>
          <a:lstStyle>
            <a:lvl1pPr marL="0" indent="0">
              <a:buNone/>
              <a:defRPr sz="1013" b="1"/>
            </a:lvl1pPr>
            <a:lvl2pPr marL="192881" indent="0">
              <a:buNone/>
              <a:defRPr sz="844" b="1"/>
            </a:lvl2pPr>
            <a:lvl3pPr marL="385763" indent="0">
              <a:buNone/>
              <a:defRPr sz="760" b="1"/>
            </a:lvl3pPr>
            <a:lvl4pPr marL="578644" indent="0">
              <a:buNone/>
              <a:defRPr sz="675" b="1"/>
            </a:lvl4pPr>
            <a:lvl5pPr marL="771525" indent="0">
              <a:buNone/>
              <a:defRPr sz="675" b="1"/>
            </a:lvl5pPr>
            <a:lvl6pPr marL="964406" indent="0">
              <a:buNone/>
              <a:defRPr sz="675" b="1"/>
            </a:lvl6pPr>
            <a:lvl7pPr marL="1157288" indent="0">
              <a:buNone/>
              <a:defRPr sz="675" b="1"/>
            </a:lvl7pPr>
            <a:lvl8pPr marL="1350169" indent="0">
              <a:buNone/>
              <a:defRPr sz="675" b="1"/>
            </a:lvl8pPr>
            <a:lvl9pPr marL="1543050" indent="0">
              <a:buNone/>
              <a:defRPr sz="675" b="1"/>
            </a:lvl9pPr>
          </a:lstStyle>
          <a:p>
            <a:pPr lvl="0"/>
            <a:r>
              <a:rPr lang="en-US"/>
              <a:t>Click to edit Master text styles</a:t>
            </a:r>
          </a:p>
        </p:txBody>
      </p:sp>
      <p:sp>
        <p:nvSpPr>
          <p:cNvPr id="6" name="Content Placeholder 5">
            <a:extLst>
              <a:ext uri="{FF2B5EF4-FFF2-40B4-BE49-F238E27FC236}">
                <a16:creationId xmlns:a16="http://schemas.microsoft.com/office/drawing/2014/main" id="{CDA7B7A1-E670-4E7E-AEBA-340893DE8EE5}"/>
              </a:ext>
            </a:extLst>
          </p:cNvPr>
          <p:cNvSpPr>
            <a:spLocks noGrp="1"/>
          </p:cNvSpPr>
          <p:nvPr>
            <p:ph sz="quarter" idx="4"/>
          </p:nvPr>
        </p:nvSpPr>
        <p:spPr>
          <a:xfrm>
            <a:off x="4710790" y="2642191"/>
            <a:ext cx="3815276" cy="340241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244D3AE-982A-4CC3-8456-4D4B0E35D993}"/>
              </a:ext>
            </a:extLst>
          </p:cNvPr>
          <p:cNvSpPr>
            <a:spLocks noGrp="1"/>
          </p:cNvSpPr>
          <p:nvPr>
            <p:ph type="dt" sz="half" idx="10"/>
          </p:nvPr>
        </p:nvSpPr>
        <p:spPr/>
        <p:txBody>
          <a:bodyPr/>
          <a:lstStyle/>
          <a:p>
            <a:fld id="{C1691109-F4F8-4597-962C-A4F4B7960636}" type="datetimeFigureOut">
              <a:rPr lang="en-US" smtClean="0"/>
              <a:t>10/10/2024</a:t>
            </a:fld>
            <a:endParaRPr lang="en-US"/>
          </a:p>
        </p:txBody>
      </p:sp>
      <p:sp>
        <p:nvSpPr>
          <p:cNvPr id="8" name="Footer Placeholder 7">
            <a:extLst>
              <a:ext uri="{FF2B5EF4-FFF2-40B4-BE49-F238E27FC236}">
                <a16:creationId xmlns:a16="http://schemas.microsoft.com/office/drawing/2014/main" id="{56FE3087-09F9-4436-8236-8693EA4984D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8413CB-0E24-4F96-AF8C-EE269ACCE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1693401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155CAD1C-D319-4A48-8DF9-50699231C977}"/>
              </a:ext>
            </a:extLst>
          </p:cNvPr>
          <p:cNvSpPr>
            <a:spLocks noGrp="1"/>
          </p:cNvSpPr>
          <p:nvPr>
            <p:ph type="dt" sz="half" idx="10"/>
          </p:nvPr>
        </p:nvSpPr>
        <p:spPr/>
        <p:txBody>
          <a:bodyPr/>
          <a:lstStyle/>
          <a:p>
            <a:fld id="{C1691109-F4F8-4597-962C-A4F4B7960636}" type="datetimeFigureOut">
              <a:rPr lang="en-US" smtClean="0"/>
              <a:t>10/10/2024</a:t>
            </a:fld>
            <a:endParaRPr lang="en-US"/>
          </a:p>
        </p:txBody>
      </p:sp>
      <p:sp>
        <p:nvSpPr>
          <p:cNvPr id="4" name="Footer Placeholder 3">
            <a:extLst>
              <a:ext uri="{FF2B5EF4-FFF2-40B4-BE49-F238E27FC236}">
                <a16:creationId xmlns:a16="http://schemas.microsoft.com/office/drawing/2014/main" id="{FE3D0181-83E0-4AB1-B372-24D6C075B0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50352C-6317-4DD0-84C4-AE7DDAC55F0A}"/>
              </a:ext>
            </a:extLst>
          </p:cNvPr>
          <p:cNvSpPr>
            <a:spLocks noGrp="1"/>
          </p:cNvSpPr>
          <p:nvPr>
            <p:ph type="sldNum" sz="quarter" idx="12"/>
          </p:nvPr>
        </p:nvSpPr>
        <p:spPr/>
        <p:txBody>
          <a:bodyPr/>
          <a:lstStyle/>
          <a:p>
            <a:fld id="{7C7FAD9F-AEE9-406E-B720-57D2B9DB2816}" type="slidenum">
              <a:rPr lang="en-US" smtClean="0"/>
              <a:t>‹#›</a:t>
            </a:fld>
            <a:endParaRPr lang="en-US"/>
          </a:p>
        </p:txBody>
      </p:sp>
      <p:sp>
        <p:nvSpPr>
          <p:cNvPr id="6" name="Freeform: Shape 5">
            <a:extLst>
              <a:ext uri="{FF2B5EF4-FFF2-40B4-BE49-F238E27FC236}">
                <a16:creationId xmlns:a16="http://schemas.microsoft.com/office/drawing/2014/main" id="{48F340C5-9EBB-43D9-91F5-F767DBD59BBF}"/>
              </a:ext>
              <a:ext uri="{C183D7F6-B498-43B3-948B-1728B52AA6E4}">
                <adec:decorative xmlns:adec="http://schemas.microsoft.com/office/drawing/2017/decorative" val="1"/>
              </a:ext>
            </a:extLst>
          </p:cNvPr>
          <p:cNvSpPr/>
          <p:nvPr/>
        </p:nvSpPr>
        <p:spPr>
          <a:xfrm rot="492880">
            <a:off x="1800931" y="1130240"/>
            <a:ext cx="6736628"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solidFill>
            <a:schemeClr val="bg1"/>
          </a:solidFill>
          <a:ln w="19050" cap="flat">
            <a:noFill/>
            <a:prstDash val="solid"/>
            <a:miter/>
          </a:ln>
        </p:spPr>
        <p:txBody>
          <a:bodyPr rtlCol="0" anchor="ctr"/>
          <a:lstStyle/>
          <a:p>
            <a:endParaRPr lang="en-US" sz="760"/>
          </a:p>
        </p:txBody>
      </p:sp>
      <p:sp>
        <p:nvSpPr>
          <p:cNvPr id="2" name="Title 1">
            <a:extLst>
              <a:ext uri="{FF2B5EF4-FFF2-40B4-BE49-F238E27FC236}">
                <a16:creationId xmlns:a16="http://schemas.microsoft.com/office/drawing/2014/main" id="{89ECC812-F2A9-46D4-9B78-6659C68ED4EE}"/>
              </a:ext>
            </a:extLst>
          </p:cNvPr>
          <p:cNvSpPr>
            <a:spLocks noGrp="1"/>
          </p:cNvSpPr>
          <p:nvPr>
            <p:ph type="title"/>
          </p:nvPr>
        </p:nvSpPr>
        <p:spPr>
          <a:xfrm>
            <a:off x="2559504" y="1932214"/>
            <a:ext cx="5225144" cy="3091544"/>
          </a:xfrm>
        </p:spPr>
        <p:txBody>
          <a:bodyPr/>
          <a:lstStyle>
            <a:lvl1pPr algn="ctr">
              <a:defRPr/>
            </a:lvl1pPr>
          </a:lstStyle>
          <a:p>
            <a:r>
              <a:rPr lang="en-US"/>
              <a:t>Click to edit Master title style</a:t>
            </a:r>
          </a:p>
        </p:txBody>
      </p:sp>
      <p:sp>
        <p:nvSpPr>
          <p:cNvPr id="7" name="Freeform: Shape 6">
            <a:extLst>
              <a:ext uri="{FF2B5EF4-FFF2-40B4-BE49-F238E27FC236}">
                <a16:creationId xmlns:a16="http://schemas.microsoft.com/office/drawing/2014/main" id="{B7A37F60-69E7-41AC-BC9A-9DBC3B577269}"/>
              </a:ext>
              <a:ext uri="{C183D7F6-B498-43B3-948B-1728B52AA6E4}">
                <adec:decorative xmlns:adec="http://schemas.microsoft.com/office/drawing/2017/decorative" val="1"/>
              </a:ext>
            </a:extLst>
          </p:cNvPr>
          <p:cNvSpPr/>
          <p:nvPr/>
        </p:nvSpPr>
        <p:spPr>
          <a:xfrm rot="492880">
            <a:off x="1841752" y="1103025"/>
            <a:ext cx="6736628"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noFill/>
          <a:ln w="19050" cap="flat">
            <a:solidFill>
              <a:schemeClr val="tx1"/>
            </a:solidFill>
            <a:prstDash val="solid"/>
            <a:miter/>
          </a:ln>
        </p:spPr>
        <p:txBody>
          <a:bodyPr rtlCol="0" anchor="ctr"/>
          <a:lstStyle/>
          <a:p>
            <a:endParaRPr lang="en-US" sz="760"/>
          </a:p>
        </p:txBody>
      </p:sp>
    </p:spTree>
    <p:extLst>
      <p:ext uri="{BB962C8B-B14F-4D97-AF65-F5344CB8AC3E}">
        <p14:creationId xmlns:p14="http://schemas.microsoft.com/office/powerpoint/2010/main" val="3799432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6D441F-9FBB-4F90-987A-39793DE0E7A0}"/>
              </a:ext>
            </a:extLst>
          </p:cNvPr>
          <p:cNvSpPr>
            <a:spLocks noGrp="1"/>
          </p:cNvSpPr>
          <p:nvPr>
            <p:ph type="dt" sz="half" idx="10"/>
          </p:nvPr>
        </p:nvSpPr>
        <p:spPr/>
        <p:txBody>
          <a:bodyPr/>
          <a:lstStyle/>
          <a:p>
            <a:fld id="{C1691109-F4F8-4597-962C-A4F4B7960636}" type="datetimeFigureOut">
              <a:rPr lang="en-US" smtClean="0"/>
              <a:t>10/10/2024</a:t>
            </a:fld>
            <a:endParaRPr lang="en-US"/>
          </a:p>
        </p:txBody>
      </p:sp>
      <p:sp>
        <p:nvSpPr>
          <p:cNvPr id="3" name="Footer Placeholder 2">
            <a:extLst>
              <a:ext uri="{FF2B5EF4-FFF2-40B4-BE49-F238E27FC236}">
                <a16:creationId xmlns:a16="http://schemas.microsoft.com/office/drawing/2014/main" id="{53C92B1E-8D5D-45CA-9A8B-53E3B7FEC48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489E71-49A9-4CE9-AD1D-780A876BC35A}"/>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2643410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4053A-B2EE-4E20-9723-6BB0BBD500FD}"/>
              </a:ext>
            </a:extLst>
          </p:cNvPr>
          <p:cNvSpPr>
            <a:spLocks noGrp="1"/>
          </p:cNvSpPr>
          <p:nvPr>
            <p:ph type="title"/>
          </p:nvPr>
        </p:nvSpPr>
        <p:spPr>
          <a:xfrm>
            <a:off x="629841" y="553277"/>
            <a:ext cx="2949178" cy="1732727"/>
          </a:xfrm>
        </p:spPr>
        <p:txBody>
          <a:bodyPr anchor="b">
            <a:normAutofit/>
          </a:bodyPr>
          <a:lstStyle>
            <a:lvl1pPr>
              <a:defRPr sz="1519"/>
            </a:lvl1pPr>
          </a:lstStyle>
          <a:p>
            <a:r>
              <a:rPr lang="en-US"/>
              <a:t>Click to edit Master title style</a:t>
            </a:r>
          </a:p>
        </p:txBody>
      </p:sp>
      <p:sp>
        <p:nvSpPr>
          <p:cNvPr id="3" name="Content Placeholder 2">
            <a:extLst>
              <a:ext uri="{FF2B5EF4-FFF2-40B4-BE49-F238E27FC236}">
                <a16:creationId xmlns:a16="http://schemas.microsoft.com/office/drawing/2014/main" id="{07B065AB-0DF3-4C86-AB5F-EB65021FDB99}"/>
              </a:ext>
            </a:extLst>
          </p:cNvPr>
          <p:cNvSpPr>
            <a:spLocks noGrp="1"/>
          </p:cNvSpPr>
          <p:nvPr>
            <p:ph idx="1"/>
          </p:nvPr>
        </p:nvSpPr>
        <p:spPr>
          <a:xfrm>
            <a:off x="4061734" y="987430"/>
            <a:ext cx="4454809" cy="4873625"/>
          </a:xfrm>
        </p:spPr>
        <p:txBody>
          <a:bodyPr/>
          <a:lstStyle>
            <a:lvl1pPr>
              <a:defRPr sz="1350"/>
            </a:lvl1pPr>
            <a:lvl2pPr>
              <a:defRPr sz="1181"/>
            </a:lvl2pPr>
            <a:lvl3pPr>
              <a:defRPr sz="1013"/>
            </a:lvl3pPr>
            <a:lvl4pPr>
              <a:defRPr sz="844"/>
            </a:lvl4pPr>
            <a:lvl5pPr>
              <a:defRPr sz="844"/>
            </a:lvl5pPr>
            <a:lvl6pPr>
              <a:defRPr sz="844"/>
            </a:lvl6pPr>
            <a:lvl7pPr>
              <a:defRPr sz="844"/>
            </a:lvl7pPr>
            <a:lvl8pPr>
              <a:defRPr sz="844"/>
            </a:lvl8pPr>
            <a:lvl9pPr>
              <a:defRPr sz="84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2D99FAE-8825-466D-9F1E-3B7BAED2C05B}"/>
              </a:ext>
            </a:extLst>
          </p:cNvPr>
          <p:cNvSpPr>
            <a:spLocks noGrp="1"/>
          </p:cNvSpPr>
          <p:nvPr>
            <p:ph type="body" sz="half" idx="2"/>
          </p:nvPr>
        </p:nvSpPr>
        <p:spPr>
          <a:xfrm>
            <a:off x="629841" y="2368550"/>
            <a:ext cx="2949178" cy="3500438"/>
          </a:xfrm>
        </p:spPr>
        <p:txBody>
          <a:bodyPr>
            <a:normAutofit/>
          </a:bodyPr>
          <a:lstStyle>
            <a:lvl1pPr marL="0" indent="0">
              <a:buNone/>
              <a:defRPr sz="760"/>
            </a:lvl1pPr>
            <a:lvl2pPr marL="192881" indent="0">
              <a:buNone/>
              <a:defRPr sz="591"/>
            </a:lvl2pPr>
            <a:lvl3pPr marL="385763" indent="0">
              <a:buNone/>
              <a:defRPr sz="506"/>
            </a:lvl3pPr>
            <a:lvl4pPr marL="578644" indent="0">
              <a:buNone/>
              <a:defRPr sz="422"/>
            </a:lvl4pPr>
            <a:lvl5pPr marL="771525" indent="0">
              <a:buNone/>
              <a:defRPr sz="422"/>
            </a:lvl5pPr>
            <a:lvl6pPr marL="964406" indent="0">
              <a:buNone/>
              <a:defRPr sz="422"/>
            </a:lvl6pPr>
            <a:lvl7pPr marL="1157288" indent="0">
              <a:buNone/>
              <a:defRPr sz="422"/>
            </a:lvl7pPr>
            <a:lvl8pPr marL="1350169" indent="0">
              <a:buNone/>
              <a:defRPr sz="422"/>
            </a:lvl8pPr>
            <a:lvl9pPr marL="1543050" indent="0">
              <a:buNone/>
              <a:defRPr sz="422"/>
            </a:lvl9pPr>
          </a:lstStyle>
          <a:p>
            <a:pPr lvl="0"/>
            <a:r>
              <a:rPr lang="en-US"/>
              <a:t>Click to edit Master text styles</a:t>
            </a:r>
          </a:p>
        </p:txBody>
      </p:sp>
      <p:sp>
        <p:nvSpPr>
          <p:cNvPr id="5" name="Date Placeholder 4">
            <a:extLst>
              <a:ext uri="{FF2B5EF4-FFF2-40B4-BE49-F238E27FC236}">
                <a16:creationId xmlns:a16="http://schemas.microsoft.com/office/drawing/2014/main" id="{593A6375-677F-4A58-B98D-18F3DEF8E623}"/>
              </a:ext>
            </a:extLst>
          </p:cNvPr>
          <p:cNvSpPr>
            <a:spLocks noGrp="1"/>
          </p:cNvSpPr>
          <p:nvPr>
            <p:ph type="dt" sz="half" idx="10"/>
          </p:nvPr>
        </p:nvSpPr>
        <p:spPr/>
        <p:txBody>
          <a:bodyPr/>
          <a:lstStyle/>
          <a:p>
            <a:fld id="{C1691109-F4F8-4597-962C-A4F4B7960636}" type="datetimeFigureOut">
              <a:rPr lang="en-US" smtClean="0"/>
              <a:t>10/10/2024</a:t>
            </a:fld>
            <a:endParaRPr lang="en-US"/>
          </a:p>
        </p:txBody>
      </p:sp>
      <p:sp>
        <p:nvSpPr>
          <p:cNvPr id="6" name="Footer Placeholder 5">
            <a:extLst>
              <a:ext uri="{FF2B5EF4-FFF2-40B4-BE49-F238E27FC236}">
                <a16:creationId xmlns:a16="http://schemas.microsoft.com/office/drawing/2014/main" id="{E6B40F2C-7AE7-481B-856A-B3E26AE8B9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1E7C48C-9BD9-41CB-915E-A905B8869B70}"/>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0150325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B6DE4-025D-4D93-A5D0-FB45897207DA}"/>
              </a:ext>
            </a:extLst>
          </p:cNvPr>
          <p:cNvSpPr>
            <a:spLocks noGrp="1"/>
          </p:cNvSpPr>
          <p:nvPr>
            <p:ph type="title"/>
          </p:nvPr>
        </p:nvSpPr>
        <p:spPr>
          <a:xfrm>
            <a:off x="629841" y="615920"/>
            <a:ext cx="2949178" cy="1670085"/>
          </a:xfrm>
        </p:spPr>
        <p:txBody>
          <a:bodyPr anchor="b">
            <a:normAutofit/>
          </a:bodyPr>
          <a:lstStyle>
            <a:lvl1pPr>
              <a:defRPr sz="1519"/>
            </a:lvl1pPr>
          </a:lstStyle>
          <a:p>
            <a:r>
              <a:rPr lang="en-US"/>
              <a:t>Click to edit Master title style</a:t>
            </a:r>
          </a:p>
        </p:txBody>
      </p:sp>
      <p:sp>
        <p:nvSpPr>
          <p:cNvPr id="3" name="Picture Placeholder 2">
            <a:extLst>
              <a:ext uri="{FF2B5EF4-FFF2-40B4-BE49-F238E27FC236}">
                <a16:creationId xmlns:a16="http://schemas.microsoft.com/office/drawing/2014/main" id="{9993EE21-471F-4B7B-B7AF-192243A1278E}"/>
              </a:ext>
            </a:extLst>
          </p:cNvPr>
          <p:cNvSpPr>
            <a:spLocks noGrp="1"/>
          </p:cNvSpPr>
          <p:nvPr>
            <p:ph type="pic" idx="1"/>
          </p:nvPr>
        </p:nvSpPr>
        <p:spPr>
          <a:xfrm>
            <a:off x="3887391" y="987430"/>
            <a:ext cx="4629150" cy="4873625"/>
          </a:xfrm>
        </p:spPr>
        <p:txBody>
          <a:bodyPr/>
          <a:lstStyle>
            <a:lvl1pPr marL="0" indent="0">
              <a:buNone/>
              <a:defRPr sz="1350"/>
            </a:lvl1pPr>
            <a:lvl2pPr marL="192881" indent="0">
              <a:buNone/>
              <a:defRPr sz="1181"/>
            </a:lvl2pPr>
            <a:lvl3pPr marL="385763" indent="0">
              <a:buNone/>
              <a:defRPr sz="1013"/>
            </a:lvl3pPr>
            <a:lvl4pPr marL="578644" indent="0">
              <a:buNone/>
              <a:defRPr sz="844"/>
            </a:lvl4pPr>
            <a:lvl5pPr marL="771525" indent="0">
              <a:buNone/>
              <a:defRPr sz="844"/>
            </a:lvl5pPr>
            <a:lvl6pPr marL="964406" indent="0">
              <a:buNone/>
              <a:defRPr sz="844"/>
            </a:lvl6pPr>
            <a:lvl7pPr marL="1157288" indent="0">
              <a:buNone/>
              <a:defRPr sz="844"/>
            </a:lvl7pPr>
            <a:lvl8pPr marL="1350169" indent="0">
              <a:buNone/>
              <a:defRPr sz="844"/>
            </a:lvl8pPr>
            <a:lvl9pPr marL="1543050" indent="0">
              <a:buNone/>
              <a:defRPr sz="844"/>
            </a:lvl9pPr>
          </a:lstStyle>
          <a:p>
            <a:r>
              <a:rPr lang="en-US"/>
              <a:t>Click icon to add picture</a:t>
            </a:r>
          </a:p>
        </p:txBody>
      </p:sp>
      <p:sp>
        <p:nvSpPr>
          <p:cNvPr id="4" name="Text Placeholder 3">
            <a:extLst>
              <a:ext uri="{FF2B5EF4-FFF2-40B4-BE49-F238E27FC236}">
                <a16:creationId xmlns:a16="http://schemas.microsoft.com/office/drawing/2014/main" id="{D146B769-8E40-42E6-8F62-C4347B0CE929}"/>
              </a:ext>
            </a:extLst>
          </p:cNvPr>
          <p:cNvSpPr>
            <a:spLocks noGrp="1"/>
          </p:cNvSpPr>
          <p:nvPr>
            <p:ph type="body" sz="half" idx="2"/>
          </p:nvPr>
        </p:nvSpPr>
        <p:spPr>
          <a:xfrm>
            <a:off x="629841" y="2365744"/>
            <a:ext cx="2949178" cy="3503244"/>
          </a:xfrm>
        </p:spPr>
        <p:txBody>
          <a:bodyPr>
            <a:normAutofit/>
          </a:bodyPr>
          <a:lstStyle>
            <a:lvl1pPr marL="0" indent="0">
              <a:buNone/>
              <a:defRPr sz="760"/>
            </a:lvl1pPr>
            <a:lvl2pPr marL="192881" indent="0">
              <a:buNone/>
              <a:defRPr sz="591"/>
            </a:lvl2pPr>
            <a:lvl3pPr marL="385763" indent="0">
              <a:buNone/>
              <a:defRPr sz="506"/>
            </a:lvl3pPr>
            <a:lvl4pPr marL="578644" indent="0">
              <a:buNone/>
              <a:defRPr sz="422"/>
            </a:lvl4pPr>
            <a:lvl5pPr marL="771525" indent="0">
              <a:buNone/>
              <a:defRPr sz="422"/>
            </a:lvl5pPr>
            <a:lvl6pPr marL="964406" indent="0">
              <a:buNone/>
              <a:defRPr sz="422"/>
            </a:lvl6pPr>
            <a:lvl7pPr marL="1157288" indent="0">
              <a:buNone/>
              <a:defRPr sz="422"/>
            </a:lvl7pPr>
            <a:lvl8pPr marL="1350169" indent="0">
              <a:buNone/>
              <a:defRPr sz="422"/>
            </a:lvl8pPr>
            <a:lvl9pPr marL="1543050" indent="0">
              <a:buNone/>
              <a:defRPr sz="422"/>
            </a:lvl9pPr>
          </a:lstStyle>
          <a:p>
            <a:pPr lvl="0"/>
            <a:r>
              <a:rPr lang="en-US"/>
              <a:t>Click to edit Master text styles</a:t>
            </a:r>
          </a:p>
        </p:txBody>
      </p:sp>
      <p:sp>
        <p:nvSpPr>
          <p:cNvPr id="5" name="Date Placeholder 4">
            <a:extLst>
              <a:ext uri="{FF2B5EF4-FFF2-40B4-BE49-F238E27FC236}">
                <a16:creationId xmlns:a16="http://schemas.microsoft.com/office/drawing/2014/main" id="{57384DC6-1AA3-4779-8EDF-F4A877508EE3}"/>
              </a:ext>
            </a:extLst>
          </p:cNvPr>
          <p:cNvSpPr>
            <a:spLocks noGrp="1"/>
          </p:cNvSpPr>
          <p:nvPr>
            <p:ph type="dt" sz="half" idx="10"/>
          </p:nvPr>
        </p:nvSpPr>
        <p:spPr/>
        <p:txBody>
          <a:bodyPr/>
          <a:lstStyle/>
          <a:p>
            <a:fld id="{C1691109-F4F8-4597-962C-A4F4B7960636}" type="datetimeFigureOut">
              <a:rPr lang="en-US" smtClean="0"/>
              <a:t>10/10/2024</a:t>
            </a:fld>
            <a:endParaRPr lang="en-US"/>
          </a:p>
        </p:txBody>
      </p:sp>
      <p:sp>
        <p:nvSpPr>
          <p:cNvPr id="6" name="Footer Placeholder 5">
            <a:extLst>
              <a:ext uri="{FF2B5EF4-FFF2-40B4-BE49-F238E27FC236}">
                <a16:creationId xmlns:a16="http://schemas.microsoft.com/office/drawing/2014/main" id="{CD47F83E-FAF9-43E1-95CC-6F4EDD76B3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3D8C7B-B211-4BAF-9C05-09CF993B0DA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8895917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139E3-FB89-4585-A22D-15851E8DE01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F94B498-70D2-4956-A576-83345B38DC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2A84CB-FF9E-43D6-8805-B4ABB520D60C}"/>
              </a:ext>
            </a:extLst>
          </p:cNvPr>
          <p:cNvSpPr>
            <a:spLocks noGrp="1"/>
          </p:cNvSpPr>
          <p:nvPr>
            <p:ph type="dt" sz="half" idx="10"/>
          </p:nvPr>
        </p:nvSpPr>
        <p:spPr/>
        <p:txBody>
          <a:bodyPr/>
          <a:lstStyle/>
          <a:p>
            <a:fld id="{C1691109-F4F8-4597-962C-A4F4B7960636}" type="datetimeFigureOut">
              <a:rPr lang="en-US" smtClean="0"/>
              <a:t>10/10/2024</a:t>
            </a:fld>
            <a:endParaRPr lang="en-US"/>
          </a:p>
        </p:txBody>
      </p:sp>
      <p:sp>
        <p:nvSpPr>
          <p:cNvPr id="5" name="Footer Placeholder 4">
            <a:extLst>
              <a:ext uri="{FF2B5EF4-FFF2-40B4-BE49-F238E27FC236}">
                <a16:creationId xmlns:a16="http://schemas.microsoft.com/office/drawing/2014/main" id="{BCA7EE14-0A60-428B-BC0E-A50951E0E3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2A9A22-BBF2-4B23-B17F-B32AC87D290F}"/>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3563321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5CC51B-E0BE-4D50-A04A-571F8BCAE2A7}"/>
              </a:ext>
            </a:extLst>
          </p:cNvPr>
          <p:cNvSpPr>
            <a:spLocks noGrp="1"/>
          </p:cNvSpPr>
          <p:nvPr>
            <p:ph type="title" orient="vert"/>
          </p:nvPr>
        </p:nvSpPr>
        <p:spPr>
          <a:xfrm>
            <a:off x="6824662" y="692150"/>
            <a:ext cx="1690688" cy="5309930"/>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41F5607-7A89-4981-87F4-98BC7CE0A921}"/>
              </a:ext>
            </a:extLst>
          </p:cNvPr>
          <p:cNvSpPr>
            <a:spLocks noGrp="1"/>
          </p:cNvSpPr>
          <p:nvPr>
            <p:ph type="body" orient="vert" idx="1"/>
          </p:nvPr>
        </p:nvSpPr>
        <p:spPr>
          <a:xfrm>
            <a:off x="628652" y="692150"/>
            <a:ext cx="6081713" cy="530993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820D5BE-275A-42D5-BCE1-357D53FC50C3}"/>
              </a:ext>
            </a:extLst>
          </p:cNvPr>
          <p:cNvSpPr>
            <a:spLocks noGrp="1"/>
          </p:cNvSpPr>
          <p:nvPr>
            <p:ph type="dt" sz="half" idx="10"/>
          </p:nvPr>
        </p:nvSpPr>
        <p:spPr/>
        <p:txBody>
          <a:bodyPr/>
          <a:lstStyle/>
          <a:p>
            <a:fld id="{C1691109-F4F8-4597-962C-A4F4B7960636}" type="datetimeFigureOut">
              <a:rPr lang="en-US" smtClean="0"/>
              <a:t>10/10/2024</a:t>
            </a:fld>
            <a:endParaRPr lang="en-US"/>
          </a:p>
        </p:txBody>
      </p:sp>
      <p:sp>
        <p:nvSpPr>
          <p:cNvPr id="5" name="Footer Placeholder 4">
            <a:extLst>
              <a:ext uri="{FF2B5EF4-FFF2-40B4-BE49-F238E27FC236}">
                <a16:creationId xmlns:a16="http://schemas.microsoft.com/office/drawing/2014/main" id="{11525F9A-B406-4028-AC92-D12450519F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A70F0A-5147-4274-A0A1-BD21917945FE}"/>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1026517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FAAE2DA9-9BAF-4D46-BC97-20425C5321FD}"/>
              </a:ext>
            </a:extLst>
          </p:cNvPr>
          <p:cNvSpPr/>
          <p:nvPr/>
        </p:nvSpPr>
        <p:spPr>
          <a:xfrm>
            <a:off x="279697" y="367993"/>
            <a:ext cx="86247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68807" y="-29564"/>
                  <a:pt x="11499601" y="84193"/>
                </a:cubicBezTo>
                <a:lnTo>
                  <a:pt x="11496115" y="333210"/>
                </a:lnTo>
                <a:cubicBezTo>
                  <a:pt x="11496285" y="48943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760"/>
          </a:p>
        </p:txBody>
      </p:sp>
      <p:sp>
        <p:nvSpPr>
          <p:cNvPr id="2" name="Title Placeholder 1">
            <a:extLst>
              <a:ext uri="{FF2B5EF4-FFF2-40B4-BE49-F238E27FC236}">
                <a16:creationId xmlns:a16="http://schemas.microsoft.com/office/drawing/2014/main" id="{0C489E99-8A12-4C4F-92F9-95B01D8147E3}"/>
              </a:ext>
            </a:extLst>
          </p:cNvPr>
          <p:cNvSpPr>
            <a:spLocks noGrp="1"/>
          </p:cNvSpPr>
          <p:nvPr>
            <p:ph type="title"/>
          </p:nvPr>
        </p:nvSpPr>
        <p:spPr>
          <a:xfrm>
            <a:off x="765544" y="558214"/>
            <a:ext cx="7749806" cy="1414131"/>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011B211-A6C3-4384-AA0B-7A8561A53C1B}"/>
              </a:ext>
            </a:extLst>
          </p:cNvPr>
          <p:cNvSpPr>
            <a:spLocks noGrp="1"/>
          </p:cNvSpPr>
          <p:nvPr>
            <p:ph type="body" idx="1"/>
          </p:nvPr>
        </p:nvSpPr>
        <p:spPr>
          <a:xfrm>
            <a:off x="765544" y="2089298"/>
            <a:ext cx="7749806" cy="38277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6007E98-5ED3-41C2-BC39-EA8FB826AB1E}"/>
              </a:ext>
            </a:extLst>
          </p:cNvPr>
          <p:cNvSpPr>
            <a:spLocks noGrp="1"/>
          </p:cNvSpPr>
          <p:nvPr>
            <p:ph type="dt" sz="half" idx="2"/>
          </p:nvPr>
        </p:nvSpPr>
        <p:spPr>
          <a:xfrm>
            <a:off x="350876" y="6356355"/>
            <a:ext cx="1953732" cy="365125"/>
          </a:xfrm>
          <a:prstGeom prst="rect">
            <a:avLst/>
          </a:prstGeom>
        </p:spPr>
        <p:txBody>
          <a:bodyPr vert="horz" lIns="91440" tIns="45720" rIns="91440" bIns="45720" rtlCol="0" anchor="ctr"/>
          <a:lstStyle>
            <a:lvl1pPr algn="l">
              <a:defRPr sz="506" b="1">
                <a:solidFill>
                  <a:schemeClr val="tx1"/>
                </a:solidFill>
              </a:defRPr>
            </a:lvl1pPr>
          </a:lstStyle>
          <a:p>
            <a:fld id="{C1691109-F4F8-4597-962C-A4F4B7960636}" type="datetimeFigureOut">
              <a:rPr lang="en-US" smtClean="0"/>
              <a:t>10/10/2024</a:t>
            </a:fld>
            <a:endParaRPr lang="en-US"/>
          </a:p>
        </p:txBody>
      </p:sp>
      <p:sp>
        <p:nvSpPr>
          <p:cNvPr id="5" name="Footer Placeholder 4">
            <a:extLst>
              <a:ext uri="{FF2B5EF4-FFF2-40B4-BE49-F238E27FC236}">
                <a16:creationId xmlns:a16="http://schemas.microsoft.com/office/drawing/2014/main" id="{B7493049-EC55-4ABD-8F77-F5A84AE384F5}"/>
              </a:ext>
            </a:extLst>
          </p:cNvPr>
          <p:cNvSpPr>
            <a:spLocks noGrp="1"/>
          </p:cNvSpPr>
          <p:nvPr>
            <p:ph type="ftr" sz="quarter" idx="3"/>
          </p:nvPr>
        </p:nvSpPr>
        <p:spPr>
          <a:xfrm>
            <a:off x="5817117" y="6356355"/>
            <a:ext cx="2583082" cy="365125"/>
          </a:xfrm>
          <a:prstGeom prst="rect">
            <a:avLst/>
          </a:prstGeom>
        </p:spPr>
        <p:txBody>
          <a:bodyPr vert="horz" lIns="91440" tIns="45720" rIns="91440" bIns="45720" rtlCol="0" anchor="ctr"/>
          <a:lstStyle>
            <a:lvl1pPr algn="r">
              <a:defRPr sz="506" b="1" cap="all" spc="42"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821B6DF-CCDC-4ED0-A4B2-1512B668F4E3}"/>
              </a:ext>
            </a:extLst>
          </p:cNvPr>
          <p:cNvSpPr>
            <a:spLocks noGrp="1"/>
          </p:cNvSpPr>
          <p:nvPr>
            <p:ph type="sldNum" sz="quarter" idx="4"/>
          </p:nvPr>
        </p:nvSpPr>
        <p:spPr>
          <a:xfrm>
            <a:off x="8400199" y="6356355"/>
            <a:ext cx="392927" cy="365125"/>
          </a:xfrm>
          <a:prstGeom prst="rect">
            <a:avLst/>
          </a:prstGeom>
        </p:spPr>
        <p:txBody>
          <a:bodyPr vert="horz" lIns="91440" tIns="45720" rIns="91440" bIns="45720" rtlCol="0" anchor="ctr"/>
          <a:lstStyle>
            <a:lvl1pPr algn="r">
              <a:defRPr sz="506" b="1">
                <a:solidFill>
                  <a:schemeClr val="tx1"/>
                </a:solidFill>
              </a:defRPr>
            </a:lvl1pPr>
          </a:lstStyle>
          <a:p>
            <a:fld id="{7C7FAD9F-AEE9-406E-B720-57D2B9DB2816}" type="slidenum">
              <a:rPr lang="en-US" smtClean="0"/>
              <a:t>‹#›</a:t>
            </a:fld>
            <a:endParaRPr lang="en-US"/>
          </a:p>
        </p:txBody>
      </p:sp>
      <p:sp>
        <p:nvSpPr>
          <p:cNvPr id="14" name="Freeform: Shape 13">
            <a:extLst>
              <a:ext uri="{FF2B5EF4-FFF2-40B4-BE49-F238E27FC236}">
                <a16:creationId xmlns:a16="http://schemas.microsoft.com/office/drawing/2014/main" id="{42D2C6CA-56BB-4A08-A1E2-342F83955EDB}"/>
              </a:ext>
            </a:extLst>
          </p:cNvPr>
          <p:cNvSpPr/>
          <p:nvPr/>
        </p:nvSpPr>
        <p:spPr>
          <a:xfrm>
            <a:off x="302465" y="389461"/>
            <a:ext cx="86247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5500 h 6255974"/>
              <a:gd name="connsiteX1" fmla="*/ 11263634 w 11499601"/>
              <a:gd name="connsiteY1" fmla="*/ 16394 h 6255974"/>
              <a:gd name="connsiteX2" fmla="*/ 11499601 w 11499601"/>
              <a:gd name="connsiteY2" fmla="*/ 64794 h 6255974"/>
              <a:gd name="connsiteX3" fmla="*/ 11496115 w 11499601"/>
              <a:gd name="connsiteY3" fmla="*/ 338710 h 6255974"/>
              <a:gd name="connsiteX4" fmla="*/ 11496626 w 11499601"/>
              <a:gd name="connsiteY4" fmla="*/ 807372 h 6255974"/>
              <a:gd name="connsiteX5" fmla="*/ 11482477 w 11499601"/>
              <a:gd name="connsiteY5" fmla="*/ 1840079 h 6255974"/>
              <a:gd name="connsiteX6" fmla="*/ 11478714 w 11499601"/>
              <a:gd name="connsiteY6" fmla="*/ 3525714 h 6255974"/>
              <a:gd name="connsiteX7" fmla="*/ 11419375 w 11499601"/>
              <a:gd name="connsiteY7" fmla="*/ 5987933 h 6255974"/>
              <a:gd name="connsiteX8" fmla="*/ 5959453 w 11499601"/>
              <a:gd name="connsiteY8" fmla="*/ 5978886 h 6255974"/>
              <a:gd name="connsiteX9" fmla="*/ 4858766 w 11499601"/>
              <a:gd name="connsiteY9" fmla="*/ 6005062 h 6255974"/>
              <a:gd name="connsiteX10" fmla="*/ 3239306 w 11499601"/>
              <a:gd name="connsiteY10" fmla="*/ 5978241 h 6255974"/>
              <a:gd name="connsiteX11" fmla="*/ 3217554 w 11499601"/>
              <a:gd name="connsiteY11" fmla="*/ 6011412 h 6255974"/>
              <a:gd name="connsiteX12" fmla="*/ 3219866 w 11499601"/>
              <a:gd name="connsiteY12" fmla="*/ 6255974 h 6255974"/>
              <a:gd name="connsiteX13" fmla="*/ 2870715 w 11499601"/>
              <a:gd name="connsiteY13" fmla="*/ 6061661 h 6255974"/>
              <a:gd name="connsiteX14" fmla="*/ 2785655 w 11499601"/>
              <a:gd name="connsiteY14" fmla="*/ 5978241 h 6255974"/>
              <a:gd name="connsiteX15" fmla="*/ 2301504 w 11499601"/>
              <a:gd name="connsiteY15" fmla="*/ 5973147 h 6255974"/>
              <a:gd name="connsiteX16" fmla="*/ 666073 w 11499601"/>
              <a:gd name="connsiteY16" fmla="*/ 5964071 h 6255974"/>
              <a:gd name="connsiteX17" fmla="*/ 94741 w 11499601"/>
              <a:gd name="connsiteY17" fmla="*/ 5962915 h 6255974"/>
              <a:gd name="connsiteX18" fmla="*/ 37859 w 11499601"/>
              <a:gd name="connsiteY18" fmla="*/ 5881560 h 6255974"/>
              <a:gd name="connsiteX19" fmla="*/ 28975 w 11499601"/>
              <a:gd name="connsiteY19" fmla="*/ 2612388 h 6255974"/>
              <a:gd name="connsiteX20" fmla="*/ 33539 w 11499601"/>
              <a:gd name="connsiteY20" fmla="*/ 65360 h 6255974"/>
              <a:gd name="connsiteX21" fmla="*/ 39830 w 11499601"/>
              <a:gd name="connsiteY21" fmla="*/ 47528 h 6255974"/>
              <a:gd name="connsiteX22" fmla="*/ 88659 w 11499601"/>
              <a:gd name="connsiteY22" fmla="*/ 42782 h 6255974"/>
              <a:gd name="connsiteX23" fmla="*/ 301554 w 11499601"/>
              <a:gd name="connsiteY23" fmla="*/ 42782 h 6255974"/>
              <a:gd name="connsiteX24" fmla="*/ 416464 w 11499601"/>
              <a:gd name="connsiteY24" fmla="*/ 36225 h 6255974"/>
              <a:gd name="connsiteX25" fmla="*/ 907723 w 11499601"/>
              <a:gd name="connsiteY25" fmla="*/ 29769 h 6255974"/>
              <a:gd name="connsiteX26" fmla="*/ 3989089 w 11499601"/>
              <a:gd name="connsiteY26" fmla="*/ 35153 h 6255974"/>
              <a:gd name="connsiteX27" fmla="*/ 9680053 w 11499601"/>
              <a:gd name="connsiteY27" fmla="*/ 5500 h 6255974"/>
              <a:gd name="connsiteX0" fmla="*/ 9680053 w 11499601"/>
              <a:gd name="connsiteY0" fmla="*/ 0 h 6250474"/>
              <a:gd name="connsiteX1" fmla="*/ 11263634 w 11499601"/>
              <a:gd name="connsiteY1" fmla="*/ 10894 h 6250474"/>
              <a:gd name="connsiteX2" fmla="*/ 11499601 w 11499601"/>
              <a:gd name="connsiteY2" fmla="*/ 5929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1172 w 11499601"/>
              <a:gd name="connsiteY3" fmla="*/ 31329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83635" y="5293"/>
                  <a:pt x="11499601" y="39374"/>
                </a:cubicBezTo>
                <a:lnTo>
                  <a:pt x="11491172" y="313290"/>
                </a:lnTo>
                <a:cubicBezTo>
                  <a:pt x="11491342" y="46951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760"/>
          </a:p>
        </p:txBody>
      </p:sp>
    </p:spTree>
    <p:extLst>
      <p:ext uri="{BB962C8B-B14F-4D97-AF65-F5344CB8AC3E}">
        <p14:creationId xmlns:p14="http://schemas.microsoft.com/office/powerpoint/2010/main" val="2722782169"/>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27" r:id="rId5"/>
    <p:sldLayoutId id="2147483732" r:id="rId6"/>
    <p:sldLayoutId id="2147483728" r:id="rId7"/>
    <p:sldLayoutId id="2147483729" r:id="rId8"/>
    <p:sldLayoutId id="2147483730" r:id="rId9"/>
    <p:sldLayoutId id="2147483731" r:id="rId10"/>
    <p:sldLayoutId id="2147483733" r:id="rId11"/>
  </p:sldLayoutIdLst>
  <p:txStyles>
    <p:titleStyle>
      <a:lvl1pPr algn="l" defTabSz="914400" rtl="0" eaLnBrk="1" latinLnBrk="0" hangingPunct="1">
        <a:lnSpc>
          <a:spcPct val="100000"/>
        </a:lnSpc>
        <a:spcBef>
          <a:spcPct val="0"/>
        </a:spcBef>
        <a:buNone/>
        <a:defRPr sz="4800" b="1" kern="1200" spc="100" baseline="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SzPct val="73000"/>
        <a:buFontTx/>
        <a:buNone/>
        <a:defRPr sz="3200" b="1" kern="1200" spc="50" baseline="0">
          <a:solidFill>
            <a:schemeClr val="tx1"/>
          </a:solidFill>
          <a:latin typeface="+mn-lt"/>
          <a:ea typeface="+mn-ea"/>
          <a:cs typeface="+mn-cs"/>
        </a:defRPr>
      </a:lvl1pPr>
      <a:lvl2pPr marL="228600" indent="-182880" algn="l" defTabSz="914400" rtl="0" eaLnBrk="1" latinLnBrk="0" hangingPunct="1">
        <a:lnSpc>
          <a:spcPct val="100000"/>
        </a:lnSpc>
        <a:spcBef>
          <a:spcPts val="500"/>
        </a:spcBef>
        <a:buSzPct val="70000"/>
        <a:buFont typeface="Arial" panose="020B0604020202020204" pitchFamily="34" charset="0"/>
        <a:buChar char="•"/>
        <a:defRPr sz="2800" b="1" kern="1200" spc="50" baseline="0">
          <a:solidFill>
            <a:schemeClr val="tx1"/>
          </a:solidFill>
          <a:latin typeface="+mn-lt"/>
          <a:ea typeface="+mn-ea"/>
          <a:cs typeface="+mn-cs"/>
        </a:defRPr>
      </a:lvl2pPr>
      <a:lvl3pPr marL="274320" indent="0" algn="l" defTabSz="914400" rtl="0" eaLnBrk="1" latinLnBrk="0" hangingPunct="1">
        <a:lnSpc>
          <a:spcPct val="100000"/>
        </a:lnSpc>
        <a:spcBef>
          <a:spcPts val="500"/>
        </a:spcBef>
        <a:buSzPct val="73000"/>
        <a:buFontTx/>
        <a:buNone/>
        <a:defRPr sz="2400" b="1" kern="1200" spc="50" baseline="0">
          <a:solidFill>
            <a:schemeClr val="tx1"/>
          </a:solidFill>
          <a:latin typeface="+mn-lt"/>
          <a:ea typeface="+mn-ea"/>
          <a:cs typeface="+mn-cs"/>
        </a:defRPr>
      </a:lvl3pPr>
      <a:lvl4pPr marL="548640" indent="-182880" algn="l" defTabSz="914400" rtl="0" eaLnBrk="1" latinLnBrk="0" hangingPunct="1">
        <a:lnSpc>
          <a:spcPct val="100000"/>
        </a:lnSpc>
        <a:spcBef>
          <a:spcPts val="500"/>
        </a:spcBef>
        <a:buSzPct val="73000"/>
        <a:buFont typeface="Arial" panose="020B0604020202020204" pitchFamily="34" charset="0"/>
        <a:buChar char="•"/>
        <a:defRPr sz="2000" b="1" kern="1200" spc="50" baseline="0">
          <a:solidFill>
            <a:schemeClr val="tx1"/>
          </a:solidFill>
          <a:latin typeface="+mn-lt"/>
          <a:ea typeface="+mn-ea"/>
          <a:cs typeface="+mn-cs"/>
        </a:defRPr>
      </a:lvl4pPr>
      <a:lvl5pPr marL="548640" indent="0" algn="l" defTabSz="914400" rtl="0" eaLnBrk="1" latinLnBrk="0" hangingPunct="1">
        <a:lnSpc>
          <a:spcPct val="100000"/>
        </a:lnSpc>
        <a:spcBef>
          <a:spcPts val="500"/>
        </a:spcBef>
        <a:buSzPct val="73000"/>
        <a:buFontTx/>
        <a:buNone/>
        <a:defRPr sz="20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75" name="Freeform: Shape 174">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733220" y="481134"/>
            <a:ext cx="7033640"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757930" y="456230"/>
            <a:ext cx="7033640"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177" name="Rectangle 176">
            <a:extLst>
              <a:ext uri="{FF2B5EF4-FFF2-40B4-BE49-F238E27FC236}">
                <a16:creationId xmlns:a16="http://schemas.microsoft.com/office/drawing/2014/main" id="{76FB0F23-3B45-4057-92D7-60A175991B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98469" y="4379478"/>
            <a:ext cx="7870326" cy="1276504"/>
          </a:xfrm>
        </p:spPr>
        <p:txBody>
          <a:bodyPr vert="horz" lIns="91440" tIns="45720" rIns="91440" bIns="45720" rtlCol="0" anchor="b">
            <a:noAutofit/>
          </a:bodyPr>
          <a:lstStyle/>
          <a:p>
            <a:pPr>
              <a:lnSpc>
                <a:spcPct val="90000"/>
              </a:lnSpc>
            </a:pPr>
            <a:r>
              <a:rPr lang="en-US" sz="3200">
                <a:latin typeface="Times New Roman"/>
                <a:cs typeface="Times New Roman"/>
              </a:rPr>
              <a:t>Precious Stones Of </a:t>
            </a:r>
            <a:r>
              <a:rPr lang="en-US" sz="3200" err="1">
                <a:latin typeface="Times New Roman"/>
                <a:cs typeface="Times New Roman"/>
              </a:rPr>
              <a:t>Organogenic</a:t>
            </a:r>
            <a:r>
              <a:rPr lang="en-US" sz="3200">
                <a:latin typeface="Times New Roman"/>
                <a:cs typeface="Times New Roman"/>
              </a:rPr>
              <a:t> Origin:</a:t>
            </a:r>
            <a:br>
              <a:rPr lang="en-US" sz="3200">
                <a:latin typeface="Times New Roman"/>
              </a:rPr>
            </a:br>
            <a:r>
              <a:rPr lang="en-US" sz="3200">
                <a:latin typeface="Times New Roman"/>
                <a:cs typeface="Times New Roman"/>
              </a:rPr>
              <a:t>Amber and Pearls</a:t>
            </a:r>
            <a:br>
              <a:rPr lang="en-US" sz="3200">
                <a:latin typeface="Times New Roman"/>
              </a:rPr>
            </a:br>
            <a:endParaRPr lang="en-US" sz="3200">
              <a:latin typeface="Times New Roman"/>
              <a:cs typeface="Times New Roman"/>
            </a:endParaRPr>
          </a:p>
        </p:txBody>
      </p:sp>
      <p:sp>
        <p:nvSpPr>
          <p:cNvPr id="178" name="Freeform: Shape 177">
            <a:extLst>
              <a:ext uri="{FF2B5EF4-FFF2-40B4-BE49-F238E27FC236}">
                <a16:creationId xmlns:a16="http://schemas.microsoft.com/office/drawing/2014/main" id="{19953613-5A5A-4383-B8C2-6A202946F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291217"/>
          </a:xfrm>
          <a:custGeom>
            <a:avLst/>
            <a:gdLst>
              <a:gd name="connsiteX0" fmla="*/ 11939278 w 12192000"/>
              <a:gd name="connsiteY0" fmla="*/ 4505678 h 4505788"/>
              <a:gd name="connsiteX1" fmla="*/ 11424827 w 12192000"/>
              <a:gd name="connsiteY1" fmla="*/ 4495007 h 4505788"/>
              <a:gd name="connsiteX2" fmla="*/ 10611484 w 12192000"/>
              <a:gd name="connsiteY2" fmla="*/ 4501297 h 4505788"/>
              <a:gd name="connsiteX3" fmla="*/ 1537138 w 12192000"/>
              <a:gd name="connsiteY3" fmla="*/ 4479019 h 4505788"/>
              <a:gd name="connsiteX4" fmla="*/ 113174 w 12192000"/>
              <a:gd name="connsiteY4" fmla="*/ 4461702 h 4505788"/>
              <a:gd name="connsiteX5" fmla="*/ 0 w 12192000"/>
              <a:gd name="connsiteY5" fmla="*/ 4459468 h 4505788"/>
              <a:gd name="connsiteX6" fmla="*/ 0 w 12192000"/>
              <a:gd name="connsiteY6" fmla="*/ 0 h 4505788"/>
              <a:gd name="connsiteX7" fmla="*/ 12192000 w 12192000"/>
              <a:gd name="connsiteY7" fmla="*/ 0 h 4505788"/>
              <a:gd name="connsiteX8" fmla="*/ 12192000 w 12192000"/>
              <a:gd name="connsiteY8" fmla="*/ 4499412 h 4505788"/>
              <a:gd name="connsiteX9" fmla="*/ 12183330 w 12192000"/>
              <a:gd name="connsiteY9" fmla="*/ 4500309 h 4505788"/>
              <a:gd name="connsiteX10" fmla="*/ 11983621 w 12192000"/>
              <a:gd name="connsiteY10" fmla="*/ 4505604 h 4505788"/>
              <a:gd name="connsiteX11" fmla="*/ 11939278 w 12192000"/>
              <a:gd name="connsiteY11" fmla="*/ 4505678 h 4505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4505788">
                <a:moveTo>
                  <a:pt x="11939278" y="4505678"/>
                </a:moveTo>
                <a:cubicBezTo>
                  <a:pt x="11817135" y="4504551"/>
                  <a:pt x="11574433" y="4495156"/>
                  <a:pt x="11424827" y="4495007"/>
                </a:cubicBezTo>
                <a:cubicBezTo>
                  <a:pt x="11139862" y="4494723"/>
                  <a:pt x="10930345" y="4504998"/>
                  <a:pt x="10611484" y="4501297"/>
                </a:cubicBezTo>
                <a:cubicBezTo>
                  <a:pt x="8176893" y="4532664"/>
                  <a:pt x="4168459" y="4370065"/>
                  <a:pt x="1537138" y="4479019"/>
                </a:cubicBezTo>
                <a:cubicBezTo>
                  <a:pt x="755355" y="4495523"/>
                  <a:pt x="519578" y="4472425"/>
                  <a:pt x="113174" y="4461702"/>
                </a:cubicBezTo>
                <a:lnTo>
                  <a:pt x="0" y="4459468"/>
                </a:lnTo>
                <a:lnTo>
                  <a:pt x="0" y="0"/>
                </a:lnTo>
                <a:lnTo>
                  <a:pt x="12192000" y="0"/>
                </a:lnTo>
                <a:lnTo>
                  <a:pt x="12192000" y="4499412"/>
                </a:lnTo>
                <a:lnTo>
                  <a:pt x="12183330" y="4500309"/>
                </a:lnTo>
                <a:cubicBezTo>
                  <a:pt x="12145326" y="4501926"/>
                  <a:pt x="12084089" y="4500034"/>
                  <a:pt x="11983621" y="4505604"/>
                </a:cubicBezTo>
                <a:cubicBezTo>
                  <a:pt x="11971715" y="4505831"/>
                  <a:pt x="11956727" y="4505839"/>
                  <a:pt x="11939278" y="4505678"/>
                </a:cubicBezTo>
                <a:close/>
              </a:path>
            </a:pathLst>
          </a:custGeom>
          <a:solidFill>
            <a:srgbClr val="FF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7" descr="Perls Stock Image - Image: 1081221">
            <a:extLst>
              <a:ext uri="{FF2B5EF4-FFF2-40B4-BE49-F238E27FC236}">
                <a16:creationId xmlns:a16="http://schemas.microsoft.com/office/drawing/2014/main" id="{AAB5AE01-8AAD-2A78-54CD-C7B6943D5D29}"/>
              </a:ext>
            </a:extLst>
          </p:cNvPr>
          <p:cNvPicPr>
            <a:picLocks noChangeAspect="1"/>
          </p:cNvPicPr>
          <p:nvPr/>
        </p:nvPicPr>
        <p:blipFill>
          <a:blip r:embed="rId2"/>
          <a:srcRect l="33334" r="18869" b="-2"/>
          <a:stretch/>
        </p:blipFill>
        <p:spPr>
          <a:xfrm>
            <a:off x="1078801" y="643468"/>
            <a:ext cx="1949192" cy="2946460"/>
          </a:xfrm>
          <a:prstGeom prst="rect">
            <a:avLst/>
          </a:prstGeom>
        </p:spPr>
      </p:pic>
      <p:pic>
        <p:nvPicPr>
          <p:cNvPr id="5" name="Picture 4" descr="Free Images : rock, pebble, material, jewellery, gemstone, mineral ...">
            <a:extLst>
              <a:ext uri="{FF2B5EF4-FFF2-40B4-BE49-F238E27FC236}">
                <a16:creationId xmlns:a16="http://schemas.microsoft.com/office/drawing/2014/main" id="{888F3024-C295-BEA6-5110-C2C250D98099}"/>
              </a:ext>
            </a:extLst>
          </p:cNvPr>
          <p:cNvPicPr>
            <a:picLocks noChangeAspect="1"/>
          </p:cNvPicPr>
          <p:nvPr/>
        </p:nvPicPr>
        <p:blipFill>
          <a:blip r:embed="rId3"/>
          <a:srcRect l="24011" r="32452"/>
          <a:stretch/>
        </p:blipFill>
        <p:spPr>
          <a:xfrm>
            <a:off x="3611101" y="643468"/>
            <a:ext cx="1921797" cy="2946460"/>
          </a:xfrm>
          <a:prstGeom prst="rect">
            <a:avLst/>
          </a:prstGeom>
        </p:spPr>
      </p:pic>
      <p:pic>
        <p:nvPicPr>
          <p:cNvPr id="3" name="Picture 2" descr="Free stock photo of gems, precious stones, pretty stones">
            <a:extLst>
              <a:ext uri="{FF2B5EF4-FFF2-40B4-BE49-F238E27FC236}">
                <a16:creationId xmlns:a16="http://schemas.microsoft.com/office/drawing/2014/main" id="{E05CD071-5CF4-4231-DD38-5223B9312CD8}"/>
              </a:ext>
            </a:extLst>
          </p:cNvPr>
          <p:cNvPicPr>
            <a:picLocks noChangeAspect="1"/>
          </p:cNvPicPr>
          <p:nvPr/>
        </p:nvPicPr>
        <p:blipFill>
          <a:blip r:embed="rId4"/>
          <a:srcRect l="31920" r="31379" b="-1"/>
          <a:stretch/>
        </p:blipFill>
        <p:spPr>
          <a:xfrm>
            <a:off x="6116007" y="643652"/>
            <a:ext cx="1922319" cy="2946285"/>
          </a:xfrm>
          <a:prstGeom prst="rect">
            <a:avLst/>
          </a:prstGeom>
        </p:spPr>
      </p:pic>
    </p:spTree>
    <p:extLst>
      <p:ext uri="{BB962C8B-B14F-4D97-AF65-F5344CB8AC3E}">
        <p14:creationId xmlns:p14="http://schemas.microsoft.com/office/powerpoint/2010/main" val="1286326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2" name="Freeform: Shape 81">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733220" y="481134"/>
            <a:ext cx="7033640"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757930" y="456230"/>
            <a:ext cx="7033640"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84" name="Rectangle 83">
            <a:extLst>
              <a:ext uri="{FF2B5EF4-FFF2-40B4-BE49-F238E27FC236}">
                <a16:creationId xmlns:a16="http://schemas.microsoft.com/office/drawing/2014/main" id="{4293528E-0CA3-4E56-B7A0-091C0AB0C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3259E1-CF32-FE2A-3173-7AF0716BFA1A}"/>
              </a:ext>
            </a:extLst>
          </p:cNvPr>
          <p:cNvSpPr>
            <a:spLocks noGrp="1"/>
          </p:cNvSpPr>
          <p:nvPr>
            <p:ph type="title"/>
          </p:nvPr>
        </p:nvSpPr>
        <p:spPr>
          <a:xfrm>
            <a:off x="575205" y="4863993"/>
            <a:ext cx="7993590" cy="1303952"/>
          </a:xfrm>
        </p:spPr>
        <p:txBody>
          <a:bodyPr vert="horz" lIns="91440" tIns="45720" rIns="91440" bIns="45720" rtlCol="0" anchor="ctr">
            <a:normAutofit fontScale="90000"/>
          </a:bodyPr>
          <a:lstStyle/>
          <a:p>
            <a:pPr algn="ctr">
              <a:lnSpc>
                <a:spcPct val="90000"/>
              </a:lnSpc>
            </a:pPr>
            <a:br>
              <a:rPr lang="en-US" sz="1200"/>
            </a:br>
            <a:br>
              <a:rPr lang="en-US" sz="1200"/>
            </a:br>
            <a:br>
              <a:rPr lang="en-US" sz="1200"/>
            </a:br>
            <a:br>
              <a:rPr lang="en-US" sz="1200"/>
            </a:br>
            <a:r>
              <a:rPr lang="en-US" sz="1800" b="0">
                <a:latin typeface="Times New Roman"/>
                <a:cs typeface="Times New Roman"/>
              </a:rPr>
              <a:t>The </a:t>
            </a:r>
            <a:r>
              <a:rPr lang="en-US" sz="1800">
                <a:latin typeface="Times New Roman"/>
                <a:cs typeface="Times New Roman"/>
              </a:rPr>
              <a:t>group of precious stones of </a:t>
            </a:r>
            <a:r>
              <a:rPr lang="en-US" sz="1800" err="1">
                <a:latin typeface="Times New Roman"/>
                <a:cs typeface="Times New Roman"/>
              </a:rPr>
              <a:t>organogenic</a:t>
            </a:r>
            <a:r>
              <a:rPr lang="en-US" sz="1800">
                <a:latin typeface="Times New Roman"/>
                <a:cs typeface="Times New Roman"/>
              </a:rPr>
              <a:t> formation</a:t>
            </a:r>
            <a:r>
              <a:rPr lang="en-US" sz="1800" b="0">
                <a:latin typeface="Times New Roman"/>
                <a:cs typeface="Times New Roman"/>
              </a:rPr>
              <a:t> consists of pearls and amber. The formation of stones of this group is related to the vital activity of organisms. Pearls have an organic substance in their composition, and amber is a fossil organic substance.</a:t>
            </a:r>
          </a:p>
          <a:p>
            <a:pPr algn="ctr">
              <a:lnSpc>
                <a:spcPct val="90000"/>
              </a:lnSpc>
            </a:pPr>
            <a:endParaRPr lang="en-US" sz="1600" b="0">
              <a:latin typeface="Times New Roman"/>
              <a:cs typeface="Times New Roman"/>
            </a:endParaRPr>
          </a:p>
        </p:txBody>
      </p:sp>
      <p:sp>
        <p:nvSpPr>
          <p:cNvPr id="85" name="Freeform: Shape 84">
            <a:extLst>
              <a:ext uri="{FF2B5EF4-FFF2-40B4-BE49-F238E27FC236}">
                <a16:creationId xmlns:a16="http://schemas.microsoft.com/office/drawing/2014/main" id="{F778232E-C75B-4B3C-9201-81C077571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6281" y="534571"/>
            <a:ext cx="8563800" cy="3938131"/>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 name="connsiteX0" fmla="*/ 7142118 w 7680682"/>
              <a:gd name="connsiteY0" fmla="*/ 6433518 h 6433552"/>
              <a:gd name="connsiteX1" fmla="*/ 6552830 w 7680682"/>
              <a:gd name="connsiteY1" fmla="*/ 6424418 h 6433552"/>
              <a:gd name="connsiteX2" fmla="*/ 987782 w 7680682"/>
              <a:gd name="connsiteY2" fmla="*/ 6393888 h 6433552"/>
              <a:gd name="connsiteX3" fmla="*/ 0 w 7680682"/>
              <a:gd name="connsiteY3" fmla="*/ 6365104 h 6433552"/>
              <a:gd name="connsiteX4" fmla="*/ 0 w 7680682"/>
              <a:gd name="connsiteY4" fmla="*/ 60538 h 6433552"/>
              <a:gd name="connsiteX5" fmla="*/ 233782 w 7680682"/>
              <a:gd name="connsiteY5" fmla="*/ 0 h 6433552"/>
              <a:gd name="connsiteX6" fmla="*/ 6431319 w 7680682"/>
              <a:gd name="connsiteY6" fmla="*/ 28166 h 6433552"/>
              <a:gd name="connsiteX7" fmla="*/ 7631470 w 7680682"/>
              <a:gd name="connsiteY7" fmla="*/ 58697 h 6433552"/>
              <a:gd name="connsiteX8" fmla="*/ 7560032 w 7680682"/>
              <a:gd name="connsiteY8" fmla="*/ 6302294 h 6433552"/>
              <a:gd name="connsiteX9" fmla="*/ 7394324 w 7680682"/>
              <a:gd name="connsiteY9" fmla="*/ 6430320 h 6433552"/>
              <a:gd name="connsiteX10" fmla="*/ 7142118 w 7680682"/>
              <a:gd name="connsiteY10" fmla="*/ 6433518 h 6433552"/>
              <a:gd name="connsiteX0" fmla="*/ 7142118 w 7680682"/>
              <a:gd name="connsiteY0" fmla="*/ 6433518 h 6433552"/>
              <a:gd name="connsiteX1" fmla="*/ 6552830 w 7680682"/>
              <a:gd name="connsiteY1" fmla="*/ 6424418 h 6433552"/>
              <a:gd name="connsiteX2" fmla="*/ 987782 w 7680682"/>
              <a:gd name="connsiteY2" fmla="*/ 6393888 h 6433552"/>
              <a:gd name="connsiteX3" fmla="*/ 0 w 7680682"/>
              <a:gd name="connsiteY3" fmla="*/ 6365104 h 6433552"/>
              <a:gd name="connsiteX4" fmla="*/ 42138 w 7680682"/>
              <a:gd name="connsiteY4" fmla="*/ 40219 h 6433552"/>
              <a:gd name="connsiteX5" fmla="*/ 233782 w 7680682"/>
              <a:gd name="connsiteY5" fmla="*/ 0 h 6433552"/>
              <a:gd name="connsiteX6" fmla="*/ 6431319 w 7680682"/>
              <a:gd name="connsiteY6" fmla="*/ 28166 h 6433552"/>
              <a:gd name="connsiteX7" fmla="*/ 7631470 w 7680682"/>
              <a:gd name="connsiteY7" fmla="*/ 58697 h 6433552"/>
              <a:gd name="connsiteX8" fmla="*/ 7560032 w 7680682"/>
              <a:gd name="connsiteY8" fmla="*/ 6302294 h 6433552"/>
              <a:gd name="connsiteX9" fmla="*/ 7394324 w 7680682"/>
              <a:gd name="connsiteY9" fmla="*/ 6430320 h 6433552"/>
              <a:gd name="connsiteX10" fmla="*/ 7142118 w 7680682"/>
              <a:gd name="connsiteY10" fmla="*/ 6433518 h 6433552"/>
              <a:gd name="connsiteX0" fmla="*/ 7149875 w 7688439"/>
              <a:gd name="connsiteY0" fmla="*/ 6433518 h 6433552"/>
              <a:gd name="connsiteX1" fmla="*/ 6560587 w 7688439"/>
              <a:gd name="connsiteY1" fmla="*/ 6424418 h 6433552"/>
              <a:gd name="connsiteX2" fmla="*/ 995539 w 7688439"/>
              <a:gd name="connsiteY2" fmla="*/ 6393888 h 6433552"/>
              <a:gd name="connsiteX3" fmla="*/ 7757 w 7688439"/>
              <a:gd name="connsiteY3" fmla="*/ 6365104 h 6433552"/>
              <a:gd name="connsiteX4" fmla="*/ 49895 w 7688439"/>
              <a:gd name="connsiteY4" fmla="*/ 40219 h 6433552"/>
              <a:gd name="connsiteX5" fmla="*/ 241539 w 7688439"/>
              <a:gd name="connsiteY5" fmla="*/ 0 h 6433552"/>
              <a:gd name="connsiteX6" fmla="*/ 6439076 w 7688439"/>
              <a:gd name="connsiteY6" fmla="*/ 28166 h 6433552"/>
              <a:gd name="connsiteX7" fmla="*/ 7639227 w 7688439"/>
              <a:gd name="connsiteY7" fmla="*/ 58697 h 6433552"/>
              <a:gd name="connsiteX8" fmla="*/ 7567789 w 7688439"/>
              <a:gd name="connsiteY8" fmla="*/ 6302294 h 6433552"/>
              <a:gd name="connsiteX9" fmla="*/ 7402081 w 7688439"/>
              <a:gd name="connsiteY9" fmla="*/ 6430320 h 6433552"/>
              <a:gd name="connsiteX10" fmla="*/ 7149875 w 7688439"/>
              <a:gd name="connsiteY10" fmla="*/ 6433518 h 6433552"/>
              <a:gd name="connsiteX0" fmla="*/ 7149875 w 7664186"/>
              <a:gd name="connsiteY0" fmla="*/ 6433518 h 6433552"/>
              <a:gd name="connsiteX1" fmla="*/ 6560587 w 7664186"/>
              <a:gd name="connsiteY1" fmla="*/ 6424418 h 6433552"/>
              <a:gd name="connsiteX2" fmla="*/ 995539 w 7664186"/>
              <a:gd name="connsiteY2" fmla="*/ 6393888 h 6433552"/>
              <a:gd name="connsiteX3" fmla="*/ 7757 w 7664186"/>
              <a:gd name="connsiteY3" fmla="*/ 6365104 h 6433552"/>
              <a:gd name="connsiteX4" fmla="*/ 49895 w 7664186"/>
              <a:gd name="connsiteY4" fmla="*/ 40219 h 6433552"/>
              <a:gd name="connsiteX5" fmla="*/ 241539 w 7664186"/>
              <a:gd name="connsiteY5" fmla="*/ 0 h 6433552"/>
              <a:gd name="connsiteX6" fmla="*/ 6439076 w 7664186"/>
              <a:gd name="connsiteY6" fmla="*/ 28166 h 6433552"/>
              <a:gd name="connsiteX7" fmla="*/ 7639227 w 7664186"/>
              <a:gd name="connsiteY7" fmla="*/ 58697 h 6433552"/>
              <a:gd name="connsiteX8" fmla="*/ 7567789 w 7664186"/>
              <a:gd name="connsiteY8" fmla="*/ 6302294 h 6433552"/>
              <a:gd name="connsiteX9" fmla="*/ 7402081 w 7664186"/>
              <a:gd name="connsiteY9" fmla="*/ 6430320 h 6433552"/>
              <a:gd name="connsiteX10" fmla="*/ 7149875 w 7664186"/>
              <a:gd name="connsiteY10" fmla="*/ 6433518 h 6433552"/>
              <a:gd name="connsiteX0" fmla="*/ 7149875 w 7657158"/>
              <a:gd name="connsiteY0" fmla="*/ 6433518 h 6433552"/>
              <a:gd name="connsiteX1" fmla="*/ 6560587 w 7657158"/>
              <a:gd name="connsiteY1" fmla="*/ 6424418 h 6433552"/>
              <a:gd name="connsiteX2" fmla="*/ 995539 w 7657158"/>
              <a:gd name="connsiteY2" fmla="*/ 6393888 h 6433552"/>
              <a:gd name="connsiteX3" fmla="*/ 7757 w 7657158"/>
              <a:gd name="connsiteY3" fmla="*/ 6365104 h 6433552"/>
              <a:gd name="connsiteX4" fmla="*/ 49895 w 7657158"/>
              <a:gd name="connsiteY4" fmla="*/ 40219 h 6433552"/>
              <a:gd name="connsiteX5" fmla="*/ 241539 w 7657158"/>
              <a:gd name="connsiteY5" fmla="*/ 0 h 6433552"/>
              <a:gd name="connsiteX6" fmla="*/ 6439076 w 7657158"/>
              <a:gd name="connsiteY6" fmla="*/ 28166 h 6433552"/>
              <a:gd name="connsiteX7" fmla="*/ 7639227 w 7657158"/>
              <a:gd name="connsiteY7" fmla="*/ 58697 h 6433552"/>
              <a:gd name="connsiteX8" fmla="*/ 7567789 w 7657158"/>
              <a:gd name="connsiteY8" fmla="*/ 6302294 h 6433552"/>
              <a:gd name="connsiteX9" fmla="*/ 7402081 w 7657158"/>
              <a:gd name="connsiteY9" fmla="*/ 6430320 h 6433552"/>
              <a:gd name="connsiteX10" fmla="*/ 7149875 w 7657158"/>
              <a:gd name="connsiteY10" fmla="*/ 6433518 h 6433552"/>
              <a:gd name="connsiteX0" fmla="*/ 7149875 w 7661310"/>
              <a:gd name="connsiteY0" fmla="*/ 6433518 h 6452113"/>
              <a:gd name="connsiteX1" fmla="*/ 6560587 w 7661310"/>
              <a:gd name="connsiteY1" fmla="*/ 6424418 h 6452113"/>
              <a:gd name="connsiteX2" fmla="*/ 995539 w 7661310"/>
              <a:gd name="connsiteY2" fmla="*/ 6393888 h 6452113"/>
              <a:gd name="connsiteX3" fmla="*/ 7757 w 7661310"/>
              <a:gd name="connsiteY3" fmla="*/ 6365104 h 6452113"/>
              <a:gd name="connsiteX4" fmla="*/ 49895 w 7661310"/>
              <a:gd name="connsiteY4" fmla="*/ 40219 h 6452113"/>
              <a:gd name="connsiteX5" fmla="*/ 241539 w 7661310"/>
              <a:gd name="connsiteY5" fmla="*/ 0 h 6452113"/>
              <a:gd name="connsiteX6" fmla="*/ 6439076 w 7661310"/>
              <a:gd name="connsiteY6" fmla="*/ 28166 h 6452113"/>
              <a:gd name="connsiteX7" fmla="*/ 7639227 w 7661310"/>
              <a:gd name="connsiteY7" fmla="*/ 58697 h 6452113"/>
              <a:gd name="connsiteX8" fmla="*/ 7589645 w 7661310"/>
              <a:gd name="connsiteY8" fmla="*/ 6366021 h 6452113"/>
              <a:gd name="connsiteX9" fmla="*/ 7402081 w 7661310"/>
              <a:gd name="connsiteY9" fmla="*/ 6430320 h 6452113"/>
              <a:gd name="connsiteX10" fmla="*/ 7149875 w 7661310"/>
              <a:gd name="connsiteY10" fmla="*/ 6433518 h 6452113"/>
              <a:gd name="connsiteX0" fmla="*/ 7149875 w 7657523"/>
              <a:gd name="connsiteY0" fmla="*/ 6433518 h 6452112"/>
              <a:gd name="connsiteX1" fmla="*/ 6560587 w 7657523"/>
              <a:gd name="connsiteY1" fmla="*/ 6424418 h 6452112"/>
              <a:gd name="connsiteX2" fmla="*/ 995539 w 7657523"/>
              <a:gd name="connsiteY2" fmla="*/ 6393888 h 6452112"/>
              <a:gd name="connsiteX3" fmla="*/ 7757 w 7657523"/>
              <a:gd name="connsiteY3" fmla="*/ 6365104 h 6452112"/>
              <a:gd name="connsiteX4" fmla="*/ 49895 w 7657523"/>
              <a:gd name="connsiteY4" fmla="*/ 40219 h 6452112"/>
              <a:gd name="connsiteX5" fmla="*/ 241539 w 7657523"/>
              <a:gd name="connsiteY5" fmla="*/ 0 h 6452112"/>
              <a:gd name="connsiteX6" fmla="*/ 6439076 w 7657523"/>
              <a:gd name="connsiteY6" fmla="*/ 28166 h 6452112"/>
              <a:gd name="connsiteX7" fmla="*/ 7639227 w 7657523"/>
              <a:gd name="connsiteY7" fmla="*/ 58697 h 6452112"/>
              <a:gd name="connsiteX8" fmla="*/ 7589645 w 7657523"/>
              <a:gd name="connsiteY8" fmla="*/ 6366021 h 6452112"/>
              <a:gd name="connsiteX9" fmla="*/ 7402081 w 7657523"/>
              <a:gd name="connsiteY9" fmla="*/ 6430320 h 6452112"/>
              <a:gd name="connsiteX10" fmla="*/ 7149875 w 7657523"/>
              <a:gd name="connsiteY10" fmla="*/ 6433518 h 6452112"/>
              <a:gd name="connsiteX0" fmla="*/ 7149875 w 7639227"/>
              <a:gd name="connsiteY0" fmla="*/ 6433518 h 6452112"/>
              <a:gd name="connsiteX1" fmla="*/ 6560587 w 7639227"/>
              <a:gd name="connsiteY1" fmla="*/ 6424418 h 6452112"/>
              <a:gd name="connsiteX2" fmla="*/ 995539 w 7639227"/>
              <a:gd name="connsiteY2" fmla="*/ 6393888 h 6452112"/>
              <a:gd name="connsiteX3" fmla="*/ 7757 w 7639227"/>
              <a:gd name="connsiteY3" fmla="*/ 6365104 h 6452112"/>
              <a:gd name="connsiteX4" fmla="*/ 49895 w 7639227"/>
              <a:gd name="connsiteY4" fmla="*/ 40219 h 6452112"/>
              <a:gd name="connsiteX5" fmla="*/ 241539 w 7639227"/>
              <a:gd name="connsiteY5" fmla="*/ 0 h 6452112"/>
              <a:gd name="connsiteX6" fmla="*/ 6439076 w 7639227"/>
              <a:gd name="connsiteY6" fmla="*/ 28166 h 6452112"/>
              <a:gd name="connsiteX7" fmla="*/ 7639227 w 7639227"/>
              <a:gd name="connsiteY7" fmla="*/ 58697 h 6452112"/>
              <a:gd name="connsiteX8" fmla="*/ 7589645 w 7639227"/>
              <a:gd name="connsiteY8" fmla="*/ 6366021 h 6452112"/>
              <a:gd name="connsiteX9" fmla="*/ 7402081 w 7639227"/>
              <a:gd name="connsiteY9" fmla="*/ 6430320 h 6452112"/>
              <a:gd name="connsiteX10" fmla="*/ 7149875 w 7639227"/>
              <a:gd name="connsiteY10" fmla="*/ 6433518 h 6452112"/>
              <a:gd name="connsiteX0" fmla="*/ 7149875 w 7641711"/>
              <a:gd name="connsiteY0" fmla="*/ 6433518 h 6473199"/>
              <a:gd name="connsiteX1" fmla="*/ 6560587 w 7641711"/>
              <a:gd name="connsiteY1" fmla="*/ 6424418 h 6473199"/>
              <a:gd name="connsiteX2" fmla="*/ 995539 w 7641711"/>
              <a:gd name="connsiteY2" fmla="*/ 6393888 h 6473199"/>
              <a:gd name="connsiteX3" fmla="*/ 7757 w 7641711"/>
              <a:gd name="connsiteY3" fmla="*/ 6365104 h 6473199"/>
              <a:gd name="connsiteX4" fmla="*/ 49895 w 7641711"/>
              <a:gd name="connsiteY4" fmla="*/ 40219 h 6473199"/>
              <a:gd name="connsiteX5" fmla="*/ 241539 w 7641711"/>
              <a:gd name="connsiteY5" fmla="*/ 0 h 6473199"/>
              <a:gd name="connsiteX6" fmla="*/ 6439076 w 7641711"/>
              <a:gd name="connsiteY6" fmla="*/ 28166 h 6473199"/>
              <a:gd name="connsiteX7" fmla="*/ 7639227 w 7641711"/>
              <a:gd name="connsiteY7" fmla="*/ 58697 h 6473199"/>
              <a:gd name="connsiteX8" fmla="*/ 7618786 w 7641711"/>
              <a:gd name="connsiteY8" fmla="*/ 6397885 h 6473199"/>
              <a:gd name="connsiteX9" fmla="*/ 7402081 w 7641711"/>
              <a:gd name="connsiteY9" fmla="*/ 6430320 h 6473199"/>
              <a:gd name="connsiteX10" fmla="*/ 7149875 w 7641711"/>
              <a:gd name="connsiteY10" fmla="*/ 6433518 h 6473199"/>
              <a:gd name="connsiteX0" fmla="*/ 7149875 w 7641711"/>
              <a:gd name="connsiteY0" fmla="*/ 6433518 h 6438168"/>
              <a:gd name="connsiteX1" fmla="*/ 6560587 w 7641711"/>
              <a:gd name="connsiteY1" fmla="*/ 6424418 h 6438168"/>
              <a:gd name="connsiteX2" fmla="*/ 995539 w 7641711"/>
              <a:gd name="connsiteY2" fmla="*/ 6393888 h 6438168"/>
              <a:gd name="connsiteX3" fmla="*/ 7757 w 7641711"/>
              <a:gd name="connsiteY3" fmla="*/ 6365104 h 6438168"/>
              <a:gd name="connsiteX4" fmla="*/ 49895 w 7641711"/>
              <a:gd name="connsiteY4" fmla="*/ 40219 h 6438168"/>
              <a:gd name="connsiteX5" fmla="*/ 241539 w 7641711"/>
              <a:gd name="connsiteY5" fmla="*/ 0 h 6438168"/>
              <a:gd name="connsiteX6" fmla="*/ 6439076 w 7641711"/>
              <a:gd name="connsiteY6" fmla="*/ 28166 h 6438168"/>
              <a:gd name="connsiteX7" fmla="*/ 7639227 w 7641711"/>
              <a:gd name="connsiteY7" fmla="*/ 58697 h 6438168"/>
              <a:gd name="connsiteX8" fmla="*/ 7618786 w 7641711"/>
              <a:gd name="connsiteY8" fmla="*/ 6397885 h 6438168"/>
              <a:gd name="connsiteX9" fmla="*/ 7402081 w 7641711"/>
              <a:gd name="connsiteY9" fmla="*/ 6430320 h 6438168"/>
              <a:gd name="connsiteX10" fmla="*/ 7149875 w 7641711"/>
              <a:gd name="connsiteY10" fmla="*/ 6433518 h 6438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41711" h="6438168">
                <a:moveTo>
                  <a:pt x="7149875" y="6433518"/>
                </a:moveTo>
                <a:cubicBezTo>
                  <a:pt x="6975114" y="6433129"/>
                  <a:pt x="6756136" y="6429491"/>
                  <a:pt x="6560587" y="6424418"/>
                </a:cubicBezTo>
                <a:lnTo>
                  <a:pt x="995539" y="6393888"/>
                </a:lnTo>
                <a:lnTo>
                  <a:pt x="7757" y="6365104"/>
                </a:lnTo>
                <a:cubicBezTo>
                  <a:pt x="-20334" y="4216169"/>
                  <a:pt x="35849" y="2148514"/>
                  <a:pt x="49895" y="40219"/>
                </a:cubicBezTo>
                <a:lnTo>
                  <a:pt x="241539" y="0"/>
                </a:lnTo>
                <a:lnTo>
                  <a:pt x="6439076" y="28166"/>
                </a:lnTo>
                <a:cubicBezTo>
                  <a:pt x="6939139" y="58697"/>
                  <a:pt x="7296327" y="28165"/>
                  <a:pt x="7639227" y="58697"/>
                </a:cubicBezTo>
                <a:cubicBezTo>
                  <a:pt x="7638435" y="2070139"/>
                  <a:pt x="7653203" y="4107561"/>
                  <a:pt x="7618786" y="6397885"/>
                </a:cubicBezTo>
                <a:cubicBezTo>
                  <a:pt x="7625166" y="6478264"/>
                  <a:pt x="7566387" y="6409966"/>
                  <a:pt x="7402081" y="6430320"/>
                </a:cubicBezTo>
                <a:cubicBezTo>
                  <a:pt x="7343671" y="6432816"/>
                  <a:pt x="7254732" y="6433752"/>
                  <a:pt x="7149875" y="6433518"/>
                </a:cubicBezTo>
                <a:close/>
              </a:path>
            </a:pathLst>
          </a:cu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A hand holding amber stones&#10;&#10;Description automatically generated">
            <a:extLst>
              <a:ext uri="{FF2B5EF4-FFF2-40B4-BE49-F238E27FC236}">
                <a16:creationId xmlns:a16="http://schemas.microsoft.com/office/drawing/2014/main" id="{68410CC2-1AF9-CF6B-754D-F2B25DD0F775}"/>
              </a:ext>
            </a:extLst>
          </p:cNvPr>
          <p:cNvPicPr>
            <a:picLocks noGrp="1" noChangeAspect="1"/>
          </p:cNvPicPr>
          <p:nvPr>
            <p:ph sz="half" idx="1"/>
          </p:nvPr>
        </p:nvPicPr>
        <p:blipFill>
          <a:blip r:embed="rId2"/>
          <a:srcRect l="13363" r="9128"/>
          <a:stretch/>
        </p:blipFill>
        <p:spPr>
          <a:xfrm>
            <a:off x="1654683" y="801858"/>
            <a:ext cx="1732986" cy="3362179"/>
          </a:xfrm>
          <a:prstGeom prst="rect">
            <a:avLst/>
          </a:prstGeom>
        </p:spPr>
      </p:pic>
      <p:pic>
        <p:nvPicPr>
          <p:cNvPr id="6" name="Content Placeholder 5" descr="A person holding a oyster with a pearl inside&#10;&#10;Description automatically generated">
            <a:extLst>
              <a:ext uri="{FF2B5EF4-FFF2-40B4-BE49-F238E27FC236}">
                <a16:creationId xmlns:a16="http://schemas.microsoft.com/office/drawing/2014/main" id="{0ACD1032-A0A8-9915-C9DD-A7D96F3FF0DD}"/>
              </a:ext>
            </a:extLst>
          </p:cNvPr>
          <p:cNvPicPr>
            <a:picLocks noGrp="1" noChangeAspect="1"/>
          </p:cNvPicPr>
          <p:nvPr>
            <p:ph sz="half" idx="2"/>
          </p:nvPr>
        </p:nvPicPr>
        <p:blipFill>
          <a:blip r:embed="rId3"/>
          <a:srcRect t="782" r="-1" b="4411"/>
          <a:stretch/>
        </p:blipFill>
        <p:spPr>
          <a:xfrm>
            <a:off x="5280013" y="801858"/>
            <a:ext cx="2766172" cy="3362179"/>
          </a:xfrm>
          <a:prstGeom prst="rect">
            <a:avLst/>
          </a:prstGeom>
        </p:spPr>
      </p:pic>
    </p:spTree>
    <p:extLst>
      <p:ext uri="{BB962C8B-B14F-4D97-AF65-F5344CB8AC3E}">
        <p14:creationId xmlns:p14="http://schemas.microsoft.com/office/powerpoint/2010/main" val="38895596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0" name="Freeform: Shape 39">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733220" y="481134"/>
            <a:ext cx="7033640"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757930" y="456230"/>
            <a:ext cx="7033640"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44" name="Rectangle 43">
            <a:extLst>
              <a:ext uri="{FF2B5EF4-FFF2-40B4-BE49-F238E27FC236}">
                <a16:creationId xmlns:a16="http://schemas.microsoft.com/office/drawing/2014/main" id="{421117CB-D197-45F3-B441-4AC4D215E7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45">
            <a:extLst>
              <a:ext uri="{FF2B5EF4-FFF2-40B4-BE49-F238E27FC236}">
                <a16:creationId xmlns:a16="http://schemas.microsoft.com/office/drawing/2014/main" id="{4F4BB964-F5AA-45BD-906E-192DA00A90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67666" y="1765974"/>
            <a:ext cx="4728955" cy="3344819"/>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196455 w 12114253"/>
              <a:gd name="connsiteY11" fmla="*/ 5908410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141474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236797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92239 w 12114253"/>
              <a:gd name="connsiteY11" fmla="*/ 5912762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3319168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13512"/>
              <a:gd name="connsiteY0" fmla="*/ 25991 h 6257002"/>
              <a:gd name="connsiteX1" fmla="*/ 304663 w 12113512"/>
              <a:gd name="connsiteY1" fmla="*/ 36752 h 6257002"/>
              <a:gd name="connsiteX2" fmla="*/ 0 w 12113512"/>
              <a:gd name="connsiteY2" fmla="*/ 73933 h 6257002"/>
              <a:gd name="connsiteX3" fmla="*/ 0 w 12113512"/>
              <a:gd name="connsiteY3" fmla="*/ 935137 h 6257002"/>
              <a:gd name="connsiteX4" fmla="*/ 4597 w 12113512"/>
              <a:gd name="connsiteY4" fmla="*/ 935137 h 6257002"/>
              <a:gd name="connsiteX5" fmla="*/ 88972 w 12113512"/>
              <a:gd name="connsiteY5" fmla="*/ 3549839 h 6257002"/>
              <a:gd name="connsiteX6" fmla="*/ 148480 w 12113512"/>
              <a:gd name="connsiteY6" fmla="*/ 5956832 h 6257002"/>
              <a:gd name="connsiteX7" fmla="*/ 3319168 w 12113512"/>
              <a:gd name="connsiteY7" fmla="*/ 5959368 h 6257002"/>
              <a:gd name="connsiteX8" fmla="*/ 4308929 w 12113512"/>
              <a:gd name="connsiteY8" fmla="*/ 5952708 h 6257002"/>
              <a:gd name="connsiteX9" fmla="*/ 5308288 w 12113512"/>
              <a:gd name="connsiteY9" fmla="*/ 5963801 h 6257002"/>
              <a:gd name="connsiteX10" fmla="*/ 5707509 w 12113512"/>
              <a:gd name="connsiteY10" fmla="*/ 6257002 h 6257002"/>
              <a:gd name="connsiteX11" fmla="*/ 6071394 w 12113512"/>
              <a:gd name="connsiteY11" fmla="*/ 5943105 h 6257002"/>
              <a:gd name="connsiteX12" fmla="*/ 9098386 w 12113512"/>
              <a:gd name="connsiteY12" fmla="*/ 5937615 h 6257002"/>
              <a:gd name="connsiteX13" fmla="*/ 10007288 w 12113512"/>
              <a:gd name="connsiteY13" fmla="*/ 5940490 h 6257002"/>
              <a:gd name="connsiteX14" fmla="*/ 10927227 w 12113512"/>
              <a:gd name="connsiteY14" fmla="*/ 5948357 h 6257002"/>
              <a:gd name="connsiteX15" fmla="*/ 12085310 w 12113512"/>
              <a:gd name="connsiteY15" fmla="*/ 5947311 h 6257002"/>
              <a:gd name="connsiteX16" fmla="*/ 12063456 w 12113512"/>
              <a:gd name="connsiteY16" fmla="*/ 2647665 h 6257002"/>
              <a:gd name="connsiteX17" fmla="*/ 12054104 w 12113512"/>
              <a:gd name="connsiteY17" fmla="*/ 202304 h 6257002"/>
              <a:gd name="connsiteX18" fmla="*/ 11486459 w 12113512"/>
              <a:gd name="connsiteY18" fmla="*/ 141081 h 6257002"/>
              <a:gd name="connsiteX19" fmla="*/ 10259313 w 12113512"/>
              <a:gd name="connsiteY19" fmla="*/ 127050 h 6257002"/>
              <a:gd name="connsiteX20" fmla="*/ 7599878 w 12113512"/>
              <a:gd name="connsiteY20" fmla="*/ 101901 h 6257002"/>
              <a:gd name="connsiteX21" fmla="*/ 1892744 w 12113512"/>
              <a:gd name="connsiteY21" fmla="*/ 25991 h 6257002"/>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59313 w 12117505"/>
              <a:gd name="connsiteY19" fmla="*/ 101059 h 6231011"/>
              <a:gd name="connsiteX20" fmla="*/ 7599878 w 12117505"/>
              <a:gd name="connsiteY20" fmla="*/ 75910 h 6231011"/>
              <a:gd name="connsiteX21" fmla="*/ 1892744 w 12117505"/>
              <a:gd name="connsiteY21" fmla="*/ 0 h 6231011"/>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23511 w 12117505"/>
              <a:gd name="connsiteY19" fmla="*/ 101059 h 6231011"/>
              <a:gd name="connsiteX20" fmla="*/ 7599878 w 12117505"/>
              <a:gd name="connsiteY20" fmla="*/ 75910 h 6231011"/>
              <a:gd name="connsiteX21" fmla="*/ 1892744 w 12117505"/>
              <a:gd name="connsiteY21" fmla="*/ 0 h 6231011"/>
              <a:gd name="connsiteX0" fmla="*/ 2161267 w 12117505"/>
              <a:gd name="connsiteY0" fmla="*/ 19141 h 6220250"/>
              <a:gd name="connsiteX1" fmla="*/ 304663 w 12117505"/>
              <a:gd name="connsiteY1" fmla="*/ 0 h 6220250"/>
              <a:gd name="connsiteX2" fmla="*/ 0 w 12117505"/>
              <a:gd name="connsiteY2" fmla="*/ 37181 h 6220250"/>
              <a:gd name="connsiteX3" fmla="*/ 0 w 12117505"/>
              <a:gd name="connsiteY3" fmla="*/ 898385 h 6220250"/>
              <a:gd name="connsiteX4" fmla="*/ 4597 w 12117505"/>
              <a:gd name="connsiteY4" fmla="*/ 898385 h 6220250"/>
              <a:gd name="connsiteX5" fmla="*/ 88972 w 12117505"/>
              <a:gd name="connsiteY5" fmla="*/ 3513087 h 6220250"/>
              <a:gd name="connsiteX6" fmla="*/ 148480 w 12117505"/>
              <a:gd name="connsiteY6" fmla="*/ 5920080 h 6220250"/>
              <a:gd name="connsiteX7" fmla="*/ 3319168 w 12117505"/>
              <a:gd name="connsiteY7" fmla="*/ 5922616 h 6220250"/>
              <a:gd name="connsiteX8" fmla="*/ 4308929 w 12117505"/>
              <a:gd name="connsiteY8" fmla="*/ 5915956 h 6220250"/>
              <a:gd name="connsiteX9" fmla="*/ 5308288 w 12117505"/>
              <a:gd name="connsiteY9" fmla="*/ 5927049 h 6220250"/>
              <a:gd name="connsiteX10" fmla="*/ 5707509 w 12117505"/>
              <a:gd name="connsiteY10" fmla="*/ 6220250 h 6220250"/>
              <a:gd name="connsiteX11" fmla="*/ 6071394 w 12117505"/>
              <a:gd name="connsiteY11" fmla="*/ 5906353 h 6220250"/>
              <a:gd name="connsiteX12" fmla="*/ 9098386 w 12117505"/>
              <a:gd name="connsiteY12" fmla="*/ 5900863 h 6220250"/>
              <a:gd name="connsiteX13" fmla="*/ 10007288 w 12117505"/>
              <a:gd name="connsiteY13" fmla="*/ 5903738 h 6220250"/>
              <a:gd name="connsiteX14" fmla="*/ 10927227 w 12117505"/>
              <a:gd name="connsiteY14" fmla="*/ 5911605 h 6220250"/>
              <a:gd name="connsiteX15" fmla="*/ 12085310 w 12117505"/>
              <a:gd name="connsiteY15" fmla="*/ 5910559 h 6220250"/>
              <a:gd name="connsiteX16" fmla="*/ 12063456 w 12117505"/>
              <a:gd name="connsiteY16" fmla="*/ 2610913 h 6220250"/>
              <a:gd name="connsiteX17" fmla="*/ 12054104 w 12117505"/>
              <a:gd name="connsiteY17" fmla="*/ 165552 h 6220250"/>
              <a:gd name="connsiteX18" fmla="*/ 11486459 w 12117505"/>
              <a:gd name="connsiteY18" fmla="*/ 104329 h 6220250"/>
              <a:gd name="connsiteX19" fmla="*/ 10223511 w 12117505"/>
              <a:gd name="connsiteY19" fmla="*/ 90298 h 6220250"/>
              <a:gd name="connsiteX20" fmla="*/ 7599878 w 12117505"/>
              <a:gd name="connsiteY20" fmla="*/ 65149 h 6220250"/>
              <a:gd name="connsiteX21" fmla="*/ 2161267 w 12117505"/>
              <a:gd name="connsiteY21" fmla="*/ 19141 h 6220250"/>
              <a:gd name="connsiteX0" fmla="*/ 2161267 w 12117505"/>
              <a:gd name="connsiteY0" fmla="*/ 19141 h 6220250"/>
              <a:gd name="connsiteX1" fmla="*/ 304663 w 12117505"/>
              <a:gd name="connsiteY1" fmla="*/ 0 h 6220250"/>
              <a:gd name="connsiteX2" fmla="*/ 0 w 12117505"/>
              <a:gd name="connsiteY2" fmla="*/ 140095 h 6220250"/>
              <a:gd name="connsiteX3" fmla="*/ 0 w 12117505"/>
              <a:gd name="connsiteY3" fmla="*/ 898385 h 6220250"/>
              <a:gd name="connsiteX4" fmla="*/ 4597 w 12117505"/>
              <a:gd name="connsiteY4" fmla="*/ 898385 h 6220250"/>
              <a:gd name="connsiteX5" fmla="*/ 88972 w 12117505"/>
              <a:gd name="connsiteY5" fmla="*/ 3513087 h 6220250"/>
              <a:gd name="connsiteX6" fmla="*/ 148480 w 12117505"/>
              <a:gd name="connsiteY6" fmla="*/ 5920080 h 6220250"/>
              <a:gd name="connsiteX7" fmla="*/ 3319168 w 12117505"/>
              <a:gd name="connsiteY7" fmla="*/ 5922616 h 6220250"/>
              <a:gd name="connsiteX8" fmla="*/ 4308929 w 12117505"/>
              <a:gd name="connsiteY8" fmla="*/ 5915956 h 6220250"/>
              <a:gd name="connsiteX9" fmla="*/ 5308288 w 12117505"/>
              <a:gd name="connsiteY9" fmla="*/ 5927049 h 6220250"/>
              <a:gd name="connsiteX10" fmla="*/ 5707509 w 12117505"/>
              <a:gd name="connsiteY10" fmla="*/ 6220250 h 6220250"/>
              <a:gd name="connsiteX11" fmla="*/ 6071394 w 12117505"/>
              <a:gd name="connsiteY11" fmla="*/ 5906353 h 6220250"/>
              <a:gd name="connsiteX12" fmla="*/ 9098386 w 12117505"/>
              <a:gd name="connsiteY12" fmla="*/ 5900863 h 6220250"/>
              <a:gd name="connsiteX13" fmla="*/ 10007288 w 12117505"/>
              <a:gd name="connsiteY13" fmla="*/ 5903738 h 6220250"/>
              <a:gd name="connsiteX14" fmla="*/ 10927227 w 12117505"/>
              <a:gd name="connsiteY14" fmla="*/ 5911605 h 6220250"/>
              <a:gd name="connsiteX15" fmla="*/ 12085310 w 12117505"/>
              <a:gd name="connsiteY15" fmla="*/ 5910559 h 6220250"/>
              <a:gd name="connsiteX16" fmla="*/ 12063456 w 12117505"/>
              <a:gd name="connsiteY16" fmla="*/ 2610913 h 6220250"/>
              <a:gd name="connsiteX17" fmla="*/ 12054104 w 12117505"/>
              <a:gd name="connsiteY17" fmla="*/ 165552 h 6220250"/>
              <a:gd name="connsiteX18" fmla="*/ 11486459 w 12117505"/>
              <a:gd name="connsiteY18" fmla="*/ 104329 h 6220250"/>
              <a:gd name="connsiteX19" fmla="*/ 10223511 w 12117505"/>
              <a:gd name="connsiteY19" fmla="*/ 90298 h 6220250"/>
              <a:gd name="connsiteX20" fmla="*/ 7599878 w 12117505"/>
              <a:gd name="connsiteY20" fmla="*/ 65149 h 6220250"/>
              <a:gd name="connsiteX21" fmla="*/ 2161267 w 12117505"/>
              <a:gd name="connsiteY21" fmla="*/ 19141 h 6220250"/>
              <a:gd name="connsiteX0" fmla="*/ 2161267 w 12117505"/>
              <a:gd name="connsiteY0" fmla="*/ 0 h 6201109"/>
              <a:gd name="connsiteX1" fmla="*/ 705111 w 12117505"/>
              <a:gd name="connsiteY1" fmla="*/ 15164 h 6201109"/>
              <a:gd name="connsiteX2" fmla="*/ 0 w 12117505"/>
              <a:gd name="connsiteY2" fmla="*/ 120954 h 6201109"/>
              <a:gd name="connsiteX3" fmla="*/ 0 w 12117505"/>
              <a:gd name="connsiteY3" fmla="*/ 879244 h 6201109"/>
              <a:gd name="connsiteX4" fmla="*/ 4597 w 12117505"/>
              <a:gd name="connsiteY4" fmla="*/ 879244 h 6201109"/>
              <a:gd name="connsiteX5" fmla="*/ 88972 w 12117505"/>
              <a:gd name="connsiteY5" fmla="*/ 3493946 h 6201109"/>
              <a:gd name="connsiteX6" fmla="*/ 148480 w 12117505"/>
              <a:gd name="connsiteY6" fmla="*/ 5900939 h 6201109"/>
              <a:gd name="connsiteX7" fmla="*/ 3319168 w 12117505"/>
              <a:gd name="connsiteY7" fmla="*/ 5903475 h 6201109"/>
              <a:gd name="connsiteX8" fmla="*/ 4308929 w 12117505"/>
              <a:gd name="connsiteY8" fmla="*/ 5896815 h 6201109"/>
              <a:gd name="connsiteX9" fmla="*/ 5308288 w 12117505"/>
              <a:gd name="connsiteY9" fmla="*/ 5907908 h 6201109"/>
              <a:gd name="connsiteX10" fmla="*/ 5707509 w 12117505"/>
              <a:gd name="connsiteY10" fmla="*/ 6201109 h 6201109"/>
              <a:gd name="connsiteX11" fmla="*/ 6071394 w 12117505"/>
              <a:gd name="connsiteY11" fmla="*/ 5887212 h 6201109"/>
              <a:gd name="connsiteX12" fmla="*/ 9098386 w 12117505"/>
              <a:gd name="connsiteY12" fmla="*/ 5881722 h 6201109"/>
              <a:gd name="connsiteX13" fmla="*/ 10007288 w 12117505"/>
              <a:gd name="connsiteY13" fmla="*/ 5884597 h 6201109"/>
              <a:gd name="connsiteX14" fmla="*/ 10927227 w 12117505"/>
              <a:gd name="connsiteY14" fmla="*/ 5892464 h 6201109"/>
              <a:gd name="connsiteX15" fmla="*/ 12085310 w 12117505"/>
              <a:gd name="connsiteY15" fmla="*/ 5891418 h 6201109"/>
              <a:gd name="connsiteX16" fmla="*/ 12063456 w 12117505"/>
              <a:gd name="connsiteY16" fmla="*/ 2591772 h 6201109"/>
              <a:gd name="connsiteX17" fmla="*/ 12054104 w 12117505"/>
              <a:gd name="connsiteY17" fmla="*/ 146411 h 6201109"/>
              <a:gd name="connsiteX18" fmla="*/ 11486459 w 12117505"/>
              <a:gd name="connsiteY18" fmla="*/ 85188 h 6201109"/>
              <a:gd name="connsiteX19" fmla="*/ 10223511 w 12117505"/>
              <a:gd name="connsiteY19" fmla="*/ 71157 h 6201109"/>
              <a:gd name="connsiteX20" fmla="*/ 7599878 w 12117505"/>
              <a:gd name="connsiteY20" fmla="*/ 46008 h 6201109"/>
              <a:gd name="connsiteX21" fmla="*/ 2161267 w 12117505"/>
              <a:gd name="connsiteY21" fmla="*/ 0 h 6201109"/>
              <a:gd name="connsiteX0" fmla="*/ 2695196 w 12117505"/>
              <a:gd name="connsiteY0" fmla="*/ 36292 h 6185945"/>
              <a:gd name="connsiteX1" fmla="*/ 705111 w 12117505"/>
              <a:gd name="connsiteY1" fmla="*/ 0 h 6185945"/>
              <a:gd name="connsiteX2" fmla="*/ 0 w 12117505"/>
              <a:gd name="connsiteY2" fmla="*/ 105790 h 6185945"/>
              <a:gd name="connsiteX3" fmla="*/ 0 w 12117505"/>
              <a:gd name="connsiteY3" fmla="*/ 864080 h 6185945"/>
              <a:gd name="connsiteX4" fmla="*/ 4597 w 12117505"/>
              <a:gd name="connsiteY4" fmla="*/ 864080 h 6185945"/>
              <a:gd name="connsiteX5" fmla="*/ 88972 w 12117505"/>
              <a:gd name="connsiteY5" fmla="*/ 3478782 h 6185945"/>
              <a:gd name="connsiteX6" fmla="*/ 148480 w 12117505"/>
              <a:gd name="connsiteY6" fmla="*/ 5885775 h 6185945"/>
              <a:gd name="connsiteX7" fmla="*/ 3319168 w 12117505"/>
              <a:gd name="connsiteY7" fmla="*/ 5888311 h 6185945"/>
              <a:gd name="connsiteX8" fmla="*/ 4308929 w 12117505"/>
              <a:gd name="connsiteY8" fmla="*/ 5881651 h 6185945"/>
              <a:gd name="connsiteX9" fmla="*/ 5308288 w 12117505"/>
              <a:gd name="connsiteY9" fmla="*/ 5892744 h 6185945"/>
              <a:gd name="connsiteX10" fmla="*/ 5707509 w 12117505"/>
              <a:gd name="connsiteY10" fmla="*/ 6185945 h 6185945"/>
              <a:gd name="connsiteX11" fmla="*/ 6071394 w 12117505"/>
              <a:gd name="connsiteY11" fmla="*/ 5872048 h 6185945"/>
              <a:gd name="connsiteX12" fmla="*/ 9098386 w 12117505"/>
              <a:gd name="connsiteY12" fmla="*/ 5866558 h 6185945"/>
              <a:gd name="connsiteX13" fmla="*/ 10007288 w 12117505"/>
              <a:gd name="connsiteY13" fmla="*/ 5869433 h 6185945"/>
              <a:gd name="connsiteX14" fmla="*/ 10927227 w 12117505"/>
              <a:gd name="connsiteY14" fmla="*/ 5877300 h 6185945"/>
              <a:gd name="connsiteX15" fmla="*/ 12085310 w 12117505"/>
              <a:gd name="connsiteY15" fmla="*/ 5876254 h 6185945"/>
              <a:gd name="connsiteX16" fmla="*/ 12063456 w 12117505"/>
              <a:gd name="connsiteY16" fmla="*/ 2576608 h 6185945"/>
              <a:gd name="connsiteX17" fmla="*/ 12054104 w 12117505"/>
              <a:gd name="connsiteY17" fmla="*/ 131247 h 6185945"/>
              <a:gd name="connsiteX18" fmla="*/ 11486459 w 12117505"/>
              <a:gd name="connsiteY18" fmla="*/ 70024 h 6185945"/>
              <a:gd name="connsiteX19" fmla="*/ 10223511 w 12117505"/>
              <a:gd name="connsiteY19" fmla="*/ 55993 h 6185945"/>
              <a:gd name="connsiteX20" fmla="*/ 7599878 w 12117505"/>
              <a:gd name="connsiteY20" fmla="*/ 30844 h 6185945"/>
              <a:gd name="connsiteX21" fmla="*/ 2695196 w 12117505"/>
              <a:gd name="connsiteY21" fmla="*/ 36292 h 6185945"/>
              <a:gd name="connsiteX0" fmla="*/ 2695196 w 12117505"/>
              <a:gd name="connsiteY0" fmla="*/ 5448 h 6155101"/>
              <a:gd name="connsiteX1" fmla="*/ 604999 w 12117505"/>
              <a:gd name="connsiteY1" fmla="*/ 37768 h 6155101"/>
              <a:gd name="connsiteX2" fmla="*/ 0 w 12117505"/>
              <a:gd name="connsiteY2" fmla="*/ 74946 h 6155101"/>
              <a:gd name="connsiteX3" fmla="*/ 0 w 12117505"/>
              <a:gd name="connsiteY3" fmla="*/ 833236 h 6155101"/>
              <a:gd name="connsiteX4" fmla="*/ 4597 w 12117505"/>
              <a:gd name="connsiteY4" fmla="*/ 833236 h 6155101"/>
              <a:gd name="connsiteX5" fmla="*/ 88972 w 12117505"/>
              <a:gd name="connsiteY5" fmla="*/ 3447938 h 6155101"/>
              <a:gd name="connsiteX6" fmla="*/ 148480 w 12117505"/>
              <a:gd name="connsiteY6" fmla="*/ 5854931 h 6155101"/>
              <a:gd name="connsiteX7" fmla="*/ 3319168 w 12117505"/>
              <a:gd name="connsiteY7" fmla="*/ 5857467 h 6155101"/>
              <a:gd name="connsiteX8" fmla="*/ 4308929 w 12117505"/>
              <a:gd name="connsiteY8" fmla="*/ 5850807 h 6155101"/>
              <a:gd name="connsiteX9" fmla="*/ 5308288 w 12117505"/>
              <a:gd name="connsiteY9" fmla="*/ 5861900 h 6155101"/>
              <a:gd name="connsiteX10" fmla="*/ 5707509 w 12117505"/>
              <a:gd name="connsiteY10" fmla="*/ 6155101 h 6155101"/>
              <a:gd name="connsiteX11" fmla="*/ 6071394 w 12117505"/>
              <a:gd name="connsiteY11" fmla="*/ 5841204 h 6155101"/>
              <a:gd name="connsiteX12" fmla="*/ 9098386 w 12117505"/>
              <a:gd name="connsiteY12" fmla="*/ 5835714 h 6155101"/>
              <a:gd name="connsiteX13" fmla="*/ 10007288 w 12117505"/>
              <a:gd name="connsiteY13" fmla="*/ 5838589 h 6155101"/>
              <a:gd name="connsiteX14" fmla="*/ 10927227 w 12117505"/>
              <a:gd name="connsiteY14" fmla="*/ 5846456 h 6155101"/>
              <a:gd name="connsiteX15" fmla="*/ 12085310 w 12117505"/>
              <a:gd name="connsiteY15" fmla="*/ 5845410 h 6155101"/>
              <a:gd name="connsiteX16" fmla="*/ 12063456 w 12117505"/>
              <a:gd name="connsiteY16" fmla="*/ 2545764 h 6155101"/>
              <a:gd name="connsiteX17" fmla="*/ 12054104 w 12117505"/>
              <a:gd name="connsiteY17" fmla="*/ 100403 h 6155101"/>
              <a:gd name="connsiteX18" fmla="*/ 11486459 w 12117505"/>
              <a:gd name="connsiteY18" fmla="*/ 39180 h 6155101"/>
              <a:gd name="connsiteX19" fmla="*/ 10223511 w 12117505"/>
              <a:gd name="connsiteY19" fmla="*/ 25149 h 6155101"/>
              <a:gd name="connsiteX20" fmla="*/ 7599878 w 12117505"/>
              <a:gd name="connsiteY20" fmla="*/ 0 h 6155101"/>
              <a:gd name="connsiteX21" fmla="*/ 2695196 w 12117505"/>
              <a:gd name="connsiteY21" fmla="*/ 5448 h 6155101"/>
              <a:gd name="connsiteX0" fmla="*/ 2695196 w 12117505"/>
              <a:gd name="connsiteY0" fmla="*/ 5448 h 6155101"/>
              <a:gd name="connsiteX1" fmla="*/ 604999 w 12117505"/>
              <a:gd name="connsiteY1" fmla="*/ 37768 h 6155101"/>
              <a:gd name="connsiteX2" fmla="*/ 0 w 12117505"/>
              <a:gd name="connsiteY2" fmla="*/ 74946 h 6155101"/>
              <a:gd name="connsiteX3" fmla="*/ 0 w 12117505"/>
              <a:gd name="connsiteY3" fmla="*/ 833236 h 6155101"/>
              <a:gd name="connsiteX4" fmla="*/ 4597 w 12117505"/>
              <a:gd name="connsiteY4" fmla="*/ 833236 h 6155101"/>
              <a:gd name="connsiteX5" fmla="*/ 88972 w 12117505"/>
              <a:gd name="connsiteY5" fmla="*/ 3447938 h 6155101"/>
              <a:gd name="connsiteX6" fmla="*/ 148480 w 12117505"/>
              <a:gd name="connsiteY6" fmla="*/ 5854931 h 6155101"/>
              <a:gd name="connsiteX7" fmla="*/ 3319168 w 12117505"/>
              <a:gd name="connsiteY7" fmla="*/ 5857467 h 6155101"/>
              <a:gd name="connsiteX8" fmla="*/ 4308929 w 12117505"/>
              <a:gd name="connsiteY8" fmla="*/ 5850807 h 6155101"/>
              <a:gd name="connsiteX9" fmla="*/ 5308288 w 12117505"/>
              <a:gd name="connsiteY9" fmla="*/ 5861900 h 6155101"/>
              <a:gd name="connsiteX10" fmla="*/ 5707509 w 12117505"/>
              <a:gd name="connsiteY10" fmla="*/ 6155101 h 6155101"/>
              <a:gd name="connsiteX11" fmla="*/ 6254140 w 12117505"/>
              <a:gd name="connsiteY11" fmla="*/ 5841204 h 6155101"/>
              <a:gd name="connsiteX12" fmla="*/ 9098386 w 12117505"/>
              <a:gd name="connsiteY12" fmla="*/ 5835714 h 6155101"/>
              <a:gd name="connsiteX13" fmla="*/ 10007288 w 12117505"/>
              <a:gd name="connsiteY13" fmla="*/ 5838589 h 6155101"/>
              <a:gd name="connsiteX14" fmla="*/ 10927227 w 12117505"/>
              <a:gd name="connsiteY14" fmla="*/ 5846456 h 6155101"/>
              <a:gd name="connsiteX15" fmla="*/ 12085310 w 12117505"/>
              <a:gd name="connsiteY15" fmla="*/ 5845410 h 6155101"/>
              <a:gd name="connsiteX16" fmla="*/ 12063456 w 12117505"/>
              <a:gd name="connsiteY16" fmla="*/ 2545764 h 6155101"/>
              <a:gd name="connsiteX17" fmla="*/ 12054104 w 12117505"/>
              <a:gd name="connsiteY17" fmla="*/ 100403 h 6155101"/>
              <a:gd name="connsiteX18" fmla="*/ 11486459 w 12117505"/>
              <a:gd name="connsiteY18" fmla="*/ 39180 h 6155101"/>
              <a:gd name="connsiteX19" fmla="*/ 10223511 w 12117505"/>
              <a:gd name="connsiteY19" fmla="*/ 25149 h 6155101"/>
              <a:gd name="connsiteX20" fmla="*/ 7599878 w 12117505"/>
              <a:gd name="connsiteY20" fmla="*/ 0 h 6155101"/>
              <a:gd name="connsiteX21" fmla="*/ 2695196 w 12117505"/>
              <a:gd name="connsiteY21" fmla="*/ 5448 h 6155101"/>
              <a:gd name="connsiteX0" fmla="*/ 2695196 w 12117505"/>
              <a:gd name="connsiteY0" fmla="*/ 5448 h 6210525"/>
              <a:gd name="connsiteX1" fmla="*/ 604999 w 12117505"/>
              <a:gd name="connsiteY1" fmla="*/ 37768 h 6210525"/>
              <a:gd name="connsiteX2" fmla="*/ 0 w 12117505"/>
              <a:gd name="connsiteY2" fmla="*/ 74946 h 6210525"/>
              <a:gd name="connsiteX3" fmla="*/ 0 w 12117505"/>
              <a:gd name="connsiteY3" fmla="*/ 833236 h 6210525"/>
              <a:gd name="connsiteX4" fmla="*/ 4597 w 12117505"/>
              <a:gd name="connsiteY4" fmla="*/ 833236 h 6210525"/>
              <a:gd name="connsiteX5" fmla="*/ 88972 w 12117505"/>
              <a:gd name="connsiteY5" fmla="*/ 3447938 h 6210525"/>
              <a:gd name="connsiteX6" fmla="*/ 148480 w 12117505"/>
              <a:gd name="connsiteY6" fmla="*/ 5854931 h 6210525"/>
              <a:gd name="connsiteX7" fmla="*/ 3319168 w 12117505"/>
              <a:gd name="connsiteY7" fmla="*/ 5857467 h 6210525"/>
              <a:gd name="connsiteX8" fmla="*/ 4308929 w 12117505"/>
              <a:gd name="connsiteY8" fmla="*/ 5850807 h 6210525"/>
              <a:gd name="connsiteX9" fmla="*/ 5308288 w 12117505"/>
              <a:gd name="connsiteY9" fmla="*/ 5861900 h 6210525"/>
              <a:gd name="connsiteX10" fmla="*/ 5877202 w 12117505"/>
              <a:gd name="connsiteY10" fmla="*/ 6210525 h 6210525"/>
              <a:gd name="connsiteX11" fmla="*/ 6254140 w 12117505"/>
              <a:gd name="connsiteY11" fmla="*/ 5841204 h 6210525"/>
              <a:gd name="connsiteX12" fmla="*/ 9098386 w 12117505"/>
              <a:gd name="connsiteY12" fmla="*/ 5835714 h 6210525"/>
              <a:gd name="connsiteX13" fmla="*/ 10007288 w 12117505"/>
              <a:gd name="connsiteY13" fmla="*/ 5838589 h 6210525"/>
              <a:gd name="connsiteX14" fmla="*/ 10927227 w 12117505"/>
              <a:gd name="connsiteY14" fmla="*/ 5846456 h 6210525"/>
              <a:gd name="connsiteX15" fmla="*/ 12085310 w 12117505"/>
              <a:gd name="connsiteY15" fmla="*/ 5845410 h 6210525"/>
              <a:gd name="connsiteX16" fmla="*/ 12063456 w 12117505"/>
              <a:gd name="connsiteY16" fmla="*/ 2545764 h 6210525"/>
              <a:gd name="connsiteX17" fmla="*/ 12054104 w 12117505"/>
              <a:gd name="connsiteY17" fmla="*/ 100403 h 6210525"/>
              <a:gd name="connsiteX18" fmla="*/ 11486459 w 12117505"/>
              <a:gd name="connsiteY18" fmla="*/ 39180 h 6210525"/>
              <a:gd name="connsiteX19" fmla="*/ 10223511 w 12117505"/>
              <a:gd name="connsiteY19" fmla="*/ 25149 h 6210525"/>
              <a:gd name="connsiteX20" fmla="*/ 7599878 w 12117505"/>
              <a:gd name="connsiteY20" fmla="*/ 0 h 6210525"/>
              <a:gd name="connsiteX21" fmla="*/ 2695196 w 12117505"/>
              <a:gd name="connsiteY21" fmla="*/ 5448 h 6210525"/>
              <a:gd name="connsiteX0" fmla="*/ 2695196 w 12117505"/>
              <a:gd name="connsiteY0" fmla="*/ 5448 h 6259020"/>
              <a:gd name="connsiteX1" fmla="*/ 604999 w 12117505"/>
              <a:gd name="connsiteY1" fmla="*/ 37768 h 6259020"/>
              <a:gd name="connsiteX2" fmla="*/ 0 w 12117505"/>
              <a:gd name="connsiteY2" fmla="*/ 74946 h 6259020"/>
              <a:gd name="connsiteX3" fmla="*/ 0 w 12117505"/>
              <a:gd name="connsiteY3" fmla="*/ 833236 h 6259020"/>
              <a:gd name="connsiteX4" fmla="*/ 4597 w 12117505"/>
              <a:gd name="connsiteY4" fmla="*/ 833236 h 6259020"/>
              <a:gd name="connsiteX5" fmla="*/ 88972 w 12117505"/>
              <a:gd name="connsiteY5" fmla="*/ 3447938 h 6259020"/>
              <a:gd name="connsiteX6" fmla="*/ 148480 w 12117505"/>
              <a:gd name="connsiteY6" fmla="*/ 5854931 h 6259020"/>
              <a:gd name="connsiteX7" fmla="*/ 3319168 w 12117505"/>
              <a:gd name="connsiteY7" fmla="*/ 5857467 h 6259020"/>
              <a:gd name="connsiteX8" fmla="*/ 4308929 w 12117505"/>
              <a:gd name="connsiteY8" fmla="*/ 5850807 h 6259020"/>
              <a:gd name="connsiteX9" fmla="*/ 5308288 w 12117505"/>
              <a:gd name="connsiteY9" fmla="*/ 5861900 h 6259020"/>
              <a:gd name="connsiteX10" fmla="*/ 5903311 w 12117505"/>
              <a:gd name="connsiteY10" fmla="*/ 6259020 h 6259020"/>
              <a:gd name="connsiteX11" fmla="*/ 6254140 w 12117505"/>
              <a:gd name="connsiteY11" fmla="*/ 5841204 h 6259020"/>
              <a:gd name="connsiteX12" fmla="*/ 9098386 w 12117505"/>
              <a:gd name="connsiteY12" fmla="*/ 5835714 h 6259020"/>
              <a:gd name="connsiteX13" fmla="*/ 10007288 w 12117505"/>
              <a:gd name="connsiteY13" fmla="*/ 5838589 h 6259020"/>
              <a:gd name="connsiteX14" fmla="*/ 10927227 w 12117505"/>
              <a:gd name="connsiteY14" fmla="*/ 5846456 h 6259020"/>
              <a:gd name="connsiteX15" fmla="*/ 12085310 w 12117505"/>
              <a:gd name="connsiteY15" fmla="*/ 5845410 h 6259020"/>
              <a:gd name="connsiteX16" fmla="*/ 12063456 w 12117505"/>
              <a:gd name="connsiteY16" fmla="*/ 2545764 h 6259020"/>
              <a:gd name="connsiteX17" fmla="*/ 12054104 w 12117505"/>
              <a:gd name="connsiteY17" fmla="*/ 100403 h 6259020"/>
              <a:gd name="connsiteX18" fmla="*/ 11486459 w 12117505"/>
              <a:gd name="connsiteY18" fmla="*/ 39180 h 6259020"/>
              <a:gd name="connsiteX19" fmla="*/ 10223511 w 12117505"/>
              <a:gd name="connsiteY19" fmla="*/ 25149 h 6259020"/>
              <a:gd name="connsiteX20" fmla="*/ 7599878 w 12117505"/>
              <a:gd name="connsiteY20" fmla="*/ 0 h 6259020"/>
              <a:gd name="connsiteX21" fmla="*/ 2695196 w 12117505"/>
              <a:gd name="connsiteY21" fmla="*/ 5448 h 6259020"/>
              <a:gd name="connsiteX0" fmla="*/ 2695196 w 12117505"/>
              <a:gd name="connsiteY0" fmla="*/ 5448 h 6259020"/>
              <a:gd name="connsiteX1" fmla="*/ 604999 w 12117505"/>
              <a:gd name="connsiteY1" fmla="*/ 37768 h 6259020"/>
              <a:gd name="connsiteX2" fmla="*/ 0 w 12117505"/>
              <a:gd name="connsiteY2" fmla="*/ 74946 h 6259020"/>
              <a:gd name="connsiteX3" fmla="*/ 0 w 12117505"/>
              <a:gd name="connsiteY3" fmla="*/ 833236 h 6259020"/>
              <a:gd name="connsiteX4" fmla="*/ 4597 w 12117505"/>
              <a:gd name="connsiteY4" fmla="*/ 833236 h 6259020"/>
              <a:gd name="connsiteX5" fmla="*/ 88972 w 12117505"/>
              <a:gd name="connsiteY5" fmla="*/ 3447938 h 6259020"/>
              <a:gd name="connsiteX6" fmla="*/ 148480 w 12117505"/>
              <a:gd name="connsiteY6" fmla="*/ 5854931 h 6259020"/>
              <a:gd name="connsiteX7" fmla="*/ 3319168 w 12117505"/>
              <a:gd name="connsiteY7" fmla="*/ 5857467 h 6259020"/>
              <a:gd name="connsiteX8" fmla="*/ 4308929 w 12117505"/>
              <a:gd name="connsiteY8" fmla="*/ 5850807 h 6259020"/>
              <a:gd name="connsiteX9" fmla="*/ 5308288 w 12117505"/>
              <a:gd name="connsiteY9" fmla="*/ 5861900 h 6259020"/>
              <a:gd name="connsiteX10" fmla="*/ 5903311 w 12117505"/>
              <a:gd name="connsiteY10" fmla="*/ 6259020 h 6259020"/>
              <a:gd name="connsiteX11" fmla="*/ 6358569 w 12117505"/>
              <a:gd name="connsiteY11" fmla="*/ 5841208 h 6259020"/>
              <a:gd name="connsiteX12" fmla="*/ 9098386 w 12117505"/>
              <a:gd name="connsiteY12" fmla="*/ 5835714 h 6259020"/>
              <a:gd name="connsiteX13" fmla="*/ 10007288 w 12117505"/>
              <a:gd name="connsiteY13" fmla="*/ 5838589 h 6259020"/>
              <a:gd name="connsiteX14" fmla="*/ 10927227 w 12117505"/>
              <a:gd name="connsiteY14" fmla="*/ 5846456 h 6259020"/>
              <a:gd name="connsiteX15" fmla="*/ 12085310 w 12117505"/>
              <a:gd name="connsiteY15" fmla="*/ 5845410 h 6259020"/>
              <a:gd name="connsiteX16" fmla="*/ 12063456 w 12117505"/>
              <a:gd name="connsiteY16" fmla="*/ 2545764 h 6259020"/>
              <a:gd name="connsiteX17" fmla="*/ 12054104 w 12117505"/>
              <a:gd name="connsiteY17" fmla="*/ 100403 h 6259020"/>
              <a:gd name="connsiteX18" fmla="*/ 11486459 w 12117505"/>
              <a:gd name="connsiteY18" fmla="*/ 39180 h 6259020"/>
              <a:gd name="connsiteX19" fmla="*/ 10223511 w 12117505"/>
              <a:gd name="connsiteY19" fmla="*/ 25149 h 6259020"/>
              <a:gd name="connsiteX20" fmla="*/ 7599878 w 12117505"/>
              <a:gd name="connsiteY20" fmla="*/ 0 h 6259020"/>
              <a:gd name="connsiteX21" fmla="*/ 2695196 w 12117505"/>
              <a:gd name="connsiteY21" fmla="*/ 5448 h 6259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117505" h="6259020">
                <a:moveTo>
                  <a:pt x="2695196" y="5448"/>
                </a:moveTo>
                <a:lnTo>
                  <a:pt x="604999" y="37768"/>
                </a:lnTo>
                <a:cubicBezTo>
                  <a:pt x="485777" y="44401"/>
                  <a:pt x="30881" y="27994"/>
                  <a:pt x="0" y="74946"/>
                </a:cubicBezTo>
                <a:lnTo>
                  <a:pt x="0" y="833236"/>
                </a:lnTo>
                <a:lnTo>
                  <a:pt x="4597" y="833236"/>
                </a:lnTo>
                <a:cubicBezTo>
                  <a:pt x="19426" y="1269020"/>
                  <a:pt x="64992" y="2610989"/>
                  <a:pt x="88972" y="3447938"/>
                </a:cubicBezTo>
                <a:cubicBezTo>
                  <a:pt x="105117" y="5555727"/>
                  <a:pt x="7283" y="5882511"/>
                  <a:pt x="148480" y="5854931"/>
                </a:cubicBezTo>
                <a:cubicBezTo>
                  <a:pt x="1104834" y="5841902"/>
                  <a:pt x="1937287" y="5880951"/>
                  <a:pt x="3319168" y="5857467"/>
                </a:cubicBezTo>
                <a:lnTo>
                  <a:pt x="4308929" y="5850807"/>
                </a:lnTo>
                <a:lnTo>
                  <a:pt x="5308288" y="5861900"/>
                </a:lnTo>
                <a:cubicBezTo>
                  <a:pt x="5547231" y="6002161"/>
                  <a:pt x="5692022" y="6126648"/>
                  <a:pt x="5903311" y="6259020"/>
                </a:cubicBezTo>
                <a:cubicBezTo>
                  <a:pt x="6036995" y="6157144"/>
                  <a:pt x="6233063" y="5970792"/>
                  <a:pt x="6358569" y="5841208"/>
                </a:cubicBezTo>
                <a:cubicBezTo>
                  <a:pt x="6445558" y="5838468"/>
                  <a:pt x="8737174" y="5842629"/>
                  <a:pt x="9098386" y="5835714"/>
                </a:cubicBezTo>
                <a:lnTo>
                  <a:pt x="10007288" y="5838589"/>
                </a:lnTo>
                <a:lnTo>
                  <a:pt x="10927227" y="5846456"/>
                </a:lnTo>
                <a:cubicBezTo>
                  <a:pt x="11284890" y="5836792"/>
                  <a:pt x="12058379" y="5889163"/>
                  <a:pt x="12085310" y="5845410"/>
                </a:cubicBezTo>
                <a:cubicBezTo>
                  <a:pt x="12123753" y="5639890"/>
                  <a:pt x="12050112" y="4331065"/>
                  <a:pt x="12063456" y="2545764"/>
                </a:cubicBezTo>
                <a:cubicBezTo>
                  <a:pt x="12111817" y="1464496"/>
                  <a:pt x="12159998" y="515808"/>
                  <a:pt x="12054104" y="100403"/>
                </a:cubicBezTo>
                <a:cubicBezTo>
                  <a:pt x="12029550" y="4082"/>
                  <a:pt x="11791558" y="51722"/>
                  <a:pt x="11486459" y="39180"/>
                </a:cubicBezTo>
                <a:cubicBezTo>
                  <a:pt x="11181360" y="26638"/>
                  <a:pt x="10644494" y="29826"/>
                  <a:pt x="10223511" y="25149"/>
                </a:cubicBezTo>
                <a:lnTo>
                  <a:pt x="7599878" y="0"/>
                </a:lnTo>
                <a:lnTo>
                  <a:pt x="2695196" y="5448"/>
                </a:lnTo>
                <a:close/>
              </a:path>
            </a:pathLst>
          </a:custGeom>
          <a:solidFill>
            <a:schemeClr val="bg1"/>
          </a:solidFill>
          <a:ln w="19050" cap="flat">
            <a:noFill/>
            <a:prstDash val="solid"/>
            <a:miter/>
          </a:ln>
        </p:spPr>
        <p:txBody>
          <a:bodyPr wrap="square" rtlCol="0" anchor="ctr">
            <a:noAutofit/>
          </a:bodyPr>
          <a:lstStyle/>
          <a:p>
            <a:endParaRPr lang="en-US"/>
          </a:p>
        </p:txBody>
      </p:sp>
      <p:sp>
        <p:nvSpPr>
          <p:cNvPr id="48" name="Freeform: Shape 47">
            <a:extLst>
              <a:ext uri="{FF2B5EF4-FFF2-40B4-BE49-F238E27FC236}">
                <a16:creationId xmlns:a16="http://schemas.microsoft.com/office/drawing/2014/main" id="{45D11A2A-27EA-453B-9A61-585A893F3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34722" y="1709836"/>
            <a:ext cx="4728955" cy="3344819"/>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196455 w 12114253"/>
              <a:gd name="connsiteY11" fmla="*/ 5908410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141474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236797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92239 w 12114253"/>
              <a:gd name="connsiteY11" fmla="*/ 5912762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3319168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13512"/>
              <a:gd name="connsiteY0" fmla="*/ 25991 h 6257002"/>
              <a:gd name="connsiteX1" fmla="*/ 304663 w 12113512"/>
              <a:gd name="connsiteY1" fmla="*/ 36752 h 6257002"/>
              <a:gd name="connsiteX2" fmla="*/ 0 w 12113512"/>
              <a:gd name="connsiteY2" fmla="*/ 73933 h 6257002"/>
              <a:gd name="connsiteX3" fmla="*/ 0 w 12113512"/>
              <a:gd name="connsiteY3" fmla="*/ 935137 h 6257002"/>
              <a:gd name="connsiteX4" fmla="*/ 4597 w 12113512"/>
              <a:gd name="connsiteY4" fmla="*/ 935137 h 6257002"/>
              <a:gd name="connsiteX5" fmla="*/ 88972 w 12113512"/>
              <a:gd name="connsiteY5" fmla="*/ 3549839 h 6257002"/>
              <a:gd name="connsiteX6" fmla="*/ 148480 w 12113512"/>
              <a:gd name="connsiteY6" fmla="*/ 5956832 h 6257002"/>
              <a:gd name="connsiteX7" fmla="*/ 3319168 w 12113512"/>
              <a:gd name="connsiteY7" fmla="*/ 5959368 h 6257002"/>
              <a:gd name="connsiteX8" fmla="*/ 4308929 w 12113512"/>
              <a:gd name="connsiteY8" fmla="*/ 5952708 h 6257002"/>
              <a:gd name="connsiteX9" fmla="*/ 5308288 w 12113512"/>
              <a:gd name="connsiteY9" fmla="*/ 5963801 h 6257002"/>
              <a:gd name="connsiteX10" fmla="*/ 5707509 w 12113512"/>
              <a:gd name="connsiteY10" fmla="*/ 6257002 h 6257002"/>
              <a:gd name="connsiteX11" fmla="*/ 6071394 w 12113512"/>
              <a:gd name="connsiteY11" fmla="*/ 5943105 h 6257002"/>
              <a:gd name="connsiteX12" fmla="*/ 9098386 w 12113512"/>
              <a:gd name="connsiteY12" fmla="*/ 5937615 h 6257002"/>
              <a:gd name="connsiteX13" fmla="*/ 10007288 w 12113512"/>
              <a:gd name="connsiteY13" fmla="*/ 5940490 h 6257002"/>
              <a:gd name="connsiteX14" fmla="*/ 10927227 w 12113512"/>
              <a:gd name="connsiteY14" fmla="*/ 5948357 h 6257002"/>
              <a:gd name="connsiteX15" fmla="*/ 12085310 w 12113512"/>
              <a:gd name="connsiteY15" fmla="*/ 5947311 h 6257002"/>
              <a:gd name="connsiteX16" fmla="*/ 12063456 w 12113512"/>
              <a:gd name="connsiteY16" fmla="*/ 2647665 h 6257002"/>
              <a:gd name="connsiteX17" fmla="*/ 12054104 w 12113512"/>
              <a:gd name="connsiteY17" fmla="*/ 202304 h 6257002"/>
              <a:gd name="connsiteX18" fmla="*/ 11486459 w 12113512"/>
              <a:gd name="connsiteY18" fmla="*/ 141081 h 6257002"/>
              <a:gd name="connsiteX19" fmla="*/ 10259313 w 12113512"/>
              <a:gd name="connsiteY19" fmla="*/ 127050 h 6257002"/>
              <a:gd name="connsiteX20" fmla="*/ 7599878 w 12113512"/>
              <a:gd name="connsiteY20" fmla="*/ 101901 h 6257002"/>
              <a:gd name="connsiteX21" fmla="*/ 1892744 w 12113512"/>
              <a:gd name="connsiteY21" fmla="*/ 25991 h 6257002"/>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59313 w 12117505"/>
              <a:gd name="connsiteY19" fmla="*/ 101059 h 6231011"/>
              <a:gd name="connsiteX20" fmla="*/ 7599878 w 12117505"/>
              <a:gd name="connsiteY20" fmla="*/ 75910 h 6231011"/>
              <a:gd name="connsiteX21" fmla="*/ 1892744 w 12117505"/>
              <a:gd name="connsiteY21" fmla="*/ 0 h 6231011"/>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23511 w 12117505"/>
              <a:gd name="connsiteY19" fmla="*/ 101059 h 6231011"/>
              <a:gd name="connsiteX20" fmla="*/ 7599878 w 12117505"/>
              <a:gd name="connsiteY20" fmla="*/ 75910 h 6231011"/>
              <a:gd name="connsiteX21" fmla="*/ 1892744 w 12117505"/>
              <a:gd name="connsiteY21" fmla="*/ 0 h 6231011"/>
              <a:gd name="connsiteX0" fmla="*/ 2161267 w 12117505"/>
              <a:gd name="connsiteY0" fmla="*/ 19141 h 6220250"/>
              <a:gd name="connsiteX1" fmla="*/ 304663 w 12117505"/>
              <a:gd name="connsiteY1" fmla="*/ 0 h 6220250"/>
              <a:gd name="connsiteX2" fmla="*/ 0 w 12117505"/>
              <a:gd name="connsiteY2" fmla="*/ 37181 h 6220250"/>
              <a:gd name="connsiteX3" fmla="*/ 0 w 12117505"/>
              <a:gd name="connsiteY3" fmla="*/ 898385 h 6220250"/>
              <a:gd name="connsiteX4" fmla="*/ 4597 w 12117505"/>
              <a:gd name="connsiteY4" fmla="*/ 898385 h 6220250"/>
              <a:gd name="connsiteX5" fmla="*/ 88972 w 12117505"/>
              <a:gd name="connsiteY5" fmla="*/ 3513087 h 6220250"/>
              <a:gd name="connsiteX6" fmla="*/ 148480 w 12117505"/>
              <a:gd name="connsiteY6" fmla="*/ 5920080 h 6220250"/>
              <a:gd name="connsiteX7" fmla="*/ 3319168 w 12117505"/>
              <a:gd name="connsiteY7" fmla="*/ 5922616 h 6220250"/>
              <a:gd name="connsiteX8" fmla="*/ 4308929 w 12117505"/>
              <a:gd name="connsiteY8" fmla="*/ 5915956 h 6220250"/>
              <a:gd name="connsiteX9" fmla="*/ 5308288 w 12117505"/>
              <a:gd name="connsiteY9" fmla="*/ 5927049 h 6220250"/>
              <a:gd name="connsiteX10" fmla="*/ 5707509 w 12117505"/>
              <a:gd name="connsiteY10" fmla="*/ 6220250 h 6220250"/>
              <a:gd name="connsiteX11" fmla="*/ 6071394 w 12117505"/>
              <a:gd name="connsiteY11" fmla="*/ 5906353 h 6220250"/>
              <a:gd name="connsiteX12" fmla="*/ 9098386 w 12117505"/>
              <a:gd name="connsiteY12" fmla="*/ 5900863 h 6220250"/>
              <a:gd name="connsiteX13" fmla="*/ 10007288 w 12117505"/>
              <a:gd name="connsiteY13" fmla="*/ 5903738 h 6220250"/>
              <a:gd name="connsiteX14" fmla="*/ 10927227 w 12117505"/>
              <a:gd name="connsiteY14" fmla="*/ 5911605 h 6220250"/>
              <a:gd name="connsiteX15" fmla="*/ 12085310 w 12117505"/>
              <a:gd name="connsiteY15" fmla="*/ 5910559 h 6220250"/>
              <a:gd name="connsiteX16" fmla="*/ 12063456 w 12117505"/>
              <a:gd name="connsiteY16" fmla="*/ 2610913 h 6220250"/>
              <a:gd name="connsiteX17" fmla="*/ 12054104 w 12117505"/>
              <a:gd name="connsiteY17" fmla="*/ 165552 h 6220250"/>
              <a:gd name="connsiteX18" fmla="*/ 11486459 w 12117505"/>
              <a:gd name="connsiteY18" fmla="*/ 104329 h 6220250"/>
              <a:gd name="connsiteX19" fmla="*/ 10223511 w 12117505"/>
              <a:gd name="connsiteY19" fmla="*/ 90298 h 6220250"/>
              <a:gd name="connsiteX20" fmla="*/ 7599878 w 12117505"/>
              <a:gd name="connsiteY20" fmla="*/ 65149 h 6220250"/>
              <a:gd name="connsiteX21" fmla="*/ 2161267 w 12117505"/>
              <a:gd name="connsiteY21" fmla="*/ 19141 h 6220250"/>
              <a:gd name="connsiteX0" fmla="*/ 2161267 w 12117505"/>
              <a:gd name="connsiteY0" fmla="*/ 19141 h 6220250"/>
              <a:gd name="connsiteX1" fmla="*/ 304663 w 12117505"/>
              <a:gd name="connsiteY1" fmla="*/ 0 h 6220250"/>
              <a:gd name="connsiteX2" fmla="*/ 0 w 12117505"/>
              <a:gd name="connsiteY2" fmla="*/ 140095 h 6220250"/>
              <a:gd name="connsiteX3" fmla="*/ 0 w 12117505"/>
              <a:gd name="connsiteY3" fmla="*/ 898385 h 6220250"/>
              <a:gd name="connsiteX4" fmla="*/ 4597 w 12117505"/>
              <a:gd name="connsiteY4" fmla="*/ 898385 h 6220250"/>
              <a:gd name="connsiteX5" fmla="*/ 88972 w 12117505"/>
              <a:gd name="connsiteY5" fmla="*/ 3513087 h 6220250"/>
              <a:gd name="connsiteX6" fmla="*/ 148480 w 12117505"/>
              <a:gd name="connsiteY6" fmla="*/ 5920080 h 6220250"/>
              <a:gd name="connsiteX7" fmla="*/ 3319168 w 12117505"/>
              <a:gd name="connsiteY7" fmla="*/ 5922616 h 6220250"/>
              <a:gd name="connsiteX8" fmla="*/ 4308929 w 12117505"/>
              <a:gd name="connsiteY8" fmla="*/ 5915956 h 6220250"/>
              <a:gd name="connsiteX9" fmla="*/ 5308288 w 12117505"/>
              <a:gd name="connsiteY9" fmla="*/ 5927049 h 6220250"/>
              <a:gd name="connsiteX10" fmla="*/ 5707509 w 12117505"/>
              <a:gd name="connsiteY10" fmla="*/ 6220250 h 6220250"/>
              <a:gd name="connsiteX11" fmla="*/ 6071394 w 12117505"/>
              <a:gd name="connsiteY11" fmla="*/ 5906353 h 6220250"/>
              <a:gd name="connsiteX12" fmla="*/ 9098386 w 12117505"/>
              <a:gd name="connsiteY12" fmla="*/ 5900863 h 6220250"/>
              <a:gd name="connsiteX13" fmla="*/ 10007288 w 12117505"/>
              <a:gd name="connsiteY13" fmla="*/ 5903738 h 6220250"/>
              <a:gd name="connsiteX14" fmla="*/ 10927227 w 12117505"/>
              <a:gd name="connsiteY14" fmla="*/ 5911605 h 6220250"/>
              <a:gd name="connsiteX15" fmla="*/ 12085310 w 12117505"/>
              <a:gd name="connsiteY15" fmla="*/ 5910559 h 6220250"/>
              <a:gd name="connsiteX16" fmla="*/ 12063456 w 12117505"/>
              <a:gd name="connsiteY16" fmla="*/ 2610913 h 6220250"/>
              <a:gd name="connsiteX17" fmla="*/ 12054104 w 12117505"/>
              <a:gd name="connsiteY17" fmla="*/ 165552 h 6220250"/>
              <a:gd name="connsiteX18" fmla="*/ 11486459 w 12117505"/>
              <a:gd name="connsiteY18" fmla="*/ 104329 h 6220250"/>
              <a:gd name="connsiteX19" fmla="*/ 10223511 w 12117505"/>
              <a:gd name="connsiteY19" fmla="*/ 90298 h 6220250"/>
              <a:gd name="connsiteX20" fmla="*/ 7599878 w 12117505"/>
              <a:gd name="connsiteY20" fmla="*/ 65149 h 6220250"/>
              <a:gd name="connsiteX21" fmla="*/ 2161267 w 12117505"/>
              <a:gd name="connsiteY21" fmla="*/ 19141 h 6220250"/>
              <a:gd name="connsiteX0" fmla="*/ 2161267 w 12117505"/>
              <a:gd name="connsiteY0" fmla="*/ 0 h 6201109"/>
              <a:gd name="connsiteX1" fmla="*/ 705111 w 12117505"/>
              <a:gd name="connsiteY1" fmla="*/ 15164 h 6201109"/>
              <a:gd name="connsiteX2" fmla="*/ 0 w 12117505"/>
              <a:gd name="connsiteY2" fmla="*/ 120954 h 6201109"/>
              <a:gd name="connsiteX3" fmla="*/ 0 w 12117505"/>
              <a:gd name="connsiteY3" fmla="*/ 879244 h 6201109"/>
              <a:gd name="connsiteX4" fmla="*/ 4597 w 12117505"/>
              <a:gd name="connsiteY4" fmla="*/ 879244 h 6201109"/>
              <a:gd name="connsiteX5" fmla="*/ 88972 w 12117505"/>
              <a:gd name="connsiteY5" fmla="*/ 3493946 h 6201109"/>
              <a:gd name="connsiteX6" fmla="*/ 148480 w 12117505"/>
              <a:gd name="connsiteY6" fmla="*/ 5900939 h 6201109"/>
              <a:gd name="connsiteX7" fmla="*/ 3319168 w 12117505"/>
              <a:gd name="connsiteY7" fmla="*/ 5903475 h 6201109"/>
              <a:gd name="connsiteX8" fmla="*/ 4308929 w 12117505"/>
              <a:gd name="connsiteY8" fmla="*/ 5896815 h 6201109"/>
              <a:gd name="connsiteX9" fmla="*/ 5308288 w 12117505"/>
              <a:gd name="connsiteY9" fmla="*/ 5907908 h 6201109"/>
              <a:gd name="connsiteX10" fmla="*/ 5707509 w 12117505"/>
              <a:gd name="connsiteY10" fmla="*/ 6201109 h 6201109"/>
              <a:gd name="connsiteX11" fmla="*/ 6071394 w 12117505"/>
              <a:gd name="connsiteY11" fmla="*/ 5887212 h 6201109"/>
              <a:gd name="connsiteX12" fmla="*/ 9098386 w 12117505"/>
              <a:gd name="connsiteY12" fmla="*/ 5881722 h 6201109"/>
              <a:gd name="connsiteX13" fmla="*/ 10007288 w 12117505"/>
              <a:gd name="connsiteY13" fmla="*/ 5884597 h 6201109"/>
              <a:gd name="connsiteX14" fmla="*/ 10927227 w 12117505"/>
              <a:gd name="connsiteY14" fmla="*/ 5892464 h 6201109"/>
              <a:gd name="connsiteX15" fmla="*/ 12085310 w 12117505"/>
              <a:gd name="connsiteY15" fmla="*/ 5891418 h 6201109"/>
              <a:gd name="connsiteX16" fmla="*/ 12063456 w 12117505"/>
              <a:gd name="connsiteY16" fmla="*/ 2591772 h 6201109"/>
              <a:gd name="connsiteX17" fmla="*/ 12054104 w 12117505"/>
              <a:gd name="connsiteY17" fmla="*/ 146411 h 6201109"/>
              <a:gd name="connsiteX18" fmla="*/ 11486459 w 12117505"/>
              <a:gd name="connsiteY18" fmla="*/ 85188 h 6201109"/>
              <a:gd name="connsiteX19" fmla="*/ 10223511 w 12117505"/>
              <a:gd name="connsiteY19" fmla="*/ 71157 h 6201109"/>
              <a:gd name="connsiteX20" fmla="*/ 7599878 w 12117505"/>
              <a:gd name="connsiteY20" fmla="*/ 46008 h 6201109"/>
              <a:gd name="connsiteX21" fmla="*/ 2161267 w 12117505"/>
              <a:gd name="connsiteY21" fmla="*/ 0 h 6201109"/>
              <a:gd name="connsiteX0" fmla="*/ 2695196 w 12117505"/>
              <a:gd name="connsiteY0" fmla="*/ 36292 h 6185945"/>
              <a:gd name="connsiteX1" fmla="*/ 705111 w 12117505"/>
              <a:gd name="connsiteY1" fmla="*/ 0 h 6185945"/>
              <a:gd name="connsiteX2" fmla="*/ 0 w 12117505"/>
              <a:gd name="connsiteY2" fmla="*/ 105790 h 6185945"/>
              <a:gd name="connsiteX3" fmla="*/ 0 w 12117505"/>
              <a:gd name="connsiteY3" fmla="*/ 864080 h 6185945"/>
              <a:gd name="connsiteX4" fmla="*/ 4597 w 12117505"/>
              <a:gd name="connsiteY4" fmla="*/ 864080 h 6185945"/>
              <a:gd name="connsiteX5" fmla="*/ 88972 w 12117505"/>
              <a:gd name="connsiteY5" fmla="*/ 3478782 h 6185945"/>
              <a:gd name="connsiteX6" fmla="*/ 148480 w 12117505"/>
              <a:gd name="connsiteY6" fmla="*/ 5885775 h 6185945"/>
              <a:gd name="connsiteX7" fmla="*/ 3319168 w 12117505"/>
              <a:gd name="connsiteY7" fmla="*/ 5888311 h 6185945"/>
              <a:gd name="connsiteX8" fmla="*/ 4308929 w 12117505"/>
              <a:gd name="connsiteY8" fmla="*/ 5881651 h 6185945"/>
              <a:gd name="connsiteX9" fmla="*/ 5308288 w 12117505"/>
              <a:gd name="connsiteY9" fmla="*/ 5892744 h 6185945"/>
              <a:gd name="connsiteX10" fmla="*/ 5707509 w 12117505"/>
              <a:gd name="connsiteY10" fmla="*/ 6185945 h 6185945"/>
              <a:gd name="connsiteX11" fmla="*/ 6071394 w 12117505"/>
              <a:gd name="connsiteY11" fmla="*/ 5872048 h 6185945"/>
              <a:gd name="connsiteX12" fmla="*/ 9098386 w 12117505"/>
              <a:gd name="connsiteY12" fmla="*/ 5866558 h 6185945"/>
              <a:gd name="connsiteX13" fmla="*/ 10007288 w 12117505"/>
              <a:gd name="connsiteY13" fmla="*/ 5869433 h 6185945"/>
              <a:gd name="connsiteX14" fmla="*/ 10927227 w 12117505"/>
              <a:gd name="connsiteY14" fmla="*/ 5877300 h 6185945"/>
              <a:gd name="connsiteX15" fmla="*/ 12085310 w 12117505"/>
              <a:gd name="connsiteY15" fmla="*/ 5876254 h 6185945"/>
              <a:gd name="connsiteX16" fmla="*/ 12063456 w 12117505"/>
              <a:gd name="connsiteY16" fmla="*/ 2576608 h 6185945"/>
              <a:gd name="connsiteX17" fmla="*/ 12054104 w 12117505"/>
              <a:gd name="connsiteY17" fmla="*/ 131247 h 6185945"/>
              <a:gd name="connsiteX18" fmla="*/ 11486459 w 12117505"/>
              <a:gd name="connsiteY18" fmla="*/ 70024 h 6185945"/>
              <a:gd name="connsiteX19" fmla="*/ 10223511 w 12117505"/>
              <a:gd name="connsiteY19" fmla="*/ 55993 h 6185945"/>
              <a:gd name="connsiteX20" fmla="*/ 7599878 w 12117505"/>
              <a:gd name="connsiteY20" fmla="*/ 30844 h 6185945"/>
              <a:gd name="connsiteX21" fmla="*/ 2695196 w 12117505"/>
              <a:gd name="connsiteY21" fmla="*/ 36292 h 6185945"/>
              <a:gd name="connsiteX0" fmla="*/ 2695196 w 12117505"/>
              <a:gd name="connsiteY0" fmla="*/ 5448 h 6155101"/>
              <a:gd name="connsiteX1" fmla="*/ 604999 w 12117505"/>
              <a:gd name="connsiteY1" fmla="*/ 37768 h 6155101"/>
              <a:gd name="connsiteX2" fmla="*/ 0 w 12117505"/>
              <a:gd name="connsiteY2" fmla="*/ 74946 h 6155101"/>
              <a:gd name="connsiteX3" fmla="*/ 0 w 12117505"/>
              <a:gd name="connsiteY3" fmla="*/ 833236 h 6155101"/>
              <a:gd name="connsiteX4" fmla="*/ 4597 w 12117505"/>
              <a:gd name="connsiteY4" fmla="*/ 833236 h 6155101"/>
              <a:gd name="connsiteX5" fmla="*/ 88972 w 12117505"/>
              <a:gd name="connsiteY5" fmla="*/ 3447938 h 6155101"/>
              <a:gd name="connsiteX6" fmla="*/ 148480 w 12117505"/>
              <a:gd name="connsiteY6" fmla="*/ 5854931 h 6155101"/>
              <a:gd name="connsiteX7" fmla="*/ 3319168 w 12117505"/>
              <a:gd name="connsiteY7" fmla="*/ 5857467 h 6155101"/>
              <a:gd name="connsiteX8" fmla="*/ 4308929 w 12117505"/>
              <a:gd name="connsiteY8" fmla="*/ 5850807 h 6155101"/>
              <a:gd name="connsiteX9" fmla="*/ 5308288 w 12117505"/>
              <a:gd name="connsiteY9" fmla="*/ 5861900 h 6155101"/>
              <a:gd name="connsiteX10" fmla="*/ 5707509 w 12117505"/>
              <a:gd name="connsiteY10" fmla="*/ 6155101 h 6155101"/>
              <a:gd name="connsiteX11" fmla="*/ 6071394 w 12117505"/>
              <a:gd name="connsiteY11" fmla="*/ 5841204 h 6155101"/>
              <a:gd name="connsiteX12" fmla="*/ 9098386 w 12117505"/>
              <a:gd name="connsiteY12" fmla="*/ 5835714 h 6155101"/>
              <a:gd name="connsiteX13" fmla="*/ 10007288 w 12117505"/>
              <a:gd name="connsiteY13" fmla="*/ 5838589 h 6155101"/>
              <a:gd name="connsiteX14" fmla="*/ 10927227 w 12117505"/>
              <a:gd name="connsiteY14" fmla="*/ 5846456 h 6155101"/>
              <a:gd name="connsiteX15" fmla="*/ 12085310 w 12117505"/>
              <a:gd name="connsiteY15" fmla="*/ 5845410 h 6155101"/>
              <a:gd name="connsiteX16" fmla="*/ 12063456 w 12117505"/>
              <a:gd name="connsiteY16" fmla="*/ 2545764 h 6155101"/>
              <a:gd name="connsiteX17" fmla="*/ 12054104 w 12117505"/>
              <a:gd name="connsiteY17" fmla="*/ 100403 h 6155101"/>
              <a:gd name="connsiteX18" fmla="*/ 11486459 w 12117505"/>
              <a:gd name="connsiteY18" fmla="*/ 39180 h 6155101"/>
              <a:gd name="connsiteX19" fmla="*/ 10223511 w 12117505"/>
              <a:gd name="connsiteY19" fmla="*/ 25149 h 6155101"/>
              <a:gd name="connsiteX20" fmla="*/ 7599878 w 12117505"/>
              <a:gd name="connsiteY20" fmla="*/ 0 h 6155101"/>
              <a:gd name="connsiteX21" fmla="*/ 2695196 w 12117505"/>
              <a:gd name="connsiteY21" fmla="*/ 5448 h 6155101"/>
              <a:gd name="connsiteX0" fmla="*/ 2695196 w 12117505"/>
              <a:gd name="connsiteY0" fmla="*/ 5448 h 6155101"/>
              <a:gd name="connsiteX1" fmla="*/ 604999 w 12117505"/>
              <a:gd name="connsiteY1" fmla="*/ 37768 h 6155101"/>
              <a:gd name="connsiteX2" fmla="*/ 0 w 12117505"/>
              <a:gd name="connsiteY2" fmla="*/ 74946 h 6155101"/>
              <a:gd name="connsiteX3" fmla="*/ 0 w 12117505"/>
              <a:gd name="connsiteY3" fmla="*/ 833236 h 6155101"/>
              <a:gd name="connsiteX4" fmla="*/ 4597 w 12117505"/>
              <a:gd name="connsiteY4" fmla="*/ 833236 h 6155101"/>
              <a:gd name="connsiteX5" fmla="*/ 88972 w 12117505"/>
              <a:gd name="connsiteY5" fmla="*/ 3447938 h 6155101"/>
              <a:gd name="connsiteX6" fmla="*/ 148480 w 12117505"/>
              <a:gd name="connsiteY6" fmla="*/ 5854931 h 6155101"/>
              <a:gd name="connsiteX7" fmla="*/ 3319168 w 12117505"/>
              <a:gd name="connsiteY7" fmla="*/ 5857467 h 6155101"/>
              <a:gd name="connsiteX8" fmla="*/ 4308929 w 12117505"/>
              <a:gd name="connsiteY8" fmla="*/ 5850807 h 6155101"/>
              <a:gd name="connsiteX9" fmla="*/ 5308288 w 12117505"/>
              <a:gd name="connsiteY9" fmla="*/ 5861900 h 6155101"/>
              <a:gd name="connsiteX10" fmla="*/ 5707509 w 12117505"/>
              <a:gd name="connsiteY10" fmla="*/ 6155101 h 6155101"/>
              <a:gd name="connsiteX11" fmla="*/ 6254140 w 12117505"/>
              <a:gd name="connsiteY11" fmla="*/ 5841204 h 6155101"/>
              <a:gd name="connsiteX12" fmla="*/ 9098386 w 12117505"/>
              <a:gd name="connsiteY12" fmla="*/ 5835714 h 6155101"/>
              <a:gd name="connsiteX13" fmla="*/ 10007288 w 12117505"/>
              <a:gd name="connsiteY13" fmla="*/ 5838589 h 6155101"/>
              <a:gd name="connsiteX14" fmla="*/ 10927227 w 12117505"/>
              <a:gd name="connsiteY14" fmla="*/ 5846456 h 6155101"/>
              <a:gd name="connsiteX15" fmla="*/ 12085310 w 12117505"/>
              <a:gd name="connsiteY15" fmla="*/ 5845410 h 6155101"/>
              <a:gd name="connsiteX16" fmla="*/ 12063456 w 12117505"/>
              <a:gd name="connsiteY16" fmla="*/ 2545764 h 6155101"/>
              <a:gd name="connsiteX17" fmla="*/ 12054104 w 12117505"/>
              <a:gd name="connsiteY17" fmla="*/ 100403 h 6155101"/>
              <a:gd name="connsiteX18" fmla="*/ 11486459 w 12117505"/>
              <a:gd name="connsiteY18" fmla="*/ 39180 h 6155101"/>
              <a:gd name="connsiteX19" fmla="*/ 10223511 w 12117505"/>
              <a:gd name="connsiteY19" fmla="*/ 25149 h 6155101"/>
              <a:gd name="connsiteX20" fmla="*/ 7599878 w 12117505"/>
              <a:gd name="connsiteY20" fmla="*/ 0 h 6155101"/>
              <a:gd name="connsiteX21" fmla="*/ 2695196 w 12117505"/>
              <a:gd name="connsiteY21" fmla="*/ 5448 h 6155101"/>
              <a:gd name="connsiteX0" fmla="*/ 2695196 w 12117505"/>
              <a:gd name="connsiteY0" fmla="*/ 5448 h 6210525"/>
              <a:gd name="connsiteX1" fmla="*/ 604999 w 12117505"/>
              <a:gd name="connsiteY1" fmla="*/ 37768 h 6210525"/>
              <a:gd name="connsiteX2" fmla="*/ 0 w 12117505"/>
              <a:gd name="connsiteY2" fmla="*/ 74946 h 6210525"/>
              <a:gd name="connsiteX3" fmla="*/ 0 w 12117505"/>
              <a:gd name="connsiteY3" fmla="*/ 833236 h 6210525"/>
              <a:gd name="connsiteX4" fmla="*/ 4597 w 12117505"/>
              <a:gd name="connsiteY4" fmla="*/ 833236 h 6210525"/>
              <a:gd name="connsiteX5" fmla="*/ 88972 w 12117505"/>
              <a:gd name="connsiteY5" fmla="*/ 3447938 h 6210525"/>
              <a:gd name="connsiteX6" fmla="*/ 148480 w 12117505"/>
              <a:gd name="connsiteY6" fmla="*/ 5854931 h 6210525"/>
              <a:gd name="connsiteX7" fmla="*/ 3319168 w 12117505"/>
              <a:gd name="connsiteY7" fmla="*/ 5857467 h 6210525"/>
              <a:gd name="connsiteX8" fmla="*/ 4308929 w 12117505"/>
              <a:gd name="connsiteY8" fmla="*/ 5850807 h 6210525"/>
              <a:gd name="connsiteX9" fmla="*/ 5308288 w 12117505"/>
              <a:gd name="connsiteY9" fmla="*/ 5861900 h 6210525"/>
              <a:gd name="connsiteX10" fmla="*/ 5877202 w 12117505"/>
              <a:gd name="connsiteY10" fmla="*/ 6210525 h 6210525"/>
              <a:gd name="connsiteX11" fmla="*/ 6254140 w 12117505"/>
              <a:gd name="connsiteY11" fmla="*/ 5841204 h 6210525"/>
              <a:gd name="connsiteX12" fmla="*/ 9098386 w 12117505"/>
              <a:gd name="connsiteY12" fmla="*/ 5835714 h 6210525"/>
              <a:gd name="connsiteX13" fmla="*/ 10007288 w 12117505"/>
              <a:gd name="connsiteY13" fmla="*/ 5838589 h 6210525"/>
              <a:gd name="connsiteX14" fmla="*/ 10927227 w 12117505"/>
              <a:gd name="connsiteY14" fmla="*/ 5846456 h 6210525"/>
              <a:gd name="connsiteX15" fmla="*/ 12085310 w 12117505"/>
              <a:gd name="connsiteY15" fmla="*/ 5845410 h 6210525"/>
              <a:gd name="connsiteX16" fmla="*/ 12063456 w 12117505"/>
              <a:gd name="connsiteY16" fmla="*/ 2545764 h 6210525"/>
              <a:gd name="connsiteX17" fmla="*/ 12054104 w 12117505"/>
              <a:gd name="connsiteY17" fmla="*/ 100403 h 6210525"/>
              <a:gd name="connsiteX18" fmla="*/ 11486459 w 12117505"/>
              <a:gd name="connsiteY18" fmla="*/ 39180 h 6210525"/>
              <a:gd name="connsiteX19" fmla="*/ 10223511 w 12117505"/>
              <a:gd name="connsiteY19" fmla="*/ 25149 h 6210525"/>
              <a:gd name="connsiteX20" fmla="*/ 7599878 w 12117505"/>
              <a:gd name="connsiteY20" fmla="*/ 0 h 6210525"/>
              <a:gd name="connsiteX21" fmla="*/ 2695196 w 12117505"/>
              <a:gd name="connsiteY21" fmla="*/ 5448 h 6210525"/>
              <a:gd name="connsiteX0" fmla="*/ 2695196 w 12117505"/>
              <a:gd name="connsiteY0" fmla="*/ 5448 h 6259020"/>
              <a:gd name="connsiteX1" fmla="*/ 604999 w 12117505"/>
              <a:gd name="connsiteY1" fmla="*/ 37768 h 6259020"/>
              <a:gd name="connsiteX2" fmla="*/ 0 w 12117505"/>
              <a:gd name="connsiteY2" fmla="*/ 74946 h 6259020"/>
              <a:gd name="connsiteX3" fmla="*/ 0 w 12117505"/>
              <a:gd name="connsiteY3" fmla="*/ 833236 h 6259020"/>
              <a:gd name="connsiteX4" fmla="*/ 4597 w 12117505"/>
              <a:gd name="connsiteY4" fmla="*/ 833236 h 6259020"/>
              <a:gd name="connsiteX5" fmla="*/ 88972 w 12117505"/>
              <a:gd name="connsiteY5" fmla="*/ 3447938 h 6259020"/>
              <a:gd name="connsiteX6" fmla="*/ 148480 w 12117505"/>
              <a:gd name="connsiteY6" fmla="*/ 5854931 h 6259020"/>
              <a:gd name="connsiteX7" fmla="*/ 3319168 w 12117505"/>
              <a:gd name="connsiteY7" fmla="*/ 5857467 h 6259020"/>
              <a:gd name="connsiteX8" fmla="*/ 4308929 w 12117505"/>
              <a:gd name="connsiteY8" fmla="*/ 5850807 h 6259020"/>
              <a:gd name="connsiteX9" fmla="*/ 5308288 w 12117505"/>
              <a:gd name="connsiteY9" fmla="*/ 5861900 h 6259020"/>
              <a:gd name="connsiteX10" fmla="*/ 5903311 w 12117505"/>
              <a:gd name="connsiteY10" fmla="*/ 6259020 h 6259020"/>
              <a:gd name="connsiteX11" fmla="*/ 6254140 w 12117505"/>
              <a:gd name="connsiteY11" fmla="*/ 5841204 h 6259020"/>
              <a:gd name="connsiteX12" fmla="*/ 9098386 w 12117505"/>
              <a:gd name="connsiteY12" fmla="*/ 5835714 h 6259020"/>
              <a:gd name="connsiteX13" fmla="*/ 10007288 w 12117505"/>
              <a:gd name="connsiteY13" fmla="*/ 5838589 h 6259020"/>
              <a:gd name="connsiteX14" fmla="*/ 10927227 w 12117505"/>
              <a:gd name="connsiteY14" fmla="*/ 5846456 h 6259020"/>
              <a:gd name="connsiteX15" fmla="*/ 12085310 w 12117505"/>
              <a:gd name="connsiteY15" fmla="*/ 5845410 h 6259020"/>
              <a:gd name="connsiteX16" fmla="*/ 12063456 w 12117505"/>
              <a:gd name="connsiteY16" fmla="*/ 2545764 h 6259020"/>
              <a:gd name="connsiteX17" fmla="*/ 12054104 w 12117505"/>
              <a:gd name="connsiteY17" fmla="*/ 100403 h 6259020"/>
              <a:gd name="connsiteX18" fmla="*/ 11486459 w 12117505"/>
              <a:gd name="connsiteY18" fmla="*/ 39180 h 6259020"/>
              <a:gd name="connsiteX19" fmla="*/ 10223511 w 12117505"/>
              <a:gd name="connsiteY19" fmla="*/ 25149 h 6259020"/>
              <a:gd name="connsiteX20" fmla="*/ 7599878 w 12117505"/>
              <a:gd name="connsiteY20" fmla="*/ 0 h 6259020"/>
              <a:gd name="connsiteX21" fmla="*/ 2695196 w 12117505"/>
              <a:gd name="connsiteY21" fmla="*/ 5448 h 6259020"/>
              <a:gd name="connsiteX0" fmla="*/ 2695196 w 12117505"/>
              <a:gd name="connsiteY0" fmla="*/ 5448 h 6259020"/>
              <a:gd name="connsiteX1" fmla="*/ 604999 w 12117505"/>
              <a:gd name="connsiteY1" fmla="*/ 37768 h 6259020"/>
              <a:gd name="connsiteX2" fmla="*/ 0 w 12117505"/>
              <a:gd name="connsiteY2" fmla="*/ 74946 h 6259020"/>
              <a:gd name="connsiteX3" fmla="*/ 0 w 12117505"/>
              <a:gd name="connsiteY3" fmla="*/ 833236 h 6259020"/>
              <a:gd name="connsiteX4" fmla="*/ 4597 w 12117505"/>
              <a:gd name="connsiteY4" fmla="*/ 833236 h 6259020"/>
              <a:gd name="connsiteX5" fmla="*/ 88972 w 12117505"/>
              <a:gd name="connsiteY5" fmla="*/ 3447938 h 6259020"/>
              <a:gd name="connsiteX6" fmla="*/ 148480 w 12117505"/>
              <a:gd name="connsiteY6" fmla="*/ 5854931 h 6259020"/>
              <a:gd name="connsiteX7" fmla="*/ 3319168 w 12117505"/>
              <a:gd name="connsiteY7" fmla="*/ 5857467 h 6259020"/>
              <a:gd name="connsiteX8" fmla="*/ 4308929 w 12117505"/>
              <a:gd name="connsiteY8" fmla="*/ 5850807 h 6259020"/>
              <a:gd name="connsiteX9" fmla="*/ 5308288 w 12117505"/>
              <a:gd name="connsiteY9" fmla="*/ 5861900 h 6259020"/>
              <a:gd name="connsiteX10" fmla="*/ 5903311 w 12117505"/>
              <a:gd name="connsiteY10" fmla="*/ 6259020 h 6259020"/>
              <a:gd name="connsiteX11" fmla="*/ 6358569 w 12117505"/>
              <a:gd name="connsiteY11" fmla="*/ 5841208 h 6259020"/>
              <a:gd name="connsiteX12" fmla="*/ 9098386 w 12117505"/>
              <a:gd name="connsiteY12" fmla="*/ 5835714 h 6259020"/>
              <a:gd name="connsiteX13" fmla="*/ 10007288 w 12117505"/>
              <a:gd name="connsiteY13" fmla="*/ 5838589 h 6259020"/>
              <a:gd name="connsiteX14" fmla="*/ 10927227 w 12117505"/>
              <a:gd name="connsiteY14" fmla="*/ 5846456 h 6259020"/>
              <a:gd name="connsiteX15" fmla="*/ 12085310 w 12117505"/>
              <a:gd name="connsiteY15" fmla="*/ 5845410 h 6259020"/>
              <a:gd name="connsiteX16" fmla="*/ 12063456 w 12117505"/>
              <a:gd name="connsiteY16" fmla="*/ 2545764 h 6259020"/>
              <a:gd name="connsiteX17" fmla="*/ 12054104 w 12117505"/>
              <a:gd name="connsiteY17" fmla="*/ 100403 h 6259020"/>
              <a:gd name="connsiteX18" fmla="*/ 11486459 w 12117505"/>
              <a:gd name="connsiteY18" fmla="*/ 39180 h 6259020"/>
              <a:gd name="connsiteX19" fmla="*/ 10223511 w 12117505"/>
              <a:gd name="connsiteY19" fmla="*/ 25149 h 6259020"/>
              <a:gd name="connsiteX20" fmla="*/ 7599878 w 12117505"/>
              <a:gd name="connsiteY20" fmla="*/ 0 h 6259020"/>
              <a:gd name="connsiteX21" fmla="*/ 2695196 w 12117505"/>
              <a:gd name="connsiteY21" fmla="*/ 5448 h 6259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117505" h="6259020">
                <a:moveTo>
                  <a:pt x="2695196" y="5448"/>
                </a:moveTo>
                <a:lnTo>
                  <a:pt x="604999" y="37768"/>
                </a:lnTo>
                <a:cubicBezTo>
                  <a:pt x="485777" y="44401"/>
                  <a:pt x="30881" y="27994"/>
                  <a:pt x="0" y="74946"/>
                </a:cubicBezTo>
                <a:lnTo>
                  <a:pt x="0" y="833236"/>
                </a:lnTo>
                <a:lnTo>
                  <a:pt x="4597" y="833236"/>
                </a:lnTo>
                <a:cubicBezTo>
                  <a:pt x="19426" y="1269020"/>
                  <a:pt x="64992" y="2610989"/>
                  <a:pt x="88972" y="3447938"/>
                </a:cubicBezTo>
                <a:cubicBezTo>
                  <a:pt x="105117" y="5555727"/>
                  <a:pt x="7283" y="5882511"/>
                  <a:pt x="148480" y="5854931"/>
                </a:cubicBezTo>
                <a:cubicBezTo>
                  <a:pt x="1104834" y="5841902"/>
                  <a:pt x="1937287" y="5880951"/>
                  <a:pt x="3319168" y="5857467"/>
                </a:cubicBezTo>
                <a:lnTo>
                  <a:pt x="4308929" y="5850807"/>
                </a:lnTo>
                <a:lnTo>
                  <a:pt x="5308288" y="5861900"/>
                </a:lnTo>
                <a:cubicBezTo>
                  <a:pt x="5547231" y="6002161"/>
                  <a:pt x="5692022" y="6126648"/>
                  <a:pt x="5903311" y="6259020"/>
                </a:cubicBezTo>
                <a:cubicBezTo>
                  <a:pt x="6036995" y="6157144"/>
                  <a:pt x="6233063" y="5970792"/>
                  <a:pt x="6358569" y="5841208"/>
                </a:cubicBezTo>
                <a:cubicBezTo>
                  <a:pt x="6445558" y="5838468"/>
                  <a:pt x="8737174" y="5842629"/>
                  <a:pt x="9098386" y="5835714"/>
                </a:cubicBezTo>
                <a:lnTo>
                  <a:pt x="10007288" y="5838589"/>
                </a:lnTo>
                <a:lnTo>
                  <a:pt x="10927227" y="5846456"/>
                </a:lnTo>
                <a:cubicBezTo>
                  <a:pt x="11284890" y="5836792"/>
                  <a:pt x="12058379" y="5889163"/>
                  <a:pt x="12085310" y="5845410"/>
                </a:cubicBezTo>
                <a:cubicBezTo>
                  <a:pt x="12123753" y="5639890"/>
                  <a:pt x="12050112" y="4331065"/>
                  <a:pt x="12063456" y="2545764"/>
                </a:cubicBezTo>
                <a:cubicBezTo>
                  <a:pt x="12111817" y="1464496"/>
                  <a:pt x="12159998" y="515808"/>
                  <a:pt x="12054104" y="100403"/>
                </a:cubicBezTo>
                <a:cubicBezTo>
                  <a:pt x="12029550" y="4082"/>
                  <a:pt x="11791558" y="51722"/>
                  <a:pt x="11486459" y="39180"/>
                </a:cubicBezTo>
                <a:cubicBezTo>
                  <a:pt x="11181360" y="26638"/>
                  <a:pt x="10644494" y="29826"/>
                  <a:pt x="10223511" y="25149"/>
                </a:cubicBezTo>
                <a:lnTo>
                  <a:pt x="7599878" y="0"/>
                </a:lnTo>
                <a:lnTo>
                  <a:pt x="2695196" y="5448"/>
                </a:lnTo>
                <a:close/>
              </a:path>
            </a:pathLst>
          </a:custGeom>
          <a:noFill/>
          <a:ln w="19050" cap="flat">
            <a:solidFill>
              <a:schemeClr val="tx1"/>
            </a:solidFill>
            <a:prstDash val="solid"/>
            <a:miter/>
          </a:ln>
        </p:spPr>
        <p:txBody>
          <a:bodyPr wrap="square" rtlCol="0" anchor="ctr">
            <a:noAutofit/>
          </a:bodyPr>
          <a:lstStyle/>
          <a:p>
            <a:endParaRPr lang="en-US"/>
          </a:p>
        </p:txBody>
      </p:sp>
      <p:sp>
        <p:nvSpPr>
          <p:cNvPr id="4" name="Text Placeholder 3">
            <a:extLst>
              <a:ext uri="{FF2B5EF4-FFF2-40B4-BE49-F238E27FC236}">
                <a16:creationId xmlns:a16="http://schemas.microsoft.com/office/drawing/2014/main" id="{81241070-6CA3-009A-9E38-F34313DF88DA}"/>
              </a:ext>
            </a:extLst>
          </p:cNvPr>
          <p:cNvSpPr>
            <a:spLocks noGrp="1"/>
          </p:cNvSpPr>
          <p:nvPr>
            <p:ph type="body" sz="half" idx="2"/>
          </p:nvPr>
        </p:nvSpPr>
        <p:spPr>
          <a:xfrm>
            <a:off x="558853" y="1066936"/>
            <a:ext cx="3108831" cy="4632253"/>
          </a:xfrm>
        </p:spPr>
        <p:txBody>
          <a:bodyPr vert="horz" lIns="91440" tIns="45720" rIns="91440" bIns="45720" rtlCol="0" anchor="ctr">
            <a:normAutofit/>
          </a:bodyPr>
          <a:lstStyle/>
          <a:p>
            <a:pPr algn="ctr"/>
            <a:r>
              <a:rPr lang="en-US" sz="2800">
                <a:latin typeface="Times New Roman"/>
                <a:cs typeface="Times New Roman"/>
              </a:rPr>
              <a:t>Amber </a:t>
            </a:r>
            <a:endParaRPr lang="en-US" sz="2800">
              <a:latin typeface="The Hand"/>
              <a:cs typeface="Times New Roman"/>
            </a:endParaRPr>
          </a:p>
          <a:p>
            <a:pPr algn="ctr"/>
            <a:r>
              <a:rPr lang="en-US" sz="1800">
                <a:latin typeface="Times New Roman"/>
                <a:cs typeface="Times New Roman"/>
              </a:rPr>
              <a:t>is a natural organic compound, a fossil resin of coniferous trees.</a:t>
            </a:r>
          </a:p>
          <a:p>
            <a:pPr algn="ctr"/>
            <a:r>
              <a:rPr lang="en-US" sz="1800">
                <a:latin typeface="Times New Roman"/>
                <a:cs typeface="Times New Roman"/>
              </a:rPr>
              <a:t>Chemical formula:C10H16O.</a:t>
            </a:r>
          </a:p>
        </p:txBody>
      </p:sp>
      <p:pic>
        <p:nvPicPr>
          <p:cNvPr id="19" name="Picture Placeholder 18" descr="A pile of amber stones&#10;&#10;Description automatically generated">
            <a:extLst>
              <a:ext uri="{FF2B5EF4-FFF2-40B4-BE49-F238E27FC236}">
                <a16:creationId xmlns:a16="http://schemas.microsoft.com/office/drawing/2014/main" id="{E47FFBDF-3080-5489-D8CC-6FC6B714DD4B}"/>
              </a:ext>
            </a:extLst>
          </p:cNvPr>
          <p:cNvPicPr>
            <a:picLocks noGrp="1" noChangeAspect="1"/>
          </p:cNvPicPr>
          <p:nvPr>
            <p:ph type="pic" idx="1"/>
          </p:nvPr>
        </p:nvPicPr>
        <p:blipFill>
          <a:blip r:embed="rId2"/>
          <a:srcRect l="18537" r="18537"/>
          <a:stretch/>
        </p:blipFill>
        <p:spPr/>
      </p:pic>
    </p:spTree>
    <p:extLst>
      <p:ext uri="{BB962C8B-B14F-4D97-AF65-F5344CB8AC3E}">
        <p14:creationId xmlns:p14="http://schemas.microsoft.com/office/powerpoint/2010/main" val="23977031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97082DCA-7BFD-6568-D65B-B38E84777319}"/>
              </a:ext>
            </a:extLst>
          </p:cNvPr>
          <p:cNvSpPr>
            <a:spLocks noGrp="1"/>
          </p:cNvSpPr>
          <p:nvPr>
            <p:ph type="body" sz="half" idx="2"/>
          </p:nvPr>
        </p:nvSpPr>
        <p:spPr>
          <a:xfrm>
            <a:off x="360900" y="427127"/>
            <a:ext cx="3218119" cy="5912508"/>
          </a:xfrm>
        </p:spPr>
        <p:txBody>
          <a:bodyPr vert="horz" lIns="91440" tIns="45720" rIns="91440" bIns="45720" rtlCol="0" anchor="t">
            <a:normAutofit/>
          </a:bodyPr>
          <a:lstStyle/>
          <a:p>
            <a:r>
              <a:rPr lang="en-US" sz="1800">
                <a:latin typeface="Times New Roman"/>
                <a:cs typeface="Times New Roman"/>
              </a:rPr>
              <a:t> </a:t>
            </a:r>
            <a:endParaRPr lang="en-US" sz="1600">
              <a:latin typeface="Times New Roman"/>
              <a:cs typeface="Times New Roman"/>
            </a:endParaRPr>
          </a:p>
          <a:p>
            <a:r>
              <a:rPr lang="en-US" sz="1800">
                <a:latin typeface="Times New Roman"/>
                <a:cs typeface="Times New Roman"/>
              </a:rPr>
              <a:t>The region of distribution      amber is</a:t>
            </a:r>
            <a:endParaRPr lang="en-US" sz="1600">
              <a:latin typeface="Times New Roman"/>
              <a:cs typeface="Times New Roman"/>
            </a:endParaRPr>
          </a:p>
          <a:p>
            <a:r>
              <a:rPr lang="en-US" sz="1800" b="0">
                <a:latin typeface="Times New Roman"/>
                <a:cs typeface="Times New Roman"/>
              </a:rPr>
              <a:t>the Baltic-Dnieper amber-bearing </a:t>
            </a:r>
            <a:r>
              <a:rPr lang="en-US" sz="1800" b="0" err="1">
                <a:latin typeface="Times New Roman"/>
                <a:cs typeface="Times New Roman"/>
              </a:rPr>
              <a:t>subprovince</a:t>
            </a:r>
            <a:r>
              <a:rPr lang="en-US" sz="1800" b="0">
                <a:latin typeface="Times New Roman"/>
                <a:cs typeface="Times New Roman"/>
              </a:rPr>
              <a:t>, </a:t>
            </a:r>
          </a:p>
          <a:p>
            <a:r>
              <a:rPr lang="en-US" sz="1800" b="0">
                <a:latin typeface="Times New Roman"/>
                <a:cs typeface="Times New Roman"/>
              </a:rPr>
              <a:t>which covers the territory of Denmark, </a:t>
            </a:r>
            <a:endParaRPr lang="en-US" sz="750" b="0">
              <a:latin typeface="The Hand"/>
              <a:cs typeface="Times New Roman"/>
            </a:endParaRPr>
          </a:p>
          <a:p>
            <a:r>
              <a:rPr lang="en-US" sz="1800" b="0">
                <a:latin typeface="Times New Roman"/>
                <a:cs typeface="Times New Roman"/>
              </a:rPr>
              <a:t>southern Sweden, </a:t>
            </a:r>
            <a:endParaRPr lang="en-US" sz="750" b="0">
              <a:latin typeface="The Hand"/>
              <a:cs typeface="Times New Roman"/>
            </a:endParaRPr>
          </a:p>
          <a:p>
            <a:r>
              <a:rPr lang="en-US" sz="1800" b="0">
                <a:latin typeface="Times New Roman"/>
                <a:cs typeface="Times New Roman"/>
              </a:rPr>
              <a:t>northern Germany, </a:t>
            </a:r>
            <a:endParaRPr lang="en-US" sz="750" b="0">
              <a:latin typeface="The Hand"/>
              <a:cs typeface="Times New Roman"/>
            </a:endParaRPr>
          </a:p>
          <a:p>
            <a:r>
              <a:rPr lang="en-US" sz="1800" b="0">
                <a:latin typeface="Times New Roman"/>
                <a:cs typeface="Times New Roman"/>
              </a:rPr>
              <a:t>almost all of Poland,</a:t>
            </a:r>
            <a:endParaRPr lang="en-US" sz="750" b="0">
              <a:latin typeface="The Hand"/>
              <a:cs typeface="Times New Roman"/>
            </a:endParaRPr>
          </a:p>
          <a:p>
            <a:r>
              <a:rPr lang="en-US" sz="1800" b="0">
                <a:latin typeface="Times New Roman"/>
                <a:cs typeface="Times New Roman"/>
              </a:rPr>
              <a:t> Lithuania,</a:t>
            </a:r>
            <a:endParaRPr lang="en-US" sz="750" b="0">
              <a:latin typeface="The Hand"/>
              <a:cs typeface="Times New Roman"/>
            </a:endParaRPr>
          </a:p>
          <a:p>
            <a:r>
              <a:rPr lang="en-US" sz="1800" b="0">
                <a:latin typeface="Times New Roman"/>
                <a:cs typeface="Times New Roman"/>
              </a:rPr>
              <a:t> Latvia, </a:t>
            </a:r>
            <a:endParaRPr lang="en-US" sz="750" b="0">
              <a:latin typeface="The Hand"/>
              <a:cs typeface="Times New Roman"/>
            </a:endParaRPr>
          </a:p>
          <a:p>
            <a:r>
              <a:rPr lang="en-US" sz="1800" b="0">
                <a:latin typeface="Times New Roman"/>
                <a:cs typeface="Times New Roman"/>
              </a:rPr>
              <a:t>southern and southwestern Belarus,</a:t>
            </a:r>
            <a:endParaRPr lang="en-US" sz="750" b="0">
              <a:latin typeface="The Hand"/>
              <a:cs typeface="Times New Roman"/>
            </a:endParaRPr>
          </a:p>
          <a:p>
            <a:r>
              <a:rPr lang="en-US" sz="1800" b="0">
                <a:latin typeface="Times New Roman"/>
                <a:cs typeface="Times New Roman"/>
              </a:rPr>
              <a:t> and most of Right Bank Ukraine.</a:t>
            </a:r>
            <a:endParaRPr lang="en-US" sz="750" b="0"/>
          </a:p>
        </p:txBody>
      </p:sp>
      <p:pic>
        <p:nvPicPr>
          <p:cNvPr id="11" name="Picture Placeholder 10" descr="A map of the world&#10;&#10;Description automatically generated">
            <a:extLst>
              <a:ext uri="{FF2B5EF4-FFF2-40B4-BE49-F238E27FC236}">
                <a16:creationId xmlns:a16="http://schemas.microsoft.com/office/drawing/2014/main" id="{A7A6166D-266F-B386-50C9-5BF3DDAE9299}"/>
              </a:ext>
            </a:extLst>
          </p:cNvPr>
          <p:cNvPicPr>
            <a:picLocks noGrp="1" noChangeAspect="1"/>
          </p:cNvPicPr>
          <p:nvPr>
            <p:ph type="pic" idx="1"/>
          </p:nvPr>
        </p:nvPicPr>
        <p:blipFill>
          <a:blip r:embed="rId2"/>
          <a:srcRect l="22857" r="22857"/>
          <a:stretch/>
        </p:blipFill>
        <p:spPr>
          <a:xfrm>
            <a:off x="3487182" y="511981"/>
            <a:ext cx="5443976" cy="5830926"/>
          </a:xfrm>
        </p:spPr>
      </p:pic>
    </p:spTree>
    <p:extLst>
      <p:ext uri="{BB962C8B-B14F-4D97-AF65-F5344CB8AC3E}">
        <p14:creationId xmlns:p14="http://schemas.microsoft.com/office/powerpoint/2010/main" val="16131485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733220" y="481134"/>
            <a:ext cx="7033640"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757930" y="456230"/>
            <a:ext cx="7033640"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33" name="Rectangle 32">
            <a:extLst>
              <a:ext uri="{FF2B5EF4-FFF2-40B4-BE49-F238E27FC236}">
                <a16:creationId xmlns:a16="http://schemas.microsoft.com/office/drawing/2014/main" id="{76FB0F23-3B45-4057-92D7-60A175991B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88BF34-6B02-AC03-6157-D694267795DA}"/>
              </a:ext>
            </a:extLst>
          </p:cNvPr>
          <p:cNvSpPr>
            <a:spLocks noGrp="1"/>
          </p:cNvSpPr>
          <p:nvPr>
            <p:ph type="title"/>
          </p:nvPr>
        </p:nvSpPr>
        <p:spPr>
          <a:xfrm>
            <a:off x="575205" y="4670830"/>
            <a:ext cx="7993590" cy="985152"/>
          </a:xfrm>
        </p:spPr>
        <p:txBody>
          <a:bodyPr vert="horz" lIns="91440" tIns="45720" rIns="91440" bIns="45720" rtlCol="0" anchor="b">
            <a:noAutofit/>
          </a:bodyPr>
          <a:lstStyle/>
          <a:p>
            <a:pPr algn="ctr">
              <a:lnSpc>
                <a:spcPct val="90000"/>
              </a:lnSpc>
            </a:pPr>
            <a:r>
              <a:rPr lang="en-US" sz="1800">
                <a:latin typeface="Times New Roman"/>
                <a:cs typeface="Times New Roman"/>
              </a:rPr>
              <a:t>Colors of amber:</a:t>
            </a:r>
            <a:r>
              <a:rPr lang="en-US" sz="1800" b="0">
                <a:latin typeface="Times New Roman"/>
                <a:cs typeface="Times New Roman"/>
              </a:rPr>
              <a:t> yellow, orange-yellow, yellow with a grayish tint, yellow-white, brown, brown-</a:t>
            </a:r>
            <a:r>
              <a:rPr lang="en-US" sz="1800" b="0" err="1">
                <a:latin typeface="Times New Roman"/>
                <a:cs typeface="Times New Roman"/>
              </a:rPr>
              <a:t>nevo</a:t>
            </a:r>
            <a:r>
              <a:rPr lang="en-US" sz="1800" b="0">
                <a:latin typeface="Times New Roman"/>
                <a:cs typeface="Times New Roman"/>
              </a:rPr>
              <a:t>-red, brown-yellow, white 'bone', yellow-green, black. The original color of amber is related to its structure, scattering of white light, inclusions, secondary with weathering processes and effect of temperature.</a:t>
            </a:r>
          </a:p>
        </p:txBody>
      </p:sp>
      <p:sp>
        <p:nvSpPr>
          <p:cNvPr id="35" name="Freeform: Shape 34">
            <a:extLst>
              <a:ext uri="{FF2B5EF4-FFF2-40B4-BE49-F238E27FC236}">
                <a16:creationId xmlns:a16="http://schemas.microsoft.com/office/drawing/2014/main" id="{19953613-5A5A-4383-B8C2-6A202946F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291217"/>
          </a:xfrm>
          <a:custGeom>
            <a:avLst/>
            <a:gdLst>
              <a:gd name="connsiteX0" fmla="*/ 11939278 w 12192000"/>
              <a:gd name="connsiteY0" fmla="*/ 4505678 h 4505788"/>
              <a:gd name="connsiteX1" fmla="*/ 11424827 w 12192000"/>
              <a:gd name="connsiteY1" fmla="*/ 4495007 h 4505788"/>
              <a:gd name="connsiteX2" fmla="*/ 10611484 w 12192000"/>
              <a:gd name="connsiteY2" fmla="*/ 4501297 h 4505788"/>
              <a:gd name="connsiteX3" fmla="*/ 1537138 w 12192000"/>
              <a:gd name="connsiteY3" fmla="*/ 4479019 h 4505788"/>
              <a:gd name="connsiteX4" fmla="*/ 113174 w 12192000"/>
              <a:gd name="connsiteY4" fmla="*/ 4461702 h 4505788"/>
              <a:gd name="connsiteX5" fmla="*/ 0 w 12192000"/>
              <a:gd name="connsiteY5" fmla="*/ 4459468 h 4505788"/>
              <a:gd name="connsiteX6" fmla="*/ 0 w 12192000"/>
              <a:gd name="connsiteY6" fmla="*/ 0 h 4505788"/>
              <a:gd name="connsiteX7" fmla="*/ 12192000 w 12192000"/>
              <a:gd name="connsiteY7" fmla="*/ 0 h 4505788"/>
              <a:gd name="connsiteX8" fmla="*/ 12192000 w 12192000"/>
              <a:gd name="connsiteY8" fmla="*/ 4499412 h 4505788"/>
              <a:gd name="connsiteX9" fmla="*/ 12183330 w 12192000"/>
              <a:gd name="connsiteY9" fmla="*/ 4500309 h 4505788"/>
              <a:gd name="connsiteX10" fmla="*/ 11983621 w 12192000"/>
              <a:gd name="connsiteY10" fmla="*/ 4505604 h 4505788"/>
              <a:gd name="connsiteX11" fmla="*/ 11939278 w 12192000"/>
              <a:gd name="connsiteY11" fmla="*/ 4505678 h 4505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4505788">
                <a:moveTo>
                  <a:pt x="11939278" y="4505678"/>
                </a:moveTo>
                <a:cubicBezTo>
                  <a:pt x="11817135" y="4504551"/>
                  <a:pt x="11574433" y="4495156"/>
                  <a:pt x="11424827" y="4495007"/>
                </a:cubicBezTo>
                <a:cubicBezTo>
                  <a:pt x="11139862" y="4494723"/>
                  <a:pt x="10930345" y="4504998"/>
                  <a:pt x="10611484" y="4501297"/>
                </a:cubicBezTo>
                <a:cubicBezTo>
                  <a:pt x="8176893" y="4532664"/>
                  <a:pt x="4168459" y="4370065"/>
                  <a:pt x="1537138" y="4479019"/>
                </a:cubicBezTo>
                <a:cubicBezTo>
                  <a:pt x="755355" y="4495523"/>
                  <a:pt x="519578" y="4472425"/>
                  <a:pt x="113174" y="4461702"/>
                </a:cubicBezTo>
                <a:lnTo>
                  <a:pt x="0" y="4459468"/>
                </a:lnTo>
                <a:lnTo>
                  <a:pt x="0" y="0"/>
                </a:lnTo>
                <a:lnTo>
                  <a:pt x="12192000" y="0"/>
                </a:lnTo>
                <a:lnTo>
                  <a:pt x="12192000" y="4499412"/>
                </a:lnTo>
                <a:lnTo>
                  <a:pt x="12183330" y="4500309"/>
                </a:lnTo>
                <a:cubicBezTo>
                  <a:pt x="12145326" y="4501926"/>
                  <a:pt x="12084089" y="4500034"/>
                  <a:pt x="11983621" y="4505604"/>
                </a:cubicBezTo>
                <a:cubicBezTo>
                  <a:pt x="11971715" y="4505831"/>
                  <a:pt x="11956727" y="4505839"/>
                  <a:pt x="11939278" y="4505678"/>
                </a:cubicBezTo>
                <a:close/>
              </a:path>
            </a:pathLst>
          </a:custGeom>
          <a:solidFill>
            <a:srgbClr val="FF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Content Placeholder 5" descr="A close-up of a text&#10;&#10;Description automatically generated">
            <a:extLst>
              <a:ext uri="{FF2B5EF4-FFF2-40B4-BE49-F238E27FC236}">
                <a16:creationId xmlns:a16="http://schemas.microsoft.com/office/drawing/2014/main" id="{A6568B86-1E06-F668-2566-92BD11C87E19}"/>
              </a:ext>
            </a:extLst>
          </p:cNvPr>
          <p:cNvPicPr>
            <a:picLocks noGrp="1" noChangeAspect="1"/>
          </p:cNvPicPr>
          <p:nvPr>
            <p:ph sz="half" idx="1"/>
          </p:nvPr>
        </p:nvPicPr>
        <p:blipFill>
          <a:blip r:embed="rId2"/>
          <a:stretch>
            <a:fillRect/>
          </a:stretch>
        </p:blipFill>
        <p:spPr>
          <a:xfrm>
            <a:off x="415368" y="5681"/>
            <a:ext cx="4035981" cy="4287646"/>
          </a:xfrm>
          <a:prstGeom prst="rect">
            <a:avLst/>
          </a:prstGeom>
        </p:spPr>
      </p:pic>
      <p:pic>
        <p:nvPicPr>
          <p:cNvPr id="5" name="Content Placeholder 4" descr="Different colors of rocks&#10;&#10;Description automatically generated">
            <a:extLst>
              <a:ext uri="{FF2B5EF4-FFF2-40B4-BE49-F238E27FC236}">
                <a16:creationId xmlns:a16="http://schemas.microsoft.com/office/drawing/2014/main" id="{A289093F-C426-83F6-65B0-DB10AF30BC65}"/>
              </a:ext>
            </a:extLst>
          </p:cNvPr>
          <p:cNvPicPr>
            <a:picLocks noGrp="1" noChangeAspect="1"/>
          </p:cNvPicPr>
          <p:nvPr>
            <p:ph sz="half" idx="2"/>
          </p:nvPr>
        </p:nvPicPr>
        <p:blipFill>
          <a:blip r:embed="rId3"/>
          <a:stretch>
            <a:fillRect/>
          </a:stretch>
        </p:blipFill>
        <p:spPr>
          <a:xfrm>
            <a:off x="4692648" y="7957"/>
            <a:ext cx="3968749" cy="4283095"/>
          </a:xfrm>
          <a:prstGeom prst="rect">
            <a:avLst/>
          </a:prstGeom>
        </p:spPr>
      </p:pic>
    </p:spTree>
    <p:extLst>
      <p:ext uri="{BB962C8B-B14F-4D97-AF65-F5344CB8AC3E}">
        <p14:creationId xmlns:p14="http://schemas.microsoft.com/office/powerpoint/2010/main" val="40679239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733220" y="481134"/>
            <a:ext cx="7033640"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757930" y="456230"/>
            <a:ext cx="7033640"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16" name="Rectangle 15">
            <a:extLst>
              <a:ext uri="{FF2B5EF4-FFF2-40B4-BE49-F238E27FC236}">
                <a16:creationId xmlns:a16="http://schemas.microsoft.com/office/drawing/2014/main" id="{4293528E-0CA3-4E56-B7A0-091C0AB0C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713D3A-6C17-0A81-4E02-8884CE747E1D}"/>
              </a:ext>
            </a:extLst>
          </p:cNvPr>
          <p:cNvSpPr>
            <a:spLocks noGrp="1"/>
          </p:cNvSpPr>
          <p:nvPr>
            <p:ph type="title"/>
          </p:nvPr>
        </p:nvSpPr>
        <p:spPr>
          <a:xfrm>
            <a:off x="575205" y="4745621"/>
            <a:ext cx="7993590" cy="839320"/>
          </a:xfrm>
        </p:spPr>
        <p:txBody>
          <a:bodyPr vert="horz" lIns="91440" tIns="45720" rIns="91440" bIns="45720" rtlCol="0" anchor="b">
            <a:noAutofit/>
          </a:bodyPr>
          <a:lstStyle/>
          <a:p>
            <a:pPr algn="ctr">
              <a:lnSpc>
                <a:spcPct val="90000"/>
              </a:lnSpc>
            </a:pPr>
            <a:endParaRPr lang="en-US" sz="1200"/>
          </a:p>
          <a:p>
            <a:pPr algn="ctr">
              <a:lnSpc>
                <a:spcPct val="90000"/>
              </a:lnSpc>
            </a:pPr>
            <a:r>
              <a:rPr lang="en-US" sz="1800">
                <a:latin typeface="Times New Roman"/>
                <a:cs typeface="Times New Roman"/>
              </a:rPr>
              <a:t>Amber </a:t>
            </a:r>
            <a:r>
              <a:rPr lang="en-US" sz="1800" b="0">
                <a:latin typeface="Times New Roman"/>
                <a:cs typeface="Times New Roman"/>
              </a:rPr>
              <a:t>can contain well-preserved organic (inclusions of plants, insects, animals) and inorganic (particles of other minerals, earth, dust) inclusions. Such samples carry important scientific information and have a great collection value.</a:t>
            </a:r>
          </a:p>
        </p:txBody>
      </p:sp>
      <p:pic>
        <p:nvPicPr>
          <p:cNvPr id="5" name="Content Placeholder 4" descr="A insect inside a amber object&#10;&#10;Description automatically generated">
            <a:extLst>
              <a:ext uri="{FF2B5EF4-FFF2-40B4-BE49-F238E27FC236}">
                <a16:creationId xmlns:a16="http://schemas.microsoft.com/office/drawing/2014/main" id="{1F2F3412-EA06-358A-BE9F-3F3F99ACB534}"/>
              </a:ext>
            </a:extLst>
          </p:cNvPr>
          <p:cNvPicPr>
            <a:picLocks noGrp="1" noChangeAspect="1"/>
          </p:cNvPicPr>
          <p:nvPr>
            <p:ph sz="half" idx="2"/>
          </p:nvPr>
        </p:nvPicPr>
        <p:blipFill>
          <a:blip r:embed="rId2"/>
          <a:srcRect t="1966" r="2" b="5813"/>
          <a:stretch/>
        </p:blipFill>
        <p:spPr>
          <a:xfrm>
            <a:off x="490055" y="633193"/>
            <a:ext cx="3955908" cy="3557074"/>
          </a:xfrm>
          <a:custGeom>
            <a:avLst/>
            <a:gdLst/>
            <a:ahLst/>
            <a:cxnLst/>
            <a:rect l="l" t="t" r="r" b="b"/>
            <a:pathLst>
              <a:path w="5353120" h="3615726">
                <a:moveTo>
                  <a:pt x="348247" y="20"/>
                </a:moveTo>
                <a:cubicBezTo>
                  <a:pt x="470559" y="239"/>
                  <a:pt x="623819" y="2283"/>
                  <a:pt x="760680" y="5134"/>
                </a:cubicBezTo>
                <a:lnTo>
                  <a:pt x="4655569" y="22290"/>
                </a:lnTo>
                <a:cubicBezTo>
                  <a:pt x="4886014" y="27682"/>
                  <a:pt x="5346047" y="13280"/>
                  <a:pt x="5346902" y="38466"/>
                </a:cubicBezTo>
                <a:cubicBezTo>
                  <a:pt x="5362604" y="414790"/>
                  <a:pt x="5347033" y="3361968"/>
                  <a:pt x="5317411" y="3592742"/>
                </a:cubicBezTo>
                <a:cubicBezTo>
                  <a:pt x="5296453" y="3612152"/>
                  <a:pt x="5280985" y="3617287"/>
                  <a:pt x="5183282" y="3615343"/>
                </a:cubicBezTo>
                <a:lnTo>
                  <a:pt x="845724" y="3599516"/>
                </a:lnTo>
                <a:cubicBezTo>
                  <a:pt x="495738" y="3582359"/>
                  <a:pt x="245747" y="3599516"/>
                  <a:pt x="5757" y="3582359"/>
                </a:cubicBezTo>
                <a:cubicBezTo>
                  <a:pt x="-3028" y="2837366"/>
                  <a:pt x="-10909" y="805791"/>
                  <a:pt x="55755" y="73762"/>
                </a:cubicBezTo>
                <a:cubicBezTo>
                  <a:pt x="61487" y="-16171"/>
                  <a:pt x="56737" y="13255"/>
                  <a:pt x="171732" y="1817"/>
                </a:cubicBezTo>
                <a:cubicBezTo>
                  <a:pt x="212612" y="415"/>
                  <a:pt x="274859" y="-111"/>
                  <a:pt x="348247" y="20"/>
                </a:cubicBezTo>
                <a:close/>
              </a:path>
            </a:pathLst>
          </a:custGeom>
        </p:spPr>
      </p:pic>
      <p:sp>
        <p:nvSpPr>
          <p:cNvPr id="18" name="Freeform: Shape 17">
            <a:extLst>
              <a:ext uri="{FF2B5EF4-FFF2-40B4-BE49-F238E27FC236}">
                <a16:creationId xmlns:a16="http://schemas.microsoft.com/office/drawing/2014/main" id="{E7D25D90-3FDF-43F8-A518-8ED58675B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83714" y="633193"/>
            <a:ext cx="3955907" cy="3557074"/>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 name="connsiteX0" fmla="*/ 7142118 w 7680682"/>
              <a:gd name="connsiteY0" fmla="*/ 6433518 h 6433552"/>
              <a:gd name="connsiteX1" fmla="*/ 6552830 w 7680682"/>
              <a:gd name="connsiteY1" fmla="*/ 6424418 h 6433552"/>
              <a:gd name="connsiteX2" fmla="*/ 987782 w 7680682"/>
              <a:gd name="connsiteY2" fmla="*/ 6393888 h 6433552"/>
              <a:gd name="connsiteX3" fmla="*/ 0 w 7680682"/>
              <a:gd name="connsiteY3" fmla="*/ 6365104 h 6433552"/>
              <a:gd name="connsiteX4" fmla="*/ 0 w 7680682"/>
              <a:gd name="connsiteY4" fmla="*/ 60538 h 6433552"/>
              <a:gd name="connsiteX5" fmla="*/ 233782 w 7680682"/>
              <a:gd name="connsiteY5" fmla="*/ 0 h 6433552"/>
              <a:gd name="connsiteX6" fmla="*/ 6431319 w 7680682"/>
              <a:gd name="connsiteY6" fmla="*/ 28166 h 6433552"/>
              <a:gd name="connsiteX7" fmla="*/ 7631470 w 7680682"/>
              <a:gd name="connsiteY7" fmla="*/ 58697 h 6433552"/>
              <a:gd name="connsiteX8" fmla="*/ 7560032 w 7680682"/>
              <a:gd name="connsiteY8" fmla="*/ 6302294 h 6433552"/>
              <a:gd name="connsiteX9" fmla="*/ 7394324 w 7680682"/>
              <a:gd name="connsiteY9" fmla="*/ 6430320 h 6433552"/>
              <a:gd name="connsiteX10" fmla="*/ 7142118 w 7680682"/>
              <a:gd name="connsiteY10" fmla="*/ 6433518 h 6433552"/>
              <a:gd name="connsiteX0" fmla="*/ 7142118 w 7680682"/>
              <a:gd name="connsiteY0" fmla="*/ 6433518 h 6433552"/>
              <a:gd name="connsiteX1" fmla="*/ 6552830 w 7680682"/>
              <a:gd name="connsiteY1" fmla="*/ 6424418 h 6433552"/>
              <a:gd name="connsiteX2" fmla="*/ 987782 w 7680682"/>
              <a:gd name="connsiteY2" fmla="*/ 6393888 h 6433552"/>
              <a:gd name="connsiteX3" fmla="*/ 0 w 7680682"/>
              <a:gd name="connsiteY3" fmla="*/ 6365104 h 6433552"/>
              <a:gd name="connsiteX4" fmla="*/ 42138 w 7680682"/>
              <a:gd name="connsiteY4" fmla="*/ 40219 h 6433552"/>
              <a:gd name="connsiteX5" fmla="*/ 233782 w 7680682"/>
              <a:gd name="connsiteY5" fmla="*/ 0 h 6433552"/>
              <a:gd name="connsiteX6" fmla="*/ 6431319 w 7680682"/>
              <a:gd name="connsiteY6" fmla="*/ 28166 h 6433552"/>
              <a:gd name="connsiteX7" fmla="*/ 7631470 w 7680682"/>
              <a:gd name="connsiteY7" fmla="*/ 58697 h 6433552"/>
              <a:gd name="connsiteX8" fmla="*/ 7560032 w 7680682"/>
              <a:gd name="connsiteY8" fmla="*/ 6302294 h 6433552"/>
              <a:gd name="connsiteX9" fmla="*/ 7394324 w 7680682"/>
              <a:gd name="connsiteY9" fmla="*/ 6430320 h 6433552"/>
              <a:gd name="connsiteX10" fmla="*/ 7142118 w 7680682"/>
              <a:gd name="connsiteY10" fmla="*/ 6433518 h 6433552"/>
              <a:gd name="connsiteX0" fmla="*/ 7149875 w 7688439"/>
              <a:gd name="connsiteY0" fmla="*/ 6433518 h 6433552"/>
              <a:gd name="connsiteX1" fmla="*/ 6560587 w 7688439"/>
              <a:gd name="connsiteY1" fmla="*/ 6424418 h 6433552"/>
              <a:gd name="connsiteX2" fmla="*/ 995539 w 7688439"/>
              <a:gd name="connsiteY2" fmla="*/ 6393888 h 6433552"/>
              <a:gd name="connsiteX3" fmla="*/ 7757 w 7688439"/>
              <a:gd name="connsiteY3" fmla="*/ 6365104 h 6433552"/>
              <a:gd name="connsiteX4" fmla="*/ 49895 w 7688439"/>
              <a:gd name="connsiteY4" fmla="*/ 40219 h 6433552"/>
              <a:gd name="connsiteX5" fmla="*/ 241539 w 7688439"/>
              <a:gd name="connsiteY5" fmla="*/ 0 h 6433552"/>
              <a:gd name="connsiteX6" fmla="*/ 6439076 w 7688439"/>
              <a:gd name="connsiteY6" fmla="*/ 28166 h 6433552"/>
              <a:gd name="connsiteX7" fmla="*/ 7639227 w 7688439"/>
              <a:gd name="connsiteY7" fmla="*/ 58697 h 6433552"/>
              <a:gd name="connsiteX8" fmla="*/ 7567789 w 7688439"/>
              <a:gd name="connsiteY8" fmla="*/ 6302294 h 6433552"/>
              <a:gd name="connsiteX9" fmla="*/ 7402081 w 7688439"/>
              <a:gd name="connsiteY9" fmla="*/ 6430320 h 6433552"/>
              <a:gd name="connsiteX10" fmla="*/ 7149875 w 7688439"/>
              <a:gd name="connsiteY10" fmla="*/ 6433518 h 6433552"/>
              <a:gd name="connsiteX0" fmla="*/ 7149875 w 7688439"/>
              <a:gd name="connsiteY0" fmla="*/ 6442782 h 6442816"/>
              <a:gd name="connsiteX1" fmla="*/ 6560587 w 7688439"/>
              <a:gd name="connsiteY1" fmla="*/ 6433682 h 6442816"/>
              <a:gd name="connsiteX2" fmla="*/ 995539 w 7688439"/>
              <a:gd name="connsiteY2" fmla="*/ 6403152 h 6442816"/>
              <a:gd name="connsiteX3" fmla="*/ 7757 w 7688439"/>
              <a:gd name="connsiteY3" fmla="*/ 6374368 h 6442816"/>
              <a:gd name="connsiteX4" fmla="*/ 49895 w 7688439"/>
              <a:gd name="connsiteY4" fmla="*/ 49483 h 6442816"/>
              <a:gd name="connsiteX5" fmla="*/ 241539 w 7688439"/>
              <a:gd name="connsiteY5" fmla="*/ 9264 h 6442816"/>
              <a:gd name="connsiteX6" fmla="*/ 6439076 w 7688439"/>
              <a:gd name="connsiteY6" fmla="*/ 37430 h 6442816"/>
              <a:gd name="connsiteX7" fmla="*/ 7639227 w 7688439"/>
              <a:gd name="connsiteY7" fmla="*/ 67961 h 6442816"/>
              <a:gd name="connsiteX8" fmla="*/ 7567789 w 7688439"/>
              <a:gd name="connsiteY8" fmla="*/ 6311558 h 6442816"/>
              <a:gd name="connsiteX9" fmla="*/ 7402081 w 7688439"/>
              <a:gd name="connsiteY9" fmla="*/ 6439584 h 6442816"/>
              <a:gd name="connsiteX10" fmla="*/ 7149875 w 7688439"/>
              <a:gd name="connsiteY10" fmla="*/ 6442782 h 6442816"/>
              <a:gd name="connsiteX0" fmla="*/ 7149875 w 7688439"/>
              <a:gd name="connsiteY0" fmla="*/ 6445476 h 6445510"/>
              <a:gd name="connsiteX1" fmla="*/ 6560587 w 7688439"/>
              <a:gd name="connsiteY1" fmla="*/ 6436376 h 6445510"/>
              <a:gd name="connsiteX2" fmla="*/ 995539 w 7688439"/>
              <a:gd name="connsiteY2" fmla="*/ 6405846 h 6445510"/>
              <a:gd name="connsiteX3" fmla="*/ 7757 w 7688439"/>
              <a:gd name="connsiteY3" fmla="*/ 6377062 h 6445510"/>
              <a:gd name="connsiteX4" fmla="*/ 49895 w 7688439"/>
              <a:gd name="connsiteY4" fmla="*/ 52177 h 6445510"/>
              <a:gd name="connsiteX5" fmla="*/ 241539 w 7688439"/>
              <a:gd name="connsiteY5" fmla="*/ 11958 h 6445510"/>
              <a:gd name="connsiteX6" fmla="*/ 6439076 w 7688439"/>
              <a:gd name="connsiteY6" fmla="*/ 40124 h 6445510"/>
              <a:gd name="connsiteX7" fmla="*/ 7639227 w 7688439"/>
              <a:gd name="connsiteY7" fmla="*/ 70655 h 6445510"/>
              <a:gd name="connsiteX8" fmla="*/ 7567789 w 7688439"/>
              <a:gd name="connsiteY8" fmla="*/ 6314252 h 6445510"/>
              <a:gd name="connsiteX9" fmla="*/ 7402081 w 7688439"/>
              <a:gd name="connsiteY9" fmla="*/ 6442278 h 6445510"/>
              <a:gd name="connsiteX10" fmla="*/ 7149875 w 7688439"/>
              <a:gd name="connsiteY10" fmla="*/ 6445476 h 6445510"/>
              <a:gd name="connsiteX0" fmla="*/ 7153457 w 7692021"/>
              <a:gd name="connsiteY0" fmla="*/ 6445478 h 6445512"/>
              <a:gd name="connsiteX1" fmla="*/ 6564169 w 7692021"/>
              <a:gd name="connsiteY1" fmla="*/ 6436378 h 6445512"/>
              <a:gd name="connsiteX2" fmla="*/ 999121 w 7692021"/>
              <a:gd name="connsiteY2" fmla="*/ 6405848 h 6445512"/>
              <a:gd name="connsiteX3" fmla="*/ 11339 w 7692021"/>
              <a:gd name="connsiteY3" fmla="*/ 6377064 h 6445512"/>
              <a:gd name="connsiteX4" fmla="*/ 53477 w 7692021"/>
              <a:gd name="connsiteY4" fmla="*/ 52179 h 6445512"/>
              <a:gd name="connsiteX5" fmla="*/ 245121 w 7692021"/>
              <a:gd name="connsiteY5" fmla="*/ 11960 h 6445512"/>
              <a:gd name="connsiteX6" fmla="*/ 6442658 w 7692021"/>
              <a:gd name="connsiteY6" fmla="*/ 40126 h 6445512"/>
              <a:gd name="connsiteX7" fmla="*/ 7642809 w 7692021"/>
              <a:gd name="connsiteY7" fmla="*/ 70657 h 6445512"/>
              <a:gd name="connsiteX8" fmla="*/ 7571371 w 7692021"/>
              <a:gd name="connsiteY8" fmla="*/ 6314254 h 6445512"/>
              <a:gd name="connsiteX9" fmla="*/ 7405663 w 7692021"/>
              <a:gd name="connsiteY9" fmla="*/ 6442280 h 6445512"/>
              <a:gd name="connsiteX10" fmla="*/ 7153457 w 7692021"/>
              <a:gd name="connsiteY10" fmla="*/ 6445478 h 6445512"/>
              <a:gd name="connsiteX0" fmla="*/ 7153457 w 7692021"/>
              <a:gd name="connsiteY0" fmla="*/ 6445478 h 6445512"/>
              <a:gd name="connsiteX1" fmla="*/ 6564169 w 7692021"/>
              <a:gd name="connsiteY1" fmla="*/ 6436378 h 6445512"/>
              <a:gd name="connsiteX2" fmla="*/ 999121 w 7692021"/>
              <a:gd name="connsiteY2" fmla="*/ 6405848 h 6445512"/>
              <a:gd name="connsiteX3" fmla="*/ 11339 w 7692021"/>
              <a:gd name="connsiteY3" fmla="*/ 6377064 h 6445512"/>
              <a:gd name="connsiteX4" fmla="*/ 53477 w 7692021"/>
              <a:gd name="connsiteY4" fmla="*/ 52179 h 6445512"/>
              <a:gd name="connsiteX5" fmla="*/ 245121 w 7692021"/>
              <a:gd name="connsiteY5" fmla="*/ 11960 h 6445512"/>
              <a:gd name="connsiteX6" fmla="*/ 6442658 w 7692021"/>
              <a:gd name="connsiteY6" fmla="*/ 40126 h 6445512"/>
              <a:gd name="connsiteX7" fmla="*/ 7642809 w 7692021"/>
              <a:gd name="connsiteY7" fmla="*/ 70657 h 6445512"/>
              <a:gd name="connsiteX8" fmla="*/ 7571371 w 7692021"/>
              <a:gd name="connsiteY8" fmla="*/ 6314254 h 6445512"/>
              <a:gd name="connsiteX9" fmla="*/ 7405663 w 7692021"/>
              <a:gd name="connsiteY9" fmla="*/ 6442280 h 6445512"/>
              <a:gd name="connsiteX10" fmla="*/ 7153457 w 7692021"/>
              <a:gd name="connsiteY10" fmla="*/ 6445478 h 6445512"/>
              <a:gd name="connsiteX0" fmla="*/ 7153457 w 7692021"/>
              <a:gd name="connsiteY0" fmla="*/ 6434201 h 6434235"/>
              <a:gd name="connsiteX1" fmla="*/ 6564169 w 7692021"/>
              <a:gd name="connsiteY1" fmla="*/ 6425101 h 6434235"/>
              <a:gd name="connsiteX2" fmla="*/ 999121 w 7692021"/>
              <a:gd name="connsiteY2" fmla="*/ 6394571 h 6434235"/>
              <a:gd name="connsiteX3" fmla="*/ 11339 w 7692021"/>
              <a:gd name="connsiteY3" fmla="*/ 6365787 h 6434235"/>
              <a:gd name="connsiteX4" fmla="*/ 53477 w 7692021"/>
              <a:gd name="connsiteY4" fmla="*/ 40902 h 6434235"/>
              <a:gd name="connsiteX5" fmla="*/ 245121 w 7692021"/>
              <a:gd name="connsiteY5" fmla="*/ 683 h 6434235"/>
              <a:gd name="connsiteX6" fmla="*/ 6442658 w 7692021"/>
              <a:gd name="connsiteY6" fmla="*/ 28849 h 6434235"/>
              <a:gd name="connsiteX7" fmla="*/ 7642809 w 7692021"/>
              <a:gd name="connsiteY7" fmla="*/ 59380 h 6434235"/>
              <a:gd name="connsiteX8" fmla="*/ 7571371 w 7692021"/>
              <a:gd name="connsiteY8" fmla="*/ 6302977 h 6434235"/>
              <a:gd name="connsiteX9" fmla="*/ 7405663 w 7692021"/>
              <a:gd name="connsiteY9" fmla="*/ 6431003 h 6434235"/>
              <a:gd name="connsiteX10" fmla="*/ 7153457 w 7692021"/>
              <a:gd name="connsiteY10" fmla="*/ 6434201 h 6434235"/>
              <a:gd name="connsiteX0" fmla="*/ 7153457 w 7692021"/>
              <a:gd name="connsiteY0" fmla="*/ 6434201 h 6434235"/>
              <a:gd name="connsiteX1" fmla="*/ 6564169 w 7692021"/>
              <a:gd name="connsiteY1" fmla="*/ 6425101 h 6434235"/>
              <a:gd name="connsiteX2" fmla="*/ 999121 w 7692021"/>
              <a:gd name="connsiteY2" fmla="*/ 6394571 h 6434235"/>
              <a:gd name="connsiteX3" fmla="*/ 11339 w 7692021"/>
              <a:gd name="connsiteY3" fmla="*/ 6365787 h 6434235"/>
              <a:gd name="connsiteX4" fmla="*/ 53477 w 7692021"/>
              <a:gd name="connsiteY4" fmla="*/ 40902 h 6434235"/>
              <a:gd name="connsiteX5" fmla="*/ 245121 w 7692021"/>
              <a:gd name="connsiteY5" fmla="*/ 683 h 6434235"/>
              <a:gd name="connsiteX6" fmla="*/ 6442658 w 7692021"/>
              <a:gd name="connsiteY6" fmla="*/ 28849 h 6434235"/>
              <a:gd name="connsiteX7" fmla="*/ 7642809 w 7692021"/>
              <a:gd name="connsiteY7" fmla="*/ 59380 h 6434235"/>
              <a:gd name="connsiteX8" fmla="*/ 7571371 w 7692021"/>
              <a:gd name="connsiteY8" fmla="*/ 6302977 h 6434235"/>
              <a:gd name="connsiteX9" fmla="*/ 7405663 w 7692021"/>
              <a:gd name="connsiteY9" fmla="*/ 6431003 h 6434235"/>
              <a:gd name="connsiteX10" fmla="*/ 7153457 w 7692021"/>
              <a:gd name="connsiteY10" fmla="*/ 6434201 h 6434235"/>
              <a:gd name="connsiteX0" fmla="*/ 7151002 w 7689566"/>
              <a:gd name="connsiteY0" fmla="*/ 6434201 h 6434235"/>
              <a:gd name="connsiteX1" fmla="*/ 6561714 w 7689566"/>
              <a:gd name="connsiteY1" fmla="*/ 6425101 h 6434235"/>
              <a:gd name="connsiteX2" fmla="*/ 996666 w 7689566"/>
              <a:gd name="connsiteY2" fmla="*/ 6394571 h 6434235"/>
              <a:gd name="connsiteX3" fmla="*/ 8884 w 7689566"/>
              <a:gd name="connsiteY3" fmla="*/ 6365787 h 6434235"/>
              <a:gd name="connsiteX4" fmla="*/ 51022 w 7689566"/>
              <a:gd name="connsiteY4" fmla="*/ 40902 h 6434235"/>
              <a:gd name="connsiteX5" fmla="*/ 242666 w 7689566"/>
              <a:gd name="connsiteY5" fmla="*/ 683 h 6434235"/>
              <a:gd name="connsiteX6" fmla="*/ 6440203 w 7689566"/>
              <a:gd name="connsiteY6" fmla="*/ 28849 h 6434235"/>
              <a:gd name="connsiteX7" fmla="*/ 7640354 w 7689566"/>
              <a:gd name="connsiteY7" fmla="*/ 59380 h 6434235"/>
              <a:gd name="connsiteX8" fmla="*/ 7568916 w 7689566"/>
              <a:gd name="connsiteY8" fmla="*/ 6302977 h 6434235"/>
              <a:gd name="connsiteX9" fmla="*/ 7403208 w 7689566"/>
              <a:gd name="connsiteY9" fmla="*/ 6431003 h 6434235"/>
              <a:gd name="connsiteX10" fmla="*/ 7151002 w 7689566"/>
              <a:gd name="connsiteY10" fmla="*/ 6434201 h 6434235"/>
              <a:gd name="connsiteX0" fmla="*/ 7151002 w 7648578"/>
              <a:gd name="connsiteY0" fmla="*/ 6434201 h 6434235"/>
              <a:gd name="connsiteX1" fmla="*/ 6561714 w 7648578"/>
              <a:gd name="connsiteY1" fmla="*/ 6425101 h 6434235"/>
              <a:gd name="connsiteX2" fmla="*/ 996666 w 7648578"/>
              <a:gd name="connsiteY2" fmla="*/ 6394571 h 6434235"/>
              <a:gd name="connsiteX3" fmla="*/ 8884 w 7648578"/>
              <a:gd name="connsiteY3" fmla="*/ 6365787 h 6434235"/>
              <a:gd name="connsiteX4" fmla="*/ 51022 w 7648578"/>
              <a:gd name="connsiteY4" fmla="*/ 40902 h 6434235"/>
              <a:gd name="connsiteX5" fmla="*/ 242666 w 7648578"/>
              <a:gd name="connsiteY5" fmla="*/ 683 h 6434235"/>
              <a:gd name="connsiteX6" fmla="*/ 6440203 w 7648578"/>
              <a:gd name="connsiteY6" fmla="*/ 28849 h 6434235"/>
              <a:gd name="connsiteX7" fmla="*/ 7640354 w 7648578"/>
              <a:gd name="connsiteY7" fmla="*/ 59380 h 6434235"/>
              <a:gd name="connsiteX8" fmla="*/ 7568916 w 7648578"/>
              <a:gd name="connsiteY8" fmla="*/ 6302977 h 6434235"/>
              <a:gd name="connsiteX9" fmla="*/ 7403208 w 7648578"/>
              <a:gd name="connsiteY9" fmla="*/ 6431003 h 6434235"/>
              <a:gd name="connsiteX10" fmla="*/ 7151002 w 7648578"/>
              <a:gd name="connsiteY10" fmla="*/ 6434201 h 643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48578" h="6434235">
                <a:moveTo>
                  <a:pt x="7151002" y="6434201"/>
                </a:moveTo>
                <a:cubicBezTo>
                  <a:pt x="6976241" y="6433812"/>
                  <a:pt x="6757263" y="6430174"/>
                  <a:pt x="6561714" y="6425101"/>
                </a:cubicBezTo>
                <a:lnTo>
                  <a:pt x="996666" y="6394571"/>
                </a:lnTo>
                <a:cubicBezTo>
                  <a:pt x="667405" y="6384976"/>
                  <a:pt x="10106" y="6410605"/>
                  <a:pt x="8884" y="6365787"/>
                </a:cubicBezTo>
                <a:cubicBezTo>
                  <a:pt x="-13551" y="5696112"/>
                  <a:pt x="8697" y="451568"/>
                  <a:pt x="51022" y="40902"/>
                </a:cubicBezTo>
                <a:cubicBezTo>
                  <a:pt x="80967" y="6363"/>
                  <a:pt x="103067" y="-2776"/>
                  <a:pt x="242666" y="683"/>
                </a:cubicBezTo>
                <a:lnTo>
                  <a:pt x="6440203" y="28849"/>
                </a:lnTo>
                <a:cubicBezTo>
                  <a:pt x="6940266" y="59380"/>
                  <a:pt x="7297454" y="28848"/>
                  <a:pt x="7640354" y="59380"/>
                </a:cubicBezTo>
                <a:cubicBezTo>
                  <a:pt x="7652906" y="1385104"/>
                  <a:pt x="7664167" y="5000320"/>
                  <a:pt x="7568916" y="6302977"/>
                </a:cubicBezTo>
                <a:cubicBezTo>
                  <a:pt x="7560726" y="6463014"/>
                  <a:pt x="7567514" y="6410649"/>
                  <a:pt x="7403208" y="6431003"/>
                </a:cubicBezTo>
                <a:cubicBezTo>
                  <a:pt x="7344798" y="6433499"/>
                  <a:pt x="7255859" y="6434435"/>
                  <a:pt x="7151002" y="6434201"/>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Content Placeholder 6" descr="A stone with insects inside&#10;&#10;Description automatically generated">
            <a:extLst>
              <a:ext uri="{FF2B5EF4-FFF2-40B4-BE49-F238E27FC236}">
                <a16:creationId xmlns:a16="http://schemas.microsoft.com/office/drawing/2014/main" id="{E0F91812-FB6F-E4D2-C35E-EF7247384556}"/>
              </a:ext>
            </a:extLst>
          </p:cNvPr>
          <p:cNvPicPr>
            <a:picLocks noGrp="1" noChangeAspect="1"/>
          </p:cNvPicPr>
          <p:nvPr>
            <p:ph sz="half" idx="1"/>
          </p:nvPr>
        </p:nvPicPr>
        <p:blipFill>
          <a:blip r:embed="rId3"/>
          <a:srcRect l="9917" r="14350" b="1"/>
          <a:stretch/>
        </p:blipFill>
        <p:spPr>
          <a:xfrm>
            <a:off x="4657885" y="646601"/>
            <a:ext cx="4008740" cy="3559639"/>
          </a:xfrm>
          <a:custGeom>
            <a:avLst/>
            <a:gdLst/>
            <a:ahLst/>
            <a:cxnLst/>
            <a:rect l="l" t="t" r="r" b="b"/>
            <a:pathLst>
              <a:path w="5665307" h="4399500">
                <a:moveTo>
                  <a:pt x="742941" y="0"/>
                </a:moveTo>
                <a:lnTo>
                  <a:pt x="4863712" y="9877"/>
                </a:lnTo>
                <a:cubicBezTo>
                  <a:pt x="5007432" y="6411"/>
                  <a:pt x="5168370" y="3925"/>
                  <a:pt x="5296810" y="3659"/>
                </a:cubicBezTo>
                <a:cubicBezTo>
                  <a:pt x="5373875" y="3499"/>
                  <a:pt x="5439240" y="4139"/>
                  <a:pt x="5482169" y="5844"/>
                </a:cubicBezTo>
                <a:cubicBezTo>
                  <a:pt x="5602926" y="19752"/>
                  <a:pt x="5597937" y="-16028"/>
                  <a:pt x="5603956" y="93321"/>
                </a:cubicBezTo>
                <a:cubicBezTo>
                  <a:pt x="5673961" y="983389"/>
                  <a:pt x="5671992" y="2932432"/>
                  <a:pt x="5656460" y="4359394"/>
                </a:cubicBezTo>
                <a:cubicBezTo>
                  <a:pt x="5404445" y="4380256"/>
                  <a:pt x="5141930" y="4359394"/>
                  <a:pt x="4774408" y="4380255"/>
                </a:cubicBezTo>
                <a:lnTo>
                  <a:pt x="219526" y="4399500"/>
                </a:lnTo>
                <a:cubicBezTo>
                  <a:pt x="157208" y="4390340"/>
                  <a:pt x="28238" y="4410340"/>
                  <a:pt x="32573" y="4372019"/>
                </a:cubicBezTo>
                <a:cubicBezTo>
                  <a:pt x="-39222" y="2977584"/>
                  <a:pt x="27063" y="1487973"/>
                  <a:pt x="47709" y="19667"/>
                </a:cubicBezTo>
                <a:close/>
              </a:path>
            </a:pathLst>
          </a:custGeom>
        </p:spPr>
      </p:pic>
      <p:sp>
        <p:nvSpPr>
          <p:cNvPr id="20" name="Freeform: Shape 19">
            <a:extLst>
              <a:ext uri="{FF2B5EF4-FFF2-40B4-BE49-F238E27FC236}">
                <a16:creationId xmlns:a16="http://schemas.microsoft.com/office/drawing/2014/main" id="{A7B9E649-1290-4FE4-9858-5C1FB50BC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4651545" y="636500"/>
            <a:ext cx="4008741" cy="3559639"/>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 name="connsiteX0" fmla="*/ 7142118 w 7680682"/>
              <a:gd name="connsiteY0" fmla="*/ 6433518 h 6433552"/>
              <a:gd name="connsiteX1" fmla="*/ 6552830 w 7680682"/>
              <a:gd name="connsiteY1" fmla="*/ 6424418 h 6433552"/>
              <a:gd name="connsiteX2" fmla="*/ 987782 w 7680682"/>
              <a:gd name="connsiteY2" fmla="*/ 6393888 h 6433552"/>
              <a:gd name="connsiteX3" fmla="*/ 0 w 7680682"/>
              <a:gd name="connsiteY3" fmla="*/ 6365104 h 6433552"/>
              <a:gd name="connsiteX4" fmla="*/ 0 w 7680682"/>
              <a:gd name="connsiteY4" fmla="*/ 60538 h 6433552"/>
              <a:gd name="connsiteX5" fmla="*/ 233782 w 7680682"/>
              <a:gd name="connsiteY5" fmla="*/ 0 h 6433552"/>
              <a:gd name="connsiteX6" fmla="*/ 6431319 w 7680682"/>
              <a:gd name="connsiteY6" fmla="*/ 28166 h 6433552"/>
              <a:gd name="connsiteX7" fmla="*/ 7631470 w 7680682"/>
              <a:gd name="connsiteY7" fmla="*/ 58697 h 6433552"/>
              <a:gd name="connsiteX8" fmla="*/ 7560032 w 7680682"/>
              <a:gd name="connsiteY8" fmla="*/ 6302294 h 6433552"/>
              <a:gd name="connsiteX9" fmla="*/ 7394324 w 7680682"/>
              <a:gd name="connsiteY9" fmla="*/ 6430320 h 6433552"/>
              <a:gd name="connsiteX10" fmla="*/ 7142118 w 7680682"/>
              <a:gd name="connsiteY10" fmla="*/ 6433518 h 6433552"/>
              <a:gd name="connsiteX0" fmla="*/ 7142118 w 7680682"/>
              <a:gd name="connsiteY0" fmla="*/ 6433518 h 6433552"/>
              <a:gd name="connsiteX1" fmla="*/ 6552830 w 7680682"/>
              <a:gd name="connsiteY1" fmla="*/ 6424418 h 6433552"/>
              <a:gd name="connsiteX2" fmla="*/ 987782 w 7680682"/>
              <a:gd name="connsiteY2" fmla="*/ 6393888 h 6433552"/>
              <a:gd name="connsiteX3" fmla="*/ 0 w 7680682"/>
              <a:gd name="connsiteY3" fmla="*/ 6365104 h 6433552"/>
              <a:gd name="connsiteX4" fmla="*/ 42138 w 7680682"/>
              <a:gd name="connsiteY4" fmla="*/ 40219 h 6433552"/>
              <a:gd name="connsiteX5" fmla="*/ 233782 w 7680682"/>
              <a:gd name="connsiteY5" fmla="*/ 0 h 6433552"/>
              <a:gd name="connsiteX6" fmla="*/ 6431319 w 7680682"/>
              <a:gd name="connsiteY6" fmla="*/ 28166 h 6433552"/>
              <a:gd name="connsiteX7" fmla="*/ 7631470 w 7680682"/>
              <a:gd name="connsiteY7" fmla="*/ 58697 h 6433552"/>
              <a:gd name="connsiteX8" fmla="*/ 7560032 w 7680682"/>
              <a:gd name="connsiteY8" fmla="*/ 6302294 h 6433552"/>
              <a:gd name="connsiteX9" fmla="*/ 7394324 w 7680682"/>
              <a:gd name="connsiteY9" fmla="*/ 6430320 h 6433552"/>
              <a:gd name="connsiteX10" fmla="*/ 7142118 w 7680682"/>
              <a:gd name="connsiteY10" fmla="*/ 6433518 h 6433552"/>
              <a:gd name="connsiteX0" fmla="*/ 7149875 w 7688439"/>
              <a:gd name="connsiteY0" fmla="*/ 6433518 h 6433552"/>
              <a:gd name="connsiteX1" fmla="*/ 6560587 w 7688439"/>
              <a:gd name="connsiteY1" fmla="*/ 6424418 h 6433552"/>
              <a:gd name="connsiteX2" fmla="*/ 995539 w 7688439"/>
              <a:gd name="connsiteY2" fmla="*/ 6393888 h 6433552"/>
              <a:gd name="connsiteX3" fmla="*/ 7757 w 7688439"/>
              <a:gd name="connsiteY3" fmla="*/ 6365104 h 6433552"/>
              <a:gd name="connsiteX4" fmla="*/ 49895 w 7688439"/>
              <a:gd name="connsiteY4" fmla="*/ 40219 h 6433552"/>
              <a:gd name="connsiteX5" fmla="*/ 241539 w 7688439"/>
              <a:gd name="connsiteY5" fmla="*/ 0 h 6433552"/>
              <a:gd name="connsiteX6" fmla="*/ 6439076 w 7688439"/>
              <a:gd name="connsiteY6" fmla="*/ 28166 h 6433552"/>
              <a:gd name="connsiteX7" fmla="*/ 7639227 w 7688439"/>
              <a:gd name="connsiteY7" fmla="*/ 58697 h 6433552"/>
              <a:gd name="connsiteX8" fmla="*/ 7567789 w 7688439"/>
              <a:gd name="connsiteY8" fmla="*/ 6302294 h 6433552"/>
              <a:gd name="connsiteX9" fmla="*/ 7402081 w 7688439"/>
              <a:gd name="connsiteY9" fmla="*/ 6430320 h 6433552"/>
              <a:gd name="connsiteX10" fmla="*/ 7149875 w 7688439"/>
              <a:gd name="connsiteY10" fmla="*/ 6433518 h 6433552"/>
              <a:gd name="connsiteX0" fmla="*/ 7169859 w 7708423"/>
              <a:gd name="connsiteY0" fmla="*/ 6433518 h 6433552"/>
              <a:gd name="connsiteX1" fmla="*/ 6580571 w 7708423"/>
              <a:gd name="connsiteY1" fmla="*/ 6424418 h 6433552"/>
              <a:gd name="connsiteX2" fmla="*/ 1015523 w 7708423"/>
              <a:gd name="connsiteY2" fmla="*/ 6393888 h 6433552"/>
              <a:gd name="connsiteX3" fmla="*/ 27741 w 7708423"/>
              <a:gd name="connsiteY3" fmla="*/ 6365104 h 6433552"/>
              <a:gd name="connsiteX4" fmla="*/ 7148 w 7708423"/>
              <a:gd name="connsiteY4" fmla="*/ 40220 h 6433552"/>
              <a:gd name="connsiteX5" fmla="*/ 261523 w 7708423"/>
              <a:gd name="connsiteY5" fmla="*/ 0 h 6433552"/>
              <a:gd name="connsiteX6" fmla="*/ 6459060 w 7708423"/>
              <a:gd name="connsiteY6" fmla="*/ 28166 h 6433552"/>
              <a:gd name="connsiteX7" fmla="*/ 7659211 w 7708423"/>
              <a:gd name="connsiteY7" fmla="*/ 58697 h 6433552"/>
              <a:gd name="connsiteX8" fmla="*/ 7587773 w 7708423"/>
              <a:gd name="connsiteY8" fmla="*/ 6302294 h 6433552"/>
              <a:gd name="connsiteX9" fmla="*/ 7422065 w 7708423"/>
              <a:gd name="connsiteY9" fmla="*/ 6430320 h 6433552"/>
              <a:gd name="connsiteX10" fmla="*/ 7169859 w 7708423"/>
              <a:gd name="connsiteY10" fmla="*/ 6433518 h 6433552"/>
              <a:gd name="connsiteX0" fmla="*/ 7207032 w 7745596"/>
              <a:gd name="connsiteY0" fmla="*/ 6433518 h 6433552"/>
              <a:gd name="connsiteX1" fmla="*/ 6617744 w 7745596"/>
              <a:gd name="connsiteY1" fmla="*/ 6424418 h 6433552"/>
              <a:gd name="connsiteX2" fmla="*/ 1052696 w 7745596"/>
              <a:gd name="connsiteY2" fmla="*/ 6393888 h 6433552"/>
              <a:gd name="connsiteX3" fmla="*/ 64914 w 7745596"/>
              <a:gd name="connsiteY3" fmla="*/ 6365104 h 6433552"/>
              <a:gd name="connsiteX4" fmla="*/ 44321 w 7745596"/>
              <a:gd name="connsiteY4" fmla="*/ 40220 h 6433552"/>
              <a:gd name="connsiteX5" fmla="*/ 298696 w 7745596"/>
              <a:gd name="connsiteY5" fmla="*/ 0 h 6433552"/>
              <a:gd name="connsiteX6" fmla="*/ 6496233 w 7745596"/>
              <a:gd name="connsiteY6" fmla="*/ 28166 h 6433552"/>
              <a:gd name="connsiteX7" fmla="*/ 7696384 w 7745596"/>
              <a:gd name="connsiteY7" fmla="*/ 58697 h 6433552"/>
              <a:gd name="connsiteX8" fmla="*/ 7624946 w 7745596"/>
              <a:gd name="connsiteY8" fmla="*/ 6302294 h 6433552"/>
              <a:gd name="connsiteX9" fmla="*/ 7459238 w 7745596"/>
              <a:gd name="connsiteY9" fmla="*/ 6430320 h 6433552"/>
              <a:gd name="connsiteX10" fmla="*/ 7207032 w 7745596"/>
              <a:gd name="connsiteY10" fmla="*/ 6433518 h 6433552"/>
              <a:gd name="connsiteX0" fmla="*/ 7207032 w 7708422"/>
              <a:gd name="connsiteY0" fmla="*/ 6433518 h 6433552"/>
              <a:gd name="connsiteX1" fmla="*/ 6617744 w 7708422"/>
              <a:gd name="connsiteY1" fmla="*/ 6424418 h 6433552"/>
              <a:gd name="connsiteX2" fmla="*/ 1052696 w 7708422"/>
              <a:gd name="connsiteY2" fmla="*/ 6393888 h 6433552"/>
              <a:gd name="connsiteX3" fmla="*/ 64914 w 7708422"/>
              <a:gd name="connsiteY3" fmla="*/ 6365104 h 6433552"/>
              <a:gd name="connsiteX4" fmla="*/ 44321 w 7708422"/>
              <a:gd name="connsiteY4" fmla="*/ 40220 h 6433552"/>
              <a:gd name="connsiteX5" fmla="*/ 298696 w 7708422"/>
              <a:gd name="connsiteY5" fmla="*/ 0 h 6433552"/>
              <a:gd name="connsiteX6" fmla="*/ 6496233 w 7708422"/>
              <a:gd name="connsiteY6" fmla="*/ 28166 h 6433552"/>
              <a:gd name="connsiteX7" fmla="*/ 7696384 w 7708422"/>
              <a:gd name="connsiteY7" fmla="*/ 58697 h 6433552"/>
              <a:gd name="connsiteX8" fmla="*/ 7624946 w 7708422"/>
              <a:gd name="connsiteY8" fmla="*/ 6302294 h 6433552"/>
              <a:gd name="connsiteX9" fmla="*/ 7459238 w 7708422"/>
              <a:gd name="connsiteY9" fmla="*/ 6430320 h 6433552"/>
              <a:gd name="connsiteX10" fmla="*/ 7207032 w 7708422"/>
              <a:gd name="connsiteY10" fmla="*/ 6433518 h 6433552"/>
              <a:gd name="connsiteX0" fmla="*/ 7207032 w 7708422"/>
              <a:gd name="connsiteY0" fmla="*/ 6433518 h 6433552"/>
              <a:gd name="connsiteX1" fmla="*/ 6617744 w 7708422"/>
              <a:gd name="connsiteY1" fmla="*/ 6424418 h 6433552"/>
              <a:gd name="connsiteX2" fmla="*/ 1052696 w 7708422"/>
              <a:gd name="connsiteY2" fmla="*/ 6393888 h 6433552"/>
              <a:gd name="connsiteX3" fmla="*/ 64915 w 7708422"/>
              <a:gd name="connsiteY3" fmla="*/ 6410090 h 6433552"/>
              <a:gd name="connsiteX4" fmla="*/ 44321 w 7708422"/>
              <a:gd name="connsiteY4" fmla="*/ 40220 h 6433552"/>
              <a:gd name="connsiteX5" fmla="*/ 298696 w 7708422"/>
              <a:gd name="connsiteY5" fmla="*/ 0 h 6433552"/>
              <a:gd name="connsiteX6" fmla="*/ 6496233 w 7708422"/>
              <a:gd name="connsiteY6" fmla="*/ 28166 h 6433552"/>
              <a:gd name="connsiteX7" fmla="*/ 7696384 w 7708422"/>
              <a:gd name="connsiteY7" fmla="*/ 58697 h 6433552"/>
              <a:gd name="connsiteX8" fmla="*/ 7624946 w 7708422"/>
              <a:gd name="connsiteY8" fmla="*/ 6302294 h 6433552"/>
              <a:gd name="connsiteX9" fmla="*/ 7459238 w 7708422"/>
              <a:gd name="connsiteY9" fmla="*/ 6430320 h 6433552"/>
              <a:gd name="connsiteX10" fmla="*/ 7207032 w 7708422"/>
              <a:gd name="connsiteY10" fmla="*/ 6433518 h 6433552"/>
              <a:gd name="connsiteX0" fmla="*/ 7207032 w 7708422"/>
              <a:gd name="connsiteY0" fmla="*/ 6433518 h 6438873"/>
              <a:gd name="connsiteX1" fmla="*/ 6617744 w 7708422"/>
              <a:gd name="connsiteY1" fmla="*/ 6424418 h 6438873"/>
              <a:gd name="connsiteX2" fmla="*/ 1010874 w 7708422"/>
              <a:gd name="connsiteY2" fmla="*/ 6438873 h 6438873"/>
              <a:gd name="connsiteX3" fmla="*/ 64915 w 7708422"/>
              <a:gd name="connsiteY3" fmla="*/ 6410090 h 6438873"/>
              <a:gd name="connsiteX4" fmla="*/ 44321 w 7708422"/>
              <a:gd name="connsiteY4" fmla="*/ 40220 h 6438873"/>
              <a:gd name="connsiteX5" fmla="*/ 298696 w 7708422"/>
              <a:gd name="connsiteY5" fmla="*/ 0 h 6438873"/>
              <a:gd name="connsiteX6" fmla="*/ 6496233 w 7708422"/>
              <a:gd name="connsiteY6" fmla="*/ 28166 h 6438873"/>
              <a:gd name="connsiteX7" fmla="*/ 7696384 w 7708422"/>
              <a:gd name="connsiteY7" fmla="*/ 58697 h 6438873"/>
              <a:gd name="connsiteX8" fmla="*/ 7624946 w 7708422"/>
              <a:gd name="connsiteY8" fmla="*/ 6302294 h 6438873"/>
              <a:gd name="connsiteX9" fmla="*/ 7459238 w 7708422"/>
              <a:gd name="connsiteY9" fmla="*/ 6430320 h 6438873"/>
              <a:gd name="connsiteX10" fmla="*/ 7207032 w 7708422"/>
              <a:gd name="connsiteY10" fmla="*/ 6433518 h 6438873"/>
              <a:gd name="connsiteX0" fmla="*/ 7207032 w 7708422"/>
              <a:gd name="connsiteY0" fmla="*/ 6433518 h 6438873"/>
              <a:gd name="connsiteX1" fmla="*/ 6617744 w 7708422"/>
              <a:gd name="connsiteY1" fmla="*/ 6424418 h 6438873"/>
              <a:gd name="connsiteX2" fmla="*/ 1010874 w 7708422"/>
              <a:gd name="connsiteY2" fmla="*/ 6438873 h 6438873"/>
              <a:gd name="connsiteX3" fmla="*/ 64915 w 7708422"/>
              <a:gd name="connsiteY3" fmla="*/ 6410090 h 6438873"/>
              <a:gd name="connsiteX4" fmla="*/ 44321 w 7708422"/>
              <a:gd name="connsiteY4" fmla="*/ 40220 h 6438873"/>
              <a:gd name="connsiteX5" fmla="*/ 298696 w 7708422"/>
              <a:gd name="connsiteY5" fmla="*/ 0 h 6438873"/>
              <a:gd name="connsiteX6" fmla="*/ 6496233 w 7708422"/>
              <a:gd name="connsiteY6" fmla="*/ 28166 h 6438873"/>
              <a:gd name="connsiteX7" fmla="*/ 7696384 w 7708422"/>
              <a:gd name="connsiteY7" fmla="*/ 58697 h 6438873"/>
              <a:gd name="connsiteX8" fmla="*/ 7624946 w 7708422"/>
              <a:gd name="connsiteY8" fmla="*/ 6302294 h 6438873"/>
              <a:gd name="connsiteX9" fmla="*/ 7459238 w 7708422"/>
              <a:gd name="connsiteY9" fmla="*/ 6430320 h 6438873"/>
              <a:gd name="connsiteX10" fmla="*/ 7207032 w 7708422"/>
              <a:gd name="connsiteY10" fmla="*/ 6433518 h 6438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08422" h="6438873">
                <a:moveTo>
                  <a:pt x="7207032" y="6433518"/>
                </a:moveTo>
                <a:cubicBezTo>
                  <a:pt x="7032271" y="6433129"/>
                  <a:pt x="6813293" y="6429491"/>
                  <a:pt x="6617744" y="6424418"/>
                </a:cubicBezTo>
                <a:lnTo>
                  <a:pt x="1010874" y="6438873"/>
                </a:lnTo>
                <a:lnTo>
                  <a:pt x="64915" y="6410090"/>
                </a:lnTo>
                <a:cubicBezTo>
                  <a:pt x="36824" y="4261155"/>
                  <a:pt x="-53366" y="2081040"/>
                  <a:pt x="44321" y="40220"/>
                </a:cubicBezTo>
                <a:cubicBezTo>
                  <a:pt x="38423" y="-15865"/>
                  <a:pt x="213904" y="13407"/>
                  <a:pt x="298696" y="0"/>
                </a:cubicBezTo>
                <a:lnTo>
                  <a:pt x="6496233" y="28166"/>
                </a:lnTo>
                <a:cubicBezTo>
                  <a:pt x="6996296" y="58697"/>
                  <a:pt x="7353484" y="28165"/>
                  <a:pt x="7696384" y="58697"/>
                </a:cubicBezTo>
                <a:cubicBezTo>
                  <a:pt x="7717518" y="2147122"/>
                  <a:pt x="7720197" y="4999637"/>
                  <a:pt x="7624946" y="6302294"/>
                </a:cubicBezTo>
                <a:cubicBezTo>
                  <a:pt x="7616756" y="6462331"/>
                  <a:pt x="7623544" y="6409966"/>
                  <a:pt x="7459238" y="6430320"/>
                </a:cubicBezTo>
                <a:cubicBezTo>
                  <a:pt x="7400828" y="6432816"/>
                  <a:pt x="7311889" y="6433752"/>
                  <a:pt x="7207032" y="6433518"/>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8215754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733220" y="481134"/>
            <a:ext cx="7033640"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757930" y="456230"/>
            <a:ext cx="7033640"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15" name="Rectangle 14">
            <a:extLst>
              <a:ext uri="{FF2B5EF4-FFF2-40B4-BE49-F238E27FC236}">
                <a16:creationId xmlns:a16="http://schemas.microsoft.com/office/drawing/2014/main" id="{4293528E-0CA3-4E56-B7A0-091C0AB0C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71022E-266D-3A42-4EBC-B4CFBE5D3660}"/>
              </a:ext>
            </a:extLst>
          </p:cNvPr>
          <p:cNvSpPr>
            <a:spLocks noGrp="1"/>
          </p:cNvSpPr>
          <p:nvPr>
            <p:ph type="title"/>
          </p:nvPr>
        </p:nvSpPr>
        <p:spPr>
          <a:xfrm>
            <a:off x="575205" y="4745621"/>
            <a:ext cx="7993590" cy="839320"/>
          </a:xfrm>
        </p:spPr>
        <p:txBody>
          <a:bodyPr vert="horz" lIns="91440" tIns="45720" rIns="91440" bIns="45720" rtlCol="0" anchor="b">
            <a:normAutofit/>
          </a:bodyPr>
          <a:lstStyle/>
          <a:p>
            <a:pPr algn="ctr">
              <a:lnSpc>
                <a:spcPct val="90000"/>
              </a:lnSpc>
            </a:pPr>
            <a:r>
              <a:rPr lang="en-US" sz="1800" b="0">
                <a:latin typeface="Times New Roman"/>
                <a:cs typeface="Times New Roman"/>
              </a:rPr>
              <a:t>Gemstone finishing is any process, other than cutting and polishing, that improves the individual characteristics of a stone or makes it suitable for use in the jewelry industry.</a:t>
            </a:r>
          </a:p>
        </p:txBody>
      </p:sp>
      <p:pic>
        <p:nvPicPr>
          <p:cNvPr id="6" name="Content Placeholder 5" descr="A group of amber necklaces&#10;&#10;Description automatically generated">
            <a:extLst>
              <a:ext uri="{FF2B5EF4-FFF2-40B4-BE49-F238E27FC236}">
                <a16:creationId xmlns:a16="http://schemas.microsoft.com/office/drawing/2014/main" id="{8E2ED97E-6F9E-850F-9FE7-D0D7C0B9292F}"/>
              </a:ext>
            </a:extLst>
          </p:cNvPr>
          <p:cNvPicPr>
            <a:picLocks noGrp="1" noChangeAspect="1"/>
          </p:cNvPicPr>
          <p:nvPr>
            <p:ph sz="half" idx="1"/>
          </p:nvPr>
        </p:nvPicPr>
        <p:blipFill>
          <a:blip r:embed="rId2"/>
          <a:srcRect t="10082" r="2" b="2"/>
          <a:stretch/>
        </p:blipFill>
        <p:spPr>
          <a:xfrm>
            <a:off x="490055" y="633193"/>
            <a:ext cx="3955908" cy="3557074"/>
          </a:xfrm>
          <a:custGeom>
            <a:avLst/>
            <a:gdLst/>
            <a:ahLst/>
            <a:cxnLst/>
            <a:rect l="l" t="t" r="r" b="b"/>
            <a:pathLst>
              <a:path w="5353120" h="3615726">
                <a:moveTo>
                  <a:pt x="348247" y="20"/>
                </a:moveTo>
                <a:cubicBezTo>
                  <a:pt x="470559" y="239"/>
                  <a:pt x="623819" y="2283"/>
                  <a:pt x="760680" y="5134"/>
                </a:cubicBezTo>
                <a:lnTo>
                  <a:pt x="4655569" y="22290"/>
                </a:lnTo>
                <a:cubicBezTo>
                  <a:pt x="4886014" y="27682"/>
                  <a:pt x="5346047" y="13280"/>
                  <a:pt x="5346902" y="38466"/>
                </a:cubicBezTo>
                <a:cubicBezTo>
                  <a:pt x="5362604" y="414790"/>
                  <a:pt x="5347033" y="3361968"/>
                  <a:pt x="5317411" y="3592742"/>
                </a:cubicBezTo>
                <a:cubicBezTo>
                  <a:pt x="5296453" y="3612152"/>
                  <a:pt x="5280985" y="3617287"/>
                  <a:pt x="5183282" y="3615343"/>
                </a:cubicBezTo>
                <a:lnTo>
                  <a:pt x="845724" y="3599516"/>
                </a:lnTo>
                <a:cubicBezTo>
                  <a:pt x="495738" y="3582359"/>
                  <a:pt x="245747" y="3599516"/>
                  <a:pt x="5757" y="3582359"/>
                </a:cubicBezTo>
                <a:cubicBezTo>
                  <a:pt x="-3028" y="2837366"/>
                  <a:pt x="-10909" y="805791"/>
                  <a:pt x="55755" y="73762"/>
                </a:cubicBezTo>
                <a:cubicBezTo>
                  <a:pt x="61487" y="-16171"/>
                  <a:pt x="56737" y="13255"/>
                  <a:pt x="171732" y="1817"/>
                </a:cubicBezTo>
                <a:cubicBezTo>
                  <a:pt x="212612" y="415"/>
                  <a:pt x="274859" y="-111"/>
                  <a:pt x="348247" y="20"/>
                </a:cubicBezTo>
                <a:close/>
              </a:path>
            </a:pathLst>
          </a:custGeom>
        </p:spPr>
      </p:pic>
      <p:sp>
        <p:nvSpPr>
          <p:cNvPr id="17" name="Freeform: Shape 16">
            <a:extLst>
              <a:ext uri="{FF2B5EF4-FFF2-40B4-BE49-F238E27FC236}">
                <a16:creationId xmlns:a16="http://schemas.microsoft.com/office/drawing/2014/main" id="{E7D25D90-3FDF-43F8-A518-8ED58675B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83714" y="633193"/>
            <a:ext cx="3955907" cy="3557074"/>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 name="connsiteX0" fmla="*/ 7142118 w 7680682"/>
              <a:gd name="connsiteY0" fmla="*/ 6433518 h 6433552"/>
              <a:gd name="connsiteX1" fmla="*/ 6552830 w 7680682"/>
              <a:gd name="connsiteY1" fmla="*/ 6424418 h 6433552"/>
              <a:gd name="connsiteX2" fmla="*/ 987782 w 7680682"/>
              <a:gd name="connsiteY2" fmla="*/ 6393888 h 6433552"/>
              <a:gd name="connsiteX3" fmla="*/ 0 w 7680682"/>
              <a:gd name="connsiteY3" fmla="*/ 6365104 h 6433552"/>
              <a:gd name="connsiteX4" fmla="*/ 0 w 7680682"/>
              <a:gd name="connsiteY4" fmla="*/ 60538 h 6433552"/>
              <a:gd name="connsiteX5" fmla="*/ 233782 w 7680682"/>
              <a:gd name="connsiteY5" fmla="*/ 0 h 6433552"/>
              <a:gd name="connsiteX6" fmla="*/ 6431319 w 7680682"/>
              <a:gd name="connsiteY6" fmla="*/ 28166 h 6433552"/>
              <a:gd name="connsiteX7" fmla="*/ 7631470 w 7680682"/>
              <a:gd name="connsiteY7" fmla="*/ 58697 h 6433552"/>
              <a:gd name="connsiteX8" fmla="*/ 7560032 w 7680682"/>
              <a:gd name="connsiteY8" fmla="*/ 6302294 h 6433552"/>
              <a:gd name="connsiteX9" fmla="*/ 7394324 w 7680682"/>
              <a:gd name="connsiteY9" fmla="*/ 6430320 h 6433552"/>
              <a:gd name="connsiteX10" fmla="*/ 7142118 w 7680682"/>
              <a:gd name="connsiteY10" fmla="*/ 6433518 h 6433552"/>
              <a:gd name="connsiteX0" fmla="*/ 7142118 w 7680682"/>
              <a:gd name="connsiteY0" fmla="*/ 6433518 h 6433552"/>
              <a:gd name="connsiteX1" fmla="*/ 6552830 w 7680682"/>
              <a:gd name="connsiteY1" fmla="*/ 6424418 h 6433552"/>
              <a:gd name="connsiteX2" fmla="*/ 987782 w 7680682"/>
              <a:gd name="connsiteY2" fmla="*/ 6393888 h 6433552"/>
              <a:gd name="connsiteX3" fmla="*/ 0 w 7680682"/>
              <a:gd name="connsiteY3" fmla="*/ 6365104 h 6433552"/>
              <a:gd name="connsiteX4" fmla="*/ 42138 w 7680682"/>
              <a:gd name="connsiteY4" fmla="*/ 40219 h 6433552"/>
              <a:gd name="connsiteX5" fmla="*/ 233782 w 7680682"/>
              <a:gd name="connsiteY5" fmla="*/ 0 h 6433552"/>
              <a:gd name="connsiteX6" fmla="*/ 6431319 w 7680682"/>
              <a:gd name="connsiteY6" fmla="*/ 28166 h 6433552"/>
              <a:gd name="connsiteX7" fmla="*/ 7631470 w 7680682"/>
              <a:gd name="connsiteY7" fmla="*/ 58697 h 6433552"/>
              <a:gd name="connsiteX8" fmla="*/ 7560032 w 7680682"/>
              <a:gd name="connsiteY8" fmla="*/ 6302294 h 6433552"/>
              <a:gd name="connsiteX9" fmla="*/ 7394324 w 7680682"/>
              <a:gd name="connsiteY9" fmla="*/ 6430320 h 6433552"/>
              <a:gd name="connsiteX10" fmla="*/ 7142118 w 7680682"/>
              <a:gd name="connsiteY10" fmla="*/ 6433518 h 6433552"/>
              <a:gd name="connsiteX0" fmla="*/ 7149875 w 7688439"/>
              <a:gd name="connsiteY0" fmla="*/ 6433518 h 6433552"/>
              <a:gd name="connsiteX1" fmla="*/ 6560587 w 7688439"/>
              <a:gd name="connsiteY1" fmla="*/ 6424418 h 6433552"/>
              <a:gd name="connsiteX2" fmla="*/ 995539 w 7688439"/>
              <a:gd name="connsiteY2" fmla="*/ 6393888 h 6433552"/>
              <a:gd name="connsiteX3" fmla="*/ 7757 w 7688439"/>
              <a:gd name="connsiteY3" fmla="*/ 6365104 h 6433552"/>
              <a:gd name="connsiteX4" fmla="*/ 49895 w 7688439"/>
              <a:gd name="connsiteY4" fmla="*/ 40219 h 6433552"/>
              <a:gd name="connsiteX5" fmla="*/ 241539 w 7688439"/>
              <a:gd name="connsiteY5" fmla="*/ 0 h 6433552"/>
              <a:gd name="connsiteX6" fmla="*/ 6439076 w 7688439"/>
              <a:gd name="connsiteY6" fmla="*/ 28166 h 6433552"/>
              <a:gd name="connsiteX7" fmla="*/ 7639227 w 7688439"/>
              <a:gd name="connsiteY7" fmla="*/ 58697 h 6433552"/>
              <a:gd name="connsiteX8" fmla="*/ 7567789 w 7688439"/>
              <a:gd name="connsiteY8" fmla="*/ 6302294 h 6433552"/>
              <a:gd name="connsiteX9" fmla="*/ 7402081 w 7688439"/>
              <a:gd name="connsiteY9" fmla="*/ 6430320 h 6433552"/>
              <a:gd name="connsiteX10" fmla="*/ 7149875 w 7688439"/>
              <a:gd name="connsiteY10" fmla="*/ 6433518 h 6433552"/>
              <a:gd name="connsiteX0" fmla="*/ 7149875 w 7688439"/>
              <a:gd name="connsiteY0" fmla="*/ 6442782 h 6442816"/>
              <a:gd name="connsiteX1" fmla="*/ 6560587 w 7688439"/>
              <a:gd name="connsiteY1" fmla="*/ 6433682 h 6442816"/>
              <a:gd name="connsiteX2" fmla="*/ 995539 w 7688439"/>
              <a:gd name="connsiteY2" fmla="*/ 6403152 h 6442816"/>
              <a:gd name="connsiteX3" fmla="*/ 7757 w 7688439"/>
              <a:gd name="connsiteY3" fmla="*/ 6374368 h 6442816"/>
              <a:gd name="connsiteX4" fmla="*/ 49895 w 7688439"/>
              <a:gd name="connsiteY4" fmla="*/ 49483 h 6442816"/>
              <a:gd name="connsiteX5" fmla="*/ 241539 w 7688439"/>
              <a:gd name="connsiteY5" fmla="*/ 9264 h 6442816"/>
              <a:gd name="connsiteX6" fmla="*/ 6439076 w 7688439"/>
              <a:gd name="connsiteY6" fmla="*/ 37430 h 6442816"/>
              <a:gd name="connsiteX7" fmla="*/ 7639227 w 7688439"/>
              <a:gd name="connsiteY7" fmla="*/ 67961 h 6442816"/>
              <a:gd name="connsiteX8" fmla="*/ 7567789 w 7688439"/>
              <a:gd name="connsiteY8" fmla="*/ 6311558 h 6442816"/>
              <a:gd name="connsiteX9" fmla="*/ 7402081 w 7688439"/>
              <a:gd name="connsiteY9" fmla="*/ 6439584 h 6442816"/>
              <a:gd name="connsiteX10" fmla="*/ 7149875 w 7688439"/>
              <a:gd name="connsiteY10" fmla="*/ 6442782 h 6442816"/>
              <a:gd name="connsiteX0" fmla="*/ 7149875 w 7688439"/>
              <a:gd name="connsiteY0" fmla="*/ 6445476 h 6445510"/>
              <a:gd name="connsiteX1" fmla="*/ 6560587 w 7688439"/>
              <a:gd name="connsiteY1" fmla="*/ 6436376 h 6445510"/>
              <a:gd name="connsiteX2" fmla="*/ 995539 w 7688439"/>
              <a:gd name="connsiteY2" fmla="*/ 6405846 h 6445510"/>
              <a:gd name="connsiteX3" fmla="*/ 7757 w 7688439"/>
              <a:gd name="connsiteY3" fmla="*/ 6377062 h 6445510"/>
              <a:gd name="connsiteX4" fmla="*/ 49895 w 7688439"/>
              <a:gd name="connsiteY4" fmla="*/ 52177 h 6445510"/>
              <a:gd name="connsiteX5" fmla="*/ 241539 w 7688439"/>
              <a:gd name="connsiteY5" fmla="*/ 11958 h 6445510"/>
              <a:gd name="connsiteX6" fmla="*/ 6439076 w 7688439"/>
              <a:gd name="connsiteY6" fmla="*/ 40124 h 6445510"/>
              <a:gd name="connsiteX7" fmla="*/ 7639227 w 7688439"/>
              <a:gd name="connsiteY7" fmla="*/ 70655 h 6445510"/>
              <a:gd name="connsiteX8" fmla="*/ 7567789 w 7688439"/>
              <a:gd name="connsiteY8" fmla="*/ 6314252 h 6445510"/>
              <a:gd name="connsiteX9" fmla="*/ 7402081 w 7688439"/>
              <a:gd name="connsiteY9" fmla="*/ 6442278 h 6445510"/>
              <a:gd name="connsiteX10" fmla="*/ 7149875 w 7688439"/>
              <a:gd name="connsiteY10" fmla="*/ 6445476 h 6445510"/>
              <a:gd name="connsiteX0" fmla="*/ 7153457 w 7692021"/>
              <a:gd name="connsiteY0" fmla="*/ 6445478 h 6445512"/>
              <a:gd name="connsiteX1" fmla="*/ 6564169 w 7692021"/>
              <a:gd name="connsiteY1" fmla="*/ 6436378 h 6445512"/>
              <a:gd name="connsiteX2" fmla="*/ 999121 w 7692021"/>
              <a:gd name="connsiteY2" fmla="*/ 6405848 h 6445512"/>
              <a:gd name="connsiteX3" fmla="*/ 11339 w 7692021"/>
              <a:gd name="connsiteY3" fmla="*/ 6377064 h 6445512"/>
              <a:gd name="connsiteX4" fmla="*/ 53477 w 7692021"/>
              <a:gd name="connsiteY4" fmla="*/ 52179 h 6445512"/>
              <a:gd name="connsiteX5" fmla="*/ 245121 w 7692021"/>
              <a:gd name="connsiteY5" fmla="*/ 11960 h 6445512"/>
              <a:gd name="connsiteX6" fmla="*/ 6442658 w 7692021"/>
              <a:gd name="connsiteY6" fmla="*/ 40126 h 6445512"/>
              <a:gd name="connsiteX7" fmla="*/ 7642809 w 7692021"/>
              <a:gd name="connsiteY7" fmla="*/ 70657 h 6445512"/>
              <a:gd name="connsiteX8" fmla="*/ 7571371 w 7692021"/>
              <a:gd name="connsiteY8" fmla="*/ 6314254 h 6445512"/>
              <a:gd name="connsiteX9" fmla="*/ 7405663 w 7692021"/>
              <a:gd name="connsiteY9" fmla="*/ 6442280 h 6445512"/>
              <a:gd name="connsiteX10" fmla="*/ 7153457 w 7692021"/>
              <a:gd name="connsiteY10" fmla="*/ 6445478 h 6445512"/>
              <a:gd name="connsiteX0" fmla="*/ 7153457 w 7692021"/>
              <a:gd name="connsiteY0" fmla="*/ 6445478 h 6445512"/>
              <a:gd name="connsiteX1" fmla="*/ 6564169 w 7692021"/>
              <a:gd name="connsiteY1" fmla="*/ 6436378 h 6445512"/>
              <a:gd name="connsiteX2" fmla="*/ 999121 w 7692021"/>
              <a:gd name="connsiteY2" fmla="*/ 6405848 h 6445512"/>
              <a:gd name="connsiteX3" fmla="*/ 11339 w 7692021"/>
              <a:gd name="connsiteY3" fmla="*/ 6377064 h 6445512"/>
              <a:gd name="connsiteX4" fmla="*/ 53477 w 7692021"/>
              <a:gd name="connsiteY4" fmla="*/ 52179 h 6445512"/>
              <a:gd name="connsiteX5" fmla="*/ 245121 w 7692021"/>
              <a:gd name="connsiteY5" fmla="*/ 11960 h 6445512"/>
              <a:gd name="connsiteX6" fmla="*/ 6442658 w 7692021"/>
              <a:gd name="connsiteY6" fmla="*/ 40126 h 6445512"/>
              <a:gd name="connsiteX7" fmla="*/ 7642809 w 7692021"/>
              <a:gd name="connsiteY7" fmla="*/ 70657 h 6445512"/>
              <a:gd name="connsiteX8" fmla="*/ 7571371 w 7692021"/>
              <a:gd name="connsiteY8" fmla="*/ 6314254 h 6445512"/>
              <a:gd name="connsiteX9" fmla="*/ 7405663 w 7692021"/>
              <a:gd name="connsiteY9" fmla="*/ 6442280 h 6445512"/>
              <a:gd name="connsiteX10" fmla="*/ 7153457 w 7692021"/>
              <a:gd name="connsiteY10" fmla="*/ 6445478 h 6445512"/>
              <a:gd name="connsiteX0" fmla="*/ 7153457 w 7692021"/>
              <a:gd name="connsiteY0" fmla="*/ 6434201 h 6434235"/>
              <a:gd name="connsiteX1" fmla="*/ 6564169 w 7692021"/>
              <a:gd name="connsiteY1" fmla="*/ 6425101 h 6434235"/>
              <a:gd name="connsiteX2" fmla="*/ 999121 w 7692021"/>
              <a:gd name="connsiteY2" fmla="*/ 6394571 h 6434235"/>
              <a:gd name="connsiteX3" fmla="*/ 11339 w 7692021"/>
              <a:gd name="connsiteY3" fmla="*/ 6365787 h 6434235"/>
              <a:gd name="connsiteX4" fmla="*/ 53477 w 7692021"/>
              <a:gd name="connsiteY4" fmla="*/ 40902 h 6434235"/>
              <a:gd name="connsiteX5" fmla="*/ 245121 w 7692021"/>
              <a:gd name="connsiteY5" fmla="*/ 683 h 6434235"/>
              <a:gd name="connsiteX6" fmla="*/ 6442658 w 7692021"/>
              <a:gd name="connsiteY6" fmla="*/ 28849 h 6434235"/>
              <a:gd name="connsiteX7" fmla="*/ 7642809 w 7692021"/>
              <a:gd name="connsiteY7" fmla="*/ 59380 h 6434235"/>
              <a:gd name="connsiteX8" fmla="*/ 7571371 w 7692021"/>
              <a:gd name="connsiteY8" fmla="*/ 6302977 h 6434235"/>
              <a:gd name="connsiteX9" fmla="*/ 7405663 w 7692021"/>
              <a:gd name="connsiteY9" fmla="*/ 6431003 h 6434235"/>
              <a:gd name="connsiteX10" fmla="*/ 7153457 w 7692021"/>
              <a:gd name="connsiteY10" fmla="*/ 6434201 h 6434235"/>
              <a:gd name="connsiteX0" fmla="*/ 7153457 w 7692021"/>
              <a:gd name="connsiteY0" fmla="*/ 6434201 h 6434235"/>
              <a:gd name="connsiteX1" fmla="*/ 6564169 w 7692021"/>
              <a:gd name="connsiteY1" fmla="*/ 6425101 h 6434235"/>
              <a:gd name="connsiteX2" fmla="*/ 999121 w 7692021"/>
              <a:gd name="connsiteY2" fmla="*/ 6394571 h 6434235"/>
              <a:gd name="connsiteX3" fmla="*/ 11339 w 7692021"/>
              <a:gd name="connsiteY3" fmla="*/ 6365787 h 6434235"/>
              <a:gd name="connsiteX4" fmla="*/ 53477 w 7692021"/>
              <a:gd name="connsiteY4" fmla="*/ 40902 h 6434235"/>
              <a:gd name="connsiteX5" fmla="*/ 245121 w 7692021"/>
              <a:gd name="connsiteY5" fmla="*/ 683 h 6434235"/>
              <a:gd name="connsiteX6" fmla="*/ 6442658 w 7692021"/>
              <a:gd name="connsiteY6" fmla="*/ 28849 h 6434235"/>
              <a:gd name="connsiteX7" fmla="*/ 7642809 w 7692021"/>
              <a:gd name="connsiteY7" fmla="*/ 59380 h 6434235"/>
              <a:gd name="connsiteX8" fmla="*/ 7571371 w 7692021"/>
              <a:gd name="connsiteY8" fmla="*/ 6302977 h 6434235"/>
              <a:gd name="connsiteX9" fmla="*/ 7405663 w 7692021"/>
              <a:gd name="connsiteY9" fmla="*/ 6431003 h 6434235"/>
              <a:gd name="connsiteX10" fmla="*/ 7153457 w 7692021"/>
              <a:gd name="connsiteY10" fmla="*/ 6434201 h 6434235"/>
              <a:gd name="connsiteX0" fmla="*/ 7151002 w 7689566"/>
              <a:gd name="connsiteY0" fmla="*/ 6434201 h 6434235"/>
              <a:gd name="connsiteX1" fmla="*/ 6561714 w 7689566"/>
              <a:gd name="connsiteY1" fmla="*/ 6425101 h 6434235"/>
              <a:gd name="connsiteX2" fmla="*/ 996666 w 7689566"/>
              <a:gd name="connsiteY2" fmla="*/ 6394571 h 6434235"/>
              <a:gd name="connsiteX3" fmla="*/ 8884 w 7689566"/>
              <a:gd name="connsiteY3" fmla="*/ 6365787 h 6434235"/>
              <a:gd name="connsiteX4" fmla="*/ 51022 w 7689566"/>
              <a:gd name="connsiteY4" fmla="*/ 40902 h 6434235"/>
              <a:gd name="connsiteX5" fmla="*/ 242666 w 7689566"/>
              <a:gd name="connsiteY5" fmla="*/ 683 h 6434235"/>
              <a:gd name="connsiteX6" fmla="*/ 6440203 w 7689566"/>
              <a:gd name="connsiteY6" fmla="*/ 28849 h 6434235"/>
              <a:gd name="connsiteX7" fmla="*/ 7640354 w 7689566"/>
              <a:gd name="connsiteY7" fmla="*/ 59380 h 6434235"/>
              <a:gd name="connsiteX8" fmla="*/ 7568916 w 7689566"/>
              <a:gd name="connsiteY8" fmla="*/ 6302977 h 6434235"/>
              <a:gd name="connsiteX9" fmla="*/ 7403208 w 7689566"/>
              <a:gd name="connsiteY9" fmla="*/ 6431003 h 6434235"/>
              <a:gd name="connsiteX10" fmla="*/ 7151002 w 7689566"/>
              <a:gd name="connsiteY10" fmla="*/ 6434201 h 6434235"/>
              <a:gd name="connsiteX0" fmla="*/ 7151002 w 7648578"/>
              <a:gd name="connsiteY0" fmla="*/ 6434201 h 6434235"/>
              <a:gd name="connsiteX1" fmla="*/ 6561714 w 7648578"/>
              <a:gd name="connsiteY1" fmla="*/ 6425101 h 6434235"/>
              <a:gd name="connsiteX2" fmla="*/ 996666 w 7648578"/>
              <a:gd name="connsiteY2" fmla="*/ 6394571 h 6434235"/>
              <a:gd name="connsiteX3" fmla="*/ 8884 w 7648578"/>
              <a:gd name="connsiteY3" fmla="*/ 6365787 h 6434235"/>
              <a:gd name="connsiteX4" fmla="*/ 51022 w 7648578"/>
              <a:gd name="connsiteY4" fmla="*/ 40902 h 6434235"/>
              <a:gd name="connsiteX5" fmla="*/ 242666 w 7648578"/>
              <a:gd name="connsiteY5" fmla="*/ 683 h 6434235"/>
              <a:gd name="connsiteX6" fmla="*/ 6440203 w 7648578"/>
              <a:gd name="connsiteY6" fmla="*/ 28849 h 6434235"/>
              <a:gd name="connsiteX7" fmla="*/ 7640354 w 7648578"/>
              <a:gd name="connsiteY7" fmla="*/ 59380 h 6434235"/>
              <a:gd name="connsiteX8" fmla="*/ 7568916 w 7648578"/>
              <a:gd name="connsiteY8" fmla="*/ 6302977 h 6434235"/>
              <a:gd name="connsiteX9" fmla="*/ 7403208 w 7648578"/>
              <a:gd name="connsiteY9" fmla="*/ 6431003 h 6434235"/>
              <a:gd name="connsiteX10" fmla="*/ 7151002 w 7648578"/>
              <a:gd name="connsiteY10" fmla="*/ 6434201 h 643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48578" h="6434235">
                <a:moveTo>
                  <a:pt x="7151002" y="6434201"/>
                </a:moveTo>
                <a:cubicBezTo>
                  <a:pt x="6976241" y="6433812"/>
                  <a:pt x="6757263" y="6430174"/>
                  <a:pt x="6561714" y="6425101"/>
                </a:cubicBezTo>
                <a:lnTo>
                  <a:pt x="996666" y="6394571"/>
                </a:lnTo>
                <a:cubicBezTo>
                  <a:pt x="667405" y="6384976"/>
                  <a:pt x="10106" y="6410605"/>
                  <a:pt x="8884" y="6365787"/>
                </a:cubicBezTo>
                <a:cubicBezTo>
                  <a:pt x="-13551" y="5696112"/>
                  <a:pt x="8697" y="451568"/>
                  <a:pt x="51022" y="40902"/>
                </a:cubicBezTo>
                <a:cubicBezTo>
                  <a:pt x="80967" y="6363"/>
                  <a:pt x="103067" y="-2776"/>
                  <a:pt x="242666" y="683"/>
                </a:cubicBezTo>
                <a:lnTo>
                  <a:pt x="6440203" y="28849"/>
                </a:lnTo>
                <a:cubicBezTo>
                  <a:pt x="6940266" y="59380"/>
                  <a:pt x="7297454" y="28848"/>
                  <a:pt x="7640354" y="59380"/>
                </a:cubicBezTo>
                <a:cubicBezTo>
                  <a:pt x="7652906" y="1385104"/>
                  <a:pt x="7664167" y="5000320"/>
                  <a:pt x="7568916" y="6302977"/>
                </a:cubicBezTo>
                <a:cubicBezTo>
                  <a:pt x="7560726" y="6463014"/>
                  <a:pt x="7567514" y="6410649"/>
                  <a:pt x="7403208" y="6431003"/>
                </a:cubicBezTo>
                <a:cubicBezTo>
                  <a:pt x="7344798" y="6433499"/>
                  <a:pt x="7255859" y="6434435"/>
                  <a:pt x="7151002" y="6434201"/>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A close-up of amber jewelry&#10;&#10;Description automatically generated">
            <a:extLst>
              <a:ext uri="{FF2B5EF4-FFF2-40B4-BE49-F238E27FC236}">
                <a16:creationId xmlns:a16="http://schemas.microsoft.com/office/drawing/2014/main" id="{41C0C96B-5A1F-EB88-524A-17D6DC083771}"/>
              </a:ext>
            </a:extLst>
          </p:cNvPr>
          <p:cNvPicPr>
            <a:picLocks noGrp="1" noChangeAspect="1"/>
          </p:cNvPicPr>
          <p:nvPr>
            <p:ph sz="half" idx="2"/>
          </p:nvPr>
        </p:nvPicPr>
        <p:blipFill>
          <a:blip r:embed="rId3"/>
          <a:srcRect l="8973" r="6561" b="-4"/>
          <a:stretch/>
        </p:blipFill>
        <p:spPr>
          <a:xfrm>
            <a:off x="4657885" y="646601"/>
            <a:ext cx="4008740" cy="3559639"/>
          </a:xfrm>
          <a:custGeom>
            <a:avLst/>
            <a:gdLst/>
            <a:ahLst/>
            <a:cxnLst/>
            <a:rect l="l" t="t" r="r" b="b"/>
            <a:pathLst>
              <a:path w="5665307" h="4399500">
                <a:moveTo>
                  <a:pt x="742941" y="0"/>
                </a:moveTo>
                <a:lnTo>
                  <a:pt x="4863712" y="9877"/>
                </a:lnTo>
                <a:cubicBezTo>
                  <a:pt x="5007432" y="6411"/>
                  <a:pt x="5168370" y="3925"/>
                  <a:pt x="5296810" y="3659"/>
                </a:cubicBezTo>
                <a:cubicBezTo>
                  <a:pt x="5373875" y="3499"/>
                  <a:pt x="5439240" y="4139"/>
                  <a:pt x="5482169" y="5844"/>
                </a:cubicBezTo>
                <a:cubicBezTo>
                  <a:pt x="5602926" y="19752"/>
                  <a:pt x="5597937" y="-16028"/>
                  <a:pt x="5603956" y="93321"/>
                </a:cubicBezTo>
                <a:cubicBezTo>
                  <a:pt x="5673961" y="983389"/>
                  <a:pt x="5671992" y="2932432"/>
                  <a:pt x="5656460" y="4359394"/>
                </a:cubicBezTo>
                <a:cubicBezTo>
                  <a:pt x="5404445" y="4380256"/>
                  <a:pt x="5141930" y="4359394"/>
                  <a:pt x="4774408" y="4380255"/>
                </a:cubicBezTo>
                <a:lnTo>
                  <a:pt x="219526" y="4399500"/>
                </a:lnTo>
                <a:cubicBezTo>
                  <a:pt x="157208" y="4390340"/>
                  <a:pt x="28238" y="4410340"/>
                  <a:pt x="32573" y="4372019"/>
                </a:cubicBezTo>
                <a:cubicBezTo>
                  <a:pt x="-39222" y="2977584"/>
                  <a:pt x="27063" y="1487973"/>
                  <a:pt x="47709" y="19667"/>
                </a:cubicBezTo>
                <a:close/>
              </a:path>
            </a:pathLst>
          </a:custGeom>
        </p:spPr>
      </p:pic>
      <p:sp>
        <p:nvSpPr>
          <p:cNvPr id="19" name="Freeform: Shape 18">
            <a:extLst>
              <a:ext uri="{FF2B5EF4-FFF2-40B4-BE49-F238E27FC236}">
                <a16:creationId xmlns:a16="http://schemas.microsoft.com/office/drawing/2014/main" id="{A7B9E649-1290-4FE4-9858-5C1FB50BC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4651545" y="636500"/>
            <a:ext cx="4008741" cy="3559639"/>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 name="connsiteX0" fmla="*/ 7142118 w 7680682"/>
              <a:gd name="connsiteY0" fmla="*/ 6433518 h 6433552"/>
              <a:gd name="connsiteX1" fmla="*/ 6552830 w 7680682"/>
              <a:gd name="connsiteY1" fmla="*/ 6424418 h 6433552"/>
              <a:gd name="connsiteX2" fmla="*/ 987782 w 7680682"/>
              <a:gd name="connsiteY2" fmla="*/ 6393888 h 6433552"/>
              <a:gd name="connsiteX3" fmla="*/ 0 w 7680682"/>
              <a:gd name="connsiteY3" fmla="*/ 6365104 h 6433552"/>
              <a:gd name="connsiteX4" fmla="*/ 0 w 7680682"/>
              <a:gd name="connsiteY4" fmla="*/ 60538 h 6433552"/>
              <a:gd name="connsiteX5" fmla="*/ 233782 w 7680682"/>
              <a:gd name="connsiteY5" fmla="*/ 0 h 6433552"/>
              <a:gd name="connsiteX6" fmla="*/ 6431319 w 7680682"/>
              <a:gd name="connsiteY6" fmla="*/ 28166 h 6433552"/>
              <a:gd name="connsiteX7" fmla="*/ 7631470 w 7680682"/>
              <a:gd name="connsiteY7" fmla="*/ 58697 h 6433552"/>
              <a:gd name="connsiteX8" fmla="*/ 7560032 w 7680682"/>
              <a:gd name="connsiteY8" fmla="*/ 6302294 h 6433552"/>
              <a:gd name="connsiteX9" fmla="*/ 7394324 w 7680682"/>
              <a:gd name="connsiteY9" fmla="*/ 6430320 h 6433552"/>
              <a:gd name="connsiteX10" fmla="*/ 7142118 w 7680682"/>
              <a:gd name="connsiteY10" fmla="*/ 6433518 h 6433552"/>
              <a:gd name="connsiteX0" fmla="*/ 7142118 w 7680682"/>
              <a:gd name="connsiteY0" fmla="*/ 6433518 h 6433552"/>
              <a:gd name="connsiteX1" fmla="*/ 6552830 w 7680682"/>
              <a:gd name="connsiteY1" fmla="*/ 6424418 h 6433552"/>
              <a:gd name="connsiteX2" fmla="*/ 987782 w 7680682"/>
              <a:gd name="connsiteY2" fmla="*/ 6393888 h 6433552"/>
              <a:gd name="connsiteX3" fmla="*/ 0 w 7680682"/>
              <a:gd name="connsiteY3" fmla="*/ 6365104 h 6433552"/>
              <a:gd name="connsiteX4" fmla="*/ 42138 w 7680682"/>
              <a:gd name="connsiteY4" fmla="*/ 40219 h 6433552"/>
              <a:gd name="connsiteX5" fmla="*/ 233782 w 7680682"/>
              <a:gd name="connsiteY5" fmla="*/ 0 h 6433552"/>
              <a:gd name="connsiteX6" fmla="*/ 6431319 w 7680682"/>
              <a:gd name="connsiteY6" fmla="*/ 28166 h 6433552"/>
              <a:gd name="connsiteX7" fmla="*/ 7631470 w 7680682"/>
              <a:gd name="connsiteY7" fmla="*/ 58697 h 6433552"/>
              <a:gd name="connsiteX8" fmla="*/ 7560032 w 7680682"/>
              <a:gd name="connsiteY8" fmla="*/ 6302294 h 6433552"/>
              <a:gd name="connsiteX9" fmla="*/ 7394324 w 7680682"/>
              <a:gd name="connsiteY9" fmla="*/ 6430320 h 6433552"/>
              <a:gd name="connsiteX10" fmla="*/ 7142118 w 7680682"/>
              <a:gd name="connsiteY10" fmla="*/ 6433518 h 6433552"/>
              <a:gd name="connsiteX0" fmla="*/ 7149875 w 7688439"/>
              <a:gd name="connsiteY0" fmla="*/ 6433518 h 6433552"/>
              <a:gd name="connsiteX1" fmla="*/ 6560587 w 7688439"/>
              <a:gd name="connsiteY1" fmla="*/ 6424418 h 6433552"/>
              <a:gd name="connsiteX2" fmla="*/ 995539 w 7688439"/>
              <a:gd name="connsiteY2" fmla="*/ 6393888 h 6433552"/>
              <a:gd name="connsiteX3" fmla="*/ 7757 w 7688439"/>
              <a:gd name="connsiteY3" fmla="*/ 6365104 h 6433552"/>
              <a:gd name="connsiteX4" fmla="*/ 49895 w 7688439"/>
              <a:gd name="connsiteY4" fmla="*/ 40219 h 6433552"/>
              <a:gd name="connsiteX5" fmla="*/ 241539 w 7688439"/>
              <a:gd name="connsiteY5" fmla="*/ 0 h 6433552"/>
              <a:gd name="connsiteX6" fmla="*/ 6439076 w 7688439"/>
              <a:gd name="connsiteY6" fmla="*/ 28166 h 6433552"/>
              <a:gd name="connsiteX7" fmla="*/ 7639227 w 7688439"/>
              <a:gd name="connsiteY7" fmla="*/ 58697 h 6433552"/>
              <a:gd name="connsiteX8" fmla="*/ 7567789 w 7688439"/>
              <a:gd name="connsiteY8" fmla="*/ 6302294 h 6433552"/>
              <a:gd name="connsiteX9" fmla="*/ 7402081 w 7688439"/>
              <a:gd name="connsiteY9" fmla="*/ 6430320 h 6433552"/>
              <a:gd name="connsiteX10" fmla="*/ 7149875 w 7688439"/>
              <a:gd name="connsiteY10" fmla="*/ 6433518 h 6433552"/>
              <a:gd name="connsiteX0" fmla="*/ 7169859 w 7708423"/>
              <a:gd name="connsiteY0" fmla="*/ 6433518 h 6433552"/>
              <a:gd name="connsiteX1" fmla="*/ 6580571 w 7708423"/>
              <a:gd name="connsiteY1" fmla="*/ 6424418 h 6433552"/>
              <a:gd name="connsiteX2" fmla="*/ 1015523 w 7708423"/>
              <a:gd name="connsiteY2" fmla="*/ 6393888 h 6433552"/>
              <a:gd name="connsiteX3" fmla="*/ 27741 w 7708423"/>
              <a:gd name="connsiteY3" fmla="*/ 6365104 h 6433552"/>
              <a:gd name="connsiteX4" fmla="*/ 7148 w 7708423"/>
              <a:gd name="connsiteY4" fmla="*/ 40220 h 6433552"/>
              <a:gd name="connsiteX5" fmla="*/ 261523 w 7708423"/>
              <a:gd name="connsiteY5" fmla="*/ 0 h 6433552"/>
              <a:gd name="connsiteX6" fmla="*/ 6459060 w 7708423"/>
              <a:gd name="connsiteY6" fmla="*/ 28166 h 6433552"/>
              <a:gd name="connsiteX7" fmla="*/ 7659211 w 7708423"/>
              <a:gd name="connsiteY7" fmla="*/ 58697 h 6433552"/>
              <a:gd name="connsiteX8" fmla="*/ 7587773 w 7708423"/>
              <a:gd name="connsiteY8" fmla="*/ 6302294 h 6433552"/>
              <a:gd name="connsiteX9" fmla="*/ 7422065 w 7708423"/>
              <a:gd name="connsiteY9" fmla="*/ 6430320 h 6433552"/>
              <a:gd name="connsiteX10" fmla="*/ 7169859 w 7708423"/>
              <a:gd name="connsiteY10" fmla="*/ 6433518 h 6433552"/>
              <a:gd name="connsiteX0" fmla="*/ 7207032 w 7745596"/>
              <a:gd name="connsiteY0" fmla="*/ 6433518 h 6433552"/>
              <a:gd name="connsiteX1" fmla="*/ 6617744 w 7745596"/>
              <a:gd name="connsiteY1" fmla="*/ 6424418 h 6433552"/>
              <a:gd name="connsiteX2" fmla="*/ 1052696 w 7745596"/>
              <a:gd name="connsiteY2" fmla="*/ 6393888 h 6433552"/>
              <a:gd name="connsiteX3" fmla="*/ 64914 w 7745596"/>
              <a:gd name="connsiteY3" fmla="*/ 6365104 h 6433552"/>
              <a:gd name="connsiteX4" fmla="*/ 44321 w 7745596"/>
              <a:gd name="connsiteY4" fmla="*/ 40220 h 6433552"/>
              <a:gd name="connsiteX5" fmla="*/ 298696 w 7745596"/>
              <a:gd name="connsiteY5" fmla="*/ 0 h 6433552"/>
              <a:gd name="connsiteX6" fmla="*/ 6496233 w 7745596"/>
              <a:gd name="connsiteY6" fmla="*/ 28166 h 6433552"/>
              <a:gd name="connsiteX7" fmla="*/ 7696384 w 7745596"/>
              <a:gd name="connsiteY7" fmla="*/ 58697 h 6433552"/>
              <a:gd name="connsiteX8" fmla="*/ 7624946 w 7745596"/>
              <a:gd name="connsiteY8" fmla="*/ 6302294 h 6433552"/>
              <a:gd name="connsiteX9" fmla="*/ 7459238 w 7745596"/>
              <a:gd name="connsiteY9" fmla="*/ 6430320 h 6433552"/>
              <a:gd name="connsiteX10" fmla="*/ 7207032 w 7745596"/>
              <a:gd name="connsiteY10" fmla="*/ 6433518 h 6433552"/>
              <a:gd name="connsiteX0" fmla="*/ 7207032 w 7708422"/>
              <a:gd name="connsiteY0" fmla="*/ 6433518 h 6433552"/>
              <a:gd name="connsiteX1" fmla="*/ 6617744 w 7708422"/>
              <a:gd name="connsiteY1" fmla="*/ 6424418 h 6433552"/>
              <a:gd name="connsiteX2" fmla="*/ 1052696 w 7708422"/>
              <a:gd name="connsiteY2" fmla="*/ 6393888 h 6433552"/>
              <a:gd name="connsiteX3" fmla="*/ 64914 w 7708422"/>
              <a:gd name="connsiteY3" fmla="*/ 6365104 h 6433552"/>
              <a:gd name="connsiteX4" fmla="*/ 44321 w 7708422"/>
              <a:gd name="connsiteY4" fmla="*/ 40220 h 6433552"/>
              <a:gd name="connsiteX5" fmla="*/ 298696 w 7708422"/>
              <a:gd name="connsiteY5" fmla="*/ 0 h 6433552"/>
              <a:gd name="connsiteX6" fmla="*/ 6496233 w 7708422"/>
              <a:gd name="connsiteY6" fmla="*/ 28166 h 6433552"/>
              <a:gd name="connsiteX7" fmla="*/ 7696384 w 7708422"/>
              <a:gd name="connsiteY7" fmla="*/ 58697 h 6433552"/>
              <a:gd name="connsiteX8" fmla="*/ 7624946 w 7708422"/>
              <a:gd name="connsiteY8" fmla="*/ 6302294 h 6433552"/>
              <a:gd name="connsiteX9" fmla="*/ 7459238 w 7708422"/>
              <a:gd name="connsiteY9" fmla="*/ 6430320 h 6433552"/>
              <a:gd name="connsiteX10" fmla="*/ 7207032 w 7708422"/>
              <a:gd name="connsiteY10" fmla="*/ 6433518 h 6433552"/>
              <a:gd name="connsiteX0" fmla="*/ 7207032 w 7708422"/>
              <a:gd name="connsiteY0" fmla="*/ 6433518 h 6433552"/>
              <a:gd name="connsiteX1" fmla="*/ 6617744 w 7708422"/>
              <a:gd name="connsiteY1" fmla="*/ 6424418 h 6433552"/>
              <a:gd name="connsiteX2" fmla="*/ 1052696 w 7708422"/>
              <a:gd name="connsiteY2" fmla="*/ 6393888 h 6433552"/>
              <a:gd name="connsiteX3" fmla="*/ 64915 w 7708422"/>
              <a:gd name="connsiteY3" fmla="*/ 6410090 h 6433552"/>
              <a:gd name="connsiteX4" fmla="*/ 44321 w 7708422"/>
              <a:gd name="connsiteY4" fmla="*/ 40220 h 6433552"/>
              <a:gd name="connsiteX5" fmla="*/ 298696 w 7708422"/>
              <a:gd name="connsiteY5" fmla="*/ 0 h 6433552"/>
              <a:gd name="connsiteX6" fmla="*/ 6496233 w 7708422"/>
              <a:gd name="connsiteY6" fmla="*/ 28166 h 6433552"/>
              <a:gd name="connsiteX7" fmla="*/ 7696384 w 7708422"/>
              <a:gd name="connsiteY7" fmla="*/ 58697 h 6433552"/>
              <a:gd name="connsiteX8" fmla="*/ 7624946 w 7708422"/>
              <a:gd name="connsiteY8" fmla="*/ 6302294 h 6433552"/>
              <a:gd name="connsiteX9" fmla="*/ 7459238 w 7708422"/>
              <a:gd name="connsiteY9" fmla="*/ 6430320 h 6433552"/>
              <a:gd name="connsiteX10" fmla="*/ 7207032 w 7708422"/>
              <a:gd name="connsiteY10" fmla="*/ 6433518 h 6433552"/>
              <a:gd name="connsiteX0" fmla="*/ 7207032 w 7708422"/>
              <a:gd name="connsiteY0" fmla="*/ 6433518 h 6438873"/>
              <a:gd name="connsiteX1" fmla="*/ 6617744 w 7708422"/>
              <a:gd name="connsiteY1" fmla="*/ 6424418 h 6438873"/>
              <a:gd name="connsiteX2" fmla="*/ 1010874 w 7708422"/>
              <a:gd name="connsiteY2" fmla="*/ 6438873 h 6438873"/>
              <a:gd name="connsiteX3" fmla="*/ 64915 w 7708422"/>
              <a:gd name="connsiteY3" fmla="*/ 6410090 h 6438873"/>
              <a:gd name="connsiteX4" fmla="*/ 44321 w 7708422"/>
              <a:gd name="connsiteY4" fmla="*/ 40220 h 6438873"/>
              <a:gd name="connsiteX5" fmla="*/ 298696 w 7708422"/>
              <a:gd name="connsiteY5" fmla="*/ 0 h 6438873"/>
              <a:gd name="connsiteX6" fmla="*/ 6496233 w 7708422"/>
              <a:gd name="connsiteY6" fmla="*/ 28166 h 6438873"/>
              <a:gd name="connsiteX7" fmla="*/ 7696384 w 7708422"/>
              <a:gd name="connsiteY7" fmla="*/ 58697 h 6438873"/>
              <a:gd name="connsiteX8" fmla="*/ 7624946 w 7708422"/>
              <a:gd name="connsiteY8" fmla="*/ 6302294 h 6438873"/>
              <a:gd name="connsiteX9" fmla="*/ 7459238 w 7708422"/>
              <a:gd name="connsiteY9" fmla="*/ 6430320 h 6438873"/>
              <a:gd name="connsiteX10" fmla="*/ 7207032 w 7708422"/>
              <a:gd name="connsiteY10" fmla="*/ 6433518 h 6438873"/>
              <a:gd name="connsiteX0" fmla="*/ 7207032 w 7708422"/>
              <a:gd name="connsiteY0" fmla="*/ 6433518 h 6438873"/>
              <a:gd name="connsiteX1" fmla="*/ 6617744 w 7708422"/>
              <a:gd name="connsiteY1" fmla="*/ 6424418 h 6438873"/>
              <a:gd name="connsiteX2" fmla="*/ 1010874 w 7708422"/>
              <a:gd name="connsiteY2" fmla="*/ 6438873 h 6438873"/>
              <a:gd name="connsiteX3" fmla="*/ 64915 w 7708422"/>
              <a:gd name="connsiteY3" fmla="*/ 6410090 h 6438873"/>
              <a:gd name="connsiteX4" fmla="*/ 44321 w 7708422"/>
              <a:gd name="connsiteY4" fmla="*/ 40220 h 6438873"/>
              <a:gd name="connsiteX5" fmla="*/ 298696 w 7708422"/>
              <a:gd name="connsiteY5" fmla="*/ 0 h 6438873"/>
              <a:gd name="connsiteX6" fmla="*/ 6496233 w 7708422"/>
              <a:gd name="connsiteY6" fmla="*/ 28166 h 6438873"/>
              <a:gd name="connsiteX7" fmla="*/ 7696384 w 7708422"/>
              <a:gd name="connsiteY7" fmla="*/ 58697 h 6438873"/>
              <a:gd name="connsiteX8" fmla="*/ 7624946 w 7708422"/>
              <a:gd name="connsiteY8" fmla="*/ 6302294 h 6438873"/>
              <a:gd name="connsiteX9" fmla="*/ 7459238 w 7708422"/>
              <a:gd name="connsiteY9" fmla="*/ 6430320 h 6438873"/>
              <a:gd name="connsiteX10" fmla="*/ 7207032 w 7708422"/>
              <a:gd name="connsiteY10" fmla="*/ 6433518 h 6438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08422" h="6438873">
                <a:moveTo>
                  <a:pt x="7207032" y="6433518"/>
                </a:moveTo>
                <a:cubicBezTo>
                  <a:pt x="7032271" y="6433129"/>
                  <a:pt x="6813293" y="6429491"/>
                  <a:pt x="6617744" y="6424418"/>
                </a:cubicBezTo>
                <a:lnTo>
                  <a:pt x="1010874" y="6438873"/>
                </a:lnTo>
                <a:lnTo>
                  <a:pt x="64915" y="6410090"/>
                </a:lnTo>
                <a:cubicBezTo>
                  <a:pt x="36824" y="4261155"/>
                  <a:pt x="-53366" y="2081040"/>
                  <a:pt x="44321" y="40220"/>
                </a:cubicBezTo>
                <a:cubicBezTo>
                  <a:pt x="38423" y="-15865"/>
                  <a:pt x="213904" y="13407"/>
                  <a:pt x="298696" y="0"/>
                </a:cubicBezTo>
                <a:lnTo>
                  <a:pt x="6496233" y="28166"/>
                </a:lnTo>
                <a:cubicBezTo>
                  <a:pt x="6996296" y="58697"/>
                  <a:pt x="7353484" y="28165"/>
                  <a:pt x="7696384" y="58697"/>
                </a:cubicBezTo>
                <a:cubicBezTo>
                  <a:pt x="7717518" y="2147122"/>
                  <a:pt x="7720197" y="4999637"/>
                  <a:pt x="7624946" y="6302294"/>
                </a:cubicBezTo>
                <a:cubicBezTo>
                  <a:pt x="7616756" y="6462331"/>
                  <a:pt x="7623544" y="6409966"/>
                  <a:pt x="7459238" y="6430320"/>
                </a:cubicBezTo>
                <a:cubicBezTo>
                  <a:pt x="7400828" y="6432816"/>
                  <a:pt x="7311889" y="6433752"/>
                  <a:pt x="7207032" y="6433518"/>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4336449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AD30EFE3-9611-4841-9BC3-E51D7A359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0EEC84-54F4-88F4-E632-0F2297D7D6FF}"/>
              </a:ext>
            </a:extLst>
          </p:cNvPr>
          <p:cNvSpPr>
            <a:spLocks noGrp="1"/>
          </p:cNvSpPr>
          <p:nvPr>
            <p:ph type="title"/>
          </p:nvPr>
        </p:nvSpPr>
        <p:spPr>
          <a:xfrm>
            <a:off x="552631" y="138820"/>
            <a:ext cx="7713302" cy="1698291"/>
          </a:xfrm>
        </p:spPr>
        <p:txBody>
          <a:bodyPr>
            <a:normAutofit/>
          </a:bodyPr>
          <a:lstStyle/>
          <a:p>
            <a:pPr algn="ctr">
              <a:lnSpc>
                <a:spcPct val="90000"/>
              </a:lnSpc>
            </a:pPr>
            <a:r>
              <a:rPr lang="en-US" sz="2600" b="0">
                <a:latin typeface="Times New Roman"/>
                <a:cs typeface="Times New Roman"/>
              </a:rPr>
              <a:t> </a:t>
            </a:r>
            <a:r>
              <a:rPr lang="en-US" sz="2600">
                <a:latin typeface="Times New Roman"/>
                <a:cs typeface="Times New Roman"/>
              </a:rPr>
              <a:t>Thera are also original amber and amber imitations. How understand the difference, where it is not possible to conduct a full cycle of research.</a:t>
            </a:r>
          </a:p>
          <a:p>
            <a:pPr algn="ctr">
              <a:lnSpc>
                <a:spcPct val="90000"/>
              </a:lnSpc>
            </a:pPr>
            <a:endParaRPr lang="en-US" sz="2600" b="0">
              <a:latin typeface="Times New Roman"/>
              <a:cs typeface="Times New Roman"/>
            </a:endParaRPr>
          </a:p>
        </p:txBody>
      </p:sp>
      <p:graphicFrame>
        <p:nvGraphicFramePr>
          <p:cNvPr id="17" name="Content Placeholder 2">
            <a:extLst>
              <a:ext uri="{FF2B5EF4-FFF2-40B4-BE49-F238E27FC236}">
                <a16:creationId xmlns:a16="http://schemas.microsoft.com/office/drawing/2014/main" id="{46CD85CC-5E97-4C47-76C1-10878B518A4F}"/>
              </a:ext>
            </a:extLst>
          </p:cNvPr>
          <p:cNvGraphicFramePr>
            <a:graphicFrameLocks noGrp="1"/>
          </p:cNvGraphicFramePr>
          <p:nvPr>
            <p:ph idx="1"/>
            <p:extLst>
              <p:ext uri="{D42A27DB-BD31-4B8C-83A1-F6EECF244321}">
                <p14:modId xmlns:p14="http://schemas.microsoft.com/office/powerpoint/2010/main" val="1528043978"/>
              </p:ext>
            </p:extLst>
          </p:nvPr>
        </p:nvGraphicFramePr>
        <p:xfrm>
          <a:off x="549844" y="2467920"/>
          <a:ext cx="8042277" cy="4240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54094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8" name="Freeform: Shape 127">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733220" y="481134"/>
            <a:ext cx="7033640"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757930" y="456230"/>
            <a:ext cx="7033640"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130" name="Rectangle 129">
            <a:extLst>
              <a:ext uri="{FF2B5EF4-FFF2-40B4-BE49-F238E27FC236}">
                <a16:creationId xmlns:a16="http://schemas.microsoft.com/office/drawing/2014/main" id="{421117CB-D197-45F3-B441-4AC4D215E7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Freeform: Shape 130">
            <a:extLst>
              <a:ext uri="{FF2B5EF4-FFF2-40B4-BE49-F238E27FC236}">
                <a16:creationId xmlns:a16="http://schemas.microsoft.com/office/drawing/2014/main" id="{4F4BB964-F5AA-45BD-906E-192DA00A90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67666" y="1765974"/>
            <a:ext cx="4728955" cy="3344819"/>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196455 w 12114253"/>
              <a:gd name="connsiteY11" fmla="*/ 5908410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141474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236797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92239 w 12114253"/>
              <a:gd name="connsiteY11" fmla="*/ 5912762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3319168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13512"/>
              <a:gd name="connsiteY0" fmla="*/ 25991 h 6257002"/>
              <a:gd name="connsiteX1" fmla="*/ 304663 w 12113512"/>
              <a:gd name="connsiteY1" fmla="*/ 36752 h 6257002"/>
              <a:gd name="connsiteX2" fmla="*/ 0 w 12113512"/>
              <a:gd name="connsiteY2" fmla="*/ 73933 h 6257002"/>
              <a:gd name="connsiteX3" fmla="*/ 0 w 12113512"/>
              <a:gd name="connsiteY3" fmla="*/ 935137 h 6257002"/>
              <a:gd name="connsiteX4" fmla="*/ 4597 w 12113512"/>
              <a:gd name="connsiteY4" fmla="*/ 935137 h 6257002"/>
              <a:gd name="connsiteX5" fmla="*/ 88972 w 12113512"/>
              <a:gd name="connsiteY5" fmla="*/ 3549839 h 6257002"/>
              <a:gd name="connsiteX6" fmla="*/ 148480 w 12113512"/>
              <a:gd name="connsiteY6" fmla="*/ 5956832 h 6257002"/>
              <a:gd name="connsiteX7" fmla="*/ 3319168 w 12113512"/>
              <a:gd name="connsiteY7" fmla="*/ 5959368 h 6257002"/>
              <a:gd name="connsiteX8" fmla="*/ 4308929 w 12113512"/>
              <a:gd name="connsiteY8" fmla="*/ 5952708 h 6257002"/>
              <a:gd name="connsiteX9" fmla="*/ 5308288 w 12113512"/>
              <a:gd name="connsiteY9" fmla="*/ 5963801 h 6257002"/>
              <a:gd name="connsiteX10" fmla="*/ 5707509 w 12113512"/>
              <a:gd name="connsiteY10" fmla="*/ 6257002 h 6257002"/>
              <a:gd name="connsiteX11" fmla="*/ 6071394 w 12113512"/>
              <a:gd name="connsiteY11" fmla="*/ 5943105 h 6257002"/>
              <a:gd name="connsiteX12" fmla="*/ 9098386 w 12113512"/>
              <a:gd name="connsiteY12" fmla="*/ 5937615 h 6257002"/>
              <a:gd name="connsiteX13" fmla="*/ 10007288 w 12113512"/>
              <a:gd name="connsiteY13" fmla="*/ 5940490 h 6257002"/>
              <a:gd name="connsiteX14" fmla="*/ 10927227 w 12113512"/>
              <a:gd name="connsiteY14" fmla="*/ 5948357 h 6257002"/>
              <a:gd name="connsiteX15" fmla="*/ 12085310 w 12113512"/>
              <a:gd name="connsiteY15" fmla="*/ 5947311 h 6257002"/>
              <a:gd name="connsiteX16" fmla="*/ 12063456 w 12113512"/>
              <a:gd name="connsiteY16" fmla="*/ 2647665 h 6257002"/>
              <a:gd name="connsiteX17" fmla="*/ 12054104 w 12113512"/>
              <a:gd name="connsiteY17" fmla="*/ 202304 h 6257002"/>
              <a:gd name="connsiteX18" fmla="*/ 11486459 w 12113512"/>
              <a:gd name="connsiteY18" fmla="*/ 141081 h 6257002"/>
              <a:gd name="connsiteX19" fmla="*/ 10259313 w 12113512"/>
              <a:gd name="connsiteY19" fmla="*/ 127050 h 6257002"/>
              <a:gd name="connsiteX20" fmla="*/ 7599878 w 12113512"/>
              <a:gd name="connsiteY20" fmla="*/ 101901 h 6257002"/>
              <a:gd name="connsiteX21" fmla="*/ 1892744 w 12113512"/>
              <a:gd name="connsiteY21" fmla="*/ 25991 h 6257002"/>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59313 w 12117505"/>
              <a:gd name="connsiteY19" fmla="*/ 101059 h 6231011"/>
              <a:gd name="connsiteX20" fmla="*/ 7599878 w 12117505"/>
              <a:gd name="connsiteY20" fmla="*/ 75910 h 6231011"/>
              <a:gd name="connsiteX21" fmla="*/ 1892744 w 12117505"/>
              <a:gd name="connsiteY21" fmla="*/ 0 h 6231011"/>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23511 w 12117505"/>
              <a:gd name="connsiteY19" fmla="*/ 101059 h 6231011"/>
              <a:gd name="connsiteX20" fmla="*/ 7599878 w 12117505"/>
              <a:gd name="connsiteY20" fmla="*/ 75910 h 6231011"/>
              <a:gd name="connsiteX21" fmla="*/ 1892744 w 12117505"/>
              <a:gd name="connsiteY21" fmla="*/ 0 h 6231011"/>
              <a:gd name="connsiteX0" fmla="*/ 2161267 w 12117505"/>
              <a:gd name="connsiteY0" fmla="*/ 19141 h 6220250"/>
              <a:gd name="connsiteX1" fmla="*/ 304663 w 12117505"/>
              <a:gd name="connsiteY1" fmla="*/ 0 h 6220250"/>
              <a:gd name="connsiteX2" fmla="*/ 0 w 12117505"/>
              <a:gd name="connsiteY2" fmla="*/ 37181 h 6220250"/>
              <a:gd name="connsiteX3" fmla="*/ 0 w 12117505"/>
              <a:gd name="connsiteY3" fmla="*/ 898385 h 6220250"/>
              <a:gd name="connsiteX4" fmla="*/ 4597 w 12117505"/>
              <a:gd name="connsiteY4" fmla="*/ 898385 h 6220250"/>
              <a:gd name="connsiteX5" fmla="*/ 88972 w 12117505"/>
              <a:gd name="connsiteY5" fmla="*/ 3513087 h 6220250"/>
              <a:gd name="connsiteX6" fmla="*/ 148480 w 12117505"/>
              <a:gd name="connsiteY6" fmla="*/ 5920080 h 6220250"/>
              <a:gd name="connsiteX7" fmla="*/ 3319168 w 12117505"/>
              <a:gd name="connsiteY7" fmla="*/ 5922616 h 6220250"/>
              <a:gd name="connsiteX8" fmla="*/ 4308929 w 12117505"/>
              <a:gd name="connsiteY8" fmla="*/ 5915956 h 6220250"/>
              <a:gd name="connsiteX9" fmla="*/ 5308288 w 12117505"/>
              <a:gd name="connsiteY9" fmla="*/ 5927049 h 6220250"/>
              <a:gd name="connsiteX10" fmla="*/ 5707509 w 12117505"/>
              <a:gd name="connsiteY10" fmla="*/ 6220250 h 6220250"/>
              <a:gd name="connsiteX11" fmla="*/ 6071394 w 12117505"/>
              <a:gd name="connsiteY11" fmla="*/ 5906353 h 6220250"/>
              <a:gd name="connsiteX12" fmla="*/ 9098386 w 12117505"/>
              <a:gd name="connsiteY12" fmla="*/ 5900863 h 6220250"/>
              <a:gd name="connsiteX13" fmla="*/ 10007288 w 12117505"/>
              <a:gd name="connsiteY13" fmla="*/ 5903738 h 6220250"/>
              <a:gd name="connsiteX14" fmla="*/ 10927227 w 12117505"/>
              <a:gd name="connsiteY14" fmla="*/ 5911605 h 6220250"/>
              <a:gd name="connsiteX15" fmla="*/ 12085310 w 12117505"/>
              <a:gd name="connsiteY15" fmla="*/ 5910559 h 6220250"/>
              <a:gd name="connsiteX16" fmla="*/ 12063456 w 12117505"/>
              <a:gd name="connsiteY16" fmla="*/ 2610913 h 6220250"/>
              <a:gd name="connsiteX17" fmla="*/ 12054104 w 12117505"/>
              <a:gd name="connsiteY17" fmla="*/ 165552 h 6220250"/>
              <a:gd name="connsiteX18" fmla="*/ 11486459 w 12117505"/>
              <a:gd name="connsiteY18" fmla="*/ 104329 h 6220250"/>
              <a:gd name="connsiteX19" fmla="*/ 10223511 w 12117505"/>
              <a:gd name="connsiteY19" fmla="*/ 90298 h 6220250"/>
              <a:gd name="connsiteX20" fmla="*/ 7599878 w 12117505"/>
              <a:gd name="connsiteY20" fmla="*/ 65149 h 6220250"/>
              <a:gd name="connsiteX21" fmla="*/ 2161267 w 12117505"/>
              <a:gd name="connsiteY21" fmla="*/ 19141 h 6220250"/>
              <a:gd name="connsiteX0" fmla="*/ 2161267 w 12117505"/>
              <a:gd name="connsiteY0" fmla="*/ 19141 h 6220250"/>
              <a:gd name="connsiteX1" fmla="*/ 304663 w 12117505"/>
              <a:gd name="connsiteY1" fmla="*/ 0 h 6220250"/>
              <a:gd name="connsiteX2" fmla="*/ 0 w 12117505"/>
              <a:gd name="connsiteY2" fmla="*/ 140095 h 6220250"/>
              <a:gd name="connsiteX3" fmla="*/ 0 w 12117505"/>
              <a:gd name="connsiteY3" fmla="*/ 898385 h 6220250"/>
              <a:gd name="connsiteX4" fmla="*/ 4597 w 12117505"/>
              <a:gd name="connsiteY4" fmla="*/ 898385 h 6220250"/>
              <a:gd name="connsiteX5" fmla="*/ 88972 w 12117505"/>
              <a:gd name="connsiteY5" fmla="*/ 3513087 h 6220250"/>
              <a:gd name="connsiteX6" fmla="*/ 148480 w 12117505"/>
              <a:gd name="connsiteY6" fmla="*/ 5920080 h 6220250"/>
              <a:gd name="connsiteX7" fmla="*/ 3319168 w 12117505"/>
              <a:gd name="connsiteY7" fmla="*/ 5922616 h 6220250"/>
              <a:gd name="connsiteX8" fmla="*/ 4308929 w 12117505"/>
              <a:gd name="connsiteY8" fmla="*/ 5915956 h 6220250"/>
              <a:gd name="connsiteX9" fmla="*/ 5308288 w 12117505"/>
              <a:gd name="connsiteY9" fmla="*/ 5927049 h 6220250"/>
              <a:gd name="connsiteX10" fmla="*/ 5707509 w 12117505"/>
              <a:gd name="connsiteY10" fmla="*/ 6220250 h 6220250"/>
              <a:gd name="connsiteX11" fmla="*/ 6071394 w 12117505"/>
              <a:gd name="connsiteY11" fmla="*/ 5906353 h 6220250"/>
              <a:gd name="connsiteX12" fmla="*/ 9098386 w 12117505"/>
              <a:gd name="connsiteY12" fmla="*/ 5900863 h 6220250"/>
              <a:gd name="connsiteX13" fmla="*/ 10007288 w 12117505"/>
              <a:gd name="connsiteY13" fmla="*/ 5903738 h 6220250"/>
              <a:gd name="connsiteX14" fmla="*/ 10927227 w 12117505"/>
              <a:gd name="connsiteY14" fmla="*/ 5911605 h 6220250"/>
              <a:gd name="connsiteX15" fmla="*/ 12085310 w 12117505"/>
              <a:gd name="connsiteY15" fmla="*/ 5910559 h 6220250"/>
              <a:gd name="connsiteX16" fmla="*/ 12063456 w 12117505"/>
              <a:gd name="connsiteY16" fmla="*/ 2610913 h 6220250"/>
              <a:gd name="connsiteX17" fmla="*/ 12054104 w 12117505"/>
              <a:gd name="connsiteY17" fmla="*/ 165552 h 6220250"/>
              <a:gd name="connsiteX18" fmla="*/ 11486459 w 12117505"/>
              <a:gd name="connsiteY18" fmla="*/ 104329 h 6220250"/>
              <a:gd name="connsiteX19" fmla="*/ 10223511 w 12117505"/>
              <a:gd name="connsiteY19" fmla="*/ 90298 h 6220250"/>
              <a:gd name="connsiteX20" fmla="*/ 7599878 w 12117505"/>
              <a:gd name="connsiteY20" fmla="*/ 65149 h 6220250"/>
              <a:gd name="connsiteX21" fmla="*/ 2161267 w 12117505"/>
              <a:gd name="connsiteY21" fmla="*/ 19141 h 6220250"/>
              <a:gd name="connsiteX0" fmla="*/ 2161267 w 12117505"/>
              <a:gd name="connsiteY0" fmla="*/ 0 h 6201109"/>
              <a:gd name="connsiteX1" fmla="*/ 705111 w 12117505"/>
              <a:gd name="connsiteY1" fmla="*/ 15164 h 6201109"/>
              <a:gd name="connsiteX2" fmla="*/ 0 w 12117505"/>
              <a:gd name="connsiteY2" fmla="*/ 120954 h 6201109"/>
              <a:gd name="connsiteX3" fmla="*/ 0 w 12117505"/>
              <a:gd name="connsiteY3" fmla="*/ 879244 h 6201109"/>
              <a:gd name="connsiteX4" fmla="*/ 4597 w 12117505"/>
              <a:gd name="connsiteY4" fmla="*/ 879244 h 6201109"/>
              <a:gd name="connsiteX5" fmla="*/ 88972 w 12117505"/>
              <a:gd name="connsiteY5" fmla="*/ 3493946 h 6201109"/>
              <a:gd name="connsiteX6" fmla="*/ 148480 w 12117505"/>
              <a:gd name="connsiteY6" fmla="*/ 5900939 h 6201109"/>
              <a:gd name="connsiteX7" fmla="*/ 3319168 w 12117505"/>
              <a:gd name="connsiteY7" fmla="*/ 5903475 h 6201109"/>
              <a:gd name="connsiteX8" fmla="*/ 4308929 w 12117505"/>
              <a:gd name="connsiteY8" fmla="*/ 5896815 h 6201109"/>
              <a:gd name="connsiteX9" fmla="*/ 5308288 w 12117505"/>
              <a:gd name="connsiteY9" fmla="*/ 5907908 h 6201109"/>
              <a:gd name="connsiteX10" fmla="*/ 5707509 w 12117505"/>
              <a:gd name="connsiteY10" fmla="*/ 6201109 h 6201109"/>
              <a:gd name="connsiteX11" fmla="*/ 6071394 w 12117505"/>
              <a:gd name="connsiteY11" fmla="*/ 5887212 h 6201109"/>
              <a:gd name="connsiteX12" fmla="*/ 9098386 w 12117505"/>
              <a:gd name="connsiteY12" fmla="*/ 5881722 h 6201109"/>
              <a:gd name="connsiteX13" fmla="*/ 10007288 w 12117505"/>
              <a:gd name="connsiteY13" fmla="*/ 5884597 h 6201109"/>
              <a:gd name="connsiteX14" fmla="*/ 10927227 w 12117505"/>
              <a:gd name="connsiteY14" fmla="*/ 5892464 h 6201109"/>
              <a:gd name="connsiteX15" fmla="*/ 12085310 w 12117505"/>
              <a:gd name="connsiteY15" fmla="*/ 5891418 h 6201109"/>
              <a:gd name="connsiteX16" fmla="*/ 12063456 w 12117505"/>
              <a:gd name="connsiteY16" fmla="*/ 2591772 h 6201109"/>
              <a:gd name="connsiteX17" fmla="*/ 12054104 w 12117505"/>
              <a:gd name="connsiteY17" fmla="*/ 146411 h 6201109"/>
              <a:gd name="connsiteX18" fmla="*/ 11486459 w 12117505"/>
              <a:gd name="connsiteY18" fmla="*/ 85188 h 6201109"/>
              <a:gd name="connsiteX19" fmla="*/ 10223511 w 12117505"/>
              <a:gd name="connsiteY19" fmla="*/ 71157 h 6201109"/>
              <a:gd name="connsiteX20" fmla="*/ 7599878 w 12117505"/>
              <a:gd name="connsiteY20" fmla="*/ 46008 h 6201109"/>
              <a:gd name="connsiteX21" fmla="*/ 2161267 w 12117505"/>
              <a:gd name="connsiteY21" fmla="*/ 0 h 6201109"/>
              <a:gd name="connsiteX0" fmla="*/ 2695196 w 12117505"/>
              <a:gd name="connsiteY0" fmla="*/ 36292 h 6185945"/>
              <a:gd name="connsiteX1" fmla="*/ 705111 w 12117505"/>
              <a:gd name="connsiteY1" fmla="*/ 0 h 6185945"/>
              <a:gd name="connsiteX2" fmla="*/ 0 w 12117505"/>
              <a:gd name="connsiteY2" fmla="*/ 105790 h 6185945"/>
              <a:gd name="connsiteX3" fmla="*/ 0 w 12117505"/>
              <a:gd name="connsiteY3" fmla="*/ 864080 h 6185945"/>
              <a:gd name="connsiteX4" fmla="*/ 4597 w 12117505"/>
              <a:gd name="connsiteY4" fmla="*/ 864080 h 6185945"/>
              <a:gd name="connsiteX5" fmla="*/ 88972 w 12117505"/>
              <a:gd name="connsiteY5" fmla="*/ 3478782 h 6185945"/>
              <a:gd name="connsiteX6" fmla="*/ 148480 w 12117505"/>
              <a:gd name="connsiteY6" fmla="*/ 5885775 h 6185945"/>
              <a:gd name="connsiteX7" fmla="*/ 3319168 w 12117505"/>
              <a:gd name="connsiteY7" fmla="*/ 5888311 h 6185945"/>
              <a:gd name="connsiteX8" fmla="*/ 4308929 w 12117505"/>
              <a:gd name="connsiteY8" fmla="*/ 5881651 h 6185945"/>
              <a:gd name="connsiteX9" fmla="*/ 5308288 w 12117505"/>
              <a:gd name="connsiteY9" fmla="*/ 5892744 h 6185945"/>
              <a:gd name="connsiteX10" fmla="*/ 5707509 w 12117505"/>
              <a:gd name="connsiteY10" fmla="*/ 6185945 h 6185945"/>
              <a:gd name="connsiteX11" fmla="*/ 6071394 w 12117505"/>
              <a:gd name="connsiteY11" fmla="*/ 5872048 h 6185945"/>
              <a:gd name="connsiteX12" fmla="*/ 9098386 w 12117505"/>
              <a:gd name="connsiteY12" fmla="*/ 5866558 h 6185945"/>
              <a:gd name="connsiteX13" fmla="*/ 10007288 w 12117505"/>
              <a:gd name="connsiteY13" fmla="*/ 5869433 h 6185945"/>
              <a:gd name="connsiteX14" fmla="*/ 10927227 w 12117505"/>
              <a:gd name="connsiteY14" fmla="*/ 5877300 h 6185945"/>
              <a:gd name="connsiteX15" fmla="*/ 12085310 w 12117505"/>
              <a:gd name="connsiteY15" fmla="*/ 5876254 h 6185945"/>
              <a:gd name="connsiteX16" fmla="*/ 12063456 w 12117505"/>
              <a:gd name="connsiteY16" fmla="*/ 2576608 h 6185945"/>
              <a:gd name="connsiteX17" fmla="*/ 12054104 w 12117505"/>
              <a:gd name="connsiteY17" fmla="*/ 131247 h 6185945"/>
              <a:gd name="connsiteX18" fmla="*/ 11486459 w 12117505"/>
              <a:gd name="connsiteY18" fmla="*/ 70024 h 6185945"/>
              <a:gd name="connsiteX19" fmla="*/ 10223511 w 12117505"/>
              <a:gd name="connsiteY19" fmla="*/ 55993 h 6185945"/>
              <a:gd name="connsiteX20" fmla="*/ 7599878 w 12117505"/>
              <a:gd name="connsiteY20" fmla="*/ 30844 h 6185945"/>
              <a:gd name="connsiteX21" fmla="*/ 2695196 w 12117505"/>
              <a:gd name="connsiteY21" fmla="*/ 36292 h 6185945"/>
              <a:gd name="connsiteX0" fmla="*/ 2695196 w 12117505"/>
              <a:gd name="connsiteY0" fmla="*/ 5448 h 6155101"/>
              <a:gd name="connsiteX1" fmla="*/ 604999 w 12117505"/>
              <a:gd name="connsiteY1" fmla="*/ 37768 h 6155101"/>
              <a:gd name="connsiteX2" fmla="*/ 0 w 12117505"/>
              <a:gd name="connsiteY2" fmla="*/ 74946 h 6155101"/>
              <a:gd name="connsiteX3" fmla="*/ 0 w 12117505"/>
              <a:gd name="connsiteY3" fmla="*/ 833236 h 6155101"/>
              <a:gd name="connsiteX4" fmla="*/ 4597 w 12117505"/>
              <a:gd name="connsiteY4" fmla="*/ 833236 h 6155101"/>
              <a:gd name="connsiteX5" fmla="*/ 88972 w 12117505"/>
              <a:gd name="connsiteY5" fmla="*/ 3447938 h 6155101"/>
              <a:gd name="connsiteX6" fmla="*/ 148480 w 12117505"/>
              <a:gd name="connsiteY6" fmla="*/ 5854931 h 6155101"/>
              <a:gd name="connsiteX7" fmla="*/ 3319168 w 12117505"/>
              <a:gd name="connsiteY7" fmla="*/ 5857467 h 6155101"/>
              <a:gd name="connsiteX8" fmla="*/ 4308929 w 12117505"/>
              <a:gd name="connsiteY8" fmla="*/ 5850807 h 6155101"/>
              <a:gd name="connsiteX9" fmla="*/ 5308288 w 12117505"/>
              <a:gd name="connsiteY9" fmla="*/ 5861900 h 6155101"/>
              <a:gd name="connsiteX10" fmla="*/ 5707509 w 12117505"/>
              <a:gd name="connsiteY10" fmla="*/ 6155101 h 6155101"/>
              <a:gd name="connsiteX11" fmla="*/ 6071394 w 12117505"/>
              <a:gd name="connsiteY11" fmla="*/ 5841204 h 6155101"/>
              <a:gd name="connsiteX12" fmla="*/ 9098386 w 12117505"/>
              <a:gd name="connsiteY12" fmla="*/ 5835714 h 6155101"/>
              <a:gd name="connsiteX13" fmla="*/ 10007288 w 12117505"/>
              <a:gd name="connsiteY13" fmla="*/ 5838589 h 6155101"/>
              <a:gd name="connsiteX14" fmla="*/ 10927227 w 12117505"/>
              <a:gd name="connsiteY14" fmla="*/ 5846456 h 6155101"/>
              <a:gd name="connsiteX15" fmla="*/ 12085310 w 12117505"/>
              <a:gd name="connsiteY15" fmla="*/ 5845410 h 6155101"/>
              <a:gd name="connsiteX16" fmla="*/ 12063456 w 12117505"/>
              <a:gd name="connsiteY16" fmla="*/ 2545764 h 6155101"/>
              <a:gd name="connsiteX17" fmla="*/ 12054104 w 12117505"/>
              <a:gd name="connsiteY17" fmla="*/ 100403 h 6155101"/>
              <a:gd name="connsiteX18" fmla="*/ 11486459 w 12117505"/>
              <a:gd name="connsiteY18" fmla="*/ 39180 h 6155101"/>
              <a:gd name="connsiteX19" fmla="*/ 10223511 w 12117505"/>
              <a:gd name="connsiteY19" fmla="*/ 25149 h 6155101"/>
              <a:gd name="connsiteX20" fmla="*/ 7599878 w 12117505"/>
              <a:gd name="connsiteY20" fmla="*/ 0 h 6155101"/>
              <a:gd name="connsiteX21" fmla="*/ 2695196 w 12117505"/>
              <a:gd name="connsiteY21" fmla="*/ 5448 h 6155101"/>
              <a:gd name="connsiteX0" fmla="*/ 2695196 w 12117505"/>
              <a:gd name="connsiteY0" fmla="*/ 5448 h 6155101"/>
              <a:gd name="connsiteX1" fmla="*/ 604999 w 12117505"/>
              <a:gd name="connsiteY1" fmla="*/ 37768 h 6155101"/>
              <a:gd name="connsiteX2" fmla="*/ 0 w 12117505"/>
              <a:gd name="connsiteY2" fmla="*/ 74946 h 6155101"/>
              <a:gd name="connsiteX3" fmla="*/ 0 w 12117505"/>
              <a:gd name="connsiteY3" fmla="*/ 833236 h 6155101"/>
              <a:gd name="connsiteX4" fmla="*/ 4597 w 12117505"/>
              <a:gd name="connsiteY4" fmla="*/ 833236 h 6155101"/>
              <a:gd name="connsiteX5" fmla="*/ 88972 w 12117505"/>
              <a:gd name="connsiteY5" fmla="*/ 3447938 h 6155101"/>
              <a:gd name="connsiteX6" fmla="*/ 148480 w 12117505"/>
              <a:gd name="connsiteY6" fmla="*/ 5854931 h 6155101"/>
              <a:gd name="connsiteX7" fmla="*/ 3319168 w 12117505"/>
              <a:gd name="connsiteY7" fmla="*/ 5857467 h 6155101"/>
              <a:gd name="connsiteX8" fmla="*/ 4308929 w 12117505"/>
              <a:gd name="connsiteY8" fmla="*/ 5850807 h 6155101"/>
              <a:gd name="connsiteX9" fmla="*/ 5308288 w 12117505"/>
              <a:gd name="connsiteY9" fmla="*/ 5861900 h 6155101"/>
              <a:gd name="connsiteX10" fmla="*/ 5707509 w 12117505"/>
              <a:gd name="connsiteY10" fmla="*/ 6155101 h 6155101"/>
              <a:gd name="connsiteX11" fmla="*/ 6254140 w 12117505"/>
              <a:gd name="connsiteY11" fmla="*/ 5841204 h 6155101"/>
              <a:gd name="connsiteX12" fmla="*/ 9098386 w 12117505"/>
              <a:gd name="connsiteY12" fmla="*/ 5835714 h 6155101"/>
              <a:gd name="connsiteX13" fmla="*/ 10007288 w 12117505"/>
              <a:gd name="connsiteY13" fmla="*/ 5838589 h 6155101"/>
              <a:gd name="connsiteX14" fmla="*/ 10927227 w 12117505"/>
              <a:gd name="connsiteY14" fmla="*/ 5846456 h 6155101"/>
              <a:gd name="connsiteX15" fmla="*/ 12085310 w 12117505"/>
              <a:gd name="connsiteY15" fmla="*/ 5845410 h 6155101"/>
              <a:gd name="connsiteX16" fmla="*/ 12063456 w 12117505"/>
              <a:gd name="connsiteY16" fmla="*/ 2545764 h 6155101"/>
              <a:gd name="connsiteX17" fmla="*/ 12054104 w 12117505"/>
              <a:gd name="connsiteY17" fmla="*/ 100403 h 6155101"/>
              <a:gd name="connsiteX18" fmla="*/ 11486459 w 12117505"/>
              <a:gd name="connsiteY18" fmla="*/ 39180 h 6155101"/>
              <a:gd name="connsiteX19" fmla="*/ 10223511 w 12117505"/>
              <a:gd name="connsiteY19" fmla="*/ 25149 h 6155101"/>
              <a:gd name="connsiteX20" fmla="*/ 7599878 w 12117505"/>
              <a:gd name="connsiteY20" fmla="*/ 0 h 6155101"/>
              <a:gd name="connsiteX21" fmla="*/ 2695196 w 12117505"/>
              <a:gd name="connsiteY21" fmla="*/ 5448 h 6155101"/>
              <a:gd name="connsiteX0" fmla="*/ 2695196 w 12117505"/>
              <a:gd name="connsiteY0" fmla="*/ 5448 h 6210525"/>
              <a:gd name="connsiteX1" fmla="*/ 604999 w 12117505"/>
              <a:gd name="connsiteY1" fmla="*/ 37768 h 6210525"/>
              <a:gd name="connsiteX2" fmla="*/ 0 w 12117505"/>
              <a:gd name="connsiteY2" fmla="*/ 74946 h 6210525"/>
              <a:gd name="connsiteX3" fmla="*/ 0 w 12117505"/>
              <a:gd name="connsiteY3" fmla="*/ 833236 h 6210525"/>
              <a:gd name="connsiteX4" fmla="*/ 4597 w 12117505"/>
              <a:gd name="connsiteY4" fmla="*/ 833236 h 6210525"/>
              <a:gd name="connsiteX5" fmla="*/ 88972 w 12117505"/>
              <a:gd name="connsiteY5" fmla="*/ 3447938 h 6210525"/>
              <a:gd name="connsiteX6" fmla="*/ 148480 w 12117505"/>
              <a:gd name="connsiteY6" fmla="*/ 5854931 h 6210525"/>
              <a:gd name="connsiteX7" fmla="*/ 3319168 w 12117505"/>
              <a:gd name="connsiteY7" fmla="*/ 5857467 h 6210525"/>
              <a:gd name="connsiteX8" fmla="*/ 4308929 w 12117505"/>
              <a:gd name="connsiteY8" fmla="*/ 5850807 h 6210525"/>
              <a:gd name="connsiteX9" fmla="*/ 5308288 w 12117505"/>
              <a:gd name="connsiteY9" fmla="*/ 5861900 h 6210525"/>
              <a:gd name="connsiteX10" fmla="*/ 5877202 w 12117505"/>
              <a:gd name="connsiteY10" fmla="*/ 6210525 h 6210525"/>
              <a:gd name="connsiteX11" fmla="*/ 6254140 w 12117505"/>
              <a:gd name="connsiteY11" fmla="*/ 5841204 h 6210525"/>
              <a:gd name="connsiteX12" fmla="*/ 9098386 w 12117505"/>
              <a:gd name="connsiteY12" fmla="*/ 5835714 h 6210525"/>
              <a:gd name="connsiteX13" fmla="*/ 10007288 w 12117505"/>
              <a:gd name="connsiteY13" fmla="*/ 5838589 h 6210525"/>
              <a:gd name="connsiteX14" fmla="*/ 10927227 w 12117505"/>
              <a:gd name="connsiteY14" fmla="*/ 5846456 h 6210525"/>
              <a:gd name="connsiteX15" fmla="*/ 12085310 w 12117505"/>
              <a:gd name="connsiteY15" fmla="*/ 5845410 h 6210525"/>
              <a:gd name="connsiteX16" fmla="*/ 12063456 w 12117505"/>
              <a:gd name="connsiteY16" fmla="*/ 2545764 h 6210525"/>
              <a:gd name="connsiteX17" fmla="*/ 12054104 w 12117505"/>
              <a:gd name="connsiteY17" fmla="*/ 100403 h 6210525"/>
              <a:gd name="connsiteX18" fmla="*/ 11486459 w 12117505"/>
              <a:gd name="connsiteY18" fmla="*/ 39180 h 6210525"/>
              <a:gd name="connsiteX19" fmla="*/ 10223511 w 12117505"/>
              <a:gd name="connsiteY19" fmla="*/ 25149 h 6210525"/>
              <a:gd name="connsiteX20" fmla="*/ 7599878 w 12117505"/>
              <a:gd name="connsiteY20" fmla="*/ 0 h 6210525"/>
              <a:gd name="connsiteX21" fmla="*/ 2695196 w 12117505"/>
              <a:gd name="connsiteY21" fmla="*/ 5448 h 6210525"/>
              <a:gd name="connsiteX0" fmla="*/ 2695196 w 12117505"/>
              <a:gd name="connsiteY0" fmla="*/ 5448 h 6259020"/>
              <a:gd name="connsiteX1" fmla="*/ 604999 w 12117505"/>
              <a:gd name="connsiteY1" fmla="*/ 37768 h 6259020"/>
              <a:gd name="connsiteX2" fmla="*/ 0 w 12117505"/>
              <a:gd name="connsiteY2" fmla="*/ 74946 h 6259020"/>
              <a:gd name="connsiteX3" fmla="*/ 0 w 12117505"/>
              <a:gd name="connsiteY3" fmla="*/ 833236 h 6259020"/>
              <a:gd name="connsiteX4" fmla="*/ 4597 w 12117505"/>
              <a:gd name="connsiteY4" fmla="*/ 833236 h 6259020"/>
              <a:gd name="connsiteX5" fmla="*/ 88972 w 12117505"/>
              <a:gd name="connsiteY5" fmla="*/ 3447938 h 6259020"/>
              <a:gd name="connsiteX6" fmla="*/ 148480 w 12117505"/>
              <a:gd name="connsiteY6" fmla="*/ 5854931 h 6259020"/>
              <a:gd name="connsiteX7" fmla="*/ 3319168 w 12117505"/>
              <a:gd name="connsiteY7" fmla="*/ 5857467 h 6259020"/>
              <a:gd name="connsiteX8" fmla="*/ 4308929 w 12117505"/>
              <a:gd name="connsiteY8" fmla="*/ 5850807 h 6259020"/>
              <a:gd name="connsiteX9" fmla="*/ 5308288 w 12117505"/>
              <a:gd name="connsiteY9" fmla="*/ 5861900 h 6259020"/>
              <a:gd name="connsiteX10" fmla="*/ 5903311 w 12117505"/>
              <a:gd name="connsiteY10" fmla="*/ 6259020 h 6259020"/>
              <a:gd name="connsiteX11" fmla="*/ 6254140 w 12117505"/>
              <a:gd name="connsiteY11" fmla="*/ 5841204 h 6259020"/>
              <a:gd name="connsiteX12" fmla="*/ 9098386 w 12117505"/>
              <a:gd name="connsiteY12" fmla="*/ 5835714 h 6259020"/>
              <a:gd name="connsiteX13" fmla="*/ 10007288 w 12117505"/>
              <a:gd name="connsiteY13" fmla="*/ 5838589 h 6259020"/>
              <a:gd name="connsiteX14" fmla="*/ 10927227 w 12117505"/>
              <a:gd name="connsiteY14" fmla="*/ 5846456 h 6259020"/>
              <a:gd name="connsiteX15" fmla="*/ 12085310 w 12117505"/>
              <a:gd name="connsiteY15" fmla="*/ 5845410 h 6259020"/>
              <a:gd name="connsiteX16" fmla="*/ 12063456 w 12117505"/>
              <a:gd name="connsiteY16" fmla="*/ 2545764 h 6259020"/>
              <a:gd name="connsiteX17" fmla="*/ 12054104 w 12117505"/>
              <a:gd name="connsiteY17" fmla="*/ 100403 h 6259020"/>
              <a:gd name="connsiteX18" fmla="*/ 11486459 w 12117505"/>
              <a:gd name="connsiteY18" fmla="*/ 39180 h 6259020"/>
              <a:gd name="connsiteX19" fmla="*/ 10223511 w 12117505"/>
              <a:gd name="connsiteY19" fmla="*/ 25149 h 6259020"/>
              <a:gd name="connsiteX20" fmla="*/ 7599878 w 12117505"/>
              <a:gd name="connsiteY20" fmla="*/ 0 h 6259020"/>
              <a:gd name="connsiteX21" fmla="*/ 2695196 w 12117505"/>
              <a:gd name="connsiteY21" fmla="*/ 5448 h 6259020"/>
              <a:gd name="connsiteX0" fmla="*/ 2695196 w 12117505"/>
              <a:gd name="connsiteY0" fmla="*/ 5448 h 6259020"/>
              <a:gd name="connsiteX1" fmla="*/ 604999 w 12117505"/>
              <a:gd name="connsiteY1" fmla="*/ 37768 h 6259020"/>
              <a:gd name="connsiteX2" fmla="*/ 0 w 12117505"/>
              <a:gd name="connsiteY2" fmla="*/ 74946 h 6259020"/>
              <a:gd name="connsiteX3" fmla="*/ 0 w 12117505"/>
              <a:gd name="connsiteY3" fmla="*/ 833236 h 6259020"/>
              <a:gd name="connsiteX4" fmla="*/ 4597 w 12117505"/>
              <a:gd name="connsiteY4" fmla="*/ 833236 h 6259020"/>
              <a:gd name="connsiteX5" fmla="*/ 88972 w 12117505"/>
              <a:gd name="connsiteY5" fmla="*/ 3447938 h 6259020"/>
              <a:gd name="connsiteX6" fmla="*/ 148480 w 12117505"/>
              <a:gd name="connsiteY6" fmla="*/ 5854931 h 6259020"/>
              <a:gd name="connsiteX7" fmla="*/ 3319168 w 12117505"/>
              <a:gd name="connsiteY7" fmla="*/ 5857467 h 6259020"/>
              <a:gd name="connsiteX8" fmla="*/ 4308929 w 12117505"/>
              <a:gd name="connsiteY8" fmla="*/ 5850807 h 6259020"/>
              <a:gd name="connsiteX9" fmla="*/ 5308288 w 12117505"/>
              <a:gd name="connsiteY9" fmla="*/ 5861900 h 6259020"/>
              <a:gd name="connsiteX10" fmla="*/ 5903311 w 12117505"/>
              <a:gd name="connsiteY10" fmla="*/ 6259020 h 6259020"/>
              <a:gd name="connsiteX11" fmla="*/ 6358569 w 12117505"/>
              <a:gd name="connsiteY11" fmla="*/ 5841208 h 6259020"/>
              <a:gd name="connsiteX12" fmla="*/ 9098386 w 12117505"/>
              <a:gd name="connsiteY12" fmla="*/ 5835714 h 6259020"/>
              <a:gd name="connsiteX13" fmla="*/ 10007288 w 12117505"/>
              <a:gd name="connsiteY13" fmla="*/ 5838589 h 6259020"/>
              <a:gd name="connsiteX14" fmla="*/ 10927227 w 12117505"/>
              <a:gd name="connsiteY14" fmla="*/ 5846456 h 6259020"/>
              <a:gd name="connsiteX15" fmla="*/ 12085310 w 12117505"/>
              <a:gd name="connsiteY15" fmla="*/ 5845410 h 6259020"/>
              <a:gd name="connsiteX16" fmla="*/ 12063456 w 12117505"/>
              <a:gd name="connsiteY16" fmla="*/ 2545764 h 6259020"/>
              <a:gd name="connsiteX17" fmla="*/ 12054104 w 12117505"/>
              <a:gd name="connsiteY17" fmla="*/ 100403 h 6259020"/>
              <a:gd name="connsiteX18" fmla="*/ 11486459 w 12117505"/>
              <a:gd name="connsiteY18" fmla="*/ 39180 h 6259020"/>
              <a:gd name="connsiteX19" fmla="*/ 10223511 w 12117505"/>
              <a:gd name="connsiteY19" fmla="*/ 25149 h 6259020"/>
              <a:gd name="connsiteX20" fmla="*/ 7599878 w 12117505"/>
              <a:gd name="connsiteY20" fmla="*/ 0 h 6259020"/>
              <a:gd name="connsiteX21" fmla="*/ 2695196 w 12117505"/>
              <a:gd name="connsiteY21" fmla="*/ 5448 h 6259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117505" h="6259020">
                <a:moveTo>
                  <a:pt x="2695196" y="5448"/>
                </a:moveTo>
                <a:lnTo>
                  <a:pt x="604999" y="37768"/>
                </a:lnTo>
                <a:cubicBezTo>
                  <a:pt x="485777" y="44401"/>
                  <a:pt x="30881" y="27994"/>
                  <a:pt x="0" y="74946"/>
                </a:cubicBezTo>
                <a:lnTo>
                  <a:pt x="0" y="833236"/>
                </a:lnTo>
                <a:lnTo>
                  <a:pt x="4597" y="833236"/>
                </a:lnTo>
                <a:cubicBezTo>
                  <a:pt x="19426" y="1269020"/>
                  <a:pt x="64992" y="2610989"/>
                  <a:pt x="88972" y="3447938"/>
                </a:cubicBezTo>
                <a:cubicBezTo>
                  <a:pt x="105117" y="5555727"/>
                  <a:pt x="7283" y="5882511"/>
                  <a:pt x="148480" y="5854931"/>
                </a:cubicBezTo>
                <a:cubicBezTo>
                  <a:pt x="1104834" y="5841902"/>
                  <a:pt x="1937287" y="5880951"/>
                  <a:pt x="3319168" y="5857467"/>
                </a:cubicBezTo>
                <a:lnTo>
                  <a:pt x="4308929" y="5850807"/>
                </a:lnTo>
                <a:lnTo>
                  <a:pt x="5308288" y="5861900"/>
                </a:lnTo>
                <a:cubicBezTo>
                  <a:pt x="5547231" y="6002161"/>
                  <a:pt x="5692022" y="6126648"/>
                  <a:pt x="5903311" y="6259020"/>
                </a:cubicBezTo>
                <a:cubicBezTo>
                  <a:pt x="6036995" y="6157144"/>
                  <a:pt x="6233063" y="5970792"/>
                  <a:pt x="6358569" y="5841208"/>
                </a:cubicBezTo>
                <a:cubicBezTo>
                  <a:pt x="6445558" y="5838468"/>
                  <a:pt x="8737174" y="5842629"/>
                  <a:pt x="9098386" y="5835714"/>
                </a:cubicBezTo>
                <a:lnTo>
                  <a:pt x="10007288" y="5838589"/>
                </a:lnTo>
                <a:lnTo>
                  <a:pt x="10927227" y="5846456"/>
                </a:lnTo>
                <a:cubicBezTo>
                  <a:pt x="11284890" y="5836792"/>
                  <a:pt x="12058379" y="5889163"/>
                  <a:pt x="12085310" y="5845410"/>
                </a:cubicBezTo>
                <a:cubicBezTo>
                  <a:pt x="12123753" y="5639890"/>
                  <a:pt x="12050112" y="4331065"/>
                  <a:pt x="12063456" y="2545764"/>
                </a:cubicBezTo>
                <a:cubicBezTo>
                  <a:pt x="12111817" y="1464496"/>
                  <a:pt x="12159998" y="515808"/>
                  <a:pt x="12054104" y="100403"/>
                </a:cubicBezTo>
                <a:cubicBezTo>
                  <a:pt x="12029550" y="4082"/>
                  <a:pt x="11791558" y="51722"/>
                  <a:pt x="11486459" y="39180"/>
                </a:cubicBezTo>
                <a:cubicBezTo>
                  <a:pt x="11181360" y="26638"/>
                  <a:pt x="10644494" y="29826"/>
                  <a:pt x="10223511" y="25149"/>
                </a:cubicBezTo>
                <a:lnTo>
                  <a:pt x="7599878" y="0"/>
                </a:lnTo>
                <a:lnTo>
                  <a:pt x="2695196" y="5448"/>
                </a:lnTo>
                <a:close/>
              </a:path>
            </a:pathLst>
          </a:custGeom>
          <a:solidFill>
            <a:schemeClr val="bg1"/>
          </a:solidFill>
          <a:ln w="19050" cap="flat">
            <a:noFill/>
            <a:prstDash val="solid"/>
            <a:miter/>
          </a:ln>
        </p:spPr>
        <p:txBody>
          <a:bodyPr wrap="square" rtlCol="0" anchor="ctr">
            <a:noAutofit/>
          </a:bodyPr>
          <a:lstStyle/>
          <a:p>
            <a:endParaRPr lang="en-US"/>
          </a:p>
        </p:txBody>
      </p:sp>
      <p:sp>
        <p:nvSpPr>
          <p:cNvPr id="132" name="Freeform: Shape 131">
            <a:extLst>
              <a:ext uri="{FF2B5EF4-FFF2-40B4-BE49-F238E27FC236}">
                <a16:creationId xmlns:a16="http://schemas.microsoft.com/office/drawing/2014/main" id="{45D11A2A-27EA-453B-9A61-585A893F3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34722" y="1709836"/>
            <a:ext cx="4728955" cy="3344819"/>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196455 w 12114253"/>
              <a:gd name="connsiteY11" fmla="*/ 5908410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141474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236797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92239 w 12114253"/>
              <a:gd name="connsiteY11" fmla="*/ 5912762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3319168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13512"/>
              <a:gd name="connsiteY0" fmla="*/ 25991 h 6257002"/>
              <a:gd name="connsiteX1" fmla="*/ 304663 w 12113512"/>
              <a:gd name="connsiteY1" fmla="*/ 36752 h 6257002"/>
              <a:gd name="connsiteX2" fmla="*/ 0 w 12113512"/>
              <a:gd name="connsiteY2" fmla="*/ 73933 h 6257002"/>
              <a:gd name="connsiteX3" fmla="*/ 0 w 12113512"/>
              <a:gd name="connsiteY3" fmla="*/ 935137 h 6257002"/>
              <a:gd name="connsiteX4" fmla="*/ 4597 w 12113512"/>
              <a:gd name="connsiteY4" fmla="*/ 935137 h 6257002"/>
              <a:gd name="connsiteX5" fmla="*/ 88972 w 12113512"/>
              <a:gd name="connsiteY5" fmla="*/ 3549839 h 6257002"/>
              <a:gd name="connsiteX6" fmla="*/ 148480 w 12113512"/>
              <a:gd name="connsiteY6" fmla="*/ 5956832 h 6257002"/>
              <a:gd name="connsiteX7" fmla="*/ 3319168 w 12113512"/>
              <a:gd name="connsiteY7" fmla="*/ 5959368 h 6257002"/>
              <a:gd name="connsiteX8" fmla="*/ 4308929 w 12113512"/>
              <a:gd name="connsiteY8" fmla="*/ 5952708 h 6257002"/>
              <a:gd name="connsiteX9" fmla="*/ 5308288 w 12113512"/>
              <a:gd name="connsiteY9" fmla="*/ 5963801 h 6257002"/>
              <a:gd name="connsiteX10" fmla="*/ 5707509 w 12113512"/>
              <a:gd name="connsiteY10" fmla="*/ 6257002 h 6257002"/>
              <a:gd name="connsiteX11" fmla="*/ 6071394 w 12113512"/>
              <a:gd name="connsiteY11" fmla="*/ 5943105 h 6257002"/>
              <a:gd name="connsiteX12" fmla="*/ 9098386 w 12113512"/>
              <a:gd name="connsiteY12" fmla="*/ 5937615 h 6257002"/>
              <a:gd name="connsiteX13" fmla="*/ 10007288 w 12113512"/>
              <a:gd name="connsiteY13" fmla="*/ 5940490 h 6257002"/>
              <a:gd name="connsiteX14" fmla="*/ 10927227 w 12113512"/>
              <a:gd name="connsiteY14" fmla="*/ 5948357 h 6257002"/>
              <a:gd name="connsiteX15" fmla="*/ 12085310 w 12113512"/>
              <a:gd name="connsiteY15" fmla="*/ 5947311 h 6257002"/>
              <a:gd name="connsiteX16" fmla="*/ 12063456 w 12113512"/>
              <a:gd name="connsiteY16" fmla="*/ 2647665 h 6257002"/>
              <a:gd name="connsiteX17" fmla="*/ 12054104 w 12113512"/>
              <a:gd name="connsiteY17" fmla="*/ 202304 h 6257002"/>
              <a:gd name="connsiteX18" fmla="*/ 11486459 w 12113512"/>
              <a:gd name="connsiteY18" fmla="*/ 141081 h 6257002"/>
              <a:gd name="connsiteX19" fmla="*/ 10259313 w 12113512"/>
              <a:gd name="connsiteY19" fmla="*/ 127050 h 6257002"/>
              <a:gd name="connsiteX20" fmla="*/ 7599878 w 12113512"/>
              <a:gd name="connsiteY20" fmla="*/ 101901 h 6257002"/>
              <a:gd name="connsiteX21" fmla="*/ 1892744 w 12113512"/>
              <a:gd name="connsiteY21" fmla="*/ 25991 h 6257002"/>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59313 w 12117505"/>
              <a:gd name="connsiteY19" fmla="*/ 101059 h 6231011"/>
              <a:gd name="connsiteX20" fmla="*/ 7599878 w 12117505"/>
              <a:gd name="connsiteY20" fmla="*/ 75910 h 6231011"/>
              <a:gd name="connsiteX21" fmla="*/ 1892744 w 12117505"/>
              <a:gd name="connsiteY21" fmla="*/ 0 h 6231011"/>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23511 w 12117505"/>
              <a:gd name="connsiteY19" fmla="*/ 101059 h 6231011"/>
              <a:gd name="connsiteX20" fmla="*/ 7599878 w 12117505"/>
              <a:gd name="connsiteY20" fmla="*/ 75910 h 6231011"/>
              <a:gd name="connsiteX21" fmla="*/ 1892744 w 12117505"/>
              <a:gd name="connsiteY21" fmla="*/ 0 h 6231011"/>
              <a:gd name="connsiteX0" fmla="*/ 2161267 w 12117505"/>
              <a:gd name="connsiteY0" fmla="*/ 19141 h 6220250"/>
              <a:gd name="connsiteX1" fmla="*/ 304663 w 12117505"/>
              <a:gd name="connsiteY1" fmla="*/ 0 h 6220250"/>
              <a:gd name="connsiteX2" fmla="*/ 0 w 12117505"/>
              <a:gd name="connsiteY2" fmla="*/ 37181 h 6220250"/>
              <a:gd name="connsiteX3" fmla="*/ 0 w 12117505"/>
              <a:gd name="connsiteY3" fmla="*/ 898385 h 6220250"/>
              <a:gd name="connsiteX4" fmla="*/ 4597 w 12117505"/>
              <a:gd name="connsiteY4" fmla="*/ 898385 h 6220250"/>
              <a:gd name="connsiteX5" fmla="*/ 88972 w 12117505"/>
              <a:gd name="connsiteY5" fmla="*/ 3513087 h 6220250"/>
              <a:gd name="connsiteX6" fmla="*/ 148480 w 12117505"/>
              <a:gd name="connsiteY6" fmla="*/ 5920080 h 6220250"/>
              <a:gd name="connsiteX7" fmla="*/ 3319168 w 12117505"/>
              <a:gd name="connsiteY7" fmla="*/ 5922616 h 6220250"/>
              <a:gd name="connsiteX8" fmla="*/ 4308929 w 12117505"/>
              <a:gd name="connsiteY8" fmla="*/ 5915956 h 6220250"/>
              <a:gd name="connsiteX9" fmla="*/ 5308288 w 12117505"/>
              <a:gd name="connsiteY9" fmla="*/ 5927049 h 6220250"/>
              <a:gd name="connsiteX10" fmla="*/ 5707509 w 12117505"/>
              <a:gd name="connsiteY10" fmla="*/ 6220250 h 6220250"/>
              <a:gd name="connsiteX11" fmla="*/ 6071394 w 12117505"/>
              <a:gd name="connsiteY11" fmla="*/ 5906353 h 6220250"/>
              <a:gd name="connsiteX12" fmla="*/ 9098386 w 12117505"/>
              <a:gd name="connsiteY12" fmla="*/ 5900863 h 6220250"/>
              <a:gd name="connsiteX13" fmla="*/ 10007288 w 12117505"/>
              <a:gd name="connsiteY13" fmla="*/ 5903738 h 6220250"/>
              <a:gd name="connsiteX14" fmla="*/ 10927227 w 12117505"/>
              <a:gd name="connsiteY14" fmla="*/ 5911605 h 6220250"/>
              <a:gd name="connsiteX15" fmla="*/ 12085310 w 12117505"/>
              <a:gd name="connsiteY15" fmla="*/ 5910559 h 6220250"/>
              <a:gd name="connsiteX16" fmla="*/ 12063456 w 12117505"/>
              <a:gd name="connsiteY16" fmla="*/ 2610913 h 6220250"/>
              <a:gd name="connsiteX17" fmla="*/ 12054104 w 12117505"/>
              <a:gd name="connsiteY17" fmla="*/ 165552 h 6220250"/>
              <a:gd name="connsiteX18" fmla="*/ 11486459 w 12117505"/>
              <a:gd name="connsiteY18" fmla="*/ 104329 h 6220250"/>
              <a:gd name="connsiteX19" fmla="*/ 10223511 w 12117505"/>
              <a:gd name="connsiteY19" fmla="*/ 90298 h 6220250"/>
              <a:gd name="connsiteX20" fmla="*/ 7599878 w 12117505"/>
              <a:gd name="connsiteY20" fmla="*/ 65149 h 6220250"/>
              <a:gd name="connsiteX21" fmla="*/ 2161267 w 12117505"/>
              <a:gd name="connsiteY21" fmla="*/ 19141 h 6220250"/>
              <a:gd name="connsiteX0" fmla="*/ 2161267 w 12117505"/>
              <a:gd name="connsiteY0" fmla="*/ 19141 h 6220250"/>
              <a:gd name="connsiteX1" fmla="*/ 304663 w 12117505"/>
              <a:gd name="connsiteY1" fmla="*/ 0 h 6220250"/>
              <a:gd name="connsiteX2" fmla="*/ 0 w 12117505"/>
              <a:gd name="connsiteY2" fmla="*/ 140095 h 6220250"/>
              <a:gd name="connsiteX3" fmla="*/ 0 w 12117505"/>
              <a:gd name="connsiteY3" fmla="*/ 898385 h 6220250"/>
              <a:gd name="connsiteX4" fmla="*/ 4597 w 12117505"/>
              <a:gd name="connsiteY4" fmla="*/ 898385 h 6220250"/>
              <a:gd name="connsiteX5" fmla="*/ 88972 w 12117505"/>
              <a:gd name="connsiteY5" fmla="*/ 3513087 h 6220250"/>
              <a:gd name="connsiteX6" fmla="*/ 148480 w 12117505"/>
              <a:gd name="connsiteY6" fmla="*/ 5920080 h 6220250"/>
              <a:gd name="connsiteX7" fmla="*/ 3319168 w 12117505"/>
              <a:gd name="connsiteY7" fmla="*/ 5922616 h 6220250"/>
              <a:gd name="connsiteX8" fmla="*/ 4308929 w 12117505"/>
              <a:gd name="connsiteY8" fmla="*/ 5915956 h 6220250"/>
              <a:gd name="connsiteX9" fmla="*/ 5308288 w 12117505"/>
              <a:gd name="connsiteY9" fmla="*/ 5927049 h 6220250"/>
              <a:gd name="connsiteX10" fmla="*/ 5707509 w 12117505"/>
              <a:gd name="connsiteY10" fmla="*/ 6220250 h 6220250"/>
              <a:gd name="connsiteX11" fmla="*/ 6071394 w 12117505"/>
              <a:gd name="connsiteY11" fmla="*/ 5906353 h 6220250"/>
              <a:gd name="connsiteX12" fmla="*/ 9098386 w 12117505"/>
              <a:gd name="connsiteY12" fmla="*/ 5900863 h 6220250"/>
              <a:gd name="connsiteX13" fmla="*/ 10007288 w 12117505"/>
              <a:gd name="connsiteY13" fmla="*/ 5903738 h 6220250"/>
              <a:gd name="connsiteX14" fmla="*/ 10927227 w 12117505"/>
              <a:gd name="connsiteY14" fmla="*/ 5911605 h 6220250"/>
              <a:gd name="connsiteX15" fmla="*/ 12085310 w 12117505"/>
              <a:gd name="connsiteY15" fmla="*/ 5910559 h 6220250"/>
              <a:gd name="connsiteX16" fmla="*/ 12063456 w 12117505"/>
              <a:gd name="connsiteY16" fmla="*/ 2610913 h 6220250"/>
              <a:gd name="connsiteX17" fmla="*/ 12054104 w 12117505"/>
              <a:gd name="connsiteY17" fmla="*/ 165552 h 6220250"/>
              <a:gd name="connsiteX18" fmla="*/ 11486459 w 12117505"/>
              <a:gd name="connsiteY18" fmla="*/ 104329 h 6220250"/>
              <a:gd name="connsiteX19" fmla="*/ 10223511 w 12117505"/>
              <a:gd name="connsiteY19" fmla="*/ 90298 h 6220250"/>
              <a:gd name="connsiteX20" fmla="*/ 7599878 w 12117505"/>
              <a:gd name="connsiteY20" fmla="*/ 65149 h 6220250"/>
              <a:gd name="connsiteX21" fmla="*/ 2161267 w 12117505"/>
              <a:gd name="connsiteY21" fmla="*/ 19141 h 6220250"/>
              <a:gd name="connsiteX0" fmla="*/ 2161267 w 12117505"/>
              <a:gd name="connsiteY0" fmla="*/ 0 h 6201109"/>
              <a:gd name="connsiteX1" fmla="*/ 705111 w 12117505"/>
              <a:gd name="connsiteY1" fmla="*/ 15164 h 6201109"/>
              <a:gd name="connsiteX2" fmla="*/ 0 w 12117505"/>
              <a:gd name="connsiteY2" fmla="*/ 120954 h 6201109"/>
              <a:gd name="connsiteX3" fmla="*/ 0 w 12117505"/>
              <a:gd name="connsiteY3" fmla="*/ 879244 h 6201109"/>
              <a:gd name="connsiteX4" fmla="*/ 4597 w 12117505"/>
              <a:gd name="connsiteY4" fmla="*/ 879244 h 6201109"/>
              <a:gd name="connsiteX5" fmla="*/ 88972 w 12117505"/>
              <a:gd name="connsiteY5" fmla="*/ 3493946 h 6201109"/>
              <a:gd name="connsiteX6" fmla="*/ 148480 w 12117505"/>
              <a:gd name="connsiteY6" fmla="*/ 5900939 h 6201109"/>
              <a:gd name="connsiteX7" fmla="*/ 3319168 w 12117505"/>
              <a:gd name="connsiteY7" fmla="*/ 5903475 h 6201109"/>
              <a:gd name="connsiteX8" fmla="*/ 4308929 w 12117505"/>
              <a:gd name="connsiteY8" fmla="*/ 5896815 h 6201109"/>
              <a:gd name="connsiteX9" fmla="*/ 5308288 w 12117505"/>
              <a:gd name="connsiteY9" fmla="*/ 5907908 h 6201109"/>
              <a:gd name="connsiteX10" fmla="*/ 5707509 w 12117505"/>
              <a:gd name="connsiteY10" fmla="*/ 6201109 h 6201109"/>
              <a:gd name="connsiteX11" fmla="*/ 6071394 w 12117505"/>
              <a:gd name="connsiteY11" fmla="*/ 5887212 h 6201109"/>
              <a:gd name="connsiteX12" fmla="*/ 9098386 w 12117505"/>
              <a:gd name="connsiteY12" fmla="*/ 5881722 h 6201109"/>
              <a:gd name="connsiteX13" fmla="*/ 10007288 w 12117505"/>
              <a:gd name="connsiteY13" fmla="*/ 5884597 h 6201109"/>
              <a:gd name="connsiteX14" fmla="*/ 10927227 w 12117505"/>
              <a:gd name="connsiteY14" fmla="*/ 5892464 h 6201109"/>
              <a:gd name="connsiteX15" fmla="*/ 12085310 w 12117505"/>
              <a:gd name="connsiteY15" fmla="*/ 5891418 h 6201109"/>
              <a:gd name="connsiteX16" fmla="*/ 12063456 w 12117505"/>
              <a:gd name="connsiteY16" fmla="*/ 2591772 h 6201109"/>
              <a:gd name="connsiteX17" fmla="*/ 12054104 w 12117505"/>
              <a:gd name="connsiteY17" fmla="*/ 146411 h 6201109"/>
              <a:gd name="connsiteX18" fmla="*/ 11486459 w 12117505"/>
              <a:gd name="connsiteY18" fmla="*/ 85188 h 6201109"/>
              <a:gd name="connsiteX19" fmla="*/ 10223511 w 12117505"/>
              <a:gd name="connsiteY19" fmla="*/ 71157 h 6201109"/>
              <a:gd name="connsiteX20" fmla="*/ 7599878 w 12117505"/>
              <a:gd name="connsiteY20" fmla="*/ 46008 h 6201109"/>
              <a:gd name="connsiteX21" fmla="*/ 2161267 w 12117505"/>
              <a:gd name="connsiteY21" fmla="*/ 0 h 6201109"/>
              <a:gd name="connsiteX0" fmla="*/ 2695196 w 12117505"/>
              <a:gd name="connsiteY0" fmla="*/ 36292 h 6185945"/>
              <a:gd name="connsiteX1" fmla="*/ 705111 w 12117505"/>
              <a:gd name="connsiteY1" fmla="*/ 0 h 6185945"/>
              <a:gd name="connsiteX2" fmla="*/ 0 w 12117505"/>
              <a:gd name="connsiteY2" fmla="*/ 105790 h 6185945"/>
              <a:gd name="connsiteX3" fmla="*/ 0 w 12117505"/>
              <a:gd name="connsiteY3" fmla="*/ 864080 h 6185945"/>
              <a:gd name="connsiteX4" fmla="*/ 4597 w 12117505"/>
              <a:gd name="connsiteY4" fmla="*/ 864080 h 6185945"/>
              <a:gd name="connsiteX5" fmla="*/ 88972 w 12117505"/>
              <a:gd name="connsiteY5" fmla="*/ 3478782 h 6185945"/>
              <a:gd name="connsiteX6" fmla="*/ 148480 w 12117505"/>
              <a:gd name="connsiteY6" fmla="*/ 5885775 h 6185945"/>
              <a:gd name="connsiteX7" fmla="*/ 3319168 w 12117505"/>
              <a:gd name="connsiteY7" fmla="*/ 5888311 h 6185945"/>
              <a:gd name="connsiteX8" fmla="*/ 4308929 w 12117505"/>
              <a:gd name="connsiteY8" fmla="*/ 5881651 h 6185945"/>
              <a:gd name="connsiteX9" fmla="*/ 5308288 w 12117505"/>
              <a:gd name="connsiteY9" fmla="*/ 5892744 h 6185945"/>
              <a:gd name="connsiteX10" fmla="*/ 5707509 w 12117505"/>
              <a:gd name="connsiteY10" fmla="*/ 6185945 h 6185945"/>
              <a:gd name="connsiteX11" fmla="*/ 6071394 w 12117505"/>
              <a:gd name="connsiteY11" fmla="*/ 5872048 h 6185945"/>
              <a:gd name="connsiteX12" fmla="*/ 9098386 w 12117505"/>
              <a:gd name="connsiteY12" fmla="*/ 5866558 h 6185945"/>
              <a:gd name="connsiteX13" fmla="*/ 10007288 w 12117505"/>
              <a:gd name="connsiteY13" fmla="*/ 5869433 h 6185945"/>
              <a:gd name="connsiteX14" fmla="*/ 10927227 w 12117505"/>
              <a:gd name="connsiteY14" fmla="*/ 5877300 h 6185945"/>
              <a:gd name="connsiteX15" fmla="*/ 12085310 w 12117505"/>
              <a:gd name="connsiteY15" fmla="*/ 5876254 h 6185945"/>
              <a:gd name="connsiteX16" fmla="*/ 12063456 w 12117505"/>
              <a:gd name="connsiteY16" fmla="*/ 2576608 h 6185945"/>
              <a:gd name="connsiteX17" fmla="*/ 12054104 w 12117505"/>
              <a:gd name="connsiteY17" fmla="*/ 131247 h 6185945"/>
              <a:gd name="connsiteX18" fmla="*/ 11486459 w 12117505"/>
              <a:gd name="connsiteY18" fmla="*/ 70024 h 6185945"/>
              <a:gd name="connsiteX19" fmla="*/ 10223511 w 12117505"/>
              <a:gd name="connsiteY19" fmla="*/ 55993 h 6185945"/>
              <a:gd name="connsiteX20" fmla="*/ 7599878 w 12117505"/>
              <a:gd name="connsiteY20" fmla="*/ 30844 h 6185945"/>
              <a:gd name="connsiteX21" fmla="*/ 2695196 w 12117505"/>
              <a:gd name="connsiteY21" fmla="*/ 36292 h 6185945"/>
              <a:gd name="connsiteX0" fmla="*/ 2695196 w 12117505"/>
              <a:gd name="connsiteY0" fmla="*/ 5448 h 6155101"/>
              <a:gd name="connsiteX1" fmla="*/ 604999 w 12117505"/>
              <a:gd name="connsiteY1" fmla="*/ 37768 h 6155101"/>
              <a:gd name="connsiteX2" fmla="*/ 0 w 12117505"/>
              <a:gd name="connsiteY2" fmla="*/ 74946 h 6155101"/>
              <a:gd name="connsiteX3" fmla="*/ 0 w 12117505"/>
              <a:gd name="connsiteY3" fmla="*/ 833236 h 6155101"/>
              <a:gd name="connsiteX4" fmla="*/ 4597 w 12117505"/>
              <a:gd name="connsiteY4" fmla="*/ 833236 h 6155101"/>
              <a:gd name="connsiteX5" fmla="*/ 88972 w 12117505"/>
              <a:gd name="connsiteY5" fmla="*/ 3447938 h 6155101"/>
              <a:gd name="connsiteX6" fmla="*/ 148480 w 12117505"/>
              <a:gd name="connsiteY6" fmla="*/ 5854931 h 6155101"/>
              <a:gd name="connsiteX7" fmla="*/ 3319168 w 12117505"/>
              <a:gd name="connsiteY7" fmla="*/ 5857467 h 6155101"/>
              <a:gd name="connsiteX8" fmla="*/ 4308929 w 12117505"/>
              <a:gd name="connsiteY8" fmla="*/ 5850807 h 6155101"/>
              <a:gd name="connsiteX9" fmla="*/ 5308288 w 12117505"/>
              <a:gd name="connsiteY9" fmla="*/ 5861900 h 6155101"/>
              <a:gd name="connsiteX10" fmla="*/ 5707509 w 12117505"/>
              <a:gd name="connsiteY10" fmla="*/ 6155101 h 6155101"/>
              <a:gd name="connsiteX11" fmla="*/ 6071394 w 12117505"/>
              <a:gd name="connsiteY11" fmla="*/ 5841204 h 6155101"/>
              <a:gd name="connsiteX12" fmla="*/ 9098386 w 12117505"/>
              <a:gd name="connsiteY12" fmla="*/ 5835714 h 6155101"/>
              <a:gd name="connsiteX13" fmla="*/ 10007288 w 12117505"/>
              <a:gd name="connsiteY13" fmla="*/ 5838589 h 6155101"/>
              <a:gd name="connsiteX14" fmla="*/ 10927227 w 12117505"/>
              <a:gd name="connsiteY14" fmla="*/ 5846456 h 6155101"/>
              <a:gd name="connsiteX15" fmla="*/ 12085310 w 12117505"/>
              <a:gd name="connsiteY15" fmla="*/ 5845410 h 6155101"/>
              <a:gd name="connsiteX16" fmla="*/ 12063456 w 12117505"/>
              <a:gd name="connsiteY16" fmla="*/ 2545764 h 6155101"/>
              <a:gd name="connsiteX17" fmla="*/ 12054104 w 12117505"/>
              <a:gd name="connsiteY17" fmla="*/ 100403 h 6155101"/>
              <a:gd name="connsiteX18" fmla="*/ 11486459 w 12117505"/>
              <a:gd name="connsiteY18" fmla="*/ 39180 h 6155101"/>
              <a:gd name="connsiteX19" fmla="*/ 10223511 w 12117505"/>
              <a:gd name="connsiteY19" fmla="*/ 25149 h 6155101"/>
              <a:gd name="connsiteX20" fmla="*/ 7599878 w 12117505"/>
              <a:gd name="connsiteY20" fmla="*/ 0 h 6155101"/>
              <a:gd name="connsiteX21" fmla="*/ 2695196 w 12117505"/>
              <a:gd name="connsiteY21" fmla="*/ 5448 h 6155101"/>
              <a:gd name="connsiteX0" fmla="*/ 2695196 w 12117505"/>
              <a:gd name="connsiteY0" fmla="*/ 5448 h 6155101"/>
              <a:gd name="connsiteX1" fmla="*/ 604999 w 12117505"/>
              <a:gd name="connsiteY1" fmla="*/ 37768 h 6155101"/>
              <a:gd name="connsiteX2" fmla="*/ 0 w 12117505"/>
              <a:gd name="connsiteY2" fmla="*/ 74946 h 6155101"/>
              <a:gd name="connsiteX3" fmla="*/ 0 w 12117505"/>
              <a:gd name="connsiteY3" fmla="*/ 833236 h 6155101"/>
              <a:gd name="connsiteX4" fmla="*/ 4597 w 12117505"/>
              <a:gd name="connsiteY4" fmla="*/ 833236 h 6155101"/>
              <a:gd name="connsiteX5" fmla="*/ 88972 w 12117505"/>
              <a:gd name="connsiteY5" fmla="*/ 3447938 h 6155101"/>
              <a:gd name="connsiteX6" fmla="*/ 148480 w 12117505"/>
              <a:gd name="connsiteY6" fmla="*/ 5854931 h 6155101"/>
              <a:gd name="connsiteX7" fmla="*/ 3319168 w 12117505"/>
              <a:gd name="connsiteY7" fmla="*/ 5857467 h 6155101"/>
              <a:gd name="connsiteX8" fmla="*/ 4308929 w 12117505"/>
              <a:gd name="connsiteY8" fmla="*/ 5850807 h 6155101"/>
              <a:gd name="connsiteX9" fmla="*/ 5308288 w 12117505"/>
              <a:gd name="connsiteY9" fmla="*/ 5861900 h 6155101"/>
              <a:gd name="connsiteX10" fmla="*/ 5707509 w 12117505"/>
              <a:gd name="connsiteY10" fmla="*/ 6155101 h 6155101"/>
              <a:gd name="connsiteX11" fmla="*/ 6254140 w 12117505"/>
              <a:gd name="connsiteY11" fmla="*/ 5841204 h 6155101"/>
              <a:gd name="connsiteX12" fmla="*/ 9098386 w 12117505"/>
              <a:gd name="connsiteY12" fmla="*/ 5835714 h 6155101"/>
              <a:gd name="connsiteX13" fmla="*/ 10007288 w 12117505"/>
              <a:gd name="connsiteY13" fmla="*/ 5838589 h 6155101"/>
              <a:gd name="connsiteX14" fmla="*/ 10927227 w 12117505"/>
              <a:gd name="connsiteY14" fmla="*/ 5846456 h 6155101"/>
              <a:gd name="connsiteX15" fmla="*/ 12085310 w 12117505"/>
              <a:gd name="connsiteY15" fmla="*/ 5845410 h 6155101"/>
              <a:gd name="connsiteX16" fmla="*/ 12063456 w 12117505"/>
              <a:gd name="connsiteY16" fmla="*/ 2545764 h 6155101"/>
              <a:gd name="connsiteX17" fmla="*/ 12054104 w 12117505"/>
              <a:gd name="connsiteY17" fmla="*/ 100403 h 6155101"/>
              <a:gd name="connsiteX18" fmla="*/ 11486459 w 12117505"/>
              <a:gd name="connsiteY18" fmla="*/ 39180 h 6155101"/>
              <a:gd name="connsiteX19" fmla="*/ 10223511 w 12117505"/>
              <a:gd name="connsiteY19" fmla="*/ 25149 h 6155101"/>
              <a:gd name="connsiteX20" fmla="*/ 7599878 w 12117505"/>
              <a:gd name="connsiteY20" fmla="*/ 0 h 6155101"/>
              <a:gd name="connsiteX21" fmla="*/ 2695196 w 12117505"/>
              <a:gd name="connsiteY21" fmla="*/ 5448 h 6155101"/>
              <a:gd name="connsiteX0" fmla="*/ 2695196 w 12117505"/>
              <a:gd name="connsiteY0" fmla="*/ 5448 h 6210525"/>
              <a:gd name="connsiteX1" fmla="*/ 604999 w 12117505"/>
              <a:gd name="connsiteY1" fmla="*/ 37768 h 6210525"/>
              <a:gd name="connsiteX2" fmla="*/ 0 w 12117505"/>
              <a:gd name="connsiteY2" fmla="*/ 74946 h 6210525"/>
              <a:gd name="connsiteX3" fmla="*/ 0 w 12117505"/>
              <a:gd name="connsiteY3" fmla="*/ 833236 h 6210525"/>
              <a:gd name="connsiteX4" fmla="*/ 4597 w 12117505"/>
              <a:gd name="connsiteY4" fmla="*/ 833236 h 6210525"/>
              <a:gd name="connsiteX5" fmla="*/ 88972 w 12117505"/>
              <a:gd name="connsiteY5" fmla="*/ 3447938 h 6210525"/>
              <a:gd name="connsiteX6" fmla="*/ 148480 w 12117505"/>
              <a:gd name="connsiteY6" fmla="*/ 5854931 h 6210525"/>
              <a:gd name="connsiteX7" fmla="*/ 3319168 w 12117505"/>
              <a:gd name="connsiteY7" fmla="*/ 5857467 h 6210525"/>
              <a:gd name="connsiteX8" fmla="*/ 4308929 w 12117505"/>
              <a:gd name="connsiteY8" fmla="*/ 5850807 h 6210525"/>
              <a:gd name="connsiteX9" fmla="*/ 5308288 w 12117505"/>
              <a:gd name="connsiteY9" fmla="*/ 5861900 h 6210525"/>
              <a:gd name="connsiteX10" fmla="*/ 5877202 w 12117505"/>
              <a:gd name="connsiteY10" fmla="*/ 6210525 h 6210525"/>
              <a:gd name="connsiteX11" fmla="*/ 6254140 w 12117505"/>
              <a:gd name="connsiteY11" fmla="*/ 5841204 h 6210525"/>
              <a:gd name="connsiteX12" fmla="*/ 9098386 w 12117505"/>
              <a:gd name="connsiteY12" fmla="*/ 5835714 h 6210525"/>
              <a:gd name="connsiteX13" fmla="*/ 10007288 w 12117505"/>
              <a:gd name="connsiteY13" fmla="*/ 5838589 h 6210525"/>
              <a:gd name="connsiteX14" fmla="*/ 10927227 w 12117505"/>
              <a:gd name="connsiteY14" fmla="*/ 5846456 h 6210525"/>
              <a:gd name="connsiteX15" fmla="*/ 12085310 w 12117505"/>
              <a:gd name="connsiteY15" fmla="*/ 5845410 h 6210525"/>
              <a:gd name="connsiteX16" fmla="*/ 12063456 w 12117505"/>
              <a:gd name="connsiteY16" fmla="*/ 2545764 h 6210525"/>
              <a:gd name="connsiteX17" fmla="*/ 12054104 w 12117505"/>
              <a:gd name="connsiteY17" fmla="*/ 100403 h 6210525"/>
              <a:gd name="connsiteX18" fmla="*/ 11486459 w 12117505"/>
              <a:gd name="connsiteY18" fmla="*/ 39180 h 6210525"/>
              <a:gd name="connsiteX19" fmla="*/ 10223511 w 12117505"/>
              <a:gd name="connsiteY19" fmla="*/ 25149 h 6210525"/>
              <a:gd name="connsiteX20" fmla="*/ 7599878 w 12117505"/>
              <a:gd name="connsiteY20" fmla="*/ 0 h 6210525"/>
              <a:gd name="connsiteX21" fmla="*/ 2695196 w 12117505"/>
              <a:gd name="connsiteY21" fmla="*/ 5448 h 6210525"/>
              <a:gd name="connsiteX0" fmla="*/ 2695196 w 12117505"/>
              <a:gd name="connsiteY0" fmla="*/ 5448 h 6259020"/>
              <a:gd name="connsiteX1" fmla="*/ 604999 w 12117505"/>
              <a:gd name="connsiteY1" fmla="*/ 37768 h 6259020"/>
              <a:gd name="connsiteX2" fmla="*/ 0 w 12117505"/>
              <a:gd name="connsiteY2" fmla="*/ 74946 h 6259020"/>
              <a:gd name="connsiteX3" fmla="*/ 0 w 12117505"/>
              <a:gd name="connsiteY3" fmla="*/ 833236 h 6259020"/>
              <a:gd name="connsiteX4" fmla="*/ 4597 w 12117505"/>
              <a:gd name="connsiteY4" fmla="*/ 833236 h 6259020"/>
              <a:gd name="connsiteX5" fmla="*/ 88972 w 12117505"/>
              <a:gd name="connsiteY5" fmla="*/ 3447938 h 6259020"/>
              <a:gd name="connsiteX6" fmla="*/ 148480 w 12117505"/>
              <a:gd name="connsiteY6" fmla="*/ 5854931 h 6259020"/>
              <a:gd name="connsiteX7" fmla="*/ 3319168 w 12117505"/>
              <a:gd name="connsiteY7" fmla="*/ 5857467 h 6259020"/>
              <a:gd name="connsiteX8" fmla="*/ 4308929 w 12117505"/>
              <a:gd name="connsiteY8" fmla="*/ 5850807 h 6259020"/>
              <a:gd name="connsiteX9" fmla="*/ 5308288 w 12117505"/>
              <a:gd name="connsiteY9" fmla="*/ 5861900 h 6259020"/>
              <a:gd name="connsiteX10" fmla="*/ 5903311 w 12117505"/>
              <a:gd name="connsiteY10" fmla="*/ 6259020 h 6259020"/>
              <a:gd name="connsiteX11" fmla="*/ 6254140 w 12117505"/>
              <a:gd name="connsiteY11" fmla="*/ 5841204 h 6259020"/>
              <a:gd name="connsiteX12" fmla="*/ 9098386 w 12117505"/>
              <a:gd name="connsiteY12" fmla="*/ 5835714 h 6259020"/>
              <a:gd name="connsiteX13" fmla="*/ 10007288 w 12117505"/>
              <a:gd name="connsiteY13" fmla="*/ 5838589 h 6259020"/>
              <a:gd name="connsiteX14" fmla="*/ 10927227 w 12117505"/>
              <a:gd name="connsiteY14" fmla="*/ 5846456 h 6259020"/>
              <a:gd name="connsiteX15" fmla="*/ 12085310 w 12117505"/>
              <a:gd name="connsiteY15" fmla="*/ 5845410 h 6259020"/>
              <a:gd name="connsiteX16" fmla="*/ 12063456 w 12117505"/>
              <a:gd name="connsiteY16" fmla="*/ 2545764 h 6259020"/>
              <a:gd name="connsiteX17" fmla="*/ 12054104 w 12117505"/>
              <a:gd name="connsiteY17" fmla="*/ 100403 h 6259020"/>
              <a:gd name="connsiteX18" fmla="*/ 11486459 w 12117505"/>
              <a:gd name="connsiteY18" fmla="*/ 39180 h 6259020"/>
              <a:gd name="connsiteX19" fmla="*/ 10223511 w 12117505"/>
              <a:gd name="connsiteY19" fmla="*/ 25149 h 6259020"/>
              <a:gd name="connsiteX20" fmla="*/ 7599878 w 12117505"/>
              <a:gd name="connsiteY20" fmla="*/ 0 h 6259020"/>
              <a:gd name="connsiteX21" fmla="*/ 2695196 w 12117505"/>
              <a:gd name="connsiteY21" fmla="*/ 5448 h 6259020"/>
              <a:gd name="connsiteX0" fmla="*/ 2695196 w 12117505"/>
              <a:gd name="connsiteY0" fmla="*/ 5448 h 6259020"/>
              <a:gd name="connsiteX1" fmla="*/ 604999 w 12117505"/>
              <a:gd name="connsiteY1" fmla="*/ 37768 h 6259020"/>
              <a:gd name="connsiteX2" fmla="*/ 0 w 12117505"/>
              <a:gd name="connsiteY2" fmla="*/ 74946 h 6259020"/>
              <a:gd name="connsiteX3" fmla="*/ 0 w 12117505"/>
              <a:gd name="connsiteY3" fmla="*/ 833236 h 6259020"/>
              <a:gd name="connsiteX4" fmla="*/ 4597 w 12117505"/>
              <a:gd name="connsiteY4" fmla="*/ 833236 h 6259020"/>
              <a:gd name="connsiteX5" fmla="*/ 88972 w 12117505"/>
              <a:gd name="connsiteY5" fmla="*/ 3447938 h 6259020"/>
              <a:gd name="connsiteX6" fmla="*/ 148480 w 12117505"/>
              <a:gd name="connsiteY6" fmla="*/ 5854931 h 6259020"/>
              <a:gd name="connsiteX7" fmla="*/ 3319168 w 12117505"/>
              <a:gd name="connsiteY7" fmla="*/ 5857467 h 6259020"/>
              <a:gd name="connsiteX8" fmla="*/ 4308929 w 12117505"/>
              <a:gd name="connsiteY8" fmla="*/ 5850807 h 6259020"/>
              <a:gd name="connsiteX9" fmla="*/ 5308288 w 12117505"/>
              <a:gd name="connsiteY9" fmla="*/ 5861900 h 6259020"/>
              <a:gd name="connsiteX10" fmla="*/ 5903311 w 12117505"/>
              <a:gd name="connsiteY10" fmla="*/ 6259020 h 6259020"/>
              <a:gd name="connsiteX11" fmla="*/ 6358569 w 12117505"/>
              <a:gd name="connsiteY11" fmla="*/ 5841208 h 6259020"/>
              <a:gd name="connsiteX12" fmla="*/ 9098386 w 12117505"/>
              <a:gd name="connsiteY12" fmla="*/ 5835714 h 6259020"/>
              <a:gd name="connsiteX13" fmla="*/ 10007288 w 12117505"/>
              <a:gd name="connsiteY13" fmla="*/ 5838589 h 6259020"/>
              <a:gd name="connsiteX14" fmla="*/ 10927227 w 12117505"/>
              <a:gd name="connsiteY14" fmla="*/ 5846456 h 6259020"/>
              <a:gd name="connsiteX15" fmla="*/ 12085310 w 12117505"/>
              <a:gd name="connsiteY15" fmla="*/ 5845410 h 6259020"/>
              <a:gd name="connsiteX16" fmla="*/ 12063456 w 12117505"/>
              <a:gd name="connsiteY16" fmla="*/ 2545764 h 6259020"/>
              <a:gd name="connsiteX17" fmla="*/ 12054104 w 12117505"/>
              <a:gd name="connsiteY17" fmla="*/ 100403 h 6259020"/>
              <a:gd name="connsiteX18" fmla="*/ 11486459 w 12117505"/>
              <a:gd name="connsiteY18" fmla="*/ 39180 h 6259020"/>
              <a:gd name="connsiteX19" fmla="*/ 10223511 w 12117505"/>
              <a:gd name="connsiteY19" fmla="*/ 25149 h 6259020"/>
              <a:gd name="connsiteX20" fmla="*/ 7599878 w 12117505"/>
              <a:gd name="connsiteY20" fmla="*/ 0 h 6259020"/>
              <a:gd name="connsiteX21" fmla="*/ 2695196 w 12117505"/>
              <a:gd name="connsiteY21" fmla="*/ 5448 h 6259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117505" h="6259020">
                <a:moveTo>
                  <a:pt x="2695196" y="5448"/>
                </a:moveTo>
                <a:lnTo>
                  <a:pt x="604999" y="37768"/>
                </a:lnTo>
                <a:cubicBezTo>
                  <a:pt x="485777" y="44401"/>
                  <a:pt x="30881" y="27994"/>
                  <a:pt x="0" y="74946"/>
                </a:cubicBezTo>
                <a:lnTo>
                  <a:pt x="0" y="833236"/>
                </a:lnTo>
                <a:lnTo>
                  <a:pt x="4597" y="833236"/>
                </a:lnTo>
                <a:cubicBezTo>
                  <a:pt x="19426" y="1269020"/>
                  <a:pt x="64992" y="2610989"/>
                  <a:pt x="88972" y="3447938"/>
                </a:cubicBezTo>
                <a:cubicBezTo>
                  <a:pt x="105117" y="5555727"/>
                  <a:pt x="7283" y="5882511"/>
                  <a:pt x="148480" y="5854931"/>
                </a:cubicBezTo>
                <a:cubicBezTo>
                  <a:pt x="1104834" y="5841902"/>
                  <a:pt x="1937287" y="5880951"/>
                  <a:pt x="3319168" y="5857467"/>
                </a:cubicBezTo>
                <a:lnTo>
                  <a:pt x="4308929" y="5850807"/>
                </a:lnTo>
                <a:lnTo>
                  <a:pt x="5308288" y="5861900"/>
                </a:lnTo>
                <a:cubicBezTo>
                  <a:pt x="5547231" y="6002161"/>
                  <a:pt x="5692022" y="6126648"/>
                  <a:pt x="5903311" y="6259020"/>
                </a:cubicBezTo>
                <a:cubicBezTo>
                  <a:pt x="6036995" y="6157144"/>
                  <a:pt x="6233063" y="5970792"/>
                  <a:pt x="6358569" y="5841208"/>
                </a:cubicBezTo>
                <a:cubicBezTo>
                  <a:pt x="6445558" y="5838468"/>
                  <a:pt x="8737174" y="5842629"/>
                  <a:pt x="9098386" y="5835714"/>
                </a:cubicBezTo>
                <a:lnTo>
                  <a:pt x="10007288" y="5838589"/>
                </a:lnTo>
                <a:lnTo>
                  <a:pt x="10927227" y="5846456"/>
                </a:lnTo>
                <a:cubicBezTo>
                  <a:pt x="11284890" y="5836792"/>
                  <a:pt x="12058379" y="5889163"/>
                  <a:pt x="12085310" y="5845410"/>
                </a:cubicBezTo>
                <a:cubicBezTo>
                  <a:pt x="12123753" y="5639890"/>
                  <a:pt x="12050112" y="4331065"/>
                  <a:pt x="12063456" y="2545764"/>
                </a:cubicBezTo>
                <a:cubicBezTo>
                  <a:pt x="12111817" y="1464496"/>
                  <a:pt x="12159998" y="515808"/>
                  <a:pt x="12054104" y="100403"/>
                </a:cubicBezTo>
                <a:cubicBezTo>
                  <a:pt x="12029550" y="4082"/>
                  <a:pt x="11791558" y="51722"/>
                  <a:pt x="11486459" y="39180"/>
                </a:cubicBezTo>
                <a:cubicBezTo>
                  <a:pt x="11181360" y="26638"/>
                  <a:pt x="10644494" y="29826"/>
                  <a:pt x="10223511" y="25149"/>
                </a:cubicBezTo>
                <a:lnTo>
                  <a:pt x="7599878" y="0"/>
                </a:lnTo>
                <a:lnTo>
                  <a:pt x="2695196" y="5448"/>
                </a:lnTo>
                <a:close/>
              </a:path>
            </a:pathLst>
          </a:custGeom>
          <a:noFill/>
          <a:ln w="19050" cap="flat">
            <a:solidFill>
              <a:schemeClr val="tx1"/>
            </a:solid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0EBCBEE4-CEC8-26B9-CC31-6EAED817A98B}"/>
              </a:ext>
            </a:extLst>
          </p:cNvPr>
          <p:cNvSpPr>
            <a:spLocks noGrp="1"/>
          </p:cNvSpPr>
          <p:nvPr>
            <p:ph type="title"/>
          </p:nvPr>
        </p:nvSpPr>
        <p:spPr>
          <a:xfrm>
            <a:off x="527919" y="1067908"/>
            <a:ext cx="3164081" cy="4725802"/>
          </a:xfrm>
        </p:spPr>
        <p:txBody>
          <a:bodyPr vert="horz" lIns="91440" tIns="45720" rIns="91440" bIns="45720" rtlCol="0" anchor="b">
            <a:noAutofit/>
          </a:bodyPr>
          <a:lstStyle/>
          <a:p>
            <a:pPr algn="ctr">
              <a:lnSpc>
                <a:spcPct val="90000"/>
              </a:lnSpc>
            </a:pPr>
            <a:r>
              <a:rPr lang="en-US" sz="1800">
                <a:latin typeface="Times New Roman"/>
                <a:cs typeface="Times New Roman"/>
              </a:rPr>
              <a:t>Pearls </a:t>
            </a:r>
            <a:r>
              <a:rPr lang="en-US" sz="1800" b="0">
                <a:latin typeface="Times New Roman"/>
                <a:cs typeface="Times New Roman"/>
              </a:rPr>
              <a:t>are concentric-zonal formations of the mineral aragonite and organic matter </a:t>
            </a:r>
            <a:r>
              <a:rPr lang="en-US" sz="1800" b="0" err="1">
                <a:latin typeface="Times New Roman"/>
                <a:cs typeface="Times New Roman"/>
              </a:rPr>
              <a:t>conchioline</a:t>
            </a:r>
            <a:r>
              <a:rPr lang="en-US" sz="1800" b="0">
                <a:latin typeface="Times New Roman"/>
                <a:cs typeface="Times New Roman"/>
              </a:rPr>
              <a:t> substances of foreign objects (irritants) in the shell of some marine and freshwater </a:t>
            </a:r>
            <a:r>
              <a:rPr lang="en-US" sz="1800" b="0" err="1">
                <a:latin typeface="Times New Roman"/>
                <a:cs typeface="Times New Roman"/>
              </a:rPr>
              <a:t>molluscs</a:t>
            </a:r>
            <a:r>
              <a:rPr lang="en-US" sz="1800" b="0">
                <a:latin typeface="Times New Roman"/>
                <a:cs typeface="Times New Roman"/>
              </a:rPr>
              <a:t> (also in oysters, pearl oysters and </a:t>
            </a:r>
            <a:r>
              <a:rPr lang="en-US" sz="1800" b="0" err="1">
                <a:latin typeface="Times New Roman"/>
                <a:cs typeface="Times New Roman"/>
              </a:rPr>
              <a:t>mussells</a:t>
            </a:r>
            <a:r>
              <a:rPr lang="en-US" sz="1800" b="0">
                <a:latin typeface="Times New Roman"/>
                <a:cs typeface="Times New Roman"/>
              </a:rPr>
              <a:t>). The mollusk </a:t>
            </a:r>
            <a:r>
              <a:rPr lang="en-US" sz="1800" b="0" err="1">
                <a:latin typeface="Times New Roman"/>
                <a:cs typeface="Times New Roman"/>
              </a:rPr>
              <a:t>isolalates</a:t>
            </a:r>
            <a:r>
              <a:rPr lang="en-US" sz="1800" b="0">
                <a:latin typeface="Times New Roman"/>
                <a:cs typeface="Times New Roman"/>
              </a:rPr>
              <a:t> the irritant, wrapping it in a special substance that is secreted by the epithelial cells of the animal, in the process of which a pearl is formed.</a:t>
            </a:r>
          </a:p>
        </p:txBody>
      </p:sp>
      <p:pic>
        <p:nvPicPr>
          <p:cNvPr id="8" name="Picture Placeholder 7" descr="A pile of white pearls&#10;&#10;Description automatically generated">
            <a:extLst>
              <a:ext uri="{FF2B5EF4-FFF2-40B4-BE49-F238E27FC236}">
                <a16:creationId xmlns:a16="http://schemas.microsoft.com/office/drawing/2014/main" id="{ECF0114F-D31C-B85B-A1B1-46BBFCC98CDD}"/>
              </a:ext>
            </a:extLst>
          </p:cNvPr>
          <p:cNvPicPr>
            <a:picLocks noGrp="1" noChangeAspect="1"/>
          </p:cNvPicPr>
          <p:nvPr>
            <p:ph type="pic" idx="1"/>
          </p:nvPr>
        </p:nvPicPr>
        <p:blipFill>
          <a:blip r:embed="rId2"/>
          <a:srcRect l="18180" r="18180"/>
          <a:stretch/>
        </p:blipFill>
        <p:spPr>
          <a:xfrm>
            <a:off x="4191486" y="914581"/>
            <a:ext cx="4563912" cy="4804872"/>
          </a:xfrm>
          <a:prstGeom prst="rect">
            <a:avLst/>
          </a:prstGeom>
        </p:spPr>
      </p:pic>
      <p:sp>
        <p:nvSpPr>
          <p:cNvPr id="4" name="Text Placeholder 3">
            <a:extLst>
              <a:ext uri="{FF2B5EF4-FFF2-40B4-BE49-F238E27FC236}">
                <a16:creationId xmlns:a16="http://schemas.microsoft.com/office/drawing/2014/main" id="{E642F537-4736-1E21-47DC-33C2C5EB4CAE}"/>
              </a:ext>
            </a:extLst>
          </p:cNvPr>
          <p:cNvSpPr>
            <a:spLocks noGrp="1"/>
          </p:cNvSpPr>
          <p:nvPr>
            <p:ph type="body" sz="half" idx="2"/>
          </p:nvPr>
        </p:nvSpPr>
        <p:spPr>
          <a:xfrm flipV="1">
            <a:off x="3515786" y="5858645"/>
            <a:ext cx="63233" cy="106773"/>
          </a:xfrm>
        </p:spPr>
        <p:txBody>
          <a:bodyPr>
            <a:normAutofit fontScale="25000" lnSpcReduction="20000"/>
          </a:bodyPr>
          <a:lstStyle/>
          <a:p>
            <a:endParaRPr lang="en-US"/>
          </a:p>
        </p:txBody>
      </p:sp>
    </p:spTree>
    <p:extLst>
      <p:ext uri="{BB962C8B-B14F-4D97-AF65-F5344CB8AC3E}">
        <p14:creationId xmlns:p14="http://schemas.microsoft.com/office/powerpoint/2010/main" val="28773484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F4F49-C62A-2086-AD71-8C67FA551F2E}"/>
              </a:ext>
            </a:extLst>
          </p:cNvPr>
          <p:cNvSpPr>
            <a:spLocks noGrp="1"/>
          </p:cNvSpPr>
          <p:nvPr>
            <p:ph type="title"/>
          </p:nvPr>
        </p:nvSpPr>
        <p:spPr>
          <a:xfrm>
            <a:off x="629841" y="615920"/>
            <a:ext cx="2949178" cy="1101171"/>
          </a:xfrm>
        </p:spPr>
        <p:txBody>
          <a:bodyPr>
            <a:normAutofit fontScale="90000"/>
          </a:bodyPr>
          <a:lstStyle/>
          <a:p>
            <a:r>
              <a:rPr lang="en-US" sz="1800">
                <a:latin typeface="Times New Roman"/>
                <a:cs typeface="Times New Roman"/>
              </a:rPr>
              <a:t>The following varieties are distinguished among pearls:</a:t>
            </a:r>
            <a:br>
              <a:rPr lang="en-US" sz="1800">
                <a:latin typeface="Times New Roman"/>
                <a:cs typeface="Times New Roman"/>
              </a:rPr>
            </a:br>
            <a:endParaRPr lang="en-US" sz="1800" b="0"/>
          </a:p>
        </p:txBody>
      </p:sp>
      <p:pic>
        <p:nvPicPr>
          <p:cNvPr id="5" name="Picture Placeholder 4" descr="A chart of different types of pearls&#10;&#10;Description automatically generated">
            <a:extLst>
              <a:ext uri="{FF2B5EF4-FFF2-40B4-BE49-F238E27FC236}">
                <a16:creationId xmlns:a16="http://schemas.microsoft.com/office/drawing/2014/main" id="{64C972CA-9B8F-79D7-5B03-B8F467AEBE0C}"/>
              </a:ext>
            </a:extLst>
          </p:cNvPr>
          <p:cNvPicPr>
            <a:picLocks noGrp="1" noChangeAspect="1"/>
          </p:cNvPicPr>
          <p:nvPr>
            <p:ph type="pic" idx="1"/>
          </p:nvPr>
        </p:nvPicPr>
        <p:blipFill>
          <a:blip r:embed="rId2"/>
          <a:srcRect t="6200" b="6200"/>
          <a:stretch/>
        </p:blipFill>
        <p:spPr>
          <a:xfrm>
            <a:off x="3701201" y="790897"/>
            <a:ext cx="4815340" cy="5059815"/>
          </a:xfrm>
        </p:spPr>
      </p:pic>
      <p:sp>
        <p:nvSpPr>
          <p:cNvPr id="4" name="Text Placeholder 3">
            <a:extLst>
              <a:ext uri="{FF2B5EF4-FFF2-40B4-BE49-F238E27FC236}">
                <a16:creationId xmlns:a16="http://schemas.microsoft.com/office/drawing/2014/main" id="{CA49B9D3-A777-54F1-8DA2-E3563281B1A5}"/>
              </a:ext>
            </a:extLst>
          </p:cNvPr>
          <p:cNvSpPr>
            <a:spLocks noGrp="1"/>
          </p:cNvSpPr>
          <p:nvPr>
            <p:ph type="body" sz="half" idx="2"/>
          </p:nvPr>
        </p:nvSpPr>
        <p:spPr>
          <a:xfrm>
            <a:off x="350557" y="1434795"/>
            <a:ext cx="3228462" cy="4692790"/>
          </a:xfrm>
        </p:spPr>
        <p:txBody>
          <a:bodyPr vert="horz" lIns="91440" tIns="45720" rIns="91440" bIns="45720" rtlCol="0" anchor="t">
            <a:noAutofit/>
          </a:bodyPr>
          <a:lstStyle/>
          <a:p>
            <a:pPr marL="285750" indent="-285750">
              <a:buFont typeface="Calibri"/>
              <a:buChar char="-"/>
            </a:pPr>
            <a:r>
              <a:rPr lang="en-US" sz="1800" b="0">
                <a:latin typeface="Times New Roman"/>
                <a:cs typeface="Times New Roman"/>
              </a:rPr>
              <a:t>by origin: </a:t>
            </a:r>
            <a:endParaRPr lang="en-US" sz="1800">
              <a:latin typeface="The Hand"/>
              <a:cs typeface="Times New Roman"/>
            </a:endParaRPr>
          </a:p>
          <a:p>
            <a:r>
              <a:rPr lang="en-US" sz="1800" b="0">
                <a:latin typeface="Times New Roman"/>
                <a:cs typeface="Times New Roman"/>
              </a:rPr>
              <a:t>a) natural; </a:t>
            </a:r>
            <a:endParaRPr lang="en-US" sz="1800"/>
          </a:p>
          <a:p>
            <a:r>
              <a:rPr lang="en-US" sz="1800" b="0">
                <a:latin typeface="Times New Roman"/>
                <a:cs typeface="Times New Roman"/>
              </a:rPr>
              <a:t>b) cultivated.</a:t>
            </a:r>
          </a:p>
          <a:p>
            <a:r>
              <a:rPr lang="en-US" sz="1800" b="0">
                <a:latin typeface="Times New Roman"/>
                <a:cs typeface="Times New Roman"/>
              </a:rPr>
              <a:t> </a:t>
            </a:r>
            <a:r>
              <a:rPr lang="en-US" sz="1800">
                <a:latin typeface="Times New Roman"/>
                <a:cs typeface="Times New Roman"/>
              </a:rPr>
              <a:t>Pearls</a:t>
            </a:r>
            <a:r>
              <a:rPr lang="en-US" sz="1800" b="0">
                <a:latin typeface="Times New Roman"/>
                <a:cs typeface="Times New Roman"/>
              </a:rPr>
              <a:t> that have formed in a mollusk without human intervention are called natural.        </a:t>
            </a:r>
            <a:endParaRPr lang="en-US" sz="1800">
              <a:latin typeface="The Hand"/>
              <a:cs typeface="Times New Roman"/>
            </a:endParaRPr>
          </a:p>
          <a:p>
            <a:r>
              <a:rPr lang="en-US" sz="1800" b="0">
                <a:latin typeface="Times New Roman"/>
                <a:cs typeface="Times New Roman"/>
              </a:rPr>
              <a:t> </a:t>
            </a:r>
            <a:r>
              <a:rPr lang="en-US" sz="1800">
                <a:latin typeface="Times New Roman"/>
                <a:cs typeface="Times New Roman"/>
              </a:rPr>
              <a:t>Pearls</a:t>
            </a:r>
            <a:r>
              <a:rPr lang="en-US" sz="1800" b="0">
                <a:latin typeface="Times New Roman"/>
                <a:cs typeface="Times New Roman"/>
              </a:rPr>
              <a:t> that have been formed with help of man are called cultured.</a:t>
            </a:r>
            <a:endParaRPr lang="en-US" sz="1800"/>
          </a:p>
          <a:p>
            <a:pPr marL="285750" indent="-285750">
              <a:buFont typeface="Calibri"/>
              <a:buChar char="-"/>
            </a:pPr>
            <a:r>
              <a:rPr lang="en-US" sz="1800" b="0">
                <a:latin typeface="Times New Roman"/>
                <a:cs typeface="Times New Roman"/>
              </a:rPr>
              <a:t>according to their habitat, pearls are divided into:</a:t>
            </a:r>
          </a:p>
          <a:p>
            <a:r>
              <a:rPr lang="en-US" sz="1800" b="0">
                <a:latin typeface="Times New Roman"/>
                <a:cs typeface="Times New Roman"/>
              </a:rPr>
              <a:t>a) marine;</a:t>
            </a:r>
          </a:p>
          <a:p>
            <a:r>
              <a:rPr lang="en-US" sz="1800" b="0">
                <a:latin typeface="Times New Roman"/>
                <a:cs typeface="Times New Roman"/>
              </a:rPr>
              <a:t>b) freshwater.</a:t>
            </a:r>
          </a:p>
          <a:p>
            <a:pPr marL="342900" indent="-342900">
              <a:buFont typeface="Calibri"/>
              <a:buChar char="-"/>
            </a:pPr>
            <a:endParaRPr lang="en-US" sz="1800" b="0">
              <a:latin typeface="Times New Roman"/>
              <a:cs typeface="Times New Roman"/>
            </a:endParaRPr>
          </a:p>
          <a:p>
            <a:pPr marL="285750" indent="-285750">
              <a:buFont typeface="Calibri"/>
              <a:buChar char="-"/>
            </a:pPr>
            <a:endParaRPr lang="en-US" sz="1600" b="0">
              <a:latin typeface="Times New Roman"/>
              <a:cs typeface="Times New Roman"/>
            </a:endParaRPr>
          </a:p>
        </p:txBody>
      </p:sp>
    </p:spTree>
    <p:extLst>
      <p:ext uri="{BB962C8B-B14F-4D97-AF65-F5344CB8AC3E}">
        <p14:creationId xmlns:p14="http://schemas.microsoft.com/office/powerpoint/2010/main" val="24285884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6544EF42-87F9-4466-8124-7328D49A2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8B2243-2980-0055-16ED-3341AADB89CD}"/>
              </a:ext>
            </a:extLst>
          </p:cNvPr>
          <p:cNvSpPr>
            <a:spLocks noGrp="1"/>
          </p:cNvSpPr>
          <p:nvPr>
            <p:ph type="title"/>
          </p:nvPr>
        </p:nvSpPr>
        <p:spPr>
          <a:xfrm>
            <a:off x="600783" y="-84071"/>
            <a:ext cx="7942434" cy="1070195"/>
          </a:xfrm>
        </p:spPr>
        <p:txBody>
          <a:bodyPr>
            <a:normAutofit/>
          </a:bodyPr>
          <a:lstStyle/>
          <a:p>
            <a:pPr algn="ctr">
              <a:lnSpc>
                <a:spcPct val="90000"/>
              </a:lnSpc>
            </a:pPr>
            <a:r>
              <a:rPr lang="en-US" sz="2800">
                <a:latin typeface="Times New Roman"/>
                <a:cs typeface="Times New Roman"/>
              </a:rPr>
              <a:t>Habitats of </a:t>
            </a:r>
            <a:r>
              <a:rPr lang="en-US" sz="2800" err="1">
                <a:latin typeface="Times New Roman"/>
                <a:cs typeface="Times New Roman"/>
              </a:rPr>
              <a:t>molluscs</a:t>
            </a:r>
            <a:r>
              <a:rPr lang="en-US" sz="2800">
                <a:latin typeface="Times New Roman"/>
                <a:cs typeface="Times New Roman"/>
              </a:rPr>
              <a:t> that produce pearls Marine natural</a:t>
            </a:r>
            <a:endParaRPr lang="en-US" sz="2800"/>
          </a:p>
        </p:txBody>
      </p:sp>
      <p:pic>
        <p:nvPicPr>
          <p:cNvPr id="5" name="Picture 4" descr="Metallic marble">
            <a:extLst>
              <a:ext uri="{FF2B5EF4-FFF2-40B4-BE49-F238E27FC236}">
                <a16:creationId xmlns:a16="http://schemas.microsoft.com/office/drawing/2014/main" id="{112032E5-FF09-AAE1-843C-392C8FC4133B}"/>
              </a:ext>
            </a:extLst>
          </p:cNvPr>
          <p:cNvPicPr>
            <a:picLocks noChangeAspect="1"/>
          </p:cNvPicPr>
          <p:nvPr/>
        </p:nvPicPr>
        <p:blipFill>
          <a:blip r:embed="rId2"/>
          <a:srcRect l="21293" r="22934" b="3"/>
          <a:stretch/>
        </p:blipFill>
        <p:spPr>
          <a:xfrm>
            <a:off x="754246" y="2418799"/>
            <a:ext cx="3047430" cy="3647107"/>
          </a:xfrm>
          <a:custGeom>
            <a:avLst/>
            <a:gdLst/>
            <a:ahLst/>
            <a:cxnLst/>
            <a:rect l="l" t="t" r="r" b="b"/>
            <a:pathLst>
              <a:path w="7503702" h="6405387">
                <a:moveTo>
                  <a:pt x="526155" y="35"/>
                </a:moveTo>
                <a:cubicBezTo>
                  <a:pt x="696890" y="424"/>
                  <a:pt x="910822" y="4062"/>
                  <a:pt x="1101865" y="9135"/>
                </a:cubicBezTo>
                <a:lnTo>
                  <a:pt x="6538681" y="39665"/>
                </a:lnTo>
                <a:lnTo>
                  <a:pt x="7503702" y="68449"/>
                </a:lnTo>
                <a:lnTo>
                  <a:pt x="7503702" y="6373015"/>
                </a:lnTo>
                <a:lnTo>
                  <a:pt x="7349407" y="6372590"/>
                </a:lnTo>
                <a:cubicBezTo>
                  <a:pt x="5503660" y="6369608"/>
                  <a:pt x="2945004" y="6405387"/>
                  <a:pt x="1220576" y="6405387"/>
                </a:cubicBezTo>
                <a:cubicBezTo>
                  <a:pt x="732036" y="6374856"/>
                  <a:pt x="383078" y="6405388"/>
                  <a:pt x="48079" y="6374856"/>
                </a:cubicBezTo>
                <a:cubicBezTo>
                  <a:pt x="-54281" y="4308922"/>
                  <a:pt x="24815" y="1433916"/>
                  <a:pt x="117871" y="131259"/>
                </a:cubicBezTo>
                <a:cubicBezTo>
                  <a:pt x="125872" y="-28778"/>
                  <a:pt x="119241" y="23587"/>
                  <a:pt x="279761" y="3233"/>
                </a:cubicBezTo>
                <a:cubicBezTo>
                  <a:pt x="336825" y="737"/>
                  <a:pt x="423715" y="-199"/>
                  <a:pt x="526155" y="35"/>
                </a:cubicBezTo>
                <a:close/>
              </a:path>
            </a:pathLst>
          </a:custGeom>
        </p:spPr>
      </p:pic>
      <p:sp>
        <p:nvSpPr>
          <p:cNvPr id="47" name="Freeform: Shape 46">
            <a:extLst>
              <a:ext uri="{FF2B5EF4-FFF2-40B4-BE49-F238E27FC236}">
                <a16:creationId xmlns:a16="http://schemas.microsoft.com/office/drawing/2014/main" id="{99B7B539-E79B-44C5-8319-9CE01F87F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54248" y="2426051"/>
            <a:ext cx="3047428" cy="3647106"/>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0682" h="6405386">
                <a:moveTo>
                  <a:pt x="7142118" y="6405352"/>
                </a:moveTo>
                <a:cubicBezTo>
                  <a:pt x="6967357" y="6404963"/>
                  <a:pt x="6748379" y="6401325"/>
                  <a:pt x="6552830" y="6396252"/>
                </a:cubicBezTo>
                <a:lnTo>
                  <a:pt x="987782" y="6365722"/>
                </a:lnTo>
                <a:lnTo>
                  <a:pt x="0" y="6336938"/>
                </a:lnTo>
                <a:lnTo>
                  <a:pt x="0" y="32372"/>
                </a:lnTo>
                <a:lnTo>
                  <a:pt x="157934" y="32797"/>
                </a:lnTo>
                <a:cubicBezTo>
                  <a:pt x="2047215" y="35779"/>
                  <a:pt x="4666218" y="0"/>
                  <a:pt x="6431319" y="0"/>
                </a:cubicBezTo>
                <a:cubicBezTo>
                  <a:pt x="6931382" y="30531"/>
                  <a:pt x="7288570" y="-1"/>
                  <a:pt x="7631470" y="30531"/>
                </a:cubicBezTo>
                <a:cubicBezTo>
                  <a:pt x="7736245" y="2096465"/>
                  <a:pt x="7655283" y="4971471"/>
                  <a:pt x="7560032" y="6274128"/>
                </a:cubicBezTo>
                <a:cubicBezTo>
                  <a:pt x="7551842" y="6434165"/>
                  <a:pt x="7558630" y="6381800"/>
                  <a:pt x="7394324" y="6402154"/>
                </a:cubicBezTo>
                <a:cubicBezTo>
                  <a:pt x="7335914" y="6404650"/>
                  <a:pt x="7246975" y="6405586"/>
                  <a:pt x="7142118" y="6405352"/>
                </a:cubicBezTo>
                <a:close/>
              </a:path>
            </a:pathLst>
          </a:custGeom>
          <a:noFill/>
          <a:ln w="1905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6E27916-60DD-F63B-D3DE-A34229B2E0CE}"/>
              </a:ext>
            </a:extLst>
          </p:cNvPr>
          <p:cNvSpPr>
            <a:spLocks noGrp="1"/>
          </p:cNvSpPr>
          <p:nvPr>
            <p:ph idx="1"/>
          </p:nvPr>
        </p:nvSpPr>
        <p:spPr>
          <a:xfrm>
            <a:off x="4368372" y="1573505"/>
            <a:ext cx="4174845" cy="4604335"/>
          </a:xfrm>
        </p:spPr>
        <p:txBody>
          <a:bodyPr vert="horz" lIns="91440" tIns="45720" rIns="91440" bIns="45720" rtlCol="0" anchor="ctr">
            <a:noAutofit/>
          </a:bodyPr>
          <a:lstStyle/>
          <a:p>
            <a:pPr algn="ctr">
              <a:lnSpc>
                <a:spcPct val="90000"/>
              </a:lnSpc>
            </a:pPr>
            <a:r>
              <a:rPr lang="en-US" sz="1800" b="0">
                <a:latin typeface="Times New Roman"/>
                <a:cs typeface="Times New Roman"/>
              </a:rPr>
              <a:t> </a:t>
            </a:r>
            <a:r>
              <a:rPr lang="en-US" sz="1800">
                <a:latin typeface="Times New Roman"/>
                <a:cs typeface="Times New Roman"/>
              </a:rPr>
              <a:t>Sea natural pearls</a:t>
            </a:r>
            <a:r>
              <a:rPr lang="en-US" sz="1800" b="0">
                <a:latin typeface="Times New Roman"/>
                <a:cs typeface="Times New Roman"/>
              </a:rPr>
              <a:t> are extracted from oysters that live in the Persian Gulf, the Red Sea, the Gulf of Manar, in the waters of the northern and northwestern coasts of Australia, Oceania or the South Seas, the islands of Venezuela, China, Hawaii, the Pacific coast of Mexico, the Gulf of California, the Philippines, Thailand, Vietnam, the Galapagos Islands, Brazil, Malaysia, Qatar, Peru.</a:t>
            </a:r>
          </a:p>
          <a:p>
            <a:pPr algn="ctr">
              <a:lnSpc>
                <a:spcPct val="90000"/>
              </a:lnSpc>
            </a:pPr>
            <a:r>
              <a:rPr lang="en-US" sz="1800" b="0">
                <a:latin typeface="Times New Roman"/>
                <a:cs typeface="Times New Roman"/>
              </a:rPr>
              <a:t> </a:t>
            </a:r>
            <a:r>
              <a:rPr lang="en-US" sz="1800">
                <a:latin typeface="Times New Roman"/>
                <a:cs typeface="Times New Roman"/>
              </a:rPr>
              <a:t>Sea pearls are cultivated</a:t>
            </a:r>
            <a:r>
              <a:rPr lang="en-US" sz="1800" b="0">
                <a:latin typeface="Times New Roman"/>
                <a:cs typeface="Times New Roman"/>
              </a:rPr>
              <a:t> mainly in oysters on pearls farms, which are located in the Sea of Japan, in the waters of Australia, China, French Polynesia, Indonesia, Thailand, Vietnam.</a:t>
            </a:r>
          </a:p>
          <a:p>
            <a:pPr algn="ctr">
              <a:lnSpc>
                <a:spcPct val="90000"/>
              </a:lnSpc>
            </a:pPr>
            <a:r>
              <a:rPr lang="en-US" sz="1800" b="0">
                <a:latin typeface="Times New Roman"/>
                <a:cs typeface="Times New Roman"/>
              </a:rPr>
              <a:t> </a:t>
            </a:r>
            <a:r>
              <a:rPr lang="en-US" sz="1800">
                <a:latin typeface="Times New Roman"/>
                <a:cs typeface="Times New Roman"/>
              </a:rPr>
              <a:t>Freshwater natural pearls</a:t>
            </a:r>
            <a:r>
              <a:rPr lang="en-US" sz="1800" b="0">
                <a:latin typeface="Times New Roman"/>
                <a:cs typeface="Times New Roman"/>
              </a:rPr>
              <a:t> are extracted from mussels that live in the rivers and lakes of North America, Great Britain, Germany, France, Sweden, China and the USA.</a:t>
            </a:r>
          </a:p>
        </p:txBody>
      </p:sp>
    </p:spTree>
    <p:extLst>
      <p:ext uri="{BB962C8B-B14F-4D97-AF65-F5344CB8AC3E}">
        <p14:creationId xmlns:p14="http://schemas.microsoft.com/office/powerpoint/2010/main" val="9538229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FAAE2DA9-9BAF-4D46-BC97-20425C532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9694" y="367993"/>
            <a:ext cx="86247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68807" y="-29564"/>
                  <a:pt x="11499601" y="84193"/>
                </a:cubicBezTo>
                <a:lnTo>
                  <a:pt x="11496115" y="333210"/>
                </a:lnTo>
                <a:cubicBezTo>
                  <a:pt x="11496285" y="48943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42D2C6CA-56BB-4A08-A1E2-342F83955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463" y="389461"/>
            <a:ext cx="8624700"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5500 h 6255974"/>
              <a:gd name="connsiteX1" fmla="*/ 11263634 w 11499601"/>
              <a:gd name="connsiteY1" fmla="*/ 16394 h 6255974"/>
              <a:gd name="connsiteX2" fmla="*/ 11499601 w 11499601"/>
              <a:gd name="connsiteY2" fmla="*/ 64794 h 6255974"/>
              <a:gd name="connsiteX3" fmla="*/ 11496115 w 11499601"/>
              <a:gd name="connsiteY3" fmla="*/ 338710 h 6255974"/>
              <a:gd name="connsiteX4" fmla="*/ 11496626 w 11499601"/>
              <a:gd name="connsiteY4" fmla="*/ 807372 h 6255974"/>
              <a:gd name="connsiteX5" fmla="*/ 11482477 w 11499601"/>
              <a:gd name="connsiteY5" fmla="*/ 1840079 h 6255974"/>
              <a:gd name="connsiteX6" fmla="*/ 11478714 w 11499601"/>
              <a:gd name="connsiteY6" fmla="*/ 3525714 h 6255974"/>
              <a:gd name="connsiteX7" fmla="*/ 11419375 w 11499601"/>
              <a:gd name="connsiteY7" fmla="*/ 5987933 h 6255974"/>
              <a:gd name="connsiteX8" fmla="*/ 5959453 w 11499601"/>
              <a:gd name="connsiteY8" fmla="*/ 5978886 h 6255974"/>
              <a:gd name="connsiteX9" fmla="*/ 4858766 w 11499601"/>
              <a:gd name="connsiteY9" fmla="*/ 6005062 h 6255974"/>
              <a:gd name="connsiteX10" fmla="*/ 3239306 w 11499601"/>
              <a:gd name="connsiteY10" fmla="*/ 5978241 h 6255974"/>
              <a:gd name="connsiteX11" fmla="*/ 3217554 w 11499601"/>
              <a:gd name="connsiteY11" fmla="*/ 6011412 h 6255974"/>
              <a:gd name="connsiteX12" fmla="*/ 3219866 w 11499601"/>
              <a:gd name="connsiteY12" fmla="*/ 6255974 h 6255974"/>
              <a:gd name="connsiteX13" fmla="*/ 2870715 w 11499601"/>
              <a:gd name="connsiteY13" fmla="*/ 6061661 h 6255974"/>
              <a:gd name="connsiteX14" fmla="*/ 2785655 w 11499601"/>
              <a:gd name="connsiteY14" fmla="*/ 5978241 h 6255974"/>
              <a:gd name="connsiteX15" fmla="*/ 2301504 w 11499601"/>
              <a:gd name="connsiteY15" fmla="*/ 5973147 h 6255974"/>
              <a:gd name="connsiteX16" fmla="*/ 666073 w 11499601"/>
              <a:gd name="connsiteY16" fmla="*/ 5964071 h 6255974"/>
              <a:gd name="connsiteX17" fmla="*/ 94741 w 11499601"/>
              <a:gd name="connsiteY17" fmla="*/ 5962915 h 6255974"/>
              <a:gd name="connsiteX18" fmla="*/ 37859 w 11499601"/>
              <a:gd name="connsiteY18" fmla="*/ 5881560 h 6255974"/>
              <a:gd name="connsiteX19" fmla="*/ 28975 w 11499601"/>
              <a:gd name="connsiteY19" fmla="*/ 2612388 h 6255974"/>
              <a:gd name="connsiteX20" fmla="*/ 33539 w 11499601"/>
              <a:gd name="connsiteY20" fmla="*/ 65360 h 6255974"/>
              <a:gd name="connsiteX21" fmla="*/ 39830 w 11499601"/>
              <a:gd name="connsiteY21" fmla="*/ 47528 h 6255974"/>
              <a:gd name="connsiteX22" fmla="*/ 88659 w 11499601"/>
              <a:gd name="connsiteY22" fmla="*/ 42782 h 6255974"/>
              <a:gd name="connsiteX23" fmla="*/ 301554 w 11499601"/>
              <a:gd name="connsiteY23" fmla="*/ 42782 h 6255974"/>
              <a:gd name="connsiteX24" fmla="*/ 416464 w 11499601"/>
              <a:gd name="connsiteY24" fmla="*/ 36225 h 6255974"/>
              <a:gd name="connsiteX25" fmla="*/ 907723 w 11499601"/>
              <a:gd name="connsiteY25" fmla="*/ 29769 h 6255974"/>
              <a:gd name="connsiteX26" fmla="*/ 3989089 w 11499601"/>
              <a:gd name="connsiteY26" fmla="*/ 35153 h 6255974"/>
              <a:gd name="connsiteX27" fmla="*/ 9680053 w 11499601"/>
              <a:gd name="connsiteY27" fmla="*/ 5500 h 6255974"/>
              <a:gd name="connsiteX0" fmla="*/ 9680053 w 11499601"/>
              <a:gd name="connsiteY0" fmla="*/ 0 h 6250474"/>
              <a:gd name="connsiteX1" fmla="*/ 11263634 w 11499601"/>
              <a:gd name="connsiteY1" fmla="*/ 10894 h 6250474"/>
              <a:gd name="connsiteX2" fmla="*/ 11499601 w 11499601"/>
              <a:gd name="connsiteY2" fmla="*/ 5929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1172 w 11499601"/>
              <a:gd name="connsiteY3" fmla="*/ 31329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83635" y="5293"/>
                  <a:pt x="11499601" y="39374"/>
                </a:cubicBezTo>
                <a:lnTo>
                  <a:pt x="11491172" y="313290"/>
                </a:lnTo>
                <a:cubicBezTo>
                  <a:pt x="11491342" y="46951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2" name="Rectangle 21">
            <a:extLst>
              <a:ext uri="{FF2B5EF4-FFF2-40B4-BE49-F238E27FC236}">
                <a16:creationId xmlns:a16="http://schemas.microsoft.com/office/drawing/2014/main" id="{3D6A03ED-7B7A-4C88-8FFC-A4D862447D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0DCCC9-3F35-F47C-9421-9ABA1C9A4899}"/>
              </a:ext>
            </a:extLst>
          </p:cNvPr>
          <p:cNvSpPr>
            <a:spLocks noGrp="1"/>
          </p:cNvSpPr>
          <p:nvPr>
            <p:ph type="title"/>
          </p:nvPr>
        </p:nvSpPr>
        <p:spPr>
          <a:xfrm>
            <a:off x="5752511" y="389318"/>
            <a:ext cx="2824787" cy="1543323"/>
          </a:xfrm>
        </p:spPr>
        <p:txBody>
          <a:bodyPr vert="horz" lIns="91440" tIns="45720" rIns="91440" bIns="45720" rtlCol="0" anchor="ctr">
            <a:normAutofit/>
          </a:bodyPr>
          <a:lstStyle/>
          <a:p>
            <a:pPr algn="ctr"/>
            <a:r>
              <a:rPr lang="en-US" sz="2800" b="1" kern="1200" spc="100" baseline="0">
                <a:latin typeface="Times New Roman"/>
                <a:cs typeface="Times New Roman"/>
              </a:rPr>
              <a:t>Imitation pearls</a:t>
            </a:r>
          </a:p>
        </p:txBody>
      </p:sp>
      <p:sp>
        <p:nvSpPr>
          <p:cNvPr id="28" name="Freeform: Shape 27">
            <a:extLst>
              <a:ext uri="{FF2B5EF4-FFF2-40B4-BE49-F238E27FC236}">
                <a16:creationId xmlns:a16="http://schemas.microsoft.com/office/drawing/2014/main" id="{53975754-B125-4FFC-9140-F88A16E3D0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84259" y="303198"/>
            <a:ext cx="4973541" cy="5959786"/>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 name="connsiteX0" fmla="*/ 7142118 w 7631470"/>
              <a:gd name="connsiteY0" fmla="*/ 6405352 h 6405386"/>
              <a:gd name="connsiteX1" fmla="*/ 6552830 w 7631470"/>
              <a:gd name="connsiteY1" fmla="*/ 6396252 h 6405386"/>
              <a:gd name="connsiteX2" fmla="*/ 987782 w 7631470"/>
              <a:gd name="connsiteY2" fmla="*/ 6365722 h 6405386"/>
              <a:gd name="connsiteX3" fmla="*/ 0 w 7631470"/>
              <a:gd name="connsiteY3" fmla="*/ 6336938 h 6405386"/>
              <a:gd name="connsiteX4" fmla="*/ 0 w 7631470"/>
              <a:gd name="connsiteY4" fmla="*/ 32372 h 6405386"/>
              <a:gd name="connsiteX5" fmla="*/ 157934 w 7631470"/>
              <a:gd name="connsiteY5" fmla="*/ 32797 h 6405386"/>
              <a:gd name="connsiteX6" fmla="*/ 6431319 w 7631470"/>
              <a:gd name="connsiteY6" fmla="*/ 0 h 6405386"/>
              <a:gd name="connsiteX7" fmla="*/ 7631470 w 7631470"/>
              <a:gd name="connsiteY7" fmla="*/ 30531 h 6405386"/>
              <a:gd name="connsiteX8" fmla="*/ 7560032 w 7631470"/>
              <a:gd name="connsiteY8" fmla="*/ 6274128 h 6405386"/>
              <a:gd name="connsiteX9" fmla="*/ 7394324 w 7631470"/>
              <a:gd name="connsiteY9" fmla="*/ 6402154 h 6405386"/>
              <a:gd name="connsiteX10" fmla="*/ 7142118 w 7631470"/>
              <a:gd name="connsiteY10" fmla="*/ 6405352 h 6405386"/>
              <a:gd name="connsiteX0" fmla="*/ 7154766 w 7644118"/>
              <a:gd name="connsiteY0" fmla="*/ 6405352 h 6405386"/>
              <a:gd name="connsiteX1" fmla="*/ 6565478 w 7644118"/>
              <a:gd name="connsiteY1" fmla="*/ 6396252 h 6405386"/>
              <a:gd name="connsiteX2" fmla="*/ 1000430 w 7644118"/>
              <a:gd name="connsiteY2" fmla="*/ 6365722 h 6405386"/>
              <a:gd name="connsiteX3" fmla="*/ 0 w 7644118"/>
              <a:gd name="connsiteY3" fmla="*/ 6324387 h 6405386"/>
              <a:gd name="connsiteX4" fmla="*/ 12648 w 7644118"/>
              <a:gd name="connsiteY4" fmla="*/ 32372 h 6405386"/>
              <a:gd name="connsiteX5" fmla="*/ 170582 w 7644118"/>
              <a:gd name="connsiteY5" fmla="*/ 32797 h 6405386"/>
              <a:gd name="connsiteX6" fmla="*/ 6443967 w 7644118"/>
              <a:gd name="connsiteY6" fmla="*/ 0 h 6405386"/>
              <a:gd name="connsiteX7" fmla="*/ 7644118 w 7644118"/>
              <a:gd name="connsiteY7" fmla="*/ 30531 h 6405386"/>
              <a:gd name="connsiteX8" fmla="*/ 7572680 w 7644118"/>
              <a:gd name="connsiteY8" fmla="*/ 6274128 h 6405386"/>
              <a:gd name="connsiteX9" fmla="*/ 7406972 w 7644118"/>
              <a:gd name="connsiteY9" fmla="*/ 6402154 h 6405386"/>
              <a:gd name="connsiteX10" fmla="*/ 7154766 w 7644118"/>
              <a:gd name="connsiteY10" fmla="*/ 6405352 h 6405386"/>
              <a:gd name="connsiteX0" fmla="*/ 7167747 w 7657099"/>
              <a:gd name="connsiteY0" fmla="*/ 6405352 h 6405386"/>
              <a:gd name="connsiteX1" fmla="*/ 6578459 w 7657099"/>
              <a:gd name="connsiteY1" fmla="*/ 6396252 h 6405386"/>
              <a:gd name="connsiteX2" fmla="*/ 1013411 w 7657099"/>
              <a:gd name="connsiteY2" fmla="*/ 6365722 h 6405386"/>
              <a:gd name="connsiteX3" fmla="*/ 12981 w 7657099"/>
              <a:gd name="connsiteY3" fmla="*/ 6324387 h 6405386"/>
              <a:gd name="connsiteX4" fmla="*/ 25629 w 7657099"/>
              <a:gd name="connsiteY4" fmla="*/ 32372 h 6405386"/>
              <a:gd name="connsiteX5" fmla="*/ 183563 w 7657099"/>
              <a:gd name="connsiteY5" fmla="*/ 32797 h 6405386"/>
              <a:gd name="connsiteX6" fmla="*/ 6456948 w 7657099"/>
              <a:gd name="connsiteY6" fmla="*/ 0 h 6405386"/>
              <a:gd name="connsiteX7" fmla="*/ 7657099 w 7657099"/>
              <a:gd name="connsiteY7" fmla="*/ 30531 h 6405386"/>
              <a:gd name="connsiteX8" fmla="*/ 7585661 w 7657099"/>
              <a:gd name="connsiteY8" fmla="*/ 6274128 h 6405386"/>
              <a:gd name="connsiteX9" fmla="*/ 7419953 w 7657099"/>
              <a:gd name="connsiteY9" fmla="*/ 6402154 h 6405386"/>
              <a:gd name="connsiteX10" fmla="*/ 7167747 w 7657099"/>
              <a:gd name="connsiteY10" fmla="*/ 6405352 h 6405386"/>
              <a:gd name="connsiteX0" fmla="*/ 7236700 w 7726052"/>
              <a:gd name="connsiteY0" fmla="*/ 6405352 h 6405386"/>
              <a:gd name="connsiteX1" fmla="*/ 6647412 w 7726052"/>
              <a:gd name="connsiteY1" fmla="*/ 6396252 h 6405386"/>
              <a:gd name="connsiteX2" fmla="*/ 1082364 w 7726052"/>
              <a:gd name="connsiteY2" fmla="*/ 6365722 h 6405386"/>
              <a:gd name="connsiteX3" fmla="*/ 6051 w 7726052"/>
              <a:gd name="connsiteY3" fmla="*/ 6324387 h 6405386"/>
              <a:gd name="connsiteX4" fmla="*/ 94582 w 7726052"/>
              <a:gd name="connsiteY4" fmla="*/ 32372 h 6405386"/>
              <a:gd name="connsiteX5" fmla="*/ 252516 w 7726052"/>
              <a:gd name="connsiteY5" fmla="*/ 32797 h 6405386"/>
              <a:gd name="connsiteX6" fmla="*/ 6525901 w 7726052"/>
              <a:gd name="connsiteY6" fmla="*/ 0 h 6405386"/>
              <a:gd name="connsiteX7" fmla="*/ 7726052 w 7726052"/>
              <a:gd name="connsiteY7" fmla="*/ 30531 h 6405386"/>
              <a:gd name="connsiteX8" fmla="*/ 7654614 w 7726052"/>
              <a:gd name="connsiteY8" fmla="*/ 6274128 h 6405386"/>
              <a:gd name="connsiteX9" fmla="*/ 7488906 w 7726052"/>
              <a:gd name="connsiteY9" fmla="*/ 6402154 h 6405386"/>
              <a:gd name="connsiteX10" fmla="*/ 7236700 w 7726052"/>
              <a:gd name="connsiteY10" fmla="*/ 6405352 h 6405386"/>
              <a:gd name="connsiteX0" fmla="*/ 7240058 w 7729410"/>
              <a:gd name="connsiteY0" fmla="*/ 6405352 h 6405386"/>
              <a:gd name="connsiteX1" fmla="*/ 6650770 w 7729410"/>
              <a:gd name="connsiteY1" fmla="*/ 6396252 h 6405386"/>
              <a:gd name="connsiteX2" fmla="*/ 1085722 w 7729410"/>
              <a:gd name="connsiteY2" fmla="*/ 6365722 h 6405386"/>
              <a:gd name="connsiteX3" fmla="*/ 9409 w 7729410"/>
              <a:gd name="connsiteY3" fmla="*/ 6324387 h 6405386"/>
              <a:gd name="connsiteX4" fmla="*/ 47351 w 7729410"/>
              <a:gd name="connsiteY4" fmla="*/ 32372 h 6405386"/>
              <a:gd name="connsiteX5" fmla="*/ 255874 w 7729410"/>
              <a:gd name="connsiteY5" fmla="*/ 32797 h 6405386"/>
              <a:gd name="connsiteX6" fmla="*/ 6529259 w 7729410"/>
              <a:gd name="connsiteY6" fmla="*/ 0 h 6405386"/>
              <a:gd name="connsiteX7" fmla="*/ 7729410 w 7729410"/>
              <a:gd name="connsiteY7" fmla="*/ 30531 h 6405386"/>
              <a:gd name="connsiteX8" fmla="*/ 7657972 w 7729410"/>
              <a:gd name="connsiteY8" fmla="*/ 6274128 h 6405386"/>
              <a:gd name="connsiteX9" fmla="*/ 7492264 w 7729410"/>
              <a:gd name="connsiteY9" fmla="*/ 6402154 h 6405386"/>
              <a:gd name="connsiteX10" fmla="*/ 7240058 w 7729410"/>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29410" h="6405386">
                <a:moveTo>
                  <a:pt x="7240058" y="6405352"/>
                </a:moveTo>
                <a:cubicBezTo>
                  <a:pt x="7065297" y="6404963"/>
                  <a:pt x="6846319" y="6401325"/>
                  <a:pt x="6650770" y="6396252"/>
                </a:cubicBezTo>
                <a:lnTo>
                  <a:pt x="1085722" y="6365722"/>
                </a:lnTo>
                <a:lnTo>
                  <a:pt x="9409" y="6324387"/>
                </a:lnTo>
                <a:cubicBezTo>
                  <a:pt x="-24317" y="4214496"/>
                  <a:pt x="43135" y="2129710"/>
                  <a:pt x="47351" y="32372"/>
                </a:cubicBezTo>
                <a:lnTo>
                  <a:pt x="255874" y="32797"/>
                </a:lnTo>
                <a:lnTo>
                  <a:pt x="6529259" y="0"/>
                </a:lnTo>
                <a:cubicBezTo>
                  <a:pt x="7029322" y="30531"/>
                  <a:pt x="7386510" y="-1"/>
                  <a:pt x="7729410" y="30531"/>
                </a:cubicBezTo>
                <a:cubicBezTo>
                  <a:pt x="7707716" y="2585987"/>
                  <a:pt x="7753223" y="4971471"/>
                  <a:pt x="7657972" y="6274128"/>
                </a:cubicBezTo>
                <a:cubicBezTo>
                  <a:pt x="7649782" y="6434165"/>
                  <a:pt x="7656570" y="6381800"/>
                  <a:pt x="7492264" y="6402154"/>
                </a:cubicBezTo>
                <a:cubicBezTo>
                  <a:pt x="7433854" y="6404650"/>
                  <a:pt x="7344915" y="6405586"/>
                  <a:pt x="7240058" y="6405352"/>
                </a:cubicBezTo>
                <a:close/>
              </a:path>
            </a:pathLst>
          </a:cu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Placeholder 7" descr="A group of colorful beads&#10;&#10;Description automatically generated">
            <a:extLst>
              <a:ext uri="{FF2B5EF4-FFF2-40B4-BE49-F238E27FC236}">
                <a16:creationId xmlns:a16="http://schemas.microsoft.com/office/drawing/2014/main" id="{4E60DEF8-042D-7C7D-D510-85D90D5BC205}"/>
              </a:ext>
            </a:extLst>
          </p:cNvPr>
          <p:cNvPicPr>
            <a:picLocks noGrp="1" noChangeAspect="1"/>
          </p:cNvPicPr>
          <p:nvPr>
            <p:ph type="pic" idx="1"/>
          </p:nvPr>
        </p:nvPicPr>
        <p:blipFill>
          <a:blip r:embed="rId2"/>
          <a:srcRect l="2508" r="2508"/>
          <a:stretch/>
        </p:blipFill>
        <p:spPr>
          <a:xfrm>
            <a:off x="448603" y="863918"/>
            <a:ext cx="4644837" cy="4890124"/>
          </a:xfrm>
          <a:prstGeom prst="rect">
            <a:avLst/>
          </a:prstGeom>
        </p:spPr>
      </p:pic>
      <p:sp>
        <p:nvSpPr>
          <p:cNvPr id="4" name="Text Placeholder 3">
            <a:extLst>
              <a:ext uri="{FF2B5EF4-FFF2-40B4-BE49-F238E27FC236}">
                <a16:creationId xmlns:a16="http://schemas.microsoft.com/office/drawing/2014/main" id="{5859C98E-FFD4-FD80-895D-9985C054D632}"/>
              </a:ext>
            </a:extLst>
          </p:cNvPr>
          <p:cNvSpPr>
            <a:spLocks noGrp="1"/>
          </p:cNvSpPr>
          <p:nvPr>
            <p:ph type="body" sz="half" idx="2"/>
          </p:nvPr>
        </p:nvSpPr>
        <p:spPr>
          <a:xfrm>
            <a:off x="5756175" y="1517872"/>
            <a:ext cx="2826302" cy="4740864"/>
          </a:xfrm>
        </p:spPr>
        <p:txBody>
          <a:bodyPr vert="horz" lIns="91440" tIns="45720" rIns="91440" bIns="45720" rtlCol="0" anchor="ctr">
            <a:normAutofit lnSpcReduction="10000"/>
          </a:bodyPr>
          <a:lstStyle/>
          <a:p>
            <a:pPr algn="ctr"/>
            <a:r>
              <a:rPr lang="en-US" sz="750"/>
              <a:t> </a:t>
            </a:r>
            <a:r>
              <a:rPr lang="en-US" sz="1800" b="0">
                <a:latin typeface="Times New Roman"/>
                <a:cs typeface="Times New Roman"/>
              </a:rPr>
              <a:t>Pearls are valued for their mother-of-pearl luster, white, pink, cream or black color and spherical shape. The purpose of imitation pearls is to reproduce these characteristics in something less precious. Glass plastic, mother-of-pearl beads are used to reproduce the spherical shape; pearl essence, varnish, cellulose and other synthetic materials are used to reproduce the pearlescent shine; dyes are used to reproduce color.</a:t>
            </a:r>
          </a:p>
        </p:txBody>
      </p:sp>
    </p:spTree>
    <p:extLst>
      <p:ext uri="{BB962C8B-B14F-4D97-AF65-F5344CB8AC3E}">
        <p14:creationId xmlns:p14="http://schemas.microsoft.com/office/powerpoint/2010/main" val="8256729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5DD68-4094-16F5-0831-A20A6B6D8080}"/>
              </a:ext>
            </a:extLst>
          </p:cNvPr>
          <p:cNvSpPr>
            <a:spLocks noGrp="1"/>
          </p:cNvSpPr>
          <p:nvPr>
            <p:ph type="title"/>
          </p:nvPr>
        </p:nvSpPr>
        <p:spPr>
          <a:xfrm>
            <a:off x="765544" y="558214"/>
            <a:ext cx="7749806" cy="1055543"/>
          </a:xfrm>
        </p:spPr>
        <p:txBody>
          <a:bodyPr>
            <a:normAutofit/>
          </a:bodyPr>
          <a:lstStyle/>
          <a:p>
            <a:r>
              <a:rPr lang="en-US" sz="1800">
                <a:latin typeface="Times New Roman"/>
                <a:cs typeface="Times New Roman"/>
              </a:rPr>
              <a:t>           </a:t>
            </a:r>
            <a:r>
              <a:rPr lang="en-US" sz="2800">
                <a:latin typeface="Times New Roman"/>
                <a:cs typeface="Times New Roman"/>
              </a:rPr>
              <a:t>Simple methods of pearl research</a:t>
            </a:r>
            <a:endParaRPr lang="en-US" sz="2800"/>
          </a:p>
        </p:txBody>
      </p:sp>
      <p:graphicFrame>
        <p:nvGraphicFramePr>
          <p:cNvPr id="23" name="Content Placeholder 2">
            <a:extLst>
              <a:ext uri="{FF2B5EF4-FFF2-40B4-BE49-F238E27FC236}">
                <a16:creationId xmlns:a16="http://schemas.microsoft.com/office/drawing/2014/main" id="{17B123EA-8DF7-0D26-CFFB-2BBB5059F4B2}"/>
              </a:ext>
            </a:extLst>
          </p:cNvPr>
          <p:cNvGraphicFramePr>
            <a:graphicFrameLocks noGrp="1"/>
          </p:cNvGraphicFramePr>
          <p:nvPr>
            <p:ph idx="1"/>
          </p:nvPr>
        </p:nvGraphicFramePr>
        <p:xfrm>
          <a:off x="843985" y="1719504"/>
          <a:ext cx="7671365" cy="4197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64719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DBB6B-80E2-CA58-E288-7A4DB9562753}"/>
              </a:ext>
            </a:extLst>
          </p:cNvPr>
          <p:cNvSpPr>
            <a:spLocks noGrp="1"/>
          </p:cNvSpPr>
          <p:nvPr>
            <p:ph type="title"/>
          </p:nvPr>
        </p:nvSpPr>
        <p:spPr/>
        <p:txBody>
          <a:bodyPr/>
          <a:lstStyle/>
          <a:p>
            <a:pPr algn="ctr"/>
            <a:r>
              <a:rPr lang="en-US" sz="2800">
                <a:latin typeface="Times New Roman"/>
                <a:cs typeface="Times New Roman"/>
              </a:rPr>
              <a:t>References:</a:t>
            </a:r>
            <a:endParaRPr lang="en-US" sz="2800" b="0">
              <a:latin typeface="Times New Roman"/>
              <a:cs typeface="Times New Roman"/>
            </a:endParaRPr>
          </a:p>
          <a:p>
            <a:endParaRPr lang="en-US"/>
          </a:p>
        </p:txBody>
      </p:sp>
      <p:sp>
        <p:nvSpPr>
          <p:cNvPr id="3" name="Content Placeholder 2">
            <a:extLst>
              <a:ext uri="{FF2B5EF4-FFF2-40B4-BE49-F238E27FC236}">
                <a16:creationId xmlns:a16="http://schemas.microsoft.com/office/drawing/2014/main" id="{A6ED8427-82CE-4E61-1E85-74785EF2DB50}"/>
              </a:ext>
            </a:extLst>
          </p:cNvPr>
          <p:cNvSpPr>
            <a:spLocks noGrp="1"/>
          </p:cNvSpPr>
          <p:nvPr>
            <p:ph idx="1"/>
          </p:nvPr>
        </p:nvSpPr>
        <p:spPr>
          <a:xfrm>
            <a:off x="765544" y="1176820"/>
            <a:ext cx="7749806" cy="5057166"/>
          </a:xfrm>
        </p:spPr>
        <p:txBody>
          <a:bodyPr vert="horz" lIns="91440" tIns="45720" rIns="91440" bIns="45720" rtlCol="0" anchor="t">
            <a:noAutofit/>
          </a:bodyPr>
          <a:lstStyle/>
          <a:p>
            <a:pPr marL="285750" indent="-285750">
              <a:spcBef>
                <a:spcPts val="0"/>
              </a:spcBef>
              <a:buFont typeface="Arial"/>
              <a:buChar char="•"/>
            </a:pPr>
            <a:r>
              <a:rPr lang="en-US" sz="1600" b="0" err="1">
                <a:solidFill>
                  <a:srgbClr val="444444"/>
                </a:solidFill>
                <a:latin typeface="Times New Roman"/>
                <a:cs typeface="Calibri"/>
              </a:rPr>
              <a:t>Belichenko</a:t>
            </a:r>
            <a:r>
              <a:rPr lang="en-US" sz="1600" b="0">
                <a:solidFill>
                  <a:srgbClr val="444444"/>
                </a:solidFill>
                <a:latin typeface="Times New Roman"/>
                <a:cs typeface="Calibri"/>
              </a:rPr>
              <a:t> O.P., </a:t>
            </a:r>
            <a:r>
              <a:rPr lang="en-US" sz="1600" b="0" err="1">
                <a:solidFill>
                  <a:srgbClr val="444444"/>
                </a:solidFill>
                <a:latin typeface="Times New Roman"/>
                <a:cs typeface="Calibri"/>
              </a:rPr>
              <a:t>Lajun</a:t>
            </a:r>
            <a:r>
              <a:rPr lang="en-US" sz="1600" b="0">
                <a:solidFill>
                  <a:srgbClr val="444444"/>
                </a:solidFill>
                <a:latin typeface="Times New Roman"/>
                <a:cs typeface="Calibri"/>
              </a:rPr>
              <a:t> Y.I., </a:t>
            </a:r>
            <a:r>
              <a:rPr lang="en-US" sz="1600" b="0" err="1">
                <a:solidFill>
                  <a:srgbClr val="444444"/>
                </a:solidFill>
                <a:latin typeface="Times New Roman"/>
                <a:cs typeface="Calibri"/>
              </a:rPr>
              <a:t>Tatarinceva</a:t>
            </a:r>
            <a:r>
              <a:rPr lang="en-US" sz="1600" b="0">
                <a:solidFill>
                  <a:srgbClr val="444444"/>
                </a:solidFill>
                <a:latin typeface="Times New Roman"/>
                <a:cs typeface="Calibri"/>
              </a:rPr>
              <a:t> K.V. (2017) </a:t>
            </a:r>
            <a:r>
              <a:rPr lang="en-US" sz="1600" b="0" i="1">
                <a:solidFill>
                  <a:srgbClr val="444444"/>
                </a:solidFill>
                <a:latin typeface="Times New Roman"/>
                <a:cs typeface="Calibri"/>
              </a:rPr>
              <a:t>Certification and Expert Assessment of Precious Stones of </a:t>
            </a:r>
            <a:r>
              <a:rPr lang="en-US" sz="1600" b="0" i="1" err="1">
                <a:solidFill>
                  <a:srgbClr val="444444"/>
                </a:solidFill>
                <a:latin typeface="Times New Roman"/>
                <a:cs typeface="Calibri"/>
              </a:rPr>
              <a:t>Organogenic</a:t>
            </a:r>
            <a:r>
              <a:rPr lang="en-US" sz="1600" b="0" i="1">
                <a:solidFill>
                  <a:srgbClr val="444444"/>
                </a:solidFill>
                <a:latin typeface="Times New Roman"/>
                <a:cs typeface="Calibri"/>
              </a:rPr>
              <a:t> Origin. Amber.</a:t>
            </a:r>
            <a:r>
              <a:rPr lang="en-US" sz="1600" b="0">
                <a:solidFill>
                  <a:srgbClr val="444444"/>
                </a:solidFill>
                <a:latin typeface="Times New Roman"/>
                <a:cs typeface="Calibri"/>
              </a:rPr>
              <a:t> Kyiv: House of book.</a:t>
            </a:r>
          </a:p>
          <a:p>
            <a:pPr marL="285750" indent="-285750">
              <a:spcBef>
                <a:spcPts val="0"/>
              </a:spcBef>
              <a:buFont typeface="Arial"/>
              <a:buChar char="•"/>
            </a:pPr>
            <a:endParaRPr lang="en-US" sz="1600" b="0">
              <a:solidFill>
                <a:srgbClr val="444444"/>
              </a:solidFill>
              <a:latin typeface="Times New Roman"/>
              <a:cs typeface="Calibri"/>
            </a:endParaRPr>
          </a:p>
          <a:p>
            <a:pPr marL="285750" indent="-285750">
              <a:spcBef>
                <a:spcPts val="0"/>
              </a:spcBef>
              <a:buFont typeface="Arial"/>
              <a:buChar char="•"/>
            </a:pPr>
            <a:r>
              <a:rPr lang="en-US" sz="1600" b="0" err="1">
                <a:solidFill>
                  <a:srgbClr val="444444"/>
                </a:solidFill>
                <a:latin typeface="Times New Roman"/>
                <a:cs typeface="Calibri"/>
              </a:rPr>
              <a:t>Belichenko</a:t>
            </a:r>
            <a:r>
              <a:rPr lang="en-US" sz="1600" b="0">
                <a:solidFill>
                  <a:srgbClr val="444444"/>
                </a:solidFill>
                <a:latin typeface="Times New Roman"/>
                <a:cs typeface="Calibri"/>
              </a:rPr>
              <a:t> O.P., </a:t>
            </a:r>
            <a:r>
              <a:rPr lang="en-US" sz="1600" b="0" err="1">
                <a:solidFill>
                  <a:srgbClr val="444444"/>
                </a:solidFill>
                <a:latin typeface="Times New Roman"/>
                <a:cs typeface="Calibri"/>
              </a:rPr>
              <a:t>Lajun</a:t>
            </a:r>
            <a:r>
              <a:rPr lang="en-US" sz="1600" b="0">
                <a:solidFill>
                  <a:srgbClr val="444444"/>
                </a:solidFill>
                <a:latin typeface="Times New Roman"/>
                <a:cs typeface="Calibri"/>
              </a:rPr>
              <a:t> Y.I. (2017) </a:t>
            </a:r>
            <a:r>
              <a:rPr lang="en-US" sz="1600" b="0" i="1">
                <a:solidFill>
                  <a:srgbClr val="444444"/>
                </a:solidFill>
                <a:latin typeface="Times New Roman"/>
                <a:cs typeface="Calibri"/>
              </a:rPr>
              <a:t>Certification and Expert Assessment of Precious Stones of </a:t>
            </a:r>
            <a:r>
              <a:rPr lang="en-US" sz="1600" b="0" i="1" err="1">
                <a:solidFill>
                  <a:srgbClr val="444444"/>
                </a:solidFill>
                <a:latin typeface="Times New Roman"/>
                <a:cs typeface="Calibri"/>
              </a:rPr>
              <a:t>Organogenic</a:t>
            </a:r>
            <a:r>
              <a:rPr lang="en-US" sz="1600" b="0" i="1">
                <a:solidFill>
                  <a:srgbClr val="444444"/>
                </a:solidFill>
                <a:latin typeface="Times New Roman"/>
                <a:cs typeface="Calibri"/>
              </a:rPr>
              <a:t> Origin. Pearls.</a:t>
            </a:r>
            <a:r>
              <a:rPr lang="en-US" sz="1600" b="0">
                <a:solidFill>
                  <a:srgbClr val="444444"/>
                </a:solidFill>
                <a:latin typeface="Times New Roman"/>
                <a:cs typeface="Calibri"/>
              </a:rPr>
              <a:t> Kyiv: House of book.</a:t>
            </a:r>
          </a:p>
          <a:p>
            <a:pPr marL="285750" indent="-285750">
              <a:spcBef>
                <a:spcPts val="0"/>
              </a:spcBef>
              <a:buFont typeface="Arial"/>
              <a:buChar char="•"/>
            </a:pPr>
            <a:endParaRPr lang="en-US" sz="1600" b="0">
              <a:solidFill>
                <a:srgbClr val="444444"/>
              </a:solidFill>
              <a:latin typeface="Times New Roman"/>
              <a:cs typeface="Calibri"/>
            </a:endParaRPr>
          </a:p>
          <a:p>
            <a:pPr marL="285750" indent="-285750">
              <a:spcBef>
                <a:spcPts val="0"/>
              </a:spcBef>
              <a:buFont typeface="Arial"/>
              <a:buChar char="•"/>
            </a:pPr>
            <a:r>
              <a:rPr lang="en-US" sz="1600" b="0">
                <a:solidFill>
                  <a:srgbClr val="444444"/>
                </a:solidFill>
                <a:latin typeface="Times New Roman"/>
                <a:cs typeface="Calibri"/>
              </a:rPr>
              <a:t>Landman N.H., Mikkelsen (2001) </a:t>
            </a:r>
            <a:r>
              <a:rPr lang="en-US" sz="1600" b="0" i="1">
                <a:solidFill>
                  <a:srgbClr val="444444"/>
                </a:solidFill>
                <a:latin typeface="Times New Roman"/>
                <a:cs typeface="Calibri"/>
              </a:rPr>
              <a:t>Pearls: A Natural History.</a:t>
            </a:r>
            <a:r>
              <a:rPr lang="en-US" sz="1600" b="0">
                <a:solidFill>
                  <a:srgbClr val="444444"/>
                </a:solidFill>
                <a:latin typeface="Times New Roman"/>
                <a:cs typeface="Calibri"/>
              </a:rPr>
              <a:t> New York: American Museum of Natural History.</a:t>
            </a:r>
          </a:p>
          <a:p>
            <a:pPr marL="285750" indent="-285750">
              <a:spcBef>
                <a:spcPts val="0"/>
              </a:spcBef>
              <a:buFont typeface="Arial"/>
              <a:buChar char="•"/>
            </a:pPr>
            <a:endParaRPr lang="en-US" sz="1600" b="0">
              <a:solidFill>
                <a:srgbClr val="444444"/>
              </a:solidFill>
              <a:latin typeface="Times New Roman"/>
              <a:cs typeface="Calibri"/>
            </a:endParaRPr>
          </a:p>
          <a:p>
            <a:pPr marL="285750" indent="-285750">
              <a:spcBef>
                <a:spcPts val="0"/>
              </a:spcBef>
              <a:buFont typeface="Arial"/>
              <a:buChar char="•"/>
            </a:pPr>
            <a:r>
              <a:rPr lang="en-US" sz="1600" b="0">
                <a:solidFill>
                  <a:srgbClr val="444444"/>
                </a:solidFill>
                <a:latin typeface="Times New Roman"/>
                <a:cs typeface="Calibri"/>
              </a:rPr>
              <a:t>Ross A. (1994) Amber: </a:t>
            </a:r>
            <a:r>
              <a:rPr lang="en-US" sz="1600" b="0" i="1">
                <a:solidFill>
                  <a:srgbClr val="444444"/>
                </a:solidFill>
                <a:latin typeface="Times New Roman"/>
                <a:cs typeface="Calibri"/>
              </a:rPr>
              <a:t>The Natural Time Capsule.</a:t>
            </a:r>
            <a:r>
              <a:rPr lang="en-US" sz="1600" b="0">
                <a:solidFill>
                  <a:srgbClr val="444444"/>
                </a:solidFill>
                <a:latin typeface="Times New Roman"/>
                <a:cs typeface="Calibri"/>
              </a:rPr>
              <a:t> London: Firefly Books.</a:t>
            </a:r>
          </a:p>
          <a:p>
            <a:pPr marL="285750" indent="-285750">
              <a:spcBef>
                <a:spcPts val="0"/>
              </a:spcBef>
              <a:buFont typeface="Arial"/>
              <a:buChar char="•"/>
            </a:pPr>
            <a:endParaRPr lang="en-US" sz="1600" b="0">
              <a:solidFill>
                <a:srgbClr val="444444"/>
              </a:solidFill>
              <a:latin typeface="Times New Roman"/>
              <a:cs typeface="Calibri"/>
            </a:endParaRPr>
          </a:p>
          <a:p>
            <a:pPr marL="285750" indent="-285750">
              <a:spcBef>
                <a:spcPts val="0"/>
              </a:spcBef>
              <a:buFont typeface="Arial"/>
              <a:buChar char="•"/>
            </a:pPr>
            <a:r>
              <a:rPr lang="en-US" sz="1600" b="0" err="1">
                <a:solidFill>
                  <a:srgbClr val="444444"/>
                </a:solidFill>
                <a:latin typeface="Times New Roman"/>
                <a:cs typeface="Calibri"/>
              </a:rPr>
              <a:t>Solodova</a:t>
            </a:r>
            <a:r>
              <a:rPr lang="en-US" sz="1600" b="0">
                <a:solidFill>
                  <a:srgbClr val="444444"/>
                </a:solidFill>
                <a:latin typeface="Times New Roman"/>
                <a:cs typeface="Calibri"/>
              </a:rPr>
              <a:t> U.P., </a:t>
            </a:r>
            <a:r>
              <a:rPr lang="en-US" sz="1600" b="0" err="1">
                <a:solidFill>
                  <a:srgbClr val="444444"/>
                </a:solidFill>
                <a:latin typeface="Times New Roman"/>
                <a:cs typeface="Calibri"/>
              </a:rPr>
              <a:t>Andrienko</a:t>
            </a:r>
            <a:r>
              <a:rPr lang="en-US" sz="1600" b="0">
                <a:solidFill>
                  <a:srgbClr val="444444"/>
                </a:solidFill>
                <a:latin typeface="Times New Roman"/>
                <a:cs typeface="Calibri"/>
              </a:rPr>
              <a:t> E.D., </a:t>
            </a:r>
            <a:r>
              <a:rPr lang="en-US" sz="1600" b="0" err="1">
                <a:solidFill>
                  <a:srgbClr val="444444"/>
                </a:solidFill>
                <a:latin typeface="Times New Roman"/>
                <a:cs typeface="Calibri"/>
              </a:rPr>
              <a:t>Granadchikova</a:t>
            </a:r>
            <a:r>
              <a:rPr lang="en-US" sz="1600" b="0">
                <a:solidFill>
                  <a:srgbClr val="444444"/>
                </a:solidFill>
                <a:latin typeface="Times New Roman"/>
                <a:cs typeface="Calibri"/>
              </a:rPr>
              <a:t> B.G. (1985) </a:t>
            </a:r>
            <a:r>
              <a:rPr lang="en-US" sz="1600" b="0" i="1">
                <a:solidFill>
                  <a:srgbClr val="444444"/>
                </a:solidFill>
                <a:latin typeface="Times New Roman"/>
                <a:cs typeface="Calibri"/>
              </a:rPr>
              <a:t>Guide to identifying jewelry and fake stones.</a:t>
            </a:r>
            <a:r>
              <a:rPr lang="en-US" sz="1600" b="0">
                <a:solidFill>
                  <a:srgbClr val="444444"/>
                </a:solidFill>
                <a:latin typeface="Times New Roman"/>
                <a:cs typeface="Calibri"/>
              </a:rPr>
              <a:t> Kyiv: Nedra.</a:t>
            </a:r>
          </a:p>
          <a:p>
            <a:pPr marL="285750" indent="-285750">
              <a:spcBef>
                <a:spcPts val="0"/>
              </a:spcBef>
              <a:buFont typeface="Arial"/>
              <a:buChar char="•"/>
            </a:pPr>
            <a:endParaRPr lang="en-US" sz="1600" b="0">
              <a:solidFill>
                <a:srgbClr val="444444"/>
              </a:solidFill>
              <a:latin typeface="Times New Roman"/>
              <a:cs typeface="Calibri"/>
            </a:endParaRPr>
          </a:p>
          <a:p>
            <a:pPr marL="285750" indent="-285750">
              <a:spcBef>
                <a:spcPts val="0"/>
              </a:spcBef>
              <a:buFont typeface="Arial"/>
              <a:buChar char="•"/>
            </a:pPr>
            <a:r>
              <a:rPr lang="en-US" sz="1600" b="0">
                <a:solidFill>
                  <a:srgbClr val="444444"/>
                </a:solidFill>
                <a:latin typeface="Times New Roman"/>
                <a:cs typeface="Calibri"/>
              </a:rPr>
              <a:t>Sisan (2010) 'Amber inclusions: windows to the past', </a:t>
            </a:r>
            <a:r>
              <a:rPr lang="en-US" sz="1600" b="0" i="1">
                <a:solidFill>
                  <a:srgbClr val="444444"/>
                </a:solidFill>
                <a:latin typeface="Times New Roman"/>
                <a:cs typeface="Calibri"/>
              </a:rPr>
              <a:t>Current Biology Journal</a:t>
            </a:r>
            <a:r>
              <a:rPr lang="en-US" sz="1600" b="0">
                <a:solidFill>
                  <a:srgbClr val="444444"/>
                </a:solidFill>
                <a:latin typeface="Times New Roman"/>
                <a:cs typeface="Calibri"/>
              </a:rPr>
              <a:t>, 15(3), pp. 154-156.</a:t>
            </a:r>
          </a:p>
          <a:p>
            <a:pPr marL="285750" indent="-285750">
              <a:spcBef>
                <a:spcPts val="0"/>
              </a:spcBef>
              <a:buFont typeface="Arial"/>
              <a:buChar char="•"/>
            </a:pPr>
            <a:endParaRPr lang="en-US" sz="1600" b="0">
              <a:solidFill>
                <a:srgbClr val="444444"/>
              </a:solidFill>
              <a:latin typeface="Times New Roman"/>
              <a:cs typeface="Calibri"/>
            </a:endParaRPr>
          </a:p>
          <a:p>
            <a:pPr marL="285750" indent="-285750">
              <a:spcBef>
                <a:spcPts val="0"/>
              </a:spcBef>
              <a:buFont typeface="Arial"/>
              <a:buChar char="•"/>
            </a:pPr>
            <a:r>
              <a:rPr lang="en-US" sz="1600" b="0">
                <a:solidFill>
                  <a:srgbClr val="444444"/>
                </a:solidFill>
                <a:latin typeface="Times New Roman"/>
                <a:cs typeface="Calibri"/>
              </a:rPr>
              <a:t>Turkin (2013) 'Pearl: Structure and Formation', </a:t>
            </a:r>
            <a:r>
              <a:rPr lang="en-US" sz="1600" b="0" i="1">
                <a:solidFill>
                  <a:srgbClr val="444444"/>
                </a:solidFill>
                <a:latin typeface="Times New Roman"/>
                <a:cs typeface="Calibri"/>
              </a:rPr>
              <a:t>Journal of Structural Biology</a:t>
            </a:r>
            <a:r>
              <a:rPr lang="en-US" sz="1600" b="0">
                <a:solidFill>
                  <a:srgbClr val="444444"/>
                </a:solidFill>
                <a:latin typeface="Times New Roman"/>
                <a:cs typeface="Calibri"/>
              </a:rPr>
              <a:t>, 16(2), pp. 110-112. </a:t>
            </a:r>
          </a:p>
          <a:p>
            <a:endParaRPr lang="en-US" sz="1600">
              <a:latin typeface="Times New Roman"/>
              <a:cs typeface="Times New Roman"/>
            </a:endParaRPr>
          </a:p>
        </p:txBody>
      </p:sp>
    </p:spTree>
    <p:extLst>
      <p:ext uri="{BB962C8B-B14F-4D97-AF65-F5344CB8AC3E}">
        <p14:creationId xmlns:p14="http://schemas.microsoft.com/office/powerpoint/2010/main" val="597480067"/>
      </p:ext>
    </p:extLst>
  </p:cSld>
  <p:clrMapOvr>
    <a:masterClrMapping/>
  </p:clrMapOvr>
</p:sld>
</file>

<file path=ppt/theme/theme1.xml><?xml version="1.0" encoding="utf-8"?>
<a:theme xmlns:a="http://schemas.openxmlformats.org/drawingml/2006/main" name="ChitchatVTI">
  <a:themeElements>
    <a:clrScheme name="AnalogousFromDarkSeedLeftStep">
      <a:dk1>
        <a:srgbClr val="000000"/>
      </a:dk1>
      <a:lt1>
        <a:srgbClr val="FFFFFF"/>
      </a:lt1>
      <a:dk2>
        <a:srgbClr val="1C2031"/>
      </a:dk2>
      <a:lt2>
        <a:srgbClr val="F0F3F2"/>
      </a:lt2>
      <a:accent1>
        <a:srgbClr val="CA458E"/>
      </a:accent1>
      <a:accent2>
        <a:srgbClr val="B934B4"/>
      </a:accent2>
      <a:accent3>
        <a:srgbClr val="9845CA"/>
      </a:accent3>
      <a:accent4>
        <a:srgbClr val="5238BA"/>
      </a:accent4>
      <a:accent5>
        <a:srgbClr val="4562CA"/>
      </a:accent5>
      <a:accent6>
        <a:srgbClr val="3488B9"/>
      </a:accent6>
      <a:hlink>
        <a:srgbClr val="3F45BF"/>
      </a:hlink>
      <a:folHlink>
        <a:srgbClr val="7F7F7F"/>
      </a:folHlink>
    </a:clrScheme>
    <a:fontScheme name="The Hand">
      <a:majorFont>
        <a:latin typeface="The Serif Hand"/>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itchatVTI" id="{08BB1610-1071-4750-BA6F-EA15E875FFCD}" vid="{D7BDF053-2181-45AE-9365-FFAA906CB43F}"/>
    </a:ext>
  </a:extLst>
</a:theme>
</file>

<file path=docProps/app.xml><?xml version="1.0" encoding="utf-8"?>
<Properties xmlns="http://schemas.openxmlformats.org/officeDocument/2006/extended-properties" xmlns:vt="http://schemas.openxmlformats.org/officeDocument/2006/docPropsVTypes">
  <Template>TF10001119</Template>
  <Application>Microsoft Office PowerPoint</Application>
  <PresentationFormat>On-screen Show (4:3)</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ChitchatVTI</vt:lpstr>
      <vt:lpstr>Precious Stones Of Organogenic Origin: Amber and Pearls </vt:lpstr>
      <vt:lpstr>    The group of precious stones of organogenic formation consists of pearls and amber. The formation of stones of this group is related to the vital activity of organisms. Pearls have an organic substance in their composition, and amber is a fossil organic substance. </vt:lpstr>
      <vt:lpstr>PowerPoint Presentation</vt:lpstr>
      <vt:lpstr>PowerPoint Presentation</vt:lpstr>
      <vt:lpstr>Colors of amber: yellow, orange-yellow, yellow with a grayish tint, yellow-white, brown, brown-nevo-red, brown-yellow, white 'bone', yellow-green, black. The original color of amber is related to its structure, scattering of white light, inclusions, secondary with weathering processes and effect of temperature.</vt:lpstr>
      <vt:lpstr> Amber can contain well-preserved organic (inclusions of plants, insects, animals) and inorganic (particles of other minerals, earth, dust) inclusions. Such samples carry important scientific information and have a great collection value.</vt:lpstr>
      <vt:lpstr>Gemstone finishing is any process, other than cutting and polishing, that improves the individual characteristics of a stone or makes it suitable for use in the jewelry industry.</vt:lpstr>
      <vt:lpstr> Thera are also original amber and amber imitations. How understand the difference, where it is not possible to conduct a full cycle of research. </vt:lpstr>
      <vt:lpstr>Pearls are concentric-zonal formations of the mineral aragonite and organic matter conchioline substances of foreign objects (irritants) in the shell of some marine and freshwater molluscs (also in oysters, pearl oysters and mussells). The mollusk isolalates the irritant, wrapping it in a special substance that is secreted by the epithelial cells of the animal, in the process of which a pearl is formed.</vt:lpstr>
      <vt:lpstr>The following varieties are distinguished among pearls: </vt:lpstr>
      <vt:lpstr>Habitats of molluscs that produce pearls Marine natural</vt:lpstr>
      <vt:lpstr>Imitation pearls</vt:lpstr>
      <vt:lpstr>           Simple methods of pearl research</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6</cp:revision>
  <dcterms:created xsi:type="dcterms:W3CDTF">2024-09-08T16:50:40Z</dcterms:created>
  <dcterms:modified xsi:type="dcterms:W3CDTF">2024-10-11T00:20:44Z</dcterms:modified>
</cp:coreProperties>
</file>