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5947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oodle.uwtsd.ac.uk/course/view.php?id=5947#section-2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5947#section-2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oxfordreference-com.ezproxy.uwtsd.ac.uk/view/10.1093/acref/9780199670840.001.0001/acref-9780199670840-e-1042?rskey=UVSlCN&amp;result=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1152128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ECED7001: Political Influences in Inequality &amp; Diversity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1520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1: </a:t>
            </a:r>
            <a:r>
              <a:rPr lang="en-GB" sz="2400" b="1"/>
              <a:t>Module Overview</a:t>
            </a:r>
            <a:endParaRPr lang="en-GB" sz="2400" b="1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3336" y="2035039"/>
            <a:ext cx="2106085" cy="1609985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317" y="3045204"/>
            <a:ext cx="2884934" cy="1442467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5091" y="1957115"/>
            <a:ext cx="1392942" cy="78353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950" y="483059"/>
            <a:ext cx="1501046" cy="221947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2993" y="425933"/>
            <a:ext cx="988993" cy="984597"/>
          </a:xfrm>
          <a:prstGeom prst="rect">
            <a:avLst/>
          </a:prstGeom>
        </p:spPr>
      </p:pic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does ‘Politics’ mean to you?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97868" y="2132856"/>
            <a:ext cx="8424936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We will first look at the posts on the Forum under this Topic.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This will help to set the scene for our discussions and explorations in this Module.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387" y="4653136"/>
            <a:ext cx="771898" cy="786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84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84249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Politics derives from the Greek root </a:t>
            </a:r>
            <a:r>
              <a:rPr lang="en-GB" sz="2800" i="1" dirty="0"/>
              <a:t>polis</a:t>
            </a:r>
            <a:r>
              <a:rPr lang="en-GB" sz="2800" dirty="0"/>
              <a:t> meaning city/state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therefore literally means </a:t>
            </a:r>
            <a:r>
              <a:rPr lang="en-GB" sz="2800" i="1" dirty="0"/>
              <a:t>affairs of the city/state</a:t>
            </a:r>
            <a:endParaRPr lang="en-GB" sz="28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shares this root with the following words in English;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3284984"/>
            <a:ext cx="3600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Police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Cosmopolitan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Metropolis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5100866"/>
            <a:ext cx="8157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Therefore in one sense it can be seen to relate to society as a whole</a:t>
            </a:r>
          </a:p>
        </p:txBody>
      </p:sp>
    </p:spTree>
    <p:extLst>
      <p:ext uri="{BB962C8B-B14F-4D97-AF65-F5344CB8AC3E}">
        <p14:creationId xmlns:p14="http://schemas.microsoft.com/office/powerpoint/2010/main" val="316134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924009"/>
            <a:ext cx="885698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the concept of politics is, as we shall see, far more complex in its modern usage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we have already seen, taken at face value it can be seen to be ‘the practice of the art or science of directing and administrating states or other political units’ (Brown </a:t>
            </a:r>
            <a:r>
              <a:rPr lang="en-GB" sz="2800" i="1" dirty="0"/>
              <a:t>et al</a:t>
            </a:r>
            <a:r>
              <a:rPr lang="en-GB" sz="2800" dirty="0"/>
              <a:t>, 2018).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definition of politics is, perhaps, one of the most contested concepts in sociological debate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almost as many views on what constitutes the ‘political’ as there are theorists</a:t>
            </a:r>
          </a:p>
        </p:txBody>
      </p:sp>
    </p:spTree>
    <p:extLst>
      <p:ext uri="{BB962C8B-B14F-4D97-AF65-F5344CB8AC3E}">
        <p14:creationId xmlns:p14="http://schemas.microsoft.com/office/powerpoint/2010/main" val="201797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1844" y="980728"/>
            <a:ext cx="885698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On one side of the debate we would find those, such as feminists, who argue that the ‘personal is political’ i.e. that everything is a matter of politics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Others would take an opposing view that the political only refers to the level of government and the state and usually involves party competition.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If we visualise this as a continuum where would you place yourself?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1267A9-7FE4-4FC2-8774-EB80E8EAE0A6}"/>
              </a:ext>
            </a:extLst>
          </p:cNvPr>
          <p:cNvSpPr txBox="1"/>
          <p:nvPr/>
        </p:nvSpPr>
        <p:spPr>
          <a:xfrm>
            <a:off x="2483768" y="5949280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Share your thoughts on this using the Forum in Theme 1 on Moodle.</a:t>
            </a:r>
          </a:p>
          <a:p>
            <a:pPr algn="ctr"/>
            <a:endParaRPr lang="en-GB" sz="2400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765BB2-93B2-4037-97DF-C3B1F322E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281" y="4024503"/>
            <a:ext cx="4827438" cy="18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91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Politics?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1844" y="1412776"/>
            <a:ext cx="885698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Over the course of this Module we will explore not only this debate but also the many approaches to politics that exist in contemporary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 for the rest of this session we will look at the Module Outline and the Assignments.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Please note that you can ask any questions about the Assignments in the General Forum at the top of the Moodle Page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5301208"/>
            <a:ext cx="843906" cy="86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1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Module Outline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usual this is included in the Assignment Submissions  section of Moodle;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Assignment 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usual this is included in the Assignment Submissions  section of Moodle;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95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Assignment 2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usual this is included in the Assignment Submissions  section of Moodle;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78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Assignment 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usual this is included in the Assignment Submissions  section of Moodle;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62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Moodle (continued)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35292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As well as these, usual features of Moodle, there are two other features to take note of;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2800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5426628"/>
            <a:ext cx="917562" cy="91756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99592" y="2807643"/>
            <a:ext cx="741682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General Module Forum – for any questions regarding the Module and/or Assignments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Leganto online reading list</a:t>
            </a:r>
          </a:p>
        </p:txBody>
      </p:sp>
    </p:spTree>
    <p:extLst>
      <p:ext uri="{BB962C8B-B14F-4D97-AF65-F5344CB8AC3E}">
        <p14:creationId xmlns:p14="http://schemas.microsoft.com/office/powerpoint/2010/main" val="294859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Suggested format for teaching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9552" y="1556792"/>
            <a:ext cx="813690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Mondays will be primarily tutorials with a chance for questions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The Friday &amp; Saturday sessions will be lectures but discursive and interactive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 will supplement these activities with some other Guided Learning Activities (such as the Forums etc.)</a:t>
            </a:r>
          </a:p>
        </p:txBody>
      </p:sp>
    </p:spTree>
    <p:extLst>
      <p:ext uri="{BB962C8B-B14F-4D97-AF65-F5344CB8AC3E}">
        <p14:creationId xmlns:p14="http://schemas.microsoft.com/office/powerpoint/2010/main" val="326948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Any Questions?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9552" y="234888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Please post any questions that are not raised in this first session in the General Forum on Moodle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96752"/>
            <a:ext cx="1070849" cy="1070849"/>
          </a:xfrm>
          <a:prstGeom prst="rect">
            <a:avLst/>
          </a:prstGeom>
        </p:spPr>
      </p:pic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861048"/>
            <a:ext cx="1178037" cy="120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37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1401716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Brown, Garrett W, McLean, Iain &amp; McMillan, Alistair, (2018) </a:t>
            </a:r>
            <a:r>
              <a:rPr lang="en-GB" sz="1600" i="1" dirty="0"/>
              <a:t>The Concise Oxford Dictionary of Politics and International Relations</a:t>
            </a:r>
            <a:r>
              <a:rPr lang="en-GB" sz="1600" dirty="0"/>
              <a:t> Oxford: Oxford University Press Available at: </a:t>
            </a:r>
            <a:r>
              <a:rPr lang="en-GB" sz="1600" dirty="0">
                <a:hlinkClick r:id="rId2"/>
              </a:rPr>
              <a:t>https://www-oxfordreference-com.ezproxy.uwtsd.ac.uk/view/10.1093/acref/9780199670840.001.0001/acref-9780199670840-e-1042?rskey=UVSlCN&amp;result=1</a:t>
            </a:r>
            <a:r>
              <a:rPr lang="en-GB" sz="1600" dirty="0"/>
              <a:t> [Accessed 22/09/2022]</a:t>
            </a:r>
          </a:p>
        </p:txBody>
      </p:sp>
    </p:spTree>
    <p:extLst>
      <p:ext uri="{BB962C8B-B14F-4D97-AF65-F5344CB8AC3E}">
        <p14:creationId xmlns:p14="http://schemas.microsoft.com/office/powerpoint/2010/main" val="170085386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145</TotalTime>
  <Words>601</Words>
  <Application>Microsoft Office PowerPoint</Application>
  <PresentationFormat>On-screen Show (4:3)</PresentationFormat>
  <Paragraphs>48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UWTSD blue background</vt:lpstr>
      <vt:lpstr>PowerPoint Presentation</vt:lpstr>
      <vt:lpstr>What does ‘Politics’ mean to you?</vt:lpstr>
      <vt:lpstr>What is Politics?</vt:lpstr>
      <vt:lpstr>What is Politics?</vt:lpstr>
      <vt:lpstr>What is Politics?</vt:lpstr>
      <vt:lpstr>What is Politics?</vt:lpstr>
      <vt:lpstr>Module Outline</vt:lpstr>
      <vt:lpstr>Assignment 1</vt:lpstr>
      <vt:lpstr>Assignment 2</vt:lpstr>
      <vt:lpstr>Assignment 3</vt:lpstr>
      <vt:lpstr>Moodle (continued)</vt:lpstr>
      <vt:lpstr>Suggested format for teaching</vt:lpstr>
      <vt:lpstr>Any Questions?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18</cp:revision>
  <dcterms:created xsi:type="dcterms:W3CDTF">2021-02-09T14:04:40Z</dcterms:created>
  <dcterms:modified xsi:type="dcterms:W3CDTF">2022-09-22T14:29:40Z</dcterms:modified>
</cp:coreProperties>
</file>