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70" r:id="rId9"/>
    <p:sldId id="264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C8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5" dt="2026-10-09T11:03:54.235"/>
    <p1510:client id="{F2100AF4-E9C1-4335-BA1F-F2B66786B379}" v="46" dt="2026-10-09T02:19:03.9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0000000-0000-0000-0000-000000000000}"/>
    <pc:docChg chg="modSld">
      <pc:chgData name="" userId="" providerId="" clId="Web-{00000000-0000-0000-0000-000000000000}" dt="2026-10-09T11:03:25.998" v="6" actId="20577"/>
      <pc:docMkLst>
        <pc:docMk/>
      </pc:docMkLst>
      <pc:sldChg chg="modSp">
        <pc:chgData name="" userId="" providerId="" clId="Web-{00000000-0000-0000-0000-000000000000}" dt="2026-10-09T11:03:25.998" v="6" actId="20577"/>
        <pc:sldMkLst>
          <pc:docMk/>
          <pc:sldMk cId="998267571" sldId="256"/>
        </pc:sldMkLst>
        <pc:spChg chg="mod">
          <ac:chgData name="" userId="" providerId="" clId="Web-{00000000-0000-0000-0000-000000000000}" dt="2026-10-09T11:03:25.998" v="6" actId="20577"/>
          <ac:spMkLst>
            <pc:docMk/>
            <pc:sldMk cId="998267571" sldId="256"/>
            <ac:spMk id="3" creationId="{F564685A-A3DA-8ACE-C3FB-CE950204675B}"/>
          </ac:spMkLst>
        </pc:spChg>
      </pc:sldChg>
    </pc:docChg>
  </pc:docChgLst>
  <pc:docChgLst>
    <pc:chgData name="Nestian, Cristina" userId="495c19cc-1e64-44bf-bc0c-08b902369779" providerId="ADAL" clId="{F2100AF4-E9C1-4335-BA1F-F2B66786B379}"/>
    <pc:docChg chg="undo redo custSel addSld delSld modSld">
      <pc:chgData name="Nestian, Cristina" userId="495c19cc-1e64-44bf-bc0c-08b902369779" providerId="ADAL" clId="{F2100AF4-E9C1-4335-BA1F-F2B66786B379}" dt="2026-10-09T02:58:08.925" v="117" actId="47"/>
      <pc:docMkLst>
        <pc:docMk/>
      </pc:docMkLst>
      <pc:sldChg chg="del">
        <pc:chgData name="Nestian, Cristina" userId="495c19cc-1e64-44bf-bc0c-08b902369779" providerId="ADAL" clId="{F2100AF4-E9C1-4335-BA1F-F2B66786B379}" dt="2026-10-09T02:20:43.662" v="96" actId="47"/>
        <pc:sldMkLst>
          <pc:docMk/>
          <pc:sldMk cId="1763511053" sldId="262"/>
        </pc:sldMkLst>
      </pc:sldChg>
      <pc:sldChg chg="del">
        <pc:chgData name="Nestian, Cristina" userId="495c19cc-1e64-44bf-bc0c-08b902369779" providerId="ADAL" clId="{F2100AF4-E9C1-4335-BA1F-F2B66786B379}" dt="2026-10-09T02:13:38.045" v="40" actId="47"/>
        <pc:sldMkLst>
          <pc:docMk/>
          <pc:sldMk cId="3359193820" sldId="263"/>
        </pc:sldMkLst>
      </pc:sldChg>
      <pc:sldChg chg="addSp modSp mod">
        <pc:chgData name="Nestian, Cristina" userId="495c19cc-1e64-44bf-bc0c-08b902369779" providerId="ADAL" clId="{F2100AF4-E9C1-4335-BA1F-F2B66786B379}" dt="2026-10-09T02:24:08.649" v="116" actId="113"/>
        <pc:sldMkLst>
          <pc:docMk/>
          <pc:sldMk cId="878303990" sldId="264"/>
        </pc:sldMkLst>
        <pc:spChg chg="mod">
          <ac:chgData name="Nestian, Cristina" userId="495c19cc-1e64-44bf-bc0c-08b902369779" providerId="ADAL" clId="{F2100AF4-E9C1-4335-BA1F-F2B66786B379}" dt="2026-10-09T02:22:23.299" v="102" actId="27636"/>
          <ac:spMkLst>
            <pc:docMk/>
            <pc:sldMk cId="878303990" sldId="264"/>
            <ac:spMk id="2" creationId="{18609FC3-7912-6E80-0BF3-3D5586F79652}"/>
          </ac:spMkLst>
        </pc:spChg>
        <pc:spChg chg="add mod">
          <ac:chgData name="Nestian, Cristina" userId="495c19cc-1e64-44bf-bc0c-08b902369779" providerId="ADAL" clId="{F2100AF4-E9C1-4335-BA1F-F2B66786B379}" dt="2026-10-09T02:23:38.828" v="113" actId="1076"/>
          <ac:spMkLst>
            <pc:docMk/>
            <pc:sldMk cId="878303990" sldId="264"/>
            <ac:spMk id="4" creationId="{CF5809F1-32C2-8171-945A-A37E306AC1FB}"/>
          </ac:spMkLst>
        </pc:spChg>
        <pc:spChg chg="add mod">
          <ac:chgData name="Nestian, Cristina" userId="495c19cc-1e64-44bf-bc0c-08b902369779" providerId="ADAL" clId="{F2100AF4-E9C1-4335-BA1F-F2B66786B379}" dt="2026-10-09T02:24:08.649" v="116" actId="113"/>
          <ac:spMkLst>
            <pc:docMk/>
            <pc:sldMk cId="878303990" sldId="264"/>
            <ac:spMk id="7" creationId="{AB23FFB0-EB4C-EB50-6727-A6D4953A183D}"/>
          </ac:spMkLst>
        </pc:spChg>
        <pc:graphicFrameChg chg="mod">
          <ac:chgData name="Nestian, Cristina" userId="495c19cc-1e64-44bf-bc0c-08b902369779" providerId="ADAL" clId="{F2100AF4-E9C1-4335-BA1F-F2B66786B379}" dt="2026-10-09T02:22:28.655" v="103" actId="1076"/>
          <ac:graphicFrameMkLst>
            <pc:docMk/>
            <pc:sldMk cId="878303990" sldId="264"/>
            <ac:graphicFrameMk id="5" creationId="{A0C99528-9CFC-AC86-CC31-7EB750735C94}"/>
          </ac:graphicFrameMkLst>
        </pc:graphicFrameChg>
      </pc:sldChg>
      <pc:sldChg chg="del">
        <pc:chgData name="Nestian, Cristina" userId="495c19cc-1e64-44bf-bc0c-08b902369779" providerId="ADAL" clId="{F2100AF4-E9C1-4335-BA1F-F2B66786B379}" dt="2026-10-09T02:58:08.925" v="117" actId="47"/>
        <pc:sldMkLst>
          <pc:docMk/>
          <pc:sldMk cId="463430180" sldId="265"/>
        </pc:sldMkLst>
      </pc:sldChg>
      <pc:sldChg chg="modSp mod">
        <pc:chgData name="Nestian, Cristina" userId="495c19cc-1e64-44bf-bc0c-08b902369779" providerId="ADAL" clId="{F2100AF4-E9C1-4335-BA1F-F2B66786B379}" dt="2026-10-06T00:41:15.148" v="37" actId="1076"/>
        <pc:sldMkLst>
          <pc:docMk/>
          <pc:sldMk cId="2240980833" sldId="267"/>
        </pc:sldMkLst>
        <pc:spChg chg="mod">
          <ac:chgData name="Nestian, Cristina" userId="495c19cc-1e64-44bf-bc0c-08b902369779" providerId="ADAL" clId="{F2100AF4-E9C1-4335-BA1F-F2B66786B379}" dt="2026-10-06T00:41:09.725" v="36" actId="1076"/>
          <ac:spMkLst>
            <pc:docMk/>
            <pc:sldMk cId="2240980833" sldId="267"/>
            <ac:spMk id="2" creationId="{E9681174-F22A-135A-7BD6-EB17BA52260F}"/>
          </ac:spMkLst>
        </pc:spChg>
        <pc:spChg chg="mod">
          <ac:chgData name="Nestian, Cristina" userId="495c19cc-1e64-44bf-bc0c-08b902369779" providerId="ADAL" clId="{F2100AF4-E9C1-4335-BA1F-F2B66786B379}" dt="2026-10-06T00:41:15.148" v="37" actId="1076"/>
          <ac:spMkLst>
            <pc:docMk/>
            <pc:sldMk cId="2240980833" sldId="267"/>
            <ac:spMk id="3" creationId="{CA1D3115-79D1-C151-F343-F0F544A64591}"/>
          </ac:spMkLst>
        </pc:spChg>
      </pc:sldChg>
      <pc:sldChg chg="addSp delSp modSp new mod setBg">
        <pc:chgData name="Nestian, Cristina" userId="495c19cc-1e64-44bf-bc0c-08b902369779" providerId="ADAL" clId="{F2100AF4-E9C1-4335-BA1F-F2B66786B379}" dt="2026-10-09T02:20:20.631" v="95" actId="113"/>
        <pc:sldMkLst>
          <pc:docMk/>
          <pc:sldMk cId="3179542257" sldId="269"/>
        </pc:sldMkLst>
        <pc:spChg chg="mod">
          <ac:chgData name="Nestian, Cristina" userId="495c19cc-1e64-44bf-bc0c-08b902369779" providerId="ADAL" clId="{F2100AF4-E9C1-4335-BA1F-F2B66786B379}" dt="2026-10-09T02:14:26.713" v="42" actId="27636"/>
          <ac:spMkLst>
            <pc:docMk/>
            <pc:sldMk cId="3179542257" sldId="269"/>
            <ac:spMk id="2" creationId="{63B4E54C-D106-AB4A-73B0-8AC90CDBC604}"/>
          </ac:spMkLst>
        </pc:spChg>
        <pc:spChg chg="del mod">
          <ac:chgData name="Nestian, Cristina" userId="495c19cc-1e64-44bf-bc0c-08b902369779" providerId="ADAL" clId="{F2100AF4-E9C1-4335-BA1F-F2B66786B379}" dt="2026-10-09T02:15:44.988" v="57" actId="26606"/>
          <ac:spMkLst>
            <pc:docMk/>
            <pc:sldMk cId="3179542257" sldId="269"/>
            <ac:spMk id="3" creationId="{C78E5EFC-4AE3-65D8-379D-83A300F6CABC}"/>
          </ac:spMkLst>
        </pc:spChg>
        <pc:spChg chg="add mod">
          <ac:chgData name="Nestian, Cristina" userId="495c19cc-1e64-44bf-bc0c-08b902369779" providerId="ADAL" clId="{F2100AF4-E9C1-4335-BA1F-F2B66786B379}" dt="2026-10-09T02:20:20.631" v="95" actId="113"/>
          <ac:spMkLst>
            <pc:docMk/>
            <pc:sldMk cId="3179542257" sldId="269"/>
            <ac:spMk id="5" creationId="{571DBD7B-DA1D-559B-6BCC-61BCDA7FCB07}"/>
          </ac:spMkLst>
        </pc:spChg>
        <pc:spChg chg="add mod">
          <ac:chgData name="Nestian, Cristina" userId="495c19cc-1e64-44bf-bc0c-08b902369779" providerId="ADAL" clId="{F2100AF4-E9C1-4335-BA1F-F2B66786B379}" dt="2026-10-09T02:20:11.764" v="93" actId="1076"/>
          <ac:spMkLst>
            <pc:docMk/>
            <pc:sldMk cId="3179542257" sldId="269"/>
            <ac:spMk id="7" creationId="{22551D70-9A8C-9A26-F944-C34C1B55044E}"/>
          </ac:spMkLst>
        </pc:spChg>
        <pc:spChg chg="add">
          <ac:chgData name="Nestian, Cristina" userId="495c19cc-1e64-44bf-bc0c-08b902369779" providerId="ADAL" clId="{F2100AF4-E9C1-4335-BA1F-F2B66786B379}" dt="2026-10-06T00:38:48.304" v="9" actId="26606"/>
          <ac:spMkLst>
            <pc:docMk/>
            <pc:sldMk cId="3179542257" sldId="269"/>
            <ac:spMk id="8" creationId="{24C41CF4-4A13-4AA9-9300-CB7A2E37C861}"/>
          </ac:spMkLst>
        </pc:spChg>
        <pc:graphicFrameChg chg="add mod">
          <ac:chgData name="Nestian, Cristina" userId="495c19cc-1e64-44bf-bc0c-08b902369779" providerId="ADAL" clId="{F2100AF4-E9C1-4335-BA1F-F2B66786B379}" dt="2026-10-09T02:18:53.191" v="80" actId="1076"/>
          <ac:graphicFrameMkLst>
            <pc:docMk/>
            <pc:sldMk cId="3179542257" sldId="269"/>
            <ac:graphicFrameMk id="12" creationId="{47E8428C-F2A9-5A90-8CA8-880E081068BC}"/>
          </ac:graphicFrameMkLst>
        </pc:graphicFrameChg>
        <pc:cxnChg chg="add">
          <ac:chgData name="Nestian, Cristina" userId="495c19cc-1e64-44bf-bc0c-08b902369779" providerId="ADAL" clId="{F2100AF4-E9C1-4335-BA1F-F2B66786B379}" dt="2026-10-06T00:38:48.304" v="9" actId="26606"/>
          <ac:cxnSpMkLst>
            <pc:docMk/>
            <pc:sldMk cId="3179542257" sldId="269"/>
            <ac:cxnSpMk id="10" creationId="{7A77B115-9FF3-46AE-AE08-826DEB9A6246}"/>
          </ac:cxnSpMkLst>
        </pc:cxnChg>
      </pc:sldChg>
      <pc:sldChg chg="addSp delSp modSp new mod">
        <pc:chgData name="Nestian, Cristina" userId="495c19cc-1e64-44bf-bc0c-08b902369779" providerId="ADAL" clId="{F2100AF4-E9C1-4335-BA1F-F2B66786B379}" dt="2026-10-06T00:40:10.036" v="30" actId="1076"/>
        <pc:sldMkLst>
          <pc:docMk/>
          <pc:sldMk cId="3662479416" sldId="270"/>
        </pc:sldMkLst>
        <pc:spChg chg="mod">
          <ac:chgData name="Nestian, Cristina" userId="495c19cc-1e64-44bf-bc0c-08b902369779" providerId="ADAL" clId="{F2100AF4-E9C1-4335-BA1F-F2B66786B379}" dt="2026-10-06T00:39:55.383" v="26" actId="27636"/>
          <ac:spMkLst>
            <pc:docMk/>
            <pc:sldMk cId="3662479416" sldId="270"/>
            <ac:spMk id="2" creationId="{4A35F30B-6263-8369-1603-2207E78D9452}"/>
          </ac:spMkLst>
        </pc:spChg>
        <pc:spChg chg="add mod">
          <ac:chgData name="Nestian, Cristina" userId="495c19cc-1e64-44bf-bc0c-08b902369779" providerId="ADAL" clId="{F2100AF4-E9C1-4335-BA1F-F2B66786B379}" dt="2026-10-06T00:40:10.036" v="30" actId="1076"/>
          <ac:spMkLst>
            <pc:docMk/>
            <pc:sldMk cId="3662479416" sldId="270"/>
            <ac:spMk id="5" creationId="{A18649B3-241A-4238-663F-9158D32E5BD2}"/>
          </ac:spMkLst>
        </pc:spChg>
        <pc:graphicFrameChg chg="add mod modGraphic">
          <ac:chgData name="Nestian, Cristina" userId="495c19cc-1e64-44bf-bc0c-08b902369779" providerId="ADAL" clId="{F2100AF4-E9C1-4335-BA1F-F2B66786B379}" dt="2026-10-06T00:40:07.037" v="29" actId="1076"/>
          <ac:graphicFrameMkLst>
            <pc:docMk/>
            <pc:sldMk cId="3662479416" sldId="270"/>
            <ac:graphicFrameMk id="4" creationId="{6A96B0D0-0D32-C2FA-FBBD-384E1963C2C0}"/>
          </ac:graphicFrameMkLst>
        </pc:graphicFrameChg>
      </pc:sldChg>
    </pc:docChg>
  </pc:docChgLst>
  <pc:docChgLst>
    <pc:chgData name="Elisa-Adasa Pelea (2130709)" userId="S::2130709@student.uwtsd.ac.uk::4e02b5de-8908-4bbe-b331-795dcf1c43f7" providerId="AD" clId="Web-{00000000-0000-0000-0000-000000000000}"/>
    <pc:docChg chg="modSld">
      <pc:chgData name="Elisa-Adasa Pelea (2130709)" userId="S::2130709@student.uwtsd.ac.uk::4e02b5de-8908-4bbe-b331-795dcf1c43f7" providerId="AD" clId="Web-{00000000-0000-0000-0000-000000000000}" dt="2026-10-09T11:03:54.235" v="7" actId="20577"/>
      <pc:docMkLst>
        <pc:docMk/>
      </pc:docMkLst>
      <pc:sldChg chg="modSp">
        <pc:chgData name="Elisa-Adasa Pelea (2130709)" userId="S::2130709@student.uwtsd.ac.uk::4e02b5de-8908-4bbe-b331-795dcf1c43f7" providerId="AD" clId="Web-{00000000-0000-0000-0000-000000000000}" dt="2026-10-09T11:03:54.235" v="7" actId="20577"/>
        <pc:sldMkLst>
          <pc:docMk/>
          <pc:sldMk cId="998267571" sldId="256"/>
        </pc:sldMkLst>
        <pc:spChg chg="mod">
          <ac:chgData name="Elisa-Adasa Pelea (2130709)" userId="S::2130709@student.uwtsd.ac.uk::4e02b5de-8908-4bbe-b331-795dcf1c43f7" providerId="AD" clId="Web-{00000000-0000-0000-0000-000000000000}" dt="2026-10-09T11:03:54.235" v="7" actId="20577"/>
          <ac:spMkLst>
            <pc:docMk/>
            <pc:sldMk cId="998267571" sldId="256"/>
            <ac:spMk id="3" creationId="{F564685A-A3DA-8ACE-C3FB-CE950204675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C677B4-CE9F-4D52-B6D6-C65CD3DB084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5152A5-A263-4252-9229-D4DC90551219}">
      <dgm:prSet custT="1"/>
      <dgm:spPr/>
      <dgm:t>
        <a:bodyPr/>
        <a:lstStyle/>
        <a:p>
          <a:r>
            <a:rPr lang="en-GB" sz="1100" b="1" dirty="0"/>
            <a:t>LinkedIn:</a:t>
          </a:r>
          <a:r>
            <a:rPr lang="en-GB" sz="1100" dirty="0"/>
            <a:t> Target healthcare professionals, technology specialists, data analysts and cybersecurity candidates</a:t>
          </a:r>
          <a:r>
            <a:rPr lang="en-GB" sz="700" dirty="0"/>
            <a:t>.</a:t>
          </a:r>
          <a:endParaRPr lang="en-US" sz="700" dirty="0"/>
        </a:p>
      </dgm:t>
    </dgm:pt>
    <dgm:pt modelId="{F191053B-2D41-414E-BFF0-08A5E7C1777B}" type="parTrans" cxnId="{E375C1BE-620E-4DF3-B78F-6B4E391D69FF}">
      <dgm:prSet/>
      <dgm:spPr/>
      <dgm:t>
        <a:bodyPr/>
        <a:lstStyle/>
        <a:p>
          <a:endParaRPr lang="en-US"/>
        </a:p>
      </dgm:t>
    </dgm:pt>
    <dgm:pt modelId="{4EBA64F4-DF3D-4E17-90FB-3A3C4781CE6E}" type="sibTrans" cxnId="{E375C1BE-620E-4DF3-B78F-6B4E391D69FF}">
      <dgm:prSet/>
      <dgm:spPr/>
      <dgm:t>
        <a:bodyPr/>
        <a:lstStyle/>
        <a:p>
          <a:endParaRPr lang="en-US"/>
        </a:p>
      </dgm:t>
    </dgm:pt>
    <dgm:pt modelId="{8C2BF29B-7F90-4808-93C3-8AA4D4843727}">
      <dgm:prSet custT="1"/>
      <dgm:spPr/>
      <dgm:t>
        <a:bodyPr/>
        <a:lstStyle/>
        <a:p>
          <a:r>
            <a:rPr lang="en-GB" sz="1100" b="1" dirty="0"/>
            <a:t>Instagram/TikTok:</a:t>
          </a:r>
          <a:r>
            <a:rPr lang="en-GB" sz="1100" dirty="0"/>
            <a:t> Promote </a:t>
          </a:r>
          <a:r>
            <a:rPr lang="en-GB" sz="1100" dirty="0" err="1"/>
            <a:t>HealthConnect</a:t>
          </a:r>
          <a:r>
            <a:rPr lang="en-GB" sz="1100" dirty="0"/>
            <a:t> UK’s purpose, employee experiences, flexible working and career opportunities.</a:t>
          </a:r>
          <a:endParaRPr lang="en-US" sz="1100" dirty="0"/>
        </a:p>
      </dgm:t>
    </dgm:pt>
    <dgm:pt modelId="{FA8F7C28-B16C-4D41-A3A1-6C37DD465019}" type="parTrans" cxnId="{C1FB8C48-196A-43D8-B80D-A888606A975C}">
      <dgm:prSet/>
      <dgm:spPr/>
      <dgm:t>
        <a:bodyPr/>
        <a:lstStyle/>
        <a:p>
          <a:endParaRPr lang="en-US"/>
        </a:p>
      </dgm:t>
    </dgm:pt>
    <dgm:pt modelId="{0C7E16CE-5E6A-4B1F-AA58-A0617FF27A85}" type="sibTrans" cxnId="{C1FB8C48-196A-43D8-B80D-A888606A975C}">
      <dgm:prSet/>
      <dgm:spPr/>
      <dgm:t>
        <a:bodyPr/>
        <a:lstStyle/>
        <a:p>
          <a:endParaRPr lang="en-US"/>
        </a:p>
      </dgm:t>
    </dgm:pt>
    <dgm:pt modelId="{3635F079-51B8-41E3-95CA-02D61585F031}">
      <dgm:prSet custT="1"/>
      <dgm:spPr/>
      <dgm:t>
        <a:bodyPr/>
        <a:lstStyle/>
        <a:p>
          <a:r>
            <a:rPr lang="en-GB" sz="1100" b="1" dirty="0"/>
            <a:t>Professional communities:</a:t>
          </a:r>
          <a:r>
            <a:rPr lang="en-GB" sz="1100" dirty="0"/>
            <a:t> Reach specialist and passive candidates through digital-health and technology networks</a:t>
          </a:r>
          <a:r>
            <a:rPr lang="en-GB" sz="700" dirty="0"/>
            <a:t>.</a:t>
          </a:r>
          <a:endParaRPr lang="en-US" sz="700" dirty="0"/>
        </a:p>
      </dgm:t>
    </dgm:pt>
    <dgm:pt modelId="{66A83D82-2E23-44A1-A69B-1DCF740CB72D}" type="parTrans" cxnId="{4B2D18EE-01D4-4ED0-8CFE-E014C65E97FC}">
      <dgm:prSet/>
      <dgm:spPr/>
      <dgm:t>
        <a:bodyPr/>
        <a:lstStyle/>
        <a:p>
          <a:endParaRPr lang="en-US"/>
        </a:p>
      </dgm:t>
    </dgm:pt>
    <dgm:pt modelId="{44998ADD-EA85-4E6F-9C36-8D41B19894EF}" type="sibTrans" cxnId="{4B2D18EE-01D4-4ED0-8CFE-E014C65E97FC}">
      <dgm:prSet/>
      <dgm:spPr/>
      <dgm:t>
        <a:bodyPr/>
        <a:lstStyle/>
        <a:p>
          <a:endParaRPr lang="en-US"/>
        </a:p>
      </dgm:t>
    </dgm:pt>
    <dgm:pt modelId="{22248899-5532-4E2A-B76B-D4BFF2B1C645}">
      <dgm:prSet custT="1"/>
      <dgm:spPr/>
      <dgm:t>
        <a:bodyPr/>
        <a:lstStyle/>
        <a:p>
          <a:r>
            <a:rPr lang="en-GB" sz="1100" b="1" dirty="0"/>
            <a:t>Employee advocacy:</a:t>
          </a:r>
          <a:r>
            <a:rPr lang="en-GB" sz="1100" dirty="0"/>
            <a:t> Encourage employees to share vacancies and authentic workplace experiences.</a:t>
          </a:r>
          <a:endParaRPr lang="en-US" sz="1100" dirty="0"/>
        </a:p>
      </dgm:t>
    </dgm:pt>
    <dgm:pt modelId="{F1843E8B-9552-492C-99A9-29ECCC294A68}" type="parTrans" cxnId="{D3613828-02F3-4290-9DEA-FD1FFF69310A}">
      <dgm:prSet/>
      <dgm:spPr/>
      <dgm:t>
        <a:bodyPr/>
        <a:lstStyle/>
        <a:p>
          <a:endParaRPr lang="en-US"/>
        </a:p>
      </dgm:t>
    </dgm:pt>
    <dgm:pt modelId="{BA46F01B-365F-413D-BCC2-4838B53402E1}" type="sibTrans" cxnId="{D3613828-02F3-4290-9DEA-FD1FFF69310A}">
      <dgm:prSet/>
      <dgm:spPr/>
      <dgm:t>
        <a:bodyPr/>
        <a:lstStyle/>
        <a:p>
          <a:endParaRPr lang="en-US"/>
        </a:p>
      </dgm:t>
    </dgm:pt>
    <dgm:pt modelId="{4119D888-044A-4E0E-BE7F-AEA0C54E1901}">
      <dgm:prSet/>
      <dgm:spPr/>
      <dgm:t>
        <a:bodyPr/>
        <a:lstStyle/>
        <a:p>
          <a:r>
            <a:rPr lang="en-GB" b="1"/>
            <a:t>Benefits:</a:t>
          </a:r>
          <a:endParaRPr lang="en-US"/>
        </a:p>
      </dgm:t>
    </dgm:pt>
    <dgm:pt modelId="{A26FE70E-F5AC-45C6-A252-D7C4347D70E0}" type="parTrans" cxnId="{DACD3D34-3E6D-4871-8B24-3246757AA001}">
      <dgm:prSet/>
      <dgm:spPr/>
      <dgm:t>
        <a:bodyPr/>
        <a:lstStyle/>
        <a:p>
          <a:endParaRPr lang="en-US"/>
        </a:p>
      </dgm:t>
    </dgm:pt>
    <dgm:pt modelId="{4DDB9ECE-EE2D-4E6E-941A-3EB2D9DFCD46}" type="sibTrans" cxnId="{DACD3D34-3E6D-4871-8B24-3246757AA001}">
      <dgm:prSet/>
      <dgm:spPr/>
      <dgm:t>
        <a:bodyPr/>
        <a:lstStyle/>
        <a:p>
          <a:endParaRPr lang="en-US"/>
        </a:p>
      </dgm:t>
    </dgm:pt>
    <dgm:pt modelId="{8A42FC75-7B32-4AFE-97B3-EEF978A436C4}">
      <dgm:prSet/>
      <dgm:spPr/>
      <dgm:t>
        <a:bodyPr/>
        <a:lstStyle/>
        <a:p>
          <a:r>
            <a:rPr lang="en-GB" dirty="0"/>
            <a:t>Expands the candidate pool beyond traditional job boards.</a:t>
          </a:r>
          <a:endParaRPr lang="en-US" dirty="0"/>
        </a:p>
      </dgm:t>
    </dgm:pt>
    <dgm:pt modelId="{F76ECB78-679F-4117-9AC1-C073A309B626}" type="parTrans" cxnId="{AF55CD9A-5F19-4598-ACFD-E952EE06B732}">
      <dgm:prSet/>
      <dgm:spPr/>
      <dgm:t>
        <a:bodyPr/>
        <a:lstStyle/>
        <a:p>
          <a:endParaRPr lang="en-US"/>
        </a:p>
      </dgm:t>
    </dgm:pt>
    <dgm:pt modelId="{3532AD34-8F53-42A4-A04A-9751EFF41D78}" type="sibTrans" cxnId="{AF55CD9A-5F19-4598-ACFD-E952EE06B732}">
      <dgm:prSet/>
      <dgm:spPr/>
      <dgm:t>
        <a:bodyPr/>
        <a:lstStyle/>
        <a:p>
          <a:endParaRPr lang="en-US"/>
        </a:p>
      </dgm:t>
    </dgm:pt>
    <dgm:pt modelId="{7E9CC219-9486-4721-9401-736E851E8A08}">
      <dgm:prSet/>
      <dgm:spPr/>
      <dgm:t>
        <a:bodyPr/>
        <a:lstStyle/>
        <a:p>
          <a:r>
            <a:rPr lang="en-GB"/>
            <a:t>Strengthens employer branding and the Employee Value Proposition (EVP).</a:t>
          </a:r>
          <a:endParaRPr lang="en-US"/>
        </a:p>
      </dgm:t>
    </dgm:pt>
    <dgm:pt modelId="{2839B9DC-E65A-4D5F-91BF-BF52C5A2E6CB}" type="parTrans" cxnId="{20F4959D-54F5-4604-866F-68B5B88CA7D8}">
      <dgm:prSet/>
      <dgm:spPr/>
      <dgm:t>
        <a:bodyPr/>
        <a:lstStyle/>
        <a:p>
          <a:endParaRPr lang="en-US"/>
        </a:p>
      </dgm:t>
    </dgm:pt>
    <dgm:pt modelId="{452BA7A0-45A5-45AC-9A4B-F90676012D8C}" type="sibTrans" cxnId="{20F4959D-54F5-4604-866F-68B5B88CA7D8}">
      <dgm:prSet/>
      <dgm:spPr/>
      <dgm:t>
        <a:bodyPr/>
        <a:lstStyle/>
        <a:p>
          <a:endParaRPr lang="en-US"/>
        </a:p>
      </dgm:t>
    </dgm:pt>
    <dgm:pt modelId="{6033AB33-6ADF-4BA7-97E4-2744935227B0}">
      <dgm:prSet/>
      <dgm:spPr/>
      <dgm:t>
        <a:bodyPr/>
        <a:lstStyle/>
        <a:p>
          <a:r>
            <a:rPr lang="en-GB"/>
            <a:t>Helps attract passive candidates and scarce digital-health skills.</a:t>
          </a:r>
          <a:endParaRPr lang="en-US"/>
        </a:p>
      </dgm:t>
    </dgm:pt>
    <dgm:pt modelId="{F87A7977-C166-4434-A4E5-F2B9AED0822D}" type="parTrans" cxnId="{7039A3F0-8CAF-4B08-9C8A-10A98C61EACE}">
      <dgm:prSet/>
      <dgm:spPr/>
      <dgm:t>
        <a:bodyPr/>
        <a:lstStyle/>
        <a:p>
          <a:endParaRPr lang="en-US"/>
        </a:p>
      </dgm:t>
    </dgm:pt>
    <dgm:pt modelId="{4B025723-C775-46CD-85C5-167D7EB5B31A}" type="sibTrans" cxnId="{7039A3F0-8CAF-4B08-9C8A-10A98C61EACE}">
      <dgm:prSet/>
      <dgm:spPr/>
      <dgm:t>
        <a:bodyPr/>
        <a:lstStyle/>
        <a:p>
          <a:endParaRPr lang="en-US"/>
        </a:p>
      </dgm:t>
    </dgm:pt>
    <dgm:pt modelId="{A39CCA74-3D9B-402B-B818-4D2ABCED1506}">
      <dgm:prSet/>
      <dgm:spPr/>
      <dgm:t>
        <a:bodyPr/>
        <a:lstStyle/>
        <a:p>
          <a:r>
            <a:rPr lang="en-GB" dirty="0"/>
            <a:t>Provides a fast and targeted recruitment channel.</a:t>
          </a:r>
          <a:endParaRPr lang="en-US" dirty="0"/>
        </a:p>
      </dgm:t>
    </dgm:pt>
    <dgm:pt modelId="{823DCD54-BAB9-4AFE-942E-6285C05F442F}" type="parTrans" cxnId="{499A69C1-224B-4598-A5AF-66E48847695D}">
      <dgm:prSet/>
      <dgm:spPr/>
      <dgm:t>
        <a:bodyPr/>
        <a:lstStyle/>
        <a:p>
          <a:endParaRPr lang="en-US"/>
        </a:p>
      </dgm:t>
    </dgm:pt>
    <dgm:pt modelId="{0695FB9C-AAC2-478D-8DA9-853F39B6DF70}" type="sibTrans" cxnId="{499A69C1-224B-4598-A5AF-66E48847695D}">
      <dgm:prSet/>
      <dgm:spPr/>
      <dgm:t>
        <a:bodyPr/>
        <a:lstStyle/>
        <a:p>
          <a:endParaRPr lang="en-US"/>
        </a:p>
      </dgm:t>
    </dgm:pt>
    <dgm:pt modelId="{1DE65806-C9F4-4BB7-BE43-14C65B89DC5A}">
      <dgm:prSet/>
      <dgm:spPr/>
      <dgm:t>
        <a:bodyPr/>
        <a:lstStyle/>
        <a:p>
          <a:r>
            <a:rPr lang="en-GB" b="1"/>
            <a:t>Risks and controls:</a:t>
          </a:r>
          <a:endParaRPr lang="en-US"/>
        </a:p>
      </dgm:t>
    </dgm:pt>
    <dgm:pt modelId="{235EB709-428B-4809-A388-5D67523BFC5D}" type="parTrans" cxnId="{6E569650-C964-479B-86AF-9F20293A8004}">
      <dgm:prSet/>
      <dgm:spPr/>
      <dgm:t>
        <a:bodyPr/>
        <a:lstStyle/>
        <a:p>
          <a:endParaRPr lang="en-US"/>
        </a:p>
      </dgm:t>
    </dgm:pt>
    <dgm:pt modelId="{682BA91B-09C2-41C3-97EC-68C9B0F70183}" type="sibTrans" cxnId="{6E569650-C964-479B-86AF-9F20293A8004}">
      <dgm:prSet/>
      <dgm:spPr/>
      <dgm:t>
        <a:bodyPr/>
        <a:lstStyle/>
        <a:p>
          <a:endParaRPr lang="en-US"/>
        </a:p>
      </dgm:t>
    </dgm:pt>
    <dgm:pt modelId="{9E8F41C6-2158-41BA-B9C1-0877B228BE5B}">
      <dgm:prSet/>
      <dgm:spPr/>
      <dgm:t>
        <a:bodyPr/>
        <a:lstStyle/>
        <a:p>
          <a:r>
            <a:rPr lang="en-GB"/>
            <a:t>Recruitment should remain based on job-related criteria.</a:t>
          </a:r>
          <a:endParaRPr lang="en-US"/>
        </a:p>
      </dgm:t>
    </dgm:pt>
    <dgm:pt modelId="{DFC21804-5CCB-4D48-BA11-BAAFFFDAED6B}" type="parTrans" cxnId="{9B59AC24-9444-4AA2-A295-0DF84F0FA001}">
      <dgm:prSet/>
      <dgm:spPr/>
      <dgm:t>
        <a:bodyPr/>
        <a:lstStyle/>
        <a:p>
          <a:endParaRPr lang="en-US"/>
        </a:p>
      </dgm:t>
    </dgm:pt>
    <dgm:pt modelId="{950B1767-9D5C-454D-9CA7-DA7CC3AC5651}" type="sibTrans" cxnId="{9B59AC24-9444-4AA2-A295-0DF84F0FA001}">
      <dgm:prSet/>
      <dgm:spPr/>
      <dgm:t>
        <a:bodyPr/>
        <a:lstStyle/>
        <a:p>
          <a:endParaRPr lang="en-US"/>
        </a:p>
      </dgm:t>
    </dgm:pt>
    <dgm:pt modelId="{20133D30-EE80-40F9-8CE2-9ED374B242B2}">
      <dgm:prSet/>
      <dgm:spPr/>
      <dgm:t>
        <a:bodyPr/>
        <a:lstStyle/>
        <a:p>
          <a:r>
            <a:rPr lang="en-GB"/>
            <a:t>Use consistent screening and structured interviews to reduce bias.</a:t>
          </a:r>
          <a:endParaRPr lang="en-US"/>
        </a:p>
      </dgm:t>
    </dgm:pt>
    <dgm:pt modelId="{13E524DF-8DDA-40EB-A795-CCA790217C39}" type="parTrans" cxnId="{B5F46AC3-F65F-4F58-8411-29B7ECC59FE0}">
      <dgm:prSet/>
      <dgm:spPr/>
      <dgm:t>
        <a:bodyPr/>
        <a:lstStyle/>
        <a:p>
          <a:endParaRPr lang="en-US"/>
        </a:p>
      </dgm:t>
    </dgm:pt>
    <dgm:pt modelId="{E71F7AD0-94BE-44C8-BA53-ECFB5C50CE58}" type="sibTrans" cxnId="{B5F46AC3-F65F-4F58-8411-29B7ECC59FE0}">
      <dgm:prSet/>
      <dgm:spPr/>
      <dgm:t>
        <a:bodyPr/>
        <a:lstStyle/>
        <a:p>
          <a:endParaRPr lang="en-US"/>
        </a:p>
      </dgm:t>
    </dgm:pt>
    <dgm:pt modelId="{A0485090-4CD4-4A5D-B0D8-89FE6A87097E}">
      <dgm:prSet/>
      <dgm:spPr/>
      <dgm:t>
        <a:bodyPr/>
        <a:lstStyle/>
        <a:p>
          <a:r>
            <a:rPr lang="en-GB"/>
            <a:t>Monitor accessibility, privacy and candidate experience.</a:t>
          </a:r>
          <a:endParaRPr lang="en-US"/>
        </a:p>
      </dgm:t>
    </dgm:pt>
    <dgm:pt modelId="{6FC94443-0390-4CC6-8DC3-E85E70F45D64}" type="parTrans" cxnId="{66F7B9FE-6C81-4C01-970C-6A23AD0DF64C}">
      <dgm:prSet/>
      <dgm:spPr/>
      <dgm:t>
        <a:bodyPr/>
        <a:lstStyle/>
        <a:p>
          <a:endParaRPr lang="en-US"/>
        </a:p>
      </dgm:t>
    </dgm:pt>
    <dgm:pt modelId="{4B415AA1-D826-487A-9B1B-B4BE2B570E74}" type="sibTrans" cxnId="{66F7B9FE-6C81-4C01-970C-6A23AD0DF64C}">
      <dgm:prSet/>
      <dgm:spPr/>
      <dgm:t>
        <a:bodyPr/>
        <a:lstStyle/>
        <a:p>
          <a:endParaRPr lang="en-US"/>
        </a:p>
      </dgm:t>
    </dgm:pt>
    <dgm:pt modelId="{B685BC94-20FC-4AF2-9897-80BBE9C41C62}">
      <dgm:prSet/>
      <dgm:spPr/>
      <dgm:t>
        <a:bodyPr/>
        <a:lstStyle/>
        <a:p>
          <a:r>
            <a:rPr lang="en-GB"/>
            <a:t>Measure applications, qualified candidates, time-to-fill and cost-per-hire.</a:t>
          </a:r>
          <a:endParaRPr lang="en-US"/>
        </a:p>
      </dgm:t>
    </dgm:pt>
    <dgm:pt modelId="{A5E6347E-9EB4-4AC1-A5E6-9183666D0807}" type="parTrans" cxnId="{67E0020A-8CE0-43D5-B294-BE6D467427C2}">
      <dgm:prSet/>
      <dgm:spPr/>
      <dgm:t>
        <a:bodyPr/>
        <a:lstStyle/>
        <a:p>
          <a:endParaRPr lang="en-US"/>
        </a:p>
      </dgm:t>
    </dgm:pt>
    <dgm:pt modelId="{98ADC412-F676-4C01-ADB2-7D0D6F376008}" type="sibTrans" cxnId="{67E0020A-8CE0-43D5-B294-BE6D467427C2}">
      <dgm:prSet/>
      <dgm:spPr/>
      <dgm:t>
        <a:bodyPr/>
        <a:lstStyle/>
        <a:p>
          <a:endParaRPr lang="en-US"/>
        </a:p>
      </dgm:t>
    </dgm:pt>
    <dgm:pt modelId="{B9B0126D-5DCE-46FA-9F57-F6B9DCE1BABE}" type="pres">
      <dgm:prSet presAssocID="{E5C677B4-CE9F-4D52-B6D6-C65CD3DB084F}" presName="vert0" presStyleCnt="0">
        <dgm:presLayoutVars>
          <dgm:dir/>
          <dgm:animOne val="branch"/>
          <dgm:animLvl val="lvl"/>
        </dgm:presLayoutVars>
      </dgm:prSet>
      <dgm:spPr/>
    </dgm:pt>
    <dgm:pt modelId="{9515A945-8861-4739-833E-1AF4E1ECE479}" type="pres">
      <dgm:prSet presAssocID="{165152A5-A263-4252-9229-D4DC90551219}" presName="thickLine" presStyleLbl="alignNode1" presStyleIdx="0" presStyleCnt="6"/>
      <dgm:spPr/>
    </dgm:pt>
    <dgm:pt modelId="{4A136634-7107-4395-8C58-317D9B927B36}" type="pres">
      <dgm:prSet presAssocID="{165152A5-A263-4252-9229-D4DC90551219}" presName="horz1" presStyleCnt="0"/>
      <dgm:spPr/>
    </dgm:pt>
    <dgm:pt modelId="{DECC46CA-287E-4DE9-A302-6676E1690424}" type="pres">
      <dgm:prSet presAssocID="{165152A5-A263-4252-9229-D4DC90551219}" presName="tx1" presStyleLbl="revTx" presStyleIdx="0" presStyleCnt="14" custScaleX="500000" custScaleY="54949"/>
      <dgm:spPr/>
    </dgm:pt>
    <dgm:pt modelId="{4187FD77-BDCA-472E-9972-DAB03980F9AD}" type="pres">
      <dgm:prSet presAssocID="{165152A5-A263-4252-9229-D4DC90551219}" presName="vert1" presStyleCnt="0"/>
      <dgm:spPr/>
    </dgm:pt>
    <dgm:pt modelId="{397B39BC-8C45-420A-B45B-EE53A1C8328E}" type="pres">
      <dgm:prSet presAssocID="{8C2BF29B-7F90-4808-93C3-8AA4D4843727}" presName="thickLine" presStyleLbl="alignNode1" presStyleIdx="1" presStyleCnt="6"/>
      <dgm:spPr/>
    </dgm:pt>
    <dgm:pt modelId="{08767AA9-79FE-4E56-9782-D7874C2EEAA7}" type="pres">
      <dgm:prSet presAssocID="{8C2BF29B-7F90-4808-93C3-8AA4D4843727}" presName="horz1" presStyleCnt="0"/>
      <dgm:spPr/>
    </dgm:pt>
    <dgm:pt modelId="{EED7B30C-51AE-4F8F-88CA-819BC5855068}" type="pres">
      <dgm:prSet presAssocID="{8C2BF29B-7F90-4808-93C3-8AA4D4843727}" presName="tx1" presStyleLbl="revTx" presStyleIdx="1" presStyleCnt="14" custScaleX="500000" custScaleY="84349"/>
      <dgm:spPr/>
    </dgm:pt>
    <dgm:pt modelId="{3A8E2F8B-1963-498D-A24F-A4E1CBB493F7}" type="pres">
      <dgm:prSet presAssocID="{8C2BF29B-7F90-4808-93C3-8AA4D4843727}" presName="vert1" presStyleCnt="0"/>
      <dgm:spPr/>
    </dgm:pt>
    <dgm:pt modelId="{DF93A1A8-301A-422A-9468-4DA7B91B6BC4}" type="pres">
      <dgm:prSet presAssocID="{3635F079-51B8-41E3-95CA-02D61585F031}" presName="thickLine" presStyleLbl="alignNode1" presStyleIdx="2" presStyleCnt="6"/>
      <dgm:spPr/>
    </dgm:pt>
    <dgm:pt modelId="{7F0DA259-1D40-4913-90E2-52FE6C1083C5}" type="pres">
      <dgm:prSet presAssocID="{3635F079-51B8-41E3-95CA-02D61585F031}" presName="horz1" presStyleCnt="0"/>
      <dgm:spPr/>
    </dgm:pt>
    <dgm:pt modelId="{EB5506BA-BD25-458C-A05F-A5CC54870FDD}" type="pres">
      <dgm:prSet presAssocID="{3635F079-51B8-41E3-95CA-02D61585F031}" presName="tx1" presStyleLbl="revTx" presStyleIdx="2" presStyleCnt="14" custScaleX="500000" custScaleY="78450"/>
      <dgm:spPr/>
    </dgm:pt>
    <dgm:pt modelId="{8A67ED15-8FD6-4944-BC4C-E5591A090535}" type="pres">
      <dgm:prSet presAssocID="{3635F079-51B8-41E3-95CA-02D61585F031}" presName="vert1" presStyleCnt="0"/>
      <dgm:spPr/>
    </dgm:pt>
    <dgm:pt modelId="{370CFF92-6F40-4E65-A5AD-72D2D1E467CC}" type="pres">
      <dgm:prSet presAssocID="{22248899-5532-4E2A-B76B-D4BFF2B1C645}" presName="thickLine" presStyleLbl="alignNode1" presStyleIdx="3" presStyleCnt="6" custLinFactNeighborX="-587" custLinFactNeighborY="-1817"/>
      <dgm:spPr/>
    </dgm:pt>
    <dgm:pt modelId="{E5159529-C5FB-4851-9416-2B801CB23917}" type="pres">
      <dgm:prSet presAssocID="{22248899-5532-4E2A-B76B-D4BFF2B1C645}" presName="horz1" presStyleCnt="0"/>
      <dgm:spPr/>
    </dgm:pt>
    <dgm:pt modelId="{48193850-41C6-4603-93F9-D46A4AEDF429}" type="pres">
      <dgm:prSet presAssocID="{22248899-5532-4E2A-B76B-D4BFF2B1C645}" presName="tx1" presStyleLbl="revTx" presStyleIdx="3" presStyleCnt="14" custScaleX="500000" custScaleY="79715"/>
      <dgm:spPr/>
    </dgm:pt>
    <dgm:pt modelId="{079E2BC1-FC49-4245-BB03-EB6C932EAC9B}" type="pres">
      <dgm:prSet presAssocID="{22248899-5532-4E2A-B76B-D4BFF2B1C645}" presName="vert1" presStyleCnt="0"/>
      <dgm:spPr/>
    </dgm:pt>
    <dgm:pt modelId="{323BB78D-6A9F-43D4-8646-1C27B1BE2133}" type="pres">
      <dgm:prSet presAssocID="{4119D888-044A-4E0E-BE7F-AEA0C54E1901}" presName="thickLine" presStyleLbl="alignNode1" presStyleIdx="4" presStyleCnt="6"/>
      <dgm:spPr/>
    </dgm:pt>
    <dgm:pt modelId="{3EC2BC0E-517A-42A8-93F5-DAE4AD5B902E}" type="pres">
      <dgm:prSet presAssocID="{4119D888-044A-4E0E-BE7F-AEA0C54E1901}" presName="horz1" presStyleCnt="0"/>
      <dgm:spPr/>
    </dgm:pt>
    <dgm:pt modelId="{C4576B83-5022-46EF-8DE8-6E6A4722D658}" type="pres">
      <dgm:prSet presAssocID="{4119D888-044A-4E0E-BE7F-AEA0C54E1901}" presName="tx1" presStyleLbl="revTx" presStyleIdx="4" presStyleCnt="14"/>
      <dgm:spPr/>
    </dgm:pt>
    <dgm:pt modelId="{169E42F9-8544-4B5D-AA92-6C74173FF4C5}" type="pres">
      <dgm:prSet presAssocID="{4119D888-044A-4E0E-BE7F-AEA0C54E1901}" presName="vert1" presStyleCnt="0"/>
      <dgm:spPr/>
    </dgm:pt>
    <dgm:pt modelId="{A96F127B-4E35-47A4-8F4C-16FDD7055C47}" type="pres">
      <dgm:prSet presAssocID="{8A42FC75-7B32-4AFE-97B3-EEF978A436C4}" presName="vertSpace2a" presStyleCnt="0"/>
      <dgm:spPr/>
    </dgm:pt>
    <dgm:pt modelId="{F78065B8-0662-4ADB-9E86-157D87A4363D}" type="pres">
      <dgm:prSet presAssocID="{8A42FC75-7B32-4AFE-97B3-EEF978A436C4}" presName="horz2" presStyleCnt="0"/>
      <dgm:spPr/>
    </dgm:pt>
    <dgm:pt modelId="{98E0CB3C-2E21-4441-890C-EB85C7659806}" type="pres">
      <dgm:prSet presAssocID="{8A42FC75-7B32-4AFE-97B3-EEF978A436C4}" presName="horzSpace2" presStyleCnt="0"/>
      <dgm:spPr/>
    </dgm:pt>
    <dgm:pt modelId="{A81D3D18-EA20-486A-8987-3BAFB52C6CBA}" type="pres">
      <dgm:prSet presAssocID="{8A42FC75-7B32-4AFE-97B3-EEF978A436C4}" presName="tx2" presStyleLbl="revTx" presStyleIdx="5" presStyleCnt="14"/>
      <dgm:spPr/>
    </dgm:pt>
    <dgm:pt modelId="{D73B118A-5E13-46A1-94FB-101D9CA862CB}" type="pres">
      <dgm:prSet presAssocID="{8A42FC75-7B32-4AFE-97B3-EEF978A436C4}" presName="vert2" presStyleCnt="0"/>
      <dgm:spPr/>
    </dgm:pt>
    <dgm:pt modelId="{874C222A-162A-43CE-9BC7-A51C2F6D854C}" type="pres">
      <dgm:prSet presAssocID="{8A42FC75-7B32-4AFE-97B3-EEF978A436C4}" presName="thinLine2b" presStyleLbl="callout" presStyleIdx="0" presStyleCnt="8"/>
      <dgm:spPr/>
    </dgm:pt>
    <dgm:pt modelId="{F51D68B6-962E-45AC-A3FD-A8BE2E4A8753}" type="pres">
      <dgm:prSet presAssocID="{8A42FC75-7B32-4AFE-97B3-EEF978A436C4}" presName="vertSpace2b" presStyleCnt="0"/>
      <dgm:spPr/>
    </dgm:pt>
    <dgm:pt modelId="{D035F7BE-8396-409E-8896-4570AF438714}" type="pres">
      <dgm:prSet presAssocID="{7E9CC219-9486-4721-9401-736E851E8A08}" presName="horz2" presStyleCnt="0"/>
      <dgm:spPr/>
    </dgm:pt>
    <dgm:pt modelId="{993A9F61-3731-4018-9A41-F21B9489A106}" type="pres">
      <dgm:prSet presAssocID="{7E9CC219-9486-4721-9401-736E851E8A08}" presName="horzSpace2" presStyleCnt="0"/>
      <dgm:spPr/>
    </dgm:pt>
    <dgm:pt modelId="{53B8A0D1-CA24-46D2-9BA9-05DB2AF4F3B4}" type="pres">
      <dgm:prSet presAssocID="{7E9CC219-9486-4721-9401-736E851E8A08}" presName="tx2" presStyleLbl="revTx" presStyleIdx="6" presStyleCnt="14"/>
      <dgm:spPr/>
    </dgm:pt>
    <dgm:pt modelId="{18B315D7-43AD-476F-97EC-7FE923E660A0}" type="pres">
      <dgm:prSet presAssocID="{7E9CC219-9486-4721-9401-736E851E8A08}" presName="vert2" presStyleCnt="0"/>
      <dgm:spPr/>
    </dgm:pt>
    <dgm:pt modelId="{7809438C-6E08-42D8-B19F-C512E5C3B178}" type="pres">
      <dgm:prSet presAssocID="{7E9CC219-9486-4721-9401-736E851E8A08}" presName="thinLine2b" presStyleLbl="callout" presStyleIdx="1" presStyleCnt="8"/>
      <dgm:spPr/>
    </dgm:pt>
    <dgm:pt modelId="{AF388685-AF2C-4B01-9455-7952449D29FA}" type="pres">
      <dgm:prSet presAssocID="{7E9CC219-9486-4721-9401-736E851E8A08}" presName="vertSpace2b" presStyleCnt="0"/>
      <dgm:spPr/>
    </dgm:pt>
    <dgm:pt modelId="{C5ED4413-9E4C-44A2-853C-1EC6BC212BFE}" type="pres">
      <dgm:prSet presAssocID="{6033AB33-6ADF-4BA7-97E4-2744935227B0}" presName="horz2" presStyleCnt="0"/>
      <dgm:spPr/>
    </dgm:pt>
    <dgm:pt modelId="{A1689FC2-E2A3-454A-87D6-1ECE80B0C835}" type="pres">
      <dgm:prSet presAssocID="{6033AB33-6ADF-4BA7-97E4-2744935227B0}" presName="horzSpace2" presStyleCnt="0"/>
      <dgm:spPr/>
    </dgm:pt>
    <dgm:pt modelId="{1ECFCA83-8373-4ECF-BC89-DE68D6BB8C51}" type="pres">
      <dgm:prSet presAssocID="{6033AB33-6ADF-4BA7-97E4-2744935227B0}" presName="tx2" presStyleLbl="revTx" presStyleIdx="7" presStyleCnt="14"/>
      <dgm:spPr/>
    </dgm:pt>
    <dgm:pt modelId="{B4CA2A83-BB3D-4C69-A60B-003D8CA8BBE3}" type="pres">
      <dgm:prSet presAssocID="{6033AB33-6ADF-4BA7-97E4-2744935227B0}" presName="vert2" presStyleCnt="0"/>
      <dgm:spPr/>
    </dgm:pt>
    <dgm:pt modelId="{7B4387A4-CB43-47D7-9763-A7AC2196BDF4}" type="pres">
      <dgm:prSet presAssocID="{6033AB33-6ADF-4BA7-97E4-2744935227B0}" presName="thinLine2b" presStyleLbl="callout" presStyleIdx="2" presStyleCnt="8"/>
      <dgm:spPr/>
    </dgm:pt>
    <dgm:pt modelId="{165605B1-2615-49FE-A131-7E2B6F76D107}" type="pres">
      <dgm:prSet presAssocID="{6033AB33-6ADF-4BA7-97E4-2744935227B0}" presName="vertSpace2b" presStyleCnt="0"/>
      <dgm:spPr/>
    </dgm:pt>
    <dgm:pt modelId="{7BD0D514-7B9F-4202-9E5C-2E8DFFFA5AB0}" type="pres">
      <dgm:prSet presAssocID="{A39CCA74-3D9B-402B-B818-4D2ABCED1506}" presName="horz2" presStyleCnt="0"/>
      <dgm:spPr/>
    </dgm:pt>
    <dgm:pt modelId="{10CE2E3B-8FFB-4405-A43B-338AA1EB29E0}" type="pres">
      <dgm:prSet presAssocID="{A39CCA74-3D9B-402B-B818-4D2ABCED1506}" presName="horzSpace2" presStyleCnt="0"/>
      <dgm:spPr/>
    </dgm:pt>
    <dgm:pt modelId="{860530A6-5673-481B-9531-DD8765047177}" type="pres">
      <dgm:prSet presAssocID="{A39CCA74-3D9B-402B-B818-4D2ABCED1506}" presName="tx2" presStyleLbl="revTx" presStyleIdx="8" presStyleCnt="14"/>
      <dgm:spPr/>
    </dgm:pt>
    <dgm:pt modelId="{A45D348D-BFA4-4564-BB93-8FFB11E40EA7}" type="pres">
      <dgm:prSet presAssocID="{A39CCA74-3D9B-402B-B818-4D2ABCED1506}" presName="vert2" presStyleCnt="0"/>
      <dgm:spPr/>
    </dgm:pt>
    <dgm:pt modelId="{EEF4AA7C-D1EC-4826-A2A7-52D61A2BE871}" type="pres">
      <dgm:prSet presAssocID="{A39CCA74-3D9B-402B-B818-4D2ABCED1506}" presName="thinLine2b" presStyleLbl="callout" presStyleIdx="3" presStyleCnt="8"/>
      <dgm:spPr/>
    </dgm:pt>
    <dgm:pt modelId="{FD580914-B3FE-4AAA-A6FD-35066BAFC6CE}" type="pres">
      <dgm:prSet presAssocID="{A39CCA74-3D9B-402B-B818-4D2ABCED1506}" presName="vertSpace2b" presStyleCnt="0"/>
      <dgm:spPr/>
    </dgm:pt>
    <dgm:pt modelId="{4F009BEB-5E83-44F3-A6F7-513729300FBE}" type="pres">
      <dgm:prSet presAssocID="{1DE65806-C9F4-4BB7-BE43-14C65B89DC5A}" presName="thickLine" presStyleLbl="alignNode1" presStyleIdx="5" presStyleCnt="6"/>
      <dgm:spPr/>
    </dgm:pt>
    <dgm:pt modelId="{0A76B1BE-67E2-4DB1-B4A8-F70DFE5DDDC7}" type="pres">
      <dgm:prSet presAssocID="{1DE65806-C9F4-4BB7-BE43-14C65B89DC5A}" presName="horz1" presStyleCnt="0"/>
      <dgm:spPr/>
    </dgm:pt>
    <dgm:pt modelId="{3248C2C7-5D15-44DB-84C1-6619249D71E5}" type="pres">
      <dgm:prSet presAssocID="{1DE65806-C9F4-4BB7-BE43-14C65B89DC5A}" presName="tx1" presStyleLbl="revTx" presStyleIdx="9" presStyleCnt="14"/>
      <dgm:spPr/>
    </dgm:pt>
    <dgm:pt modelId="{2D4D4DC2-6497-4348-9428-26206C26DF83}" type="pres">
      <dgm:prSet presAssocID="{1DE65806-C9F4-4BB7-BE43-14C65B89DC5A}" presName="vert1" presStyleCnt="0"/>
      <dgm:spPr/>
    </dgm:pt>
    <dgm:pt modelId="{27BD0AB7-19CB-4954-9023-D41DCF39F25A}" type="pres">
      <dgm:prSet presAssocID="{9E8F41C6-2158-41BA-B9C1-0877B228BE5B}" presName="vertSpace2a" presStyleCnt="0"/>
      <dgm:spPr/>
    </dgm:pt>
    <dgm:pt modelId="{AEE6232D-39BD-4E32-9068-01768B34061A}" type="pres">
      <dgm:prSet presAssocID="{9E8F41C6-2158-41BA-B9C1-0877B228BE5B}" presName="horz2" presStyleCnt="0"/>
      <dgm:spPr/>
    </dgm:pt>
    <dgm:pt modelId="{1B95BE39-BD12-407B-A38D-D83EA3273007}" type="pres">
      <dgm:prSet presAssocID="{9E8F41C6-2158-41BA-B9C1-0877B228BE5B}" presName="horzSpace2" presStyleCnt="0"/>
      <dgm:spPr/>
    </dgm:pt>
    <dgm:pt modelId="{D7B046BC-BE2F-4CCF-9AC7-F5B8B9A83233}" type="pres">
      <dgm:prSet presAssocID="{9E8F41C6-2158-41BA-B9C1-0877B228BE5B}" presName="tx2" presStyleLbl="revTx" presStyleIdx="10" presStyleCnt="14"/>
      <dgm:spPr/>
    </dgm:pt>
    <dgm:pt modelId="{1FDA5B28-328A-4C6F-A971-4287C287C1A9}" type="pres">
      <dgm:prSet presAssocID="{9E8F41C6-2158-41BA-B9C1-0877B228BE5B}" presName="vert2" presStyleCnt="0"/>
      <dgm:spPr/>
    </dgm:pt>
    <dgm:pt modelId="{FE2A2482-94E9-465F-BBEF-38A908C2A2DE}" type="pres">
      <dgm:prSet presAssocID="{9E8F41C6-2158-41BA-B9C1-0877B228BE5B}" presName="thinLine2b" presStyleLbl="callout" presStyleIdx="4" presStyleCnt="8"/>
      <dgm:spPr/>
    </dgm:pt>
    <dgm:pt modelId="{9E2D3AE1-0CDE-431B-864A-CD880B1E9C2C}" type="pres">
      <dgm:prSet presAssocID="{9E8F41C6-2158-41BA-B9C1-0877B228BE5B}" presName="vertSpace2b" presStyleCnt="0"/>
      <dgm:spPr/>
    </dgm:pt>
    <dgm:pt modelId="{F300372D-222A-44D4-B18B-0D29045561ED}" type="pres">
      <dgm:prSet presAssocID="{20133D30-EE80-40F9-8CE2-9ED374B242B2}" presName="horz2" presStyleCnt="0"/>
      <dgm:spPr/>
    </dgm:pt>
    <dgm:pt modelId="{507DB371-4EB6-4BDD-A24F-431B3190B71F}" type="pres">
      <dgm:prSet presAssocID="{20133D30-EE80-40F9-8CE2-9ED374B242B2}" presName="horzSpace2" presStyleCnt="0"/>
      <dgm:spPr/>
    </dgm:pt>
    <dgm:pt modelId="{52DC481D-7988-4BFC-89B5-C950D11E3A02}" type="pres">
      <dgm:prSet presAssocID="{20133D30-EE80-40F9-8CE2-9ED374B242B2}" presName="tx2" presStyleLbl="revTx" presStyleIdx="11" presStyleCnt="14"/>
      <dgm:spPr/>
    </dgm:pt>
    <dgm:pt modelId="{EDF3F75B-15E9-4E58-AC15-EBF7F3508DC9}" type="pres">
      <dgm:prSet presAssocID="{20133D30-EE80-40F9-8CE2-9ED374B242B2}" presName="vert2" presStyleCnt="0"/>
      <dgm:spPr/>
    </dgm:pt>
    <dgm:pt modelId="{6CC00A3F-4079-4CB4-9531-307C6E20436C}" type="pres">
      <dgm:prSet presAssocID="{20133D30-EE80-40F9-8CE2-9ED374B242B2}" presName="thinLine2b" presStyleLbl="callout" presStyleIdx="5" presStyleCnt="8"/>
      <dgm:spPr/>
    </dgm:pt>
    <dgm:pt modelId="{DA1EF9CE-2610-43CB-965D-0D0CE25E13C5}" type="pres">
      <dgm:prSet presAssocID="{20133D30-EE80-40F9-8CE2-9ED374B242B2}" presName="vertSpace2b" presStyleCnt="0"/>
      <dgm:spPr/>
    </dgm:pt>
    <dgm:pt modelId="{30A6CF44-30F1-4B9A-9FA3-38A842574793}" type="pres">
      <dgm:prSet presAssocID="{A0485090-4CD4-4A5D-B0D8-89FE6A87097E}" presName="horz2" presStyleCnt="0"/>
      <dgm:spPr/>
    </dgm:pt>
    <dgm:pt modelId="{1140336C-5A26-4635-9513-877EF6B5F2D3}" type="pres">
      <dgm:prSet presAssocID="{A0485090-4CD4-4A5D-B0D8-89FE6A87097E}" presName="horzSpace2" presStyleCnt="0"/>
      <dgm:spPr/>
    </dgm:pt>
    <dgm:pt modelId="{9FAEF58B-B038-444D-ADAC-F8EA0026789F}" type="pres">
      <dgm:prSet presAssocID="{A0485090-4CD4-4A5D-B0D8-89FE6A87097E}" presName="tx2" presStyleLbl="revTx" presStyleIdx="12" presStyleCnt="14"/>
      <dgm:spPr/>
    </dgm:pt>
    <dgm:pt modelId="{36D280A3-92AC-471D-AF3E-DE69754D5508}" type="pres">
      <dgm:prSet presAssocID="{A0485090-4CD4-4A5D-B0D8-89FE6A87097E}" presName="vert2" presStyleCnt="0"/>
      <dgm:spPr/>
    </dgm:pt>
    <dgm:pt modelId="{D231D054-CA00-4584-AE3D-31F5484D9A51}" type="pres">
      <dgm:prSet presAssocID="{A0485090-4CD4-4A5D-B0D8-89FE6A87097E}" presName="thinLine2b" presStyleLbl="callout" presStyleIdx="6" presStyleCnt="8"/>
      <dgm:spPr/>
    </dgm:pt>
    <dgm:pt modelId="{C71983B5-5C19-4538-94C1-D5F6B4F48379}" type="pres">
      <dgm:prSet presAssocID="{A0485090-4CD4-4A5D-B0D8-89FE6A87097E}" presName="vertSpace2b" presStyleCnt="0"/>
      <dgm:spPr/>
    </dgm:pt>
    <dgm:pt modelId="{4D3DEAA4-3691-49F0-8BEE-ADB73FE15A52}" type="pres">
      <dgm:prSet presAssocID="{B685BC94-20FC-4AF2-9897-80BBE9C41C62}" presName="horz2" presStyleCnt="0"/>
      <dgm:spPr/>
    </dgm:pt>
    <dgm:pt modelId="{7EE1D8D9-40C1-4874-863D-7DD62510AF09}" type="pres">
      <dgm:prSet presAssocID="{B685BC94-20FC-4AF2-9897-80BBE9C41C62}" presName="horzSpace2" presStyleCnt="0"/>
      <dgm:spPr/>
    </dgm:pt>
    <dgm:pt modelId="{E07A6F16-2B1A-42E1-A348-662AE8532A4C}" type="pres">
      <dgm:prSet presAssocID="{B685BC94-20FC-4AF2-9897-80BBE9C41C62}" presName="tx2" presStyleLbl="revTx" presStyleIdx="13" presStyleCnt="14"/>
      <dgm:spPr/>
    </dgm:pt>
    <dgm:pt modelId="{7045C1E7-7BDF-4E30-82F8-5E3B25080C72}" type="pres">
      <dgm:prSet presAssocID="{B685BC94-20FC-4AF2-9897-80BBE9C41C62}" presName="vert2" presStyleCnt="0"/>
      <dgm:spPr/>
    </dgm:pt>
    <dgm:pt modelId="{B4639A8D-8B96-4077-A265-B438CD8D0578}" type="pres">
      <dgm:prSet presAssocID="{B685BC94-20FC-4AF2-9897-80BBE9C41C62}" presName="thinLine2b" presStyleLbl="callout" presStyleIdx="7" presStyleCnt="8"/>
      <dgm:spPr/>
    </dgm:pt>
    <dgm:pt modelId="{98C2E423-D744-4123-B9B3-18B758638743}" type="pres">
      <dgm:prSet presAssocID="{B685BC94-20FC-4AF2-9897-80BBE9C41C62}" presName="vertSpace2b" presStyleCnt="0"/>
      <dgm:spPr/>
    </dgm:pt>
  </dgm:ptLst>
  <dgm:cxnLst>
    <dgm:cxn modelId="{67E0020A-8CE0-43D5-B294-BE6D467427C2}" srcId="{1DE65806-C9F4-4BB7-BE43-14C65B89DC5A}" destId="{B685BC94-20FC-4AF2-9897-80BBE9C41C62}" srcOrd="3" destOrd="0" parTransId="{A5E6347E-9EB4-4AC1-A5E6-9183666D0807}" sibTransId="{98ADC412-F676-4C01-ADB2-7D0D6F376008}"/>
    <dgm:cxn modelId="{6D400711-6CE9-483A-A8F5-279F6DFBE99C}" type="presOf" srcId="{6033AB33-6ADF-4BA7-97E4-2744935227B0}" destId="{1ECFCA83-8373-4ECF-BC89-DE68D6BB8C51}" srcOrd="0" destOrd="0" presId="urn:microsoft.com/office/officeart/2008/layout/LinedList"/>
    <dgm:cxn modelId="{94BBE811-87DC-4256-B9B6-92C278B57D82}" type="presOf" srcId="{9E8F41C6-2158-41BA-B9C1-0877B228BE5B}" destId="{D7B046BC-BE2F-4CCF-9AC7-F5B8B9A83233}" srcOrd="0" destOrd="0" presId="urn:microsoft.com/office/officeart/2008/layout/LinedList"/>
    <dgm:cxn modelId="{9B59AC24-9444-4AA2-A295-0DF84F0FA001}" srcId="{1DE65806-C9F4-4BB7-BE43-14C65B89DC5A}" destId="{9E8F41C6-2158-41BA-B9C1-0877B228BE5B}" srcOrd="0" destOrd="0" parTransId="{DFC21804-5CCB-4D48-BA11-BAAFFFDAED6B}" sibTransId="{950B1767-9D5C-454D-9CA7-DA7CC3AC5651}"/>
    <dgm:cxn modelId="{D3613828-02F3-4290-9DEA-FD1FFF69310A}" srcId="{E5C677B4-CE9F-4D52-B6D6-C65CD3DB084F}" destId="{22248899-5532-4E2A-B76B-D4BFF2B1C645}" srcOrd="3" destOrd="0" parTransId="{F1843E8B-9552-492C-99A9-29ECCC294A68}" sibTransId="{BA46F01B-365F-413D-BCC2-4838B53402E1}"/>
    <dgm:cxn modelId="{DACD3D34-3E6D-4871-8B24-3246757AA001}" srcId="{E5C677B4-CE9F-4D52-B6D6-C65CD3DB084F}" destId="{4119D888-044A-4E0E-BE7F-AEA0C54E1901}" srcOrd="4" destOrd="0" parTransId="{A26FE70E-F5AC-45C6-A252-D7C4347D70E0}" sibTransId="{4DDB9ECE-EE2D-4E6E-941A-3EB2D9DFCD46}"/>
    <dgm:cxn modelId="{48BAF75D-CD77-4775-89D1-13E5C4B7AEE0}" type="presOf" srcId="{20133D30-EE80-40F9-8CE2-9ED374B242B2}" destId="{52DC481D-7988-4BFC-89B5-C950D11E3A02}" srcOrd="0" destOrd="0" presId="urn:microsoft.com/office/officeart/2008/layout/LinedList"/>
    <dgm:cxn modelId="{C1FB8C48-196A-43D8-B80D-A888606A975C}" srcId="{E5C677B4-CE9F-4D52-B6D6-C65CD3DB084F}" destId="{8C2BF29B-7F90-4808-93C3-8AA4D4843727}" srcOrd="1" destOrd="0" parTransId="{FA8F7C28-B16C-4D41-A3A1-6C37DD465019}" sibTransId="{0C7E16CE-5E6A-4B1F-AA58-A0617FF27A85}"/>
    <dgm:cxn modelId="{67C3A76A-C680-48D8-9F42-CBEA9E61EFF7}" type="presOf" srcId="{165152A5-A263-4252-9229-D4DC90551219}" destId="{DECC46CA-287E-4DE9-A302-6676E1690424}" srcOrd="0" destOrd="0" presId="urn:microsoft.com/office/officeart/2008/layout/LinedList"/>
    <dgm:cxn modelId="{FDA2716B-9A65-4440-A315-7C47847EA6D8}" type="presOf" srcId="{7E9CC219-9486-4721-9401-736E851E8A08}" destId="{53B8A0D1-CA24-46D2-9BA9-05DB2AF4F3B4}" srcOrd="0" destOrd="0" presId="urn:microsoft.com/office/officeart/2008/layout/LinedList"/>
    <dgm:cxn modelId="{6E569650-C964-479B-86AF-9F20293A8004}" srcId="{E5C677B4-CE9F-4D52-B6D6-C65CD3DB084F}" destId="{1DE65806-C9F4-4BB7-BE43-14C65B89DC5A}" srcOrd="5" destOrd="0" parTransId="{235EB709-428B-4809-A388-5D67523BFC5D}" sibTransId="{682BA91B-09C2-41C3-97EC-68C9B0F70183}"/>
    <dgm:cxn modelId="{4338D975-B839-4DB9-98B9-3959E551D6A9}" type="presOf" srcId="{B685BC94-20FC-4AF2-9897-80BBE9C41C62}" destId="{E07A6F16-2B1A-42E1-A348-662AE8532A4C}" srcOrd="0" destOrd="0" presId="urn:microsoft.com/office/officeart/2008/layout/LinedList"/>
    <dgm:cxn modelId="{9F388C89-6FB7-4A86-A80F-A6902EA4E7E7}" type="presOf" srcId="{8C2BF29B-7F90-4808-93C3-8AA4D4843727}" destId="{EED7B30C-51AE-4F8F-88CA-819BC5855068}" srcOrd="0" destOrd="0" presId="urn:microsoft.com/office/officeart/2008/layout/LinedList"/>
    <dgm:cxn modelId="{AF55CD9A-5F19-4598-ACFD-E952EE06B732}" srcId="{4119D888-044A-4E0E-BE7F-AEA0C54E1901}" destId="{8A42FC75-7B32-4AFE-97B3-EEF978A436C4}" srcOrd="0" destOrd="0" parTransId="{F76ECB78-679F-4117-9AC1-C073A309B626}" sibTransId="{3532AD34-8F53-42A4-A04A-9751EFF41D78}"/>
    <dgm:cxn modelId="{20F4959D-54F5-4604-866F-68B5B88CA7D8}" srcId="{4119D888-044A-4E0E-BE7F-AEA0C54E1901}" destId="{7E9CC219-9486-4721-9401-736E851E8A08}" srcOrd="1" destOrd="0" parTransId="{2839B9DC-E65A-4D5F-91BF-BF52C5A2E6CB}" sibTransId="{452BA7A0-45A5-45AC-9A4B-F90676012D8C}"/>
    <dgm:cxn modelId="{00FC4FB9-793D-4FDC-9925-C6EA99B5F534}" type="presOf" srcId="{A39CCA74-3D9B-402B-B818-4D2ABCED1506}" destId="{860530A6-5673-481B-9531-DD8765047177}" srcOrd="0" destOrd="0" presId="urn:microsoft.com/office/officeart/2008/layout/LinedList"/>
    <dgm:cxn modelId="{87F964BB-894E-4698-A87B-0806B4BEC9A8}" type="presOf" srcId="{1DE65806-C9F4-4BB7-BE43-14C65B89DC5A}" destId="{3248C2C7-5D15-44DB-84C1-6619249D71E5}" srcOrd="0" destOrd="0" presId="urn:microsoft.com/office/officeart/2008/layout/LinedList"/>
    <dgm:cxn modelId="{DF2DF0BC-094E-4536-9FD2-930D86A43C43}" type="presOf" srcId="{3635F079-51B8-41E3-95CA-02D61585F031}" destId="{EB5506BA-BD25-458C-A05F-A5CC54870FDD}" srcOrd="0" destOrd="0" presId="urn:microsoft.com/office/officeart/2008/layout/LinedList"/>
    <dgm:cxn modelId="{E375C1BE-620E-4DF3-B78F-6B4E391D69FF}" srcId="{E5C677B4-CE9F-4D52-B6D6-C65CD3DB084F}" destId="{165152A5-A263-4252-9229-D4DC90551219}" srcOrd="0" destOrd="0" parTransId="{F191053B-2D41-414E-BFF0-08A5E7C1777B}" sibTransId="{4EBA64F4-DF3D-4E17-90FB-3A3C4781CE6E}"/>
    <dgm:cxn modelId="{499A69C1-224B-4598-A5AF-66E48847695D}" srcId="{4119D888-044A-4E0E-BE7F-AEA0C54E1901}" destId="{A39CCA74-3D9B-402B-B818-4D2ABCED1506}" srcOrd="3" destOrd="0" parTransId="{823DCD54-BAB9-4AFE-942E-6285C05F442F}" sibTransId="{0695FB9C-AAC2-478D-8DA9-853F39B6DF70}"/>
    <dgm:cxn modelId="{B5F46AC3-F65F-4F58-8411-29B7ECC59FE0}" srcId="{1DE65806-C9F4-4BB7-BE43-14C65B89DC5A}" destId="{20133D30-EE80-40F9-8CE2-9ED374B242B2}" srcOrd="1" destOrd="0" parTransId="{13E524DF-8DDA-40EB-A795-CCA790217C39}" sibTransId="{E71F7AD0-94BE-44C8-BA53-ECFB5C50CE58}"/>
    <dgm:cxn modelId="{F4E47FC6-5EE2-4A43-A089-27D1C94E344E}" type="presOf" srcId="{8A42FC75-7B32-4AFE-97B3-EEF978A436C4}" destId="{A81D3D18-EA20-486A-8987-3BAFB52C6CBA}" srcOrd="0" destOrd="0" presId="urn:microsoft.com/office/officeart/2008/layout/LinedList"/>
    <dgm:cxn modelId="{5DCF4FC8-37DF-416B-B00E-59E7941D14FD}" type="presOf" srcId="{A0485090-4CD4-4A5D-B0D8-89FE6A87097E}" destId="{9FAEF58B-B038-444D-ADAC-F8EA0026789F}" srcOrd="0" destOrd="0" presId="urn:microsoft.com/office/officeart/2008/layout/LinedList"/>
    <dgm:cxn modelId="{FECCE2CF-E44D-4EB2-BC09-11C380F85BD9}" type="presOf" srcId="{4119D888-044A-4E0E-BE7F-AEA0C54E1901}" destId="{C4576B83-5022-46EF-8DE8-6E6A4722D658}" srcOrd="0" destOrd="0" presId="urn:microsoft.com/office/officeart/2008/layout/LinedList"/>
    <dgm:cxn modelId="{749DDCD6-5A38-4E1B-9EE2-F4EB603C8408}" type="presOf" srcId="{22248899-5532-4E2A-B76B-D4BFF2B1C645}" destId="{48193850-41C6-4603-93F9-D46A4AEDF429}" srcOrd="0" destOrd="0" presId="urn:microsoft.com/office/officeart/2008/layout/LinedList"/>
    <dgm:cxn modelId="{A910E2EB-8E8E-4DF8-8A26-3BBEFBFD3A2E}" type="presOf" srcId="{E5C677B4-CE9F-4D52-B6D6-C65CD3DB084F}" destId="{B9B0126D-5DCE-46FA-9F57-F6B9DCE1BABE}" srcOrd="0" destOrd="0" presId="urn:microsoft.com/office/officeart/2008/layout/LinedList"/>
    <dgm:cxn modelId="{4B2D18EE-01D4-4ED0-8CFE-E014C65E97FC}" srcId="{E5C677B4-CE9F-4D52-B6D6-C65CD3DB084F}" destId="{3635F079-51B8-41E3-95CA-02D61585F031}" srcOrd="2" destOrd="0" parTransId="{66A83D82-2E23-44A1-A69B-1DCF740CB72D}" sibTransId="{44998ADD-EA85-4E6F-9C36-8D41B19894EF}"/>
    <dgm:cxn modelId="{7039A3F0-8CAF-4B08-9C8A-10A98C61EACE}" srcId="{4119D888-044A-4E0E-BE7F-AEA0C54E1901}" destId="{6033AB33-6ADF-4BA7-97E4-2744935227B0}" srcOrd="2" destOrd="0" parTransId="{F87A7977-C166-4434-A4E5-F2B9AED0822D}" sibTransId="{4B025723-C775-46CD-85C5-167D7EB5B31A}"/>
    <dgm:cxn modelId="{66F7B9FE-6C81-4C01-970C-6A23AD0DF64C}" srcId="{1DE65806-C9F4-4BB7-BE43-14C65B89DC5A}" destId="{A0485090-4CD4-4A5D-B0D8-89FE6A87097E}" srcOrd="2" destOrd="0" parTransId="{6FC94443-0390-4CC6-8DC3-E85E70F45D64}" sibTransId="{4B415AA1-D826-487A-9B1B-B4BE2B570E74}"/>
    <dgm:cxn modelId="{54492103-0237-4CBD-8717-FBAC675B8542}" type="presParOf" srcId="{B9B0126D-5DCE-46FA-9F57-F6B9DCE1BABE}" destId="{9515A945-8861-4739-833E-1AF4E1ECE479}" srcOrd="0" destOrd="0" presId="urn:microsoft.com/office/officeart/2008/layout/LinedList"/>
    <dgm:cxn modelId="{A9CCD72A-7E1E-43CB-AB0C-C2C2338A8644}" type="presParOf" srcId="{B9B0126D-5DCE-46FA-9F57-F6B9DCE1BABE}" destId="{4A136634-7107-4395-8C58-317D9B927B36}" srcOrd="1" destOrd="0" presId="urn:microsoft.com/office/officeart/2008/layout/LinedList"/>
    <dgm:cxn modelId="{F5BC9E7D-DE3B-4131-8226-C31B65906FAB}" type="presParOf" srcId="{4A136634-7107-4395-8C58-317D9B927B36}" destId="{DECC46CA-287E-4DE9-A302-6676E1690424}" srcOrd="0" destOrd="0" presId="urn:microsoft.com/office/officeart/2008/layout/LinedList"/>
    <dgm:cxn modelId="{D5AFDAAD-D30C-448C-BAE7-444D709FED67}" type="presParOf" srcId="{4A136634-7107-4395-8C58-317D9B927B36}" destId="{4187FD77-BDCA-472E-9972-DAB03980F9AD}" srcOrd="1" destOrd="0" presId="urn:microsoft.com/office/officeart/2008/layout/LinedList"/>
    <dgm:cxn modelId="{668C715A-5C7F-40DF-B8BE-A249D06DCA5E}" type="presParOf" srcId="{B9B0126D-5DCE-46FA-9F57-F6B9DCE1BABE}" destId="{397B39BC-8C45-420A-B45B-EE53A1C8328E}" srcOrd="2" destOrd="0" presId="urn:microsoft.com/office/officeart/2008/layout/LinedList"/>
    <dgm:cxn modelId="{7636EAA5-14D6-4B53-8B5C-EB606DC1092A}" type="presParOf" srcId="{B9B0126D-5DCE-46FA-9F57-F6B9DCE1BABE}" destId="{08767AA9-79FE-4E56-9782-D7874C2EEAA7}" srcOrd="3" destOrd="0" presId="urn:microsoft.com/office/officeart/2008/layout/LinedList"/>
    <dgm:cxn modelId="{6A75429E-135B-4A3B-9931-CB0D88422514}" type="presParOf" srcId="{08767AA9-79FE-4E56-9782-D7874C2EEAA7}" destId="{EED7B30C-51AE-4F8F-88CA-819BC5855068}" srcOrd="0" destOrd="0" presId="urn:microsoft.com/office/officeart/2008/layout/LinedList"/>
    <dgm:cxn modelId="{7549C4B4-FF64-4B6E-B783-D67EEA2D0392}" type="presParOf" srcId="{08767AA9-79FE-4E56-9782-D7874C2EEAA7}" destId="{3A8E2F8B-1963-498D-A24F-A4E1CBB493F7}" srcOrd="1" destOrd="0" presId="urn:microsoft.com/office/officeart/2008/layout/LinedList"/>
    <dgm:cxn modelId="{89C25FCA-6DD6-49BC-AD83-EFD428EE7CB6}" type="presParOf" srcId="{B9B0126D-5DCE-46FA-9F57-F6B9DCE1BABE}" destId="{DF93A1A8-301A-422A-9468-4DA7B91B6BC4}" srcOrd="4" destOrd="0" presId="urn:microsoft.com/office/officeart/2008/layout/LinedList"/>
    <dgm:cxn modelId="{AF7F0F10-1C21-44FC-BE37-6D758B2FDF87}" type="presParOf" srcId="{B9B0126D-5DCE-46FA-9F57-F6B9DCE1BABE}" destId="{7F0DA259-1D40-4913-90E2-52FE6C1083C5}" srcOrd="5" destOrd="0" presId="urn:microsoft.com/office/officeart/2008/layout/LinedList"/>
    <dgm:cxn modelId="{B2A808AA-E559-4F3B-BAA9-28C6EE05E7D1}" type="presParOf" srcId="{7F0DA259-1D40-4913-90E2-52FE6C1083C5}" destId="{EB5506BA-BD25-458C-A05F-A5CC54870FDD}" srcOrd="0" destOrd="0" presId="urn:microsoft.com/office/officeart/2008/layout/LinedList"/>
    <dgm:cxn modelId="{0432C849-D405-49C0-9F31-677DD9871A01}" type="presParOf" srcId="{7F0DA259-1D40-4913-90E2-52FE6C1083C5}" destId="{8A67ED15-8FD6-4944-BC4C-E5591A090535}" srcOrd="1" destOrd="0" presId="urn:microsoft.com/office/officeart/2008/layout/LinedList"/>
    <dgm:cxn modelId="{E7D4AD34-FF5F-4472-B50F-0418D6951ECF}" type="presParOf" srcId="{B9B0126D-5DCE-46FA-9F57-F6B9DCE1BABE}" destId="{370CFF92-6F40-4E65-A5AD-72D2D1E467CC}" srcOrd="6" destOrd="0" presId="urn:microsoft.com/office/officeart/2008/layout/LinedList"/>
    <dgm:cxn modelId="{CF424624-E53A-40E2-9CD8-68A9502BC008}" type="presParOf" srcId="{B9B0126D-5DCE-46FA-9F57-F6B9DCE1BABE}" destId="{E5159529-C5FB-4851-9416-2B801CB23917}" srcOrd="7" destOrd="0" presId="urn:microsoft.com/office/officeart/2008/layout/LinedList"/>
    <dgm:cxn modelId="{C03D94CD-9C73-4CCE-93A6-6B9D0BF6DCFF}" type="presParOf" srcId="{E5159529-C5FB-4851-9416-2B801CB23917}" destId="{48193850-41C6-4603-93F9-D46A4AEDF429}" srcOrd="0" destOrd="0" presId="urn:microsoft.com/office/officeart/2008/layout/LinedList"/>
    <dgm:cxn modelId="{CA500485-4BFF-4900-9C0C-9B36275293E0}" type="presParOf" srcId="{E5159529-C5FB-4851-9416-2B801CB23917}" destId="{079E2BC1-FC49-4245-BB03-EB6C932EAC9B}" srcOrd="1" destOrd="0" presId="urn:microsoft.com/office/officeart/2008/layout/LinedList"/>
    <dgm:cxn modelId="{90A8C55C-4386-4980-B995-05CCE4196912}" type="presParOf" srcId="{B9B0126D-5DCE-46FA-9F57-F6B9DCE1BABE}" destId="{323BB78D-6A9F-43D4-8646-1C27B1BE2133}" srcOrd="8" destOrd="0" presId="urn:microsoft.com/office/officeart/2008/layout/LinedList"/>
    <dgm:cxn modelId="{244F459D-7C4C-4B9B-97D2-B240FB08EAE9}" type="presParOf" srcId="{B9B0126D-5DCE-46FA-9F57-F6B9DCE1BABE}" destId="{3EC2BC0E-517A-42A8-93F5-DAE4AD5B902E}" srcOrd="9" destOrd="0" presId="urn:microsoft.com/office/officeart/2008/layout/LinedList"/>
    <dgm:cxn modelId="{30248AD0-2A67-45CD-B8E3-24EBED6CD594}" type="presParOf" srcId="{3EC2BC0E-517A-42A8-93F5-DAE4AD5B902E}" destId="{C4576B83-5022-46EF-8DE8-6E6A4722D658}" srcOrd="0" destOrd="0" presId="urn:microsoft.com/office/officeart/2008/layout/LinedList"/>
    <dgm:cxn modelId="{8183CAA4-4413-42F7-835C-F177149411D4}" type="presParOf" srcId="{3EC2BC0E-517A-42A8-93F5-DAE4AD5B902E}" destId="{169E42F9-8544-4B5D-AA92-6C74173FF4C5}" srcOrd="1" destOrd="0" presId="urn:microsoft.com/office/officeart/2008/layout/LinedList"/>
    <dgm:cxn modelId="{4FA04108-2E24-431F-AEAB-CF8B15164C8E}" type="presParOf" srcId="{169E42F9-8544-4B5D-AA92-6C74173FF4C5}" destId="{A96F127B-4E35-47A4-8F4C-16FDD7055C47}" srcOrd="0" destOrd="0" presId="urn:microsoft.com/office/officeart/2008/layout/LinedList"/>
    <dgm:cxn modelId="{23669943-177A-4214-8F09-B62D7910D9A1}" type="presParOf" srcId="{169E42F9-8544-4B5D-AA92-6C74173FF4C5}" destId="{F78065B8-0662-4ADB-9E86-157D87A4363D}" srcOrd="1" destOrd="0" presId="urn:microsoft.com/office/officeart/2008/layout/LinedList"/>
    <dgm:cxn modelId="{D87B674B-B544-45A6-9FF0-CB8E5C91627B}" type="presParOf" srcId="{F78065B8-0662-4ADB-9E86-157D87A4363D}" destId="{98E0CB3C-2E21-4441-890C-EB85C7659806}" srcOrd="0" destOrd="0" presId="urn:microsoft.com/office/officeart/2008/layout/LinedList"/>
    <dgm:cxn modelId="{CDB1A27E-6637-4922-96E6-0339BA442F7E}" type="presParOf" srcId="{F78065B8-0662-4ADB-9E86-157D87A4363D}" destId="{A81D3D18-EA20-486A-8987-3BAFB52C6CBA}" srcOrd="1" destOrd="0" presId="urn:microsoft.com/office/officeart/2008/layout/LinedList"/>
    <dgm:cxn modelId="{32D65350-A644-4225-9448-6EC92B984911}" type="presParOf" srcId="{F78065B8-0662-4ADB-9E86-157D87A4363D}" destId="{D73B118A-5E13-46A1-94FB-101D9CA862CB}" srcOrd="2" destOrd="0" presId="urn:microsoft.com/office/officeart/2008/layout/LinedList"/>
    <dgm:cxn modelId="{402E22AB-63CA-481A-B2C9-5D52B179C049}" type="presParOf" srcId="{169E42F9-8544-4B5D-AA92-6C74173FF4C5}" destId="{874C222A-162A-43CE-9BC7-A51C2F6D854C}" srcOrd="2" destOrd="0" presId="urn:microsoft.com/office/officeart/2008/layout/LinedList"/>
    <dgm:cxn modelId="{AA7967C6-B307-4A0E-AC47-24344A8EF6D2}" type="presParOf" srcId="{169E42F9-8544-4B5D-AA92-6C74173FF4C5}" destId="{F51D68B6-962E-45AC-A3FD-A8BE2E4A8753}" srcOrd="3" destOrd="0" presId="urn:microsoft.com/office/officeart/2008/layout/LinedList"/>
    <dgm:cxn modelId="{74A6438A-4A45-4EC9-8DD2-761305D900A1}" type="presParOf" srcId="{169E42F9-8544-4B5D-AA92-6C74173FF4C5}" destId="{D035F7BE-8396-409E-8896-4570AF438714}" srcOrd="4" destOrd="0" presId="urn:microsoft.com/office/officeart/2008/layout/LinedList"/>
    <dgm:cxn modelId="{B7705A9E-7690-409A-A639-FC72FBF42932}" type="presParOf" srcId="{D035F7BE-8396-409E-8896-4570AF438714}" destId="{993A9F61-3731-4018-9A41-F21B9489A106}" srcOrd="0" destOrd="0" presId="urn:microsoft.com/office/officeart/2008/layout/LinedList"/>
    <dgm:cxn modelId="{31C70ED5-DC2A-437F-974A-695F7FEE2353}" type="presParOf" srcId="{D035F7BE-8396-409E-8896-4570AF438714}" destId="{53B8A0D1-CA24-46D2-9BA9-05DB2AF4F3B4}" srcOrd="1" destOrd="0" presId="urn:microsoft.com/office/officeart/2008/layout/LinedList"/>
    <dgm:cxn modelId="{DCDB852E-BF47-4843-BCF6-02EB2F1921EB}" type="presParOf" srcId="{D035F7BE-8396-409E-8896-4570AF438714}" destId="{18B315D7-43AD-476F-97EC-7FE923E660A0}" srcOrd="2" destOrd="0" presId="urn:microsoft.com/office/officeart/2008/layout/LinedList"/>
    <dgm:cxn modelId="{DCE9CD72-F854-4D02-B89D-E0D24C1EE376}" type="presParOf" srcId="{169E42F9-8544-4B5D-AA92-6C74173FF4C5}" destId="{7809438C-6E08-42D8-B19F-C512E5C3B178}" srcOrd="5" destOrd="0" presId="urn:microsoft.com/office/officeart/2008/layout/LinedList"/>
    <dgm:cxn modelId="{0085D195-53B7-4831-98DA-F6B9AE1D0F42}" type="presParOf" srcId="{169E42F9-8544-4B5D-AA92-6C74173FF4C5}" destId="{AF388685-AF2C-4B01-9455-7952449D29FA}" srcOrd="6" destOrd="0" presId="urn:microsoft.com/office/officeart/2008/layout/LinedList"/>
    <dgm:cxn modelId="{F284915C-E910-4716-B013-847D2C1F8027}" type="presParOf" srcId="{169E42F9-8544-4B5D-AA92-6C74173FF4C5}" destId="{C5ED4413-9E4C-44A2-853C-1EC6BC212BFE}" srcOrd="7" destOrd="0" presId="urn:microsoft.com/office/officeart/2008/layout/LinedList"/>
    <dgm:cxn modelId="{C8012993-F3CE-44F4-9ABF-36DBF4587E1F}" type="presParOf" srcId="{C5ED4413-9E4C-44A2-853C-1EC6BC212BFE}" destId="{A1689FC2-E2A3-454A-87D6-1ECE80B0C835}" srcOrd="0" destOrd="0" presId="urn:microsoft.com/office/officeart/2008/layout/LinedList"/>
    <dgm:cxn modelId="{82CAC5CF-C15F-4DDE-8356-38323432EE27}" type="presParOf" srcId="{C5ED4413-9E4C-44A2-853C-1EC6BC212BFE}" destId="{1ECFCA83-8373-4ECF-BC89-DE68D6BB8C51}" srcOrd="1" destOrd="0" presId="urn:microsoft.com/office/officeart/2008/layout/LinedList"/>
    <dgm:cxn modelId="{71C7F267-7C48-4EAD-91A3-2C55664DE0C1}" type="presParOf" srcId="{C5ED4413-9E4C-44A2-853C-1EC6BC212BFE}" destId="{B4CA2A83-BB3D-4C69-A60B-003D8CA8BBE3}" srcOrd="2" destOrd="0" presId="urn:microsoft.com/office/officeart/2008/layout/LinedList"/>
    <dgm:cxn modelId="{BAD32117-3BE7-4319-9B06-AC28FA67DB7F}" type="presParOf" srcId="{169E42F9-8544-4B5D-AA92-6C74173FF4C5}" destId="{7B4387A4-CB43-47D7-9763-A7AC2196BDF4}" srcOrd="8" destOrd="0" presId="urn:microsoft.com/office/officeart/2008/layout/LinedList"/>
    <dgm:cxn modelId="{FC714FDF-B228-495F-9E3E-D1D8E1043A3B}" type="presParOf" srcId="{169E42F9-8544-4B5D-AA92-6C74173FF4C5}" destId="{165605B1-2615-49FE-A131-7E2B6F76D107}" srcOrd="9" destOrd="0" presId="urn:microsoft.com/office/officeart/2008/layout/LinedList"/>
    <dgm:cxn modelId="{2AD2EDC8-8C24-496A-A4A4-1769A07F6560}" type="presParOf" srcId="{169E42F9-8544-4B5D-AA92-6C74173FF4C5}" destId="{7BD0D514-7B9F-4202-9E5C-2E8DFFFA5AB0}" srcOrd="10" destOrd="0" presId="urn:microsoft.com/office/officeart/2008/layout/LinedList"/>
    <dgm:cxn modelId="{32532450-2B7F-4793-A83A-A24222229274}" type="presParOf" srcId="{7BD0D514-7B9F-4202-9E5C-2E8DFFFA5AB0}" destId="{10CE2E3B-8FFB-4405-A43B-338AA1EB29E0}" srcOrd="0" destOrd="0" presId="urn:microsoft.com/office/officeart/2008/layout/LinedList"/>
    <dgm:cxn modelId="{06181FD6-9553-4898-AD34-7F8439BB232E}" type="presParOf" srcId="{7BD0D514-7B9F-4202-9E5C-2E8DFFFA5AB0}" destId="{860530A6-5673-481B-9531-DD8765047177}" srcOrd="1" destOrd="0" presId="urn:microsoft.com/office/officeart/2008/layout/LinedList"/>
    <dgm:cxn modelId="{277A5F57-E750-4C87-8876-A53DEC0EF1F2}" type="presParOf" srcId="{7BD0D514-7B9F-4202-9E5C-2E8DFFFA5AB0}" destId="{A45D348D-BFA4-4564-BB93-8FFB11E40EA7}" srcOrd="2" destOrd="0" presId="urn:microsoft.com/office/officeart/2008/layout/LinedList"/>
    <dgm:cxn modelId="{D32D442E-E825-4254-99FB-EEFDB8B2E398}" type="presParOf" srcId="{169E42F9-8544-4B5D-AA92-6C74173FF4C5}" destId="{EEF4AA7C-D1EC-4826-A2A7-52D61A2BE871}" srcOrd="11" destOrd="0" presId="urn:microsoft.com/office/officeart/2008/layout/LinedList"/>
    <dgm:cxn modelId="{9C73AC59-A11A-4660-A23C-D7503F5D0765}" type="presParOf" srcId="{169E42F9-8544-4B5D-AA92-6C74173FF4C5}" destId="{FD580914-B3FE-4AAA-A6FD-35066BAFC6CE}" srcOrd="12" destOrd="0" presId="urn:microsoft.com/office/officeart/2008/layout/LinedList"/>
    <dgm:cxn modelId="{1427CBD6-0698-4104-A914-C705E64F6C8F}" type="presParOf" srcId="{B9B0126D-5DCE-46FA-9F57-F6B9DCE1BABE}" destId="{4F009BEB-5E83-44F3-A6F7-513729300FBE}" srcOrd="10" destOrd="0" presId="urn:microsoft.com/office/officeart/2008/layout/LinedList"/>
    <dgm:cxn modelId="{D9D846D2-65EA-481F-AD02-E8C2CDA0A6B7}" type="presParOf" srcId="{B9B0126D-5DCE-46FA-9F57-F6B9DCE1BABE}" destId="{0A76B1BE-67E2-4DB1-B4A8-F70DFE5DDDC7}" srcOrd="11" destOrd="0" presId="urn:microsoft.com/office/officeart/2008/layout/LinedList"/>
    <dgm:cxn modelId="{292DFD90-EC42-4C82-8DC3-0C50A04B6902}" type="presParOf" srcId="{0A76B1BE-67E2-4DB1-B4A8-F70DFE5DDDC7}" destId="{3248C2C7-5D15-44DB-84C1-6619249D71E5}" srcOrd="0" destOrd="0" presId="urn:microsoft.com/office/officeart/2008/layout/LinedList"/>
    <dgm:cxn modelId="{0E626324-64D4-49AB-B341-EB2269DD9A04}" type="presParOf" srcId="{0A76B1BE-67E2-4DB1-B4A8-F70DFE5DDDC7}" destId="{2D4D4DC2-6497-4348-9428-26206C26DF83}" srcOrd="1" destOrd="0" presId="urn:microsoft.com/office/officeart/2008/layout/LinedList"/>
    <dgm:cxn modelId="{457B013A-57EA-4EB4-9702-02CDEF84B952}" type="presParOf" srcId="{2D4D4DC2-6497-4348-9428-26206C26DF83}" destId="{27BD0AB7-19CB-4954-9023-D41DCF39F25A}" srcOrd="0" destOrd="0" presId="urn:microsoft.com/office/officeart/2008/layout/LinedList"/>
    <dgm:cxn modelId="{994873DA-EC30-4E32-9413-0070963BA7B3}" type="presParOf" srcId="{2D4D4DC2-6497-4348-9428-26206C26DF83}" destId="{AEE6232D-39BD-4E32-9068-01768B34061A}" srcOrd="1" destOrd="0" presId="urn:microsoft.com/office/officeart/2008/layout/LinedList"/>
    <dgm:cxn modelId="{3CFB011A-123D-4AB7-B1FC-11323AACA424}" type="presParOf" srcId="{AEE6232D-39BD-4E32-9068-01768B34061A}" destId="{1B95BE39-BD12-407B-A38D-D83EA3273007}" srcOrd="0" destOrd="0" presId="urn:microsoft.com/office/officeart/2008/layout/LinedList"/>
    <dgm:cxn modelId="{CB3BF66D-DC00-4071-B281-10BC6DA98E2F}" type="presParOf" srcId="{AEE6232D-39BD-4E32-9068-01768B34061A}" destId="{D7B046BC-BE2F-4CCF-9AC7-F5B8B9A83233}" srcOrd="1" destOrd="0" presId="urn:microsoft.com/office/officeart/2008/layout/LinedList"/>
    <dgm:cxn modelId="{23083174-1191-43CA-AAB2-0442D665335A}" type="presParOf" srcId="{AEE6232D-39BD-4E32-9068-01768B34061A}" destId="{1FDA5B28-328A-4C6F-A971-4287C287C1A9}" srcOrd="2" destOrd="0" presId="urn:microsoft.com/office/officeart/2008/layout/LinedList"/>
    <dgm:cxn modelId="{45761986-D99C-4147-86AC-3CCD483E4B30}" type="presParOf" srcId="{2D4D4DC2-6497-4348-9428-26206C26DF83}" destId="{FE2A2482-94E9-465F-BBEF-38A908C2A2DE}" srcOrd="2" destOrd="0" presId="urn:microsoft.com/office/officeart/2008/layout/LinedList"/>
    <dgm:cxn modelId="{AE811424-D510-4DB0-84EE-1DB029BAF3B6}" type="presParOf" srcId="{2D4D4DC2-6497-4348-9428-26206C26DF83}" destId="{9E2D3AE1-0CDE-431B-864A-CD880B1E9C2C}" srcOrd="3" destOrd="0" presId="urn:microsoft.com/office/officeart/2008/layout/LinedList"/>
    <dgm:cxn modelId="{8C5B0ACE-71CB-4E89-9496-A07AD14977AD}" type="presParOf" srcId="{2D4D4DC2-6497-4348-9428-26206C26DF83}" destId="{F300372D-222A-44D4-B18B-0D29045561ED}" srcOrd="4" destOrd="0" presId="urn:microsoft.com/office/officeart/2008/layout/LinedList"/>
    <dgm:cxn modelId="{10E5CBBE-F99A-4C0D-B933-E8FB22DE9867}" type="presParOf" srcId="{F300372D-222A-44D4-B18B-0D29045561ED}" destId="{507DB371-4EB6-4BDD-A24F-431B3190B71F}" srcOrd="0" destOrd="0" presId="urn:microsoft.com/office/officeart/2008/layout/LinedList"/>
    <dgm:cxn modelId="{36A3597A-BC98-4F32-A32B-4D1E85278E34}" type="presParOf" srcId="{F300372D-222A-44D4-B18B-0D29045561ED}" destId="{52DC481D-7988-4BFC-89B5-C950D11E3A02}" srcOrd="1" destOrd="0" presId="urn:microsoft.com/office/officeart/2008/layout/LinedList"/>
    <dgm:cxn modelId="{C4D6AD8E-392B-4867-987E-B63E567AF323}" type="presParOf" srcId="{F300372D-222A-44D4-B18B-0D29045561ED}" destId="{EDF3F75B-15E9-4E58-AC15-EBF7F3508DC9}" srcOrd="2" destOrd="0" presId="urn:microsoft.com/office/officeart/2008/layout/LinedList"/>
    <dgm:cxn modelId="{9238A4C9-AE4F-4A93-9A9B-18699761C5D8}" type="presParOf" srcId="{2D4D4DC2-6497-4348-9428-26206C26DF83}" destId="{6CC00A3F-4079-4CB4-9531-307C6E20436C}" srcOrd="5" destOrd="0" presId="urn:microsoft.com/office/officeart/2008/layout/LinedList"/>
    <dgm:cxn modelId="{99605F81-B253-431D-9D0B-A37E2654004C}" type="presParOf" srcId="{2D4D4DC2-6497-4348-9428-26206C26DF83}" destId="{DA1EF9CE-2610-43CB-965D-0D0CE25E13C5}" srcOrd="6" destOrd="0" presId="urn:microsoft.com/office/officeart/2008/layout/LinedList"/>
    <dgm:cxn modelId="{75DA5A10-BB7F-4D6B-90D3-E5E22576DE17}" type="presParOf" srcId="{2D4D4DC2-6497-4348-9428-26206C26DF83}" destId="{30A6CF44-30F1-4B9A-9FA3-38A842574793}" srcOrd="7" destOrd="0" presId="urn:microsoft.com/office/officeart/2008/layout/LinedList"/>
    <dgm:cxn modelId="{B3F09644-B7C4-48C9-AAF1-97B38A5AC250}" type="presParOf" srcId="{30A6CF44-30F1-4B9A-9FA3-38A842574793}" destId="{1140336C-5A26-4635-9513-877EF6B5F2D3}" srcOrd="0" destOrd="0" presId="urn:microsoft.com/office/officeart/2008/layout/LinedList"/>
    <dgm:cxn modelId="{528EDDD1-0FF6-4352-AC89-51DA011382D2}" type="presParOf" srcId="{30A6CF44-30F1-4B9A-9FA3-38A842574793}" destId="{9FAEF58B-B038-444D-ADAC-F8EA0026789F}" srcOrd="1" destOrd="0" presId="urn:microsoft.com/office/officeart/2008/layout/LinedList"/>
    <dgm:cxn modelId="{00079795-5E3F-4490-A4C8-48D181B9FA9D}" type="presParOf" srcId="{30A6CF44-30F1-4B9A-9FA3-38A842574793}" destId="{36D280A3-92AC-471D-AF3E-DE69754D5508}" srcOrd="2" destOrd="0" presId="urn:microsoft.com/office/officeart/2008/layout/LinedList"/>
    <dgm:cxn modelId="{6BE97762-014F-4CE7-95C6-25829EA7B366}" type="presParOf" srcId="{2D4D4DC2-6497-4348-9428-26206C26DF83}" destId="{D231D054-CA00-4584-AE3D-31F5484D9A51}" srcOrd="8" destOrd="0" presId="urn:microsoft.com/office/officeart/2008/layout/LinedList"/>
    <dgm:cxn modelId="{8651D197-6B91-4274-86D6-224D456AEB63}" type="presParOf" srcId="{2D4D4DC2-6497-4348-9428-26206C26DF83}" destId="{C71983B5-5C19-4538-94C1-D5F6B4F48379}" srcOrd="9" destOrd="0" presId="urn:microsoft.com/office/officeart/2008/layout/LinedList"/>
    <dgm:cxn modelId="{2535EDBC-6FFD-4496-8696-84D7F11B1841}" type="presParOf" srcId="{2D4D4DC2-6497-4348-9428-26206C26DF83}" destId="{4D3DEAA4-3691-49F0-8BEE-ADB73FE15A52}" srcOrd="10" destOrd="0" presId="urn:microsoft.com/office/officeart/2008/layout/LinedList"/>
    <dgm:cxn modelId="{EA3511AE-C154-4A66-91D7-A8A39221F887}" type="presParOf" srcId="{4D3DEAA4-3691-49F0-8BEE-ADB73FE15A52}" destId="{7EE1D8D9-40C1-4874-863D-7DD62510AF09}" srcOrd="0" destOrd="0" presId="urn:microsoft.com/office/officeart/2008/layout/LinedList"/>
    <dgm:cxn modelId="{5426CA40-C161-4FB2-9400-694DDE642F7E}" type="presParOf" srcId="{4D3DEAA4-3691-49F0-8BEE-ADB73FE15A52}" destId="{E07A6F16-2B1A-42E1-A348-662AE8532A4C}" srcOrd="1" destOrd="0" presId="urn:microsoft.com/office/officeart/2008/layout/LinedList"/>
    <dgm:cxn modelId="{5CEF387C-43D3-457F-8F62-117F3AE9B4AA}" type="presParOf" srcId="{4D3DEAA4-3691-49F0-8BEE-ADB73FE15A52}" destId="{7045C1E7-7BDF-4E30-82F8-5E3B25080C72}" srcOrd="2" destOrd="0" presId="urn:microsoft.com/office/officeart/2008/layout/LinedList"/>
    <dgm:cxn modelId="{721575E6-D01C-4AF8-8421-2885F679AC6B}" type="presParOf" srcId="{2D4D4DC2-6497-4348-9428-26206C26DF83}" destId="{B4639A8D-8B96-4077-A265-B438CD8D0578}" srcOrd="11" destOrd="0" presId="urn:microsoft.com/office/officeart/2008/layout/LinedList"/>
    <dgm:cxn modelId="{81E2F62F-8083-433F-A9D4-07157946F887}" type="presParOf" srcId="{2D4D4DC2-6497-4348-9428-26206C26DF83}" destId="{98C2E423-D744-4123-B9B3-18B758638743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542217-ACB1-4AD7-892F-3AA2A3CA95E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4AA748-D2FF-43C5-A9E6-FFFE991D76C7}">
      <dgm:prSet custT="1"/>
      <dgm:spPr/>
      <dgm:t>
        <a:bodyPr/>
        <a:lstStyle/>
        <a:p>
          <a:r>
            <a:rPr lang="en-GB" sz="1100" b="1" dirty="0" err="1">
              <a:latin typeface="Ariel"/>
            </a:rPr>
            <a:t>HealthConnect</a:t>
          </a:r>
          <a:r>
            <a:rPr lang="en-GB" sz="1100" b="1" dirty="0">
              <a:latin typeface="Ariel"/>
            </a:rPr>
            <a:t> UK Employee Value Proposition</a:t>
          </a:r>
          <a:endParaRPr lang="en-US" sz="1100" dirty="0">
            <a:latin typeface="Ariel"/>
          </a:endParaRPr>
        </a:p>
      </dgm:t>
    </dgm:pt>
    <dgm:pt modelId="{E1D28DD8-7D13-4B60-B6D8-37D5F9A2F361}" type="parTrans" cxnId="{3279C2BA-6D99-4255-8B9D-8A471702C71C}">
      <dgm:prSet/>
      <dgm:spPr/>
      <dgm:t>
        <a:bodyPr/>
        <a:lstStyle/>
        <a:p>
          <a:endParaRPr lang="en-US"/>
        </a:p>
      </dgm:t>
    </dgm:pt>
    <dgm:pt modelId="{B5D782F1-9CD6-4E5A-BBDD-D6D57E3B69D6}" type="sibTrans" cxnId="{3279C2BA-6D99-4255-8B9D-8A471702C71C}">
      <dgm:prSet/>
      <dgm:spPr/>
      <dgm:t>
        <a:bodyPr/>
        <a:lstStyle/>
        <a:p>
          <a:endParaRPr lang="en-US"/>
        </a:p>
      </dgm:t>
    </dgm:pt>
    <dgm:pt modelId="{05758390-3952-4B83-84BC-AB9F1450C249}">
      <dgm:prSet custT="1"/>
      <dgm:spPr/>
      <dgm:t>
        <a:bodyPr/>
        <a:lstStyle/>
        <a:p>
          <a:r>
            <a:rPr lang="en-GB" sz="1100" b="1" dirty="0">
              <a:latin typeface="Ariel"/>
            </a:rPr>
            <a:t>1. PURPOSE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Meaningful digital healthcare impact</a:t>
          </a:r>
          <a:r>
            <a:rPr lang="en-GB" sz="1100" dirty="0">
              <a:latin typeface="Ariel"/>
            </a:rPr>
            <a:t> Employees can see how their work contributes to patient access and healthcare services.</a:t>
          </a:r>
          <a:endParaRPr lang="en-US" sz="1100" dirty="0">
            <a:latin typeface="Ariel"/>
          </a:endParaRPr>
        </a:p>
      </dgm:t>
    </dgm:pt>
    <dgm:pt modelId="{7FE55423-1658-4182-87F9-EF722C7FA782}" type="parTrans" cxnId="{C781BCE7-78B3-4701-9122-DAA6DBB2CF3B}">
      <dgm:prSet/>
      <dgm:spPr/>
      <dgm:t>
        <a:bodyPr/>
        <a:lstStyle/>
        <a:p>
          <a:endParaRPr lang="en-US"/>
        </a:p>
      </dgm:t>
    </dgm:pt>
    <dgm:pt modelId="{FAA467A5-8154-436E-99B1-036A1B6D3E1A}" type="sibTrans" cxnId="{C781BCE7-78B3-4701-9122-DAA6DBB2CF3B}">
      <dgm:prSet/>
      <dgm:spPr/>
      <dgm:t>
        <a:bodyPr/>
        <a:lstStyle/>
        <a:p>
          <a:endParaRPr lang="en-US"/>
        </a:p>
      </dgm:t>
    </dgm:pt>
    <dgm:pt modelId="{14904DA9-838F-4450-A9E5-15B424A7CA22}">
      <dgm:prSet custT="1"/>
      <dgm:spPr/>
      <dgm:t>
        <a:bodyPr/>
        <a:lstStyle/>
        <a:p>
          <a:r>
            <a:rPr lang="en-GB" sz="1100" b="1" dirty="0">
              <a:latin typeface="Ariel"/>
            </a:rPr>
            <a:t>2. FLEXIBILITY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Flexible working where appropriate</a:t>
          </a:r>
          <a:r>
            <a:rPr lang="en-GB" sz="1100" dirty="0">
              <a:latin typeface="Ariel"/>
            </a:rPr>
            <a:t> Support work-life balance while maintaining patient and service requirements.</a:t>
          </a:r>
          <a:endParaRPr lang="en-US" sz="1100" dirty="0">
            <a:latin typeface="Ariel"/>
          </a:endParaRPr>
        </a:p>
      </dgm:t>
    </dgm:pt>
    <dgm:pt modelId="{42EE6953-FCFF-4C5E-A9EC-71997E2FACAC}" type="parTrans" cxnId="{B1DF4CBF-EC56-4A80-A766-42D48B2AF620}">
      <dgm:prSet/>
      <dgm:spPr/>
      <dgm:t>
        <a:bodyPr/>
        <a:lstStyle/>
        <a:p>
          <a:endParaRPr lang="en-US"/>
        </a:p>
      </dgm:t>
    </dgm:pt>
    <dgm:pt modelId="{322C2E6E-BADD-4723-8D8B-15321A21DC50}" type="sibTrans" cxnId="{B1DF4CBF-EC56-4A80-A766-42D48B2AF620}">
      <dgm:prSet/>
      <dgm:spPr/>
      <dgm:t>
        <a:bodyPr/>
        <a:lstStyle/>
        <a:p>
          <a:endParaRPr lang="en-US"/>
        </a:p>
      </dgm:t>
    </dgm:pt>
    <dgm:pt modelId="{9AC5EABE-1576-407F-AFB1-C7CB7F262255}">
      <dgm:prSet custT="1"/>
      <dgm:spPr/>
      <dgm:t>
        <a:bodyPr/>
        <a:lstStyle/>
        <a:p>
          <a:r>
            <a:rPr lang="en-GB" sz="1100" b="1" dirty="0">
              <a:latin typeface="Ariel"/>
            </a:rPr>
            <a:t>3. DEVELOPMENT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Career and skills growth</a:t>
          </a:r>
          <a:r>
            <a:rPr lang="en-GB" sz="1100" dirty="0">
              <a:latin typeface="Ariel"/>
            </a:rPr>
            <a:t> Digital-health training, leadership development and internal career pathways.</a:t>
          </a:r>
          <a:endParaRPr lang="en-US" sz="1100" dirty="0">
            <a:latin typeface="Ariel"/>
          </a:endParaRPr>
        </a:p>
      </dgm:t>
    </dgm:pt>
    <dgm:pt modelId="{73FA6B25-E164-445B-A728-CD1EC3232934}" type="parTrans" cxnId="{B6D7A234-AFBA-4CEB-A960-CFE777233533}">
      <dgm:prSet/>
      <dgm:spPr/>
      <dgm:t>
        <a:bodyPr/>
        <a:lstStyle/>
        <a:p>
          <a:endParaRPr lang="en-US"/>
        </a:p>
      </dgm:t>
    </dgm:pt>
    <dgm:pt modelId="{B0CF0713-24E9-4F0C-AEA5-1F4299BCC391}" type="sibTrans" cxnId="{B6D7A234-AFBA-4CEB-A960-CFE777233533}">
      <dgm:prSet/>
      <dgm:spPr/>
      <dgm:t>
        <a:bodyPr/>
        <a:lstStyle/>
        <a:p>
          <a:endParaRPr lang="en-US"/>
        </a:p>
      </dgm:t>
    </dgm:pt>
    <dgm:pt modelId="{D3C256E0-B5BF-4A17-B513-FB6FEC66C591}">
      <dgm:prSet custT="1"/>
      <dgm:spPr/>
      <dgm:t>
        <a:bodyPr/>
        <a:lstStyle/>
        <a:p>
          <a:r>
            <a:rPr lang="en-GB" sz="1100" b="1">
              <a:latin typeface="Ariel"/>
            </a:rPr>
            <a:t>4. WELLBEING</a:t>
          </a:r>
          <a:r>
            <a:rPr lang="en-GB" sz="1100">
              <a:latin typeface="Ariel"/>
            </a:rPr>
            <a:t> </a:t>
          </a:r>
          <a:r>
            <a:rPr lang="en-GB" sz="1100" b="1">
              <a:latin typeface="Ariel"/>
            </a:rPr>
            <a:t>A sustainable employee experience</a:t>
          </a:r>
          <a:r>
            <a:rPr lang="en-GB" sz="1100">
              <a:latin typeface="Ariel"/>
            </a:rPr>
            <a:t> Manager support, manageable workloads and employee voice.</a:t>
          </a:r>
          <a:endParaRPr lang="en-US" sz="1100">
            <a:latin typeface="Ariel"/>
          </a:endParaRPr>
        </a:p>
      </dgm:t>
    </dgm:pt>
    <dgm:pt modelId="{C983655E-1592-4311-AB5F-EE3A6F5F7CCD}" type="parTrans" cxnId="{5F467AD3-DEA6-47DB-91BA-32C7223145B2}">
      <dgm:prSet/>
      <dgm:spPr/>
      <dgm:t>
        <a:bodyPr/>
        <a:lstStyle/>
        <a:p>
          <a:endParaRPr lang="en-US"/>
        </a:p>
      </dgm:t>
    </dgm:pt>
    <dgm:pt modelId="{A9614002-102F-4160-A953-38207B16A41C}" type="sibTrans" cxnId="{5F467AD3-DEA6-47DB-91BA-32C7223145B2}">
      <dgm:prSet/>
      <dgm:spPr/>
      <dgm:t>
        <a:bodyPr/>
        <a:lstStyle/>
        <a:p>
          <a:endParaRPr lang="en-US"/>
        </a:p>
      </dgm:t>
    </dgm:pt>
    <dgm:pt modelId="{F2103276-05A7-41B0-B19D-64515309710A}">
      <dgm:prSet custT="1"/>
      <dgm:spPr/>
      <dgm:t>
        <a:bodyPr/>
        <a:lstStyle/>
        <a:p>
          <a:r>
            <a:rPr lang="en-GB" sz="1100" b="1" dirty="0">
              <a:latin typeface="Ariel"/>
            </a:rPr>
            <a:t>Key principle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The employee experience must match the recruitment promise</a:t>
          </a:r>
          <a:endParaRPr lang="en-US" sz="1100" dirty="0">
            <a:latin typeface="Ariel"/>
          </a:endParaRPr>
        </a:p>
      </dgm:t>
    </dgm:pt>
    <dgm:pt modelId="{AB6F2A35-0DBB-45BE-8F1C-5B1527166D7C}" type="parTrans" cxnId="{B51E0585-878A-47DE-98A7-B48DE05B29AA}">
      <dgm:prSet/>
      <dgm:spPr/>
      <dgm:t>
        <a:bodyPr/>
        <a:lstStyle/>
        <a:p>
          <a:endParaRPr lang="en-US"/>
        </a:p>
      </dgm:t>
    </dgm:pt>
    <dgm:pt modelId="{1426E202-B25F-40EE-B456-EBF101082FC4}" type="sibTrans" cxnId="{B51E0585-878A-47DE-98A7-B48DE05B29AA}">
      <dgm:prSet/>
      <dgm:spPr/>
      <dgm:t>
        <a:bodyPr/>
        <a:lstStyle/>
        <a:p>
          <a:endParaRPr lang="en-US"/>
        </a:p>
      </dgm:t>
    </dgm:pt>
    <dgm:pt modelId="{C3AB307B-48DF-47D4-97F2-7014A66DCEE2}" type="pres">
      <dgm:prSet presAssocID="{2D542217-ACB1-4AD7-892F-3AA2A3CA95EA}" presName="diagram" presStyleCnt="0">
        <dgm:presLayoutVars>
          <dgm:dir/>
          <dgm:resizeHandles val="exact"/>
        </dgm:presLayoutVars>
      </dgm:prSet>
      <dgm:spPr/>
    </dgm:pt>
    <dgm:pt modelId="{54E28FF1-A186-474A-9625-987C2F366868}" type="pres">
      <dgm:prSet presAssocID="{7E4AA748-D2FF-43C5-A9E6-FFFE991D76C7}" presName="node" presStyleLbl="node1" presStyleIdx="0" presStyleCnt="6">
        <dgm:presLayoutVars>
          <dgm:bulletEnabled val="1"/>
        </dgm:presLayoutVars>
      </dgm:prSet>
      <dgm:spPr/>
    </dgm:pt>
    <dgm:pt modelId="{6CCBAEAF-2130-4494-8D95-A007F7618105}" type="pres">
      <dgm:prSet presAssocID="{B5D782F1-9CD6-4E5A-BBDD-D6D57E3B69D6}" presName="sibTrans" presStyleCnt="0"/>
      <dgm:spPr/>
    </dgm:pt>
    <dgm:pt modelId="{BCD25BDE-A1B4-489F-9084-DECB40532E09}" type="pres">
      <dgm:prSet presAssocID="{05758390-3952-4B83-84BC-AB9F1450C249}" presName="node" presStyleLbl="node1" presStyleIdx="1" presStyleCnt="6">
        <dgm:presLayoutVars>
          <dgm:bulletEnabled val="1"/>
        </dgm:presLayoutVars>
      </dgm:prSet>
      <dgm:spPr/>
    </dgm:pt>
    <dgm:pt modelId="{7FA6D9B2-3D12-42CB-AE73-4C7BC1D4F8F0}" type="pres">
      <dgm:prSet presAssocID="{FAA467A5-8154-436E-99B1-036A1B6D3E1A}" presName="sibTrans" presStyleCnt="0"/>
      <dgm:spPr/>
    </dgm:pt>
    <dgm:pt modelId="{AF7A4A26-6D75-4E84-BF7B-0DAAD0D83FCF}" type="pres">
      <dgm:prSet presAssocID="{14904DA9-838F-4450-A9E5-15B424A7CA22}" presName="node" presStyleLbl="node1" presStyleIdx="2" presStyleCnt="6">
        <dgm:presLayoutVars>
          <dgm:bulletEnabled val="1"/>
        </dgm:presLayoutVars>
      </dgm:prSet>
      <dgm:spPr/>
    </dgm:pt>
    <dgm:pt modelId="{EFC55EDE-D926-4202-9E15-1B928B7FC982}" type="pres">
      <dgm:prSet presAssocID="{322C2E6E-BADD-4723-8D8B-15321A21DC50}" presName="sibTrans" presStyleCnt="0"/>
      <dgm:spPr/>
    </dgm:pt>
    <dgm:pt modelId="{FC1CB007-E532-4BF4-A12E-EA878EB51BDF}" type="pres">
      <dgm:prSet presAssocID="{9AC5EABE-1576-407F-AFB1-C7CB7F262255}" presName="node" presStyleLbl="node1" presStyleIdx="3" presStyleCnt="6">
        <dgm:presLayoutVars>
          <dgm:bulletEnabled val="1"/>
        </dgm:presLayoutVars>
      </dgm:prSet>
      <dgm:spPr/>
    </dgm:pt>
    <dgm:pt modelId="{DDEAB4C5-6A31-45B9-A6F8-75847CA6E1E7}" type="pres">
      <dgm:prSet presAssocID="{B0CF0713-24E9-4F0C-AEA5-1F4299BCC391}" presName="sibTrans" presStyleCnt="0"/>
      <dgm:spPr/>
    </dgm:pt>
    <dgm:pt modelId="{1E8F7E30-8450-4187-A0B1-6947D23B14CD}" type="pres">
      <dgm:prSet presAssocID="{D3C256E0-B5BF-4A17-B513-FB6FEC66C591}" presName="node" presStyleLbl="node1" presStyleIdx="4" presStyleCnt="6">
        <dgm:presLayoutVars>
          <dgm:bulletEnabled val="1"/>
        </dgm:presLayoutVars>
      </dgm:prSet>
      <dgm:spPr/>
    </dgm:pt>
    <dgm:pt modelId="{A9B400A4-9855-4907-9AB2-A684FD962D86}" type="pres">
      <dgm:prSet presAssocID="{A9614002-102F-4160-A953-38207B16A41C}" presName="sibTrans" presStyleCnt="0"/>
      <dgm:spPr/>
    </dgm:pt>
    <dgm:pt modelId="{BC0C494E-D0C8-4C0A-A328-CC1BFA4C6EEC}" type="pres">
      <dgm:prSet presAssocID="{F2103276-05A7-41B0-B19D-64515309710A}" presName="node" presStyleLbl="node1" presStyleIdx="5" presStyleCnt="6">
        <dgm:presLayoutVars>
          <dgm:bulletEnabled val="1"/>
        </dgm:presLayoutVars>
      </dgm:prSet>
      <dgm:spPr/>
    </dgm:pt>
  </dgm:ptLst>
  <dgm:cxnLst>
    <dgm:cxn modelId="{D570FD23-A28E-4A52-AE7B-F580BF0BA2C5}" type="presOf" srcId="{F2103276-05A7-41B0-B19D-64515309710A}" destId="{BC0C494E-D0C8-4C0A-A328-CC1BFA4C6EEC}" srcOrd="0" destOrd="0" presId="urn:microsoft.com/office/officeart/2005/8/layout/default"/>
    <dgm:cxn modelId="{F29E842E-252D-4E89-99EC-393E3EA009AF}" type="presOf" srcId="{D3C256E0-B5BF-4A17-B513-FB6FEC66C591}" destId="{1E8F7E30-8450-4187-A0B1-6947D23B14CD}" srcOrd="0" destOrd="0" presId="urn:microsoft.com/office/officeart/2005/8/layout/default"/>
    <dgm:cxn modelId="{B6D7A234-AFBA-4CEB-A960-CFE777233533}" srcId="{2D542217-ACB1-4AD7-892F-3AA2A3CA95EA}" destId="{9AC5EABE-1576-407F-AFB1-C7CB7F262255}" srcOrd="3" destOrd="0" parTransId="{73FA6B25-E164-445B-A728-CD1EC3232934}" sibTransId="{B0CF0713-24E9-4F0C-AEA5-1F4299BCC391}"/>
    <dgm:cxn modelId="{B51E0585-878A-47DE-98A7-B48DE05B29AA}" srcId="{2D542217-ACB1-4AD7-892F-3AA2A3CA95EA}" destId="{F2103276-05A7-41B0-B19D-64515309710A}" srcOrd="5" destOrd="0" parTransId="{AB6F2A35-0DBB-45BE-8F1C-5B1527166D7C}" sibTransId="{1426E202-B25F-40EE-B456-EBF101082FC4}"/>
    <dgm:cxn modelId="{2DE27694-E458-416D-8802-72736CCAE465}" type="presOf" srcId="{2D542217-ACB1-4AD7-892F-3AA2A3CA95EA}" destId="{C3AB307B-48DF-47D4-97F2-7014A66DCEE2}" srcOrd="0" destOrd="0" presId="urn:microsoft.com/office/officeart/2005/8/layout/default"/>
    <dgm:cxn modelId="{122BBCAB-05D6-48FE-BAFC-0B36C4D4F24C}" type="presOf" srcId="{9AC5EABE-1576-407F-AFB1-C7CB7F262255}" destId="{FC1CB007-E532-4BF4-A12E-EA878EB51BDF}" srcOrd="0" destOrd="0" presId="urn:microsoft.com/office/officeart/2005/8/layout/default"/>
    <dgm:cxn modelId="{3279C2BA-6D99-4255-8B9D-8A471702C71C}" srcId="{2D542217-ACB1-4AD7-892F-3AA2A3CA95EA}" destId="{7E4AA748-D2FF-43C5-A9E6-FFFE991D76C7}" srcOrd="0" destOrd="0" parTransId="{E1D28DD8-7D13-4B60-B6D8-37D5F9A2F361}" sibTransId="{B5D782F1-9CD6-4E5A-BBDD-D6D57E3B69D6}"/>
    <dgm:cxn modelId="{38DAD7BA-183A-49D9-A450-8B7261FDEFE5}" type="presOf" srcId="{7E4AA748-D2FF-43C5-A9E6-FFFE991D76C7}" destId="{54E28FF1-A186-474A-9625-987C2F366868}" srcOrd="0" destOrd="0" presId="urn:microsoft.com/office/officeart/2005/8/layout/default"/>
    <dgm:cxn modelId="{A99A07BD-52AA-4866-B221-6566955A4DF5}" type="presOf" srcId="{14904DA9-838F-4450-A9E5-15B424A7CA22}" destId="{AF7A4A26-6D75-4E84-BF7B-0DAAD0D83FCF}" srcOrd="0" destOrd="0" presId="urn:microsoft.com/office/officeart/2005/8/layout/default"/>
    <dgm:cxn modelId="{B1DF4CBF-EC56-4A80-A766-42D48B2AF620}" srcId="{2D542217-ACB1-4AD7-892F-3AA2A3CA95EA}" destId="{14904DA9-838F-4450-A9E5-15B424A7CA22}" srcOrd="2" destOrd="0" parTransId="{42EE6953-FCFF-4C5E-A9EC-71997E2FACAC}" sibTransId="{322C2E6E-BADD-4723-8D8B-15321A21DC50}"/>
    <dgm:cxn modelId="{5F467AD3-DEA6-47DB-91BA-32C7223145B2}" srcId="{2D542217-ACB1-4AD7-892F-3AA2A3CA95EA}" destId="{D3C256E0-B5BF-4A17-B513-FB6FEC66C591}" srcOrd="4" destOrd="0" parTransId="{C983655E-1592-4311-AB5F-EE3A6F5F7CCD}" sibTransId="{A9614002-102F-4160-A953-38207B16A41C}"/>
    <dgm:cxn modelId="{09ED6ADF-2F6D-4A85-B441-D730155091E4}" type="presOf" srcId="{05758390-3952-4B83-84BC-AB9F1450C249}" destId="{BCD25BDE-A1B4-489F-9084-DECB40532E09}" srcOrd="0" destOrd="0" presId="urn:microsoft.com/office/officeart/2005/8/layout/default"/>
    <dgm:cxn modelId="{C781BCE7-78B3-4701-9122-DAA6DBB2CF3B}" srcId="{2D542217-ACB1-4AD7-892F-3AA2A3CA95EA}" destId="{05758390-3952-4B83-84BC-AB9F1450C249}" srcOrd="1" destOrd="0" parTransId="{7FE55423-1658-4182-87F9-EF722C7FA782}" sibTransId="{FAA467A5-8154-436E-99B1-036A1B6D3E1A}"/>
    <dgm:cxn modelId="{F73C49F0-4A2F-4F16-97F7-0581547015E2}" type="presParOf" srcId="{C3AB307B-48DF-47D4-97F2-7014A66DCEE2}" destId="{54E28FF1-A186-474A-9625-987C2F366868}" srcOrd="0" destOrd="0" presId="urn:microsoft.com/office/officeart/2005/8/layout/default"/>
    <dgm:cxn modelId="{52B0024F-5CD4-4A13-A885-AA78BDCC970E}" type="presParOf" srcId="{C3AB307B-48DF-47D4-97F2-7014A66DCEE2}" destId="{6CCBAEAF-2130-4494-8D95-A007F7618105}" srcOrd="1" destOrd="0" presId="urn:microsoft.com/office/officeart/2005/8/layout/default"/>
    <dgm:cxn modelId="{4346DB43-FA77-4685-B79E-15DC6546D83A}" type="presParOf" srcId="{C3AB307B-48DF-47D4-97F2-7014A66DCEE2}" destId="{BCD25BDE-A1B4-489F-9084-DECB40532E09}" srcOrd="2" destOrd="0" presId="urn:microsoft.com/office/officeart/2005/8/layout/default"/>
    <dgm:cxn modelId="{150B45FF-D697-4B94-9BFC-63B561ADEB64}" type="presParOf" srcId="{C3AB307B-48DF-47D4-97F2-7014A66DCEE2}" destId="{7FA6D9B2-3D12-42CB-AE73-4C7BC1D4F8F0}" srcOrd="3" destOrd="0" presId="urn:microsoft.com/office/officeart/2005/8/layout/default"/>
    <dgm:cxn modelId="{9B7B8B49-5739-4E12-A4E4-866A258E6D77}" type="presParOf" srcId="{C3AB307B-48DF-47D4-97F2-7014A66DCEE2}" destId="{AF7A4A26-6D75-4E84-BF7B-0DAAD0D83FCF}" srcOrd="4" destOrd="0" presId="urn:microsoft.com/office/officeart/2005/8/layout/default"/>
    <dgm:cxn modelId="{D753E372-0D07-487C-97D7-8752AAF1384C}" type="presParOf" srcId="{C3AB307B-48DF-47D4-97F2-7014A66DCEE2}" destId="{EFC55EDE-D926-4202-9E15-1B928B7FC982}" srcOrd="5" destOrd="0" presId="urn:microsoft.com/office/officeart/2005/8/layout/default"/>
    <dgm:cxn modelId="{8435046E-29AB-485D-9CD9-51DF40C89616}" type="presParOf" srcId="{C3AB307B-48DF-47D4-97F2-7014A66DCEE2}" destId="{FC1CB007-E532-4BF4-A12E-EA878EB51BDF}" srcOrd="6" destOrd="0" presId="urn:microsoft.com/office/officeart/2005/8/layout/default"/>
    <dgm:cxn modelId="{975BF309-2CC0-41D3-A20D-0D75BB8FCCBC}" type="presParOf" srcId="{C3AB307B-48DF-47D4-97F2-7014A66DCEE2}" destId="{DDEAB4C5-6A31-45B9-A6F8-75847CA6E1E7}" srcOrd="7" destOrd="0" presId="urn:microsoft.com/office/officeart/2005/8/layout/default"/>
    <dgm:cxn modelId="{4272422F-61B0-4D75-A063-2EBEFC2F0D27}" type="presParOf" srcId="{C3AB307B-48DF-47D4-97F2-7014A66DCEE2}" destId="{1E8F7E30-8450-4187-A0B1-6947D23B14CD}" srcOrd="8" destOrd="0" presId="urn:microsoft.com/office/officeart/2005/8/layout/default"/>
    <dgm:cxn modelId="{8DE13ECF-61D1-4000-BFE3-44F44663F341}" type="presParOf" srcId="{C3AB307B-48DF-47D4-97F2-7014A66DCEE2}" destId="{A9B400A4-9855-4907-9AB2-A684FD962D86}" srcOrd="9" destOrd="0" presId="urn:microsoft.com/office/officeart/2005/8/layout/default"/>
    <dgm:cxn modelId="{49D0136D-A366-4C9B-8CA2-A87AE3C2E29A}" type="presParOf" srcId="{C3AB307B-48DF-47D4-97F2-7014A66DCEE2}" destId="{BC0C494E-D0C8-4C0A-A328-CC1BFA4C6EE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15A945-8861-4739-833E-1AF4E1ECE479}">
      <dsp:nvSpPr>
        <dsp:cNvPr id="0" name=""/>
        <dsp:cNvSpPr/>
      </dsp:nvSpPr>
      <dsp:spPr>
        <a:xfrm>
          <a:off x="0" y="1175"/>
          <a:ext cx="42867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C46CA-287E-4DE9-A302-6676E1690424}">
      <dsp:nvSpPr>
        <dsp:cNvPr id="0" name=""/>
        <dsp:cNvSpPr/>
      </dsp:nvSpPr>
      <dsp:spPr>
        <a:xfrm>
          <a:off x="0" y="1175"/>
          <a:ext cx="4286773" cy="565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LinkedIn:</a:t>
          </a:r>
          <a:r>
            <a:rPr lang="en-GB" sz="1100" kern="1200" dirty="0"/>
            <a:t> Target healthcare professionals, technology specialists, data analysts and cybersecurity candidates</a:t>
          </a:r>
          <a:r>
            <a:rPr lang="en-GB" sz="700" kern="1200" dirty="0"/>
            <a:t>.</a:t>
          </a:r>
          <a:endParaRPr lang="en-US" sz="700" kern="1200" dirty="0"/>
        </a:p>
      </dsp:txBody>
      <dsp:txXfrm>
        <a:off x="0" y="1175"/>
        <a:ext cx="4286773" cy="565914"/>
      </dsp:txXfrm>
    </dsp:sp>
    <dsp:sp modelId="{397B39BC-8C45-420A-B45B-EE53A1C8328E}">
      <dsp:nvSpPr>
        <dsp:cNvPr id="0" name=""/>
        <dsp:cNvSpPr/>
      </dsp:nvSpPr>
      <dsp:spPr>
        <a:xfrm>
          <a:off x="0" y="567090"/>
          <a:ext cx="42867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7B30C-51AE-4F8F-88CA-819BC5855068}">
      <dsp:nvSpPr>
        <dsp:cNvPr id="0" name=""/>
        <dsp:cNvSpPr/>
      </dsp:nvSpPr>
      <dsp:spPr>
        <a:xfrm>
          <a:off x="0" y="567090"/>
          <a:ext cx="4286773" cy="868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Instagram/TikTok:</a:t>
          </a:r>
          <a:r>
            <a:rPr lang="en-GB" sz="1100" kern="1200" dirty="0"/>
            <a:t> Promote </a:t>
          </a:r>
          <a:r>
            <a:rPr lang="en-GB" sz="1100" kern="1200" dirty="0" err="1"/>
            <a:t>HealthConnect</a:t>
          </a:r>
          <a:r>
            <a:rPr lang="en-GB" sz="1100" kern="1200" dirty="0"/>
            <a:t> UK’s purpose, employee experiences, flexible working and career opportunities.</a:t>
          </a:r>
          <a:endParaRPr lang="en-US" sz="1100" kern="1200" dirty="0"/>
        </a:p>
      </dsp:txBody>
      <dsp:txXfrm>
        <a:off x="0" y="567090"/>
        <a:ext cx="4286773" cy="868701"/>
      </dsp:txXfrm>
    </dsp:sp>
    <dsp:sp modelId="{DF93A1A8-301A-422A-9468-4DA7B91B6BC4}">
      <dsp:nvSpPr>
        <dsp:cNvPr id="0" name=""/>
        <dsp:cNvSpPr/>
      </dsp:nvSpPr>
      <dsp:spPr>
        <a:xfrm>
          <a:off x="0" y="1435792"/>
          <a:ext cx="42867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506BA-BD25-458C-A05F-A5CC54870FDD}">
      <dsp:nvSpPr>
        <dsp:cNvPr id="0" name=""/>
        <dsp:cNvSpPr/>
      </dsp:nvSpPr>
      <dsp:spPr>
        <a:xfrm>
          <a:off x="0" y="1435792"/>
          <a:ext cx="4286773" cy="807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Professional communities:</a:t>
          </a:r>
          <a:r>
            <a:rPr lang="en-GB" sz="1100" kern="1200" dirty="0"/>
            <a:t> Reach specialist and passive candidates through digital-health and technology networks</a:t>
          </a:r>
          <a:r>
            <a:rPr lang="en-GB" sz="700" kern="1200" dirty="0"/>
            <a:t>.</a:t>
          </a:r>
          <a:endParaRPr lang="en-US" sz="700" kern="1200" dirty="0"/>
        </a:p>
      </dsp:txBody>
      <dsp:txXfrm>
        <a:off x="0" y="1435792"/>
        <a:ext cx="4286773" cy="807948"/>
      </dsp:txXfrm>
    </dsp:sp>
    <dsp:sp modelId="{370CFF92-6F40-4E65-A5AD-72D2D1E467CC}">
      <dsp:nvSpPr>
        <dsp:cNvPr id="0" name=""/>
        <dsp:cNvSpPr/>
      </dsp:nvSpPr>
      <dsp:spPr>
        <a:xfrm>
          <a:off x="0" y="2228823"/>
          <a:ext cx="42867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93850-41C6-4603-93F9-D46A4AEDF429}">
      <dsp:nvSpPr>
        <dsp:cNvPr id="0" name=""/>
        <dsp:cNvSpPr/>
      </dsp:nvSpPr>
      <dsp:spPr>
        <a:xfrm>
          <a:off x="0" y="2243741"/>
          <a:ext cx="4286773" cy="82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Employee advocacy:</a:t>
          </a:r>
          <a:r>
            <a:rPr lang="en-GB" sz="1100" kern="1200" dirty="0"/>
            <a:t> Encourage employees to share vacancies and authentic workplace experiences.</a:t>
          </a:r>
          <a:endParaRPr lang="en-US" sz="1100" kern="1200" dirty="0"/>
        </a:p>
      </dsp:txBody>
      <dsp:txXfrm>
        <a:off x="0" y="2243741"/>
        <a:ext cx="4286773" cy="820976"/>
      </dsp:txXfrm>
    </dsp:sp>
    <dsp:sp modelId="{323BB78D-6A9F-43D4-8646-1C27B1BE2133}">
      <dsp:nvSpPr>
        <dsp:cNvPr id="0" name=""/>
        <dsp:cNvSpPr/>
      </dsp:nvSpPr>
      <dsp:spPr>
        <a:xfrm>
          <a:off x="0" y="3064717"/>
          <a:ext cx="42867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76B83-5022-46EF-8DE8-6E6A4722D658}">
      <dsp:nvSpPr>
        <dsp:cNvPr id="0" name=""/>
        <dsp:cNvSpPr/>
      </dsp:nvSpPr>
      <dsp:spPr>
        <a:xfrm>
          <a:off x="0" y="3064717"/>
          <a:ext cx="857354" cy="102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Benefits:</a:t>
          </a:r>
          <a:endParaRPr lang="en-US" sz="1500" kern="1200"/>
        </a:p>
      </dsp:txBody>
      <dsp:txXfrm>
        <a:off x="0" y="3064717"/>
        <a:ext cx="857354" cy="1029890"/>
      </dsp:txXfrm>
    </dsp:sp>
    <dsp:sp modelId="{A81D3D18-EA20-486A-8987-3BAFB52C6CBA}">
      <dsp:nvSpPr>
        <dsp:cNvPr id="0" name=""/>
        <dsp:cNvSpPr/>
      </dsp:nvSpPr>
      <dsp:spPr>
        <a:xfrm>
          <a:off x="921656" y="3076824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Expands the candidate pool beyond traditional job boards.</a:t>
          </a:r>
          <a:endParaRPr lang="en-US" sz="800" kern="1200" dirty="0"/>
        </a:p>
      </dsp:txBody>
      <dsp:txXfrm>
        <a:off x="921656" y="3076824"/>
        <a:ext cx="3365116" cy="242134"/>
      </dsp:txXfrm>
    </dsp:sp>
    <dsp:sp modelId="{874C222A-162A-43CE-9BC7-A51C2F6D854C}">
      <dsp:nvSpPr>
        <dsp:cNvPr id="0" name=""/>
        <dsp:cNvSpPr/>
      </dsp:nvSpPr>
      <dsp:spPr>
        <a:xfrm>
          <a:off x="857354" y="3318959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8A0D1-CA24-46D2-9BA9-05DB2AF4F3B4}">
      <dsp:nvSpPr>
        <dsp:cNvPr id="0" name=""/>
        <dsp:cNvSpPr/>
      </dsp:nvSpPr>
      <dsp:spPr>
        <a:xfrm>
          <a:off x="921656" y="3331066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Strengthens employer branding and the Employee Value Proposition (EVP).</a:t>
          </a:r>
          <a:endParaRPr lang="en-US" sz="800" kern="1200"/>
        </a:p>
      </dsp:txBody>
      <dsp:txXfrm>
        <a:off x="921656" y="3331066"/>
        <a:ext cx="3365116" cy="242134"/>
      </dsp:txXfrm>
    </dsp:sp>
    <dsp:sp modelId="{7809438C-6E08-42D8-B19F-C512E5C3B178}">
      <dsp:nvSpPr>
        <dsp:cNvPr id="0" name=""/>
        <dsp:cNvSpPr/>
      </dsp:nvSpPr>
      <dsp:spPr>
        <a:xfrm>
          <a:off x="857354" y="3573200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FCA83-8373-4ECF-BC89-DE68D6BB8C51}">
      <dsp:nvSpPr>
        <dsp:cNvPr id="0" name=""/>
        <dsp:cNvSpPr/>
      </dsp:nvSpPr>
      <dsp:spPr>
        <a:xfrm>
          <a:off x="921656" y="3585307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Helps attract passive candidates and scarce digital-health skills.</a:t>
          </a:r>
          <a:endParaRPr lang="en-US" sz="800" kern="1200"/>
        </a:p>
      </dsp:txBody>
      <dsp:txXfrm>
        <a:off x="921656" y="3585307"/>
        <a:ext cx="3365116" cy="242134"/>
      </dsp:txXfrm>
    </dsp:sp>
    <dsp:sp modelId="{7B4387A4-CB43-47D7-9763-A7AC2196BDF4}">
      <dsp:nvSpPr>
        <dsp:cNvPr id="0" name=""/>
        <dsp:cNvSpPr/>
      </dsp:nvSpPr>
      <dsp:spPr>
        <a:xfrm>
          <a:off x="857354" y="3827442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530A6-5673-481B-9531-DD8765047177}">
      <dsp:nvSpPr>
        <dsp:cNvPr id="0" name=""/>
        <dsp:cNvSpPr/>
      </dsp:nvSpPr>
      <dsp:spPr>
        <a:xfrm>
          <a:off x="921656" y="3839549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Provides a fast and targeted recruitment channel.</a:t>
          </a:r>
          <a:endParaRPr lang="en-US" sz="800" kern="1200" dirty="0"/>
        </a:p>
      </dsp:txBody>
      <dsp:txXfrm>
        <a:off x="921656" y="3839549"/>
        <a:ext cx="3365116" cy="242134"/>
      </dsp:txXfrm>
    </dsp:sp>
    <dsp:sp modelId="{EEF4AA7C-D1EC-4826-A2A7-52D61A2BE871}">
      <dsp:nvSpPr>
        <dsp:cNvPr id="0" name=""/>
        <dsp:cNvSpPr/>
      </dsp:nvSpPr>
      <dsp:spPr>
        <a:xfrm>
          <a:off x="857354" y="4081684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009BEB-5E83-44F3-A6F7-513729300FBE}">
      <dsp:nvSpPr>
        <dsp:cNvPr id="0" name=""/>
        <dsp:cNvSpPr/>
      </dsp:nvSpPr>
      <dsp:spPr>
        <a:xfrm>
          <a:off x="0" y="4094607"/>
          <a:ext cx="42867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8C2C7-5D15-44DB-84C1-6619249D71E5}">
      <dsp:nvSpPr>
        <dsp:cNvPr id="0" name=""/>
        <dsp:cNvSpPr/>
      </dsp:nvSpPr>
      <dsp:spPr>
        <a:xfrm>
          <a:off x="0" y="4094607"/>
          <a:ext cx="857354" cy="102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Risks and controls:</a:t>
          </a:r>
          <a:endParaRPr lang="en-US" sz="1500" kern="1200"/>
        </a:p>
      </dsp:txBody>
      <dsp:txXfrm>
        <a:off x="0" y="4094607"/>
        <a:ext cx="857354" cy="1029890"/>
      </dsp:txXfrm>
    </dsp:sp>
    <dsp:sp modelId="{D7B046BC-BE2F-4CCF-9AC7-F5B8B9A83233}">
      <dsp:nvSpPr>
        <dsp:cNvPr id="0" name=""/>
        <dsp:cNvSpPr/>
      </dsp:nvSpPr>
      <dsp:spPr>
        <a:xfrm>
          <a:off x="921656" y="4106714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Recruitment should remain based on job-related criteria.</a:t>
          </a:r>
          <a:endParaRPr lang="en-US" sz="800" kern="1200"/>
        </a:p>
      </dsp:txBody>
      <dsp:txXfrm>
        <a:off x="921656" y="4106714"/>
        <a:ext cx="3365116" cy="242134"/>
      </dsp:txXfrm>
    </dsp:sp>
    <dsp:sp modelId="{FE2A2482-94E9-465F-BBEF-38A908C2A2DE}">
      <dsp:nvSpPr>
        <dsp:cNvPr id="0" name=""/>
        <dsp:cNvSpPr/>
      </dsp:nvSpPr>
      <dsp:spPr>
        <a:xfrm>
          <a:off x="857354" y="4348849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DC481D-7988-4BFC-89B5-C950D11E3A02}">
      <dsp:nvSpPr>
        <dsp:cNvPr id="0" name=""/>
        <dsp:cNvSpPr/>
      </dsp:nvSpPr>
      <dsp:spPr>
        <a:xfrm>
          <a:off x="921656" y="4360956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Use consistent screening and structured interviews to reduce bias.</a:t>
          </a:r>
          <a:endParaRPr lang="en-US" sz="800" kern="1200"/>
        </a:p>
      </dsp:txBody>
      <dsp:txXfrm>
        <a:off x="921656" y="4360956"/>
        <a:ext cx="3365116" cy="242134"/>
      </dsp:txXfrm>
    </dsp:sp>
    <dsp:sp modelId="{6CC00A3F-4079-4CB4-9531-307C6E20436C}">
      <dsp:nvSpPr>
        <dsp:cNvPr id="0" name=""/>
        <dsp:cNvSpPr/>
      </dsp:nvSpPr>
      <dsp:spPr>
        <a:xfrm>
          <a:off x="857354" y="4603091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AEF58B-B038-444D-ADAC-F8EA0026789F}">
      <dsp:nvSpPr>
        <dsp:cNvPr id="0" name=""/>
        <dsp:cNvSpPr/>
      </dsp:nvSpPr>
      <dsp:spPr>
        <a:xfrm>
          <a:off x="921656" y="4615197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Monitor accessibility, privacy and candidate experience.</a:t>
          </a:r>
          <a:endParaRPr lang="en-US" sz="800" kern="1200"/>
        </a:p>
      </dsp:txBody>
      <dsp:txXfrm>
        <a:off x="921656" y="4615197"/>
        <a:ext cx="3365116" cy="242134"/>
      </dsp:txXfrm>
    </dsp:sp>
    <dsp:sp modelId="{D231D054-CA00-4584-AE3D-31F5484D9A51}">
      <dsp:nvSpPr>
        <dsp:cNvPr id="0" name=""/>
        <dsp:cNvSpPr/>
      </dsp:nvSpPr>
      <dsp:spPr>
        <a:xfrm>
          <a:off x="857354" y="4857332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A6F16-2B1A-42E1-A348-662AE8532A4C}">
      <dsp:nvSpPr>
        <dsp:cNvPr id="0" name=""/>
        <dsp:cNvSpPr/>
      </dsp:nvSpPr>
      <dsp:spPr>
        <a:xfrm>
          <a:off x="921656" y="4869439"/>
          <a:ext cx="3365116" cy="242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Measure applications, qualified candidates, time-to-fill and cost-per-hire.</a:t>
          </a:r>
          <a:endParaRPr lang="en-US" sz="800" kern="1200"/>
        </a:p>
      </dsp:txBody>
      <dsp:txXfrm>
        <a:off x="921656" y="4869439"/>
        <a:ext cx="3365116" cy="242134"/>
      </dsp:txXfrm>
    </dsp:sp>
    <dsp:sp modelId="{B4639A8D-8B96-4077-A265-B438CD8D0578}">
      <dsp:nvSpPr>
        <dsp:cNvPr id="0" name=""/>
        <dsp:cNvSpPr/>
      </dsp:nvSpPr>
      <dsp:spPr>
        <a:xfrm>
          <a:off x="857354" y="5111574"/>
          <a:ext cx="34294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28FF1-A186-474A-9625-987C2F366868}">
      <dsp:nvSpPr>
        <dsp:cNvPr id="0" name=""/>
        <dsp:cNvSpPr/>
      </dsp:nvSpPr>
      <dsp:spPr>
        <a:xfrm>
          <a:off x="439" y="369048"/>
          <a:ext cx="1714905" cy="1028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 err="1">
              <a:latin typeface="Ariel"/>
            </a:rPr>
            <a:t>HealthConnect</a:t>
          </a:r>
          <a:r>
            <a:rPr lang="en-GB" sz="1100" b="1" kern="1200" dirty="0">
              <a:latin typeface="Ariel"/>
            </a:rPr>
            <a:t> UK Employee Value Proposition</a:t>
          </a:r>
          <a:endParaRPr lang="en-US" sz="1100" kern="1200" dirty="0">
            <a:latin typeface="Ariel"/>
          </a:endParaRPr>
        </a:p>
      </dsp:txBody>
      <dsp:txXfrm>
        <a:off x="439" y="369048"/>
        <a:ext cx="1714905" cy="1028943"/>
      </dsp:txXfrm>
    </dsp:sp>
    <dsp:sp modelId="{BCD25BDE-A1B4-489F-9084-DECB40532E09}">
      <dsp:nvSpPr>
        <dsp:cNvPr id="0" name=""/>
        <dsp:cNvSpPr/>
      </dsp:nvSpPr>
      <dsp:spPr>
        <a:xfrm>
          <a:off x="1886835" y="369048"/>
          <a:ext cx="1714905" cy="1028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1. PURPOSE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Meaningful digital healthcare impact</a:t>
          </a:r>
          <a:r>
            <a:rPr lang="en-GB" sz="1100" kern="1200" dirty="0">
              <a:latin typeface="Ariel"/>
            </a:rPr>
            <a:t> Employees can see how their work contributes to patient access and healthcare services.</a:t>
          </a:r>
          <a:endParaRPr lang="en-US" sz="1100" kern="1200" dirty="0">
            <a:latin typeface="Ariel"/>
          </a:endParaRPr>
        </a:p>
      </dsp:txBody>
      <dsp:txXfrm>
        <a:off x="1886835" y="369048"/>
        <a:ext cx="1714905" cy="1028943"/>
      </dsp:txXfrm>
    </dsp:sp>
    <dsp:sp modelId="{AF7A4A26-6D75-4E84-BF7B-0DAAD0D83FCF}">
      <dsp:nvSpPr>
        <dsp:cNvPr id="0" name=""/>
        <dsp:cNvSpPr/>
      </dsp:nvSpPr>
      <dsp:spPr>
        <a:xfrm>
          <a:off x="439" y="1569482"/>
          <a:ext cx="1714905" cy="1028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2. FLEXIBILITY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Flexible working where appropriate</a:t>
          </a:r>
          <a:r>
            <a:rPr lang="en-GB" sz="1100" kern="1200" dirty="0">
              <a:latin typeface="Ariel"/>
            </a:rPr>
            <a:t> Support work-life balance while maintaining patient and service requirements.</a:t>
          </a:r>
          <a:endParaRPr lang="en-US" sz="1100" kern="1200" dirty="0">
            <a:latin typeface="Ariel"/>
          </a:endParaRPr>
        </a:p>
      </dsp:txBody>
      <dsp:txXfrm>
        <a:off x="439" y="1569482"/>
        <a:ext cx="1714905" cy="1028943"/>
      </dsp:txXfrm>
    </dsp:sp>
    <dsp:sp modelId="{FC1CB007-E532-4BF4-A12E-EA878EB51BDF}">
      <dsp:nvSpPr>
        <dsp:cNvPr id="0" name=""/>
        <dsp:cNvSpPr/>
      </dsp:nvSpPr>
      <dsp:spPr>
        <a:xfrm>
          <a:off x="1886835" y="1569482"/>
          <a:ext cx="1714905" cy="1028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3. DEVELOPMENT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Career and skills growth</a:t>
          </a:r>
          <a:r>
            <a:rPr lang="en-GB" sz="1100" kern="1200" dirty="0">
              <a:latin typeface="Ariel"/>
            </a:rPr>
            <a:t> Digital-health training, leadership development and internal career pathways.</a:t>
          </a:r>
          <a:endParaRPr lang="en-US" sz="1100" kern="1200" dirty="0">
            <a:latin typeface="Ariel"/>
          </a:endParaRPr>
        </a:p>
      </dsp:txBody>
      <dsp:txXfrm>
        <a:off x="1886835" y="1569482"/>
        <a:ext cx="1714905" cy="1028943"/>
      </dsp:txXfrm>
    </dsp:sp>
    <dsp:sp modelId="{1E8F7E30-8450-4187-A0B1-6947D23B14CD}">
      <dsp:nvSpPr>
        <dsp:cNvPr id="0" name=""/>
        <dsp:cNvSpPr/>
      </dsp:nvSpPr>
      <dsp:spPr>
        <a:xfrm>
          <a:off x="439" y="2769916"/>
          <a:ext cx="1714905" cy="1028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el"/>
            </a:rPr>
            <a:t>4. WELLBEING</a:t>
          </a:r>
          <a:r>
            <a:rPr lang="en-GB" sz="1100" kern="1200">
              <a:latin typeface="Ariel"/>
            </a:rPr>
            <a:t> </a:t>
          </a:r>
          <a:r>
            <a:rPr lang="en-GB" sz="1100" b="1" kern="1200">
              <a:latin typeface="Ariel"/>
            </a:rPr>
            <a:t>A sustainable employee experience</a:t>
          </a:r>
          <a:r>
            <a:rPr lang="en-GB" sz="1100" kern="1200">
              <a:latin typeface="Ariel"/>
            </a:rPr>
            <a:t> Manager support, manageable workloads and employee voice.</a:t>
          </a:r>
          <a:endParaRPr lang="en-US" sz="1100" kern="1200">
            <a:latin typeface="Ariel"/>
          </a:endParaRPr>
        </a:p>
      </dsp:txBody>
      <dsp:txXfrm>
        <a:off x="439" y="2769916"/>
        <a:ext cx="1714905" cy="1028943"/>
      </dsp:txXfrm>
    </dsp:sp>
    <dsp:sp modelId="{BC0C494E-D0C8-4C0A-A328-CC1BFA4C6EEC}">
      <dsp:nvSpPr>
        <dsp:cNvPr id="0" name=""/>
        <dsp:cNvSpPr/>
      </dsp:nvSpPr>
      <dsp:spPr>
        <a:xfrm>
          <a:off x="1886835" y="2769916"/>
          <a:ext cx="1714905" cy="1028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Key principle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The employee experience must match the recruitment promise</a:t>
          </a:r>
          <a:endParaRPr lang="en-US" sz="1100" kern="1200" dirty="0">
            <a:latin typeface="Ariel"/>
          </a:endParaRPr>
        </a:p>
      </dsp:txBody>
      <dsp:txXfrm>
        <a:off x="1886835" y="2769916"/>
        <a:ext cx="1714905" cy="10289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08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707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550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49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583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645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8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4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79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90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5916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454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41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8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3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8082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715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2749FE6-4F84-4FCE-BF1C-FCF1065A5FCE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24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364CA-1C8C-0089-00A3-6B4096547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43468"/>
            <a:ext cx="9144000" cy="3618898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  <a:spcAft>
                <a:spcPts val="1050"/>
              </a:spcAft>
            </a:pPr>
            <a:r>
              <a:rPr lang="en-GB" sz="45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Strategic Human Resource Management at Health Connect UK</a:t>
            </a:r>
            <a:br>
              <a:rPr lang="en-GB" sz="45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45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Attracting, Developing, Motivating and Retaining Employees</a:t>
            </a:r>
            <a:endParaRPr lang="en-GB" sz="4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4685A-A3DA-8ACE-C3FB-CE95020467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9546" y="4552335"/>
            <a:ext cx="6752908" cy="10913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700" dirty="0">
                <a:latin typeface="Times New Roman"/>
                <a:ea typeface="Calibri"/>
                <a:cs typeface="Times New Roman"/>
              </a:rPr>
              <a:t>Elisa Adasa Pelea</a:t>
            </a:r>
            <a:br>
              <a:rPr lang="en-GB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1700" b="1" dirty="0">
                <a:effectLst/>
                <a:latin typeface="Calibri"/>
                <a:ea typeface="Calibri"/>
                <a:cs typeface="Calibri"/>
              </a:rPr>
              <a:t>Student ID:</a:t>
            </a:r>
            <a:r>
              <a:rPr lang="en-GB" sz="1700" dirty="0">
                <a:effectLst/>
                <a:latin typeface="Times New Roman"/>
                <a:ea typeface="Calibri"/>
                <a:cs typeface="Times New Roman"/>
              </a:rPr>
              <a:t> 2130709</a:t>
            </a:r>
            <a:br>
              <a:rPr lang="en-GB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1700" b="1" dirty="0">
                <a:effectLst/>
                <a:latin typeface="Calibri"/>
                <a:ea typeface="Calibri"/>
                <a:cs typeface="Calibri"/>
              </a:rPr>
              <a:t>Module:</a:t>
            </a:r>
            <a:r>
              <a:rPr lang="en-GB" sz="1700" dirty="0">
                <a:effectLst/>
                <a:latin typeface="Times New Roman"/>
                <a:ea typeface="Calibri"/>
                <a:cs typeface="Times New Roman"/>
              </a:rPr>
              <a:t> LCLM5002</a:t>
            </a:r>
            <a:br>
              <a:rPr lang="en-GB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1700" b="1" dirty="0">
                <a:effectLst/>
                <a:latin typeface="Calibri"/>
                <a:ea typeface="Calibri"/>
                <a:cs typeface="Calibri"/>
              </a:rPr>
              <a:t>Lecturer:</a:t>
            </a:r>
            <a:r>
              <a:rPr lang="en-GB" sz="1700" dirty="0">
                <a:effectLst/>
                <a:latin typeface="Times New Roman"/>
                <a:ea typeface="Calibri"/>
                <a:cs typeface="Times New Roman"/>
              </a:rPr>
              <a:t> </a:t>
            </a:r>
            <a:r>
              <a:rPr lang="en-GB" sz="1700" dirty="0" err="1">
                <a:latin typeface="Times New Roman"/>
                <a:ea typeface="Calibri"/>
                <a:cs typeface="Times New Roman"/>
              </a:rPr>
              <a:t>Shujun</a:t>
            </a:r>
            <a:r>
              <a:rPr lang="en-GB" sz="1700" dirty="0">
                <a:latin typeface="Times New Roman"/>
                <a:ea typeface="Calibri"/>
                <a:cs typeface="Times New Roman"/>
              </a:rPr>
              <a:t> Xio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9982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E7FBB1-2D82-7B8A-32BE-F98D0037F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700" b="1">
                <a:solidFill>
                  <a:schemeClr val="tx2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ORGANISATION OVERVIEW AND CURRENT HR CHALLENGES</a:t>
            </a:r>
            <a:endParaRPr lang="en-GB" sz="27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AB494-0DA5-A0BD-927F-03234AAEE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000" b="1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HealthConnect</a:t>
            </a: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 UK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Rapidly growing digital healthcare organisation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Provides: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742950" lvl="1" indent="-285750">
              <a:lnSpc>
                <a:spcPct val="9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  <a:cs typeface="Times New Roman" panose="02020603050405020304" pitchFamily="18" charset="0"/>
              </a:rPr>
              <a:t>Virtual consultations</a:t>
            </a:r>
            <a:endParaRPr lang="en-GB" sz="1000" dirty="0">
              <a:effectLst/>
              <a:latin typeface="Arie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9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  <a:cs typeface="Times New Roman" panose="02020603050405020304" pitchFamily="18" charset="0"/>
              </a:rPr>
              <a:t>Remote patient monitoring</a:t>
            </a:r>
            <a:endParaRPr lang="en-GB" sz="1000" dirty="0">
              <a:effectLst/>
              <a:latin typeface="Arie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9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  <a:cs typeface="Times New Roman" panose="02020603050405020304" pitchFamily="18" charset="0"/>
              </a:rPr>
              <a:t>Digital healthcare services</a:t>
            </a:r>
            <a:endParaRPr lang="en-GB" sz="1000" dirty="0">
              <a:effectLst/>
              <a:latin typeface="Arie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Operates across the UK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Key workforce challenges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Difficulty attracting healthcare and technology specialists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Increasing employee turnover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Burnout and wellbeing concerns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Digital healthcare skills shortages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Reduced employee engagement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Multidisciplinary team challenges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Leadership development gaps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Why HRM matters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Business growth → Workforce demand → Skills → Recruitment → Development → Retention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Source: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CIPD (2025); Boxall and Purcell (2022)</a:t>
            </a:r>
            <a:endParaRPr lang="en-GB" sz="10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45418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CF2A1-B62F-52CB-7C4E-17D9FEBF7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27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IMPORTANCE OF HRM</a:t>
            </a:r>
            <a:endParaRPr lang="en-GB" sz="2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8415A-F977-1929-8CBB-25F7FB73D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Resources as a Strategic Asset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Resource-Based View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Employees can provide valuable organisational capabilities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Specialist knowledge can be difficult for competitors to replicate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Healthcare + technology expertise creates strategic value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Ability–Motivation–Opportunity (AMO)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Ability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Knowledge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Training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Motivation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Reward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Recognition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Meaningful work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Opportunity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Autonomy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 voice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HRM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strategy must support business strategy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580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B3153-0AE5-1F66-4E59-D6D0CAA15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WORKFORCE PLANNING</a:t>
            </a:r>
            <a:endParaRPr lang="en-GB" sz="3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26EBD9-7B05-07A0-D66F-90C27A677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3504" y="1345142"/>
            <a:ext cx="3888170" cy="4281956"/>
          </a:xfrm>
        </p:spPr>
        <p:txBody>
          <a:bodyPr anchor="ctr">
            <a:normAutofit/>
          </a:bodyPr>
          <a:lstStyle/>
          <a:p>
            <a:pPr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Workforce Planning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1. Forecast demand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Expected patient demand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Business growth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New digital services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Technology requirements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Future leadership needs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spcAft>
                <a:spcPts val="900"/>
              </a:spcAft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2. Analyse workforce supply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Current headcount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Existing skills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Qualifications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turnover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Succession readiness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0E8E1F3C-E37C-A3FD-5663-A345169C17D6}"/>
              </a:ext>
            </a:extLst>
          </p:cNvPr>
          <p:cNvCxnSpPr/>
          <p:nvPr/>
        </p:nvCxnSpPr>
        <p:spPr>
          <a:xfrm>
            <a:off x="7133699" y="2806916"/>
            <a:ext cx="813732" cy="5400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EE0AA19-3679-DEC9-9AB3-82DC39E80C76}"/>
              </a:ext>
            </a:extLst>
          </p:cNvPr>
          <p:cNvSpPr txBox="1"/>
          <p:nvPr/>
        </p:nvSpPr>
        <p:spPr>
          <a:xfrm>
            <a:off x="8313245" y="1345142"/>
            <a:ext cx="3766657" cy="4003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900"/>
              </a:spcAft>
            </a:pPr>
            <a:r>
              <a:rPr lang="en-GB" sz="11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. Identify gaps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Critical skills shortages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Hard-to-fill roles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Future capability requirements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spcAft>
                <a:spcPts val="900"/>
              </a:spcAft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4. Close the gaps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Develop existing employees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Internal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Redeployment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Specialist contractors where appropriate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Recommended HR Dashboard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Vacancy rate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Time-to-fill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turnover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Critical skills coverage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Succession readiness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7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AB575-A1EB-8CD5-2DE7-5C0337968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144" y="286196"/>
            <a:ext cx="10018713" cy="1752599"/>
          </a:xfrm>
        </p:spPr>
        <p:txBody>
          <a:bodyPr/>
          <a:lstStyle/>
          <a:p>
            <a:r>
              <a:rPr lang="en-GB" sz="18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SKILLS-GAP IDENTIFICATION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CC205A-7D43-51BB-B340-68B88CD422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2975638"/>
              </p:ext>
            </p:extLst>
          </p:nvPr>
        </p:nvGraphicFramePr>
        <p:xfrm>
          <a:off x="77131" y="2379676"/>
          <a:ext cx="7764945" cy="31300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7367">
                  <a:extLst>
                    <a:ext uri="{9D8B030D-6E8A-4147-A177-3AD203B41FA5}">
                      <a16:colId xmlns:a16="http://schemas.microsoft.com/office/drawing/2014/main" val="4219175776"/>
                    </a:ext>
                  </a:extLst>
                </a:gridCol>
                <a:gridCol w="1607380">
                  <a:extLst>
                    <a:ext uri="{9D8B030D-6E8A-4147-A177-3AD203B41FA5}">
                      <a16:colId xmlns:a16="http://schemas.microsoft.com/office/drawing/2014/main" val="2044850608"/>
                    </a:ext>
                  </a:extLst>
                </a:gridCol>
                <a:gridCol w="1677329">
                  <a:extLst>
                    <a:ext uri="{9D8B030D-6E8A-4147-A177-3AD203B41FA5}">
                      <a16:colId xmlns:a16="http://schemas.microsoft.com/office/drawing/2014/main" val="804642194"/>
                    </a:ext>
                  </a:extLst>
                </a:gridCol>
                <a:gridCol w="564127">
                  <a:extLst>
                    <a:ext uri="{9D8B030D-6E8A-4147-A177-3AD203B41FA5}">
                      <a16:colId xmlns:a16="http://schemas.microsoft.com/office/drawing/2014/main" val="2187919823"/>
                    </a:ext>
                  </a:extLst>
                </a:gridCol>
                <a:gridCol w="2568742">
                  <a:extLst>
                    <a:ext uri="{9D8B030D-6E8A-4147-A177-3AD203B41FA5}">
                      <a16:colId xmlns:a16="http://schemas.microsoft.com/office/drawing/2014/main" val="3032380226"/>
                    </a:ext>
                  </a:extLst>
                </a:gridCol>
              </a:tblGrid>
              <a:tr h="850085">
                <a:tc>
                  <a:txBody>
                    <a:bodyPr/>
                    <a:lstStyle/>
                    <a:p>
                      <a:pPr algn="ctr"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Capability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900" dirty="0">
                          <a:effectLst/>
                        </a:rPr>
                        <a:t>Current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900" dirty="0">
                          <a:effectLst/>
                        </a:rPr>
                        <a:t>Required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900" dirty="0">
                          <a:effectLst/>
                        </a:rPr>
                        <a:t>Gap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900" dirty="0">
                          <a:effectLst/>
                        </a:rPr>
                        <a:t>HR Response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/>
                      <a:endParaRPr lang="en-GB" sz="900" dirty="0"/>
                    </a:p>
                    <a:p>
                      <a:pPr algn="ctr"/>
                      <a:endParaRPr lang="en-GB" sz="900" dirty="0"/>
                    </a:p>
                    <a:p>
                      <a:pPr algn="ctr"/>
                      <a:r>
                        <a:rPr lang="en-GB" sz="900" dirty="0"/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900" dirty="0"/>
                    </a:p>
                    <a:p>
                      <a:pPr algn="ctr"/>
                      <a:endParaRPr lang="en-GB" sz="900" dirty="0"/>
                    </a:p>
                    <a:p>
                      <a:pPr algn="ctr"/>
                      <a:r>
                        <a:rPr lang="en-GB" sz="900" dirty="0"/>
                        <a:t>Gap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900" dirty="0"/>
                    </a:p>
                    <a:p>
                      <a:pPr algn="ctr"/>
                      <a:r>
                        <a:rPr lang="en-GB" sz="900" dirty="0"/>
                        <a:t>HR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922274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Digital clinical systems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 dirty="0">
                          <a:effectLst/>
                        </a:rPr>
                        <a:t>Medium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Training + recruitment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013828340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Data &amp; analytics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Low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Specialist recruitment + graduate programme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68686902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Cybersecurity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Certification + development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37035578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Remote-care communication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Coaching + training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398116416"/>
                  </a:ext>
                </a:extLst>
              </a:tr>
              <a:tr h="60273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Leadership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Low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 dirty="0">
                          <a:effectLst/>
                        </a:rPr>
                        <a:t>Leadership programme</a:t>
                      </a:r>
                      <a:endParaRPr lang="en-GB" sz="11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4439400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C246DA5-155E-B86E-934F-8CE74193761B}"/>
              </a:ext>
            </a:extLst>
          </p:cNvPr>
          <p:cNvSpPr txBox="1"/>
          <p:nvPr/>
        </p:nvSpPr>
        <p:spPr>
          <a:xfrm>
            <a:off x="1924113" y="2005509"/>
            <a:ext cx="3389153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Example Digital Healthcare Skills Matrix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DB402F-19B9-A88D-6323-30A635218A04}"/>
              </a:ext>
            </a:extLst>
          </p:cNvPr>
          <p:cNvSpPr txBox="1"/>
          <p:nvPr/>
        </p:nvSpPr>
        <p:spPr>
          <a:xfrm>
            <a:off x="7950983" y="2038795"/>
            <a:ext cx="3808602" cy="2880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Key principle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Identify the exact capability gap before deciding whether to recruit or develop.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Evidence sources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skills audits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Manager interviews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Performance data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Job descriptions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self-assessment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External labour-market information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47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D4572-093B-17EF-10CB-033A00029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sz="3100" b="1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RECRUITMENT CHALLENGES</a:t>
            </a:r>
            <a:endParaRPr lang="en-GB" sz="31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7298-2CC9-D72E-4E8B-3F0E1C7B7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External Labour Market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100" dirty="0" err="1">
                <a:effectLst/>
                <a:latin typeface="Ariel"/>
                <a:ea typeface="Calibri" panose="020F0502020204030204" pitchFamily="34" charset="0"/>
              </a:rPr>
              <a:t>HealthConnect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competes for:</a:t>
            </a: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Healthcare professionals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Technology specialists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Data analysts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Cybersecurity professionals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Digital-health specialists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Experienced managers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Candidate expectations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Employees increasingly consider:</a:t>
            </a: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Flexible working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Wellbeing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Fair reward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Meaningful work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Autonomy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Organisational culture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Recruitment and retention are connected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Unfilled vacancies → Increased workload → Burnout risk → Turnover → More vacancies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Recommendation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Develop a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credible Employee Value Proposition (EVP)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. </a:t>
            </a: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544085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4E54C-D106-AB4A-73B0-8AC90CDBC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8" y="764372"/>
            <a:ext cx="3762551" cy="720479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Social Media Recruitment</a:t>
            </a:r>
            <a:b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7E8428C-F2A9-5A90-8CA8-880E081068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0767830"/>
              </p:ext>
            </p:extLst>
          </p:nvPr>
        </p:nvGraphicFramePr>
        <p:xfrm>
          <a:off x="92280" y="1585519"/>
          <a:ext cx="4286773" cy="5125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71DBD7B-DA1D-559B-6BCC-61BCDA7FCB07}"/>
              </a:ext>
            </a:extLst>
          </p:cNvPr>
          <p:cNvSpPr txBox="1"/>
          <p:nvPr/>
        </p:nvSpPr>
        <p:spPr>
          <a:xfrm>
            <a:off x="4716898" y="1484851"/>
            <a:ext cx="7204363" cy="41939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External Labour Market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100" dirty="0" err="1">
                <a:effectLst/>
                <a:latin typeface="Ariel"/>
                <a:ea typeface="Calibri" panose="020F0502020204030204" pitchFamily="34" charset="0"/>
              </a:rPr>
              <a:t>HealthConnect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competes for:</a:t>
            </a: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Healthcare professionals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Technology specialists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Data analysts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Cybersecurity professionals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Digital-health specialists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Experienced managers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Candidate expectations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Employees increasingly consider:</a:t>
            </a: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Flexible working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Wellbeing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Fair reward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Meaningful work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Autonomy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Organisational culture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Recruitment and retention are connected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Unfilled vacancies → Increased workload → Burnout risk → Turnover → More vacancies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Recommendation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Develop a 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credible Employee Value Proposition (EVP)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. </a:t>
            </a:r>
            <a:endParaRPr lang="en-GB" sz="1100" dirty="0">
              <a:latin typeface="Arie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551D70-9A8C-9A26-F944-C34C1B55044E}"/>
              </a:ext>
            </a:extLst>
          </p:cNvPr>
          <p:cNvSpPr txBox="1"/>
          <p:nvPr/>
        </p:nvSpPr>
        <p:spPr>
          <a:xfrm>
            <a:off x="4841941" y="305671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INTERNAL VS EXTERNAL RECRUITMENT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9542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5F30B-6263-8369-1603-2207E78D9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altLang="en-US" sz="4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Critical Evaluation of Recruitment Methods</a:t>
            </a:r>
            <a:br>
              <a:rPr kumimoji="0" lang="en-GB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A96B0D0-0D32-C2FA-FBBD-384E1963C2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9195586"/>
              </p:ext>
            </p:extLst>
          </p:nvPr>
        </p:nvGraphicFramePr>
        <p:xfrm>
          <a:off x="1215865" y="2438399"/>
          <a:ext cx="10018712" cy="2133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4678">
                  <a:extLst>
                    <a:ext uri="{9D8B030D-6E8A-4147-A177-3AD203B41FA5}">
                      <a16:colId xmlns:a16="http://schemas.microsoft.com/office/drawing/2014/main" val="3212711674"/>
                    </a:ext>
                  </a:extLst>
                </a:gridCol>
                <a:gridCol w="2504678">
                  <a:extLst>
                    <a:ext uri="{9D8B030D-6E8A-4147-A177-3AD203B41FA5}">
                      <a16:colId xmlns:a16="http://schemas.microsoft.com/office/drawing/2014/main" val="3022317625"/>
                    </a:ext>
                  </a:extLst>
                </a:gridCol>
                <a:gridCol w="2504678">
                  <a:extLst>
                    <a:ext uri="{9D8B030D-6E8A-4147-A177-3AD203B41FA5}">
                      <a16:colId xmlns:a16="http://schemas.microsoft.com/office/drawing/2014/main" val="653722383"/>
                    </a:ext>
                  </a:extLst>
                </a:gridCol>
                <a:gridCol w="2504678">
                  <a:extLst>
                    <a:ext uri="{9D8B030D-6E8A-4147-A177-3AD203B41FA5}">
                      <a16:colId xmlns:a16="http://schemas.microsoft.com/office/drawing/2014/main" val="392771952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Recruitment method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Advantages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Limitations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effectLst/>
                        </a:rPr>
                        <a:t>HealthConnect UK application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093279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Internal recruitment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Career progression, retains organisational knowledge, faster onboarding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Smaller candidate pool, may create another vacancy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Use for succession, leadership and roles where skills already exist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6706542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External recruitment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Wider talent pool, access to scarce skills, new knowledge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Higher cost, longer onboarding, cultural-fit risk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Use for specialist healthcare, technology, data and cybersecurity roles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995382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Online recruitment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Wide reach, efficient advertising, faster applications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High application volumes and potential screening bias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Use targeted online advertisements with structured selection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7674238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Social media recruitment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Employer branding, passive candidates, specialist reach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Privacy, bias and reputational risks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Use as an attraction channel alongside structured selection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14487178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A18649B3-241A-4238-663F-9158D32E5B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5865" y="4924687"/>
            <a:ext cx="11322134" cy="600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Recommendation: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r>
              <a:rPr kumimoji="0" lang="en-GB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HealthConnect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UK should use a </a:t>
            </a:r>
            <a:r>
              <a:rPr kumimoji="0" lang="en-GB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blended recruitment strategy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rather than relying on one recruitment method. Internal recruitment should support career development and succession, while external, online and social-media recruitment should be used to access scarce skills and expand the talent pool.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479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09FC3-7912-6E80-0BF3-3D5586F79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1"/>
            <a:ext cx="3216998" cy="1392382"/>
          </a:xfrm>
        </p:spPr>
        <p:txBody>
          <a:bodyPr>
            <a:normAutofit/>
          </a:bodyPr>
          <a:lstStyle/>
          <a:p>
            <a:r>
              <a:rPr lang="en-GB" sz="20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EMPLOYEE VALUE PROPOSITION</a:t>
            </a:r>
            <a:endParaRPr lang="en-GB" sz="2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C99528-9CFC-AC86-CC31-7EB750735C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823400"/>
              </p:ext>
            </p:extLst>
          </p:nvPr>
        </p:nvGraphicFramePr>
        <p:xfrm>
          <a:off x="1484312" y="1819564"/>
          <a:ext cx="3602181" cy="4167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F5809F1-32C2-8171-945A-A37E306AC1FB}"/>
              </a:ext>
            </a:extLst>
          </p:cNvPr>
          <p:cNvSpPr txBox="1"/>
          <p:nvPr/>
        </p:nvSpPr>
        <p:spPr>
          <a:xfrm>
            <a:off x="7376719" y="781827"/>
            <a:ext cx="32169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rgbClr val="000000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LEARNING, DEVELOPMENT AND PERFORMANCE MANAGEMENT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23FFB0-EB4C-EB50-6727-A6D4953A183D}"/>
              </a:ext>
            </a:extLst>
          </p:cNvPr>
          <p:cNvSpPr txBox="1"/>
          <p:nvPr/>
        </p:nvSpPr>
        <p:spPr>
          <a:xfrm>
            <a:off x="5936608" y="2023269"/>
            <a:ext cx="5925425" cy="4117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Learning &amp;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Skills-gap analysis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Digital healthcare training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Coaching and mentoring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Leadership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Professional qualifications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 pathways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Replace annual-only appraisal with regular conversations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Quarterly performance discussions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SMART objectives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Regular feedback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Development plans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Recognition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Talent Management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Identify critical roles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Develop succession plans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Identify high-potential employees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Internal career pathways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Leadership Style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Participative + Coaching-oriented + Accountable</a:t>
            </a: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878303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CD2EF-7E15-5554-5D98-734838CF9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166" y="159327"/>
            <a:ext cx="10018713" cy="1752599"/>
          </a:xfrm>
        </p:spPr>
        <p:txBody>
          <a:bodyPr/>
          <a:lstStyle/>
          <a:p>
            <a:r>
              <a:rPr lang="en-GB" sz="40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MOTIVATION, WELLBEING AND RETENTION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730A9-35E6-83F8-1661-DFA18FC63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958" y="2827661"/>
            <a:ext cx="3121246" cy="3124201"/>
          </a:xfrm>
        </p:spPr>
        <p:txBody>
          <a:bodyPr>
            <a:normAutofit fontScale="25000" lnSpcReduction="20000"/>
          </a:bodyPr>
          <a:lstStyle/>
          <a:p>
            <a:pPr>
              <a:spcAft>
                <a:spcPts val="1050"/>
              </a:spcAft>
            </a:pP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Job Demands–Resources Model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Reduce excessive demands</a:t>
            </a:r>
            <a:r>
              <a:rPr lang="en-GB" sz="44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Work overload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Unclear priorities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Administrative burden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Staff shortages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Emotional demands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Increase job resources</a:t>
            </a:r>
            <a:r>
              <a:rPr lang="en-GB" sz="44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Manager support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Autonomy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Recognition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Training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Team connection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Good technology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Motivation</a:t>
            </a:r>
            <a:r>
              <a:rPr lang="en-GB" sz="44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Fair reward + Recognition + Meaningful work + Development + Autonomy</a:t>
            </a:r>
            <a:endParaRPr lang="en-GB" sz="4400" dirty="0">
              <a:latin typeface="Arie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3ACE57-3215-F723-9FF9-CB6246D4E2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6157945"/>
              </p:ext>
            </p:extLst>
          </p:nvPr>
        </p:nvGraphicFramePr>
        <p:xfrm>
          <a:off x="4629041" y="2585206"/>
          <a:ext cx="5170741" cy="28946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4982">
                  <a:extLst>
                    <a:ext uri="{9D8B030D-6E8A-4147-A177-3AD203B41FA5}">
                      <a16:colId xmlns:a16="http://schemas.microsoft.com/office/drawing/2014/main" val="2114676682"/>
                    </a:ext>
                  </a:extLst>
                </a:gridCol>
                <a:gridCol w="2425759">
                  <a:extLst>
                    <a:ext uri="{9D8B030D-6E8A-4147-A177-3AD203B41FA5}">
                      <a16:colId xmlns:a16="http://schemas.microsoft.com/office/drawing/2014/main" val="1256311401"/>
                    </a:ext>
                  </a:extLst>
                </a:gridCol>
              </a:tblGrid>
              <a:tr h="383612">
                <a:tc>
                  <a:txBody>
                    <a:bodyPr/>
                    <a:lstStyle/>
                    <a:p>
                      <a:pPr algn="ctr"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KPI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</a:rPr>
                        <a:t>Desired direction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0412202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Employee turnover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 dirty="0">
                          <a:effectLst/>
                        </a:rPr>
                        <a:t>↓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869788108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Engagement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 dirty="0">
                          <a:effectLst/>
                        </a:rPr>
                        <a:t>↑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04678605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Wellbeing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↑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227483294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Time-to-fill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↓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941029906"/>
                  </a:ext>
                </a:extLst>
              </a:tr>
              <a:tr h="592953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Critical skills coverage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↑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078885775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Performance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 dirty="0">
                          <a:effectLst/>
                        </a:rPr>
                        <a:t>↑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03196722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2915CA9-68EC-13F1-B891-0624BFD9C278}"/>
              </a:ext>
            </a:extLst>
          </p:cNvPr>
          <p:cNvSpPr txBox="1"/>
          <p:nvPr/>
        </p:nvSpPr>
        <p:spPr>
          <a:xfrm>
            <a:off x="6253522" y="2000357"/>
            <a:ext cx="2877424" cy="369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HR Scorecard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062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81174-F22A-135A-7BD6-EB17BA522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7121" y="268370"/>
            <a:ext cx="6660090" cy="965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br>
              <a:rPr lang="en-GB" sz="31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sz="3100" dirty="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F0EA9DE4-97C8-115E-E920-C5009C28E4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2000" y="1616063"/>
            <a:ext cx="3632789" cy="363278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D3115-79D1-C151-F343-F0F544A64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5730" y="2734810"/>
            <a:ext cx="6150847" cy="257821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Key Recommendations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1. Workforce planning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Forecast future workforce requirements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Identify critical skills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2. Recruitment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Use blended internal and external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Strengthen employer branding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3. Selection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Use structured and evidence-based selection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4. Development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Invest in digital and leadership capability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5. Motivation &amp; wellbeing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Improve job resources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Reduce excessive demands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6. Retention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Recognition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voice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Succession planning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Improved access to critical healthcare and digital skills.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Reduced recruitment time and hard-to-fill vacancies.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Lower employee turnover through stronger career development.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Improved employee engagement and wellbeing.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Stronger employer brand and Employee Value Proposition.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Better workforce capability to support </a:t>
            </a:r>
            <a:r>
              <a:rPr lang="en-GB" sz="1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HealthConnect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UK’s future growth.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More evidence-based and fair recruitment decisions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240980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571D0-88A2-297F-1648-EB0572C82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438AF-953E-74DF-A02B-A29E361F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36521"/>
            <a:ext cx="10018713" cy="40546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Barney, J. (1991)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‘Firm Resources and Sustained Competitive Advantage’,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Journal of Management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17(1), pp. 99–120.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Boxall, P. and Purcell, J. (2022)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Strategy and Human Resource Management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5th </a:t>
            </a:r>
            <a:r>
              <a:rPr lang="en-GB" sz="1800" dirty="0" err="1">
                <a:effectLst/>
                <a:latin typeface="Ariel"/>
                <a:ea typeface="Calibri" panose="020F0502020204030204" pitchFamily="34" charset="0"/>
              </a:rPr>
              <a:t>edn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London: Bloomsbury Academic. </a:t>
            </a:r>
            <a:r>
              <a:rPr lang="en-GB" sz="1800" b="1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Breaugh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, J.A. (2008)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‘Employee recruitment: Current knowledge and important areas for future research’,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 Review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18(3), pp. 103–118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Campion, M.A., Palmer, D.K. and Campion, J.E. (1997)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‘A review of structure in the selection interview’,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Personnel Psychology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50(3), pp. 655–702.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(2025)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Workforce Planning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(2025)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Learning and Development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(2025)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Employee Engagement and Motivation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Recruitment: An Introduction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Selection Methods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Employee Turnover and Retention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Health and Wellbeing at Work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NHS England (2023)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NHS Long Term Workforce Plan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London: NHS England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Ryan, R.M. and Deci, E.L. (2000)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‘Self-determination theory and the facilitation of intrinsic motivation, social development, and well-being’,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55(1), pp. 68–78.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Schaufeli, W.B. and Bakker, A.B. (2004)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‘Job demands, job resources, and their relationship with burnout and engagement’,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Journal of Organizational </a:t>
            </a:r>
            <a:r>
              <a:rPr lang="en-GB" sz="1800" i="1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25(3), pp. 293–315.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Skills England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Sector Skills Needs Assessment – Health and Adult Social Care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GOV.UK. </a:t>
            </a:r>
            <a:endParaRPr lang="en-GB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912105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265</TotalTime>
  <Words>1498</Words>
  <Application>Microsoft Office PowerPoint</Application>
  <PresentationFormat>Widescreen</PresentationFormat>
  <Paragraphs>269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Strategic Human Resource Management at Health Connect UK Attracting, Developing, Motivating and Retaining Employees</vt:lpstr>
      <vt:lpstr>ORGANISATION OVERVIEW AND CURRENT HR CHALLENGES</vt:lpstr>
      <vt:lpstr>STRATEGIC IMPORTANCE OF HRM</vt:lpstr>
      <vt:lpstr>WORKFORCE PLANNING</vt:lpstr>
      <vt:lpstr>SKILLS-GAP IDENTIFICATION</vt:lpstr>
      <vt:lpstr>RECRUITMENT CHALLENGES</vt:lpstr>
      <vt:lpstr>Social Media Recruitment </vt:lpstr>
      <vt:lpstr>Critical Evaluation of Recruitment Methods </vt:lpstr>
      <vt:lpstr>EMPLOYEE VALUE PROPOSITION</vt:lpstr>
      <vt:lpstr>MOTIVATION, WELLBEING AND RETENTION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Human Resource Management at Health Connect UK Attracting, Developing, Motivating and Retaining Employees</dc:title>
  <dc:creator>Nestian, Cristina</dc:creator>
  <cp:lastModifiedBy>Nestian, Cristina</cp:lastModifiedBy>
  <cp:revision>5</cp:revision>
  <dcterms:created xsi:type="dcterms:W3CDTF">2026-09-29T02:17:49Z</dcterms:created>
  <dcterms:modified xsi:type="dcterms:W3CDTF">2026-10-09T11:03:58Z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fa3bcc5-af7f-4e3c-8d4c-726a9a6f8de8_Enabled">
    <vt:lpwstr>true</vt:lpwstr>
  </property>
  <property fmtid="{D5CDD505-2E9C-101B-9397-08002B2CF9AE}" pid="3" name="MSIP_Label_bfa3bcc5-af7f-4e3c-8d4c-726a9a6f8de8_SetDate">
    <vt:lpwstr>2026-09-29T02:17:49Z</vt:lpwstr>
  </property>
  <property fmtid="{D5CDD505-2E9C-101B-9397-08002B2CF9AE}" pid="4" name="MSIP_Label_bfa3bcc5-af7f-4e3c-8d4c-726a9a6f8de8_Method">
    <vt:lpwstr>Standard</vt:lpwstr>
  </property>
  <property fmtid="{D5CDD505-2E9C-101B-9397-08002B2CF9AE}" pid="5" name="MSIP_Label_bfa3bcc5-af7f-4e3c-8d4c-726a9a6f8de8_Name">
    <vt:lpwstr>bfa3bcc5-af7f-4e3c-8d4c-726a9a6f8de8</vt:lpwstr>
  </property>
  <property fmtid="{D5CDD505-2E9C-101B-9397-08002B2CF9AE}" pid="6" name="MSIP_Label_bfa3bcc5-af7f-4e3c-8d4c-726a9a6f8de8_SiteId">
    <vt:lpwstr>3928808b-8a46-426b-8f87-051a36bb2f91</vt:lpwstr>
  </property>
  <property fmtid="{D5CDD505-2E9C-101B-9397-08002B2CF9AE}" pid="7" name="MSIP_Label_bfa3bcc5-af7f-4e3c-8d4c-726a9a6f8de8_ActionId">
    <vt:lpwstr>94643e61-1984-4c74-801f-efa6c1f58d5c</vt:lpwstr>
  </property>
  <property fmtid="{D5CDD505-2E9C-101B-9397-08002B2CF9AE}" pid="8" name="MSIP_Label_bfa3bcc5-af7f-4e3c-8d4c-726a9a6f8de8_ContentBits">
    <vt:lpwstr>0</vt:lpwstr>
  </property>
</Properties>
</file>