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6" r:id="rId2"/>
    <p:sldId id="261" r:id="rId3"/>
    <p:sldId id="262" r:id="rId4"/>
    <p:sldId id="257" r:id="rId5"/>
    <p:sldId id="260" r:id="rId6"/>
    <p:sldId id="263" r:id="rId7"/>
    <p:sldId id="288" r:id="rId8"/>
    <p:sldId id="264" r:id="rId9"/>
    <p:sldId id="266" r:id="rId10"/>
    <p:sldId id="273" r:id="rId11"/>
    <p:sldId id="271" r:id="rId12"/>
    <p:sldId id="274" r:id="rId13"/>
    <p:sldId id="265" r:id="rId14"/>
    <p:sldId id="275" r:id="rId15"/>
    <p:sldId id="276" r:id="rId16"/>
    <p:sldId id="277" r:id="rId17"/>
    <p:sldId id="278" r:id="rId18"/>
    <p:sldId id="280" r:id="rId19"/>
    <p:sldId id="279" r:id="rId20"/>
    <p:sldId id="286" r:id="rId21"/>
    <p:sldId id="289" r:id="rId22"/>
    <p:sldId id="287" r:id="rId23"/>
    <p:sldId id="285" r:id="rId24"/>
    <p:sldId id="290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0050" autoAdjust="0"/>
  </p:normalViewPr>
  <p:slideViewPr>
    <p:cSldViewPr snapToGrid="0">
      <p:cViewPr varScale="1">
        <p:scale>
          <a:sx n="79" d="100"/>
          <a:sy n="79" d="100"/>
        </p:scale>
        <p:origin x="8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8.png"/><Relationship Id="rId6" Type="http://schemas.openxmlformats.org/officeDocument/2006/relationships/image" Target="../media/image14.svg"/><Relationship Id="rId5" Type="http://schemas.openxmlformats.org/officeDocument/2006/relationships/image" Target="../media/image10.pn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image" Target="../media/image12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8.png"/><Relationship Id="rId6" Type="http://schemas.openxmlformats.org/officeDocument/2006/relationships/image" Target="../media/image14.svg"/><Relationship Id="rId5" Type="http://schemas.openxmlformats.org/officeDocument/2006/relationships/image" Target="../media/image10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8.png"/><Relationship Id="rId6" Type="http://schemas.openxmlformats.org/officeDocument/2006/relationships/image" Target="../media/image14.svg"/><Relationship Id="rId5" Type="http://schemas.openxmlformats.org/officeDocument/2006/relationships/image" Target="../media/image10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image" Target="../media/image12.pn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8.png"/><Relationship Id="rId6" Type="http://schemas.openxmlformats.org/officeDocument/2006/relationships/image" Target="../media/image14.svg"/><Relationship Id="rId5" Type="http://schemas.openxmlformats.org/officeDocument/2006/relationships/image" Target="../media/image10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19A227-8E30-4512-BCF5-0F5B712EE1E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0274562-7D66-4B68-B006-6DDC9C25650C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Present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materials that evidence your thoughts and ideas, so when lecturers read your work it is clear that those 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thoughts and ideas are your own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1EEB2A-FBBB-4B6B-B282-7CD69418D8A5}" type="parTrans" cxnId="{CB1B92FC-3AD9-4C2F-877D-B55C98369C23}">
      <dgm:prSet/>
      <dgm:spPr/>
      <dgm:t>
        <a:bodyPr/>
        <a:lstStyle/>
        <a:p>
          <a:endParaRPr lang="en-US"/>
        </a:p>
      </dgm:t>
    </dgm:pt>
    <dgm:pt modelId="{BF8D18F3-0FDE-4421-9FA1-2BAA68622A05}" type="sibTrans" cxnId="{CB1B92FC-3AD9-4C2F-877D-B55C98369C23}">
      <dgm:prSet/>
      <dgm:spPr/>
      <dgm:t>
        <a:bodyPr/>
        <a:lstStyle/>
        <a:p>
          <a:endParaRPr lang="en-US"/>
        </a:p>
      </dgm:t>
    </dgm:pt>
    <dgm:pt modelId="{BD11C38A-9699-474E-9BC5-401A5E5297DA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Show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that you can tell apart your own thoughts from those of others –  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thoughts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originate with you.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3710C7-1136-4A91-8B18-D1841291114E}" type="parTrans" cxnId="{B6242CC5-EE83-49F4-AD26-60C31058EEB3}">
      <dgm:prSet/>
      <dgm:spPr/>
      <dgm:t>
        <a:bodyPr/>
        <a:lstStyle/>
        <a:p>
          <a:endParaRPr lang="en-US"/>
        </a:p>
      </dgm:t>
    </dgm:pt>
    <dgm:pt modelId="{E74FED91-AAAD-4889-B4EA-AA5E69054AE0}" type="sibTrans" cxnId="{B6242CC5-EE83-49F4-AD26-60C31058EEB3}">
      <dgm:prSet/>
      <dgm:spPr/>
      <dgm:t>
        <a:bodyPr/>
        <a:lstStyle/>
        <a:p>
          <a:endParaRPr lang="en-US"/>
        </a:p>
      </dgm:t>
    </dgm:pt>
    <dgm:pt modelId="{8D7D2CCE-ADD5-4B64-82D1-54822BDA3014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Demonstrate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you can paraphrase and </a:t>
          </a:r>
          <a:r>
            <a:rPr lang="en-GB" noProof="0" dirty="0">
              <a:latin typeface="Arial" panose="020B0604020202020204" pitchFamily="34" charset="0"/>
              <a:cs typeface="Arial" panose="020B0604020202020204" pitchFamily="34" charset="0"/>
            </a:rPr>
            <a:t>synthesise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information. </a:t>
          </a:r>
        </a:p>
      </dgm:t>
    </dgm:pt>
    <dgm:pt modelId="{B5D067D0-1969-42B0-BB34-417B79646D15}" type="parTrans" cxnId="{54D0AEE6-5C7E-4F57-9FBC-3B092E074B16}">
      <dgm:prSet/>
      <dgm:spPr/>
      <dgm:t>
        <a:bodyPr/>
        <a:lstStyle/>
        <a:p>
          <a:endParaRPr lang="en-US"/>
        </a:p>
      </dgm:t>
    </dgm:pt>
    <dgm:pt modelId="{82D48EF3-F68E-4447-8C0D-F60E63DA1BE9}" type="sibTrans" cxnId="{54D0AEE6-5C7E-4F57-9FBC-3B092E074B16}">
      <dgm:prSet/>
      <dgm:spPr/>
      <dgm:t>
        <a:bodyPr/>
        <a:lstStyle/>
        <a:p>
          <a:endParaRPr lang="en-US"/>
        </a:p>
      </dgm:t>
    </dgm:pt>
    <dgm:pt modelId="{60484618-9315-432B-B0A4-63D3DA9E9A84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Improve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your reading and writing skill /academic literacy, including note taking.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16DE4D-51B1-4ACB-B9A2-A2B0A12D579A}" type="parTrans" cxnId="{EC07488F-0548-4A5F-853A-E44459C97E37}">
      <dgm:prSet/>
      <dgm:spPr/>
      <dgm:t>
        <a:bodyPr/>
        <a:lstStyle/>
        <a:p>
          <a:endParaRPr lang="en-US"/>
        </a:p>
      </dgm:t>
    </dgm:pt>
    <dgm:pt modelId="{BD424411-748C-471C-BB3F-86E4636FAD80}" type="sibTrans" cxnId="{EC07488F-0548-4A5F-853A-E44459C97E37}">
      <dgm:prSet/>
      <dgm:spPr/>
      <dgm:t>
        <a:bodyPr/>
        <a:lstStyle/>
        <a:p>
          <a:endParaRPr lang="en-US"/>
        </a:p>
      </dgm:t>
    </dgm:pt>
    <dgm:pt modelId="{8B7396F4-89ED-43FD-94F7-3F025432AD43}" type="pres">
      <dgm:prSet presAssocID="{A819A227-8E30-4512-BCF5-0F5B712EE1EA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D5D69F1-2959-4CEE-97DC-C4AF8D6C2636}" type="pres">
      <dgm:prSet presAssocID="{A819A227-8E30-4512-BCF5-0F5B712EE1EA}" presName="container" presStyleCnt="0">
        <dgm:presLayoutVars>
          <dgm:dir/>
          <dgm:resizeHandles val="exact"/>
        </dgm:presLayoutVars>
      </dgm:prSet>
      <dgm:spPr/>
    </dgm:pt>
    <dgm:pt modelId="{B9759326-D449-4753-9725-579FC017BAEA}" type="pres">
      <dgm:prSet presAssocID="{D0274562-7D66-4B68-B006-6DDC9C25650C}" presName="compNode" presStyleCnt="0"/>
      <dgm:spPr/>
    </dgm:pt>
    <dgm:pt modelId="{7DA72A6B-577F-42B7-B46F-CC23C7C10130}" type="pres">
      <dgm:prSet presAssocID="{D0274562-7D66-4B68-B006-6DDC9C25650C}" presName="iconBgRect" presStyleLbl="bgShp" presStyleIdx="0" presStyleCnt="4"/>
      <dgm:spPr/>
    </dgm:pt>
    <dgm:pt modelId="{2585711E-646A-4B85-B827-CDBB0D6E33FF}" type="pres">
      <dgm:prSet presAssocID="{D0274562-7D66-4B68-B006-6DDC9C25650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7BB228A-23C8-4031-8257-D3CCA415F42F}" type="pres">
      <dgm:prSet presAssocID="{D0274562-7D66-4B68-B006-6DDC9C25650C}" presName="spaceRect" presStyleCnt="0"/>
      <dgm:spPr/>
    </dgm:pt>
    <dgm:pt modelId="{11C9BF78-BC76-4403-A110-CB0F7E7194AB}" type="pres">
      <dgm:prSet presAssocID="{D0274562-7D66-4B68-B006-6DDC9C25650C}" presName="textRect" presStyleLbl="revTx" presStyleIdx="0" presStyleCnt="4" custScaleX="110932" custScaleY="117459" custLinFactNeighborY="3540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D02612AD-5B78-409A-A89F-49745C59CD43}" type="pres">
      <dgm:prSet presAssocID="{BF8D18F3-0FDE-4421-9FA1-2BAA68622A05}" presName="sibTrans" presStyleLbl="sibTrans2D1" presStyleIdx="0" presStyleCnt="0"/>
      <dgm:spPr/>
      <dgm:t>
        <a:bodyPr/>
        <a:lstStyle/>
        <a:p>
          <a:endParaRPr lang="en-US"/>
        </a:p>
      </dgm:t>
    </dgm:pt>
    <dgm:pt modelId="{C842C933-2A83-4BBE-8774-5A7FC51D7284}" type="pres">
      <dgm:prSet presAssocID="{BD11C38A-9699-474E-9BC5-401A5E5297DA}" presName="compNode" presStyleCnt="0"/>
      <dgm:spPr/>
    </dgm:pt>
    <dgm:pt modelId="{2DAEABF6-5DF6-4980-873E-029E59F603A0}" type="pres">
      <dgm:prSet presAssocID="{BD11C38A-9699-474E-9BC5-401A5E5297DA}" presName="iconBgRect" presStyleLbl="bgShp" presStyleIdx="1" presStyleCnt="4"/>
      <dgm:spPr/>
    </dgm:pt>
    <dgm:pt modelId="{7909D5C3-DC70-498C-A410-95DB023B197B}" type="pres">
      <dgm:prSet presAssocID="{BD11C38A-9699-474E-9BC5-401A5E5297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34AC87E0-5C78-4952-B0D9-52D11F8216EF}" type="pres">
      <dgm:prSet presAssocID="{BD11C38A-9699-474E-9BC5-401A5E5297DA}" presName="spaceRect" presStyleCnt="0"/>
      <dgm:spPr/>
    </dgm:pt>
    <dgm:pt modelId="{D448DA3C-46AF-4BC5-B263-5945E774B86B}" type="pres">
      <dgm:prSet presAssocID="{BD11C38A-9699-474E-9BC5-401A5E5297DA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D80CAA52-5252-4424-8DA4-7D099026C4A8}" type="pres">
      <dgm:prSet presAssocID="{E74FED91-AAAD-4889-B4EA-AA5E69054AE0}" presName="sibTrans" presStyleLbl="sibTrans2D1" presStyleIdx="0" presStyleCnt="0"/>
      <dgm:spPr/>
      <dgm:t>
        <a:bodyPr/>
        <a:lstStyle/>
        <a:p>
          <a:endParaRPr lang="en-US"/>
        </a:p>
      </dgm:t>
    </dgm:pt>
    <dgm:pt modelId="{FD774705-133F-432B-83D5-44F4E0C76E2C}" type="pres">
      <dgm:prSet presAssocID="{8D7D2CCE-ADD5-4B64-82D1-54822BDA3014}" presName="compNode" presStyleCnt="0"/>
      <dgm:spPr/>
    </dgm:pt>
    <dgm:pt modelId="{12727B0A-C67A-4FE7-B0ED-08830CB09925}" type="pres">
      <dgm:prSet presAssocID="{8D7D2CCE-ADD5-4B64-82D1-54822BDA3014}" presName="iconBgRect" presStyleLbl="bgShp" presStyleIdx="2" presStyleCnt="4"/>
      <dgm:spPr/>
    </dgm:pt>
    <dgm:pt modelId="{28423556-4F36-496E-96B0-B4CE898A56B2}" type="pres">
      <dgm:prSet presAssocID="{8D7D2CCE-ADD5-4B64-82D1-54822BDA301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2315E1B2-036D-4A9E-AAB8-C1355BAC9258}" type="pres">
      <dgm:prSet presAssocID="{8D7D2CCE-ADD5-4B64-82D1-54822BDA3014}" presName="spaceRect" presStyleCnt="0"/>
      <dgm:spPr/>
    </dgm:pt>
    <dgm:pt modelId="{20A41467-0368-4E4F-86F9-CB661689D14F}" type="pres">
      <dgm:prSet presAssocID="{8D7D2CCE-ADD5-4B64-82D1-54822BDA3014}" presName="textRect" presStyleLbl="revTx" presStyleIdx="2" presStyleCnt="4" custLinFactNeighborX="-3508" custLinFactNeighborY="-96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FB1E5051-F336-4E8C-9A54-0602C30ADD12}" type="pres">
      <dgm:prSet presAssocID="{82D48EF3-F68E-4447-8C0D-F60E63DA1BE9}" presName="sibTrans" presStyleLbl="sibTrans2D1" presStyleIdx="0" presStyleCnt="0"/>
      <dgm:spPr/>
      <dgm:t>
        <a:bodyPr/>
        <a:lstStyle/>
        <a:p>
          <a:endParaRPr lang="en-US"/>
        </a:p>
      </dgm:t>
    </dgm:pt>
    <dgm:pt modelId="{4B751B3E-921B-45FB-B8DC-9F050988A11C}" type="pres">
      <dgm:prSet presAssocID="{60484618-9315-432B-B0A4-63D3DA9E9A84}" presName="compNode" presStyleCnt="0"/>
      <dgm:spPr/>
    </dgm:pt>
    <dgm:pt modelId="{98F3AE39-07BC-4F3C-9C16-AC818734D1E1}" type="pres">
      <dgm:prSet presAssocID="{60484618-9315-432B-B0A4-63D3DA9E9A84}" presName="iconBgRect" presStyleLbl="bgShp" presStyleIdx="3" presStyleCnt="4" custLinFactNeighborX="12864" custLinFactNeighborY="-3675"/>
      <dgm:spPr/>
    </dgm:pt>
    <dgm:pt modelId="{F0E30CF5-CC8A-43D1-9313-C3BBC9106C04}" type="pres">
      <dgm:prSet presAssocID="{60484618-9315-432B-B0A4-63D3DA9E9A84}" presName="iconRect" presStyleLbl="node1" presStyleIdx="3" presStyleCnt="4" custLinFactNeighborX="22179" custLinFactNeighborY="-633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4BFDD34-9AAC-4CC6-8B4D-90F2EB6BE353}" type="pres">
      <dgm:prSet presAssocID="{60484618-9315-432B-B0A4-63D3DA9E9A84}" presName="spaceRect" presStyleCnt="0"/>
      <dgm:spPr/>
    </dgm:pt>
    <dgm:pt modelId="{26DB67BB-F99B-4323-BA2A-2E023EF24323}" type="pres">
      <dgm:prSet presAssocID="{60484618-9315-432B-B0A4-63D3DA9E9A84}" presName="textRect" presStyleLbl="revTx" presStyleIdx="3" presStyleCnt="4" custScaleX="87154" custScaleY="10113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6242CC5-EE83-49F4-AD26-60C31058EEB3}" srcId="{A819A227-8E30-4512-BCF5-0F5B712EE1EA}" destId="{BD11C38A-9699-474E-9BC5-401A5E5297DA}" srcOrd="1" destOrd="0" parTransId="{AE3710C7-1136-4A91-8B18-D1841291114E}" sibTransId="{E74FED91-AAAD-4889-B4EA-AA5E69054AE0}"/>
    <dgm:cxn modelId="{9A214C5E-A5DE-41A4-BC77-DF04417FF10A}" type="presOf" srcId="{BD11C38A-9699-474E-9BC5-401A5E5297DA}" destId="{D448DA3C-46AF-4BC5-B263-5945E774B86B}" srcOrd="0" destOrd="0" presId="urn:microsoft.com/office/officeart/2018/2/layout/IconCircleList"/>
    <dgm:cxn modelId="{06BAC8B6-930F-4AE2-9599-F118B15C8CE5}" type="presOf" srcId="{BF8D18F3-0FDE-4421-9FA1-2BAA68622A05}" destId="{D02612AD-5B78-409A-A89F-49745C59CD43}" srcOrd="0" destOrd="0" presId="urn:microsoft.com/office/officeart/2018/2/layout/IconCircleList"/>
    <dgm:cxn modelId="{A110956C-CCA0-4D71-BF55-2B88A1ED7DDE}" type="presOf" srcId="{82D48EF3-F68E-4447-8C0D-F60E63DA1BE9}" destId="{FB1E5051-F336-4E8C-9A54-0602C30ADD12}" srcOrd="0" destOrd="0" presId="urn:microsoft.com/office/officeart/2018/2/layout/IconCircleList"/>
    <dgm:cxn modelId="{66B8B3BB-16C2-4C7B-8B34-80149B136B7C}" type="presOf" srcId="{D0274562-7D66-4B68-B006-6DDC9C25650C}" destId="{11C9BF78-BC76-4403-A110-CB0F7E7194AB}" srcOrd="0" destOrd="0" presId="urn:microsoft.com/office/officeart/2018/2/layout/IconCircleList"/>
    <dgm:cxn modelId="{D9E9D22B-9392-4089-836F-932CD26C7820}" type="presOf" srcId="{E74FED91-AAAD-4889-B4EA-AA5E69054AE0}" destId="{D80CAA52-5252-4424-8DA4-7D099026C4A8}" srcOrd="0" destOrd="0" presId="urn:microsoft.com/office/officeart/2018/2/layout/IconCircleList"/>
    <dgm:cxn modelId="{EC07488F-0548-4A5F-853A-E44459C97E37}" srcId="{A819A227-8E30-4512-BCF5-0F5B712EE1EA}" destId="{60484618-9315-432B-B0A4-63D3DA9E9A84}" srcOrd="3" destOrd="0" parTransId="{0316DE4D-51B1-4ACB-B9A2-A2B0A12D579A}" sibTransId="{BD424411-748C-471C-BB3F-86E4636FAD80}"/>
    <dgm:cxn modelId="{CB1B92FC-3AD9-4C2F-877D-B55C98369C23}" srcId="{A819A227-8E30-4512-BCF5-0F5B712EE1EA}" destId="{D0274562-7D66-4B68-B006-6DDC9C25650C}" srcOrd="0" destOrd="0" parTransId="{5E1EEB2A-FBBB-4B6B-B282-7CD69418D8A5}" sibTransId="{BF8D18F3-0FDE-4421-9FA1-2BAA68622A05}"/>
    <dgm:cxn modelId="{C4B876F4-2BAD-477F-8A6F-70CCAEAAB30C}" type="presOf" srcId="{8D7D2CCE-ADD5-4B64-82D1-54822BDA3014}" destId="{20A41467-0368-4E4F-86F9-CB661689D14F}" srcOrd="0" destOrd="0" presId="urn:microsoft.com/office/officeart/2018/2/layout/IconCircleList"/>
    <dgm:cxn modelId="{49FEBCF0-735E-4AD6-BC75-03AF01FEE39B}" type="presOf" srcId="{60484618-9315-432B-B0A4-63D3DA9E9A84}" destId="{26DB67BB-F99B-4323-BA2A-2E023EF24323}" srcOrd="0" destOrd="0" presId="urn:microsoft.com/office/officeart/2018/2/layout/IconCircleList"/>
    <dgm:cxn modelId="{54D0AEE6-5C7E-4F57-9FBC-3B092E074B16}" srcId="{A819A227-8E30-4512-BCF5-0F5B712EE1EA}" destId="{8D7D2CCE-ADD5-4B64-82D1-54822BDA3014}" srcOrd="2" destOrd="0" parTransId="{B5D067D0-1969-42B0-BB34-417B79646D15}" sibTransId="{82D48EF3-F68E-4447-8C0D-F60E63DA1BE9}"/>
    <dgm:cxn modelId="{BA38C496-0011-4B29-A518-71613F85BD0C}" type="presOf" srcId="{A819A227-8E30-4512-BCF5-0F5B712EE1EA}" destId="{8B7396F4-89ED-43FD-94F7-3F025432AD43}" srcOrd="0" destOrd="0" presId="urn:microsoft.com/office/officeart/2018/2/layout/IconCircleList"/>
    <dgm:cxn modelId="{346ED5A0-6271-4082-914F-00DD7B4ADCBF}" type="presParOf" srcId="{8B7396F4-89ED-43FD-94F7-3F025432AD43}" destId="{6D5D69F1-2959-4CEE-97DC-C4AF8D6C2636}" srcOrd="0" destOrd="0" presId="urn:microsoft.com/office/officeart/2018/2/layout/IconCircleList"/>
    <dgm:cxn modelId="{6798502E-7A87-493B-8098-48B1D61B7B92}" type="presParOf" srcId="{6D5D69F1-2959-4CEE-97DC-C4AF8D6C2636}" destId="{B9759326-D449-4753-9725-579FC017BAEA}" srcOrd="0" destOrd="0" presId="urn:microsoft.com/office/officeart/2018/2/layout/IconCircleList"/>
    <dgm:cxn modelId="{EF29A6D5-13D6-4845-ABD2-A47E06B05E80}" type="presParOf" srcId="{B9759326-D449-4753-9725-579FC017BAEA}" destId="{7DA72A6B-577F-42B7-B46F-CC23C7C10130}" srcOrd="0" destOrd="0" presId="urn:microsoft.com/office/officeart/2018/2/layout/IconCircleList"/>
    <dgm:cxn modelId="{2EFA1EEF-83D4-4A46-8B45-562489F61267}" type="presParOf" srcId="{B9759326-D449-4753-9725-579FC017BAEA}" destId="{2585711E-646A-4B85-B827-CDBB0D6E33FF}" srcOrd="1" destOrd="0" presId="urn:microsoft.com/office/officeart/2018/2/layout/IconCircleList"/>
    <dgm:cxn modelId="{30B74C6C-3245-4572-A59E-75EE4CB190C7}" type="presParOf" srcId="{B9759326-D449-4753-9725-579FC017BAEA}" destId="{E7BB228A-23C8-4031-8257-D3CCA415F42F}" srcOrd="2" destOrd="0" presId="urn:microsoft.com/office/officeart/2018/2/layout/IconCircleList"/>
    <dgm:cxn modelId="{3F375CCD-A804-49C2-81F2-073B63F1B7D2}" type="presParOf" srcId="{B9759326-D449-4753-9725-579FC017BAEA}" destId="{11C9BF78-BC76-4403-A110-CB0F7E7194AB}" srcOrd="3" destOrd="0" presId="urn:microsoft.com/office/officeart/2018/2/layout/IconCircleList"/>
    <dgm:cxn modelId="{BB104FC5-617B-46BE-82F2-8E5925F4038A}" type="presParOf" srcId="{6D5D69F1-2959-4CEE-97DC-C4AF8D6C2636}" destId="{D02612AD-5B78-409A-A89F-49745C59CD43}" srcOrd="1" destOrd="0" presId="urn:microsoft.com/office/officeart/2018/2/layout/IconCircleList"/>
    <dgm:cxn modelId="{F4E6AEBB-9A52-4E27-806C-7A10165ACE81}" type="presParOf" srcId="{6D5D69F1-2959-4CEE-97DC-C4AF8D6C2636}" destId="{C842C933-2A83-4BBE-8774-5A7FC51D7284}" srcOrd="2" destOrd="0" presId="urn:microsoft.com/office/officeart/2018/2/layout/IconCircleList"/>
    <dgm:cxn modelId="{DE12238A-4510-49DD-A771-63F83000E5EE}" type="presParOf" srcId="{C842C933-2A83-4BBE-8774-5A7FC51D7284}" destId="{2DAEABF6-5DF6-4980-873E-029E59F603A0}" srcOrd="0" destOrd="0" presId="urn:microsoft.com/office/officeart/2018/2/layout/IconCircleList"/>
    <dgm:cxn modelId="{8BE1F1DF-7169-48FA-B284-BDD0B54AC6F6}" type="presParOf" srcId="{C842C933-2A83-4BBE-8774-5A7FC51D7284}" destId="{7909D5C3-DC70-498C-A410-95DB023B197B}" srcOrd="1" destOrd="0" presId="urn:microsoft.com/office/officeart/2018/2/layout/IconCircleList"/>
    <dgm:cxn modelId="{8FB8AE44-97A6-485C-9A0B-270A812883CD}" type="presParOf" srcId="{C842C933-2A83-4BBE-8774-5A7FC51D7284}" destId="{34AC87E0-5C78-4952-B0D9-52D11F8216EF}" srcOrd="2" destOrd="0" presId="urn:microsoft.com/office/officeart/2018/2/layout/IconCircleList"/>
    <dgm:cxn modelId="{B68EDEB1-3851-4AC0-860A-9D84D88FD621}" type="presParOf" srcId="{C842C933-2A83-4BBE-8774-5A7FC51D7284}" destId="{D448DA3C-46AF-4BC5-B263-5945E774B86B}" srcOrd="3" destOrd="0" presId="urn:microsoft.com/office/officeart/2018/2/layout/IconCircleList"/>
    <dgm:cxn modelId="{83BF55E5-EC55-479D-A2E7-D2FB4EE035A8}" type="presParOf" srcId="{6D5D69F1-2959-4CEE-97DC-C4AF8D6C2636}" destId="{D80CAA52-5252-4424-8DA4-7D099026C4A8}" srcOrd="3" destOrd="0" presId="urn:microsoft.com/office/officeart/2018/2/layout/IconCircleList"/>
    <dgm:cxn modelId="{95B2BA2F-BEF8-43F8-934E-99EAB83D40F0}" type="presParOf" srcId="{6D5D69F1-2959-4CEE-97DC-C4AF8D6C2636}" destId="{FD774705-133F-432B-83D5-44F4E0C76E2C}" srcOrd="4" destOrd="0" presId="urn:microsoft.com/office/officeart/2018/2/layout/IconCircleList"/>
    <dgm:cxn modelId="{113C433D-BDBB-4EED-8298-1E1362B63900}" type="presParOf" srcId="{FD774705-133F-432B-83D5-44F4E0C76E2C}" destId="{12727B0A-C67A-4FE7-B0ED-08830CB09925}" srcOrd="0" destOrd="0" presId="urn:microsoft.com/office/officeart/2018/2/layout/IconCircleList"/>
    <dgm:cxn modelId="{23B7C0B7-7EA6-4D50-A020-7E290873A3CB}" type="presParOf" srcId="{FD774705-133F-432B-83D5-44F4E0C76E2C}" destId="{28423556-4F36-496E-96B0-B4CE898A56B2}" srcOrd="1" destOrd="0" presId="urn:microsoft.com/office/officeart/2018/2/layout/IconCircleList"/>
    <dgm:cxn modelId="{57D699B1-C51A-4F6D-A1AD-869A448132C5}" type="presParOf" srcId="{FD774705-133F-432B-83D5-44F4E0C76E2C}" destId="{2315E1B2-036D-4A9E-AAB8-C1355BAC9258}" srcOrd="2" destOrd="0" presId="urn:microsoft.com/office/officeart/2018/2/layout/IconCircleList"/>
    <dgm:cxn modelId="{C9EAAC05-8987-4800-A3BE-CC1C874EE95D}" type="presParOf" srcId="{FD774705-133F-432B-83D5-44F4E0C76E2C}" destId="{20A41467-0368-4E4F-86F9-CB661689D14F}" srcOrd="3" destOrd="0" presId="urn:microsoft.com/office/officeart/2018/2/layout/IconCircleList"/>
    <dgm:cxn modelId="{0BEB65B8-B247-4DDA-8B76-EA617600CB5E}" type="presParOf" srcId="{6D5D69F1-2959-4CEE-97DC-C4AF8D6C2636}" destId="{FB1E5051-F336-4E8C-9A54-0602C30ADD12}" srcOrd="5" destOrd="0" presId="urn:microsoft.com/office/officeart/2018/2/layout/IconCircleList"/>
    <dgm:cxn modelId="{0A574D51-99F0-4D72-A17A-A146F9E4A849}" type="presParOf" srcId="{6D5D69F1-2959-4CEE-97DC-C4AF8D6C2636}" destId="{4B751B3E-921B-45FB-B8DC-9F050988A11C}" srcOrd="6" destOrd="0" presId="urn:microsoft.com/office/officeart/2018/2/layout/IconCircleList"/>
    <dgm:cxn modelId="{F63C980F-9AF9-47C8-9EB0-92A39CD60356}" type="presParOf" srcId="{4B751B3E-921B-45FB-B8DC-9F050988A11C}" destId="{98F3AE39-07BC-4F3C-9C16-AC818734D1E1}" srcOrd="0" destOrd="0" presId="urn:microsoft.com/office/officeart/2018/2/layout/IconCircleList"/>
    <dgm:cxn modelId="{CFC1318E-73A5-4CC1-9D17-A81B9D0DA9FF}" type="presParOf" srcId="{4B751B3E-921B-45FB-B8DC-9F050988A11C}" destId="{F0E30CF5-CC8A-43D1-9313-C3BBC9106C04}" srcOrd="1" destOrd="0" presId="urn:microsoft.com/office/officeart/2018/2/layout/IconCircleList"/>
    <dgm:cxn modelId="{CD2B30C4-168F-4773-8852-E007AD840F98}" type="presParOf" srcId="{4B751B3E-921B-45FB-B8DC-9F050988A11C}" destId="{54BFDD34-9AAC-4CC6-8B4D-90F2EB6BE353}" srcOrd="2" destOrd="0" presId="urn:microsoft.com/office/officeart/2018/2/layout/IconCircleList"/>
    <dgm:cxn modelId="{139466C8-5CF6-4362-A1CB-3DCFF2DF16CC}" type="presParOf" srcId="{4B751B3E-921B-45FB-B8DC-9F050988A11C}" destId="{26DB67BB-F99B-4323-BA2A-2E023EF2432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1CB590-E030-4B55-8EE0-7E2EF2B0CD90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3B21F847-15EA-4349-A8C3-1A6F6CBA4277}">
      <dgm:prSet/>
      <dgm:spPr/>
      <dgm:t>
        <a:bodyPr/>
        <a:lstStyle/>
        <a:p>
          <a:pPr>
            <a:defRPr b="1"/>
          </a:pPr>
          <a:r>
            <a:rPr lang="en-US" dirty="0"/>
            <a:t>Confirm</a:t>
          </a:r>
        </a:p>
      </dgm:t>
    </dgm:pt>
    <dgm:pt modelId="{201D0019-B861-4162-8B67-2A3B75F388DD}" type="parTrans" cxnId="{ED5D1153-1C64-4BBC-8A3B-F0E3FD5C53A1}">
      <dgm:prSet/>
      <dgm:spPr/>
      <dgm:t>
        <a:bodyPr/>
        <a:lstStyle/>
        <a:p>
          <a:endParaRPr lang="en-US"/>
        </a:p>
      </dgm:t>
    </dgm:pt>
    <dgm:pt modelId="{E8752B48-4CD6-4A7D-B56A-1F136B80440F}" type="sibTrans" cxnId="{ED5D1153-1C64-4BBC-8A3B-F0E3FD5C53A1}">
      <dgm:prSet/>
      <dgm:spPr/>
      <dgm:t>
        <a:bodyPr/>
        <a:lstStyle/>
        <a:p>
          <a:endParaRPr lang="en-US"/>
        </a:p>
      </dgm:t>
    </dgm:pt>
    <dgm:pt modelId="{A4CFFB88-205B-4968-B3F4-9A346DCAFB5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Confirm that you understand other authors work and show respect to their work – reference correctly.  </a:t>
          </a:r>
          <a:endParaRPr lang="en-US" dirty="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C5A2E4-35FF-4FCD-9A84-D40043794E51}" type="parTrans" cxnId="{6E255835-6D4D-4BB8-B0D6-4218F2D9F0DB}">
      <dgm:prSet/>
      <dgm:spPr/>
      <dgm:t>
        <a:bodyPr/>
        <a:lstStyle/>
        <a:p>
          <a:endParaRPr lang="en-US"/>
        </a:p>
      </dgm:t>
    </dgm:pt>
    <dgm:pt modelId="{6267460C-5024-43C3-91CB-BC7C846DDC03}" type="sibTrans" cxnId="{6E255835-6D4D-4BB8-B0D6-4218F2D9F0DB}">
      <dgm:prSet/>
      <dgm:spPr/>
      <dgm:t>
        <a:bodyPr/>
        <a:lstStyle/>
        <a:p>
          <a:endParaRPr lang="en-US"/>
        </a:p>
      </dgm:t>
    </dgm:pt>
    <dgm:pt modelId="{916086D1-7D17-400A-B30F-9F29379A74F0}" type="pres">
      <dgm:prSet presAssocID="{8F1CB590-E030-4B55-8EE0-7E2EF2B0CD90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74824F4-EBE6-419F-B157-BDF2A2D69F77}" type="pres">
      <dgm:prSet presAssocID="{3B21F847-15EA-4349-A8C3-1A6F6CBA4277}" presName="compNode" presStyleCnt="0"/>
      <dgm:spPr/>
    </dgm:pt>
    <dgm:pt modelId="{B8480343-E5EA-41D7-BCB8-41285129531C}" type="pres">
      <dgm:prSet presAssocID="{3B21F847-15EA-4349-A8C3-1A6F6CBA4277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D56412DF-923B-4586-811C-C9439CDD6280}" type="pres">
      <dgm:prSet presAssocID="{3B21F847-15EA-4349-A8C3-1A6F6CBA4277}" presName="iconSpace" presStyleCnt="0"/>
      <dgm:spPr/>
    </dgm:pt>
    <dgm:pt modelId="{F945F14C-8310-431E-9E72-10515C927E51}" type="pres">
      <dgm:prSet presAssocID="{3B21F847-15EA-4349-A8C3-1A6F6CBA4277}" presName="parTx" presStyleLbl="revTx" presStyleIdx="0" presStyleCnt="2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0A325C05-F5DF-49EF-BC70-FD61806487FF}" type="pres">
      <dgm:prSet presAssocID="{3B21F847-15EA-4349-A8C3-1A6F6CBA4277}" presName="txSpace" presStyleCnt="0"/>
      <dgm:spPr/>
    </dgm:pt>
    <dgm:pt modelId="{9480AE48-1C6A-44DC-AC53-DEE4C95A4BF5}" type="pres">
      <dgm:prSet presAssocID="{3B21F847-15EA-4349-A8C3-1A6F6CBA4277}" presName="desTx" presStyleLbl="revTx" presStyleIdx="1" presStyleCnt="2" custLinFactNeighborX="-572" custLinFactNeighborY="-2248">
        <dgm:presLayoutVars/>
      </dgm:prSet>
      <dgm:spPr/>
      <dgm:t>
        <a:bodyPr/>
        <a:lstStyle/>
        <a:p>
          <a:endParaRPr lang="en-US"/>
        </a:p>
      </dgm:t>
    </dgm:pt>
  </dgm:ptLst>
  <dgm:cxnLst>
    <dgm:cxn modelId="{8CA2FA7A-6F6C-423C-8324-F37675B03BD7}" type="presOf" srcId="{8F1CB590-E030-4B55-8EE0-7E2EF2B0CD90}" destId="{916086D1-7D17-400A-B30F-9F29379A74F0}" srcOrd="0" destOrd="0" presId="urn:microsoft.com/office/officeart/2018/5/layout/CenteredIconLabelDescriptionList"/>
    <dgm:cxn modelId="{650A86D1-8568-4EED-ABEB-5EE5D7189921}" type="presOf" srcId="{A4CFFB88-205B-4968-B3F4-9A346DCAFB5A}" destId="{9480AE48-1C6A-44DC-AC53-DEE4C95A4BF5}" srcOrd="0" destOrd="0" presId="urn:microsoft.com/office/officeart/2018/5/layout/CenteredIconLabelDescriptionList"/>
    <dgm:cxn modelId="{6E255835-6D4D-4BB8-B0D6-4218F2D9F0DB}" srcId="{3B21F847-15EA-4349-A8C3-1A6F6CBA4277}" destId="{A4CFFB88-205B-4968-B3F4-9A346DCAFB5A}" srcOrd="0" destOrd="0" parTransId="{54C5A2E4-35FF-4FCD-9A84-D40043794E51}" sibTransId="{6267460C-5024-43C3-91CB-BC7C846DDC03}"/>
    <dgm:cxn modelId="{7F8BDAA4-30A8-4C41-A141-47714D471882}" type="presOf" srcId="{3B21F847-15EA-4349-A8C3-1A6F6CBA4277}" destId="{F945F14C-8310-431E-9E72-10515C927E51}" srcOrd="0" destOrd="0" presId="urn:microsoft.com/office/officeart/2018/5/layout/CenteredIconLabelDescriptionList"/>
    <dgm:cxn modelId="{ED5D1153-1C64-4BBC-8A3B-F0E3FD5C53A1}" srcId="{8F1CB590-E030-4B55-8EE0-7E2EF2B0CD90}" destId="{3B21F847-15EA-4349-A8C3-1A6F6CBA4277}" srcOrd="0" destOrd="0" parTransId="{201D0019-B861-4162-8B67-2A3B75F388DD}" sibTransId="{E8752B48-4CD6-4A7D-B56A-1F136B80440F}"/>
    <dgm:cxn modelId="{9ABD246A-C4C4-42EB-908C-D7DFC5CAB105}" type="presParOf" srcId="{916086D1-7D17-400A-B30F-9F29379A74F0}" destId="{E74824F4-EBE6-419F-B157-BDF2A2D69F77}" srcOrd="0" destOrd="0" presId="urn:microsoft.com/office/officeart/2018/5/layout/CenteredIconLabelDescriptionList"/>
    <dgm:cxn modelId="{74CAECCB-30F7-4BAC-9F24-06E61D6DA67D}" type="presParOf" srcId="{E74824F4-EBE6-419F-B157-BDF2A2D69F77}" destId="{B8480343-E5EA-41D7-BCB8-41285129531C}" srcOrd="0" destOrd="0" presId="urn:microsoft.com/office/officeart/2018/5/layout/CenteredIconLabelDescriptionList"/>
    <dgm:cxn modelId="{2CAD2E39-936B-43D7-8BCC-97A906B09E73}" type="presParOf" srcId="{E74824F4-EBE6-419F-B157-BDF2A2D69F77}" destId="{D56412DF-923B-4586-811C-C9439CDD6280}" srcOrd="1" destOrd="0" presId="urn:microsoft.com/office/officeart/2018/5/layout/CenteredIconLabelDescriptionList"/>
    <dgm:cxn modelId="{2759AC05-44CA-4F1B-8A56-76DC1F9E6F02}" type="presParOf" srcId="{E74824F4-EBE6-419F-B157-BDF2A2D69F77}" destId="{F945F14C-8310-431E-9E72-10515C927E51}" srcOrd="2" destOrd="0" presId="urn:microsoft.com/office/officeart/2018/5/layout/CenteredIconLabelDescriptionList"/>
    <dgm:cxn modelId="{9504A167-E349-4B05-BE21-CBE0CDF423CE}" type="presParOf" srcId="{E74824F4-EBE6-419F-B157-BDF2A2D69F77}" destId="{0A325C05-F5DF-49EF-BC70-FD61806487FF}" srcOrd="3" destOrd="0" presId="urn:microsoft.com/office/officeart/2018/5/layout/CenteredIconLabelDescriptionList"/>
    <dgm:cxn modelId="{60059DAA-838C-4D1A-94A1-6BCEC325D0CF}" type="presParOf" srcId="{E74824F4-EBE6-419F-B157-BDF2A2D69F77}" destId="{9480AE48-1C6A-44DC-AC53-DEE4C95A4BF5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FA39B8-B6B0-4D8B-AB39-4AD4E6425C9B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E2D73E6-7693-4945-B5D6-3BC2CF0E594A}">
      <dgm:prSet custT="1"/>
      <dgm:spPr/>
      <dgm:t>
        <a:bodyPr/>
        <a:lstStyle/>
        <a:p>
          <a:pPr>
            <a:defRPr b="1"/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Practice vocabulary skills: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4BCDAB-7F95-48FD-A2D1-9AEC2AD3F7F0}" type="parTrans" cxnId="{D0C32AA0-C700-46AF-85C3-8772154F37FF}">
      <dgm:prSet/>
      <dgm:spPr/>
      <dgm:t>
        <a:bodyPr/>
        <a:lstStyle/>
        <a:p>
          <a:endParaRPr lang="en-US"/>
        </a:p>
      </dgm:t>
    </dgm:pt>
    <dgm:pt modelId="{BB3FD161-040B-433B-A97D-DC24739698DD}" type="sibTrans" cxnId="{D0C32AA0-C700-46AF-85C3-8772154F37FF}">
      <dgm:prSet/>
      <dgm:spPr/>
      <dgm:t>
        <a:bodyPr/>
        <a:lstStyle/>
        <a:p>
          <a:endParaRPr lang="en-US" dirty="0"/>
        </a:p>
      </dgm:t>
    </dgm:pt>
    <dgm:pt modelId="{4F5D92DA-13D8-42E5-928D-DDD53F7746CB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Read the passage: What is a project?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841E4E-5637-4015-AD30-736D297CD1AE}" type="parTrans" cxnId="{8F730A0F-645C-4F53-8CF8-6D0F2636B7BF}">
      <dgm:prSet/>
      <dgm:spPr/>
      <dgm:t>
        <a:bodyPr/>
        <a:lstStyle/>
        <a:p>
          <a:endParaRPr lang="en-US"/>
        </a:p>
      </dgm:t>
    </dgm:pt>
    <dgm:pt modelId="{2861F243-3864-4984-889C-C0D29BA641D6}" type="sibTrans" cxnId="{8F730A0F-645C-4F53-8CF8-6D0F2636B7BF}">
      <dgm:prSet/>
      <dgm:spPr/>
      <dgm:t>
        <a:bodyPr/>
        <a:lstStyle/>
        <a:p>
          <a:endParaRPr lang="en-US"/>
        </a:p>
      </dgm:t>
    </dgm:pt>
    <dgm:pt modelId="{18140625-9B71-45F4-B91F-73EAF8E551D8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Make a note of anything you do not understand. For example; main ideas, supporting ideas, and meaning of words.</a:t>
          </a:r>
        </a:p>
      </dgm:t>
    </dgm:pt>
    <dgm:pt modelId="{10656DE4-A5F0-408E-9F34-0177BEC4A53D}" type="parTrans" cxnId="{CE6C8EED-2D15-4CAD-B9B5-7DE7E45BCAB7}">
      <dgm:prSet/>
      <dgm:spPr/>
      <dgm:t>
        <a:bodyPr/>
        <a:lstStyle/>
        <a:p>
          <a:endParaRPr lang="en-US"/>
        </a:p>
      </dgm:t>
    </dgm:pt>
    <dgm:pt modelId="{C433D92B-69F2-49F6-A267-887F55C0B3D9}" type="sibTrans" cxnId="{CE6C8EED-2D15-4CAD-B9B5-7DE7E45BCAB7}">
      <dgm:prSet/>
      <dgm:spPr/>
      <dgm:t>
        <a:bodyPr/>
        <a:lstStyle/>
        <a:p>
          <a:endParaRPr lang="en-US"/>
        </a:p>
      </dgm:t>
    </dgm:pt>
    <dgm:pt modelId="{DA66028B-DD7C-409C-B8BE-A2A355767828}" type="pres">
      <dgm:prSet presAssocID="{13FA39B8-B6B0-4D8B-AB39-4AD4E6425C9B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7D076A4-BC5E-42AB-9ABE-84A03C277BB9}" type="pres">
      <dgm:prSet presAssocID="{13FA39B8-B6B0-4D8B-AB39-4AD4E6425C9B}" presName="dummyMaxCanvas" presStyleCnt="0">
        <dgm:presLayoutVars/>
      </dgm:prSet>
      <dgm:spPr/>
    </dgm:pt>
    <dgm:pt modelId="{871FFF72-1B9A-4ECE-8399-B3AF11F3BBE3}" type="pres">
      <dgm:prSet presAssocID="{13FA39B8-B6B0-4D8B-AB39-4AD4E6425C9B}" presName="TwoNodes_1" presStyleLbl="node1" presStyleIdx="0" presStyleCnt="2" custLinFactNeighborY="-353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F72D14-FAEE-43E6-8171-D8F3917D5097}" type="pres">
      <dgm:prSet presAssocID="{13FA39B8-B6B0-4D8B-AB39-4AD4E6425C9B}" presName="TwoNodes_2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F7FC8D9-C787-4836-83C9-DEFE8D272374}" type="pres">
      <dgm:prSet presAssocID="{13FA39B8-B6B0-4D8B-AB39-4AD4E6425C9B}" presName="TwoConn_1-2" presStyleLbl="fg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F489FEB-FEBE-4A99-ABF8-59723F798D53}" type="pres">
      <dgm:prSet presAssocID="{13FA39B8-B6B0-4D8B-AB39-4AD4E6425C9B}" presName="TwoNodes_1_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FFEC49D-B41C-4BEC-B0F6-444ABA0B5E55}" type="pres">
      <dgm:prSet presAssocID="{13FA39B8-B6B0-4D8B-AB39-4AD4E6425C9B}" presName="TwoNodes_2_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CAF4401-48CB-4F8D-AD2A-13D9DBBCB900}" type="presOf" srcId="{4F5D92DA-13D8-42E5-928D-DDD53F7746CB}" destId="{871FFF72-1B9A-4ECE-8399-B3AF11F3BBE3}" srcOrd="0" destOrd="1" presId="urn:microsoft.com/office/officeart/2005/8/layout/vProcess5"/>
    <dgm:cxn modelId="{D0C32AA0-C700-46AF-85C3-8772154F37FF}" srcId="{13FA39B8-B6B0-4D8B-AB39-4AD4E6425C9B}" destId="{CE2D73E6-7693-4945-B5D6-3BC2CF0E594A}" srcOrd="0" destOrd="0" parTransId="{684BCDAB-7F95-48FD-A2D1-9AEC2AD3F7F0}" sibTransId="{BB3FD161-040B-433B-A97D-DC24739698DD}"/>
    <dgm:cxn modelId="{384991F1-B240-42D8-B466-75C5BF2C6CF8}" type="presOf" srcId="{18140625-9B71-45F4-B91F-73EAF8E551D8}" destId="{E0F72D14-FAEE-43E6-8171-D8F3917D5097}" srcOrd="0" destOrd="0" presId="urn:microsoft.com/office/officeart/2005/8/layout/vProcess5"/>
    <dgm:cxn modelId="{E9B925DC-9FEF-4806-B128-73FFD95AA06E}" type="presOf" srcId="{CE2D73E6-7693-4945-B5D6-3BC2CF0E594A}" destId="{CF489FEB-FEBE-4A99-ABF8-59723F798D53}" srcOrd="1" destOrd="0" presId="urn:microsoft.com/office/officeart/2005/8/layout/vProcess5"/>
    <dgm:cxn modelId="{BB9B7C46-F83E-475F-B341-4895078B6633}" type="presOf" srcId="{4F5D92DA-13D8-42E5-928D-DDD53F7746CB}" destId="{CF489FEB-FEBE-4A99-ABF8-59723F798D53}" srcOrd="1" destOrd="1" presId="urn:microsoft.com/office/officeart/2005/8/layout/vProcess5"/>
    <dgm:cxn modelId="{CE6C8EED-2D15-4CAD-B9B5-7DE7E45BCAB7}" srcId="{13FA39B8-B6B0-4D8B-AB39-4AD4E6425C9B}" destId="{18140625-9B71-45F4-B91F-73EAF8E551D8}" srcOrd="1" destOrd="0" parTransId="{10656DE4-A5F0-408E-9F34-0177BEC4A53D}" sibTransId="{C433D92B-69F2-49F6-A267-887F55C0B3D9}"/>
    <dgm:cxn modelId="{D39D0113-66A6-42FB-B1C3-945FA496E896}" type="presOf" srcId="{18140625-9B71-45F4-B91F-73EAF8E551D8}" destId="{4FFEC49D-B41C-4BEC-B0F6-444ABA0B5E55}" srcOrd="1" destOrd="0" presId="urn:microsoft.com/office/officeart/2005/8/layout/vProcess5"/>
    <dgm:cxn modelId="{5A73A847-AFE3-452A-BFA0-6B59894F3BEB}" type="presOf" srcId="{CE2D73E6-7693-4945-B5D6-3BC2CF0E594A}" destId="{871FFF72-1B9A-4ECE-8399-B3AF11F3BBE3}" srcOrd="0" destOrd="0" presId="urn:microsoft.com/office/officeart/2005/8/layout/vProcess5"/>
    <dgm:cxn modelId="{5789135C-01FC-4D33-8E3D-5B560B4A89AF}" type="presOf" srcId="{BB3FD161-040B-433B-A97D-DC24739698DD}" destId="{CF7FC8D9-C787-4836-83C9-DEFE8D272374}" srcOrd="0" destOrd="0" presId="urn:microsoft.com/office/officeart/2005/8/layout/vProcess5"/>
    <dgm:cxn modelId="{E40DE116-BBA2-4E76-8CF1-BD26EF60FA63}" type="presOf" srcId="{13FA39B8-B6B0-4D8B-AB39-4AD4E6425C9B}" destId="{DA66028B-DD7C-409C-B8BE-A2A355767828}" srcOrd="0" destOrd="0" presId="urn:microsoft.com/office/officeart/2005/8/layout/vProcess5"/>
    <dgm:cxn modelId="{8F730A0F-645C-4F53-8CF8-6D0F2636B7BF}" srcId="{CE2D73E6-7693-4945-B5D6-3BC2CF0E594A}" destId="{4F5D92DA-13D8-42E5-928D-DDD53F7746CB}" srcOrd="0" destOrd="0" parTransId="{D0841E4E-5637-4015-AD30-736D297CD1AE}" sibTransId="{2861F243-3864-4984-889C-C0D29BA641D6}"/>
    <dgm:cxn modelId="{F498F8C5-3B98-4D30-8FC1-D0A95834CEF0}" type="presParOf" srcId="{DA66028B-DD7C-409C-B8BE-A2A355767828}" destId="{C7D076A4-BC5E-42AB-9ABE-84A03C277BB9}" srcOrd="0" destOrd="0" presId="urn:microsoft.com/office/officeart/2005/8/layout/vProcess5"/>
    <dgm:cxn modelId="{B9CDE978-943E-4A23-841B-2460E6A6D756}" type="presParOf" srcId="{DA66028B-DD7C-409C-B8BE-A2A355767828}" destId="{871FFF72-1B9A-4ECE-8399-B3AF11F3BBE3}" srcOrd="1" destOrd="0" presId="urn:microsoft.com/office/officeart/2005/8/layout/vProcess5"/>
    <dgm:cxn modelId="{5288E601-FBB1-41B3-96DE-8D85A0591BFB}" type="presParOf" srcId="{DA66028B-DD7C-409C-B8BE-A2A355767828}" destId="{E0F72D14-FAEE-43E6-8171-D8F3917D5097}" srcOrd="2" destOrd="0" presId="urn:microsoft.com/office/officeart/2005/8/layout/vProcess5"/>
    <dgm:cxn modelId="{7FEC522B-D400-43C6-8ADC-36D26A76A5E2}" type="presParOf" srcId="{DA66028B-DD7C-409C-B8BE-A2A355767828}" destId="{CF7FC8D9-C787-4836-83C9-DEFE8D272374}" srcOrd="3" destOrd="0" presId="urn:microsoft.com/office/officeart/2005/8/layout/vProcess5"/>
    <dgm:cxn modelId="{D623C0CA-99DC-4826-BFE5-0EA1E34650A9}" type="presParOf" srcId="{DA66028B-DD7C-409C-B8BE-A2A355767828}" destId="{CF489FEB-FEBE-4A99-ABF8-59723F798D53}" srcOrd="4" destOrd="0" presId="urn:microsoft.com/office/officeart/2005/8/layout/vProcess5"/>
    <dgm:cxn modelId="{F2201FBC-4B65-4DF5-97A3-F6C1344A3B8D}" type="presParOf" srcId="{DA66028B-DD7C-409C-B8BE-A2A355767828}" destId="{4FFEC49D-B41C-4BEC-B0F6-444ABA0B5E55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9D87BF1-9A29-414D-A504-8252A14BEE93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6EEDF6B-EB1D-4B4E-8F3A-4D2D8E79F19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Show that you can tell apart your own thoughts from those of others…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D863A2-7020-4B5C-A789-748C5BD9B429}" type="parTrans" cxnId="{B9194885-19AC-488A-9579-175DE73773B6}">
      <dgm:prSet/>
      <dgm:spPr/>
      <dgm:t>
        <a:bodyPr/>
        <a:lstStyle/>
        <a:p>
          <a:endParaRPr lang="en-US"/>
        </a:p>
      </dgm:t>
    </dgm:pt>
    <dgm:pt modelId="{61A2CC67-88C4-4B10-99A9-FD1C8C58D8DA}" type="sibTrans" cxnId="{B9194885-19AC-488A-9579-175DE73773B6}">
      <dgm:prSet/>
      <dgm:spPr/>
      <dgm:t>
        <a:bodyPr/>
        <a:lstStyle/>
        <a:p>
          <a:endParaRPr lang="en-US" dirty="0"/>
        </a:p>
      </dgm:t>
    </dgm:pt>
    <dgm:pt modelId="{CD05045A-6361-480B-ADFC-A52BA90112D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Read the statement: “Number of empty shops in Britain hits four-year high”.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39523A-278C-4F32-AE13-F1AB958080BC}" type="parTrans" cxnId="{DE4ED38A-343A-4556-9144-5E1D3DC8E9E6}">
      <dgm:prSet/>
      <dgm:spPr/>
      <dgm:t>
        <a:bodyPr/>
        <a:lstStyle/>
        <a:p>
          <a:endParaRPr lang="en-US"/>
        </a:p>
      </dgm:t>
    </dgm:pt>
    <dgm:pt modelId="{E2AFC9D7-849A-4712-904C-975D45F71948}" type="sibTrans" cxnId="{DE4ED38A-343A-4556-9144-5E1D3DC8E9E6}">
      <dgm:prSet/>
      <dgm:spPr/>
      <dgm:t>
        <a:bodyPr/>
        <a:lstStyle/>
        <a:p>
          <a:endParaRPr lang="en-US"/>
        </a:p>
      </dgm:t>
    </dgm:pt>
    <dgm:pt modelId="{C80786A9-44EA-4FD2-B091-6619161C9E7F}" type="pres">
      <dgm:prSet presAssocID="{A9D87BF1-9A29-414D-A504-8252A14BEE93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2F83D31-A5FF-4283-AD30-04EC1120A92F}" type="pres">
      <dgm:prSet presAssocID="{A9D87BF1-9A29-414D-A504-8252A14BEE93}" presName="dummyMaxCanvas" presStyleCnt="0">
        <dgm:presLayoutVars/>
      </dgm:prSet>
      <dgm:spPr/>
    </dgm:pt>
    <dgm:pt modelId="{F5C9EA22-3E46-4689-A2B2-96C5C3269B20}" type="pres">
      <dgm:prSet presAssocID="{A9D87BF1-9A29-414D-A504-8252A14BEE93}" presName="TwoNodes_1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B3DCDD5-D89F-4016-8AAB-21E78B80DD58}" type="pres">
      <dgm:prSet presAssocID="{A9D87BF1-9A29-414D-A504-8252A14BEE93}" presName="TwoNodes_2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FB0909-B301-42A7-AC91-BBDD755987DC}" type="pres">
      <dgm:prSet presAssocID="{A9D87BF1-9A29-414D-A504-8252A14BEE93}" presName="TwoConn_1-2" presStyleLbl="fg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09F6728-54C6-4766-826E-5D736C8FE339}" type="pres">
      <dgm:prSet presAssocID="{A9D87BF1-9A29-414D-A504-8252A14BEE93}" presName="TwoNodes_1_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42081F0-E3D0-4028-8DCF-CBACAA347054}" type="pres">
      <dgm:prSet presAssocID="{A9D87BF1-9A29-414D-A504-8252A14BEE93}" presName="TwoNodes_2_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2B3DA37-6D4E-4E72-9F06-8AFE5B5B4C2F}" type="presOf" srcId="{CD05045A-6361-480B-ADFC-A52BA90112DF}" destId="{CB3DCDD5-D89F-4016-8AAB-21E78B80DD58}" srcOrd="0" destOrd="0" presId="urn:microsoft.com/office/officeart/2005/8/layout/vProcess5"/>
    <dgm:cxn modelId="{504118EE-28D0-4CBC-B507-DD6B2C143654}" type="presOf" srcId="{16EEDF6B-EB1D-4B4E-8F3A-4D2D8E79F19E}" destId="{F5C9EA22-3E46-4689-A2B2-96C5C3269B20}" srcOrd="0" destOrd="0" presId="urn:microsoft.com/office/officeart/2005/8/layout/vProcess5"/>
    <dgm:cxn modelId="{B9194885-19AC-488A-9579-175DE73773B6}" srcId="{A9D87BF1-9A29-414D-A504-8252A14BEE93}" destId="{16EEDF6B-EB1D-4B4E-8F3A-4D2D8E79F19E}" srcOrd="0" destOrd="0" parTransId="{14D863A2-7020-4B5C-A789-748C5BD9B429}" sibTransId="{61A2CC67-88C4-4B10-99A9-FD1C8C58D8DA}"/>
    <dgm:cxn modelId="{1FEC3ED3-45A4-4700-B409-6004ED3DE7DD}" type="presOf" srcId="{61A2CC67-88C4-4B10-99A9-FD1C8C58D8DA}" destId="{DFFB0909-B301-42A7-AC91-BBDD755987DC}" srcOrd="0" destOrd="0" presId="urn:microsoft.com/office/officeart/2005/8/layout/vProcess5"/>
    <dgm:cxn modelId="{DE4ED38A-343A-4556-9144-5E1D3DC8E9E6}" srcId="{A9D87BF1-9A29-414D-A504-8252A14BEE93}" destId="{CD05045A-6361-480B-ADFC-A52BA90112DF}" srcOrd="1" destOrd="0" parTransId="{5A39523A-278C-4F32-AE13-F1AB958080BC}" sibTransId="{E2AFC9D7-849A-4712-904C-975D45F71948}"/>
    <dgm:cxn modelId="{02E7B3CF-0E28-4FC9-8B67-6D0D6BAFFC08}" type="presOf" srcId="{16EEDF6B-EB1D-4B4E-8F3A-4D2D8E79F19E}" destId="{409F6728-54C6-4766-826E-5D736C8FE339}" srcOrd="1" destOrd="0" presId="urn:microsoft.com/office/officeart/2005/8/layout/vProcess5"/>
    <dgm:cxn modelId="{BFDC7DAE-1B7E-4071-A3FC-17EBD7314611}" type="presOf" srcId="{A9D87BF1-9A29-414D-A504-8252A14BEE93}" destId="{C80786A9-44EA-4FD2-B091-6619161C9E7F}" srcOrd="0" destOrd="0" presId="urn:microsoft.com/office/officeart/2005/8/layout/vProcess5"/>
    <dgm:cxn modelId="{6E9CC18E-D003-49FC-A8D0-22CA6ACF4092}" type="presOf" srcId="{CD05045A-6361-480B-ADFC-A52BA90112DF}" destId="{F42081F0-E3D0-4028-8DCF-CBACAA347054}" srcOrd="1" destOrd="0" presId="urn:microsoft.com/office/officeart/2005/8/layout/vProcess5"/>
    <dgm:cxn modelId="{F51C97DE-DE93-46A9-AA3A-F7A225B2BADB}" type="presParOf" srcId="{C80786A9-44EA-4FD2-B091-6619161C9E7F}" destId="{92F83D31-A5FF-4283-AD30-04EC1120A92F}" srcOrd="0" destOrd="0" presId="urn:microsoft.com/office/officeart/2005/8/layout/vProcess5"/>
    <dgm:cxn modelId="{219A3AB6-205D-4C28-9990-CA3FD3376666}" type="presParOf" srcId="{C80786A9-44EA-4FD2-B091-6619161C9E7F}" destId="{F5C9EA22-3E46-4689-A2B2-96C5C3269B20}" srcOrd="1" destOrd="0" presId="urn:microsoft.com/office/officeart/2005/8/layout/vProcess5"/>
    <dgm:cxn modelId="{F16B4394-C5B8-44AA-9440-A4EC4F7DCCE5}" type="presParOf" srcId="{C80786A9-44EA-4FD2-B091-6619161C9E7F}" destId="{CB3DCDD5-D89F-4016-8AAB-21E78B80DD58}" srcOrd="2" destOrd="0" presId="urn:microsoft.com/office/officeart/2005/8/layout/vProcess5"/>
    <dgm:cxn modelId="{3B3A9937-065C-4C17-894A-9054B8A5E42A}" type="presParOf" srcId="{C80786A9-44EA-4FD2-B091-6619161C9E7F}" destId="{DFFB0909-B301-42A7-AC91-BBDD755987DC}" srcOrd="3" destOrd="0" presId="urn:microsoft.com/office/officeart/2005/8/layout/vProcess5"/>
    <dgm:cxn modelId="{42956C8A-705F-44A2-843A-D6AE9CB6474D}" type="presParOf" srcId="{C80786A9-44EA-4FD2-B091-6619161C9E7F}" destId="{409F6728-54C6-4766-826E-5D736C8FE339}" srcOrd="4" destOrd="0" presId="urn:microsoft.com/office/officeart/2005/8/layout/vProcess5"/>
    <dgm:cxn modelId="{0D4B0442-B585-49D7-BD54-7A4ECF17F55E}" type="presParOf" srcId="{C80786A9-44EA-4FD2-B091-6619161C9E7F}" destId="{F42081F0-E3D0-4028-8DCF-CBACAA347054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A11D3CB-053F-428F-9212-C0A72CD4DA9C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8AAA4E4-E98A-42FD-8445-105B250F176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Show that you can tell apart your own thoughts from those of others…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6174B5-B5D8-41FB-852C-6C626E481603}" type="parTrans" cxnId="{7CAF82FC-F59E-4C73-9CE1-4B25489ADEE4}">
      <dgm:prSet/>
      <dgm:spPr/>
      <dgm:t>
        <a:bodyPr/>
        <a:lstStyle/>
        <a:p>
          <a:endParaRPr lang="en-US"/>
        </a:p>
      </dgm:t>
    </dgm:pt>
    <dgm:pt modelId="{C1A6895B-A26A-49C8-876B-FEE1857CAF12}" type="sibTrans" cxnId="{7CAF82FC-F59E-4C73-9CE1-4B25489ADEE4}">
      <dgm:prSet/>
      <dgm:spPr/>
      <dgm:t>
        <a:bodyPr/>
        <a:lstStyle/>
        <a:p>
          <a:endParaRPr lang="en-US" dirty="0"/>
        </a:p>
      </dgm:t>
    </dgm:pt>
    <dgm:pt modelId="{B37047F7-0BC9-4E56-B982-B688F9CC7C4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Read the statement: “Goldsmiths University bans sale of beef as part of steps to save the planet”.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AA7150-C0E0-4137-81D4-412CF4D1AB13}" type="parTrans" cxnId="{3DF1F607-47CD-4FCF-B9A3-BA846FDFDC10}">
      <dgm:prSet/>
      <dgm:spPr/>
      <dgm:t>
        <a:bodyPr/>
        <a:lstStyle/>
        <a:p>
          <a:endParaRPr lang="en-US"/>
        </a:p>
      </dgm:t>
    </dgm:pt>
    <dgm:pt modelId="{595DB5F3-8C10-4EBA-A2E3-9A75DEBF2638}" type="sibTrans" cxnId="{3DF1F607-47CD-4FCF-B9A3-BA846FDFDC10}">
      <dgm:prSet/>
      <dgm:spPr/>
      <dgm:t>
        <a:bodyPr/>
        <a:lstStyle/>
        <a:p>
          <a:endParaRPr lang="en-US"/>
        </a:p>
      </dgm:t>
    </dgm:pt>
    <dgm:pt modelId="{53071EB9-941C-46A6-936F-C8641D611FAB}" type="pres">
      <dgm:prSet presAssocID="{BA11D3CB-053F-428F-9212-C0A72CD4DA9C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61388FF-2A51-447A-A8B0-606A00222352}" type="pres">
      <dgm:prSet presAssocID="{BA11D3CB-053F-428F-9212-C0A72CD4DA9C}" presName="dummyMaxCanvas" presStyleCnt="0">
        <dgm:presLayoutVars/>
      </dgm:prSet>
      <dgm:spPr/>
    </dgm:pt>
    <dgm:pt modelId="{CEBA762D-F2F2-4653-94B7-EA96042FB4B9}" type="pres">
      <dgm:prSet presAssocID="{BA11D3CB-053F-428F-9212-C0A72CD4DA9C}" presName="TwoNodes_1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AF0B9FE-9328-454A-8AF4-454348F93670}" type="pres">
      <dgm:prSet presAssocID="{BA11D3CB-053F-428F-9212-C0A72CD4DA9C}" presName="TwoNodes_2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C6CABAF-CAC9-4BFA-A1E7-DD844D5AAE70}" type="pres">
      <dgm:prSet presAssocID="{BA11D3CB-053F-428F-9212-C0A72CD4DA9C}" presName="TwoConn_1-2" presStyleLbl="fg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1B9B1A-96ED-49F4-8FAC-F3D40F4D2365}" type="pres">
      <dgm:prSet presAssocID="{BA11D3CB-053F-428F-9212-C0A72CD4DA9C}" presName="TwoNodes_1_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53306BD-2D6B-41D1-B341-3C552365523C}" type="pres">
      <dgm:prSet presAssocID="{BA11D3CB-053F-428F-9212-C0A72CD4DA9C}" presName="TwoNodes_2_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42E0D38-F91D-4D45-BD1C-D3A2C6469471}" type="presOf" srcId="{BA11D3CB-053F-428F-9212-C0A72CD4DA9C}" destId="{53071EB9-941C-46A6-936F-C8641D611FAB}" srcOrd="0" destOrd="0" presId="urn:microsoft.com/office/officeart/2005/8/layout/vProcess5"/>
    <dgm:cxn modelId="{67331D2F-9853-479A-AF88-FBDBE54B05AE}" type="presOf" srcId="{B37047F7-0BC9-4E56-B982-B688F9CC7C48}" destId="{B53306BD-2D6B-41D1-B341-3C552365523C}" srcOrd="1" destOrd="0" presId="urn:microsoft.com/office/officeart/2005/8/layout/vProcess5"/>
    <dgm:cxn modelId="{7CAF82FC-F59E-4C73-9CE1-4B25489ADEE4}" srcId="{BA11D3CB-053F-428F-9212-C0A72CD4DA9C}" destId="{C8AAA4E4-E98A-42FD-8445-105B250F1769}" srcOrd="0" destOrd="0" parTransId="{596174B5-B5D8-41FB-852C-6C626E481603}" sibTransId="{C1A6895B-A26A-49C8-876B-FEE1857CAF12}"/>
    <dgm:cxn modelId="{3DF1F607-47CD-4FCF-B9A3-BA846FDFDC10}" srcId="{BA11D3CB-053F-428F-9212-C0A72CD4DA9C}" destId="{B37047F7-0BC9-4E56-B982-B688F9CC7C48}" srcOrd="1" destOrd="0" parTransId="{ADAA7150-C0E0-4137-81D4-412CF4D1AB13}" sibTransId="{595DB5F3-8C10-4EBA-A2E3-9A75DEBF2638}"/>
    <dgm:cxn modelId="{B6DD70E9-7B99-44F3-85FB-FD8A620560B2}" type="presOf" srcId="{C8AAA4E4-E98A-42FD-8445-105B250F1769}" destId="{431B9B1A-96ED-49F4-8FAC-F3D40F4D2365}" srcOrd="1" destOrd="0" presId="urn:microsoft.com/office/officeart/2005/8/layout/vProcess5"/>
    <dgm:cxn modelId="{8D9B8D07-3879-4B0D-BC99-354324732F7A}" type="presOf" srcId="{C1A6895B-A26A-49C8-876B-FEE1857CAF12}" destId="{EC6CABAF-CAC9-4BFA-A1E7-DD844D5AAE70}" srcOrd="0" destOrd="0" presId="urn:microsoft.com/office/officeart/2005/8/layout/vProcess5"/>
    <dgm:cxn modelId="{30A54A25-14C0-4BD6-9AA0-D995314D1816}" type="presOf" srcId="{C8AAA4E4-E98A-42FD-8445-105B250F1769}" destId="{CEBA762D-F2F2-4653-94B7-EA96042FB4B9}" srcOrd="0" destOrd="0" presId="urn:microsoft.com/office/officeart/2005/8/layout/vProcess5"/>
    <dgm:cxn modelId="{585FBECF-C844-4BED-ADCA-58EC3DD8F529}" type="presOf" srcId="{B37047F7-0BC9-4E56-B982-B688F9CC7C48}" destId="{2AF0B9FE-9328-454A-8AF4-454348F93670}" srcOrd="0" destOrd="0" presId="urn:microsoft.com/office/officeart/2005/8/layout/vProcess5"/>
    <dgm:cxn modelId="{51ABF321-362A-4D77-8383-7C36E91CB789}" type="presParOf" srcId="{53071EB9-941C-46A6-936F-C8641D611FAB}" destId="{661388FF-2A51-447A-A8B0-606A00222352}" srcOrd="0" destOrd="0" presId="urn:microsoft.com/office/officeart/2005/8/layout/vProcess5"/>
    <dgm:cxn modelId="{761B04BF-2BF9-43D1-A036-03BC9908DBA2}" type="presParOf" srcId="{53071EB9-941C-46A6-936F-C8641D611FAB}" destId="{CEBA762D-F2F2-4653-94B7-EA96042FB4B9}" srcOrd="1" destOrd="0" presId="urn:microsoft.com/office/officeart/2005/8/layout/vProcess5"/>
    <dgm:cxn modelId="{3EAC7B28-450B-49FC-9C9A-93FA3EA323CB}" type="presParOf" srcId="{53071EB9-941C-46A6-936F-C8641D611FAB}" destId="{2AF0B9FE-9328-454A-8AF4-454348F93670}" srcOrd="2" destOrd="0" presId="urn:microsoft.com/office/officeart/2005/8/layout/vProcess5"/>
    <dgm:cxn modelId="{47FA4D05-8DCE-434C-96CF-B1393D01472F}" type="presParOf" srcId="{53071EB9-941C-46A6-936F-C8641D611FAB}" destId="{EC6CABAF-CAC9-4BFA-A1E7-DD844D5AAE70}" srcOrd="3" destOrd="0" presId="urn:microsoft.com/office/officeart/2005/8/layout/vProcess5"/>
    <dgm:cxn modelId="{F2901FC1-128F-43C7-9E07-5B2C00C92E1E}" type="presParOf" srcId="{53071EB9-941C-46A6-936F-C8641D611FAB}" destId="{431B9B1A-96ED-49F4-8FAC-F3D40F4D2365}" srcOrd="4" destOrd="0" presId="urn:microsoft.com/office/officeart/2005/8/layout/vProcess5"/>
    <dgm:cxn modelId="{F07B3AC3-0724-4FB1-A0B6-2FC24A1CBB56}" type="presParOf" srcId="{53071EB9-941C-46A6-936F-C8641D611FAB}" destId="{B53306BD-2D6B-41D1-B341-3C552365523C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D787ED9-EB82-4F36-9F34-9D2475B5CD8F}" type="doc">
      <dgm:prSet loTypeId="urn:microsoft.com/office/officeart/2016/7/layout/VerticalDownArrowProcess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B981433-D81B-4FC5-94E9-FD64EC2BCA8B}">
      <dgm:prSet/>
      <dgm:spPr/>
      <dgm:t>
        <a:bodyPr/>
        <a:lstStyle/>
        <a:p>
          <a:r>
            <a:rPr lang="en-US" dirty="0"/>
            <a:t>Task</a:t>
          </a:r>
        </a:p>
      </dgm:t>
    </dgm:pt>
    <dgm:pt modelId="{C071B404-7089-4312-A25F-C068747A7464}" type="parTrans" cxnId="{449A4603-B9DE-40CB-8544-69183D3E8EE3}">
      <dgm:prSet/>
      <dgm:spPr/>
      <dgm:t>
        <a:bodyPr/>
        <a:lstStyle/>
        <a:p>
          <a:endParaRPr lang="en-US"/>
        </a:p>
      </dgm:t>
    </dgm:pt>
    <dgm:pt modelId="{441001EC-CB7B-4F24-839E-8403EB9A71EE}" type="sibTrans" cxnId="{449A4603-B9DE-40CB-8544-69183D3E8EE3}">
      <dgm:prSet/>
      <dgm:spPr/>
      <dgm:t>
        <a:bodyPr/>
        <a:lstStyle/>
        <a:p>
          <a:endParaRPr lang="en-US"/>
        </a:p>
      </dgm:t>
    </dgm:pt>
    <dgm:pt modelId="{69200540-7119-4318-B2D9-D72E1EBF3A02}">
      <dgm:prSet custT="1"/>
      <dgm:spPr/>
      <dgm:t>
        <a:bodyPr/>
        <a:lstStyle/>
        <a:p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Read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and then re-write the passage: Greenpeace: How government should address the climate emergency.</a:t>
          </a:r>
        </a:p>
      </dgm:t>
    </dgm:pt>
    <dgm:pt modelId="{ABABDECE-C761-430A-9DDE-8058AF17D6D7}" type="parTrans" cxnId="{768571D3-8E7D-45F7-A4FA-67E869FBED7D}">
      <dgm:prSet/>
      <dgm:spPr/>
      <dgm:t>
        <a:bodyPr/>
        <a:lstStyle/>
        <a:p>
          <a:endParaRPr lang="en-US"/>
        </a:p>
      </dgm:t>
    </dgm:pt>
    <dgm:pt modelId="{8F1369DD-B295-46A1-B8A9-B085EBE05B81}" type="sibTrans" cxnId="{768571D3-8E7D-45F7-A4FA-67E869FBED7D}">
      <dgm:prSet/>
      <dgm:spPr/>
      <dgm:t>
        <a:bodyPr/>
        <a:lstStyle/>
        <a:p>
          <a:endParaRPr lang="en-US"/>
        </a:p>
      </dgm:t>
    </dgm:pt>
    <dgm:pt modelId="{9E1A7B7E-C292-413B-82A0-7D89D473243A}">
      <dgm:prSet/>
      <dgm:spPr/>
      <dgm:t>
        <a:bodyPr/>
        <a:lstStyle/>
        <a:p>
          <a:r>
            <a:rPr lang="en-US" dirty="0"/>
            <a:t>Remember</a:t>
          </a:r>
        </a:p>
      </dgm:t>
    </dgm:pt>
    <dgm:pt modelId="{BEB52CFD-E42B-4498-AE76-34DC397FB563}" type="parTrans" cxnId="{8C630228-F362-48DE-B936-AC8BCE32E105}">
      <dgm:prSet/>
      <dgm:spPr/>
      <dgm:t>
        <a:bodyPr/>
        <a:lstStyle/>
        <a:p>
          <a:endParaRPr lang="en-US"/>
        </a:p>
      </dgm:t>
    </dgm:pt>
    <dgm:pt modelId="{FEFB1F9C-2578-4D91-89BB-2EFCA897275E}" type="sibTrans" cxnId="{8C630228-F362-48DE-B936-AC8BCE32E105}">
      <dgm:prSet/>
      <dgm:spPr/>
      <dgm:t>
        <a:bodyPr/>
        <a:lstStyle/>
        <a:p>
          <a:endParaRPr lang="en-US"/>
        </a:p>
      </dgm:t>
    </dgm:pt>
    <dgm:pt modelId="{AEE41EED-A482-41BF-A35F-32744F8BDC6A}">
      <dgm:prSet custT="1"/>
      <dgm:spPr/>
      <dgm:t>
        <a:bodyPr/>
        <a:lstStyle/>
        <a:p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Write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in your own </a:t>
          </a:r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words,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which means you should be encouraged to change the words in the passage to your choice of alternative </a:t>
          </a:r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words,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while keeping the overall meaning of the passage intact.</a:t>
          </a:r>
        </a:p>
      </dgm:t>
    </dgm:pt>
    <dgm:pt modelId="{49EAC1A5-7A0C-46C1-8E73-602C8CA8EC9B}" type="parTrans" cxnId="{B8CE9B98-1F9B-4E90-96B5-F8132775CE26}">
      <dgm:prSet/>
      <dgm:spPr/>
      <dgm:t>
        <a:bodyPr/>
        <a:lstStyle/>
        <a:p>
          <a:endParaRPr lang="en-US"/>
        </a:p>
      </dgm:t>
    </dgm:pt>
    <dgm:pt modelId="{5163D4D2-6DEA-4302-B06E-54DB5B82DC61}" type="sibTrans" cxnId="{B8CE9B98-1F9B-4E90-96B5-F8132775CE26}">
      <dgm:prSet/>
      <dgm:spPr/>
      <dgm:t>
        <a:bodyPr/>
        <a:lstStyle/>
        <a:p>
          <a:endParaRPr lang="en-US"/>
        </a:p>
      </dgm:t>
    </dgm:pt>
    <dgm:pt modelId="{5B0ECC74-5B9D-4007-A48F-FEB85905B102}">
      <dgm:prSet/>
      <dgm:spPr/>
      <dgm:t>
        <a:bodyPr/>
        <a:lstStyle/>
        <a:p>
          <a:r>
            <a:rPr lang="en-US" dirty="0"/>
            <a:t>Remember</a:t>
          </a:r>
        </a:p>
      </dgm:t>
    </dgm:pt>
    <dgm:pt modelId="{EBB85397-3449-45AC-86E5-71A63984DCE9}" type="parTrans" cxnId="{00D191B7-6766-4AFB-B06B-9CB8AC59B0A1}">
      <dgm:prSet/>
      <dgm:spPr/>
      <dgm:t>
        <a:bodyPr/>
        <a:lstStyle/>
        <a:p>
          <a:endParaRPr lang="en-US"/>
        </a:p>
      </dgm:t>
    </dgm:pt>
    <dgm:pt modelId="{EC0C54E6-2164-4397-82CD-D0308E8A7F04}" type="sibTrans" cxnId="{00D191B7-6766-4AFB-B06B-9CB8AC59B0A1}">
      <dgm:prSet/>
      <dgm:spPr/>
      <dgm:t>
        <a:bodyPr/>
        <a:lstStyle/>
        <a:p>
          <a:endParaRPr lang="en-US"/>
        </a:p>
      </dgm:t>
    </dgm:pt>
    <dgm:pt modelId="{4A43B888-2D5C-4132-88F3-ECD21029F909}">
      <dgm:prSet custT="1"/>
      <dgm:spPr/>
      <dgm:t>
        <a:bodyPr/>
        <a:lstStyle/>
        <a:p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You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are practicing paraphrasing – your choice of words to explore the passage</a:t>
          </a:r>
          <a:r>
            <a:rPr lang="en-US" sz="1900" dirty="0"/>
            <a:t>.</a:t>
          </a:r>
        </a:p>
      </dgm:t>
    </dgm:pt>
    <dgm:pt modelId="{F029CA13-3A5A-416A-81D4-71B5A27D4451}" type="parTrans" cxnId="{BA51B8C5-5E27-4155-AE9A-E4C3F4240E42}">
      <dgm:prSet/>
      <dgm:spPr/>
      <dgm:t>
        <a:bodyPr/>
        <a:lstStyle/>
        <a:p>
          <a:endParaRPr lang="en-US"/>
        </a:p>
      </dgm:t>
    </dgm:pt>
    <dgm:pt modelId="{89D5EE8E-2FD6-40C7-B31C-5FD8B215254B}" type="sibTrans" cxnId="{BA51B8C5-5E27-4155-AE9A-E4C3F4240E42}">
      <dgm:prSet/>
      <dgm:spPr/>
      <dgm:t>
        <a:bodyPr/>
        <a:lstStyle/>
        <a:p>
          <a:endParaRPr lang="en-US"/>
        </a:p>
      </dgm:t>
    </dgm:pt>
    <dgm:pt modelId="{16A470B7-8C8D-437E-98BE-E5DB6A09D44F}" type="pres">
      <dgm:prSet presAssocID="{4D787ED9-EB82-4F36-9F34-9D2475B5CD8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BBDB995-5F90-48C1-89CA-9AEF60990215}" type="pres">
      <dgm:prSet presAssocID="{5B0ECC74-5B9D-4007-A48F-FEB85905B102}" presName="boxAndChildren" presStyleCnt="0"/>
      <dgm:spPr/>
    </dgm:pt>
    <dgm:pt modelId="{2E149E59-EEDA-4A49-952E-35A347F2091D}" type="pres">
      <dgm:prSet presAssocID="{5B0ECC74-5B9D-4007-A48F-FEB85905B102}" presName="parentTextBox" presStyleLbl="alignNode1" presStyleIdx="0" presStyleCnt="3"/>
      <dgm:spPr/>
      <dgm:t>
        <a:bodyPr/>
        <a:lstStyle/>
        <a:p>
          <a:endParaRPr lang="en-US"/>
        </a:p>
      </dgm:t>
    </dgm:pt>
    <dgm:pt modelId="{64DF051E-6FF3-435B-BC8D-95B3200B0B68}" type="pres">
      <dgm:prSet presAssocID="{5B0ECC74-5B9D-4007-A48F-FEB85905B102}" presName="descendantBox" presStyleLbl="bgAccFollowNode1" presStyleIdx="0" presStyleCnt="3"/>
      <dgm:spPr/>
      <dgm:t>
        <a:bodyPr/>
        <a:lstStyle/>
        <a:p>
          <a:endParaRPr lang="en-US"/>
        </a:p>
      </dgm:t>
    </dgm:pt>
    <dgm:pt modelId="{2CD90750-A0DE-416B-B348-C14862D7919B}" type="pres">
      <dgm:prSet presAssocID="{FEFB1F9C-2578-4D91-89BB-2EFCA897275E}" presName="sp" presStyleCnt="0"/>
      <dgm:spPr/>
    </dgm:pt>
    <dgm:pt modelId="{07D05C4C-4F50-4F42-BA56-D0F4F2AEE024}" type="pres">
      <dgm:prSet presAssocID="{9E1A7B7E-C292-413B-82A0-7D89D473243A}" presName="arrowAndChildren" presStyleCnt="0"/>
      <dgm:spPr/>
    </dgm:pt>
    <dgm:pt modelId="{44273037-1D48-4AB1-8FA5-461ED0AD4BEE}" type="pres">
      <dgm:prSet presAssocID="{9E1A7B7E-C292-413B-82A0-7D89D473243A}" presName="parentTextArrow" presStyleLbl="node1" presStyleIdx="0" presStyleCnt="0"/>
      <dgm:spPr/>
      <dgm:t>
        <a:bodyPr/>
        <a:lstStyle/>
        <a:p>
          <a:endParaRPr lang="en-US"/>
        </a:p>
      </dgm:t>
    </dgm:pt>
    <dgm:pt modelId="{5D154410-17FD-4296-B506-42312C413114}" type="pres">
      <dgm:prSet presAssocID="{9E1A7B7E-C292-413B-82A0-7D89D473243A}" presName="arrow" presStyleLbl="alignNode1" presStyleIdx="1" presStyleCnt="3" custScaleY="121134" custLinFactNeighborX="1316" custLinFactNeighborY="4214"/>
      <dgm:spPr/>
      <dgm:t>
        <a:bodyPr/>
        <a:lstStyle/>
        <a:p>
          <a:endParaRPr lang="en-US"/>
        </a:p>
      </dgm:t>
    </dgm:pt>
    <dgm:pt modelId="{A40BC561-A57C-4592-A8A5-B7786879DC24}" type="pres">
      <dgm:prSet presAssocID="{9E1A7B7E-C292-413B-82A0-7D89D473243A}" presName="descendantArrow" presStyleLbl="bgAccFollowNode1" presStyleIdx="1" presStyleCnt="3" custScaleX="99605" custScaleY="123624"/>
      <dgm:spPr/>
      <dgm:t>
        <a:bodyPr/>
        <a:lstStyle/>
        <a:p>
          <a:endParaRPr lang="en-US"/>
        </a:p>
      </dgm:t>
    </dgm:pt>
    <dgm:pt modelId="{60C7B5DA-4C2C-4E68-8DCA-1A1627B17196}" type="pres">
      <dgm:prSet presAssocID="{441001EC-CB7B-4F24-839E-8403EB9A71EE}" presName="sp" presStyleCnt="0"/>
      <dgm:spPr/>
    </dgm:pt>
    <dgm:pt modelId="{8D0BB475-BFE4-44D8-B3D3-4A6C77B96821}" type="pres">
      <dgm:prSet presAssocID="{0B981433-D81B-4FC5-94E9-FD64EC2BCA8B}" presName="arrowAndChildren" presStyleCnt="0"/>
      <dgm:spPr/>
    </dgm:pt>
    <dgm:pt modelId="{98C745BC-478C-49FA-B0DB-C243B77E515B}" type="pres">
      <dgm:prSet presAssocID="{0B981433-D81B-4FC5-94E9-FD64EC2BCA8B}" presName="parentTextArrow" presStyleLbl="node1" presStyleIdx="0" presStyleCnt="0"/>
      <dgm:spPr/>
      <dgm:t>
        <a:bodyPr/>
        <a:lstStyle/>
        <a:p>
          <a:endParaRPr lang="en-US"/>
        </a:p>
      </dgm:t>
    </dgm:pt>
    <dgm:pt modelId="{E5008B51-EC41-4E38-941D-CDC97302FB0E}" type="pres">
      <dgm:prSet presAssocID="{0B981433-D81B-4FC5-94E9-FD64EC2BCA8B}" presName="arrow" presStyleLbl="alignNode1" presStyleIdx="2" presStyleCnt="3"/>
      <dgm:spPr/>
      <dgm:t>
        <a:bodyPr/>
        <a:lstStyle/>
        <a:p>
          <a:endParaRPr lang="en-US"/>
        </a:p>
      </dgm:t>
    </dgm:pt>
    <dgm:pt modelId="{52F59304-A556-409B-B77E-EB8943E18FD5}" type="pres">
      <dgm:prSet presAssocID="{0B981433-D81B-4FC5-94E9-FD64EC2BCA8B}" presName="descendantArrow" presStyleLbl="bgAccFollowNode1" presStyleIdx="2" presStyleCnt="3"/>
      <dgm:spPr/>
      <dgm:t>
        <a:bodyPr/>
        <a:lstStyle/>
        <a:p>
          <a:endParaRPr lang="en-US"/>
        </a:p>
      </dgm:t>
    </dgm:pt>
  </dgm:ptLst>
  <dgm:cxnLst>
    <dgm:cxn modelId="{8C630228-F362-48DE-B936-AC8BCE32E105}" srcId="{4D787ED9-EB82-4F36-9F34-9D2475B5CD8F}" destId="{9E1A7B7E-C292-413B-82A0-7D89D473243A}" srcOrd="1" destOrd="0" parTransId="{BEB52CFD-E42B-4498-AE76-34DC397FB563}" sibTransId="{FEFB1F9C-2578-4D91-89BB-2EFCA897275E}"/>
    <dgm:cxn modelId="{EFDAED0B-2A4A-4301-957F-1078EFB5668E}" type="presOf" srcId="{0B981433-D81B-4FC5-94E9-FD64EC2BCA8B}" destId="{E5008B51-EC41-4E38-941D-CDC97302FB0E}" srcOrd="1" destOrd="0" presId="urn:microsoft.com/office/officeart/2016/7/layout/VerticalDownArrowProcess"/>
    <dgm:cxn modelId="{768571D3-8E7D-45F7-A4FA-67E869FBED7D}" srcId="{0B981433-D81B-4FC5-94E9-FD64EC2BCA8B}" destId="{69200540-7119-4318-B2D9-D72E1EBF3A02}" srcOrd="0" destOrd="0" parTransId="{ABABDECE-C761-430A-9DDE-8058AF17D6D7}" sibTransId="{8F1369DD-B295-46A1-B8A9-B085EBE05B81}"/>
    <dgm:cxn modelId="{A8A07A87-BDA9-4751-A832-694D00FDC0CA}" type="presOf" srcId="{9E1A7B7E-C292-413B-82A0-7D89D473243A}" destId="{44273037-1D48-4AB1-8FA5-461ED0AD4BEE}" srcOrd="0" destOrd="0" presId="urn:microsoft.com/office/officeart/2016/7/layout/VerticalDownArrowProcess"/>
    <dgm:cxn modelId="{B8CE9B98-1F9B-4E90-96B5-F8132775CE26}" srcId="{9E1A7B7E-C292-413B-82A0-7D89D473243A}" destId="{AEE41EED-A482-41BF-A35F-32744F8BDC6A}" srcOrd="0" destOrd="0" parTransId="{49EAC1A5-7A0C-46C1-8E73-602C8CA8EC9B}" sibTransId="{5163D4D2-6DEA-4302-B06E-54DB5B82DC61}"/>
    <dgm:cxn modelId="{AB761B12-E9C2-40B9-A2D0-8D63B153FAD4}" type="presOf" srcId="{69200540-7119-4318-B2D9-D72E1EBF3A02}" destId="{52F59304-A556-409B-B77E-EB8943E18FD5}" srcOrd="0" destOrd="0" presId="urn:microsoft.com/office/officeart/2016/7/layout/VerticalDownArrowProcess"/>
    <dgm:cxn modelId="{69034EBA-0D0A-47BB-9225-0D6462960844}" type="presOf" srcId="{AEE41EED-A482-41BF-A35F-32744F8BDC6A}" destId="{A40BC561-A57C-4592-A8A5-B7786879DC24}" srcOrd="0" destOrd="0" presId="urn:microsoft.com/office/officeart/2016/7/layout/VerticalDownArrowProcess"/>
    <dgm:cxn modelId="{18F628A8-C536-4167-84CD-7E11213599A7}" type="presOf" srcId="{0B981433-D81B-4FC5-94E9-FD64EC2BCA8B}" destId="{98C745BC-478C-49FA-B0DB-C243B77E515B}" srcOrd="0" destOrd="0" presId="urn:microsoft.com/office/officeart/2016/7/layout/VerticalDownArrowProcess"/>
    <dgm:cxn modelId="{449A4603-B9DE-40CB-8544-69183D3E8EE3}" srcId="{4D787ED9-EB82-4F36-9F34-9D2475B5CD8F}" destId="{0B981433-D81B-4FC5-94E9-FD64EC2BCA8B}" srcOrd="0" destOrd="0" parTransId="{C071B404-7089-4312-A25F-C068747A7464}" sibTransId="{441001EC-CB7B-4F24-839E-8403EB9A71EE}"/>
    <dgm:cxn modelId="{CF2C3514-20DA-4D9B-8DBB-75AD31A6343A}" type="presOf" srcId="{5B0ECC74-5B9D-4007-A48F-FEB85905B102}" destId="{2E149E59-EEDA-4A49-952E-35A347F2091D}" srcOrd="0" destOrd="0" presId="urn:microsoft.com/office/officeart/2016/7/layout/VerticalDownArrowProcess"/>
    <dgm:cxn modelId="{59C7BB3C-AD64-4C3F-B69B-48ACA28172EF}" type="presOf" srcId="{4A43B888-2D5C-4132-88F3-ECD21029F909}" destId="{64DF051E-6FF3-435B-BC8D-95B3200B0B68}" srcOrd="0" destOrd="0" presId="urn:microsoft.com/office/officeart/2016/7/layout/VerticalDownArrowProcess"/>
    <dgm:cxn modelId="{816CF934-1600-4AE9-8879-B808E9B43738}" type="presOf" srcId="{9E1A7B7E-C292-413B-82A0-7D89D473243A}" destId="{5D154410-17FD-4296-B506-42312C413114}" srcOrd="1" destOrd="0" presId="urn:microsoft.com/office/officeart/2016/7/layout/VerticalDownArrowProcess"/>
    <dgm:cxn modelId="{C3F0CB5F-37D7-4A3B-AC0E-4520671A82A8}" type="presOf" srcId="{4D787ED9-EB82-4F36-9F34-9D2475B5CD8F}" destId="{16A470B7-8C8D-437E-98BE-E5DB6A09D44F}" srcOrd="0" destOrd="0" presId="urn:microsoft.com/office/officeart/2016/7/layout/VerticalDownArrowProcess"/>
    <dgm:cxn modelId="{BA51B8C5-5E27-4155-AE9A-E4C3F4240E42}" srcId="{5B0ECC74-5B9D-4007-A48F-FEB85905B102}" destId="{4A43B888-2D5C-4132-88F3-ECD21029F909}" srcOrd="0" destOrd="0" parTransId="{F029CA13-3A5A-416A-81D4-71B5A27D4451}" sibTransId="{89D5EE8E-2FD6-40C7-B31C-5FD8B215254B}"/>
    <dgm:cxn modelId="{00D191B7-6766-4AFB-B06B-9CB8AC59B0A1}" srcId="{4D787ED9-EB82-4F36-9F34-9D2475B5CD8F}" destId="{5B0ECC74-5B9D-4007-A48F-FEB85905B102}" srcOrd="2" destOrd="0" parTransId="{EBB85397-3449-45AC-86E5-71A63984DCE9}" sibTransId="{EC0C54E6-2164-4397-82CD-D0308E8A7F04}"/>
    <dgm:cxn modelId="{B56AD888-FBF0-4EB5-8B6E-A2F51286D34A}" type="presParOf" srcId="{16A470B7-8C8D-437E-98BE-E5DB6A09D44F}" destId="{3BBDB995-5F90-48C1-89CA-9AEF60990215}" srcOrd="0" destOrd="0" presId="urn:microsoft.com/office/officeart/2016/7/layout/VerticalDownArrowProcess"/>
    <dgm:cxn modelId="{D75F8FC1-B18F-4D2F-BD7C-29D707136C4B}" type="presParOf" srcId="{3BBDB995-5F90-48C1-89CA-9AEF60990215}" destId="{2E149E59-EEDA-4A49-952E-35A347F2091D}" srcOrd="0" destOrd="0" presId="urn:microsoft.com/office/officeart/2016/7/layout/VerticalDownArrowProcess"/>
    <dgm:cxn modelId="{C71DD49C-88E7-4439-9D4E-78F7B757F23B}" type="presParOf" srcId="{3BBDB995-5F90-48C1-89CA-9AEF60990215}" destId="{64DF051E-6FF3-435B-BC8D-95B3200B0B68}" srcOrd="1" destOrd="0" presId="urn:microsoft.com/office/officeart/2016/7/layout/VerticalDownArrowProcess"/>
    <dgm:cxn modelId="{1D001F80-A991-488B-9D79-F2CD0ADC06EB}" type="presParOf" srcId="{16A470B7-8C8D-437E-98BE-E5DB6A09D44F}" destId="{2CD90750-A0DE-416B-B348-C14862D7919B}" srcOrd="1" destOrd="0" presId="urn:microsoft.com/office/officeart/2016/7/layout/VerticalDownArrowProcess"/>
    <dgm:cxn modelId="{4E783F93-1CB5-403A-87B2-0A0E79C105CD}" type="presParOf" srcId="{16A470B7-8C8D-437E-98BE-E5DB6A09D44F}" destId="{07D05C4C-4F50-4F42-BA56-D0F4F2AEE024}" srcOrd="2" destOrd="0" presId="urn:microsoft.com/office/officeart/2016/7/layout/VerticalDownArrowProcess"/>
    <dgm:cxn modelId="{7D7FA312-5F34-4128-B31C-E11A7A6EBE2F}" type="presParOf" srcId="{07D05C4C-4F50-4F42-BA56-D0F4F2AEE024}" destId="{44273037-1D48-4AB1-8FA5-461ED0AD4BEE}" srcOrd="0" destOrd="0" presId="urn:microsoft.com/office/officeart/2016/7/layout/VerticalDownArrowProcess"/>
    <dgm:cxn modelId="{6F6E8671-CD99-45EF-9587-CDD304893168}" type="presParOf" srcId="{07D05C4C-4F50-4F42-BA56-D0F4F2AEE024}" destId="{5D154410-17FD-4296-B506-42312C413114}" srcOrd="1" destOrd="0" presId="urn:microsoft.com/office/officeart/2016/7/layout/VerticalDownArrowProcess"/>
    <dgm:cxn modelId="{20477FEC-1581-43EF-8A56-8ACD62462472}" type="presParOf" srcId="{07D05C4C-4F50-4F42-BA56-D0F4F2AEE024}" destId="{A40BC561-A57C-4592-A8A5-B7786879DC24}" srcOrd="2" destOrd="0" presId="urn:microsoft.com/office/officeart/2016/7/layout/VerticalDownArrowProcess"/>
    <dgm:cxn modelId="{22D62CF8-32D7-429D-822F-3D3735946394}" type="presParOf" srcId="{16A470B7-8C8D-437E-98BE-E5DB6A09D44F}" destId="{60C7B5DA-4C2C-4E68-8DCA-1A1627B17196}" srcOrd="3" destOrd="0" presId="urn:microsoft.com/office/officeart/2016/7/layout/VerticalDownArrowProcess"/>
    <dgm:cxn modelId="{BC2FD443-4776-48A1-8E48-FF47D5F2FD2B}" type="presParOf" srcId="{16A470B7-8C8D-437E-98BE-E5DB6A09D44F}" destId="{8D0BB475-BFE4-44D8-B3D3-4A6C77B96821}" srcOrd="4" destOrd="0" presId="urn:microsoft.com/office/officeart/2016/7/layout/VerticalDownArrowProcess"/>
    <dgm:cxn modelId="{C4C17B76-0C9F-4445-B69A-29763F6D4D3A}" type="presParOf" srcId="{8D0BB475-BFE4-44D8-B3D3-4A6C77B96821}" destId="{98C745BC-478C-49FA-B0DB-C243B77E515B}" srcOrd="0" destOrd="0" presId="urn:microsoft.com/office/officeart/2016/7/layout/VerticalDownArrowProcess"/>
    <dgm:cxn modelId="{EDFB2A74-F70E-4C0B-90CA-2C252FB045C3}" type="presParOf" srcId="{8D0BB475-BFE4-44D8-B3D3-4A6C77B96821}" destId="{E5008B51-EC41-4E38-941D-CDC97302FB0E}" srcOrd="1" destOrd="0" presId="urn:microsoft.com/office/officeart/2016/7/layout/VerticalDownArrowProcess"/>
    <dgm:cxn modelId="{1A9E3380-EF2B-4C15-9DD2-046A723DC9E7}" type="presParOf" srcId="{8D0BB475-BFE4-44D8-B3D3-4A6C77B96821}" destId="{52F59304-A556-409B-B77E-EB8943E18FD5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3360562-1EF1-48F7-BD91-2E8BB51B516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DC62E54-DB32-46C7-9909-BDD5B1DABBDC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Advance your note taking skills – know what to pin point in the presenters delivery that requires you to take note for further reading.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28EB4C-4707-4D8E-9641-22FF41828299}" type="parTrans" cxnId="{2E30BCCA-149E-4011-940E-5576BED1B9E0}">
      <dgm:prSet/>
      <dgm:spPr/>
      <dgm:t>
        <a:bodyPr/>
        <a:lstStyle/>
        <a:p>
          <a:endParaRPr lang="en-US"/>
        </a:p>
      </dgm:t>
    </dgm:pt>
    <dgm:pt modelId="{9D4B5045-403E-4766-9678-B5FFD2EBDFAB}" type="sibTrans" cxnId="{2E30BCCA-149E-4011-940E-5576BED1B9E0}">
      <dgm:prSet/>
      <dgm:spPr/>
      <dgm:t>
        <a:bodyPr/>
        <a:lstStyle/>
        <a:p>
          <a:endParaRPr lang="en-US"/>
        </a:p>
      </dgm:t>
    </dgm:pt>
    <dgm:pt modelId="{ADE86CD6-6A64-4692-87FA-158892D17924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Task: Listen to the following story - taking notes of what you consider to be key points.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96380B-AC01-49C9-83E0-66F34342D7D3}" type="parTrans" cxnId="{A93FD434-2889-49F7-8757-E37CF2C355B6}">
      <dgm:prSet/>
      <dgm:spPr/>
      <dgm:t>
        <a:bodyPr/>
        <a:lstStyle/>
        <a:p>
          <a:endParaRPr lang="en-US"/>
        </a:p>
      </dgm:t>
    </dgm:pt>
    <dgm:pt modelId="{5182B647-DCFB-46B2-AC4B-ADAECB7AAE4C}" type="sibTrans" cxnId="{A93FD434-2889-49F7-8757-E37CF2C355B6}">
      <dgm:prSet/>
      <dgm:spPr/>
      <dgm:t>
        <a:bodyPr/>
        <a:lstStyle/>
        <a:p>
          <a:endParaRPr lang="en-US"/>
        </a:p>
      </dgm:t>
    </dgm:pt>
    <dgm:pt modelId="{ABB589DF-4A38-4143-8FE3-0BD9EC92631A}" type="pres">
      <dgm:prSet presAssocID="{63360562-1EF1-48F7-BD91-2E8BB51B516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5AAA5E3-2B6F-4132-8BF6-96507C86CD96}" type="pres">
      <dgm:prSet presAssocID="{2DC62E54-DB32-46C7-9909-BDD5B1DABBDC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C47A52A-7AAF-4438-A971-F651D107AA5C}" type="pres">
      <dgm:prSet presAssocID="{9D4B5045-403E-4766-9678-B5FFD2EBDFAB}" presName="spacer" presStyleCnt="0"/>
      <dgm:spPr/>
    </dgm:pt>
    <dgm:pt modelId="{F1E0EB04-658A-4169-B45A-4463E30E6BA7}" type="pres">
      <dgm:prSet presAssocID="{ADE86CD6-6A64-4692-87FA-158892D17924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CCDF20D-5921-4355-A7D9-C58F14DF5D62}" type="presOf" srcId="{63360562-1EF1-48F7-BD91-2E8BB51B516B}" destId="{ABB589DF-4A38-4143-8FE3-0BD9EC92631A}" srcOrd="0" destOrd="0" presId="urn:microsoft.com/office/officeart/2005/8/layout/vList2"/>
    <dgm:cxn modelId="{CE2A6CCB-4B2B-40E8-BF98-9C1FFAEF66A8}" type="presOf" srcId="{2DC62E54-DB32-46C7-9909-BDD5B1DABBDC}" destId="{A5AAA5E3-2B6F-4132-8BF6-96507C86CD96}" srcOrd="0" destOrd="0" presId="urn:microsoft.com/office/officeart/2005/8/layout/vList2"/>
    <dgm:cxn modelId="{6194C99D-6588-4163-B51F-157C0F03A321}" type="presOf" srcId="{ADE86CD6-6A64-4692-87FA-158892D17924}" destId="{F1E0EB04-658A-4169-B45A-4463E30E6BA7}" srcOrd="0" destOrd="0" presId="urn:microsoft.com/office/officeart/2005/8/layout/vList2"/>
    <dgm:cxn modelId="{2E30BCCA-149E-4011-940E-5576BED1B9E0}" srcId="{63360562-1EF1-48F7-BD91-2E8BB51B516B}" destId="{2DC62E54-DB32-46C7-9909-BDD5B1DABBDC}" srcOrd="0" destOrd="0" parTransId="{D628EB4C-4707-4D8E-9641-22FF41828299}" sibTransId="{9D4B5045-403E-4766-9678-B5FFD2EBDFAB}"/>
    <dgm:cxn modelId="{A93FD434-2889-49F7-8757-E37CF2C355B6}" srcId="{63360562-1EF1-48F7-BD91-2E8BB51B516B}" destId="{ADE86CD6-6A64-4692-87FA-158892D17924}" srcOrd="1" destOrd="0" parTransId="{1096380B-AC01-49C9-83E0-66F34342D7D3}" sibTransId="{5182B647-DCFB-46B2-AC4B-ADAECB7AAE4C}"/>
    <dgm:cxn modelId="{803BBBB7-4894-4124-9B1C-9F283BEF2C1B}" type="presParOf" srcId="{ABB589DF-4A38-4143-8FE3-0BD9EC92631A}" destId="{A5AAA5E3-2B6F-4132-8BF6-96507C86CD96}" srcOrd="0" destOrd="0" presId="urn:microsoft.com/office/officeart/2005/8/layout/vList2"/>
    <dgm:cxn modelId="{867610AE-CAD9-40D2-8BB9-752C005A1AC4}" type="presParOf" srcId="{ABB589DF-4A38-4143-8FE3-0BD9EC92631A}" destId="{5C47A52A-7AAF-4438-A971-F651D107AA5C}" srcOrd="1" destOrd="0" presId="urn:microsoft.com/office/officeart/2005/8/layout/vList2"/>
    <dgm:cxn modelId="{7722B37C-9CD8-4488-8C77-AB8E8F46A7F2}" type="presParOf" srcId="{ABB589DF-4A38-4143-8FE3-0BD9EC92631A}" destId="{F1E0EB04-658A-4169-B45A-4463E30E6BA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819A227-8E30-4512-BCF5-0F5B712EE1E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0274562-7D66-4B68-B006-6DDC9C25650C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Presented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materials that evidenced your thoughts and ideas, so when lecturers read your work it was clear that those 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thoughts and ideas were your own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1EEB2A-FBBB-4B6B-B282-7CD69418D8A5}" type="parTrans" cxnId="{CB1B92FC-3AD9-4C2F-877D-B55C98369C23}">
      <dgm:prSet/>
      <dgm:spPr/>
      <dgm:t>
        <a:bodyPr/>
        <a:lstStyle/>
        <a:p>
          <a:endParaRPr lang="en-US"/>
        </a:p>
      </dgm:t>
    </dgm:pt>
    <dgm:pt modelId="{BF8D18F3-0FDE-4421-9FA1-2BAA68622A05}" type="sibTrans" cxnId="{CB1B92FC-3AD9-4C2F-877D-B55C98369C23}">
      <dgm:prSet/>
      <dgm:spPr/>
      <dgm:t>
        <a:bodyPr/>
        <a:lstStyle/>
        <a:p>
          <a:endParaRPr lang="en-US"/>
        </a:p>
      </dgm:t>
    </dgm:pt>
    <dgm:pt modelId="{BD11C38A-9699-474E-9BC5-401A5E5297DA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Showed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that you can tell apart your own thoughts from those of others –  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thoughts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originate with you.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3710C7-1136-4A91-8B18-D1841291114E}" type="parTrans" cxnId="{B6242CC5-EE83-49F4-AD26-60C31058EEB3}">
      <dgm:prSet/>
      <dgm:spPr/>
      <dgm:t>
        <a:bodyPr/>
        <a:lstStyle/>
        <a:p>
          <a:endParaRPr lang="en-US"/>
        </a:p>
      </dgm:t>
    </dgm:pt>
    <dgm:pt modelId="{E74FED91-AAAD-4889-B4EA-AA5E69054AE0}" type="sibTrans" cxnId="{B6242CC5-EE83-49F4-AD26-60C31058EEB3}">
      <dgm:prSet/>
      <dgm:spPr/>
      <dgm:t>
        <a:bodyPr/>
        <a:lstStyle/>
        <a:p>
          <a:endParaRPr lang="en-US"/>
        </a:p>
      </dgm:t>
    </dgm:pt>
    <dgm:pt modelId="{8D7D2CCE-ADD5-4B64-82D1-54822BDA3014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Demonstrated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you can paraphrase and </a:t>
          </a:r>
          <a:r>
            <a:rPr lang="en-GB" noProof="0" dirty="0">
              <a:latin typeface="Arial" panose="020B0604020202020204" pitchFamily="34" charset="0"/>
              <a:cs typeface="Arial" panose="020B0604020202020204" pitchFamily="34" charset="0"/>
            </a:rPr>
            <a:t>synthesise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information.</a:t>
          </a:r>
        </a:p>
      </dgm:t>
    </dgm:pt>
    <dgm:pt modelId="{B5D067D0-1969-42B0-BB34-417B79646D15}" type="parTrans" cxnId="{54D0AEE6-5C7E-4F57-9FBC-3B092E074B16}">
      <dgm:prSet/>
      <dgm:spPr/>
      <dgm:t>
        <a:bodyPr/>
        <a:lstStyle/>
        <a:p>
          <a:endParaRPr lang="en-US"/>
        </a:p>
      </dgm:t>
    </dgm:pt>
    <dgm:pt modelId="{82D48EF3-F68E-4447-8C0D-F60E63DA1BE9}" type="sibTrans" cxnId="{54D0AEE6-5C7E-4F57-9FBC-3B092E074B16}">
      <dgm:prSet/>
      <dgm:spPr/>
      <dgm:t>
        <a:bodyPr/>
        <a:lstStyle/>
        <a:p>
          <a:endParaRPr lang="en-US"/>
        </a:p>
      </dgm:t>
    </dgm:pt>
    <dgm:pt modelId="{60484618-9315-432B-B0A4-63D3DA9E9A84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Improved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your reading and writing skill /academic literacy, including note taking.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16DE4D-51B1-4ACB-B9A2-A2B0A12D579A}" type="parTrans" cxnId="{EC07488F-0548-4A5F-853A-E44459C97E37}">
      <dgm:prSet/>
      <dgm:spPr/>
      <dgm:t>
        <a:bodyPr/>
        <a:lstStyle/>
        <a:p>
          <a:endParaRPr lang="en-US"/>
        </a:p>
      </dgm:t>
    </dgm:pt>
    <dgm:pt modelId="{BD424411-748C-471C-BB3F-86E4636FAD80}" type="sibTrans" cxnId="{EC07488F-0548-4A5F-853A-E44459C97E37}">
      <dgm:prSet/>
      <dgm:spPr/>
      <dgm:t>
        <a:bodyPr/>
        <a:lstStyle/>
        <a:p>
          <a:endParaRPr lang="en-US"/>
        </a:p>
      </dgm:t>
    </dgm:pt>
    <dgm:pt modelId="{8B7396F4-89ED-43FD-94F7-3F025432AD43}" type="pres">
      <dgm:prSet presAssocID="{A819A227-8E30-4512-BCF5-0F5B712EE1EA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D5D69F1-2959-4CEE-97DC-C4AF8D6C2636}" type="pres">
      <dgm:prSet presAssocID="{A819A227-8E30-4512-BCF5-0F5B712EE1EA}" presName="container" presStyleCnt="0">
        <dgm:presLayoutVars>
          <dgm:dir/>
          <dgm:resizeHandles val="exact"/>
        </dgm:presLayoutVars>
      </dgm:prSet>
      <dgm:spPr/>
    </dgm:pt>
    <dgm:pt modelId="{B9759326-D449-4753-9725-579FC017BAEA}" type="pres">
      <dgm:prSet presAssocID="{D0274562-7D66-4B68-B006-6DDC9C25650C}" presName="compNode" presStyleCnt="0"/>
      <dgm:spPr/>
    </dgm:pt>
    <dgm:pt modelId="{7DA72A6B-577F-42B7-B46F-CC23C7C10130}" type="pres">
      <dgm:prSet presAssocID="{D0274562-7D66-4B68-B006-6DDC9C25650C}" presName="iconBgRect" presStyleLbl="bgShp" presStyleIdx="0" presStyleCnt="4"/>
      <dgm:spPr/>
    </dgm:pt>
    <dgm:pt modelId="{2585711E-646A-4B85-B827-CDBB0D6E33FF}" type="pres">
      <dgm:prSet presAssocID="{D0274562-7D66-4B68-B006-6DDC9C25650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7BB228A-23C8-4031-8257-D3CCA415F42F}" type="pres">
      <dgm:prSet presAssocID="{D0274562-7D66-4B68-B006-6DDC9C25650C}" presName="spaceRect" presStyleCnt="0"/>
      <dgm:spPr/>
    </dgm:pt>
    <dgm:pt modelId="{11C9BF78-BC76-4403-A110-CB0F7E7194AB}" type="pres">
      <dgm:prSet presAssocID="{D0274562-7D66-4B68-B006-6DDC9C25650C}" presName="textRect" presStyleLbl="revTx" presStyleIdx="0" presStyleCnt="4" custScaleX="110932" custScaleY="117459" custLinFactNeighborY="3540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D02612AD-5B78-409A-A89F-49745C59CD43}" type="pres">
      <dgm:prSet presAssocID="{BF8D18F3-0FDE-4421-9FA1-2BAA68622A05}" presName="sibTrans" presStyleLbl="sibTrans2D1" presStyleIdx="0" presStyleCnt="0"/>
      <dgm:spPr/>
      <dgm:t>
        <a:bodyPr/>
        <a:lstStyle/>
        <a:p>
          <a:endParaRPr lang="en-US"/>
        </a:p>
      </dgm:t>
    </dgm:pt>
    <dgm:pt modelId="{C842C933-2A83-4BBE-8774-5A7FC51D7284}" type="pres">
      <dgm:prSet presAssocID="{BD11C38A-9699-474E-9BC5-401A5E5297DA}" presName="compNode" presStyleCnt="0"/>
      <dgm:spPr/>
    </dgm:pt>
    <dgm:pt modelId="{2DAEABF6-5DF6-4980-873E-029E59F603A0}" type="pres">
      <dgm:prSet presAssocID="{BD11C38A-9699-474E-9BC5-401A5E5297DA}" presName="iconBgRect" presStyleLbl="bgShp" presStyleIdx="1" presStyleCnt="4"/>
      <dgm:spPr/>
    </dgm:pt>
    <dgm:pt modelId="{7909D5C3-DC70-498C-A410-95DB023B197B}" type="pres">
      <dgm:prSet presAssocID="{BD11C38A-9699-474E-9BC5-401A5E5297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34AC87E0-5C78-4952-B0D9-52D11F8216EF}" type="pres">
      <dgm:prSet presAssocID="{BD11C38A-9699-474E-9BC5-401A5E5297DA}" presName="spaceRect" presStyleCnt="0"/>
      <dgm:spPr/>
    </dgm:pt>
    <dgm:pt modelId="{D448DA3C-46AF-4BC5-B263-5945E774B86B}" type="pres">
      <dgm:prSet presAssocID="{BD11C38A-9699-474E-9BC5-401A5E5297DA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D80CAA52-5252-4424-8DA4-7D099026C4A8}" type="pres">
      <dgm:prSet presAssocID="{E74FED91-AAAD-4889-B4EA-AA5E69054AE0}" presName="sibTrans" presStyleLbl="sibTrans2D1" presStyleIdx="0" presStyleCnt="0"/>
      <dgm:spPr/>
      <dgm:t>
        <a:bodyPr/>
        <a:lstStyle/>
        <a:p>
          <a:endParaRPr lang="en-US"/>
        </a:p>
      </dgm:t>
    </dgm:pt>
    <dgm:pt modelId="{FD774705-133F-432B-83D5-44F4E0C76E2C}" type="pres">
      <dgm:prSet presAssocID="{8D7D2CCE-ADD5-4B64-82D1-54822BDA3014}" presName="compNode" presStyleCnt="0"/>
      <dgm:spPr/>
    </dgm:pt>
    <dgm:pt modelId="{12727B0A-C67A-4FE7-B0ED-08830CB09925}" type="pres">
      <dgm:prSet presAssocID="{8D7D2CCE-ADD5-4B64-82D1-54822BDA3014}" presName="iconBgRect" presStyleLbl="bgShp" presStyleIdx="2" presStyleCnt="4"/>
      <dgm:spPr/>
    </dgm:pt>
    <dgm:pt modelId="{28423556-4F36-496E-96B0-B4CE898A56B2}" type="pres">
      <dgm:prSet presAssocID="{8D7D2CCE-ADD5-4B64-82D1-54822BDA301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2315E1B2-036D-4A9E-AAB8-C1355BAC9258}" type="pres">
      <dgm:prSet presAssocID="{8D7D2CCE-ADD5-4B64-82D1-54822BDA3014}" presName="spaceRect" presStyleCnt="0"/>
      <dgm:spPr/>
    </dgm:pt>
    <dgm:pt modelId="{20A41467-0368-4E4F-86F9-CB661689D14F}" type="pres">
      <dgm:prSet presAssocID="{8D7D2CCE-ADD5-4B64-82D1-54822BDA3014}" presName="textRect" presStyleLbl="revTx" presStyleIdx="2" presStyleCnt="4" custLinFactNeighborX="-3508" custLinFactNeighborY="-96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FB1E5051-F336-4E8C-9A54-0602C30ADD12}" type="pres">
      <dgm:prSet presAssocID="{82D48EF3-F68E-4447-8C0D-F60E63DA1BE9}" presName="sibTrans" presStyleLbl="sibTrans2D1" presStyleIdx="0" presStyleCnt="0"/>
      <dgm:spPr/>
      <dgm:t>
        <a:bodyPr/>
        <a:lstStyle/>
        <a:p>
          <a:endParaRPr lang="en-US"/>
        </a:p>
      </dgm:t>
    </dgm:pt>
    <dgm:pt modelId="{4B751B3E-921B-45FB-B8DC-9F050988A11C}" type="pres">
      <dgm:prSet presAssocID="{60484618-9315-432B-B0A4-63D3DA9E9A84}" presName="compNode" presStyleCnt="0"/>
      <dgm:spPr/>
    </dgm:pt>
    <dgm:pt modelId="{98F3AE39-07BC-4F3C-9C16-AC818734D1E1}" type="pres">
      <dgm:prSet presAssocID="{60484618-9315-432B-B0A4-63D3DA9E9A84}" presName="iconBgRect" presStyleLbl="bgShp" presStyleIdx="3" presStyleCnt="4" custLinFactNeighborX="12864" custLinFactNeighborY="-3675"/>
      <dgm:spPr/>
    </dgm:pt>
    <dgm:pt modelId="{F0E30CF5-CC8A-43D1-9313-C3BBC9106C04}" type="pres">
      <dgm:prSet presAssocID="{60484618-9315-432B-B0A4-63D3DA9E9A84}" presName="iconRect" presStyleLbl="node1" presStyleIdx="3" presStyleCnt="4" custLinFactNeighborX="22179" custLinFactNeighborY="-633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4BFDD34-9AAC-4CC6-8B4D-90F2EB6BE353}" type="pres">
      <dgm:prSet presAssocID="{60484618-9315-432B-B0A4-63D3DA9E9A84}" presName="spaceRect" presStyleCnt="0"/>
      <dgm:spPr/>
    </dgm:pt>
    <dgm:pt modelId="{26DB67BB-F99B-4323-BA2A-2E023EF24323}" type="pres">
      <dgm:prSet presAssocID="{60484618-9315-432B-B0A4-63D3DA9E9A84}" presName="textRect" presStyleLbl="revTx" presStyleIdx="3" presStyleCnt="4" custScaleX="87154" custScaleY="10113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6242CC5-EE83-49F4-AD26-60C31058EEB3}" srcId="{A819A227-8E30-4512-BCF5-0F5B712EE1EA}" destId="{BD11C38A-9699-474E-9BC5-401A5E5297DA}" srcOrd="1" destOrd="0" parTransId="{AE3710C7-1136-4A91-8B18-D1841291114E}" sibTransId="{E74FED91-AAAD-4889-B4EA-AA5E69054AE0}"/>
    <dgm:cxn modelId="{9A214C5E-A5DE-41A4-BC77-DF04417FF10A}" type="presOf" srcId="{BD11C38A-9699-474E-9BC5-401A5E5297DA}" destId="{D448DA3C-46AF-4BC5-B263-5945E774B86B}" srcOrd="0" destOrd="0" presId="urn:microsoft.com/office/officeart/2018/2/layout/IconCircleList"/>
    <dgm:cxn modelId="{06BAC8B6-930F-4AE2-9599-F118B15C8CE5}" type="presOf" srcId="{BF8D18F3-0FDE-4421-9FA1-2BAA68622A05}" destId="{D02612AD-5B78-409A-A89F-49745C59CD43}" srcOrd="0" destOrd="0" presId="urn:microsoft.com/office/officeart/2018/2/layout/IconCircleList"/>
    <dgm:cxn modelId="{A110956C-CCA0-4D71-BF55-2B88A1ED7DDE}" type="presOf" srcId="{82D48EF3-F68E-4447-8C0D-F60E63DA1BE9}" destId="{FB1E5051-F336-4E8C-9A54-0602C30ADD12}" srcOrd="0" destOrd="0" presId="urn:microsoft.com/office/officeart/2018/2/layout/IconCircleList"/>
    <dgm:cxn modelId="{66B8B3BB-16C2-4C7B-8B34-80149B136B7C}" type="presOf" srcId="{D0274562-7D66-4B68-B006-6DDC9C25650C}" destId="{11C9BF78-BC76-4403-A110-CB0F7E7194AB}" srcOrd="0" destOrd="0" presId="urn:microsoft.com/office/officeart/2018/2/layout/IconCircleList"/>
    <dgm:cxn modelId="{D9E9D22B-9392-4089-836F-932CD26C7820}" type="presOf" srcId="{E74FED91-AAAD-4889-B4EA-AA5E69054AE0}" destId="{D80CAA52-5252-4424-8DA4-7D099026C4A8}" srcOrd="0" destOrd="0" presId="urn:microsoft.com/office/officeart/2018/2/layout/IconCircleList"/>
    <dgm:cxn modelId="{EC07488F-0548-4A5F-853A-E44459C97E37}" srcId="{A819A227-8E30-4512-BCF5-0F5B712EE1EA}" destId="{60484618-9315-432B-B0A4-63D3DA9E9A84}" srcOrd="3" destOrd="0" parTransId="{0316DE4D-51B1-4ACB-B9A2-A2B0A12D579A}" sibTransId="{BD424411-748C-471C-BB3F-86E4636FAD80}"/>
    <dgm:cxn modelId="{CB1B92FC-3AD9-4C2F-877D-B55C98369C23}" srcId="{A819A227-8E30-4512-BCF5-0F5B712EE1EA}" destId="{D0274562-7D66-4B68-B006-6DDC9C25650C}" srcOrd="0" destOrd="0" parTransId="{5E1EEB2A-FBBB-4B6B-B282-7CD69418D8A5}" sibTransId="{BF8D18F3-0FDE-4421-9FA1-2BAA68622A05}"/>
    <dgm:cxn modelId="{C4B876F4-2BAD-477F-8A6F-70CCAEAAB30C}" type="presOf" srcId="{8D7D2CCE-ADD5-4B64-82D1-54822BDA3014}" destId="{20A41467-0368-4E4F-86F9-CB661689D14F}" srcOrd="0" destOrd="0" presId="urn:microsoft.com/office/officeart/2018/2/layout/IconCircleList"/>
    <dgm:cxn modelId="{49FEBCF0-735E-4AD6-BC75-03AF01FEE39B}" type="presOf" srcId="{60484618-9315-432B-B0A4-63D3DA9E9A84}" destId="{26DB67BB-F99B-4323-BA2A-2E023EF24323}" srcOrd="0" destOrd="0" presId="urn:microsoft.com/office/officeart/2018/2/layout/IconCircleList"/>
    <dgm:cxn modelId="{54D0AEE6-5C7E-4F57-9FBC-3B092E074B16}" srcId="{A819A227-8E30-4512-BCF5-0F5B712EE1EA}" destId="{8D7D2CCE-ADD5-4B64-82D1-54822BDA3014}" srcOrd="2" destOrd="0" parTransId="{B5D067D0-1969-42B0-BB34-417B79646D15}" sibTransId="{82D48EF3-F68E-4447-8C0D-F60E63DA1BE9}"/>
    <dgm:cxn modelId="{BA38C496-0011-4B29-A518-71613F85BD0C}" type="presOf" srcId="{A819A227-8E30-4512-BCF5-0F5B712EE1EA}" destId="{8B7396F4-89ED-43FD-94F7-3F025432AD43}" srcOrd="0" destOrd="0" presId="urn:microsoft.com/office/officeart/2018/2/layout/IconCircleList"/>
    <dgm:cxn modelId="{346ED5A0-6271-4082-914F-00DD7B4ADCBF}" type="presParOf" srcId="{8B7396F4-89ED-43FD-94F7-3F025432AD43}" destId="{6D5D69F1-2959-4CEE-97DC-C4AF8D6C2636}" srcOrd="0" destOrd="0" presId="urn:microsoft.com/office/officeart/2018/2/layout/IconCircleList"/>
    <dgm:cxn modelId="{6798502E-7A87-493B-8098-48B1D61B7B92}" type="presParOf" srcId="{6D5D69F1-2959-4CEE-97DC-C4AF8D6C2636}" destId="{B9759326-D449-4753-9725-579FC017BAEA}" srcOrd="0" destOrd="0" presId="urn:microsoft.com/office/officeart/2018/2/layout/IconCircleList"/>
    <dgm:cxn modelId="{EF29A6D5-13D6-4845-ABD2-A47E06B05E80}" type="presParOf" srcId="{B9759326-D449-4753-9725-579FC017BAEA}" destId="{7DA72A6B-577F-42B7-B46F-CC23C7C10130}" srcOrd="0" destOrd="0" presId="urn:microsoft.com/office/officeart/2018/2/layout/IconCircleList"/>
    <dgm:cxn modelId="{2EFA1EEF-83D4-4A46-8B45-562489F61267}" type="presParOf" srcId="{B9759326-D449-4753-9725-579FC017BAEA}" destId="{2585711E-646A-4B85-B827-CDBB0D6E33FF}" srcOrd="1" destOrd="0" presId="urn:microsoft.com/office/officeart/2018/2/layout/IconCircleList"/>
    <dgm:cxn modelId="{30B74C6C-3245-4572-A59E-75EE4CB190C7}" type="presParOf" srcId="{B9759326-D449-4753-9725-579FC017BAEA}" destId="{E7BB228A-23C8-4031-8257-D3CCA415F42F}" srcOrd="2" destOrd="0" presId="urn:microsoft.com/office/officeart/2018/2/layout/IconCircleList"/>
    <dgm:cxn modelId="{3F375CCD-A804-49C2-81F2-073B63F1B7D2}" type="presParOf" srcId="{B9759326-D449-4753-9725-579FC017BAEA}" destId="{11C9BF78-BC76-4403-A110-CB0F7E7194AB}" srcOrd="3" destOrd="0" presId="urn:microsoft.com/office/officeart/2018/2/layout/IconCircleList"/>
    <dgm:cxn modelId="{BB104FC5-617B-46BE-82F2-8E5925F4038A}" type="presParOf" srcId="{6D5D69F1-2959-4CEE-97DC-C4AF8D6C2636}" destId="{D02612AD-5B78-409A-A89F-49745C59CD43}" srcOrd="1" destOrd="0" presId="urn:microsoft.com/office/officeart/2018/2/layout/IconCircleList"/>
    <dgm:cxn modelId="{F4E6AEBB-9A52-4E27-806C-7A10165ACE81}" type="presParOf" srcId="{6D5D69F1-2959-4CEE-97DC-C4AF8D6C2636}" destId="{C842C933-2A83-4BBE-8774-5A7FC51D7284}" srcOrd="2" destOrd="0" presId="urn:microsoft.com/office/officeart/2018/2/layout/IconCircleList"/>
    <dgm:cxn modelId="{DE12238A-4510-49DD-A771-63F83000E5EE}" type="presParOf" srcId="{C842C933-2A83-4BBE-8774-5A7FC51D7284}" destId="{2DAEABF6-5DF6-4980-873E-029E59F603A0}" srcOrd="0" destOrd="0" presId="urn:microsoft.com/office/officeart/2018/2/layout/IconCircleList"/>
    <dgm:cxn modelId="{8BE1F1DF-7169-48FA-B284-BDD0B54AC6F6}" type="presParOf" srcId="{C842C933-2A83-4BBE-8774-5A7FC51D7284}" destId="{7909D5C3-DC70-498C-A410-95DB023B197B}" srcOrd="1" destOrd="0" presId="urn:microsoft.com/office/officeart/2018/2/layout/IconCircleList"/>
    <dgm:cxn modelId="{8FB8AE44-97A6-485C-9A0B-270A812883CD}" type="presParOf" srcId="{C842C933-2A83-4BBE-8774-5A7FC51D7284}" destId="{34AC87E0-5C78-4952-B0D9-52D11F8216EF}" srcOrd="2" destOrd="0" presId="urn:microsoft.com/office/officeart/2018/2/layout/IconCircleList"/>
    <dgm:cxn modelId="{B68EDEB1-3851-4AC0-860A-9D84D88FD621}" type="presParOf" srcId="{C842C933-2A83-4BBE-8774-5A7FC51D7284}" destId="{D448DA3C-46AF-4BC5-B263-5945E774B86B}" srcOrd="3" destOrd="0" presId="urn:microsoft.com/office/officeart/2018/2/layout/IconCircleList"/>
    <dgm:cxn modelId="{83BF55E5-EC55-479D-A2E7-D2FB4EE035A8}" type="presParOf" srcId="{6D5D69F1-2959-4CEE-97DC-C4AF8D6C2636}" destId="{D80CAA52-5252-4424-8DA4-7D099026C4A8}" srcOrd="3" destOrd="0" presId="urn:microsoft.com/office/officeart/2018/2/layout/IconCircleList"/>
    <dgm:cxn modelId="{95B2BA2F-BEF8-43F8-934E-99EAB83D40F0}" type="presParOf" srcId="{6D5D69F1-2959-4CEE-97DC-C4AF8D6C2636}" destId="{FD774705-133F-432B-83D5-44F4E0C76E2C}" srcOrd="4" destOrd="0" presId="urn:microsoft.com/office/officeart/2018/2/layout/IconCircleList"/>
    <dgm:cxn modelId="{113C433D-BDBB-4EED-8298-1E1362B63900}" type="presParOf" srcId="{FD774705-133F-432B-83D5-44F4E0C76E2C}" destId="{12727B0A-C67A-4FE7-B0ED-08830CB09925}" srcOrd="0" destOrd="0" presId="urn:microsoft.com/office/officeart/2018/2/layout/IconCircleList"/>
    <dgm:cxn modelId="{23B7C0B7-7EA6-4D50-A020-7E290873A3CB}" type="presParOf" srcId="{FD774705-133F-432B-83D5-44F4E0C76E2C}" destId="{28423556-4F36-496E-96B0-B4CE898A56B2}" srcOrd="1" destOrd="0" presId="urn:microsoft.com/office/officeart/2018/2/layout/IconCircleList"/>
    <dgm:cxn modelId="{57D699B1-C51A-4F6D-A1AD-869A448132C5}" type="presParOf" srcId="{FD774705-133F-432B-83D5-44F4E0C76E2C}" destId="{2315E1B2-036D-4A9E-AAB8-C1355BAC9258}" srcOrd="2" destOrd="0" presId="urn:microsoft.com/office/officeart/2018/2/layout/IconCircleList"/>
    <dgm:cxn modelId="{C9EAAC05-8987-4800-A3BE-CC1C874EE95D}" type="presParOf" srcId="{FD774705-133F-432B-83D5-44F4E0C76E2C}" destId="{20A41467-0368-4E4F-86F9-CB661689D14F}" srcOrd="3" destOrd="0" presId="urn:microsoft.com/office/officeart/2018/2/layout/IconCircleList"/>
    <dgm:cxn modelId="{0BEB65B8-B247-4DDA-8B76-EA617600CB5E}" type="presParOf" srcId="{6D5D69F1-2959-4CEE-97DC-C4AF8D6C2636}" destId="{FB1E5051-F336-4E8C-9A54-0602C30ADD12}" srcOrd="5" destOrd="0" presId="urn:microsoft.com/office/officeart/2018/2/layout/IconCircleList"/>
    <dgm:cxn modelId="{0A574D51-99F0-4D72-A17A-A146F9E4A849}" type="presParOf" srcId="{6D5D69F1-2959-4CEE-97DC-C4AF8D6C2636}" destId="{4B751B3E-921B-45FB-B8DC-9F050988A11C}" srcOrd="6" destOrd="0" presId="urn:microsoft.com/office/officeart/2018/2/layout/IconCircleList"/>
    <dgm:cxn modelId="{F63C980F-9AF9-47C8-9EB0-92A39CD60356}" type="presParOf" srcId="{4B751B3E-921B-45FB-B8DC-9F050988A11C}" destId="{98F3AE39-07BC-4F3C-9C16-AC818734D1E1}" srcOrd="0" destOrd="0" presId="urn:microsoft.com/office/officeart/2018/2/layout/IconCircleList"/>
    <dgm:cxn modelId="{CFC1318E-73A5-4CC1-9D17-A81B9D0DA9FF}" type="presParOf" srcId="{4B751B3E-921B-45FB-B8DC-9F050988A11C}" destId="{F0E30CF5-CC8A-43D1-9313-C3BBC9106C04}" srcOrd="1" destOrd="0" presId="urn:microsoft.com/office/officeart/2018/2/layout/IconCircleList"/>
    <dgm:cxn modelId="{CD2B30C4-168F-4773-8852-E007AD840F98}" type="presParOf" srcId="{4B751B3E-921B-45FB-B8DC-9F050988A11C}" destId="{54BFDD34-9AAC-4CC6-8B4D-90F2EB6BE353}" srcOrd="2" destOrd="0" presId="urn:microsoft.com/office/officeart/2018/2/layout/IconCircleList"/>
    <dgm:cxn modelId="{139466C8-5CF6-4362-A1CB-3DCFF2DF16CC}" type="presParOf" srcId="{4B751B3E-921B-45FB-B8DC-9F050988A11C}" destId="{26DB67BB-F99B-4323-BA2A-2E023EF2432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A72A6B-577F-42B7-B46F-CC23C7C10130}">
      <dsp:nvSpPr>
        <dsp:cNvPr id="0" name=""/>
        <dsp:cNvSpPr/>
      </dsp:nvSpPr>
      <dsp:spPr>
        <a:xfrm>
          <a:off x="44826" y="245629"/>
          <a:ext cx="1292431" cy="129243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85711E-646A-4B85-B827-CDBB0D6E33FF}">
      <dsp:nvSpPr>
        <dsp:cNvPr id="0" name=""/>
        <dsp:cNvSpPr/>
      </dsp:nvSpPr>
      <dsp:spPr>
        <a:xfrm>
          <a:off x="316236" y="517040"/>
          <a:ext cx="749610" cy="7496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9BF78-BC76-4403-A110-CB0F7E7194AB}">
      <dsp:nvSpPr>
        <dsp:cNvPr id="0" name=""/>
        <dsp:cNvSpPr/>
      </dsp:nvSpPr>
      <dsp:spPr>
        <a:xfrm>
          <a:off x="1447688" y="178559"/>
          <a:ext cx="3379482" cy="1518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Present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 materials that evidence your thoughts and ideas, so when lecturers read your work it is clear that those </a:t>
          </a: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thoughts and ideas are your own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47688" y="178559"/>
        <a:ext cx="3379482" cy="1518076"/>
      </dsp:txXfrm>
    </dsp:sp>
    <dsp:sp modelId="{2DAEABF6-5DF6-4980-873E-029E59F603A0}">
      <dsp:nvSpPr>
        <dsp:cNvPr id="0" name=""/>
        <dsp:cNvSpPr/>
      </dsp:nvSpPr>
      <dsp:spPr>
        <a:xfrm>
          <a:off x="5357991" y="245629"/>
          <a:ext cx="1292431" cy="129243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09D5C3-DC70-498C-A410-95DB023B197B}">
      <dsp:nvSpPr>
        <dsp:cNvPr id="0" name=""/>
        <dsp:cNvSpPr/>
      </dsp:nvSpPr>
      <dsp:spPr>
        <a:xfrm>
          <a:off x="5629401" y="517040"/>
          <a:ext cx="749610" cy="7496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48DA3C-46AF-4BC5-B263-5945E774B86B}">
      <dsp:nvSpPr>
        <dsp:cNvPr id="0" name=""/>
        <dsp:cNvSpPr/>
      </dsp:nvSpPr>
      <dsp:spPr>
        <a:xfrm>
          <a:off x="6927372" y="245629"/>
          <a:ext cx="3046445" cy="12924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Show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 that you can tell apart your own thoughts from those of others –  </a:t>
          </a: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thoughts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originate with you.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27372" y="245629"/>
        <a:ext cx="3046445" cy="1292431"/>
      </dsp:txXfrm>
    </dsp:sp>
    <dsp:sp modelId="{12727B0A-C67A-4FE7-B0ED-08830CB09925}">
      <dsp:nvSpPr>
        <dsp:cNvPr id="0" name=""/>
        <dsp:cNvSpPr/>
      </dsp:nvSpPr>
      <dsp:spPr>
        <a:xfrm>
          <a:off x="44826" y="2291281"/>
          <a:ext cx="1292431" cy="129243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23556-4F36-496E-96B0-B4CE898A56B2}">
      <dsp:nvSpPr>
        <dsp:cNvPr id="0" name=""/>
        <dsp:cNvSpPr/>
      </dsp:nvSpPr>
      <dsp:spPr>
        <a:xfrm>
          <a:off x="316236" y="2562692"/>
          <a:ext cx="749610" cy="7496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A41467-0368-4E4F-86F9-CB661689D14F}">
      <dsp:nvSpPr>
        <dsp:cNvPr id="0" name=""/>
        <dsp:cNvSpPr/>
      </dsp:nvSpPr>
      <dsp:spPr>
        <a:xfrm>
          <a:off x="1507338" y="2278809"/>
          <a:ext cx="3046445" cy="12924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dirty="0">
              <a:latin typeface="Arial" panose="020B0604020202020204" pitchFamily="34" charset="0"/>
              <a:cs typeface="Arial" panose="020B0604020202020204" pitchFamily="34" charset="0"/>
            </a:rPr>
            <a:t>Demonstrate</a:t>
          </a: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 you can paraphrase and </a:t>
          </a:r>
          <a:r>
            <a:rPr lang="en-GB" sz="1900" kern="1200" noProof="0" dirty="0">
              <a:latin typeface="Arial" panose="020B0604020202020204" pitchFamily="34" charset="0"/>
              <a:cs typeface="Arial" panose="020B0604020202020204" pitchFamily="34" charset="0"/>
            </a:rPr>
            <a:t>synthesise</a:t>
          </a: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 information. </a:t>
          </a:r>
        </a:p>
      </dsp:txBody>
      <dsp:txXfrm>
        <a:off x="1507338" y="2278809"/>
        <a:ext cx="3046445" cy="1292431"/>
      </dsp:txXfrm>
    </dsp:sp>
    <dsp:sp modelId="{98F3AE39-07BC-4F3C-9C16-AC818734D1E1}">
      <dsp:nvSpPr>
        <dsp:cNvPr id="0" name=""/>
        <dsp:cNvSpPr/>
      </dsp:nvSpPr>
      <dsp:spPr>
        <a:xfrm>
          <a:off x="5357731" y="2243784"/>
          <a:ext cx="1292431" cy="129243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E30CF5-CC8A-43D1-9313-C3BBC9106C04}">
      <dsp:nvSpPr>
        <dsp:cNvPr id="0" name=""/>
        <dsp:cNvSpPr/>
      </dsp:nvSpPr>
      <dsp:spPr>
        <a:xfrm>
          <a:off x="5629139" y="2515189"/>
          <a:ext cx="749610" cy="7496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DB67BB-F99B-4323-BA2A-2E023EF24323}">
      <dsp:nvSpPr>
        <dsp:cNvPr id="0" name=""/>
        <dsp:cNvSpPr/>
      </dsp:nvSpPr>
      <dsp:spPr>
        <a:xfrm>
          <a:off x="6956526" y="2283940"/>
          <a:ext cx="2655098" cy="1307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Improve 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your reading and writing skill /academic literacy, including note taking.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56526" y="2283940"/>
        <a:ext cx="2655098" cy="13071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480343-E5EA-41D7-BCB8-41285129531C}">
      <dsp:nvSpPr>
        <dsp:cNvPr id="0" name=""/>
        <dsp:cNvSpPr/>
      </dsp:nvSpPr>
      <dsp:spPr>
        <a:xfrm>
          <a:off x="4485235" y="162806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45F14C-8310-431E-9E72-10515C927E51}">
      <dsp:nvSpPr>
        <dsp:cNvPr id="0" name=""/>
        <dsp:cNvSpPr/>
      </dsp:nvSpPr>
      <dsp:spPr>
        <a:xfrm>
          <a:off x="3081234" y="1807255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3600" kern="1200" dirty="0"/>
            <a:t>Confirm</a:t>
          </a:r>
        </a:p>
      </dsp:txBody>
      <dsp:txXfrm>
        <a:off x="3081234" y="1807255"/>
        <a:ext cx="4320000" cy="648000"/>
      </dsp:txXfrm>
    </dsp:sp>
    <dsp:sp modelId="{9480AE48-1C6A-44DC-AC53-DEE4C95A4BF5}">
      <dsp:nvSpPr>
        <dsp:cNvPr id="0" name=""/>
        <dsp:cNvSpPr/>
      </dsp:nvSpPr>
      <dsp:spPr>
        <a:xfrm>
          <a:off x="3056524" y="2500535"/>
          <a:ext cx="4320000" cy="7261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Confirm that you understand other authors work and show respect to their work – reference correctly.  </a:t>
          </a:r>
          <a:endParaRPr lang="en-US" sz="1800" kern="1200" dirty="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56524" y="2500535"/>
        <a:ext cx="4320000" cy="72614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1FFF72-1B9A-4ECE-8399-B3AF11F3BBE3}">
      <dsp:nvSpPr>
        <dsp:cNvPr id="0" name=""/>
        <dsp:cNvSpPr/>
      </dsp:nvSpPr>
      <dsp:spPr>
        <a:xfrm>
          <a:off x="0" y="0"/>
          <a:ext cx="8161017" cy="129369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Practice vocabulary skills: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Read the passage: What is a project?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891" y="37891"/>
        <a:ext cx="6823880" cy="1217915"/>
      </dsp:txXfrm>
    </dsp:sp>
    <dsp:sp modelId="{E0F72D14-FAEE-43E6-8171-D8F3917D5097}">
      <dsp:nvSpPr>
        <dsp:cNvPr id="0" name=""/>
        <dsp:cNvSpPr/>
      </dsp:nvSpPr>
      <dsp:spPr>
        <a:xfrm>
          <a:off x="1440179" y="1581185"/>
          <a:ext cx="8161017" cy="1293697"/>
        </a:xfrm>
        <a:prstGeom prst="roundRect">
          <a:avLst>
            <a:gd name="adj" fmla="val 10000"/>
          </a:avLst>
        </a:prstGeom>
        <a:solidFill>
          <a:schemeClr val="accent5">
            <a:hueOff val="993165"/>
            <a:satOff val="576"/>
            <a:lumOff val="568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Make a note of anything you do not understand. For example; main ideas, supporting ideas, and meaning of words.</a:t>
          </a:r>
        </a:p>
      </dsp:txBody>
      <dsp:txXfrm>
        <a:off x="1478070" y="1619076"/>
        <a:ext cx="5804152" cy="1217915"/>
      </dsp:txXfrm>
    </dsp:sp>
    <dsp:sp modelId="{CF7FC8D9-C787-4836-83C9-DEFE8D272374}">
      <dsp:nvSpPr>
        <dsp:cNvPr id="0" name=""/>
        <dsp:cNvSpPr/>
      </dsp:nvSpPr>
      <dsp:spPr>
        <a:xfrm>
          <a:off x="7320114" y="1016989"/>
          <a:ext cx="840903" cy="84090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600" kern="1200" dirty="0"/>
        </a:p>
      </dsp:txBody>
      <dsp:txXfrm>
        <a:off x="7509317" y="1016989"/>
        <a:ext cx="462497" cy="6327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C9EA22-3E46-4689-A2B2-96C5C3269B20}">
      <dsp:nvSpPr>
        <dsp:cNvPr id="0" name=""/>
        <dsp:cNvSpPr/>
      </dsp:nvSpPr>
      <dsp:spPr>
        <a:xfrm>
          <a:off x="0" y="0"/>
          <a:ext cx="4481533" cy="178162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Show that you can tell apart your own thoughts from those of others…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182" y="52182"/>
        <a:ext cx="2640088" cy="1677257"/>
      </dsp:txXfrm>
    </dsp:sp>
    <dsp:sp modelId="{CB3DCDD5-D89F-4016-8AAB-21E78B80DD58}">
      <dsp:nvSpPr>
        <dsp:cNvPr id="0" name=""/>
        <dsp:cNvSpPr/>
      </dsp:nvSpPr>
      <dsp:spPr>
        <a:xfrm>
          <a:off x="790858" y="2177536"/>
          <a:ext cx="4481533" cy="178162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Read the statement: “Number of empty shops in Britain hits four-year high”.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43040" y="2229718"/>
        <a:ext cx="2428256" cy="1677257"/>
      </dsp:txXfrm>
    </dsp:sp>
    <dsp:sp modelId="{DFFB0909-B301-42A7-AC91-BBDD755987DC}">
      <dsp:nvSpPr>
        <dsp:cNvPr id="0" name=""/>
        <dsp:cNvSpPr/>
      </dsp:nvSpPr>
      <dsp:spPr>
        <a:xfrm>
          <a:off x="3323479" y="1400552"/>
          <a:ext cx="1158053" cy="115805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600" kern="1200" dirty="0"/>
        </a:p>
      </dsp:txBody>
      <dsp:txXfrm>
        <a:off x="3584041" y="1400552"/>
        <a:ext cx="636929" cy="8714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BA762D-F2F2-4653-94B7-EA96042FB4B9}">
      <dsp:nvSpPr>
        <dsp:cNvPr id="0" name=""/>
        <dsp:cNvSpPr/>
      </dsp:nvSpPr>
      <dsp:spPr>
        <a:xfrm>
          <a:off x="0" y="0"/>
          <a:ext cx="5027077" cy="2361895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Show that you can tell apart your own thoughts from those of others…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178" y="69178"/>
        <a:ext cx="2585873" cy="2223539"/>
      </dsp:txXfrm>
    </dsp:sp>
    <dsp:sp modelId="{2AF0B9FE-9328-454A-8AF4-454348F93670}">
      <dsp:nvSpPr>
        <dsp:cNvPr id="0" name=""/>
        <dsp:cNvSpPr/>
      </dsp:nvSpPr>
      <dsp:spPr>
        <a:xfrm>
          <a:off x="887131" y="2886761"/>
          <a:ext cx="5027077" cy="2361895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Read the statement: “Goldsmiths University bans sale of beef as part of steps to save the planet”.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56309" y="2955939"/>
        <a:ext cx="2466358" cy="2223539"/>
      </dsp:txXfrm>
    </dsp:sp>
    <dsp:sp modelId="{EC6CABAF-CAC9-4BFA-A1E7-DD844D5AAE70}">
      <dsp:nvSpPr>
        <dsp:cNvPr id="0" name=""/>
        <dsp:cNvSpPr/>
      </dsp:nvSpPr>
      <dsp:spPr>
        <a:xfrm>
          <a:off x="3491845" y="1856712"/>
          <a:ext cx="1535232" cy="153523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600" kern="1200" dirty="0"/>
        </a:p>
      </dsp:txBody>
      <dsp:txXfrm>
        <a:off x="3837272" y="1856712"/>
        <a:ext cx="844378" cy="11552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149E59-EEDA-4A49-952E-35A347F2091D}">
      <dsp:nvSpPr>
        <dsp:cNvPr id="0" name=""/>
        <dsp:cNvSpPr/>
      </dsp:nvSpPr>
      <dsp:spPr>
        <a:xfrm>
          <a:off x="0" y="4047761"/>
          <a:ext cx="1478552" cy="1200681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155" tIns="163576" rIns="105155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/>
            <a:t>Remember</a:t>
          </a:r>
        </a:p>
      </dsp:txBody>
      <dsp:txXfrm>
        <a:off x="0" y="4047761"/>
        <a:ext cx="1478552" cy="1200681"/>
      </dsp:txXfrm>
    </dsp:sp>
    <dsp:sp modelId="{64DF051E-6FF3-435B-BC8D-95B3200B0B68}">
      <dsp:nvSpPr>
        <dsp:cNvPr id="0" name=""/>
        <dsp:cNvSpPr/>
      </dsp:nvSpPr>
      <dsp:spPr>
        <a:xfrm>
          <a:off x="1478552" y="4047761"/>
          <a:ext cx="4435656" cy="120068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976" tIns="228600" rIns="89976" bIns="22860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You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are practicing paraphrasing – your choice of words to explore the passage</a:t>
          </a:r>
          <a:r>
            <a:rPr lang="en-US" sz="1900" kern="1200" dirty="0"/>
            <a:t>.</a:t>
          </a:r>
        </a:p>
      </dsp:txBody>
      <dsp:txXfrm>
        <a:off x="1478552" y="4047761"/>
        <a:ext cx="4435656" cy="1200681"/>
      </dsp:txXfrm>
    </dsp:sp>
    <dsp:sp modelId="{5D154410-17FD-4296-B506-42312C413114}">
      <dsp:nvSpPr>
        <dsp:cNvPr id="0" name=""/>
        <dsp:cNvSpPr/>
      </dsp:nvSpPr>
      <dsp:spPr>
        <a:xfrm rot="10800000">
          <a:off x="23837" y="1906670"/>
          <a:ext cx="1478552" cy="223691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blipFill rotWithShape="0">
          <a:blip xmlns:r="http://schemas.openxmlformats.org/officeDocument/2006/relationships" r:embed="rId1">
            <a:duotone>
              <a:schemeClr val="accent2">
                <a:hueOff val="1681577"/>
                <a:satOff val="-1786"/>
                <a:lumOff val="1372"/>
                <a:alphaOff val="0"/>
                <a:shade val="74000"/>
                <a:satMod val="130000"/>
                <a:lumMod val="90000"/>
              </a:schemeClr>
              <a:schemeClr val="accent2">
                <a:hueOff val="1681577"/>
                <a:satOff val="-1786"/>
                <a:lumOff val="137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1681577"/>
              <a:satOff val="-1786"/>
              <a:lumOff val="1372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155" tIns="163576" rIns="105155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/>
            <a:t>Remember</a:t>
          </a:r>
        </a:p>
      </dsp:txBody>
      <dsp:txXfrm rot="-10800000">
        <a:off x="23837" y="1906670"/>
        <a:ext cx="1478552" cy="1453997"/>
      </dsp:txXfrm>
    </dsp:sp>
    <dsp:sp modelId="{A40BC561-A57C-4592-A8A5-B7786879DC24}">
      <dsp:nvSpPr>
        <dsp:cNvPr id="0" name=""/>
        <dsp:cNvSpPr/>
      </dsp:nvSpPr>
      <dsp:spPr>
        <a:xfrm>
          <a:off x="1491692" y="1882205"/>
          <a:ext cx="4418135" cy="1483885"/>
        </a:xfrm>
        <a:prstGeom prst="rect">
          <a:avLst/>
        </a:prstGeom>
        <a:solidFill>
          <a:schemeClr val="accent2">
            <a:tint val="40000"/>
            <a:alpha val="90000"/>
            <a:hueOff val="2091735"/>
            <a:satOff val="714"/>
            <a:lumOff val="22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2091735"/>
              <a:satOff val="714"/>
              <a:lumOff val="22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976" tIns="228600" rIns="89976" bIns="22860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Write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 your own </a:t>
          </a: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words,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which means you should be encouraged to change the words in the passage to your choice of alternative </a:t>
          </a: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words,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while keeping the overall meaning of the passage intact.</a:t>
          </a:r>
        </a:p>
      </dsp:txBody>
      <dsp:txXfrm>
        <a:off x="1491692" y="1882205"/>
        <a:ext cx="4418135" cy="1483885"/>
      </dsp:txXfrm>
    </dsp:sp>
    <dsp:sp modelId="{E5008B51-EC41-4E38-941D-CDC97302FB0E}">
      <dsp:nvSpPr>
        <dsp:cNvPr id="0" name=""/>
        <dsp:cNvSpPr/>
      </dsp:nvSpPr>
      <dsp:spPr>
        <a:xfrm rot="10800000">
          <a:off x="0" y="214"/>
          <a:ext cx="1478552" cy="184664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blipFill rotWithShape="0">
          <a:blip xmlns:r="http://schemas.openxmlformats.org/officeDocument/2006/relationships" r:embed="rId1">
            <a:duotone>
              <a:schemeClr val="accent2">
                <a:hueOff val="3363155"/>
                <a:satOff val="-3572"/>
                <a:lumOff val="2745"/>
                <a:alphaOff val="0"/>
                <a:shade val="74000"/>
                <a:satMod val="130000"/>
                <a:lumMod val="90000"/>
              </a:schemeClr>
              <a:schemeClr val="accent2">
                <a:hueOff val="3363155"/>
                <a:satOff val="-3572"/>
                <a:lumOff val="274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3363155"/>
              <a:satOff val="-3572"/>
              <a:lumOff val="2745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155" tIns="163576" rIns="105155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/>
            <a:t>Task</a:t>
          </a:r>
        </a:p>
      </dsp:txBody>
      <dsp:txXfrm rot="-10800000">
        <a:off x="0" y="214"/>
        <a:ext cx="1478552" cy="1200321"/>
      </dsp:txXfrm>
    </dsp:sp>
    <dsp:sp modelId="{52F59304-A556-409B-B77E-EB8943E18FD5}">
      <dsp:nvSpPr>
        <dsp:cNvPr id="0" name=""/>
        <dsp:cNvSpPr/>
      </dsp:nvSpPr>
      <dsp:spPr>
        <a:xfrm>
          <a:off x="1478552" y="214"/>
          <a:ext cx="4435656" cy="1200321"/>
        </a:xfrm>
        <a:prstGeom prst="rect">
          <a:avLst/>
        </a:prstGeom>
        <a:solidFill>
          <a:schemeClr val="accent2">
            <a:tint val="40000"/>
            <a:alpha val="90000"/>
            <a:hueOff val="4183470"/>
            <a:satOff val="1428"/>
            <a:lumOff val="439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4183470"/>
              <a:satOff val="1428"/>
              <a:lumOff val="43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976" tIns="228600" rIns="89976" bIns="22860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Read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and then re-write the passage: Greenpeace: How government should address the climate emergency.</a:t>
          </a:r>
        </a:p>
      </dsp:txBody>
      <dsp:txXfrm>
        <a:off x="1478552" y="214"/>
        <a:ext cx="4435656" cy="120032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AAA5E3-2B6F-4132-8BF6-96507C86CD96}">
      <dsp:nvSpPr>
        <dsp:cNvPr id="0" name=""/>
        <dsp:cNvSpPr/>
      </dsp:nvSpPr>
      <dsp:spPr>
        <a:xfrm>
          <a:off x="0" y="895653"/>
          <a:ext cx="5914209" cy="1635075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Advance your note taking skills – know what to pin point in the presenters delivery that requires you to take note for further reading.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9818" y="975471"/>
        <a:ext cx="5754573" cy="1475439"/>
      </dsp:txXfrm>
    </dsp:sp>
    <dsp:sp modelId="{F1E0EB04-658A-4169-B45A-4463E30E6BA7}">
      <dsp:nvSpPr>
        <dsp:cNvPr id="0" name=""/>
        <dsp:cNvSpPr/>
      </dsp:nvSpPr>
      <dsp:spPr>
        <a:xfrm>
          <a:off x="0" y="2717928"/>
          <a:ext cx="5914209" cy="1635075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2">
                <a:hueOff val="3363155"/>
                <a:satOff val="-3572"/>
                <a:lumOff val="2745"/>
                <a:alphaOff val="0"/>
                <a:shade val="74000"/>
                <a:satMod val="130000"/>
                <a:lumMod val="90000"/>
              </a:schemeClr>
              <a:schemeClr val="accent2">
                <a:hueOff val="3363155"/>
                <a:satOff val="-3572"/>
                <a:lumOff val="274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Task: Listen to the following story - taking notes of what you consider to be key points.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9818" y="2797746"/>
        <a:ext cx="5754573" cy="147543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A72A6B-577F-42B7-B46F-CC23C7C10130}">
      <dsp:nvSpPr>
        <dsp:cNvPr id="0" name=""/>
        <dsp:cNvSpPr/>
      </dsp:nvSpPr>
      <dsp:spPr>
        <a:xfrm>
          <a:off x="44826" y="245629"/>
          <a:ext cx="1292431" cy="129243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85711E-646A-4B85-B827-CDBB0D6E33FF}">
      <dsp:nvSpPr>
        <dsp:cNvPr id="0" name=""/>
        <dsp:cNvSpPr/>
      </dsp:nvSpPr>
      <dsp:spPr>
        <a:xfrm>
          <a:off x="316236" y="517040"/>
          <a:ext cx="749610" cy="7496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9BF78-BC76-4403-A110-CB0F7E7194AB}">
      <dsp:nvSpPr>
        <dsp:cNvPr id="0" name=""/>
        <dsp:cNvSpPr/>
      </dsp:nvSpPr>
      <dsp:spPr>
        <a:xfrm>
          <a:off x="1447688" y="178559"/>
          <a:ext cx="3379482" cy="1518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Presented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 materials that evidenced your thoughts and ideas, so when lecturers read your work it was clear that those </a:t>
          </a: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thoughts and ideas were your own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47688" y="178559"/>
        <a:ext cx="3379482" cy="1518076"/>
      </dsp:txXfrm>
    </dsp:sp>
    <dsp:sp modelId="{2DAEABF6-5DF6-4980-873E-029E59F603A0}">
      <dsp:nvSpPr>
        <dsp:cNvPr id="0" name=""/>
        <dsp:cNvSpPr/>
      </dsp:nvSpPr>
      <dsp:spPr>
        <a:xfrm>
          <a:off x="5357991" y="245629"/>
          <a:ext cx="1292431" cy="129243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09D5C3-DC70-498C-A410-95DB023B197B}">
      <dsp:nvSpPr>
        <dsp:cNvPr id="0" name=""/>
        <dsp:cNvSpPr/>
      </dsp:nvSpPr>
      <dsp:spPr>
        <a:xfrm>
          <a:off x="5629401" y="517040"/>
          <a:ext cx="749610" cy="7496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48DA3C-46AF-4BC5-B263-5945E774B86B}">
      <dsp:nvSpPr>
        <dsp:cNvPr id="0" name=""/>
        <dsp:cNvSpPr/>
      </dsp:nvSpPr>
      <dsp:spPr>
        <a:xfrm>
          <a:off x="6927372" y="245629"/>
          <a:ext cx="3046445" cy="12924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Showed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 that you can tell apart your own thoughts from those of others –  </a:t>
          </a: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thoughts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originate with you.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27372" y="245629"/>
        <a:ext cx="3046445" cy="1292431"/>
      </dsp:txXfrm>
    </dsp:sp>
    <dsp:sp modelId="{12727B0A-C67A-4FE7-B0ED-08830CB09925}">
      <dsp:nvSpPr>
        <dsp:cNvPr id="0" name=""/>
        <dsp:cNvSpPr/>
      </dsp:nvSpPr>
      <dsp:spPr>
        <a:xfrm>
          <a:off x="44826" y="2291281"/>
          <a:ext cx="1292431" cy="129243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23556-4F36-496E-96B0-B4CE898A56B2}">
      <dsp:nvSpPr>
        <dsp:cNvPr id="0" name=""/>
        <dsp:cNvSpPr/>
      </dsp:nvSpPr>
      <dsp:spPr>
        <a:xfrm>
          <a:off x="316236" y="2562692"/>
          <a:ext cx="749610" cy="7496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A41467-0368-4E4F-86F9-CB661689D14F}">
      <dsp:nvSpPr>
        <dsp:cNvPr id="0" name=""/>
        <dsp:cNvSpPr/>
      </dsp:nvSpPr>
      <dsp:spPr>
        <a:xfrm>
          <a:off x="1507338" y="2278809"/>
          <a:ext cx="3046445" cy="12924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dirty="0">
              <a:latin typeface="Arial" panose="020B0604020202020204" pitchFamily="34" charset="0"/>
              <a:cs typeface="Arial" panose="020B0604020202020204" pitchFamily="34" charset="0"/>
            </a:rPr>
            <a:t>Demonstrated</a:t>
          </a: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 you can paraphrase and </a:t>
          </a:r>
          <a:r>
            <a:rPr lang="en-GB" sz="1900" kern="1200" noProof="0" dirty="0">
              <a:latin typeface="Arial" panose="020B0604020202020204" pitchFamily="34" charset="0"/>
              <a:cs typeface="Arial" panose="020B0604020202020204" pitchFamily="34" charset="0"/>
            </a:rPr>
            <a:t>synthesise</a:t>
          </a: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 information.</a:t>
          </a:r>
        </a:p>
      </dsp:txBody>
      <dsp:txXfrm>
        <a:off x="1507338" y="2278809"/>
        <a:ext cx="3046445" cy="1292431"/>
      </dsp:txXfrm>
    </dsp:sp>
    <dsp:sp modelId="{98F3AE39-07BC-4F3C-9C16-AC818734D1E1}">
      <dsp:nvSpPr>
        <dsp:cNvPr id="0" name=""/>
        <dsp:cNvSpPr/>
      </dsp:nvSpPr>
      <dsp:spPr>
        <a:xfrm>
          <a:off x="5357731" y="2243784"/>
          <a:ext cx="1292431" cy="129243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E30CF5-CC8A-43D1-9313-C3BBC9106C04}">
      <dsp:nvSpPr>
        <dsp:cNvPr id="0" name=""/>
        <dsp:cNvSpPr/>
      </dsp:nvSpPr>
      <dsp:spPr>
        <a:xfrm>
          <a:off x="5629139" y="2515189"/>
          <a:ext cx="749610" cy="7496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DB67BB-F99B-4323-BA2A-2E023EF24323}">
      <dsp:nvSpPr>
        <dsp:cNvPr id="0" name=""/>
        <dsp:cNvSpPr/>
      </dsp:nvSpPr>
      <dsp:spPr>
        <a:xfrm>
          <a:off x="6956526" y="2283940"/>
          <a:ext cx="2655098" cy="1307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Improved 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your reading and writing skill /academic literacy, including note taking.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56526" y="2283940"/>
        <a:ext cx="2655098" cy="13071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=""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=""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=""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10080B-660F-43CF-A607-39A5B5C95EF6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CC8432-E9DF-42F7-BDE3-FFE6756551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490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students to Grammarly.</a:t>
            </a:r>
            <a:r>
              <a:rPr lang="en-GB" baseline="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CC8432-E9DF-42F7-BDE3-FFE6756551A5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3029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Introduction to using Smart</a:t>
            </a:r>
            <a:r>
              <a:rPr lang="en-GB" baseline="0" dirty="0"/>
              <a:t> Art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CC8432-E9DF-42F7-BDE3-FFE6756551A5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84492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1314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427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4802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9360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5066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957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889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8279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6236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6296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60060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53222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6732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23741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08434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02641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4380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E7BEA4A-D550-486E-AEE9-516CDE8295AD}" type="datetimeFigureOut">
              <a:rPr lang="en-GB" smtClean="0"/>
              <a:t>25/09/2019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55039A3-DA01-4C31-8D10-B8B236C63A7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460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401732C-37EE-4B98-A709-9530173F380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54E48C8-2A00-4C54-BC9C-B18EE49E9C1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786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E0A0544-8F52-43F0-AC3E-DF683908B56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F4057D3-A680-4443-9E51-ED920A691EB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2F6853A4-7B38-4FDE-B024-AE8BA71E738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86ADF4DB-4290-4441-8F8E-04152FE6063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6A0DF3-B7C8-4370-8A59-EEFDF11399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7528" y="982132"/>
            <a:ext cx="4094017" cy="2823880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rgbClr val="262626"/>
                </a:solidFill>
              </a:rPr>
              <a:t>Project Management and Professional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4F804B-7B81-44BB-8EB7-F57E01BA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7528" y="4076944"/>
            <a:ext cx="4094017" cy="1679620"/>
          </a:xfrm>
        </p:spPr>
        <p:txBody>
          <a:bodyPr>
            <a:normAutofit/>
          </a:bodyPr>
          <a:lstStyle/>
          <a:p>
            <a:r>
              <a:rPr lang="en-GB" sz="2800" b="1" i="1" dirty="0">
                <a:solidFill>
                  <a:srgbClr val="000000"/>
                </a:solidFill>
                <a:latin typeface="+mj-lt"/>
                <a:cs typeface="Arial" panose="020B0604020202020204" pitchFamily="34" charset="0"/>
              </a:rPr>
              <a:t>Exercises to improve your academic skills</a:t>
            </a:r>
          </a:p>
          <a:p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7" name="Graphic 6" descr="Meeting">
            <a:extLst>
              <a:ext uri="{FF2B5EF4-FFF2-40B4-BE49-F238E27FC236}">
                <a16:creationId xmlns:a16="http://schemas.microsoft.com/office/drawing/2014/main" id="{9D0106D0-383A-46F1-BD45-88CA4E0EBF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06533" y="982131"/>
            <a:ext cx="4893735" cy="489373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  <a:effectLst>
            <a:softEdge rad="12700"/>
          </a:effectLst>
        </p:spPr>
      </p:pic>
    </p:spTree>
    <p:extLst>
      <p:ext uri="{BB962C8B-B14F-4D97-AF65-F5344CB8AC3E}">
        <p14:creationId xmlns:p14="http://schemas.microsoft.com/office/powerpoint/2010/main" val="2198519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8CB98-233D-4DBE-BBF4-B8F53C712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5242" y="982133"/>
            <a:ext cx="9391355" cy="102954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62626"/>
                </a:solidFill>
              </a:rPr>
              <a:t>Learning Outcomes (LO)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C5A82726-8268-491F-9F1F-E2B58873AB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8421237"/>
              </p:ext>
            </p:extLst>
          </p:nvPr>
        </p:nvGraphicFramePr>
        <p:xfrm>
          <a:off x="1166191" y="2491408"/>
          <a:ext cx="10018644" cy="37238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43723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6E394-29FC-446C-991E-2F6451771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262626"/>
                </a:solidFill>
              </a:rPr>
              <a:t>Future learning associated with this topic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E5D3E4-B972-4A2A-9CB5-7BCDAC94EB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5837848"/>
              </p:ext>
            </p:extLst>
          </p:nvPr>
        </p:nvGraphicFramePr>
        <p:xfrm>
          <a:off x="940904" y="2584174"/>
          <a:ext cx="10482470" cy="3405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00214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57604-FAF8-4D10-ADE5-EE9082DE4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819900"/>
            <a:ext cx="9601196" cy="1303867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rgbClr val="26262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100" dirty="0">
                <a:solidFill>
                  <a:srgbClr val="26262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100" dirty="0">
                <a:solidFill>
                  <a:srgbClr val="262626"/>
                </a:solidFill>
                <a:cs typeface="Arial" panose="020B0604020202020204" pitchFamily="34" charset="0"/>
              </a:rPr>
              <a:t>LO1</a:t>
            </a:r>
            <a:r>
              <a:rPr lang="en-GB" sz="41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4100" dirty="0">
                <a:solidFill>
                  <a:srgbClr val="26262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/>
              <a:t>Present materials that evidence your thoughts and ideas…</a:t>
            </a:r>
            <a:r>
              <a:rPr lang="en-US" sz="4000" dirty="0"/>
              <a:t/>
            </a:r>
            <a:br>
              <a:rPr lang="en-US" sz="4000" dirty="0"/>
            </a:br>
            <a:endParaRPr lang="en-GB" sz="4100" dirty="0">
              <a:solidFill>
                <a:srgbClr val="262626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DF5A2B-A1EC-46B5-B0D2-B35E4A36EA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0527906"/>
              </p:ext>
            </p:extLst>
          </p:nvPr>
        </p:nvGraphicFramePr>
        <p:xfrm>
          <a:off x="1295400" y="3132307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/>
          <p:cNvSpPr/>
          <p:nvPr/>
        </p:nvSpPr>
        <p:spPr>
          <a:xfrm>
            <a:off x="1295400" y="2563397"/>
            <a:ext cx="16173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solidFill>
                  <a:srgbClr val="262626"/>
                </a:solidFill>
                <a:cs typeface="Arial" panose="020B0604020202020204" pitchFamily="34" charset="0"/>
              </a:rPr>
              <a:t>Exercise 1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3624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3D07B-F6A3-4974-A9C8-8336BF699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LO1 Exercise 1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92605-C4E2-4FF9-B3D2-C4F98E1C32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 vocabulary skills –</a:t>
            </a:r>
          </a:p>
          <a:p>
            <a:pPr lvl="1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you read the passage did you understand the main ideas and the supporting ideas?</a:t>
            </a:r>
          </a:p>
          <a:p>
            <a:pPr lvl="1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Did you understand the meaning of the words in the passage?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 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summarise the passage in 2 or 3 sentences.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you happy with how 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organised your thoughts and ideas?</a:t>
            </a:r>
          </a:p>
          <a:p>
            <a:pPr lvl="1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the passage read well?</a:t>
            </a:r>
          </a:p>
          <a:p>
            <a:pPr lvl="1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the grammar clear?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good punctuation.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248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6E7389-E669-4605-BA96-659DE8BA5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7634" y="658469"/>
            <a:ext cx="9601196" cy="1303867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/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/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LO1: </a:t>
            </a:r>
            <a:r>
              <a:rPr lang="en-GB" sz="4000" dirty="0">
                <a:solidFill>
                  <a:schemeClr val="tx1"/>
                </a:solidFill>
              </a:rPr>
              <a:t>Present materials that evidence your thoughts and ideas…</a:t>
            </a:r>
            <a:br>
              <a:rPr lang="en-GB" sz="4000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/>
            </a:r>
            <a:br>
              <a:rPr lang="en-GB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5-Point Star 3">
            <a:extLst>
              <a:ext uri="{FF2B5EF4-FFF2-40B4-BE49-F238E27FC236}">
                <a16:creationId xmlns:a16="http://schemas.microsoft.com/office/drawing/2014/main" id="{0A57FF8A-FB6A-4AE2-8EFF-8CCE223DD704}"/>
              </a:ext>
            </a:extLst>
          </p:cNvPr>
          <p:cNvSpPr/>
          <p:nvPr/>
        </p:nvSpPr>
        <p:spPr>
          <a:xfrm>
            <a:off x="7116417" y="3228044"/>
            <a:ext cx="1467679" cy="1303866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GOLD</a:t>
            </a:r>
          </a:p>
        </p:txBody>
      </p:sp>
      <p:sp>
        <p:nvSpPr>
          <p:cNvPr id="6" name="5-Point Star 4">
            <a:extLst>
              <a:ext uri="{FF2B5EF4-FFF2-40B4-BE49-F238E27FC236}">
                <a16:creationId xmlns:a16="http://schemas.microsoft.com/office/drawing/2014/main" id="{76873420-E8AF-456A-AAEC-2F4D555AA341}"/>
              </a:ext>
            </a:extLst>
          </p:cNvPr>
          <p:cNvSpPr/>
          <p:nvPr/>
        </p:nvSpPr>
        <p:spPr>
          <a:xfrm>
            <a:off x="8584095" y="3228043"/>
            <a:ext cx="1467679" cy="1303867"/>
          </a:xfrm>
          <a:prstGeom prst="star5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SILVER</a:t>
            </a:r>
          </a:p>
        </p:txBody>
      </p:sp>
      <p:sp>
        <p:nvSpPr>
          <p:cNvPr id="7" name="5-Point Star 5">
            <a:extLst>
              <a:ext uri="{FF2B5EF4-FFF2-40B4-BE49-F238E27FC236}">
                <a16:creationId xmlns:a16="http://schemas.microsoft.com/office/drawing/2014/main" id="{AA92E669-C088-40E6-B03E-E2E704D06D66}"/>
              </a:ext>
            </a:extLst>
          </p:cNvPr>
          <p:cNvSpPr/>
          <p:nvPr/>
        </p:nvSpPr>
        <p:spPr>
          <a:xfrm>
            <a:off x="10051774" y="3228044"/>
            <a:ext cx="1275522" cy="1303866"/>
          </a:xfrm>
          <a:prstGeom prst="star5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1230C98C-BD4C-407C-BB51-B2B48E02435E}"/>
              </a:ext>
            </a:extLst>
          </p:cNvPr>
          <p:cNvSpPr txBox="1"/>
          <p:nvPr/>
        </p:nvSpPr>
        <p:spPr>
          <a:xfrm>
            <a:off x="10395582" y="3879976"/>
            <a:ext cx="7833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BRONZE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BB2356-094E-40DA-B29C-BA1C3314BE06}"/>
              </a:ext>
            </a:extLst>
          </p:cNvPr>
          <p:cNvSpPr/>
          <p:nvPr/>
        </p:nvSpPr>
        <p:spPr>
          <a:xfrm>
            <a:off x="864704" y="2359742"/>
            <a:ext cx="5907905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well did you achieve the task?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Show your work and your impression of how well you achieved the exercise to your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neighbour.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was the feedback?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 you need to improve or make any more changes to this skill?</a:t>
            </a:r>
          </a:p>
        </p:txBody>
      </p:sp>
      <p:sp>
        <p:nvSpPr>
          <p:cNvPr id="2" name="Rectangle 1"/>
          <p:cNvSpPr/>
          <p:nvPr/>
        </p:nvSpPr>
        <p:spPr>
          <a:xfrm>
            <a:off x="8250165" y="2695750"/>
            <a:ext cx="17876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Select your star</a:t>
            </a:r>
          </a:p>
        </p:txBody>
      </p:sp>
    </p:spTree>
    <p:extLst>
      <p:ext uri="{BB962C8B-B14F-4D97-AF65-F5344CB8AC3E}">
        <p14:creationId xmlns:p14="http://schemas.microsoft.com/office/powerpoint/2010/main" val="3383092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37163-354B-4752-B5F2-B915BC88C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Autofit/>
          </a:bodyPr>
          <a:lstStyle/>
          <a:p>
            <a:pPr algn="l">
              <a:lnSpc>
                <a:spcPct val="90000"/>
              </a:lnSpc>
            </a:pPr>
            <a:r>
              <a:rPr lang="en-GB" sz="3600" dirty="0">
                <a:solidFill>
                  <a:srgbClr val="262626"/>
                </a:solidFill>
              </a:rPr>
              <a:t>LO1: Present materials that evidence your thoughts and ideas…</a:t>
            </a:r>
            <a:br>
              <a:rPr lang="en-GB" sz="3600" dirty="0">
                <a:solidFill>
                  <a:srgbClr val="262626"/>
                </a:solidFill>
              </a:rPr>
            </a:br>
            <a:endParaRPr lang="en-GB" sz="3600" dirty="0">
              <a:solidFill>
                <a:srgbClr val="262626"/>
              </a:solidFill>
            </a:endParaRPr>
          </a:p>
        </p:txBody>
      </p: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9A5E6F0C-CDDE-47DE-AD78-E18FAE21FA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34269" y="2757636"/>
            <a:ext cx="2739728" cy="273972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A8A96-981B-4BC7-9279-613B328DDB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2" y="2556932"/>
            <a:ext cx="6256863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Exercise 2</a:t>
            </a:r>
            <a:endParaRPr lang="en-GB" sz="2000" dirty="0">
              <a:solidFill>
                <a:srgbClr val="26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 the passage: ‘The stages of a project’.</a:t>
            </a:r>
          </a:p>
          <a:p>
            <a:r>
              <a:rPr lang="en-GB" sz="20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Recreate this passage as a diagram communicating your thoughts and ideas.</a:t>
            </a:r>
          </a:p>
        </p:txBody>
      </p:sp>
    </p:spTree>
    <p:extLst>
      <p:ext uri="{BB962C8B-B14F-4D97-AF65-F5344CB8AC3E}">
        <p14:creationId xmlns:p14="http://schemas.microsoft.com/office/powerpoint/2010/main" val="1003940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69C2D-D7D0-4D02-AB53-348D42E4F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26530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cs typeface="Arial" panose="020B0604020202020204" pitchFamily="34" charset="0"/>
              </a:rPr>
              <a:t>LO1 Exercise 2 Continued</a:t>
            </a:r>
            <a:r>
              <a:rPr lang="en-GB" dirty="0">
                <a:cs typeface="Arial" panose="020B0604020202020204" pitchFamily="34" charset="0"/>
              </a:rPr>
              <a:t/>
            </a:r>
            <a:br>
              <a:rPr lang="en-GB" dirty="0"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21D38-88D3-427A-A6C5-D6CC2A63C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470082"/>
            <a:ext cx="9601196" cy="33189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you happy with how your organised your thoughts and ideas in the diagram?</a:t>
            </a:r>
          </a:p>
          <a:p>
            <a:pPr lvl="1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the diagram show your thoughts and ideas?</a:t>
            </a:r>
          </a:p>
          <a:p>
            <a:pPr lvl="1"/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Did you communicate your thoughts and ideas better during exercise 1 or exercise 2?</a:t>
            </a:r>
          </a:p>
          <a:p>
            <a:pPr lvl="1"/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***Remember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communicating your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thoughts and ideas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 don’t be afraid to communicate using diagrams to complement your text.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128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6E7389-E669-4605-BA96-659DE8BA5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839399"/>
            <a:ext cx="9601196" cy="1303867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/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LO1: </a:t>
            </a:r>
            <a:r>
              <a:rPr lang="en-GB" sz="4000" dirty="0">
                <a:solidFill>
                  <a:schemeClr val="tx1"/>
                </a:solidFill>
              </a:rPr>
              <a:t>Present materials that evidence your thoughts and ideas…</a:t>
            </a:r>
            <a:br>
              <a:rPr lang="en-GB" sz="4000" dirty="0">
                <a:solidFill>
                  <a:schemeClr val="tx1"/>
                </a:solidFill>
              </a:rPr>
            </a:br>
            <a:endParaRPr lang="en-GB" sz="4000" dirty="0"/>
          </a:p>
        </p:txBody>
      </p:sp>
      <p:sp>
        <p:nvSpPr>
          <p:cNvPr id="5" name="5-Point Star 3">
            <a:extLst>
              <a:ext uri="{FF2B5EF4-FFF2-40B4-BE49-F238E27FC236}">
                <a16:creationId xmlns:a16="http://schemas.microsoft.com/office/drawing/2014/main" id="{0A57FF8A-FB6A-4AE2-8EFF-8CCE223DD704}"/>
              </a:ext>
            </a:extLst>
          </p:cNvPr>
          <p:cNvSpPr/>
          <p:nvPr/>
        </p:nvSpPr>
        <p:spPr>
          <a:xfrm>
            <a:off x="7116417" y="3121166"/>
            <a:ext cx="1467679" cy="1303866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GOLD</a:t>
            </a:r>
          </a:p>
        </p:txBody>
      </p:sp>
      <p:sp>
        <p:nvSpPr>
          <p:cNvPr id="6" name="5-Point Star 4">
            <a:extLst>
              <a:ext uri="{FF2B5EF4-FFF2-40B4-BE49-F238E27FC236}">
                <a16:creationId xmlns:a16="http://schemas.microsoft.com/office/drawing/2014/main" id="{76873420-E8AF-456A-AAEC-2F4D555AA341}"/>
              </a:ext>
            </a:extLst>
          </p:cNvPr>
          <p:cNvSpPr/>
          <p:nvPr/>
        </p:nvSpPr>
        <p:spPr>
          <a:xfrm>
            <a:off x="8584095" y="3121165"/>
            <a:ext cx="1467679" cy="1303867"/>
          </a:xfrm>
          <a:prstGeom prst="star5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SILVER</a:t>
            </a:r>
          </a:p>
        </p:txBody>
      </p:sp>
      <p:sp>
        <p:nvSpPr>
          <p:cNvPr id="7" name="5-Point Star 5">
            <a:extLst>
              <a:ext uri="{FF2B5EF4-FFF2-40B4-BE49-F238E27FC236}">
                <a16:creationId xmlns:a16="http://schemas.microsoft.com/office/drawing/2014/main" id="{AA92E669-C088-40E6-B03E-E2E704D06D66}"/>
              </a:ext>
            </a:extLst>
          </p:cNvPr>
          <p:cNvSpPr/>
          <p:nvPr/>
        </p:nvSpPr>
        <p:spPr>
          <a:xfrm>
            <a:off x="10051774" y="3121166"/>
            <a:ext cx="1275522" cy="1303866"/>
          </a:xfrm>
          <a:prstGeom prst="star5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1230C98C-BD4C-407C-BB51-B2B48E02435E}"/>
              </a:ext>
            </a:extLst>
          </p:cNvPr>
          <p:cNvSpPr txBox="1"/>
          <p:nvPr/>
        </p:nvSpPr>
        <p:spPr>
          <a:xfrm>
            <a:off x="10395582" y="3773098"/>
            <a:ext cx="7833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BRONZE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BB2356-094E-40DA-B29C-BA1C3314BE06}"/>
              </a:ext>
            </a:extLst>
          </p:cNvPr>
          <p:cNvSpPr/>
          <p:nvPr/>
        </p:nvSpPr>
        <p:spPr>
          <a:xfrm>
            <a:off x="1013043" y="2143265"/>
            <a:ext cx="6293503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b="1" dirty="0">
              <a:latin typeface="+mj-lt"/>
              <a:cs typeface="Arial" panose="020B0604020202020204" pitchFamily="34" charset="0"/>
            </a:endParaRPr>
          </a:p>
          <a:p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well did you achieve the task?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Show your work and your impression of how well you achieved the exercise to your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neighbour.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was the feedback?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 you need to improve or make any more changes to this skill?</a:t>
            </a:r>
          </a:p>
        </p:txBody>
      </p:sp>
      <p:sp>
        <p:nvSpPr>
          <p:cNvPr id="2" name="Rectangle 1"/>
          <p:cNvSpPr/>
          <p:nvPr/>
        </p:nvSpPr>
        <p:spPr>
          <a:xfrm>
            <a:off x="8440904" y="2610533"/>
            <a:ext cx="234636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Select your star</a:t>
            </a:r>
          </a:p>
        </p:txBody>
      </p:sp>
    </p:spTree>
    <p:extLst>
      <p:ext uri="{BB962C8B-B14F-4D97-AF65-F5344CB8AC3E}">
        <p14:creationId xmlns:p14="http://schemas.microsoft.com/office/powerpoint/2010/main" val="571022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224A92-B71D-4244-9CEE-E80F9BD118D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69A319-3937-4297-B7D8-6745097B90D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85" y="487353"/>
            <a:ext cx="11218182" cy="5883295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3FDFE78-2422-40CD-BC53-9E0C459C9D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76" y="609600"/>
            <a:ext cx="10972800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0811CE-31E9-4990-BC3D-BFE8DCBD2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4625172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262626"/>
                </a:solidFill>
              </a:rPr>
              <a:t>LO2 – Exercise 1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97E302E-4D34-42E4-94A8-4FC0AF572FE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37796A-DF06-4525-96B6-E6315F1777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9601784"/>
              </p:ext>
            </p:extLst>
          </p:nvPr>
        </p:nvGraphicFramePr>
        <p:xfrm>
          <a:off x="1391056" y="1391055"/>
          <a:ext cx="5272392" cy="39591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0666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607741" y="1021999"/>
            <a:ext cx="8534400" cy="111653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cap="none" dirty="0">
                <a:cs typeface="Arial" panose="020B0604020202020204" pitchFamily="34" charset="0"/>
              </a:rPr>
              <a:t>LO2 Exercise 1 Continued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97335" y="2639388"/>
            <a:ext cx="105274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 you agree or disagree with the statement?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Why do you agree or disagree with the statement?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Remember you are practicing writing your own thoughts - original thought on the matter.</a:t>
            </a:r>
          </a:p>
        </p:txBody>
      </p:sp>
    </p:spTree>
    <p:extLst>
      <p:ext uri="{BB962C8B-B14F-4D97-AF65-F5344CB8AC3E}">
        <p14:creationId xmlns:p14="http://schemas.microsoft.com/office/powerpoint/2010/main" val="3174987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689915" y="671596"/>
            <a:ext cx="11056150" cy="1178007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GB" cap="none" dirty="0">
                <a:cs typeface="Arial" panose="020B0604020202020204" pitchFamily="34" charset="0"/>
              </a:rPr>
              <a:t>LO2: Show that you can tell apart your own thoughts from those of others…</a:t>
            </a:r>
            <a:endParaRPr lang="en-US" cap="none" dirty="0"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9915" y="1849604"/>
            <a:ext cx="596497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well did you achieve the task?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Show your work and your impression of how well you achieved the exercise to your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neighbour.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Did you write you own thoughts well?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was the feedback?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 you need to improve or practice this skill?</a:t>
            </a:r>
          </a:p>
        </p:txBody>
      </p:sp>
      <p:sp>
        <p:nvSpPr>
          <p:cNvPr id="4" name="5-Point Star 3"/>
          <p:cNvSpPr/>
          <p:nvPr/>
        </p:nvSpPr>
        <p:spPr>
          <a:xfrm>
            <a:off x="6640488" y="2512344"/>
            <a:ext cx="1371600" cy="1230086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CC00"/>
              </a:solidFill>
            </a:endParaRPr>
          </a:p>
        </p:txBody>
      </p:sp>
      <p:sp>
        <p:nvSpPr>
          <p:cNvPr id="5" name="5-Point Star 4"/>
          <p:cNvSpPr/>
          <p:nvPr/>
        </p:nvSpPr>
        <p:spPr>
          <a:xfrm>
            <a:off x="8371713" y="2467592"/>
            <a:ext cx="1371600" cy="1230086"/>
          </a:xfrm>
          <a:prstGeom prst="star5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5-Point Star 5"/>
          <p:cNvSpPr/>
          <p:nvPr/>
        </p:nvSpPr>
        <p:spPr>
          <a:xfrm>
            <a:off x="10102938" y="2512344"/>
            <a:ext cx="1371600" cy="1230086"/>
          </a:xfrm>
          <a:prstGeom prst="star5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016838" y="3029575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GOLD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748063" y="2981456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SILVER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469991" y="3069287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BRONZE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012088" y="1671059"/>
            <a:ext cx="21850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Select your star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2988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32F6A1-4BE2-4C5F-AC31-4ABC9C473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262626"/>
                </a:solidFill>
                <a:cs typeface="Arial" panose="020B0604020202020204" pitchFamily="34" charset="0"/>
              </a:rPr>
              <a:t>LO2 -</a:t>
            </a:r>
            <a:br>
              <a:rPr lang="en-GB" sz="3600" dirty="0">
                <a:solidFill>
                  <a:srgbClr val="262626"/>
                </a:solidFill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262626"/>
                </a:solidFill>
                <a:cs typeface="Arial" panose="020B0604020202020204" pitchFamily="34" charset="0"/>
              </a:rPr>
              <a:t>Exercise 2</a:t>
            </a:r>
            <a:endParaRPr lang="en-GB" sz="3600" dirty="0">
              <a:solidFill>
                <a:srgbClr val="262626"/>
              </a:solidFill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75454E-4DF6-48FB-B4A3-40337E739F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7185380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86196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516259" y="567967"/>
            <a:ext cx="8534400" cy="111653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endParaRPr lang="en-GB" cap="none" dirty="0">
              <a:cs typeface="Arial" panose="020B0604020202020204" pitchFamily="34" charset="0"/>
            </a:endParaRPr>
          </a:p>
          <a:p>
            <a:pPr algn="ctr"/>
            <a:r>
              <a:rPr lang="en-GB" cap="none" dirty="0">
                <a:cs typeface="Arial" panose="020B0604020202020204" pitchFamily="34" charset="0"/>
              </a:rPr>
              <a:t>LO2 Exercise 2 Continued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64947" y="2417575"/>
            <a:ext cx="105274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Task 1: Discuss in small groups: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If you agree or disagree with the statement.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Why do you agree or disagree with the statement?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Task 2: Individually: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Write an account of your view of the outcome of the discussion.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NB* Remember you are practicing writing your own thoughts - original thought on the 	matter –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your written account NOT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some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other persons written account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35140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45690" y="556570"/>
            <a:ext cx="10933295" cy="1040613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cap="none" dirty="0">
                <a:cs typeface="Arial" panose="020B0604020202020204" pitchFamily="34" charset="0"/>
              </a:rPr>
              <a:t>LO2: Show that you can tell apart your own thoughts from those of others…</a:t>
            </a:r>
            <a:endParaRPr lang="en-US" cap="none" dirty="0">
              <a:cs typeface="Arial" panose="020B0604020202020204" pitchFamily="34" charset="0"/>
            </a:endParaRP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67742" y="1950976"/>
            <a:ext cx="597909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well did you achieve the task?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Share you work with the group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Did you write your account of the discussion in your own words or was it similar to any another person in your group?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was the feedback?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 you need to improve or practice this skill?</a:t>
            </a:r>
          </a:p>
        </p:txBody>
      </p:sp>
      <p:sp>
        <p:nvSpPr>
          <p:cNvPr id="4" name="5-Point Star 3"/>
          <p:cNvSpPr/>
          <p:nvPr/>
        </p:nvSpPr>
        <p:spPr>
          <a:xfrm>
            <a:off x="6486105" y="2221984"/>
            <a:ext cx="1371600" cy="1230086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CC00"/>
              </a:solidFill>
            </a:endParaRPr>
          </a:p>
        </p:txBody>
      </p:sp>
      <p:sp>
        <p:nvSpPr>
          <p:cNvPr id="5" name="5-Point Star 4"/>
          <p:cNvSpPr/>
          <p:nvPr/>
        </p:nvSpPr>
        <p:spPr>
          <a:xfrm>
            <a:off x="8217330" y="2170706"/>
            <a:ext cx="1371600" cy="1230086"/>
          </a:xfrm>
          <a:prstGeom prst="star5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5-Point Star 5"/>
          <p:cNvSpPr/>
          <p:nvPr/>
        </p:nvSpPr>
        <p:spPr>
          <a:xfrm>
            <a:off x="9948555" y="2215458"/>
            <a:ext cx="1371600" cy="1230086"/>
          </a:xfrm>
          <a:prstGeom prst="star5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862455" y="2732689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GOLD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593680" y="2707390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SILVER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291851" y="2713917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BRONZE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09295" y="1597183"/>
            <a:ext cx="17876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Select your star</a:t>
            </a:r>
          </a:p>
        </p:txBody>
      </p:sp>
    </p:spTree>
    <p:extLst>
      <p:ext uri="{BB962C8B-B14F-4D97-AF65-F5344CB8AC3E}">
        <p14:creationId xmlns:p14="http://schemas.microsoft.com/office/powerpoint/2010/main" val="1724612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8343" y="1862674"/>
            <a:ext cx="1149531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 your writing skill /academic literacy – </a:t>
            </a: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Reading Skills – When we read we need to: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Think about the choice of words used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Think about the tone and style of the passage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Think about the organisation of ideas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Draw an informed conclusion</a:t>
            </a: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Writing Skills – When we write we need to: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Think about the choice of words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Have good sentence structure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Manage good grammatical structure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Show clarity and meaning so that you are improving the progression of ideas along paragraphs</a:t>
            </a: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538633" y="746141"/>
            <a:ext cx="8534400" cy="111653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endParaRPr lang="en-GB" sz="3200" dirty="0">
              <a:cs typeface="Arial" panose="020B0604020202020204" pitchFamily="34" charset="0"/>
            </a:endParaRPr>
          </a:p>
          <a:p>
            <a:r>
              <a:rPr lang="en-GB" sz="3200" cap="none" dirty="0">
                <a:cs typeface="Arial" panose="020B0604020202020204" pitchFamily="34" charset="0"/>
              </a:rPr>
              <a:t>LO3: </a:t>
            </a:r>
            <a:r>
              <a:rPr lang="en-US" cap="none" dirty="0">
                <a:cs typeface="Arial" panose="020B0604020202020204" pitchFamily="34" charset="0"/>
              </a:rPr>
              <a:t>Demonstrate you can paraphrase and </a:t>
            </a:r>
            <a:r>
              <a:rPr lang="en-GB" cap="none" dirty="0">
                <a:cs typeface="Arial" panose="020B0604020202020204" pitchFamily="34" charset="0"/>
              </a:rPr>
              <a:t>synthesise</a:t>
            </a:r>
            <a:r>
              <a:rPr lang="en-US" cap="none" dirty="0">
                <a:cs typeface="Arial" panose="020B0604020202020204" pitchFamily="34" charset="0"/>
              </a:rPr>
              <a:t> information </a:t>
            </a:r>
          </a:p>
          <a:p>
            <a:pPr algn="ctr"/>
            <a:endParaRPr lang="en-GB" sz="32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1355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2E466B-3945-4D55-AAF8-A42A7F2C6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62626"/>
                </a:solidFill>
                <a:cs typeface="Arial" panose="020B0604020202020204" pitchFamily="34" charset="0"/>
              </a:rPr>
              <a:t/>
            </a:r>
            <a:br>
              <a:rPr lang="en-GB" dirty="0">
                <a:solidFill>
                  <a:srgbClr val="262626"/>
                </a:solidFill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262626"/>
                </a:solidFill>
                <a:cs typeface="Arial" panose="020B0604020202020204" pitchFamily="34" charset="0"/>
              </a:rPr>
              <a:t>LO3 -</a:t>
            </a:r>
            <a:br>
              <a:rPr lang="en-GB" sz="3600" dirty="0">
                <a:solidFill>
                  <a:srgbClr val="262626"/>
                </a:solidFill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262626"/>
                </a:solidFill>
                <a:cs typeface="Arial" panose="020B0604020202020204" pitchFamily="34" charset="0"/>
              </a:rPr>
              <a:t>Exercise 1 </a:t>
            </a:r>
            <a:br>
              <a:rPr lang="en-GB" sz="3600" dirty="0">
                <a:solidFill>
                  <a:srgbClr val="262626"/>
                </a:solidFill>
                <a:cs typeface="Arial" panose="020B0604020202020204" pitchFamily="34" charset="0"/>
              </a:rPr>
            </a:br>
            <a:endParaRPr lang="en-GB" sz="3600" dirty="0">
              <a:solidFill>
                <a:srgbClr val="262626"/>
              </a:solidFill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DAF574-0550-4D6E-A9EF-5A101A1C4A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9021294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17662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9346" y="2124768"/>
            <a:ext cx="10652167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cs typeface="Arial" panose="020B0604020202020204" pitchFamily="34" charset="0"/>
              </a:rPr>
              <a:t>Exercise 2: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Build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Confidence -  Writing in your own words and your own style is central to your learning and development and this takes practice.</a:t>
            </a:r>
          </a:p>
        </p:txBody>
      </p:sp>
      <p:sp>
        <p:nvSpPr>
          <p:cNvPr id="3" name="Rectangle 2"/>
          <p:cNvSpPr/>
          <p:nvPr/>
        </p:nvSpPr>
        <p:spPr>
          <a:xfrm>
            <a:off x="919347" y="790593"/>
            <a:ext cx="943402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>
                <a:cs typeface="Arial" panose="020B0604020202020204" pitchFamily="34" charset="0"/>
              </a:rPr>
              <a:t>LO3: </a:t>
            </a:r>
            <a:r>
              <a:rPr lang="en-US" sz="3600" dirty="0">
                <a:cs typeface="Arial" panose="020B0604020202020204" pitchFamily="34" charset="0"/>
              </a:rPr>
              <a:t>Demonstrate you can paraphrase and </a:t>
            </a:r>
            <a:r>
              <a:rPr lang="en-GB" sz="3600" dirty="0">
                <a:cs typeface="Arial" panose="020B0604020202020204" pitchFamily="34" charset="0"/>
              </a:rPr>
              <a:t>synthesise</a:t>
            </a:r>
            <a:r>
              <a:rPr lang="en-US" sz="3600" dirty="0">
                <a:cs typeface="Arial" panose="020B0604020202020204" pitchFamily="34" charset="0"/>
              </a:rPr>
              <a:t> information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9346" y="3397387"/>
            <a:ext cx="106521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Task: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Read your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re-written passage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[Greenpeace: How government should address the climate emergency] to your group.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Listen to each individuals written account.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After listening to each other discuss the different styles, approach to structure, choice of words and linkage of paragraphs.	</a:t>
            </a:r>
          </a:p>
        </p:txBody>
      </p:sp>
    </p:spTree>
    <p:extLst>
      <p:ext uri="{BB962C8B-B14F-4D97-AF65-F5344CB8AC3E}">
        <p14:creationId xmlns:p14="http://schemas.microsoft.com/office/powerpoint/2010/main" val="3171057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55406" y="304689"/>
            <a:ext cx="10746786" cy="1295978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cap="none" dirty="0">
                <a:cs typeface="Arial" panose="020B0604020202020204" pitchFamily="34" charset="0"/>
              </a:rPr>
              <a:t>LO3:</a:t>
            </a:r>
            <a:r>
              <a:rPr lang="en-GB" sz="5400" cap="none" dirty="0">
                <a:cs typeface="Arial" panose="020B0604020202020204" pitchFamily="34" charset="0"/>
              </a:rPr>
              <a:t> </a:t>
            </a:r>
            <a:r>
              <a:rPr lang="en-US" cap="none" dirty="0">
                <a:cs typeface="Arial" panose="020B0604020202020204" pitchFamily="34" charset="0"/>
              </a:rPr>
              <a:t>Demonstrate you can paraphrase and </a:t>
            </a:r>
            <a:r>
              <a:rPr lang="en-GB" cap="none" dirty="0">
                <a:cs typeface="Arial" panose="020B0604020202020204" pitchFamily="34" charset="0"/>
              </a:rPr>
              <a:t>synthesise</a:t>
            </a:r>
            <a:r>
              <a:rPr lang="en-US" cap="none" dirty="0">
                <a:cs typeface="Arial" panose="020B0604020202020204" pitchFamily="34" charset="0"/>
              </a:rPr>
              <a:t> information </a:t>
            </a:r>
          </a:p>
          <a:p>
            <a:pPr algn="ctr"/>
            <a:endParaRPr lang="en-US" cap="none" dirty="0">
              <a:cs typeface="Arial" panose="020B0604020202020204" pitchFamily="34" charset="0"/>
            </a:endParaRPr>
          </a:p>
          <a:p>
            <a:pPr algn="ctr"/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98086" y="1894665"/>
            <a:ext cx="714157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Type up your summary of the article in the forum provided on Moodle (before Friday 27</a:t>
            </a:r>
            <a:r>
              <a:rPr lang="en-GB" sz="20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@23:59). All participants will be awarded 3 marks towards the module assessment.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well did you achieve the task?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Did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choose words well, good sentence structure and good grammar?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Did you remember to break up the passage to show linkage between paragraphs?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you see your own style?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Did you write a clear conclusion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was the feedback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5-Point Star 3"/>
          <p:cNvSpPr/>
          <p:nvPr/>
        </p:nvSpPr>
        <p:spPr>
          <a:xfrm>
            <a:off x="6577848" y="4464599"/>
            <a:ext cx="1371600" cy="1230086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CC00"/>
              </a:solidFill>
            </a:endParaRPr>
          </a:p>
        </p:txBody>
      </p:sp>
      <p:sp>
        <p:nvSpPr>
          <p:cNvPr id="5" name="5-Point Star 4"/>
          <p:cNvSpPr/>
          <p:nvPr/>
        </p:nvSpPr>
        <p:spPr>
          <a:xfrm>
            <a:off x="8206006" y="4479675"/>
            <a:ext cx="1371600" cy="1230086"/>
          </a:xfrm>
          <a:prstGeom prst="star5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5-Point Star 5"/>
          <p:cNvSpPr/>
          <p:nvPr/>
        </p:nvSpPr>
        <p:spPr>
          <a:xfrm>
            <a:off x="9834164" y="4479675"/>
            <a:ext cx="1371600" cy="1230086"/>
          </a:xfrm>
          <a:prstGeom prst="star5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990184" y="5094718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GOLD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585359" y="5079642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SILVER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229403" y="5079641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BRONZE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48535" y="4095267"/>
            <a:ext cx="17876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Select your star</a:t>
            </a:r>
          </a:p>
        </p:txBody>
      </p:sp>
    </p:spTree>
    <p:extLst>
      <p:ext uri="{BB962C8B-B14F-4D97-AF65-F5344CB8AC3E}">
        <p14:creationId xmlns:p14="http://schemas.microsoft.com/office/powerpoint/2010/main" val="3595065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64BFE-697A-4685-BDA8-837D457A2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100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100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dirty="0">
                <a:solidFill>
                  <a:srgbClr val="262626"/>
                </a:solidFill>
                <a:cs typeface="Arial" panose="020B0604020202020204" pitchFamily="34" charset="0"/>
              </a:rPr>
              <a:t>LO4: Improve</a:t>
            </a:r>
            <a:r>
              <a:rPr lang="en-GB" sz="3100" b="1" dirty="0">
                <a:solidFill>
                  <a:srgbClr val="262626"/>
                </a:solidFill>
                <a:cs typeface="Arial" panose="020B0604020202020204" pitchFamily="34" charset="0"/>
              </a:rPr>
              <a:t> </a:t>
            </a:r>
            <a:r>
              <a:rPr lang="en-GB" sz="3100" dirty="0">
                <a:solidFill>
                  <a:srgbClr val="262626"/>
                </a:solidFill>
                <a:cs typeface="Arial" panose="020B0604020202020204" pitchFamily="34" charset="0"/>
              </a:rPr>
              <a:t>your reading and writing skill /academic literacy, including note taking. </a:t>
            </a:r>
            <a:r>
              <a:rPr lang="en-US" sz="31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31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1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dirty="0">
                <a:solidFill>
                  <a:srgbClr val="262626"/>
                </a:solidFill>
                <a:cs typeface="Arial" panose="020B0604020202020204" pitchFamily="34" charset="0"/>
              </a:rPr>
              <a:t>Exercise 1: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AF529DA-B437-426D-BCC9-C704AA1D10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9452634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9170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AD215-FE52-4F8C-A15A-C2ECE80E7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/>
              <a:t>LO4 Exercise 1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193C9-2416-4F10-9F0D-F4844DCDE4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Without conferring, write down which of the following statements are true or false.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Swap your completed answer sheet with someone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else to be marked.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3062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3E2C3-EA0C-45A6-8F1B-A08403890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677" y="371275"/>
            <a:ext cx="11046542" cy="1531266"/>
          </a:xfrm>
        </p:spPr>
        <p:txBody>
          <a:bodyPr>
            <a:noAutofit/>
          </a:bodyPr>
          <a:lstStyle/>
          <a:p>
            <a:pPr algn="l"/>
            <a:r>
              <a:rPr lang="en-GB" sz="3200" dirty="0">
                <a:solidFill>
                  <a:srgbClr val="262626"/>
                </a:solidFill>
                <a:cs typeface="Arial" panose="020B0604020202020204" pitchFamily="34" charset="0"/>
              </a:rPr>
              <a:t/>
            </a:r>
            <a:br>
              <a:rPr lang="en-GB" sz="3200" dirty="0">
                <a:solidFill>
                  <a:srgbClr val="262626"/>
                </a:solidFill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262626"/>
                </a:solidFill>
                <a:cs typeface="Arial" panose="020B0604020202020204" pitchFamily="34" charset="0"/>
              </a:rPr>
              <a:t>LO4: Improve</a:t>
            </a:r>
            <a:r>
              <a:rPr lang="en-GB" sz="3200" b="1" dirty="0">
                <a:solidFill>
                  <a:srgbClr val="262626"/>
                </a:solidFill>
                <a:cs typeface="Arial" panose="020B0604020202020204" pitchFamily="34" charset="0"/>
              </a:rPr>
              <a:t> </a:t>
            </a:r>
            <a:r>
              <a:rPr lang="en-GB" sz="3200" dirty="0">
                <a:solidFill>
                  <a:srgbClr val="262626"/>
                </a:solidFill>
                <a:cs typeface="Arial" panose="020B0604020202020204" pitchFamily="34" charset="0"/>
              </a:rPr>
              <a:t>your reading and writing skill /academic literacy, including note taking.</a:t>
            </a: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/>
              <a:t>Exercise </a:t>
            </a:r>
            <a:r>
              <a:rPr lang="en-GB" sz="3200" dirty="0" smtClean="0"/>
              <a:t>2 – Homework/Additional practice task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061DB-547F-4525-9BF0-C9488ADAA8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677" y="1902541"/>
            <a:ext cx="10825317" cy="432127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5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Research a topic using internet sources.</a:t>
            </a:r>
          </a:p>
          <a:p>
            <a:pPr lvl="2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Read some passages relating to the topic.</a:t>
            </a:r>
          </a:p>
          <a:p>
            <a:pPr lvl="2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Make a note of the URL – Web site address, title, author/organisation, to enable you to find it again.</a:t>
            </a:r>
          </a:p>
          <a:p>
            <a:pPr lvl="2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Close down the browser tab.</a:t>
            </a:r>
          </a:p>
          <a:p>
            <a:pPr lvl="2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Think through what you read and its meaning.</a:t>
            </a:r>
          </a:p>
          <a:p>
            <a:pPr lvl="2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Write in your own words what you understood as the salient points form the passage.</a:t>
            </a:r>
          </a:p>
          <a:p>
            <a:pPr marL="914400" lvl="2" indent="0">
              <a:buNone/>
            </a:pP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REMEMBER  - Do NOT be tempted to write your version of the passage while the content is open on the browser.  You will be tempted to use the words </a:t>
            </a:r>
            <a:r>
              <a:rPr lang="en-GB" sz="7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verbatim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that is poor practice.  </a:t>
            </a:r>
          </a:p>
          <a:p>
            <a:pPr lvl="2"/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492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08208" y="531271"/>
            <a:ext cx="11093984" cy="751085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cap="none" dirty="0">
                <a:solidFill>
                  <a:srgbClr val="262626"/>
                </a:solidFill>
                <a:cs typeface="Arial" panose="020B0604020202020204" pitchFamily="34" charset="0"/>
              </a:rPr>
              <a:t>LO4: Improve</a:t>
            </a:r>
            <a:r>
              <a:rPr lang="en-GB" b="1" cap="none" dirty="0">
                <a:solidFill>
                  <a:srgbClr val="262626"/>
                </a:solidFill>
                <a:cs typeface="Arial" panose="020B0604020202020204" pitchFamily="34" charset="0"/>
              </a:rPr>
              <a:t> </a:t>
            </a:r>
            <a:r>
              <a:rPr lang="en-GB" cap="none" dirty="0">
                <a:solidFill>
                  <a:srgbClr val="262626"/>
                </a:solidFill>
                <a:cs typeface="Arial" panose="020B0604020202020204" pitchFamily="34" charset="0"/>
              </a:rPr>
              <a:t>your reading and writing skill /academic literacy, including note taking.</a:t>
            </a:r>
            <a:r>
              <a:rPr lang="en-GB" cap="none" dirty="0"/>
              <a:t/>
            </a:r>
            <a:br>
              <a:rPr lang="en-GB" cap="none" dirty="0"/>
            </a:br>
            <a:endParaRPr lang="en-GB" cap="none" dirty="0"/>
          </a:p>
        </p:txBody>
      </p:sp>
      <p:sp>
        <p:nvSpPr>
          <p:cNvPr id="3" name="TextBox 2"/>
          <p:cNvSpPr txBox="1"/>
          <p:nvPr/>
        </p:nvSpPr>
        <p:spPr>
          <a:xfrm>
            <a:off x="589808" y="2004606"/>
            <a:ext cx="571153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well did you achieve the task?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Submit your work to the test Turnitin link on the Moodle site.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Did you choose words well, good sentence 	structure and good grammar?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Did you report the salient issues well?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Can you see your own style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What was the similarity score?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need to improve or practice this skill?</a:t>
            </a:r>
          </a:p>
        </p:txBody>
      </p:sp>
      <p:sp>
        <p:nvSpPr>
          <p:cNvPr id="4" name="5-Point Star 3"/>
          <p:cNvSpPr/>
          <p:nvPr/>
        </p:nvSpPr>
        <p:spPr>
          <a:xfrm>
            <a:off x="6806739" y="2215171"/>
            <a:ext cx="1371600" cy="1230086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CC00"/>
              </a:solidFill>
            </a:endParaRPr>
          </a:p>
        </p:txBody>
      </p:sp>
      <p:sp>
        <p:nvSpPr>
          <p:cNvPr id="5" name="5-Point Star 4"/>
          <p:cNvSpPr/>
          <p:nvPr/>
        </p:nvSpPr>
        <p:spPr>
          <a:xfrm>
            <a:off x="8537964" y="2205529"/>
            <a:ext cx="1371600" cy="1230086"/>
          </a:xfrm>
          <a:prstGeom prst="star5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5-Point Star 5"/>
          <p:cNvSpPr/>
          <p:nvPr/>
        </p:nvSpPr>
        <p:spPr>
          <a:xfrm>
            <a:off x="10230592" y="2205529"/>
            <a:ext cx="1371600" cy="1230086"/>
          </a:xfrm>
          <a:prstGeom prst="star5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227104" y="2818265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GOLD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914314" y="2818264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SILVER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24704" y="2818263"/>
            <a:ext cx="78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BRONZE</a:t>
            </a:r>
          </a:p>
        </p:txBody>
      </p:sp>
      <p:sp>
        <p:nvSpPr>
          <p:cNvPr id="10" name="Rectangle 9"/>
          <p:cNvSpPr/>
          <p:nvPr/>
        </p:nvSpPr>
        <p:spPr>
          <a:xfrm>
            <a:off x="8329929" y="1819940"/>
            <a:ext cx="17876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Select your star</a:t>
            </a:r>
          </a:p>
        </p:txBody>
      </p:sp>
    </p:spTree>
    <p:extLst>
      <p:ext uri="{BB962C8B-B14F-4D97-AF65-F5344CB8AC3E}">
        <p14:creationId xmlns:p14="http://schemas.microsoft.com/office/powerpoint/2010/main" val="2738134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8CB98-233D-4DBE-BBF4-B8F53C712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5242" y="982133"/>
            <a:ext cx="9391355" cy="102954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262626"/>
                </a:solidFill>
              </a:rPr>
              <a:t>Recap - Learning Outcomes</a:t>
            </a:r>
            <a:br>
              <a:rPr lang="en-GB" dirty="0">
                <a:solidFill>
                  <a:srgbClr val="262626"/>
                </a:solidFill>
              </a:rPr>
            </a:br>
            <a:r>
              <a:rPr lang="en-GB" dirty="0">
                <a:solidFill>
                  <a:srgbClr val="262626"/>
                </a:solidFill>
              </a:rPr>
              <a:t>Have you successfully developed these skills?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C5A82726-8268-491F-9F1F-E2B58873AB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7958625"/>
              </p:ext>
            </p:extLst>
          </p:nvPr>
        </p:nvGraphicFramePr>
        <p:xfrm>
          <a:off x="1166191" y="2491408"/>
          <a:ext cx="10018644" cy="37238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7254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1395</Words>
  <Application>Microsoft Office PowerPoint</Application>
  <PresentationFormat>Widescreen</PresentationFormat>
  <Paragraphs>204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Garamond</vt:lpstr>
      <vt:lpstr>Organic</vt:lpstr>
      <vt:lpstr>Project Management and Professional Development</vt:lpstr>
      <vt:lpstr>Learning Outcomes (LO)</vt:lpstr>
      <vt:lpstr>Future learning associated with this topic</vt:lpstr>
      <vt:lpstr> LO1: Present materials that evidence your thoughts and ideas… </vt:lpstr>
      <vt:lpstr>LO1 Exercise 1 Continued</vt:lpstr>
      <vt:lpstr>  LO1: Present materials that evidence your thoughts and ideas…  </vt:lpstr>
      <vt:lpstr>LO1: Present materials that evidence your thoughts and ideas… </vt:lpstr>
      <vt:lpstr>  LO1 Exercise 2 Continued </vt:lpstr>
      <vt:lpstr> LO1: Present materials that evidence your thoughts and ideas… </vt:lpstr>
      <vt:lpstr>LO2 – Exercise 1</vt:lpstr>
      <vt:lpstr>PowerPoint Presentation</vt:lpstr>
      <vt:lpstr>PowerPoint Presentation</vt:lpstr>
      <vt:lpstr>LO2 - Exercise 2</vt:lpstr>
      <vt:lpstr>PowerPoint Presentation</vt:lpstr>
      <vt:lpstr>PowerPoint Presentation</vt:lpstr>
      <vt:lpstr>PowerPoint Presentation</vt:lpstr>
      <vt:lpstr> LO3 - Exercise 1  </vt:lpstr>
      <vt:lpstr>PowerPoint Presentation</vt:lpstr>
      <vt:lpstr>PowerPoint Presentation</vt:lpstr>
      <vt:lpstr>  LO4: Improve your reading and writing skill /academic literacy, including note taking.   Exercise 1:</vt:lpstr>
      <vt:lpstr>LO4 Exercise 1 continued</vt:lpstr>
      <vt:lpstr> LO4: Improve your reading and writing skill /academic literacy, including note taking. Exercise 2 – Homework/Additional practice task</vt:lpstr>
      <vt:lpstr>PowerPoint Presentation</vt:lpstr>
      <vt:lpstr>Recap - Learning Outcomes Have you successfully developed these skills?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and Professional Development</dc:title>
  <dc:creator>Deborah Lloyd</dc:creator>
  <cp:lastModifiedBy>Julie Hayward</cp:lastModifiedBy>
  <cp:revision>17</cp:revision>
  <dcterms:created xsi:type="dcterms:W3CDTF">2019-08-21T13:32:17Z</dcterms:created>
  <dcterms:modified xsi:type="dcterms:W3CDTF">2019-09-25T07:44:12Z</dcterms:modified>
</cp:coreProperties>
</file>