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8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BC55-5864-427B-84CF-6441AA82B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6745" y="1205037"/>
            <a:ext cx="7744993" cy="2541336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B52BDB-18E0-4991-A6F2-7AD542015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6745" y="3949332"/>
            <a:ext cx="7744993" cy="2006735"/>
          </a:xfrm>
        </p:spPr>
        <p:txBody>
          <a:bodyPr>
            <a:normAutofit/>
          </a:bodyPr>
          <a:lstStyle>
            <a:lvl1pPr marL="0" indent="0" algn="l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F0ABC6-907E-47DE-8E40-61F2DD1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AB158-6097-43A1-90B6-406F93670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E077-FF20-4DD9-92B5-EE1C4D615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644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31C13-CF9D-4E82-A5B4-91008DCD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06FD2-89E8-4415-ADF7-22F4A4C25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CBBFF-8889-497F-B4CA-A031E8DD3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78DAF-985B-4BB4-ADA9-02EA979F1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0DBC-42B5-46AB-B36A-B39128E69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401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1B6E7-01C8-4375-B7C7-596CD119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883229"/>
            <a:ext cx="8214179" cy="330313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441675-8F3E-47CC-9573-D853C506D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5295900"/>
            <a:ext cx="8214179" cy="79375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9F49-690E-49EC-BD41-75A18C9E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C9E70-1401-468E-97DE-4255CA222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BE14C-9127-4582-A006-2AEA93AF7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1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34DF9-FA60-4E7B-BDE8-C0F9AFE63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F1133-890E-4E96-AEDD-0F921E26F5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6745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763B4-4987-4303-9640-54B67DD75E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7174" y="2250798"/>
            <a:ext cx="4445899" cy="37526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4AAD8-D444-410E-98EC-47076908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72F01E-6867-4604-8B58-F65BCC820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43D87-0EC8-43C7-9D1B-46DB5212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635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05AE-70FD-4CEE-BDFB-D5C0A3D3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5" y="960120"/>
            <a:ext cx="9196928" cy="106070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9091E2-4532-4D16-827E-4DB0688F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7153" y="2062842"/>
            <a:ext cx="4445899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B53BE-9EDA-4D07-A042-0D101FAB9A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6745" y="2882837"/>
            <a:ext cx="4446642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FDFC1-7510-4F8E-A831-ABA33D977A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25280" y="2062842"/>
            <a:ext cx="4467794" cy="7818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2A42F0-9A48-4946-8BA8-394CBF01A0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4868" y="2882837"/>
            <a:ext cx="4468541" cy="33437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0FC563-D319-494F-AA63-0BDF1D25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42F4FE-433A-42F6-8A73-AD843352B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575352-FC7F-4BA8-940F-2F920C28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748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B3FB5-4B13-4412-9F42-62450D6AA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87ECA-0E5D-4DD2-B664-DF351875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E2406B-A925-466A-AF79-D0A4E0EA4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61B050-D381-4E1A-88DD-361F0EE9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758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8BF592-6A15-4999-ACFA-A535A113B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9EFC1-AD45-4610-8FC6-2058F55E4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DF506-CFF9-4BD2-8D76-33779277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05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77674-EAFF-4CAE-A685-8AEA617D0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94014"/>
            <a:ext cx="3932237" cy="143691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3A185-E15D-46FD-A4FB-709A8B5D0B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94014"/>
            <a:ext cx="6172200" cy="47670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4086F7-5F48-40D6-B4E3-1347EA21B0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2"/>
            <a:ext cx="3932237" cy="32509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F4FC41-0A32-438D-9A47-F932AB492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F0F85D-CB6B-48E8-B56F-81472CE94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6E120E-E239-4B93-AC67-210D23BD22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971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F02C-5A08-45D4-AFE1-8EF0E6DEC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065120"/>
            <a:ext cx="3932237" cy="146580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2EF863-20E6-4CF9-A179-0A2A52E5F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ECFB1A-5B7E-45DA-9713-0CD8E3121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18014"/>
            <a:ext cx="3932237" cy="325097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EFD67F-901E-4423-A48F-41F00ECA5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B04982-0749-4F34-A4DB-DDC12BD4BE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B38447-AEAF-40D9-B3D3-94404C14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772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071ABCB-C306-49F0-8D5D-0B890583C1CE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A67F94-2250-4B3A-8424-1BC0A0BCB3FF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FB942D8-95BE-4CFD-BFCC-26209EC192CE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DF6499A-D398-4CBC-AA22-4277539430FC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91493C-6480-4A3F-8836-1727CBA3C849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6BFEE-D3D9-4B18-BA88-49F7C7D2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186" y="959587"/>
            <a:ext cx="9076329" cy="10642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EA5BD3-1A63-4F94-ADFA-5CA2A414DE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148186" y="2248257"/>
            <a:ext cx="9076329" cy="365015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1888E-6FA1-446E-A77C-7D26923F6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3313F-58CA-4397-A3B4-71B068D1E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6AB3-89E2-4B6A-A5F3-3FB781C1A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440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7BC2869-B8E0-44C7-801E-BA0C2C1B5E82}"/>
              </a:ext>
            </a:extLst>
          </p:cNvPr>
          <p:cNvGrpSpPr/>
          <p:nvPr/>
        </p:nvGrpSpPr>
        <p:grpSpPr>
          <a:xfrm rot="10800000">
            <a:off x="0" y="1827078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A7CEB8F-94FA-4A87-AA80-066173AA5C5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4F9817E-A26F-4D7B-82A1-FA647EE4C86F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E734839-B51C-4112-A4D8-DDFCB7F84A6F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51DFF651-C17F-4B2C-A962-32FA4958BCFA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B263D-CDF8-431B-A5D1-9687649138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31030" y="866253"/>
            <a:ext cx="2222769" cy="531071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B6B9BE-E660-4F3A-ABA1-86667DC13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66253"/>
            <a:ext cx="8164286" cy="531071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82700-F509-4302-AE0E-6CC56401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6/7/2023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3BD63-5B0C-4FB3-8434-8EA1A84F2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3E9EB-019B-4F03-8147-D6CBA6B1E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95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206359A-F1E3-49EE-BBC2-40888C4A3628}"/>
              </a:ext>
            </a:extLst>
          </p:cNvPr>
          <p:cNvGrpSpPr/>
          <p:nvPr/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</a:extLst>
            </p:cNvPr>
            <p:cNvSpPr/>
            <p:nvPr/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</a:extLst>
            </p:cNvPr>
            <p:cNvSpPr/>
            <p:nvPr/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</a:extLst>
            </p:cNvPr>
            <p:cNvSpPr/>
            <p:nvPr/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</a:extLst>
            </p:cNvPr>
            <p:cNvSpPr/>
            <p:nvPr/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1B74D-DF90-4993-88AE-4D05C91F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744" y="959587"/>
            <a:ext cx="9076329" cy="10642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B3DE9-A495-4E75-819D-E0B2E55050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6744" y="2248257"/>
            <a:ext cx="9076329" cy="3650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430AC-DB07-423B-A52A-0065639AFE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66975" y="6356350"/>
            <a:ext cx="29609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11008460-8B2F-4AAA-A4E2-10730069204C}" type="datetimeFigureOut">
              <a:rPr lang="en-US" smtClean="0"/>
              <a:pPr/>
              <a:t>6/7/2023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FAFC9-FA18-4C55-8C92-B17603CAEED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6745" y="501128"/>
            <a:ext cx="33113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5A493-61FB-4764-90B6-8CC218A781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9498" y="6356350"/>
            <a:ext cx="51547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0">
                <a:solidFill>
                  <a:schemeClr val="tx2">
                    <a:alpha val="85000"/>
                  </a:schemeClr>
                </a:solidFill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30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33" r:id="rId6"/>
    <p:sldLayoutId id="2147483829" r:id="rId7"/>
    <p:sldLayoutId id="2147483830" r:id="rId8"/>
    <p:sldLayoutId id="2147483831" r:id="rId9"/>
    <p:sldLayoutId id="2147483832" r:id="rId10"/>
    <p:sldLayoutId id="214748383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150000"/>
        <a:buFont typeface="Goudy Old Style" panose="02020502050305020303" pitchFamily="18" charset="0"/>
        <a:buChar char="∙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150000"/>
        <a:buFont typeface="Goudy Old Style" panose="02020502050305020303" pitchFamily="18" charset="0"/>
        <a:buChar char="∙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menutech.com/en/blog/design-inspiration/top-10-tips-crafting-breakfast-menu-your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664E9A3-D331-1545-BFC1-9EBE2CAC2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0C11A5-512E-C15B-9AE0-896F9C2A2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99" r="17969" b="2"/>
          <a:stretch/>
        </p:blipFill>
        <p:spPr>
          <a:xfrm>
            <a:off x="1" y="7"/>
            <a:ext cx="6096000" cy="6857999"/>
          </a:xfrm>
          <a:prstGeom prst="rect">
            <a:avLst/>
          </a:prstGeom>
        </p:spPr>
      </p:pic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84C17449-2226-5444-A5E5-DC65FC1AFD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273" r="33393" b="-2"/>
          <a:stretch/>
        </p:blipFill>
        <p:spPr>
          <a:xfrm>
            <a:off x="6096000" y="-7"/>
            <a:ext cx="6095996" cy="6858000"/>
          </a:xfrm>
          <a:prstGeom prst="rect">
            <a:avLst/>
          </a:pr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4AF0997A-7C0F-4AD2-BA90-5FE341A17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7594" y="805231"/>
            <a:ext cx="3876811" cy="5245563"/>
          </a:xfrm>
          <a:custGeom>
            <a:avLst/>
            <a:gdLst>
              <a:gd name="connsiteX0" fmla="*/ 1941583 w 3876811"/>
              <a:gd name="connsiteY0" fmla="*/ 0 h 5245563"/>
              <a:gd name="connsiteX1" fmla="*/ 2111641 w 3876811"/>
              <a:gd name="connsiteY1" fmla="*/ 149097 h 5245563"/>
              <a:gd name="connsiteX2" fmla="*/ 3370493 w 3876811"/>
              <a:gd name="connsiteY2" fmla="*/ 774451 h 5245563"/>
              <a:gd name="connsiteX3" fmla="*/ 3876811 w 3876811"/>
              <a:gd name="connsiteY3" fmla="*/ 1854684 h 5245563"/>
              <a:gd name="connsiteX4" fmla="*/ 3876811 w 3876811"/>
              <a:gd name="connsiteY4" fmla="*/ 2019920 h 5245563"/>
              <a:gd name="connsiteX5" fmla="*/ 3876811 w 3876811"/>
              <a:gd name="connsiteY5" fmla="*/ 2491569 h 5245563"/>
              <a:gd name="connsiteX6" fmla="*/ 3876811 w 3876811"/>
              <a:gd name="connsiteY6" fmla="*/ 2753995 h 5245563"/>
              <a:gd name="connsiteX7" fmla="*/ 3876811 w 3876811"/>
              <a:gd name="connsiteY7" fmla="*/ 3115353 h 5245563"/>
              <a:gd name="connsiteX8" fmla="*/ 3876811 w 3876811"/>
              <a:gd name="connsiteY8" fmla="*/ 3390879 h 5245563"/>
              <a:gd name="connsiteX9" fmla="*/ 3370493 w 3876811"/>
              <a:gd name="connsiteY9" fmla="*/ 4471114 h 5245563"/>
              <a:gd name="connsiteX10" fmla="*/ 2111639 w 3876811"/>
              <a:gd name="connsiteY10" fmla="*/ 5096465 h 5245563"/>
              <a:gd name="connsiteX11" fmla="*/ 1935228 w 3876811"/>
              <a:gd name="connsiteY11" fmla="*/ 5245563 h 5245563"/>
              <a:gd name="connsiteX12" fmla="*/ 1765171 w 3876811"/>
              <a:gd name="connsiteY12" fmla="*/ 5096465 h 5245563"/>
              <a:gd name="connsiteX13" fmla="*/ 506317 w 3876811"/>
              <a:gd name="connsiteY13" fmla="*/ 4471114 h 5245563"/>
              <a:gd name="connsiteX14" fmla="*/ 0 w 3876811"/>
              <a:gd name="connsiteY14" fmla="*/ 3390879 h 5245563"/>
              <a:gd name="connsiteX15" fmla="*/ 0 w 3876811"/>
              <a:gd name="connsiteY15" fmla="*/ 3115353 h 5245563"/>
              <a:gd name="connsiteX16" fmla="*/ 0 w 3876811"/>
              <a:gd name="connsiteY16" fmla="*/ 2753995 h 5245563"/>
              <a:gd name="connsiteX17" fmla="*/ 0 w 3876811"/>
              <a:gd name="connsiteY17" fmla="*/ 2491569 h 5245563"/>
              <a:gd name="connsiteX18" fmla="*/ 0 w 3876811"/>
              <a:gd name="connsiteY18" fmla="*/ 2019920 h 5245563"/>
              <a:gd name="connsiteX19" fmla="*/ 0 w 3876811"/>
              <a:gd name="connsiteY19" fmla="*/ 1854684 h 5245563"/>
              <a:gd name="connsiteX20" fmla="*/ 506318 w 3876811"/>
              <a:gd name="connsiteY20" fmla="*/ 774451 h 5245563"/>
              <a:gd name="connsiteX21" fmla="*/ 1765173 w 3876811"/>
              <a:gd name="connsiteY21" fmla="*/ 149097 h 5245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876811" h="5245563">
                <a:moveTo>
                  <a:pt x="1941583" y="0"/>
                </a:moveTo>
                <a:lnTo>
                  <a:pt x="2111641" y="149097"/>
                </a:lnTo>
                <a:cubicBezTo>
                  <a:pt x="2533315" y="474958"/>
                  <a:pt x="3008487" y="564716"/>
                  <a:pt x="3370493" y="774451"/>
                </a:cubicBezTo>
                <a:cubicBezTo>
                  <a:pt x="3718590" y="1017851"/>
                  <a:pt x="3876811" y="1296993"/>
                  <a:pt x="3876811" y="1854684"/>
                </a:cubicBezTo>
                <a:lnTo>
                  <a:pt x="3876811" y="2019920"/>
                </a:lnTo>
                <a:lnTo>
                  <a:pt x="3876811" y="2491569"/>
                </a:lnTo>
                <a:lnTo>
                  <a:pt x="3876811" y="2753995"/>
                </a:lnTo>
                <a:lnTo>
                  <a:pt x="3876811" y="3115353"/>
                </a:lnTo>
                <a:lnTo>
                  <a:pt x="3876811" y="3390879"/>
                </a:lnTo>
                <a:cubicBezTo>
                  <a:pt x="3876811" y="3948571"/>
                  <a:pt x="3718588" y="4227713"/>
                  <a:pt x="3370493" y="4471114"/>
                </a:cubicBezTo>
                <a:cubicBezTo>
                  <a:pt x="3008484" y="4680847"/>
                  <a:pt x="2533312" y="4770605"/>
                  <a:pt x="2111639" y="5096465"/>
                </a:cubicBezTo>
                <a:lnTo>
                  <a:pt x="1935228" y="5245563"/>
                </a:lnTo>
                <a:lnTo>
                  <a:pt x="1765171" y="5096465"/>
                </a:lnTo>
                <a:cubicBezTo>
                  <a:pt x="1343496" y="4770605"/>
                  <a:pt x="868325" y="4680847"/>
                  <a:pt x="506317" y="4471114"/>
                </a:cubicBezTo>
                <a:cubicBezTo>
                  <a:pt x="158223" y="4227713"/>
                  <a:pt x="0" y="3948571"/>
                  <a:pt x="0" y="3390879"/>
                </a:cubicBezTo>
                <a:lnTo>
                  <a:pt x="0" y="3115353"/>
                </a:lnTo>
                <a:lnTo>
                  <a:pt x="0" y="2753995"/>
                </a:lnTo>
                <a:lnTo>
                  <a:pt x="0" y="2491569"/>
                </a:lnTo>
                <a:lnTo>
                  <a:pt x="0" y="2019920"/>
                </a:lnTo>
                <a:lnTo>
                  <a:pt x="0" y="1854684"/>
                </a:lnTo>
                <a:cubicBezTo>
                  <a:pt x="0" y="1296993"/>
                  <a:pt x="158224" y="1017851"/>
                  <a:pt x="506318" y="774451"/>
                </a:cubicBezTo>
                <a:cubicBezTo>
                  <a:pt x="868327" y="564716"/>
                  <a:pt x="1343498" y="474958"/>
                  <a:pt x="1765173" y="14909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E6F9F-EAED-D3D8-3380-CDAFAC0CD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1389" y="1826096"/>
            <a:ext cx="3149221" cy="2142699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HOTEL TRINITY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57861-90E4-0D4D-B1D1-7A4687588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2513" y="4196605"/>
            <a:ext cx="2906973" cy="948601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BREAKFAST</a:t>
            </a:r>
          </a:p>
          <a:p>
            <a:pPr algn="ctr"/>
            <a:r>
              <a:rPr lang="en-GB" dirty="0"/>
              <a:t>06:30 – 11 am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2E67446-732B-4F72-8560-6FABB6CB25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8826" y="720724"/>
            <a:ext cx="4014345" cy="5414576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22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067195C-FE76-454C-B655-8ED13E682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E6F9F-EAED-D3D8-3380-CDAFAC0CD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987" y="-101599"/>
            <a:ext cx="5961253" cy="1544320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/>
              <a:t>BREAKFAST MENU: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57861-90E4-0D4D-B1D1-7A4687588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1254" y="1451598"/>
            <a:ext cx="5202152" cy="518288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100" b="1" u="sng" dirty="0"/>
              <a:t>COLD DRINKS:</a:t>
            </a:r>
          </a:p>
          <a:p>
            <a:pPr>
              <a:lnSpc>
                <a:spcPct val="100000"/>
              </a:lnSpc>
            </a:pPr>
            <a:r>
              <a:rPr lang="en-GB" sz="1000" dirty="0">
                <a:latin typeface="Abadi" panose="020B0604020202020204" pitchFamily="34" charset="0"/>
              </a:rPr>
              <a:t>Orange juice……£1</a:t>
            </a:r>
          </a:p>
          <a:p>
            <a:pPr>
              <a:lnSpc>
                <a:spcPct val="100000"/>
              </a:lnSpc>
            </a:pPr>
            <a:r>
              <a:rPr lang="en-GB" sz="1000" dirty="0">
                <a:latin typeface="Abadi" panose="020B0604020202020204" pitchFamily="34" charset="0"/>
              </a:rPr>
              <a:t>Apple juice……..£1</a:t>
            </a:r>
          </a:p>
          <a:p>
            <a:pPr>
              <a:lnSpc>
                <a:spcPct val="100000"/>
              </a:lnSpc>
            </a:pPr>
            <a:r>
              <a:rPr lang="en-GB" sz="1000" dirty="0">
                <a:latin typeface="Abadi" panose="020B0604020202020204" pitchFamily="34" charset="0"/>
              </a:rPr>
              <a:t>Water……….£1 </a:t>
            </a:r>
          </a:p>
          <a:p>
            <a:pPr algn="r">
              <a:lnSpc>
                <a:spcPct val="100000"/>
              </a:lnSpc>
            </a:pPr>
            <a:r>
              <a:rPr lang="en-GB" sz="1100" b="1" u="sng" dirty="0">
                <a:latin typeface="Abadi" panose="020B0604020202020204" pitchFamily="34" charset="0"/>
              </a:rPr>
              <a:t>Hot drinks:</a:t>
            </a:r>
          </a:p>
          <a:p>
            <a:pPr algn="r">
              <a:lnSpc>
                <a:spcPct val="100000"/>
              </a:lnSpc>
            </a:pPr>
            <a:r>
              <a:rPr lang="en-GB" sz="1000" dirty="0"/>
              <a:t>Tea….£2.50</a:t>
            </a:r>
          </a:p>
          <a:p>
            <a:pPr algn="r">
              <a:lnSpc>
                <a:spcPct val="100000"/>
              </a:lnSpc>
            </a:pPr>
            <a:r>
              <a:rPr lang="en-GB" sz="1000" dirty="0"/>
              <a:t>Freshly Ground coffee…..£2.50</a:t>
            </a:r>
          </a:p>
          <a:p>
            <a:pPr algn="r">
              <a:lnSpc>
                <a:spcPct val="100000"/>
              </a:lnSpc>
            </a:pPr>
            <a:r>
              <a:rPr lang="en-GB" sz="1000" dirty="0"/>
              <a:t>Earl grey…..£2.50</a:t>
            </a:r>
          </a:p>
          <a:p>
            <a:pPr algn="r">
              <a:lnSpc>
                <a:spcPct val="100000"/>
              </a:lnSpc>
            </a:pPr>
            <a:r>
              <a:rPr lang="en-GB" sz="1000" dirty="0"/>
              <a:t>Selection of herbal and fruit teas…£3</a:t>
            </a:r>
          </a:p>
          <a:p>
            <a:pPr algn="ctr">
              <a:lnSpc>
                <a:spcPct val="100000"/>
              </a:lnSpc>
            </a:pPr>
            <a:endParaRPr lang="en-GB" sz="1000" b="1" u="sng" dirty="0"/>
          </a:p>
          <a:p>
            <a:pPr algn="ctr">
              <a:lnSpc>
                <a:spcPct val="100000"/>
              </a:lnSpc>
            </a:pPr>
            <a:r>
              <a:rPr lang="en-GB" sz="1000" b="1" u="sng" dirty="0"/>
              <a:t>CEREAL, YOGURT &amp; FRUIT {cold buffet}</a:t>
            </a:r>
          </a:p>
          <a:p>
            <a:pPr>
              <a:lnSpc>
                <a:spcPct val="100000"/>
              </a:lnSpc>
            </a:pPr>
            <a:r>
              <a:rPr lang="en-GB" sz="1000" dirty="0"/>
              <a:t>RICE KRISPIES    Natural yogurt       FRUIT SALAD</a:t>
            </a:r>
          </a:p>
          <a:p>
            <a:pPr>
              <a:lnSpc>
                <a:spcPct val="100000"/>
              </a:lnSpc>
            </a:pPr>
            <a:r>
              <a:rPr lang="en-GB" sz="1000" dirty="0"/>
              <a:t>COCO POPS        LOCAL FARM YOGURT  FRESH FUIT </a:t>
            </a:r>
          </a:p>
          <a:p>
            <a:pPr>
              <a:lnSpc>
                <a:spcPct val="100000"/>
              </a:lnSpc>
            </a:pPr>
            <a:r>
              <a:rPr lang="en-GB" sz="1000" dirty="0"/>
              <a:t>SPECIAL K</a:t>
            </a:r>
          </a:p>
          <a:p>
            <a:pPr>
              <a:lnSpc>
                <a:spcPct val="100000"/>
              </a:lnSpc>
            </a:pPr>
            <a:r>
              <a:rPr lang="en-GB" sz="1000" dirty="0"/>
              <a:t>PASTERIES £1 each      Toast £2 a slice</a:t>
            </a:r>
          </a:p>
          <a:p>
            <a:pPr algn="ctr">
              <a:lnSpc>
                <a:spcPct val="100000"/>
              </a:lnSpc>
            </a:pPr>
            <a:endParaRPr lang="en-GB" sz="1000" b="1" dirty="0"/>
          </a:p>
          <a:p>
            <a:pPr algn="ctr">
              <a:lnSpc>
                <a:spcPct val="100000"/>
              </a:lnSpc>
            </a:pPr>
            <a:r>
              <a:rPr lang="en-GB" sz="1000" b="1" dirty="0"/>
              <a:t>All Cereal: £3.00</a:t>
            </a:r>
          </a:p>
          <a:p>
            <a:pPr algn="ctr">
              <a:lnSpc>
                <a:spcPct val="100000"/>
              </a:lnSpc>
            </a:pPr>
            <a:r>
              <a:rPr lang="en-GB" sz="1000" b="1" dirty="0"/>
              <a:t>Yogurt: £2.50</a:t>
            </a:r>
          </a:p>
          <a:p>
            <a:pPr algn="ctr">
              <a:lnSpc>
                <a:spcPct val="100000"/>
              </a:lnSpc>
            </a:pPr>
            <a:r>
              <a:rPr lang="en-GB" sz="1000" b="1" dirty="0"/>
              <a:t>Fruit: £2.00</a:t>
            </a:r>
            <a:endParaRPr lang="en-GB" sz="1100" b="1" dirty="0"/>
          </a:p>
          <a:p>
            <a:pPr>
              <a:lnSpc>
                <a:spcPct val="100000"/>
              </a:lnSpc>
            </a:pPr>
            <a:endParaRPr lang="en-GB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0C11A5-512E-C15B-9AE0-896F9C2A2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71" r="8945" b="2"/>
          <a:stretch/>
        </p:blipFill>
        <p:spPr>
          <a:xfrm>
            <a:off x="912649" y="10"/>
            <a:ext cx="3865190" cy="3428990"/>
          </a:xfrm>
          <a:custGeom>
            <a:avLst/>
            <a:gdLst/>
            <a:ahLst/>
            <a:cxnLst/>
            <a:rect l="l" t="t" r="r" b="b"/>
            <a:pathLst>
              <a:path w="3865190" h="3429000">
                <a:moveTo>
                  <a:pt x="0" y="0"/>
                </a:moveTo>
                <a:lnTo>
                  <a:pt x="3865190" y="0"/>
                </a:lnTo>
                <a:lnTo>
                  <a:pt x="3865190" y="1135111"/>
                </a:lnTo>
                <a:lnTo>
                  <a:pt x="3865190" y="1262940"/>
                </a:lnTo>
                <a:lnTo>
                  <a:pt x="3865190" y="1452046"/>
                </a:lnTo>
                <a:lnTo>
                  <a:pt x="3865190" y="1579875"/>
                </a:lnTo>
                <a:cubicBezTo>
                  <a:pt x="3865190" y="2135894"/>
                  <a:pt x="3707441" y="2414199"/>
                  <a:pt x="3360390" y="2656870"/>
                </a:cubicBezTo>
                <a:cubicBezTo>
                  <a:pt x="2999467" y="2865977"/>
                  <a:pt x="2525720" y="2955465"/>
                  <a:pt x="2105308" y="3280348"/>
                </a:cubicBezTo>
                <a:lnTo>
                  <a:pt x="1929428" y="3429000"/>
                </a:lnTo>
                <a:lnTo>
                  <a:pt x="1759879" y="3280348"/>
                </a:lnTo>
                <a:cubicBezTo>
                  <a:pt x="1339468" y="2955465"/>
                  <a:pt x="865722" y="2865977"/>
                  <a:pt x="504800" y="2656870"/>
                </a:cubicBezTo>
                <a:cubicBezTo>
                  <a:pt x="157749" y="2414199"/>
                  <a:pt x="0" y="2135894"/>
                  <a:pt x="0" y="1579875"/>
                </a:cubicBezTo>
                <a:lnTo>
                  <a:pt x="0" y="1452046"/>
                </a:lnTo>
                <a:lnTo>
                  <a:pt x="0" y="1262940"/>
                </a:lnTo>
                <a:lnTo>
                  <a:pt x="0" y="1135111"/>
                </a:lnTo>
                <a:close/>
              </a:path>
            </a:pathLst>
          </a:custGeom>
        </p:spPr>
      </p:pic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84C17449-2226-5444-A5E5-DC65FC1AFD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81" r="32101" b="-2"/>
          <a:stretch/>
        </p:blipFill>
        <p:spPr>
          <a:xfrm>
            <a:off x="2880818" y="2691118"/>
            <a:ext cx="3865190" cy="4166882"/>
          </a:xfrm>
          <a:custGeom>
            <a:avLst/>
            <a:gdLst/>
            <a:ahLst/>
            <a:cxnLst/>
            <a:rect l="l" t="t" r="r" b="b"/>
            <a:pathLst>
              <a:path w="3865190" h="4166882">
                <a:moveTo>
                  <a:pt x="1935763" y="0"/>
                </a:moveTo>
                <a:lnTo>
                  <a:pt x="2105311" y="148652"/>
                </a:lnTo>
                <a:cubicBezTo>
                  <a:pt x="2525722" y="473536"/>
                  <a:pt x="2999468" y="563024"/>
                  <a:pt x="3360390" y="772130"/>
                </a:cubicBezTo>
                <a:cubicBezTo>
                  <a:pt x="3707441" y="1014801"/>
                  <a:pt x="3865190" y="1293106"/>
                  <a:pt x="3865190" y="1849126"/>
                </a:cubicBezTo>
                <a:lnTo>
                  <a:pt x="3865190" y="1976955"/>
                </a:lnTo>
                <a:lnTo>
                  <a:pt x="3865190" y="2166060"/>
                </a:lnTo>
                <a:lnTo>
                  <a:pt x="3865190" y="2293889"/>
                </a:lnTo>
                <a:lnTo>
                  <a:pt x="3865190" y="4166882"/>
                </a:lnTo>
                <a:lnTo>
                  <a:pt x="0" y="4166882"/>
                </a:lnTo>
                <a:lnTo>
                  <a:pt x="0" y="2293889"/>
                </a:lnTo>
                <a:lnTo>
                  <a:pt x="0" y="2166060"/>
                </a:lnTo>
                <a:lnTo>
                  <a:pt x="0" y="1976955"/>
                </a:lnTo>
                <a:lnTo>
                  <a:pt x="0" y="1849126"/>
                </a:lnTo>
                <a:cubicBezTo>
                  <a:pt x="0" y="1293106"/>
                  <a:pt x="157749" y="1014801"/>
                  <a:pt x="504800" y="772130"/>
                </a:cubicBezTo>
                <a:cubicBezTo>
                  <a:pt x="865723" y="563024"/>
                  <a:pt x="1339470" y="473536"/>
                  <a:pt x="1759882" y="148652"/>
                </a:cubicBezTo>
                <a:close/>
              </a:path>
            </a:pathLst>
          </a:custGeom>
        </p:spPr>
      </p:pic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C66568EA-C4A6-4B19-AEB2-63865C77B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501" y="0"/>
            <a:ext cx="4007486" cy="3507061"/>
          </a:xfrm>
          <a:custGeom>
            <a:avLst/>
            <a:gdLst>
              <a:gd name="connsiteX0" fmla="*/ 0 w 4007486"/>
              <a:gd name="connsiteY0" fmla="*/ 0 h 3507061"/>
              <a:gd name="connsiteX1" fmla="*/ 4007486 w 4007486"/>
              <a:gd name="connsiteY1" fmla="*/ 0 h 3507061"/>
              <a:gd name="connsiteX2" fmla="*/ 4007486 w 4007486"/>
              <a:gd name="connsiteY2" fmla="*/ 1128723 h 3507061"/>
              <a:gd name="connsiteX3" fmla="*/ 4007486 w 4007486"/>
              <a:gd name="connsiteY3" fmla="*/ 1261258 h 3507061"/>
              <a:gd name="connsiteX4" fmla="*/ 4007486 w 4007486"/>
              <a:gd name="connsiteY4" fmla="*/ 1457326 h 3507061"/>
              <a:gd name="connsiteX5" fmla="*/ 4007486 w 4007486"/>
              <a:gd name="connsiteY5" fmla="*/ 1589860 h 3507061"/>
              <a:gd name="connsiteX6" fmla="*/ 3484103 w 4007486"/>
              <a:gd name="connsiteY6" fmla="*/ 2706505 h 3507061"/>
              <a:gd name="connsiteX7" fmla="*/ 2182815 w 4007486"/>
              <a:gd name="connsiteY7" fmla="*/ 3352936 h 3507061"/>
              <a:gd name="connsiteX8" fmla="*/ 2000459 w 4007486"/>
              <a:gd name="connsiteY8" fmla="*/ 3507061 h 3507061"/>
              <a:gd name="connsiteX9" fmla="*/ 1824669 w 4007486"/>
              <a:gd name="connsiteY9" fmla="*/ 3352936 h 3507061"/>
              <a:gd name="connsiteX10" fmla="*/ 523384 w 4007486"/>
              <a:gd name="connsiteY10" fmla="*/ 2706505 h 3507061"/>
              <a:gd name="connsiteX11" fmla="*/ 0 w 4007486"/>
              <a:gd name="connsiteY11" fmla="*/ 1589860 h 3507061"/>
              <a:gd name="connsiteX12" fmla="*/ 0 w 4007486"/>
              <a:gd name="connsiteY12" fmla="*/ 1457326 h 3507061"/>
              <a:gd name="connsiteX13" fmla="*/ 0 w 4007486"/>
              <a:gd name="connsiteY13" fmla="*/ 1261258 h 3507061"/>
              <a:gd name="connsiteX14" fmla="*/ 0 w 4007486"/>
              <a:gd name="connsiteY14" fmla="*/ 1128723 h 3507061"/>
              <a:gd name="connsiteX0" fmla="*/ 4007486 w 4098926"/>
              <a:gd name="connsiteY0" fmla="*/ 0 h 3507061"/>
              <a:gd name="connsiteX1" fmla="*/ 4007486 w 4098926"/>
              <a:gd name="connsiteY1" fmla="*/ 1128723 h 3507061"/>
              <a:gd name="connsiteX2" fmla="*/ 4007486 w 4098926"/>
              <a:gd name="connsiteY2" fmla="*/ 1261258 h 3507061"/>
              <a:gd name="connsiteX3" fmla="*/ 4007486 w 4098926"/>
              <a:gd name="connsiteY3" fmla="*/ 1457326 h 3507061"/>
              <a:gd name="connsiteX4" fmla="*/ 4007486 w 4098926"/>
              <a:gd name="connsiteY4" fmla="*/ 1589860 h 3507061"/>
              <a:gd name="connsiteX5" fmla="*/ 3484103 w 4098926"/>
              <a:gd name="connsiteY5" fmla="*/ 2706505 h 3507061"/>
              <a:gd name="connsiteX6" fmla="*/ 2182815 w 4098926"/>
              <a:gd name="connsiteY6" fmla="*/ 3352936 h 3507061"/>
              <a:gd name="connsiteX7" fmla="*/ 2000459 w 4098926"/>
              <a:gd name="connsiteY7" fmla="*/ 3507061 h 3507061"/>
              <a:gd name="connsiteX8" fmla="*/ 1824669 w 4098926"/>
              <a:gd name="connsiteY8" fmla="*/ 3352936 h 3507061"/>
              <a:gd name="connsiteX9" fmla="*/ 523384 w 4098926"/>
              <a:gd name="connsiteY9" fmla="*/ 2706505 h 3507061"/>
              <a:gd name="connsiteX10" fmla="*/ 0 w 4098926"/>
              <a:gd name="connsiteY10" fmla="*/ 1589860 h 3507061"/>
              <a:gd name="connsiteX11" fmla="*/ 0 w 4098926"/>
              <a:gd name="connsiteY11" fmla="*/ 1457326 h 3507061"/>
              <a:gd name="connsiteX12" fmla="*/ 0 w 4098926"/>
              <a:gd name="connsiteY12" fmla="*/ 1261258 h 3507061"/>
              <a:gd name="connsiteX13" fmla="*/ 0 w 4098926"/>
              <a:gd name="connsiteY13" fmla="*/ 1128723 h 3507061"/>
              <a:gd name="connsiteX14" fmla="*/ 0 w 4098926"/>
              <a:gd name="connsiteY14" fmla="*/ 0 h 3507061"/>
              <a:gd name="connsiteX15" fmla="*/ 4098926 w 4098926"/>
              <a:gd name="connsiteY15" fmla="*/ 91440 h 3507061"/>
              <a:gd name="connsiteX0" fmla="*/ 4007486 w 4007486"/>
              <a:gd name="connsiteY0" fmla="*/ 0 h 3507061"/>
              <a:gd name="connsiteX1" fmla="*/ 4007486 w 4007486"/>
              <a:gd name="connsiteY1" fmla="*/ 1128723 h 3507061"/>
              <a:gd name="connsiteX2" fmla="*/ 4007486 w 4007486"/>
              <a:gd name="connsiteY2" fmla="*/ 1261258 h 3507061"/>
              <a:gd name="connsiteX3" fmla="*/ 4007486 w 4007486"/>
              <a:gd name="connsiteY3" fmla="*/ 1457326 h 3507061"/>
              <a:gd name="connsiteX4" fmla="*/ 4007486 w 4007486"/>
              <a:gd name="connsiteY4" fmla="*/ 1589860 h 3507061"/>
              <a:gd name="connsiteX5" fmla="*/ 3484103 w 4007486"/>
              <a:gd name="connsiteY5" fmla="*/ 2706505 h 3507061"/>
              <a:gd name="connsiteX6" fmla="*/ 2182815 w 4007486"/>
              <a:gd name="connsiteY6" fmla="*/ 3352936 h 3507061"/>
              <a:gd name="connsiteX7" fmla="*/ 2000459 w 4007486"/>
              <a:gd name="connsiteY7" fmla="*/ 3507061 h 3507061"/>
              <a:gd name="connsiteX8" fmla="*/ 1824669 w 4007486"/>
              <a:gd name="connsiteY8" fmla="*/ 3352936 h 3507061"/>
              <a:gd name="connsiteX9" fmla="*/ 523384 w 4007486"/>
              <a:gd name="connsiteY9" fmla="*/ 2706505 h 3507061"/>
              <a:gd name="connsiteX10" fmla="*/ 0 w 4007486"/>
              <a:gd name="connsiteY10" fmla="*/ 1589860 h 3507061"/>
              <a:gd name="connsiteX11" fmla="*/ 0 w 4007486"/>
              <a:gd name="connsiteY11" fmla="*/ 1457326 h 3507061"/>
              <a:gd name="connsiteX12" fmla="*/ 0 w 4007486"/>
              <a:gd name="connsiteY12" fmla="*/ 1261258 h 3507061"/>
              <a:gd name="connsiteX13" fmla="*/ 0 w 4007486"/>
              <a:gd name="connsiteY13" fmla="*/ 1128723 h 3507061"/>
              <a:gd name="connsiteX14" fmla="*/ 0 w 4007486"/>
              <a:gd name="connsiteY14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457326 h 3507061"/>
              <a:gd name="connsiteX11" fmla="*/ 0 w 4007486"/>
              <a:gd name="connsiteY11" fmla="*/ 1261258 h 3507061"/>
              <a:gd name="connsiteX12" fmla="*/ 0 w 4007486"/>
              <a:gd name="connsiteY12" fmla="*/ 1128723 h 3507061"/>
              <a:gd name="connsiteX13" fmla="*/ 0 w 4007486"/>
              <a:gd name="connsiteY13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457326 h 3507061"/>
              <a:gd name="connsiteX11" fmla="*/ 0 w 4007486"/>
              <a:gd name="connsiteY11" fmla="*/ 1261258 h 3507061"/>
              <a:gd name="connsiteX12" fmla="*/ 0 w 4007486"/>
              <a:gd name="connsiteY12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261258 h 3507061"/>
              <a:gd name="connsiteX11" fmla="*/ 0 w 4007486"/>
              <a:gd name="connsiteY11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589860 h 3507061"/>
              <a:gd name="connsiteX3" fmla="*/ 3484103 w 4007486"/>
              <a:gd name="connsiteY3" fmla="*/ 2706505 h 3507061"/>
              <a:gd name="connsiteX4" fmla="*/ 2182815 w 4007486"/>
              <a:gd name="connsiteY4" fmla="*/ 3352936 h 3507061"/>
              <a:gd name="connsiteX5" fmla="*/ 2000459 w 4007486"/>
              <a:gd name="connsiteY5" fmla="*/ 3507061 h 3507061"/>
              <a:gd name="connsiteX6" fmla="*/ 1824669 w 4007486"/>
              <a:gd name="connsiteY6" fmla="*/ 3352936 h 3507061"/>
              <a:gd name="connsiteX7" fmla="*/ 523384 w 4007486"/>
              <a:gd name="connsiteY7" fmla="*/ 2706505 h 3507061"/>
              <a:gd name="connsiteX8" fmla="*/ 0 w 4007486"/>
              <a:gd name="connsiteY8" fmla="*/ 1589860 h 3507061"/>
              <a:gd name="connsiteX9" fmla="*/ 0 w 4007486"/>
              <a:gd name="connsiteY9" fmla="*/ 0 h 3507061"/>
              <a:gd name="connsiteX0" fmla="*/ 4007486 w 4007486"/>
              <a:gd name="connsiteY0" fmla="*/ 0 h 3507061"/>
              <a:gd name="connsiteX1" fmla="*/ 4007486 w 4007486"/>
              <a:gd name="connsiteY1" fmla="*/ 1589860 h 3507061"/>
              <a:gd name="connsiteX2" fmla="*/ 3484103 w 4007486"/>
              <a:gd name="connsiteY2" fmla="*/ 2706505 h 3507061"/>
              <a:gd name="connsiteX3" fmla="*/ 2182815 w 4007486"/>
              <a:gd name="connsiteY3" fmla="*/ 3352936 h 3507061"/>
              <a:gd name="connsiteX4" fmla="*/ 2000459 w 4007486"/>
              <a:gd name="connsiteY4" fmla="*/ 3507061 h 3507061"/>
              <a:gd name="connsiteX5" fmla="*/ 1824669 w 4007486"/>
              <a:gd name="connsiteY5" fmla="*/ 3352936 h 3507061"/>
              <a:gd name="connsiteX6" fmla="*/ 523384 w 4007486"/>
              <a:gd name="connsiteY6" fmla="*/ 2706505 h 3507061"/>
              <a:gd name="connsiteX7" fmla="*/ 0 w 4007486"/>
              <a:gd name="connsiteY7" fmla="*/ 1589860 h 3507061"/>
              <a:gd name="connsiteX8" fmla="*/ 0 w 4007486"/>
              <a:gd name="connsiteY8" fmla="*/ 0 h 3507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7486" h="3507061">
                <a:moveTo>
                  <a:pt x="4007486" y="0"/>
                </a:moveTo>
                <a:lnTo>
                  <a:pt x="4007486" y="1589860"/>
                </a:lnTo>
                <a:cubicBezTo>
                  <a:pt x="4007486" y="2166349"/>
                  <a:pt x="3843930" y="2454900"/>
                  <a:pt x="3484103" y="2706505"/>
                </a:cubicBezTo>
                <a:cubicBezTo>
                  <a:pt x="3109892" y="2923310"/>
                  <a:pt x="2618704" y="3016092"/>
                  <a:pt x="2182815" y="3352936"/>
                </a:cubicBezTo>
                <a:lnTo>
                  <a:pt x="2000459" y="3507061"/>
                </a:lnTo>
                <a:lnTo>
                  <a:pt x="1824669" y="3352936"/>
                </a:lnTo>
                <a:cubicBezTo>
                  <a:pt x="1388781" y="3016092"/>
                  <a:pt x="897594" y="2923310"/>
                  <a:pt x="523384" y="2706505"/>
                </a:cubicBezTo>
                <a:cubicBezTo>
                  <a:pt x="163557" y="2454900"/>
                  <a:pt x="0" y="2166349"/>
                  <a:pt x="0" y="1589860"/>
                </a:cubicBezTo>
                <a:lnTo>
                  <a:pt x="0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A939BC77-2E83-403E-90DD-31FFD341C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670" y="2602738"/>
            <a:ext cx="4007486" cy="4257813"/>
          </a:xfrm>
          <a:custGeom>
            <a:avLst/>
            <a:gdLst>
              <a:gd name="connsiteX0" fmla="*/ 2007027 w 4007486"/>
              <a:gd name="connsiteY0" fmla="*/ 0 h 4257813"/>
              <a:gd name="connsiteX1" fmla="*/ 2182818 w 4007486"/>
              <a:gd name="connsiteY1" fmla="*/ 154125 h 4257813"/>
              <a:gd name="connsiteX2" fmla="*/ 3484102 w 4007486"/>
              <a:gd name="connsiteY2" fmla="*/ 800556 h 4257813"/>
              <a:gd name="connsiteX3" fmla="*/ 4007486 w 4007486"/>
              <a:gd name="connsiteY3" fmla="*/ 1917201 h 4257813"/>
              <a:gd name="connsiteX4" fmla="*/ 4007486 w 4007486"/>
              <a:gd name="connsiteY4" fmla="*/ 2049736 h 4257813"/>
              <a:gd name="connsiteX5" fmla="*/ 4007486 w 4007486"/>
              <a:gd name="connsiteY5" fmla="*/ 2245803 h 4257813"/>
              <a:gd name="connsiteX6" fmla="*/ 4007486 w 4007486"/>
              <a:gd name="connsiteY6" fmla="*/ 2378338 h 4257813"/>
              <a:gd name="connsiteX7" fmla="*/ 4007486 w 4007486"/>
              <a:gd name="connsiteY7" fmla="*/ 4257813 h 4257813"/>
              <a:gd name="connsiteX8" fmla="*/ 0 w 4007486"/>
              <a:gd name="connsiteY8" fmla="*/ 4257813 h 4257813"/>
              <a:gd name="connsiteX9" fmla="*/ 0 w 4007486"/>
              <a:gd name="connsiteY9" fmla="*/ 2378338 h 4257813"/>
              <a:gd name="connsiteX10" fmla="*/ 0 w 4007486"/>
              <a:gd name="connsiteY10" fmla="*/ 2245803 h 4257813"/>
              <a:gd name="connsiteX11" fmla="*/ 0 w 4007486"/>
              <a:gd name="connsiteY11" fmla="*/ 2049736 h 4257813"/>
              <a:gd name="connsiteX12" fmla="*/ 0 w 4007486"/>
              <a:gd name="connsiteY12" fmla="*/ 1917201 h 4257813"/>
              <a:gd name="connsiteX13" fmla="*/ 523384 w 4007486"/>
              <a:gd name="connsiteY13" fmla="*/ 800556 h 4257813"/>
              <a:gd name="connsiteX14" fmla="*/ 1824672 w 4007486"/>
              <a:gd name="connsiteY14" fmla="*/ 154125 h 4257813"/>
              <a:gd name="connsiteX0" fmla="*/ 0 w 4007486"/>
              <a:gd name="connsiteY0" fmla="*/ 4257813 h 4349253"/>
              <a:gd name="connsiteX1" fmla="*/ 0 w 4007486"/>
              <a:gd name="connsiteY1" fmla="*/ 2378338 h 4349253"/>
              <a:gd name="connsiteX2" fmla="*/ 0 w 4007486"/>
              <a:gd name="connsiteY2" fmla="*/ 2245803 h 4349253"/>
              <a:gd name="connsiteX3" fmla="*/ 0 w 4007486"/>
              <a:gd name="connsiteY3" fmla="*/ 2049736 h 4349253"/>
              <a:gd name="connsiteX4" fmla="*/ 0 w 4007486"/>
              <a:gd name="connsiteY4" fmla="*/ 1917201 h 4349253"/>
              <a:gd name="connsiteX5" fmla="*/ 523384 w 4007486"/>
              <a:gd name="connsiteY5" fmla="*/ 800556 h 4349253"/>
              <a:gd name="connsiteX6" fmla="*/ 1824672 w 4007486"/>
              <a:gd name="connsiteY6" fmla="*/ 154125 h 4349253"/>
              <a:gd name="connsiteX7" fmla="*/ 2007027 w 4007486"/>
              <a:gd name="connsiteY7" fmla="*/ 0 h 4349253"/>
              <a:gd name="connsiteX8" fmla="*/ 2182818 w 4007486"/>
              <a:gd name="connsiteY8" fmla="*/ 154125 h 4349253"/>
              <a:gd name="connsiteX9" fmla="*/ 3484102 w 4007486"/>
              <a:gd name="connsiteY9" fmla="*/ 800556 h 4349253"/>
              <a:gd name="connsiteX10" fmla="*/ 4007486 w 4007486"/>
              <a:gd name="connsiteY10" fmla="*/ 1917201 h 4349253"/>
              <a:gd name="connsiteX11" fmla="*/ 4007486 w 4007486"/>
              <a:gd name="connsiteY11" fmla="*/ 2049736 h 4349253"/>
              <a:gd name="connsiteX12" fmla="*/ 4007486 w 4007486"/>
              <a:gd name="connsiteY12" fmla="*/ 2245803 h 4349253"/>
              <a:gd name="connsiteX13" fmla="*/ 4007486 w 4007486"/>
              <a:gd name="connsiteY13" fmla="*/ 2378338 h 4349253"/>
              <a:gd name="connsiteX14" fmla="*/ 4007486 w 4007486"/>
              <a:gd name="connsiteY14" fmla="*/ 4257813 h 4349253"/>
              <a:gd name="connsiteX15" fmla="*/ 91440 w 4007486"/>
              <a:gd name="connsiteY15" fmla="*/ 4349253 h 434925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245803 h 4257813"/>
              <a:gd name="connsiteX3" fmla="*/ 0 w 4007486"/>
              <a:gd name="connsiteY3" fmla="*/ 2049736 h 4257813"/>
              <a:gd name="connsiteX4" fmla="*/ 0 w 4007486"/>
              <a:gd name="connsiteY4" fmla="*/ 1917201 h 4257813"/>
              <a:gd name="connsiteX5" fmla="*/ 523384 w 4007486"/>
              <a:gd name="connsiteY5" fmla="*/ 800556 h 4257813"/>
              <a:gd name="connsiteX6" fmla="*/ 1824672 w 4007486"/>
              <a:gd name="connsiteY6" fmla="*/ 154125 h 4257813"/>
              <a:gd name="connsiteX7" fmla="*/ 2007027 w 4007486"/>
              <a:gd name="connsiteY7" fmla="*/ 0 h 4257813"/>
              <a:gd name="connsiteX8" fmla="*/ 2182818 w 4007486"/>
              <a:gd name="connsiteY8" fmla="*/ 154125 h 4257813"/>
              <a:gd name="connsiteX9" fmla="*/ 3484102 w 4007486"/>
              <a:gd name="connsiteY9" fmla="*/ 800556 h 4257813"/>
              <a:gd name="connsiteX10" fmla="*/ 4007486 w 4007486"/>
              <a:gd name="connsiteY10" fmla="*/ 1917201 h 4257813"/>
              <a:gd name="connsiteX11" fmla="*/ 4007486 w 4007486"/>
              <a:gd name="connsiteY11" fmla="*/ 2049736 h 4257813"/>
              <a:gd name="connsiteX12" fmla="*/ 4007486 w 4007486"/>
              <a:gd name="connsiteY12" fmla="*/ 2245803 h 4257813"/>
              <a:gd name="connsiteX13" fmla="*/ 4007486 w 4007486"/>
              <a:gd name="connsiteY13" fmla="*/ 2378338 h 4257813"/>
              <a:gd name="connsiteX14" fmla="*/ 4007486 w 4007486"/>
              <a:gd name="connsiteY14" fmla="*/ 4257813 h 425781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245803 h 4257813"/>
              <a:gd name="connsiteX3" fmla="*/ 0 w 4007486"/>
              <a:gd name="connsiteY3" fmla="*/ 2049736 h 4257813"/>
              <a:gd name="connsiteX4" fmla="*/ 0 w 4007486"/>
              <a:gd name="connsiteY4" fmla="*/ 1917201 h 4257813"/>
              <a:gd name="connsiteX5" fmla="*/ 523384 w 4007486"/>
              <a:gd name="connsiteY5" fmla="*/ 800556 h 4257813"/>
              <a:gd name="connsiteX6" fmla="*/ 1824672 w 4007486"/>
              <a:gd name="connsiteY6" fmla="*/ 154125 h 4257813"/>
              <a:gd name="connsiteX7" fmla="*/ 2007027 w 4007486"/>
              <a:gd name="connsiteY7" fmla="*/ 0 h 4257813"/>
              <a:gd name="connsiteX8" fmla="*/ 2182818 w 4007486"/>
              <a:gd name="connsiteY8" fmla="*/ 154125 h 4257813"/>
              <a:gd name="connsiteX9" fmla="*/ 3484102 w 4007486"/>
              <a:gd name="connsiteY9" fmla="*/ 800556 h 4257813"/>
              <a:gd name="connsiteX10" fmla="*/ 4007486 w 4007486"/>
              <a:gd name="connsiteY10" fmla="*/ 1917201 h 4257813"/>
              <a:gd name="connsiteX11" fmla="*/ 4007486 w 4007486"/>
              <a:gd name="connsiteY11" fmla="*/ 2049736 h 4257813"/>
              <a:gd name="connsiteX12" fmla="*/ 4007486 w 4007486"/>
              <a:gd name="connsiteY12" fmla="*/ 2245803 h 4257813"/>
              <a:gd name="connsiteX13" fmla="*/ 4007486 w 4007486"/>
              <a:gd name="connsiteY13" fmla="*/ 4257813 h 425781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049736 h 4257813"/>
              <a:gd name="connsiteX3" fmla="*/ 0 w 4007486"/>
              <a:gd name="connsiteY3" fmla="*/ 1917201 h 4257813"/>
              <a:gd name="connsiteX4" fmla="*/ 523384 w 4007486"/>
              <a:gd name="connsiteY4" fmla="*/ 800556 h 4257813"/>
              <a:gd name="connsiteX5" fmla="*/ 1824672 w 4007486"/>
              <a:gd name="connsiteY5" fmla="*/ 154125 h 4257813"/>
              <a:gd name="connsiteX6" fmla="*/ 2007027 w 4007486"/>
              <a:gd name="connsiteY6" fmla="*/ 0 h 4257813"/>
              <a:gd name="connsiteX7" fmla="*/ 2182818 w 4007486"/>
              <a:gd name="connsiteY7" fmla="*/ 154125 h 4257813"/>
              <a:gd name="connsiteX8" fmla="*/ 3484102 w 4007486"/>
              <a:gd name="connsiteY8" fmla="*/ 800556 h 4257813"/>
              <a:gd name="connsiteX9" fmla="*/ 4007486 w 4007486"/>
              <a:gd name="connsiteY9" fmla="*/ 1917201 h 4257813"/>
              <a:gd name="connsiteX10" fmla="*/ 4007486 w 4007486"/>
              <a:gd name="connsiteY10" fmla="*/ 2049736 h 4257813"/>
              <a:gd name="connsiteX11" fmla="*/ 4007486 w 4007486"/>
              <a:gd name="connsiteY11" fmla="*/ 2245803 h 4257813"/>
              <a:gd name="connsiteX12" fmla="*/ 4007486 w 4007486"/>
              <a:gd name="connsiteY12" fmla="*/ 4257813 h 4257813"/>
              <a:gd name="connsiteX0" fmla="*/ 0 w 4007486"/>
              <a:gd name="connsiteY0" fmla="*/ 4257813 h 4257813"/>
              <a:gd name="connsiteX1" fmla="*/ 0 w 4007486"/>
              <a:gd name="connsiteY1" fmla="*/ 2049736 h 4257813"/>
              <a:gd name="connsiteX2" fmla="*/ 0 w 4007486"/>
              <a:gd name="connsiteY2" fmla="*/ 1917201 h 4257813"/>
              <a:gd name="connsiteX3" fmla="*/ 523384 w 4007486"/>
              <a:gd name="connsiteY3" fmla="*/ 800556 h 4257813"/>
              <a:gd name="connsiteX4" fmla="*/ 1824672 w 4007486"/>
              <a:gd name="connsiteY4" fmla="*/ 154125 h 4257813"/>
              <a:gd name="connsiteX5" fmla="*/ 2007027 w 4007486"/>
              <a:gd name="connsiteY5" fmla="*/ 0 h 4257813"/>
              <a:gd name="connsiteX6" fmla="*/ 2182818 w 4007486"/>
              <a:gd name="connsiteY6" fmla="*/ 154125 h 4257813"/>
              <a:gd name="connsiteX7" fmla="*/ 3484102 w 4007486"/>
              <a:gd name="connsiteY7" fmla="*/ 800556 h 4257813"/>
              <a:gd name="connsiteX8" fmla="*/ 4007486 w 4007486"/>
              <a:gd name="connsiteY8" fmla="*/ 1917201 h 4257813"/>
              <a:gd name="connsiteX9" fmla="*/ 4007486 w 4007486"/>
              <a:gd name="connsiteY9" fmla="*/ 2049736 h 4257813"/>
              <a:gd name="connsiteX10" fmla="*/ 4007486 w 4007486"/>
              <a:gd name="connsiteY10" fmla="*/ 2245803 h 4257813"/>
              <a:gd name="connsiteX11" fmla="*/ 4007486 w 4007486"/>
              <a:gd name="connsiteY11" fmla="*/ 4257813 h 4257813"/>
              <a:gd name="connsiteX0" fmla="*/ 0 w 4007486"/>
              <a:gd name="connsiteY0" fmla="*/ 4257813 h 4257813"/>
              <a:gd name="connsiteX1" fmla="*/ 0 w 4007486"/>
              <a:gd name="connsiteY1" fmla="*/ 2049736 h 4257813"/>
              <a:gd name="connsiteX2" fmla="*/ 0 w 4007486"/>
              <a:gd name="connsiteY2" fmla="*/ 1917201 h 4257813"/>
              <a:gd name="connsiteX3" fmla="*/ 523384 w 4007486"/>
              <a:gd name="connsiteY3" fmla="*/ 800556 h 4257813"/>
              <a:gd name="connsiteX4" fmla="*/ 1824672 w 4007486"/>
              <a:gd name="connsiteY4" fmla="*/ 154125 h 4257813"/>
              <a:gd name="connsiteX5" fmla="*/ 2007027 w 4007486"/>
              <a:gd name="connsiteY5" fmla="*/ 0 h 4257813"/>
              <a:gd name="connsiteX6" fmla="*/ 2182818 w 4007486"/>
              <a:gd name="connsiteY6" fmla="*/ 154125 h 4257813"/>
              <a:gd name="connsiteX7" fmla="*/ 3484102 w 4007486"/>
              <a:gd name="connsiteY7" fmla="*/ 800556 h 4257813"/>
              <a:gd name="connsiteX8" fmla="*/ 4007486 w 4007486"/>
              <a:gd name="connsiteY8" fmla="*/ 1917201 h 4257813"/>
              <a:gd name="connsiteX9" fmla="*/ 4007486 w 4007486"/>
              <a:gd name="connsiteY9" fmla="*/ 2049736 h 4257813"/>
              <a:gd name="connsiteX10" fmla="*/ 4007486 w 4007486"/>
              <a:gd name="connsiteY10" fmla="*/ 4257813 h 4257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07486" h="4257813">
                <a:moveTo>
                  <a:pt x="0" y="4257813"/>
                </a:moveTo>
                <a:lnTo>
                  <a:pt x="0" y="2049736"/>
                </a:lnTo>
                <a:lnTo>
                  <a:pt x="0" y="1917201"/>
                </a:lnTo>
                <a:cubicBezTo>
                  <a:pt x="0" y="1340712"/>
                  <a:pt x="163557" y="1052161"/>
                  <a:pt x="523384" y="800556"/>
                </a:cubicBezTo>
                <a:cubicBezTo>
                  <a:pt x="897595" y="583751"/>
                  <a:pt x="1388782" y="490969"/>
                  <a:pt x="1824672" y="154125"/>
                </a:cubicBezTo>
                <a:lnTo>
                  <a:pt x="2007027" y="0"/>
                </a:lnTo>
                <a:lnTo>
                  <a:pt x="2182818" y="154125"/>
                </a:lnTo>
                <a:cubicBezTo>
                  <a:pt x="2618706" y="490969"/>
                  <a:pt x="3109893" y="583751"/>
                  <a:pt x="3484102" y="800556"/>
                </a:cubicBezTo>
                <a:cubicBezTo>
                  <a:pt x="3843930" y="1052161"/>
                  <a:pt x="4007486" y="1340712"/>
                  <a:pt x="4007486" y="1917201"/>
                </a:cubicBezTo>
                <a:lnTo>
                  <a:pt x="4007486" y="2049736"/>
                </a:lnTo>
                <a:lnTo>
                  <a:pt x="4007486" y="4257813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5C17DD98-FC27-AB8F-469C-727C316A90B5}"/>
              </a:ext>
            </a:extLst>
          </p:cNvPr>
          <p:cNvSpPr/>
          <p:nvPr/>
        </p:nvSpPr>
        <p:spPr>
          <a:xfrm>
            <a:off x="126689" y="3507061"/>
            <a:ext cx="2556292" cy="2064300"/>
          </a:xfrm>
          <a:prstGeom prst="irregularSeal2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Kids eat FREE 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4EFD15-23BE-1119-C213-CBE472171E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689" y="6301584"/>
            <a:ext cx="960431" cy="48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9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B067195C-FE76-454C-B655-8ED13E682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E6F9F-EAED-D3D8-3380-CDAFAC0CD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987" y="-101599"/>
            <a:ext cx="5961253" cy="1544320"/>
          </a:xfrm>
        </p:spPr>
        <p:txBody>
          <a:bodyPr anchor="ctr">
            <a:normAutofit/>
          </a:bodyPr>
          <a:lstStyle/>
          <a:p>
            <a:pPr algn="r"/>
            <a:r>
              <a:rPr lang="en-GB" sz="4800" dirty="0"/>
              <a:t>BREAKFAST MENU: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57861-90E4-0D4D-B1D1-7A4687588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008" y="1139024"/>
            <a:ext cx="5202152" cy="5383696"/>
          </a:xfrm>
        </p:spPr>
        <p:txBody>
          <a:bodyPr anchor="ctr">
            <a:normAutofit lnSpcReduction="10000"/>
          </a:bodyPr>
          <a:lstStyle/>
          <a:p>
            <a:pPr algn="ctr">
              <a:lnSpc>
                <a:spcPct val="100000"/>
              </a:lnSpc>
            </a:pPr>
            <a:r>
              <a:rPr lang="en-GB" sz="1600" b="1" u="sng" dirty="0">
                <a:latin typeface="Abadi" panose="020B0604020202020204" pitchFamily="34" charset="0"/>
              </a:rPr>
              <a:t>TO ORDER: {hot buffet}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EGGS BENEDICT……£5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EGGS ROYAL……£6.50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EGGS FLORENTINE {V}…..£5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AMERICAN STYLE BUTTERMILK PANCAKES….£10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CREAMY PORRIDGE {V}……£4.50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FULL ENGLISH BREAKFAST WITH TEA…£10</a:t>
            </a:r>
          </a:p>
          <a:p>
            <a:pPr>
              <a:lnSpc>
                <a:spcPct val="100000"/>
              </a:lnSpc>
            </a:pPr>
            <a:r>
              <a:rPr lang="en-GB" sz="1100" dirty="0"/>
              <a:t>FULL ENGLISH BREAKFAST WITH TEA {V}….£10.50</a:t>
            </a:r>
          </a:p>
          <a:p>
            <a:pPr>
              <a:lnSpc>
                <a:spcPct val="100000"/>
              </a:lnSpc>
            </a:pPr>
            <a:endParaRPr lang="en-GB" sz="1100" dirty="0"/>
          </a:p>
          <a:p>
            <a:pPr algn="ctr">
              <a:lnSpc>
                <a:spcPct val="100000"/>
              </a:lnSpc>
            </a:pPr>
            <a:r>
              <a:rPr lang="en-GB" sz="1200" b="1" dirty="0"/>
              <a:t>*BREAKFAST BOX*(</a:t>
            </a:r>
            <a:r>
              <a:rPr lang="en-GB" sz="1100" dirty="0"/>
              <a:t>A selection of everything form the hot/COLD buffet – choice of drinks, serves 3)……£30</a:t>
            </a:r>
          </a:p>
          <a:p>
            <a:pPr algn="ctr">
              <a:lnSpc>
                <a:spcPct val="100000"/>
              </a:lnSpc>
            </a:pPr>
            <a:endParaRPr lang="en-GB" sz="1100" dirty="0"/>
          </a:p>
          <a:p>
            <a:pPr algn="ctr">
              <a:lnSpc>
                <a:spcPct val="100000"/>
              </a:lnSpc>
            </a:pPr>
            <a:r>
              <a:rPr lang="en-GB" sz="1100" dirty="0"/>
              <a:t>Additional £3 charge for the hot buffet </a:t>
            </a:r>
          </a:p>
          <a:p>
            <a:pPr algn="ctr">
              <a:lnSpc>
                <a:spcPct val="100000"/>
              </a:lnSpc>
            </a:pPr>
            <a:r>
              <a:rPr lang="en-GB" sz="1100" dirty="0"/>
              <a:t>Note: breakfast is not available as part of room service </a:t>
            </a:r>
          </a:p>
          <a:p>
            <a:pPr algn="ctr">
              <a:lnSpc>
                <a:spcPct val="100000"/>
              </a:lnSpc>
            </a:pPr>
            <a:r>
              <a:rPr lang="en-GB" sz="1100" dirty="0"/>
              <a:t>Breakfast can be mix matched upon request for additional £1 – please ask member of staff </a:t>
            </a:r>
          </a:p>
          <a:p>
            <a:pPr algn="ctr">
              <a:lnSpc>
                <a:spcPct val="100000"/>
              </a:lnSpc>
            </a:pPr>
            <a:r>
              <a:rPr lang="en-GB" sz="1100" dirty="0"/>
              <a:t>Vegetarian, vegan, halal and kosher options available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0C11A5-512E-C15B-9AE0-896F9C2A2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71" r="8945" b="2"/>
          <a:stretch/>
        </p:blipFill>
        <p:spPr>
          <a:xfrm>
            <a:off x="912649" y="10"/>
            <a:ext cx="3865190" cy="3428990"/>
          </a:xfrm>
          <a:custGeom>
            <a:avLst/>
            <a:gdLst/>
            <a:ahLst/>
            <a:cxnLst/>
            <a:rect l="l" t="t" r="r" b="b"/>
            <a:pathLst>
              <a:path w="3865190" h="3429000">
                <a:moveTo>
                  <a:pt x="0" y="0"/>
                </a:moveTo>
                <a:lnTo>
                  <a:pt x="3865190" y="0"/>
                </a:lnTo>
                <a:lnTo>
                  <a:pt x="3865190" y="1135111"/>
                </a:lnTo>
                <a:lnTo>
                  <a:pt x="3865190" y="1262940"/>
                </a:lnTo>
                <a:lnTo>
                  <a:pt x="3865190" y="1452046"/>
                </a:lnTo>
                <a:lnTo>
                  <a:pt x="3865190" y="1579875"/>
                </a:lnTo>
                <a:cubicBezTo>
                  <a:pt x="3865190" y="2135894"/>
                  <a:pt x="3707441" y="2414199"/>
                  <a:pt x="3360390" y="2656870"/>
                </a:cubicBezTo>
                <a:cubicBezTo>
                  <a:pt x="2999467" y="2865977"/>
                  <a:pt x="2525720" y="2955465"/>
                  <a:pt x="2105308" y="3280348"/>
                </a:cubicBezTo>
                <a:lnTo>
                  <a:pt x="1929428" y="3429000"/>
                </a:lnTo>
                <a:lnTo>
                  <a:pt x="1759879" y="3280348"/>
                </a:lnTo>
                <a:cubicBezTo>
                  <a:pt x="1339468" y="2955465"/>
                  <a:pt x="865722" y="2865977"/>
                  <a:pt x="504800" y="2656870"/>
                </a:cubicBezTo>
                <a:cubicBezTo>
                  <a:pt x="157749" y="2414199"/>
                  <a:pt x="0" y="2135894"/>
                  <a:pt x="0" y="1579875"/>
                </a:cubicBezTo>
                <a:lnTo>
                  <a:pt x="0" y="1452046"/>
                </a:lnTo>
                <a:lnTo>
                  <a:pt x="0" y="1262940"/>
                </a:lnTo>
                <a:lnTo>
                  <a:pt x="0" y="1135111"/>
                </a:lnTo>
                <a:close/>
              </a:path>
            </a:pathLst>
          </a:custGeom>
        </p:spPr>
      </p:pic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84C17449-2226-5444-A5E5-DC65FC1AFD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81" r="32101" b="-2"/>
          <a:stretch/>
        </p:blipFill>
        <p:spPr>
          <a:xfrm>
            <a:off x="2880818" y="2691118"/>
            <a:ext cx="3865190" cy="4166882"/>
          </a:xfrm>
          <a:custGeom>
            <a:avLst/>
            <a:gdLst/>
            <a:ahLst/>
            <a:cxnLst/>
            <a:rect l="l" t="t" r="r" b="b"/>
            <a:pathLst>
              <a:path w="3865190" h="4166882">
                <a:moveTo>
                  <a:pt x="1935763" y="0"/>
                </a:moveTo>
                <a:lnTo>
                  <a:pt x="2105311" y="148652"/>
                </a:lnTo>
                <a:cubicBezTo>
                  <a:pt x="2525722" y="473536"/>
                  <a:pt x="2999468" y="563024"/>
                  <a:pt x="3360390" y="772130"/>
                </a:cubicBezTo>
                <a:cubicBezTo>
                  <a:pt x="3707441" y="1014801"/>
                  <a:pt x="3865190" y="1293106"/>
                  <a:pt x="3865190" y="1849126"/>
                </a:cubicBezTo>
                <a:lnTo>
                  <a:pt x="3865190" y="1976955"/>
                </a:lnTo>
                <a:lnTo>
                  <a:pt x="3865190" y="2166060"/>
                </a:lnTo>
                <a:lnTo>
                  <a:pt x="3865190" y="2293889"/>
                </a:lnTo>
                <a:lnTo>
                  <a:pt x="3865190" y="4166882"/>
                </a:lnTo>
                <a:lnTo>
                  <a:pt x="0" y="4166882"/>
                </a:lnTo>
                <a:lnTo>
                  <a:pt x="0" y="2293889"/>
                </a:lnTo>
                <a:lnTo>
                  <a:pt x="0" y="2166060"/>
                </a:lnTo>
                <a:lnTo>
                  <a:pt x="0" y="1976955"/>
                </a:lnTo>
                <a:lnTo>
                  <a:pt x="0" y="1849126"/>
                </a:lnTo>
                <a:cubicBezTo>
                  <a:pt x="0" y="1293106"/>
                  <a:pt x="157749" y="1014801"/>
                  <a:pt x="504800" y="772130"/>
                </a:cubicBezTo>
                <a:cubicBezTo>
                  <a:pt x="865723" y="563024"/>
                  <a:pt x="1339470" y="473536"/>
                  <a:pt x="1759882" y="148652"/>
                </a:cubicBezTo>
                <a:close/>
              </a:path>
            </a:pathLst>
          </a:custGeom>
        </p:spPr>
      </p:pic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C66568EA-C4A6-4B19-AEB2-63865C77B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501" y="0"/>
            <a:ext cx="4007486" cy="3507061"/>
          </a:xfrm>
          <a:custGeom>
            <a:avLst/>
            <a:gdLst>
              <a:gd name="connsiteX0" fmla="*/ 0 w 4007486"/>
              <a:gd name="connsiteY0" fmla="*/ 0 h 3507061"/>
              <a:gd name="connsiteX1" fmla="*/ 4007486 w 4007486"/>
              <a:gd name="connsiteY1" fmla="*/ 0 h 3507061"/>
              <a:gd name="connsiteX2" fmla="*/ 4007486 w 4007486"/>
              <a:gd name="connsiteY2" fmla="*/ 1128723 h 3507061"/>
              <a:gd name="connsiteX3" fmla="*/ 4007486 w 4007486"/>
              <a:gd name="connsiteY3" fmla="*/ 1261258 h 3507061"/>
              <a:gd name="connsiteX4" fmla="*/ 4007486 w 4007486"/>
              <a:gd name="connsiteY4" fmla="*/ 1457326 h 3507061"/>
              <a:gd name="connsiteX5" fmla="*/ 4007486 w 4007486"/>
              <a:gd name="connsiteY5" fmla="*/ 1589860 h 3507061"/>
              <a:gd name="connsiteX6" fmla="*/ 3484103 w 4007486"/>
              <a:gd name="connsiteY6" fmla="*/ 2706505 h 3507061"/>
              <a:gd name="connsiteX7" fmla="*/ 2182815 w 4007486"/>
              <a:gd name="connsiteY7" fmla="*/ 3352936 h 3507061"/>
              <a:gd name="connsiteX8" fmla="*/ 2000459 w 4007486"/>
              <a:gd name="connsiteY8" fmla="*/ 3507061 h 3507061"/>
              <a:gd name="connsiteX9" fmla="*/ 1824669 w 4007486"/>
              <a:gd name="connsiteY9" fmla="*/ 3352936 h 3507061"/>
              <a:gd name="connsiteX10" fmla="*/ 523384 w 4007486"/>
              <a:gd name="connsiteY10" fmla="*/ 2706505 h 3507061"/>
              <a:gd name="connsiteX11" fmla="*/ 0 w 4007486"/>
              <a:gd name="connsiteY11" fmla="*/ 1589860 h 3507061"/>
              <a:gd name="connsiteX12" fmla="*/ 0 w 4007486"/>
              <a:gd name="connsiteY12" fmla="*/ 1457326 h 3507061"/>
              <a:gd name="connsiteX13" fmla="*/ 0 w 4007486"/>
              <a:gd name="connsiteY13" fmla="*/ 1261258 h 3507061"/>
              <a:gd name="connsiteX14" fmla="*/ 0 w 4007486"/>
              <a:gd name="connsiteY14" fmla="*/ 1128723 h 3507061"/>
              <a:gd name="connsiteX0" fmla="*/ 4007486 w 4098926"/>
              <a:gd name="connsiteY0" fmla="*/ 0 h 3507061"/>
              <a:gd name="connsiteX1" fmla="*/ 4007486 w 4098926"/>
              <a:gd name="connsiteY1" fmla="*/ 1128723 h 3507061"/>
              <a:gd name="connsiteX2" fmla="*/ 4007486 w 4098926"/>
              <a:gd name="connsiteY2" fmla="*/ 1261258 h 3507061"/>
              <a:gd name="connsiteX3" fmla="*/ 4007486 w 4098926"/>
              <a:gd name="connsiteY3" fmla="*/ 1457326 h 3507061"/>
              <a:gd name="connsiteX4" fmla="*/ 4007486 w 4098926"/>
              <a:gd name="connsiteY4" fmla="*/ 1589860 h 3507061"/>
              <a:gd name="connsiteX5" fmla="*/ 3484103 w 4098926"/>
              <a:gd name="connsiteY5" fmla="*/ 2706505 h 3507061"/>
              <a:gd name="connsiteX6" fmla="*/ 2182815 w 4098926"/>
              <a:gd name="connsiteY6" fmla="*/ 3352936 h 3507061"/>
              <a:gd name="connsiteX7" fmla="*/ 2000459 w 4098926"/>
              <a:gd name="connsiteY7" fmla="*/ 3507061 h 3507061"/>
              <a:gd name="connsiteX8" fmla="*/ 1824669 w 4098926"/>
              <a:gd name="connsiteY8" fmla="*/ 3352936 h 3507061"/>
              <a:gd name="connsiteX9" fmla="*/ 523384 w 4098926"/>
              <a:gd name="connsiteY9" fmla="*/ 2706505 h 3507061"/>
              <a:gd name="connsiteX10" fmla="*/ 0 w 4098926"/>
              <a:gd name="connsiteY10" fmla="*/ 1589860 h 3507061"/>
              <a:gd name="connsiteX11" fmla="*/ 0 w 4098926"/>
              <a:gd name="connsiteY11" fmla="*/ 1457326 h 3507061"/>
              <a:gd name="connsiteX12" fmla="*/ 0 w 4098926"/>
              <a:gd name="connsiteY12" fmla="*/ 1261258 h 3507061"/>
              <a:gd name="connsiteX13" fmla="*/ 0 w 4098926"/>
              <a:gd name="connsiteY13" fmla="*/ 1128723 h 3507061"/>
              <a:gd name="connsiteX14" fmla="*/ 0 w 4098926"/>
              <a:gd name="connsiteY14" fmla="*/ 0 h 3507061"/>
              <a:gd name="connsiteX15" fmla="*/ 4098926 w 4098926"/>
              <a:gd name="connsiteY15" fmla="*/ 91440 h 3507061"/>
              <a:gd name="connsiteX0" fmla="*/ 4007486 w 4007486"/>
              <a:gd name="connsiteY0" fmla="*/ 0 h 3507061"/>
              <a:gd name="connsiteX1" fmla="*/ 4007486 w 4007486"/>
              <a:gd name="connsiteY1" fmla="*/ 1128723 h 3507061"/>
              <a:gd name="connsiteX2" fmla="*/ 4007486 w 4007486"/>
              <a:gd name="connsiteY2" fmla="*/ 1261258 h 3507061"/>
              <a:gd name="connsiteX3" fmla="*/ 4007486 w 4007486"/>
              <a:gd name="connsiteY3" fmla="*/ 1457326 h 3507061"/>
              <a:gd name="connsiteX4" fmla="*/ 4007486 w 4007486"/>
              <a:gd name="connsiteY4" fmla="*/ 1589860 h 3507061"/>
              <a:gd name="connsiteX5" fmla="*/ 3484103 w 4007486"/>
              <a:gd name="connsiteY5" fmla="*/ 2706505 h 3507061"/>
              <a:gd name="connsiteX6" fmla="*/ 2182815 w 4007486"/>
              <a:gd name="connsiteY6" fmla="*/ 3352936 h 3507061"/>
              <a:gd name="connsiteX7" fmla="*/ 2000459 w 4007486"/>
              <a:gd name="connsiteY7" fmla="*/ 3507061 h 3507061"/>
              <a:gd name="connsiteX8" fmla="*/ 1824669 w 4007486"/>
              <a:gd name="connsiteY8" fmla="*/ 3352936 h 3507061"/>
              <a:gd name="connsiteX9" fmla="*/ 523384 w 4007486"/>
              <a:gd name="connsiteY9" fmla="*/ 2706505 h 3507061"/>
              <a:gd name="connsiteX10" fmla="*/ 0 w 4007486"/>
              <a:gd name="connsiteY10" fmla="*/ 1589860 h 3507061"/>
              <a:gd name="connsiteX11" fmla="*/ 0 w 4007486"/>
              <a:gd name="connsiteY11" fmla="*/ 1457326 h 3507061"/>
              <a:gd name="connsiteX12" fmla="*/ 0 w 4007486"/>
              <a:gd name="connsiteY12" fmla="*/ 1261258 h 3507061"/>
              <a:gd name="connsiteX13" fmla="*/ 0 w 4007486"/>
              <a:gd name="connsiteY13" fmla="*/ 1128723 h 3507061"/>
              <a:gd name="connsiteX14" fmla="*/ 0 w 4007486"/>
              <a:gd name="connsiteY14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457326 h 3507061"/>
              <a:gd name="connsiteX11" fmla="*/ 0 w 4007486"/>
              <a:gd name="connsiteY11" fmla="*/ 1261258 h 3507061"/>
              <a:gd name="connsiteX12" fmla="*/ 0 w 4007486"/>
              <a:gd name="connsiteY12" fmla="*/ 1128723 h 3507061"/>
              <a:gd name="connsiteX13" fmla="*/ 0 w 4007486"/>
              <a:gd name="connsiteY13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457326 h 3507061"/>
              <a:gd name="connsiteX11" fmla="*/ 0 w 4007486"/>
              <a:gd name="connsiteY11" fmla="*/ 1261258 h 3507061"/>
              <a:gd name="connsiteX12" fmla="*/ 0 w 4007486"/>
              <a:gd name="connsiteY12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1261258 h 3507061"/>
              <a:gd name="connsiteX11" fmla="*/ 0 w 4007486"/>
              <a:gd name="connsiteY11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457326 h 3507061"/>
              <a:gd name="connsiteX3" fmla="*/ 4007486 w 4007486"/>
              <a:gd name="connsiteY3" fmla="*/ 1589860 h 3507061"/>
              <a:gd name="connsiteX4" fmla="*/ 3484103 w 4007486"/>
              <a:gd name="connsiteY4" fmla="*/ 2706505 h 3507061"/>
              <a:gd name="connsiteX5" fmla="*/ 2182815 w 4007486"/>
              <a:gd name="connsiteY5" fmla="*/ 3352936 h 3507061"/>
              <a:gd name="connsiteX6" fmla="*/ 2000459 w 4007486"/>
              <a:gd name="connsiteY6" fmla="*/ 3507061 h 3507061"/>
              <a:gd name="connsiteX7" fmla="*/ 1824669 w 4007486"/>
              <a:gd name="connsiteY7" fmla="*/ 3352936 h 3507061"/>
              <a:gd name="connsiteX8" fmla="*/ 523384 w 4007486"/>
              <a:gd name="connsiteY8" fmla="*/ 2706505 h 3507061"/>
              <a:gd name="connsiteX9" fmla="*/ 0 w 4007486"/>
              <a:gd name="connsiteY9" fmla="*/ 1589860 h 3507061"/>
              <a:gd name="connsiteX10" fmla="*/ 0 w 4007486"/>
              <a:gd name="connsiteY10" fmla="*/ 0 h 3507061"/>
              <a:gd name="connsiteX0" fmla="*/ 4007486 w 4007486"/>
              <a:gd name="connsiteY0" fmla="*/ 0 h 3507061"/>
              <a:gd name="connsiteX1" fmla="*/ 4007486 w 4007486"/>
              <a:gd name="connsiteY1" fmla="*/ 1261258 h 3507061"/>
              <a:gd name="connsiteX2" fmla="*/ 4007486 w 4007486"/>
              <a:gd name="connsiteY2" fmla="*/ 1589860 h 3507061"/>
              <a:gd name="connsiteX3" fmla="*/ 3484103 w 4007486"/>
              <a:gd name="connsiteY3" fmla="*/ 2706505 h 3507061"/>
              <a:gd name="connsiteX4" fmla="*/ 2182815 w 4007486"/>
              <a:gd name="connsiteY4" fmla="*/ 3352936 h 3507061"/>
              <a:gd name="connsiteX5" fmla="*/ 2000459 w 4007486"/>
              <a:gd name="connsiteY5" fmla="*/ 3507061 h 3507061"/>
              <a:gd name="connsiteX6" fmla="*/ 1824669 w 4007486"/>
              <a:gd name="connsiteY6" fmla="*/ 3352936 h 3507061"/>
              <a:gd name="connsiteX7" fmla="*/ 523384 w 4007486"/>
              <a:gd name="connsiteY7" fmla="*/ 2706505 h 3507061"/>
              <a:gd name="connsiteX8" fmla="*/ 0 w 4007486"/>
              <a:gd name="connsiteY8" fmla="*/ 1589860 h 3507061"/>
              <a:gd name="connsiteX9" fmla="*/ 0 w 4007486"/>
              <a:gd name="connsiteY9" fmla="*/ 0 h 3507061"/>
              <a:gd name="connsiteX0" fmla="*/ 4007486 w 4007486"/>
              <a:gd name="connsiteY0" fmla="*/ 0 h 3507061"/>
              <a:gd name="connsiteX1" fmla="*/ 4007486 w 4007486"/>
              <a:gd name="connsiteY1" fmla="*/ 1589860 h 3507061"/>
              <a:gd name="connsiteX2" fmla="*/ 3484103 w 4007486"/>
              <a:gd name="connsiteY2" fmla="*/ 2706505 h 3507061"/>
              <a:gd name="connsiteX3" fmla="*/ 2182815 w 4007486"/>
              <a:gd name="connsiteY3" fmla="*/ 3352936 h 3507061"/>
              <a:gd name="connsiteX4" fmla="*/ 2000459 w 4007486"/>
              <a:gd name="connsiteY4" fmla="*/ 3507061 h 3507061"/>
              <a:gd name="connsiteX5" fmla="*/ 1824669 w 4007486"/>
              <a:gd name="connsiteY5" fmla="*/ 3352936 h 3507061"/>
              <a:gd name="connsiteX6" fmla="*/ 523384 w 4007486"/>
              <a:gd name="connsiteY6" fmla="*/ 2706505 h 3507061"/>
              <a:gd name="connsiteX7" fmla="*/ 0 w 4007486"/>
              <a:gd name="connsiteY7" fmla="*/ 1589860 h 3507061"/>
              <a:gd name="connsiteX8" fmla="*/ 0 w 4007486"/>
              <a:gd name="connsiteY8" fmla="*/ 0 h 3507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07486" h="3507061">
                <a:moveTo>
                  <a:pt x="4007486" y="0"/>
                </a:moveTo>
                <a:lnTo>
                  <a:pt x="4007486" y="1589860"/>
                </a:lnTo>
                <a:cubicBezTo>
                  <a:pt x="4007486" y="2166349"/>
                  <a:pt x="3843930" y="2454900"/>
                  <a:pt x="3484103" y="2706505"/>
                </a:cubicBezTo>
                <a:cubicBezTo>
                  <a:pt x="3109892" y="2923310"/>
                  <a:pt x="2618704" y="3016092"/>
                  <a:pt x="2182815" y="3352936"/>
                </a:cubicBezTo>
                <a:lnTo>
                  <a:pt x="2000459" y="3507061"/>
                </a:lnTo>
                <a:lnTo>
                  <a:pt x="1824669" y="3352936"/>
                </a:lnTo>
                <a:cubicBezTo>
                  <a:pt x="1388781" y="3016092"/>
                  <a:pt x="897594" y="2923310"/>
                  <a:pt x="523384" y="2706505"/>
                </a:cubicBezTo>
                <a:cubicBezTo>
                  <a:pt x="163557" y="2454900"/>
                  <a:pt x="0" y="2166349"/>
                  <a:pt x="0" y="1589860"/>
                </a:cubicBezTo>
                <a:lnTo>
                  <a:pt x="0" y="0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A939BC77-2E83-403E-90DD-31FFD341C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670" y="2602738"/>
            <a:ext cx="4007486" cy="4257813"/>
          </a:xfrm>
          <a:custGeom>
            <a:avLst/>
            <a:gdLst>
              <a:gd name="connsiteX0" fmla="*/ 2007027 w 4007486"/>
              <a:gd name="connsiteY0" fmla="*/ 0 h 4257813"/>
              <a:gd name="connsiteX1" fmla="*/ 2182818 w 4007486"/>
              <a:gd name="connsiteY1" fmla="*/ 154125 h 4257813"/>
              <a:gd name="connsiteX2" fmla="*/ 3484102 w 4007486"/>
              <a:gd name="connsiteY2" fmla="*/ 800556 h 4257813"/>
              <a:gd name="connsiteX3" fmla="*/ 4007486 w 4007486"/>
              <a:gd name="connsiteY3" fmla="*/ 1917201 h 4257813"/>
              <a:gd name="connsiteX4" fmla="*/ 4007486 w 4007486"/>
              <a:gd name="connsiteY4" fmla="*/ 2049736 h 4257813"/>
              <a:gd name="connsiteX5" fmla="*/ 4007486 w 4007486"/>
              <a:gd name="connsiteY5" fmla="*/ 2245803 h 4257813"/>
              <a:gd name="connsiteX6" fmla="*/ 4007486 w 4007486"/>
              <a:gd name="connsiteY6" fmla="*/ 2378338 h 4257813"/>
              <a:gd name="connsiteX7" fmla="*/ 4007486 w 4007486"/>
              <a:gd name="connsiteY7" fmla="*/ 4257813 h 4257813"/>
              <a:gd name="connsiteX8" fmla="*/ 0 w 4007486"/>
              <a:gd name="connsiteY8" fmla="*/ 4257813 h 4257813"/>
              <a:gd name="connsiteX9" fmla="*/ 0 w 4007486"/>
              <a:gd name="connsiteY9" fmla="*/ 2378338 h 4257813"/>
              <a:gd name="connsiteX10" fmla="*/ 0 w 4007486"/>
              <a:gd name="connsiteY10" fmla="*/ 2245803 h 4257813"/>
              <a:gd name="connsiteX11" fmla="*/ 0 w 4007486"/>
              <a:gd name="connsiteY11" fmla="*/ 2049736 h 4257813"/>
              <a:gd name="connsiteX12" fmla="*/ 0 w 4007486"/>
              <a:gd name="connsiteY12" fmla="*/ 1917201 h 4257813"/>
              <a:gd name="connsiteX13" fmla="*/ 523384 w 4007486"/>
              <a:gd name="connsiteY13" fmla="*/ 800556 h 4257813"/>
              <a:gd name="connsiteX14" fmla="*/ 1824672 w 4007486"/>
              <a:gd name="connsiteY14" fmla="*/ 154125 h 4257813"/>
              <a:gd name="connsiteX0" fmla="*/ 0 w 4007486"/>
              <a:gd name="connsiteY0" fmla="*/ 4257813 h 4349253"/>
              <a:gd name="connsiteX1" fmla="*/ 0 w 4007486"/>
              <a:gd name="connsiteY1" fmla="*/ 2378338 h 4349253"/>
              <a:gd name="connsiteX2" fmla="*/ 0 w 4007486"/>
              <a:gd name="connsiteY2" fmla="*/ 2245803 h 4349253"/>
              <a:gd name="connsiteX3" fmla="*/ 0 w 4007486"/>
              <a:gd name="connsiteY3" fmla="*/ 2049736 h 4349253"/>
              <a:gd name="connsiteX4" fmla="*/ 0 w 4007486"/>
              <a:gd name="connsiteY4" fmla="*/ 1917201 h 4349253"/>
              <a:gd name="connsiteX5" fmla="*/ 523384 w 4007486"/>
              <a:gd name="connsiteY5" fmla="*/ 800556 h 4349253"/>
              <a:gd name="connsiteX6" fmla="*/ 1824672 w 4007486"/>
              <a:gd name="connsiteY6" fmla="*/ 154125 h 4349253"/>
              <a:gd name="connsiteX7" fmla="*/ 2007027 w 4007486"/>
              <a:gd name="connsiteY7" fmla="*/ 0 h 4349253"/>
              <a:gd name="connsiteX8" fmla="*/ 2182818 w 4007486"/>
              <a:gd name="connsiteY8" fmla="*/ 154125 h 4349253"/>
              <a:gd name="connsiteX9" fmla="*/ 3484102 w 4007486"/>
              <a:gd name="connsiteY9" fmla="*/ 800556 h 4349253"/>
              <a:gd name="connsiteX10" fmla="*/ 4007486 w 4007486"/>
              <a:gd name="connsiteY10" fmla="*/ 1917201 h 4349253"/>
              <a:gd name="connsiteX11" fmla="*/ 4007486 w 4007486"/>
              <a:gd name="connsiteY11" fmla="*/ 2049736 h 4349253"/>
              <a:gd name="connsiteX12" fmla="*/ 4007486 w 4007486"/>
              <a:gd name="connsiteY12" fmla="*/ 2245803 h 4349253"/>
              <a:gd name="connsiteX13" fmla="*/ 4007486 w 4007486"/>
              <a:gd name="connsiteY13" fmla="*/ 2378338 h 4349253"/>
              <a:gd name="connsiteX14" fmla="*/ 4007486 w 4007486"/>
              <a:gd name="connsiteY14" fmla="*/ 4257813 h 4349253"/>
              <a:gd name="connsiteX15" fmla="*/ 91440 w 4007486"/>
              <a:gd name="connsiteY15" fmla="*/ 4349253 h 434925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245803 h 4257813"/>
              <a:gd name="connsiteX3" fmla="*/ 0 w 4007486"/>
              <a:gd name="connsiteY3" fmla="*/ 2049736 h 4257813"/>
              <a:gd name="connsiteX4" fmla="*/ 0 w 4007486"/>
              <a:gd name="connsiteY4" fmla="*/ 1917201 h 4257813"/>
              <a:gd name="connsiteX5" fmla="*/ 523384 w 4007486"/>
              <a:gd name="connsiteY5" fmla="*/ 800556 h 4257813"/>
              <a:gd name="connsiteX6" fmla="*/ 1824672 w 4007486"/>
              <a:gd name="connsiteY6" fmla="*/ 154125 h 4257813"/>
              <a:gd name="connsiteX7" fmla="*/ 2007027 w 4007486"/>
              <a:gd name="connsiteY7" fmla="*/ 0 h 4257813"/>
              <a:gd name="connsiteX8" fmla="*/ 2182818 w 4007486"/>
              <a:gd name="connsiteY8" fmla="*/ 154125 h 4257813"/>
              <a:gd name="connsiteX9" fmla="*/ 3484102 w 4007486"/>
              <a:gd name="connsiteY9" fmla="*/ 800556 h 4257813"/>
              <a:gd name="connsiteX10" fmla="*/ 4007486 w 4007486"/>
              <a:gd name="connsiteY10" fmla="*/ 1917201 h 4257813"/>
              <a:gd name="connsiteX11" fmla="*/ 4007486 w 4007486"/>
              <a:gd name="connsiteY11" fmla="*/ 2049736 h 4257813"/>
              <a:gd name="connsiteX12" fmla="*/ 4007486 w 4007486"/>
              <a:gd name="connsiteY12" fmla="*/ 2245803 h 4257813"/>
              <a:gd name="connsiteX13" fmla="*/ 4007486 w 4007486"/>
              <a:gd name="connsiteY13" fmla="*/ 2378338 h 4257813"/>
              <a:gd name="connsiteX14" fmla="*/ 4007486 w 4007486"/>
              <a:gd name="connsiteY14" fmla="*/ 4257813 h 425781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245803 h 4257813"/>
              <a:gd name="connsiteX3" fmla="*/ 0 w 4007486"/>
              <a:gd name="connsiteY3" fmla="*/ 2049736 h 4257813"/>
              <a:gd name="connsiteX4" fmla="*/ 0 w 4007486"/>
              <a:gd name="connsiteY4" fmla="*/ 1917201 h 4257813"/>
              <a:gd name="connsiteX5" fmla="*/ 523384 w 4007486"/>
              <a:gd name="connsiteY5" fmla="*/ 800556 h 4257813"/>
              <a:gd name="connsiteX6" fmla="*/ 1824672 w 4007486"/>
              <a:gd name="connsiteY6" fmla="*/ 154125 h 4257813"/>
              <a:gd name="connsiteX7" fmla="*/ 2007027 w 4007486"/>
              <a:gd name="connsiteY7" fmla="*/ 0 h 4257813"/>
              <a:gd name="connsiteX8" fmla="*/ 2182818 w 4007486"/>
              <a:gd name="connsiteY8" fmla="*/ 154125 h 4257813"/>
              <a:gd name="connsiteX9" fmla="*/ 3484102 w 4007486"/>
              <a:gd name="connsiteY9" fmla="*/ 800556 h 4257813"/>
              <a:gd name="connsiteX10" fmla="*/ 4007486 w 4007486"/>
              <a:gd name="connsiteY10" fmla="*/ 1917201 h 4257813"/>
              <a:gd name="connsiteX11" fmla="*/ 4007486 w 4007486"/>
              <a:gd name="connsiteY11" fmla="*/ 2049736 h 4257813"/>
              <a:gd name="connsiteX12" fmla="*/ 4007486 w 4007486"/>
              <a:gd name="connsiteY12" fmla="*/ 2245803 h 4257813"/>
              <a:gd name="connsiteX13" fmla="*/ 4007486 w 4007486"/>
              <a:gd name="connsiteY13" fmla="*/ 4257813 h 4257813"/>
              <a:gd name="connsiteX0" fmla="*/ 0 w 4007486"/>
              <a:gd name="connsiteY0" fmla="*/ 4257813 h 4257813"/>
              <a:gd name="connsiteX1" fmla="*/ 0 w 4007486"/>
              <a:gd name="connsiteY1" fmla="*/ 2378338 h 4257813"/>
              <a:gd name="connsiteX2" fmla="*/ 0 w 4007486"/>
              <a:gd name="connsiteY2" fmla="*/ 2049736 h 4257813"/>
              <a:gd name="connsiteX3" fmla="*/ 0 w 4007486"/>
              <a:gd name="connsiteY3" fmla="*/ 1917201 h 4257813"/>
              <a:gd name="connsiteX4" fmla="*/ 523384 w 4007486"/>
              <a:gd name="connsiteY4" fmla="*/ 800556 h 4257813"/>
              <a:gd name="connsiteX5" fmla="*/ 1824672 w 4007486"/>
              <a:gd name="connsiteY5" fmla="*/ 154125 h 4257813"/>
              <a:gd name="connsiteX6" fmla="*/ 2007027 w 4007486"/>
              <a:gd name="connsiteY6" fmla="*/ 0 h 4257813"/>
              <a:gd name="connsiteX7" fmla="*/ 2182818 w 4007486"/>
              <a:gd name="connsiteY7" fmla="*/ 154125 h 4257813"/>
              <a:gd name="connsiteX8" fmla="*/ 3484102 w 4007486"/>
              <a:gd name="connsiteY8" fmla="*/ 800556 h 4257813"/>
              <a:gd name="connsiteX9" fmla="*/ 4007486 w 4007486"/>
              <a:gd name="connsiteY9" fmla="*/ 1917201 h 4257813"/>
              <a:gd name="connsiteX10" fmla="*/ 4007486 w 4007486"/>
              <a:gd name="connsiteY10" fmla="*/ 2049736 h 4257813"/>
              <a:gd name="connsiteX11" fmla="*/ 4007486 w 4007486"/>
              <a:gd name="connsiteY11" fmla="*/ 2245803 h 4257813"/>
              <a:gd name="connsiteX12" fmla="*/ 4007486 w 4007486"/>
              <a:gd name="connsiteY12" fmla="*/ 4257813 h 4257813"/>
              <a:gd name="connsiteX0" fmla="*/ 0 w 4007486"/>
              <a:gd name="connsiteY0" fmla="*/ 4257813 h 4257813"/>
              <a:gd name="connsiteX1" fmla="*/ 0 w 4007486"/>
              <a:gd name="connsiteY1" fmla="*/ 2049736 h 4257813"/>
              <a:gd name="connsiteX2" fmla="*/ 0 w 4007486"/>
              <a:gd name="connsiteY2" fmla="*/ 1917201 h 4257813"/>
              <a:gd name="connsiteX3" fmla="*/ 523384 w 4007486"/>
              <a:gd name="connsiteY3" fmla="*/ 800556 h 4257813"/>
              <a:gd name="connsiteX4" fmla="*/ 1824672 w 4007486"/>
              <a:gd name="connsiteY4" fmla="*/ 154125 h 4257813"/>
              <a:gd name="connsiteX5" fmla="*/ 2007027 w 4007486"/>
              <a:gd name="connsiteY5" fmla="*/ 0 h 4257813"/>
              <a:gd name="connsiteX6" fmla="*/ 2182818 w 4007486"/>
              <a:gd name="connsiteY6" fmla="*/ 154125 h 4257813"/>
              <a:gd name="connsiteX7" fmla="*/ 3484102 w 4007486"/>
              <a:gd name="connsiteY7" fmla="*/ 800556 h 4257813"/>
              <a:gd name="connsiteX8" fmla="*/ 4007486 w 4007486"/>
              <a:gd name="connsiteY8" fmla="*/ 1917201 h 4257813"/>
              <a:gd name="connsiteX9" fmla="*/ 4007486 w 4007486"/>
              <a:gd name="connsiteY9" fmla="*/ 2049736 h 4257813"/>
              <a:gd name="connsiteX10" fmla="*/ 4007486 w 4007486"/>
              <a:gd name="connsiteY10" fmla="*/ 2245803 h 4257813"/>
              <a:gd name="connsiteX11" fmla="*/ 4007486 w 4007486"/>
              <a:gd name="connsiteY11" fmla="*/ 4257813 h 4257813"/>
              <a:gd name="connsiteX0" fmla="*/ 0 w 4007486"/>
              <a:gd name="connsiteY0" fmla="*/ 4257813 h 4257813"/>
              <a:gd name="connsiteX1" fmla="*/ 0 w 4007486"/>
              <a:gd name="connsiteY1" fmla="*/ 2049736 h 4257813"/>
              <a:gd name="connsiteX2" fmla="*/ 0 w 4007486"/>
              <a:gd name="connsiteY2" fmla="*/ 1917201 h 4257813"/>
              <a:gd name="connsiteX3" fmla="*/ 523384 w 4007486"/>
              <a:gd name="connsiteY3" fmla="*/ 800556 h 4257813"/>
              <a:gd name="connsiteX4" fmla="*/ 1824672 w 4007486"/>
              <a:gd name="connsiteY4" fmla="*/ 154125 h 4257813"/>
              <a:gd name="connsiteX5" fmla="*/ 2007027 w 4007486"/>
              <a:gd name="connsiteY5" fmla="*/ 0 h 4257813"/>
              <a:gd name="connsiteX6" fmla="*/ 2182818 w 4007486"/>
              <a:gd name="connsiteY6" fmla="*/ 154125 h 4257813"/>
              <a:gd name="connsiteX7" fmla="*/ 3484102 w 4007486"/>
              <a:gd name="connsiteY7" fmla="*/ 800556 h 4257813"/>
              <a:gd name="connsiteX8" fmla="*/ 4007486 w 4007486"/>
              <a:gd name="connsiteY8" fmla="*/ 1917201 h 4257813"/>
              <a:gd name="connsiteX9" fmla="*/ 4007486 w 4007486"/>
              <a:gd name="connsiteY9" fmla="*/ 2049736 h 4257813"/>
              <a:gd name="connsiteX10" fmla="*/ 4007486 w 4007486"/>
              <a:gd name="connsiteY10" fmla="*/ 4257813 h 4257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07486" h="4257813">
                <a:moveTo>
                  <a:pt x="0" y="4257813"/>
                </a:moveTo>
                <a:lnTo>
                  <a:pt x="0" y="2049736"/>
                </a:lnTo>
                <a:lnTo>
                  <a:pt x="0" y="1917201"/>
                </a:lnTo>
                <a:cubicBezTo>
                  <a:pt x="0" y="1340712"/>
                  <a:pt x="163557" y="1052161"/>
                  <a:pt x="523384" y="800556"/>
                </a:cubicBezTo>
                <a:cubicBezTo>
                  <a:pt x="897595" y="583751"/>
                  <a:pt x="1388782" y="490969"/>
                  <a:pt x="1824672" y="154125"/>
                </a:cubicBezTo>
                <a:lnTo>
                  <a:pt x="2007027" y="0"/>
                </a:lnTo>
                <a:lnTo>
                  <a:pt x="2182818" y="154125"/>
                </a:lnTo>
                <a:cubicBezTo>
                  <a:pt x="2618706" y="490969"/>
                  <a:pt x="3109893" y="583751"/>
                  <a:pt x="3484102" y="800556"/>
                </a:cubicBezTo>
                <a:cubicBezTo>
                  <a:pt x="3843930" y="1052161"/>
                  <a:pt x="4007486" y="1340712"/>
                  <a:pt x="4007486" y="1917201"/>
                </a:cubicBezTo>
                <a:lnTo>
                  <a:pt x="4007486" y="2049736"/>
                </a:lnTo>
                <a:lnTo>
                  <a:pt x="4007486" y="4257813"/>
                </a:lnTo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Explosion: 14 Points 4">
            <a:extLst>
              <a:ext uri="{FF2B5EF4-FFF2-40B4-BE49-F238E27FC236}">
                <a16:creationId xmlns:a16="http://schemas.microsoft.com/office/drawing/2014/main" id="{5C17DD98-FC27-AB8F-469C-727C316A90B5}"/>
              </a:ext>
            </a:extLst>
          </p:cNvPr>
          <p:cNvSpPr/>
          <p:nvPr/>
        </p:nvSpPr>
        <p:spPr>
          <a:xfrm>
            <a:off x="126689" y="3507061"/>
            <a:ext cx="2556292" cy="2064300"/>
          </a:xfrm>
          <a:prstGeom prst="irregularSeal2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Kids eat FREE 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4EFD15-23BE-1119-C213-CBE472171E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689" y="6301584"/>
            <a:ext cx="960431" cy="48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417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D206359A-F1E3-49EE-BBC2-40888C4A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65700" y="2026"/>
            <a:ext cx="2926300" cy="5030922"/>
            <a:chOff x="9265700" y="2026"/>
            <a:chExt cx="2926300" cy="5030922"/>
          </a:xfrm>
        </p:grpSpPr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CED90C42-6A0F-48E8-BF96-7D3E2A395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26904" y="2026"/>
              <a:ext cx="2249810" cy="2294745"/>
            </a:xfrm>
            <a:custGeom>
              <a:avLst/>
              <a:gdLst>
                <a:gd name="connsiteX0" fmla="*/ 49162 w 2249810"/>
                <a:gd name="connsiteY0" fmla="*/ 0 h 2294745"/>
                <a:gd name="connsiteX1" fmla="*/ 2200648 w 2249810"/>
                <a:gd name="connsiteY1" fmla="*/ 0 h 2294745"/>
                <a:gd name="connsiteX2" fmla="*/ 2210105 w 2249810"/>
                <a:gd name="connsiteY2" fmla="*/ 23601 h 2294745"/>
                <a:gd name="connsiteX3" fmla="*/ 2249810 w 2249810"/>
                <a:gd name="connsiteY3" fmla="*/ 326934 h 2294745"/>
                <a:gd name="connsiteX4" fmla="*/ 2249810 w 2249810"/>
                <a:gd name="connsiteY4" fmla="*/ 422824 h 2294745"/>
                <a:gd name="connsiteX5" fmla="*/ 2249810 w 2249810"/>
                <a:gd name="connsiteY5" fmla="*/ 696534 h 2294745"/>
                <a:gd name="connsiteX6" fmla="*/ 2249810 w 2249810"/>
                <a:gd name="connsiteY6" fmla="*/ 848826 h 2294745"/>
                <a:gd name="connsiteX7" fmla="*/ 2249810 w 2249810"/>
                <a:gd name="connsiteY7" fmla="*/ 1058531 h 2294745"/>
                <a:gd name="connsiteX8" fmla="*/ 2249810 w 2249810"/>
                <a:gd name="connsiteY8" fmla="*/ 1218426 h 2294745"/>
                <a:gd name="connsiteX9" fmla="*/ 1955981 w 2249810"/>
                <a:gd name="connsiteY9" fmla="*/ 1845313 h 2294745"/>
                <a:gd name="connsiteX10" fmla="*/ 1225437 w 2249810"/>
                <a:gd name="connsiteY10" fmla="*/ 2208220 h 2294745"/>
                <a:gd name="connsiteX11" fmla="*/ 1123061 w 2249810"/>
                <a:gd name="connsiteY11" fmla="*/ 2294745 h 2294745"/>
                <a:gd name="connsiteX12" fmla="*/ 1024372 w 2249810"/>
                <a:gd name="connsiteY12" fmla="*/ 2208220 h 2294745"/>
                <a:gd name="connsiteX13" fmla="*/ 293828 w 2249810"/>
                <a:gd name="connsiteY13" fmla="*/ 1845313 h 2294745"/>
                <a:gd name="connsiteX14" fmla="*/ 0 w 2249810"/>
                <a:gd name="connsiteY14" fmla="*/ 1218426 h 2294745"/>
                <a:gd name="connsiteX15" fmla="*/ 0 w 2249810"/>
                <a:gd name="connsiteY15" fmla="*/ 1058531 h 2294745"/>
                <a:gd name="connsiteX16" fmla="*/ 0 w 2249810"/>
                <a:gd name="connsiteY16" fmla="*/ 848826 h 2294745"/>
                <a:gd name="connsiteX17" fmla="*/ 0 w 2249810"/>
                <a:gd name="connsiteY17" fmla="*/ 696534 h 2294745"/>
                <a:gd name="connsiteX18" fmla="*/ 0 w 2249810"/>
                <a:gd name="connsiteY18" fmla="*/ 422824 h 2294745"/>
                <a:gd name="connsiteX19" fmla="*/ 0 w 2249810"/>
                <a:gd name="connsiteY19" fmla="*/ 326934 h 2294745"/>
                <a:gd name="connsiteX20" fmla="*/ 39705 w 2249810"/>
                <a:gd name="connsiteY20" fmla="*/ 23601 h 2294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249810" h="2294745">
                  <a:moveTo>
                    <a:pt x="49162" y="0"/>
                  </a:moveTo>
                  <a:lnTo>
                    <a:pt x="2200648" y="0"/>
                  </a:lnTo>
                  <a:lnTo>
                    <a:pt x="2210105" y="23601"/>
                  </a:lnTo>
                  <a:cubicBezTo>
                    <a:pt x="2236898" y="106934"/>
                    <a:pt x="2249810" y="205568"/>
                    <a:pt x="2249810" y="326934"/>
                  </a:cubicBezTo>
                  <a:lnTo>
                    <a:pt x="2249810" y="422824"/>
                  </a:lnTo>
                  <a:lnTo>
                    <a:pt x="2249810" y="696534"/>
                  </a:lnTo>
                  <a:lnTo>
                    <a:pt x="2249810" y="848826"/>
                  </a:lnTo>
                  <a:lnTo>
                    <a:pt x="2249810" y="1058531"/>
                  </a:lnTo>
                  <a:lnTo>
                    <a:pt x="2249810" y="1218426"/>
                  </a:lnTo>
                  <a:cubicBezTo>
                    <a:pt x="2249810" y="1542068"/>
                    <a:pt x="2157989" y="1704061"/>
                    <a:pt x="1955981" y="1845313"/>
                  </a:cubicBezTo>
                  <a:cubicBezTo>
                    <a:pt x="1745898" y="1967026"/>
                    <a:pt x="1470144" y="2019115"/>
                    <a:pt x="1225437" y="2208220"/>
                  </a:cubicBezTo>
                  <a:lnTo>
                    <a:pt x="1123061" y="2294745"/>
                  </a:lnTo>
                  <a:lnTo>
                    <a:pt x="1024372" y="2208220"/>
                  </a:lnTo>
                  <a:cubicBezTo>
                    <a:pt x="779664" y="2019115"/>
                    <a:pt x="503910" y="1967026"/>
                    <a:pt x="293828" y="1845313"/>
                  </a:cubicBezTo>
                  <a:cubicBezTo>
                    <a:pt x="91820" y="1704061"/>
                    <a:pt x="0" y="1542068"/>
                    <a:pt x="0" y="1218426"/>
                  </a:cubicBezTo>
                  <a:lnTo>
                    <a:pt x="0" y="1058531"/>
                  </a:lnTo>
                  <a:lnTo>
                    <a:pt x="0" y="848826"/>
                  </a:lnTo>
                  <a:lnTo>
                    <a:pt x="0" y="696534"/>
                  </a:lnTo>
                  <a:lnTo>
                    <a:pt x="0" y="422824"/>
                  </a:lnTo>
                  <a:lnTo>
                    <a:pt x="0" y="326934"/>
                  </a:lnTo>
                  <a:cubicBezTo>
                    <a:pt x="0" y="205568"/>
                    <a:pt x="12912" y="106934"/>
                    <a:pt x="39705" y="23601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5DA0863A-55F7-4EB0-9451-F3EE4D65D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97154" y="1907348"/>
              <a:ext cx="1594846" cy="3044131"/>
            </a:xfrm>
            <a:custGeom>
              <a:avLst/>
              <a:gdLst>
                <a:gd name="connsiteX0" fmla="*/ 1126749 w 1594846"/>
                <a:gd name="connsiteY0" fmla="*/ 0 h 3044131"/>
                <a:gd name="connsiteX1" fmla="*/ 1225438 w 1594846"/>
                <a:gd name="connsiteY1" fmla="*/ 86525 h 3044131"/>
                <a:gd name="connsiteX2" fmla="*/ 1413279 w 1594846"/>
                <a:gd name="connsiteY2" fmla="*/ 205892 h 3044131"/>
                <a:gd name="connsiteX3" fmla="*/ 1594846 w 1594846"/>
                <a:gd name="connsiteY3" fmla="*/ 289191 h 3044131"/>
                <a:gd name="connsiteX4" fmla="*/ 1594846 w 1594846"/>
                <a:gd name="connsiteY4" fmla="*/ 2754939 h 3044131"/>
                <a:gd name="connsiteX5" fmla="*/ 1413277 w 1594846"/>
                <a:gd name="connsiteY5" fmla="*/ 2838239 h 3044131"/>
                <a:gd name="connsiteX6" fmla="*/ 1225436 w 1594846"/>
                <a:gd name="connsiteY6" fmla="*/ 2957606 h 3044131"/>
                <a:gd name="connsiteX7" fmla="*/ 1123061 w 1594846"/>
                <a:gd name="connsiteY7" fmla="*/ 3044131 h 3044131"/>
                <a:gd name="connsiteX8" fmla="*/ 1024372 w 1594846"/>
                <a:gd name="connsiteY8" fmla="*/ 2957606 h 3044131"/>
                <a:gd name="connsiteX9" fmla="*/ 293828 w 1594846"/>
                <a:gd name="connsiteY9" fmla="*/ 2594699 h 3044131"/>
                <a:gd name="connsiteX10" fmla="*/ 0 w 1594846"/>
                <a:gd name="connsiteY10" fmla="*/ 1967812 h 3044131"/>
                <a:gd name="connsiteX11" fmla="*/ 0 w 1594846"/>
                <a:gd name="connsiteY11" fmla="*/ 1807917 h 3044131"/>
                <a:gd name="connsiteX12" fmla="*/ 0 w 1594846"/>
                <a:gd name="connsiteY12" fmla="*/ 1598212 h 3044131"/>
                <a:gd name="connsiteX13" fmla="*/ 0 w 1594846"/>
                <a:gd name="connsiteY13" fmla="*/ 1445920 h 3044131"/>
                <a:gd name="connsiteX14" fmla="*/ 0 w 1594846"/>
                <a:gd name="connsiteY14" fmla="*/ 1172210 h 3044131"/>
                <a:gd name="connsiteX15" fmla="*/ 0 w 1594846"/>
                <a:gd name="connsiteY15" fmla="*/ 1076320 h 3044131"/>
                <a:gd name="connsiteX16" fmla="*/ 293829 w 1594846"/>
                <a:gd name="connsiteY16" fmla="*/ 449433 h 3044131"/>
                <a:gd name="connsiteX17" fmla="*/ 1024374 w 1594846"/>
                <a:gd name="connsiteY17" fmla="*/ 86525 h 304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94846" h="3044131">
                  <a:moveTo>
                    <a:pt x="1126749" y="0"/>
                  </a:moveTo>
                  <a:lnTo>
                    <a:pt x="1225438" y="86525"/>
                  </a:lnTo>
                  <a:cubicBezTo>
                    <a:pt x="1286615" y="133801"/>
                    <a:pt x="1349732" y="172514"/>
                    <a:pt x="1413279" y="205892"/>
                  </a:cubicBezTo>
                  <a:lnTo>
                    <a:pt x="1594846" y="289191"/>
                  </a:lnTo>
                  <a:lnTo>
                    <a:pt x="1594846" y="2754939"/>
                  </a:lnTo>
                  <a:lnTo>
                    <a:pt x="1413277" y="2838239"/>
                  </a:lnTo>
                  <a:cubicBezTo>
                    <a:pt x="1349730" y="2871617"/>
                    <a:pt x="1286613" y="2910330"/>
                    <a:pt x="1225436" y="2957606"/>
                  </a:cubicBezTo>
                  <a:lnTo>
                    <a:pt x="1123061" y="3044131"/>
                  </a:lnTo>
                  <a:lnTo>
                    <a:pt x="1024372" y="2957606"/>
                  </a:lnTo>
                  <a:cubicBezTo>
                    <a:pt x="779664" y="2768501"/>
                    <a:pt x="503910" y="2716412"/>
                    <a:pt x="293828" y="2594699"/>
                  </a:cubicBezTo>
                  <a:cubicBezTo>
                    <a:pt x="91820" y="2453447"/>
                    <a:pt x="0" y="2291454"/>
                    <a:pt x="0" y="1967812"/>
                  </a:cubicBezTo>
                  <a:lnTo>
                    <a:pt x="0" y="1807917"/>
                  </a:lnTo>
                  <a:lnTo>
                    <a:pt x="0" y="1598212"/>
                  </a:lnTo>
                  <a:lnTo>
                    <a:pt x="0" y="1445920"/>
                  </a:lnTo>
                  <a:lnTo>
                    <a:pt x="0" y="1172210"/>
                  </a:lnTo>
                  <a:lnTo>
                    <a:pt x="0" y="1076320"/>
                  </a:lnTo>
                  <a:cubicBezTo>
                    <a:pt x="0" y="752678"/>
                    <a:pt x="91821" y="590684"/>
                    <a:pt x="293829" y="449433"/>
                  </a:cubicBezTo>
                  <a:cubicBezTo>
                    <a:pt x="503912" y="327719"/>
                    <a:pt x="779665" y="275630"/>
                    <a:pt x="1024374" y="86525"/>
                  </a:cubicBezTo>
                  <a:close/>
                </a:path>
              </a:pathLst>
            </a:custGeom>
            <a:solidFill>
              <a:schemeClr val="bg2">
                <a:lumMod val="75000"/>
                <a:alpha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FE7CFE2-40F6-44B2-8AAD-0C384EEF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265700" y="7622"/>
              <a:ext cx="2372219" cy="2371961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4282900 w 4447989"/>
                <a:gd name="connsiteY0" fmla="*/ 2048959 h 5795027"/>
                <a:gd name="connsiteX1" fmla="*/ 4282900 w 4447989"/>
                <a:gd name="connsiteY1" fmla="*/ 2231503 h 5795027"/>
                <a:gd name="connsiteX2" fmla="*/ 4282900 w 4447989"/>
                <a:gd name="connsiteY2" fmla="*/ 2752557 h 5795027"/>
                <a:gd name="connsiteX3" fmla="*/ 4282900 w 4447989"/>
                <a:gd name="connsiteY3" fmla="*/ 3042471 h 5795027"/>
                <a:gd name="connsiteX4" fmla="*/ 4282900 w 4447989"/>
                <a:gd name="connsiteY4" fmla="*/ 3441681 h 5795027"/>
                <a:gd name="connsiteX5" fmla="*/ 4282900 w 4447989"/>
                <a:gd name="connsiteY5" fmla="*/ 3746068 h 5795027"/>
                <a:gd name="connsiteX6" fmla="*/ 3723546 w 4447989"/>
                <a:gd name="connsiteY6" fmla="*/ 4939455 h 5795027"/>
                <a:gd name="connsiteX7" fmla="*/ 2332829 w 4447989"/>
                <a:gd name="connsiteY7" fmla="*/ 5630311 h 5795027"/>
                <a:gd name="connsiteX8" fmla="*/ 2137940 w 4447989"/>
                <a:gd name="connsiteY8" fmla="*/ 5795027 h 5795027"/>
                <a:gd name="connsiteX9" fmla="*/ 1950069 w 4447989"/>
                <a:gd name="connsiteY9" fmla="*/ 5630311 h 5795027"/>
                <a:gd name="connsiteX10" fmla="*/ 559353 w 4447989"/>
                <a:gd name="connsiteY10" fmla="*/ 4939455 h 5795027"/>
                <a:gd name="connsiteX11" fmla="*/ 0 w 4447989"/>
                <a:gd name="connsiteY11" fmla="*/ 3746068 h 5795027"/>
                <a:gd name="connsiteX12" fmla="*/ 0 w 4447989"/>
                <a:gd name="connsiteY12" fmla="*/ 3441681 h 5795027"/>
                <a:gd name="connsiteX13" fmla="*/ 0 w 4447989"/>
                <a:gd name="connsiteY13" fmla="*/ 3042471 h 5795027"/>
                <a:gd name="connsiteX14" fmla="*/ 0 w 4447989"/>
                <a:gd name="connsiteY14" fmla="*/ 2752557 h 5795027"/>
                <a:gd name="connsiteX15" fmla="*/ 0 w 4447989"/>
                <a:gd name="connsiteY15" fmla="*/ 2231503 h 5795027"/>
                <a:gd name="connsiteX16" fmla="*/ 0 w 4447989"/>
                <a:gd name="connsiteY16" fmla="*/ 2048959 h 5795027"/>
                <a:gd name="connsiteX17" fmla="*/ 559354 w 4447989"/>
                <a:gd name="connsiteY17" fmla="*/ 855573 h 5795027"/>
                <a:gd name="connsiteX18" fmla="*/ 1950071 w 4447989"/>
                <a:gd name="connsiteY18" fmla="*/ 164715 h 5795027"/>
                <a:gd name="connsiteX19" fmla="*/ 2144960 w 4447989"/>
                <a:gd name="connsiteY19" fmla="*/ 0 h 5795027"/>
                <a:gd name="connsiteX20" fmla="*/ 2332832 w 4447989"/>
                <a:gd name="connsiteY20" fmla="*/ 164715 h 5795027"/>
                <a:gd name="connsiteX21" fmla="*/ 3723546 w 4447989"/>
                <a:gd name="connsiteY21" fmla="*/ 855573 h 5795027"/>
                <a:gd name="connsiteX22" fmla="*/ 4447989 w 4447989"/>
                <a:gd name="connsiteY22" fmla="*/ 2214048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82900"/>
                <a:gd name="connsiteY0" fmla="*/ 1519558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48071 w 4292243"/>
                <a:gd name="connsiteY0" fmla="*/ 1519558 h 5795027"/>
                <a:gd name="connsiteX1" fmla="*/ 4282900 w 4292243"/>
                <a:gd name="connsiteY1" fmla="*/ 2231503 h 5795027"/>
                <a:gd name="connsiteX2" fmla="*/ 4282900 w 4292243"/>
                <a:gd name="connsiteY2" fmla="*/ 2752557 h 5795027"/>
                <a:gd name="connsiteX3" fmla="*/ 4282900 w 4292243"/>
                <a:gd name="connsiteY3" fmla="*/ 3042471 h 5795027"/>
                <a:gd name="connsiteX4" fmla="*/ 4282900 w 4292243"/>
                <a:gd name="connsiteY4" fmla="*/ 3441681 h 5795027"/>
                <a:gd name="connsiteX5" fmla="*/ 4282900 w 4292243"/>
                <a:gd name="connsiteY5" fmla="*/ 3746068 h 5795027"/>
                <a:gd name="connsiteX6" fmla="*/ 3723546 w 4292243"/>
                <a:gd name="connsiteY6" fmla="*/ 4939455 h 5795027"/>
                <a:gd name="connsiteX7" fmla="*/ 2332829 w 4292243"/>
                <a:gd name="connsiteY7" fmla="*/ 5630311 h 5795027"/>
                <a:gd name="connsiteX8" fmla="*/ 2137940 w 4292243"/>
                <a:gd name="connsiteY8" fmla="*/ 5795027 h 5795027"/>
                <a:gd name="connsiteX9" fmla="*/ 1950069 w 4292243"/>
                <a:gd name="connsiteY9" fmla="*/ 5630311 h 5795027"/>
                <a:gd name="connsiteX10" fmla="*/ 559353 w 4292243"/>
                <a:gd name="connsiteY10" fmla="*/ 4939455 h 5795027"/>
                <a:gd name="connsiteX11" fmla="*/ 0 w 4292243"/>
                <a:gd name="connsiteY11" fmla="*/ 3746068 h 5795027"/>
                <a:gd name="connsiteX12" fmla="*/ 0 w 4292243"/>
                <a:gd name="connsiteY12" fmla="*/ 3441681 h 5795027"/>
                <a:gd name="connsiteX13" fmla="*/ 0 w 4292243"/>
                <a:gd name="connsiteY13" fmla="*/ 3042471 h 5795027"/>
                <a:gd name="connsiteX14" fmla="*/ 0 w 4292243"/>
                <a:gd name="connsiteY14" fmla="*/ 2752557 h 5795027"/>
                <a:gd name="connsiteX15" fmla="*/ 0 w 4292243"/>
                <a:gd name="connsiteY15" fmla="*/ 2231503 h 5795027"/>
                <a:gd name="connsiteX16" fmla="*/ 0 w 4292243"/>
                <a:gd name="connsiteY16" fmla="*/ 2048959 h 5795027"/>
                <a:gd name="connsiteX17" fmla="*/ 559354 w 4292243"/>
                <a:gd name="connsiteY17" fmla="*/ 855573 h 5795027"/>
                <a:gd name="connsiteX18" fmla="*/ 1950071 w 4292243"/>
                <a:gd name="connsiteY18" fmla="*/ 164715 h 5795027"/>
                <a:gd name="connsiteX19" fmla="*/ 2144960 w 4292243"/>
                <a:gd name="connsiteY19" fmla="*/ 0 h 5795027"/>
                <a:gd name="connsiteX20" fmla="*/ 2332832 w 4292243"/>
                <a:gd name="connsiteY20" fmla="*/ 164715 h 5795027"/>
                <a:gd name="connsiteX21" fmla="*/ 3723546 w 4292243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3723546 w 4282900"/>
                <a:gd name="connsiteY21" fmla="*/ 855573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2144960 w 4282900"/>
                <a:gd name="connsiteY18" fmla="*/ 0 h 5795027"/>
                <a:gd name="connsiteX0" fmla="*/ 4213242 w 4282900"/>
                <a:gd name="connsiteY0" fmla="*/ 1512593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64279 w 4282900"/>
                <a:gd name="connsiteY17" fmla="*/ 1516418 h 5795027"/>
                <a:gd name="connsiteX18" fmla="*/ 559354 w 4282900"/>
                <a:gd name="connsiteY18" fmla="*/ 855573 h 5795027"/>
                <a:gd name="connsiteX19" fmla="*/ 2144960 w 4282900"/>
                <a:gd name="connsiteY19" fmla="*/ 0 h 5795027"/>
                <a:gd name="connsiteX0" fmla="*/ 4213242 w 4282900"/>
                <a:gd name="connsiteY0" fmla="*/ 657020 h 4939454"/>
                <a:gd name="connsiteX1" fmla="*/ 4282900 w 4282900"/>
                <a:gd name="connsiteY1" fmla="*/ 1375930 h 4939454"/>
                <a:gd name="connsiteX2" fmla="*/ 4282900 w 4282900"/>
                <a:gd name="connsiteY2" fmla="*/ 1896984 h 4939454"/>
                <a:gd name="connsiteX3" fmla="*/ 4282900 w 4282900"/>
                <a:gd name="connsiteY3" fmla="*/ 2186898 h 4939454"/>
                <a:gd name="connsiteX4" fmla="*/ 4282900 w 4282900"/>
                <a:gd name="connsiteY4" fmla="*/ 2586108 h 4939454"/>
                <a:gd name="connsiteX5" fmla="*/ 4282900 w 4282900"/>
                <a:gd name="connsiteY5" fmla="*/ 2890495 h 4939454"/>
                <a:gd name="connsiteX6" fmla="*/ 3723546 w 4282900"/>
                <a:gd name="connsiteY6" fmla="*/ 4083882 h 4939454"/>
                <a:gd name="connsiteX7" fmla="*/ 2332829 w 4282900"/>
                <a:gd name="connsiteY7" fmla="*/ 4774738 h 4939454"/>
                <a:gd name="connsiteX8" fmla="*/ 2137940 w 4282900"/>
                <a:gd name="connsiteY8" fmla="*/ 4939454 h 4939454"/>
                <a:gd name="connsiteX9" fmla="*/ 1950069 w 4282900"/>
                <a:gd name="connsiteY9" fmla="*/ 4774738 h 4939454"/>
                <a:gd name="connsiteX10" fmla="*/ 559353 w 4282900"/>
                <a:gd name="connsiteY10" fmla="*/ 4083882 h 4939454"/>
                <a:gd name="connsiteX11" fmla="*/ 0 w 4282900"/>
                <a:gd name="connsiteY11" fmla="*/ 2890495 h 4939454"/>
                <a:gd name="connsiteX12" fmla="*/ 0 w 4282900"/>
                <a:gd name="connsiteY12" fmla="*/ 2586108 h 4939454"/>
                <a:gd name="connsiteX13" fmla="*/ 0 w 4282900"/>
                <a:gd name="connsiteY13" fmla="*/ 2186898 h 4939454"/>
                <a:gd name="connsiteX14" fmla="*/ 0 w 4282900"/>
                <a:gd name="connsiteY14" fmla="*/ 1896984 h 4939454"/>
                <a:gd name="connsiteX15" fmla="*/ 0 w 4282900"/>
                <a:gd name="connsiteY15" fmla="*/ 1375930 h 4939454"/>
                <a:gd name="connsiteX16" fmla="*/ 0 w 4282900"/>
                <a:gd name="connsiteY16" fmla="*/ 1193386 h 4939454"/>
                <a:gd name="connsiteX17" fmla="*/ 64279 w 4282900"/>
                <a:gd name="connsiteY17" fmla="*/ 660845 h 4939454"/>
                <a:gd name="connsiteX18" fmla="*/ 559354 w 4282900"/>
                <a:gd name="connsiteY18" fmla="*/ 0 h 493945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  <a:gd name="connsiteX0" fmla="*/ 4213242 w 4282900"/>
                <a:gd name="connsiteY0" fmla="*/ 0 h 4282434"/>
                <a:gd name="connsiteX1" fmla="*/ 4282900 w 4282900"/>
                <a:gd name="connsiteY1" fmla="*/ 718910 h 4282434"/>
                <a:gd name="connsiteX2" fmla="*/ 4282900 w 4282900"/>
                <a:gd name="connsiteY2" fmla="*/ 1239964 h 4282434"/>
                <a:gd name="connsiteX3" fmla="*/ 4282900 w 4282900"/>
                <a:gd name="connsiteY3" fmla="*/ 1529878 h 4282434"/>
                <a:gd name="connsiteX4" fmla="*/ 4282900 w 4282900"/>
                <a:gd name="connsiteY4" fmla="*/ 1929088 h 4282434"/>
                <a:gd name="connsiteX5" fmla="*/ 4282900 w 4282900"/>
                <a:gd name="connsiteY5" fmla="*/ 2233475 h 4282434"/>
                <a:gd name="connsiteX6" fmla="*/ 3723546 w 4282900"/>
                <a:gd name="connsiteY6" fmla="*/ 3426862 h 4282434"/>
                <a:gd name="connsiteX7" fmla="*/ 2332829 w 4282900"/>
                <a:gd name="connsiteY7" fmla="*/ 4117718 h 4282434"/>
                <a:gd name="connsiteX8" fmla="*/ 2137940 w 4282900"/>
                <a:gd name="connsiteY8" fmla="*/ 4282434 h 4282434"/>
                <a:gd name="connsiteX9" fmla="*/ 1950069 w 4282900"/>
                <a:gd name="connsiteY9" fmla="*/ 4117718 h 4282434"/>
                <a:gd name="connsiteX10" fmla="*/ 559353 w 4282900"/>
                <a:gd name="connsiteY10" fmla="*/ 3426862 h 4282434"/>
                <a:gd name="connsiteX11" fmla="*/ 0 w 4282900"/>
                <a:gd name="connsiteY11" fmla="*/ 2233475 h 4282434"/>
                <a:gd name="connsiteX12" fmla="*/ 0 w 4282900"/>
                <a:gd name="connsiteY12" fmla="*/ 1929088 h 4282434"/>
                <a:gd name="connsiteX13" fmla="*/ 0 w 4282900"/>
                <a:gd name="connsiteY13" fmla="*/ 1529878 h 4282434"/>
                <a:gd name="connsiteX14" fmla="*/ 0 w 4282900"/>
                <a:gd name="connsiteY14" fmla="*/ 1239964 h 4282434"/>
                <a:gd name="connsiteX15" fmla="*/ 0 w 4282900"/>
                <a:gd name="connsiteY15" fmla="*/ 718910 h 4282434"/>
                <a:gd name="connsiteX16" fmla="*/ 0 w 4282900"/>
                <a:gd name="connsiteY16" fmla="*/ 536366 h 4282434"/>
                <a:gd name="connsiteX17" fmla="*/ 64279 w 4282900"/>
                <a:gd name="connsiteY17" fmla="*/ 3825 h 428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282900" h="4282434">
                  <a:moveTo>
                    <a:pt x="4213242" y="0"/>
                  </a:moveTo>
                  <a:cubicBezTo>
                    <a:pt x="4294511" y="306972"/>
                    <a:pt x="4271290" y="481595"/>
                    <a:pt x="4282900" y="718910"/>
                  </a:cubicBezTo>
                  <a:lnTo>
                    <a:pt x="4282900" y="1239964"/>
                  </a:lnTo>
                  <a:lnTo>
                    <a:pt x="4282900" y="1529878"/>
                  </a:lnTo>
                  <a:lnTo>
                    <a:pt x="4282900" y="1929088"/>
                  </a:lnTo>
                  <a:lnTo>
                    <a:pt x="4282900" y="2233475"/>
                  </a:lnTo>
                  <a:cubicBezTo>
                    <a:pt x="4282900" y="2849584"/>
                    <a:pt x="4108103" y="3157966"/>
                    <a:pt x="3723546" y="3426862"/>
                  </a:cubicBezTo>
                  <a:cubicBezTo>
                    <a:pt x="3323617" y="3658565"/>
                    <a:pt x="2798672" y="3757725"/>
                    <a:pt x="2332829" y="4117718"/>
                  </a:cubicBezTo>
                  <a:lnTo>
                    <a:pt x="2137940" y="4282434"/>
                  </a:lnTo>
                  <a:lnTo>
                    <a:pt x="1950069" y="4117718"/>
                  </a:lnTo>
                  <a:cubicBezTo>
                    <a:pt x="1484225" y="3757725"/>
                    <a:pt x="959280" y="3658565"/>
                    <a:pt x="559353" y="3426862"/>
                  </a:cubicBezTo>
                  <a:cubicBezTo>
                    <a:pt x="174796" y="3157966"/>
                    <a:pt x="0" y="2849584"/>
                    <a:pt x="0" y="2233475"/>
                  </a:cubicBezTo>
                  <a:lnTo>
                    <a:pt x="0" y="1929088"/>
                  </a:lnTo>
                  <a:lnTo>
                    <a:pt x="0" y="1529878"/>
                  </a:lnTo>
                  <a:lnTo>
                    <a:pt x="0" y="1239964"/>
                  </a:lnTo>
                  <a:lnTo>
                    <a:pt x="0" y="718910"/>
                  </a:lnTo>
                  <a:lnTo>
                    <a:pt x="0" y="536366"/>
                  </a:lnTo>
                  <a:cubicBezTo>
                    <a:pt x="10713" y="417185"/>
                    <a:pt x="19813" y="133066"/>
                    <a:pt x="64279" y="3825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9F0D6A17-AA80-4608-8660-8D1587A17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36649" y="1823190"/>
              <a:ext cx="1654608" cy="3209758"/>
            </a:xfrm>
            <a:custGeom>
              <a:avLst/>
              <a:gdLst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3723546 w 4282900"/>
                <a:gd name="connsiteY2" fmla="*/ 855573 h 5795027"/>
                <a:gd name="connsiteX3" fmla="*/ 4282900 w 4282900"/>
                <a:gd name="connsiteY3" fmla="*/ 2048959 h 5795027"/>
                <a:gd name="connsiteX4" fmla="*/ 4282900 w 4282900"/>
                <a:gd name="connsiteY4" fmla="*/ 2231503 h 5795027"/>
                <a:gd name="connsiteX5" fmla="*/ 4282900 w 4282900"/>
                <a:gd name="connsiteY5" fmla="*/ 2752557 h 5795027"/>
                <a:gd name="connsiteX6" fmla="*/ 4282900 w 4282900"/>
                <a:gd name="connsiteY6" fmla="*/ 3042471 h 5795027"/>
                <a:gd name="connsiteX7" fmla="*/ 4282900 w 4282900"/>
                <a:gd name="connsiteY7" fmla="*/ 3441681 h 5795027"/>
                <a:gd name="connsiteX8" fmla="*/ 4282900 w 4282900"/>
                <a:gd name="connsiteY8" fmla="*/ 3746068 h 5795027"/>
                <a:gd name="connsiteX9" fmla="*/ 3723546 w 4282900"/>
                <a:gd name="connsiteY9" fmla="*/ 4939455 h 5795027"/>
                <a:gd name="connsiteX10" fmla="*/ 2332829 w 4282900"/>
                <a:gd name="connsiteY10" fmla="*/ 5630311 h 5795027"/>
                <a:gd name="connsiteX11" fmla="*/ 2137940 w 4282900"/>
                <a:gd name="connsiteY11" fmla="*/ 5795027 h 5795027"/>
                <a:gd name="connsiteX12" fmla="*/ 1950069 w 4282900"/>
                <a:gd name="connsiteY12" fmla="*/ 5630311 h 5795027"/>
                <a:gd name="connsiteX13" fmla="*/ 559353 w 4282900"/>
                <a:gd name="connsiteY13" fmla="*/ 4939455 h 5795027"/>
                <a:gd name="connsiteX14" fmla="*/ 0 w 4282900"/>
                <a:gd name="connsiteY14" fmla="*/ 3746068 h 5795027"/>
                <a:gd name="connsiteX15" fmla="*/ 0 w 4282900"/>
                <a:gd name="connsiteY15" fmla="*/ 3441681 h 5795027"/>
                <a:gd name="connsiteX16" fmla="*/ 0 w 4282900"/>
                <a:gd name="connsiteY16" fmla="*/ 3042471 h 5795027"/>
                <a:gd name="connsiteX17" fmla="*/ 0 w 4282900"/>
                <a:gd name="connsiteY17" fmla="*/ 2752557 h 5795027"/>
                <a:gd name="connsiteX18" fmla="*/ 0 w 4282900"/>
                <a:gd name="connsiteY18" fmla="*/ 2231503 h 5795027"/>
                <a:gd name="connsiteX19" fmla="*/ 0 w 4282900"/>
                <a:gd name="connsiteY19" fmla="*/ 2048959 h 5795027"/>
                <a:gd name="connsiteX20" fmla="*/ 559354 w 4282900"/>
                <a:gd name="connsiteY20" fmla="*/ 855573 h 5795027"/>
                <a:gd name="connsiteX21" fmla="*/ 1950071 w 4282900"/>
                <a:gd name="connsiteY21" fmla="*/ 164715 h 5795027"/>
                <a:gd name="connsiteX0" fmla="*/ 2144960 w 4282900"/>
                <a:gd name="connsiteY0" fmla="*/ 0 h 5795027"/>
                <a:gd name="connsiteX1" fmla="*/ 2332832 w 4282900"/>
                <a:gd name="connsiteY1" fmla="*/ 164715 h 5795027"/>
                <a:gd name="connsiteX2" fmla="*/ 2976290 w 4282900"/>
                <a:gd name="connsiteY2" fmla="*/ 524033 h 5795027"/>
                <a:gd name="connsiteX3" fmla="*/ 3723546 w 4282900"/>
                <a:gd name="connsiteY3" fmla="*/ 855573 h 5795027"/>
                <a:gd name="connsiteX4" fmla="*/ 4282900 w 4282900"/>
                <a:gd name="connsiteY4" fmla="*/ 2048959 h 5795027"/>
                <a:gd name="connsiteX5" fmla="*/ 4282900 w 4282900"/>
                <a:gd name="connsiteY5" fmla="*/ 2231503 h 5795027"/>
                <a:gd name="connsiteX6" fmla="*/ 4282900 w 4282900"/>
                <a:gd name="connsiteY6" fmla="*/ 2752557 h 5795027"/>
                <a:gd name="connsiteX7" fmla="*/ 4282900 w 4282900"/>
                <a:gd name="connsiteY7" fmla="*/ 3042471 h 5795027"/>
                <a:gd name="connsiteX8" fmla="*/ 4282900 w 4282900"/>
                <a:gd name="connsiteY8" fmla="*/ 3441681 h 5795027"/>
                <a:gd name="connsiteX9" fmla="*/ 4282900 w 4282900"/>
                <a:gd name="connsiteY9" fmla="*/ 3746068 h 5795027"/>
                <a:gd name="connsiteX10" fmla="*/ 3723546 w 4282900"/>
                <a:gd name="connsiteY10" fmla="*/ 4939455 h 5795027"/>
                <a:gd name="connsiteX11" fmla="*/ 2332829 w 4282900"/>
                <a:gd name="connsiteY11" fmla="*/ 5630311 h 5795027"/>
                <a:gd name="connsiteX12" fmla="*/ 2137940 w 4282900"/>
                <a:gd name="connsiteY12" fmla="*/ 5795027 h 5795027"/>
                <a:gd name="connsiteX13" fmla="*/ 1950069 w 4282900"/>
                <a:gd name="connsiteY13" fmla="*/ 5630311 h 5795027"/>
                <a:gd name="connsiteX14" fmla="*/ 559353 w 4282900"/>
                <a:gd name="connsiteY14" fmla="*/ 4939455 h 5795027"/>
                <a:gd name="connsiteX15" fmla="*/ 0 w 4282900"/>
                <a:gd name="connsiteY15" fmla="*/ 3746068 h 5795027"/>
                <a:gd name="connsiteX16" fmla="*/ 0 w 4282900"/>
                <a:gd name="connsiteY16" fmla="*/ 3441681 h 5795027"/>
                <a:gd name="connsiteX17" fmla="*/ 0 w 4282900"/>
                <a:gd name="connsiteY17" fmla="*/ 3042471 h 5795027"/>
                <a:gd name="connsiteX18" fmla="*/ 0 w 4282900"/>
                <a:gd name="connsiteY18" fmla="*/ 2752557 h 5795027"/>
                <a:gd name="connsiteX19" fmla="*/ 0 w 4282900"/>
                <a:gd name="connsiteY19" fmla="*/ 2231503 h 5795027"/>
                <a:gd name="connsiteX20" fmla="*/ 0 w 4282900"/>
                <a:gd name="connsiteY20" fmla="*/ 2048959 h 5795027"/>
                <a:gd name="connsiteX21" fmla="*/ 559354 w 4282900"/>
                <a:gd name="connsiteY21" fmla="*/ 855573 h 5795027"/>
                <a:gd name="connsiteX22" fmla="*/ 1950071 w 4282900"/>
                <a:gd name="connsiteY22" fmla="*/ 164715 h 5795027"/>
                <a:gd name="connsiteX23" fmla="*/ 2144960 w 4282900"/>
                <a:gd name="connsiteY23" fmla="*/ 0 h 5795027"/>
                <a:gd name="connsiteX0" fmla="*/ 3723546 w 4282900"/>
                <a:gd name="connsiteY0" fmla="*/ 855573 h 5795027"/>
                <a:gd name="connsiteX1" fmla="*/ 4282900 w 4282900"/>
                <a:gd name="connsiteY1" fmla="*/ 2048959 h 5795027"/>
                <a:gd name="connsiteX2" fmla="*/ 4282900 w 4282900"/>
                <a:gd name="connsiteY2" fmla="*/ 2231503 h 5795027"/>
                <a:gd name="connsiteX3" fmla="*/ 4282900 w 4282900"/>
                <a:gd name="connsiteY3" fmla="*/ 2752557 h 5795027"/>
                <a:gd name="connsiteX4" fmla="*/ 4282900 w 4282900"/>
                <a:gd name="connsiteY4" fmla="*/ 3042471 h 5795027"/>
                <a:gd name="connsiteX5" fmla="*/ 4282900 w 4282900"/>
                <a:gd name="connsiteY5" fmla="*/ 3441681 h 5795027"/>
                <a:gd name="connsiteX6" fmla="*/ 4282900 w 4282900"/>
                <a:gd name="connsiteY6" fmla="*/ 3746068 h 5795027"/>
                <a:gd name="connsiteX7" fmla="*/ 3723546 w 4282900"/>
                <a:gd name="connsiteY7" fmla="*/ 4939455 h 5795027"/>
                <a:gd name="connsiteX8" fmla="*/ 2332829 w 4282900"/>
                <a:gd name="connsiteY8" fmla="*/ 5630311 h 5795027"/>
                <a:gd name="connsiteX9" fmla="*/ 2137940 w 4282900"/>
                <a:gd name="connsiteY9" fmla="*/ 5795027 h 5795027"/>
                <a:gd name="connsiteX10" fmla="*/ 1950069 w 4282900"/>
                <a:gd name="connsiteY10" fmla="*/ 5630311 h 5795027"/>
                <a:gd name="connsiteX11" fmla="*/ 559353 w 4282900"/>
                <a:gd name="connsiteY11" fmla="*/ 4939455 h 5795027"/>
                <a:gd name="connsiteX12" fmla="*/ 0 w 4282900"/>
                <a:gd name="connsiteY12" fmla="*/ 3746068 h 5795027"/>
                <a:gd name="connsiteX13" fmla="*/ 0 w 4282900"/>
                <a:gd name="connsiteY13" fmla="*/ 3441681 h 5795027"/>
                <a:gd name="connsiteX14" fmla="*/ 0 w 4282900"/>
                <a:gd name="connsiteY14" fmla="*/ 3042471 h 5795027"/>
                <a:gd name="connsiteX15" fmla="*/ 0 w 4282900"/>
                <a:gd name="connsiteY15" fmla="*/ 2752557 h 5795027"/>
                <a:gd name="connsiteX16" fmla="*/ 0 w 4282900"/>
                <a:gd name="connsiteY16" fmla="*/ 2231503 h 5795027"/>
                <a:gd name="connsiteX17" fmla="*/ 0 w 4282900"/>
                <a:gd name="connsiteY17" fmla="*/ 2048959 h 5795027"/>
                <a:gd name="connsiteX18" fmla="*/ 559354 w 4282900"/>
                <a:gd name="connsiteY18" fmla="*/ 855573 h 5795027"/>
                <a:gd name="connsiteX19" fmla="*/ 1950071 w 4282900"/>
                <a:gd name="connsiteY19" fmla="*/ 164715 h 5795027"/>
                <a:gd name="connsiteX20" fmla="*/ 2144960 w 4282900"/>
                <a:gd name="connsiteY20" fmla="*/ 0 h 5795027"/>
                <a:gd name="connsiteX21" fmla="*/ 2332832 w 4282900"/>
                <a:gd name="connsiteY21" fmla="*/ 164715 h 5795027"/>
                <a:gd name="connsiteX22" fmla="*/ 2976290 w 4282900"/>
                <a:gd name="connsiteY22" fmla="*/ 524033 h 5795027"/>
                <a:gd name="connsiteX23" fmla="*/ 3888635 w 4282900"/>
                <a:gd name="connsiteY23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22" fmla="*/ 3888635 w 4282900"/>
                <a:gd name="connsiteY22" fmla="*/ 1020662 h 5795027"/>
                <a:gd name="connsiteX0" fmla="*/ 4282900 w 4282900"/>
                <a:gd name="connsiteY0" fmla="*/ 2048959 h 5795027"/>
                <a:gd name="connsiteX1" fmla="*/ 4282900 w 4282900"/>
                <a:gd name="connsiteY1" fmla="*/ 2231503 h 5795027"/>
                <a:gd name="connsiteX2" fmla="*/ 4282900 w 4282900"/>
                <a:gd name="connsiteY2" fmla="*/ 2752557 h 5795027"/>
                <a:gd name="connsiteX3" fmla="*/ 4282900 w 4282900"/>
                <a:gd name="connsiteY3" fmla="*/ 3042471 h 5795027"/>
                <a:gd name="connsiteX4" fmla="*/ 4282900 w 4282900"/>
                <a:gd name="connsiteY4" fmla="*/ 3441681 h 5795027"/>
                <a:gd name="connsiteX5" fmla="*/ 4282900 w 4282900"/>
                <a:gd name="connsiteY5" fmla="*/ 3746068 h 5795027"/>
                <a:gd name="connsiteX6" fmla="*/ 3723546 w 4282900"/>
                <a:gd name="connsiteY6" fmla="*/ 4939455 h 5795027"/>
                <a:gd name="connsiteX7" fmla="*/ 2332829 w 4282900"/>
                <a:gd name="connsiteY7" fmla="*/ 5630311 h 5795027"/>
                <a:gd name="connsiteX8" fmla="*/ 2137940 w 4282900"/>
                <a:gd name="connsiteY8" fmla="*/ 5795027 h 5795027"/>
                <a:gd name="connsiteX9" fmla="*/ 1950069 w 4282900"/>
                <a:gd name="connsiteY9" fmla="*/ 5630311 h 5795027"/>
                <a:gd name="connsiteX10" fmla="*/ 559353 w 4282900"/>
                <a:gd name="connsiteY10" fmla="*/ 4939455 h 5795027"/>
                <a:gd name="connsiteX11" fmla="*/ 0 w 4282900"/>
                <a:gd name="connsiteY11" fmla="*/ 3746068 h 5795027"/>
                <a:gd name="connsiteX12" fmla="*/ 0 w 4282900"/>
                <a:gd name="connsiteY12" fmla="*/ 3441681 h 5795027"/>
                <a:gd name="connsiteX13" fmla="*/ 0 w 4282900"/>
                <a:gd name="connsiteY13" fmla="*/ 3042471 h 5795027"/>
                <a:gd name="connsiteX14" fmla="*/ 0 w 4282900"/>
                <a:gd name="connsiteY14" fmla="*/ 2752557 h 5795027"/>
                <a:gd name="connsiteX15" fmla="*/ 0 w 4282900"/>
                <a:gd name="connsiteY15" fmla="*/ 2231503 h 5795027"/>
                <a:gd name="connsiteX16" fmla="*/ 0 w 4282900"/>
                <a:gd name="connsiteY16" fmla="*/ 2048959 h 5795027"/>
                <a:gd name="connsiteX17" fmla="*/ 559354 w 4282900"/>
                <a:gd name="connsiteY17" fmla="*/ 855573 h 5795027"/>
                <a:gd name="connsiteX18" fmla="*/ 1950071 w 4282900"/>
                <a:gd name="connsiteY18" fmla="*/ 164715 h 5795027"/>
                <a:gd name="connsiteX19" fmla="*/ 2144960 w 4282900"/>
                <a:gd name="connsiteY19" fmla="*/ 0 h 5795027"/>
                <a:gd name="connsiteX20" fmla="*/ 2332832 w 4282900"/>
                <a:gd name="connsiteY20" fmla="*/ 164715 h 5795027"/>
                <a:gd name="connsiteX21" fmla="*/ 2976290 w 4282900"/>
                <a:gd name="connsiteY21" fmla="*/ 524033 h 5795027"/>
                <a:gd name="connsiteX0" fmla="*/ 4282900 w 4282900"/>
                <a:gd name="connsiteY0" fmla="*/ 2231503 h 5795027"/>
                <a:gd name="connsiteX1" fmla="*/ 4282900 w 4282900"/>
                <a:gd name="connsiteY1" fmla="*/ 2752557 h 5795027"/>
                <a:gd name="connsiteX2" fmla="*/ 4282900 w 4282900"/>
                <a:gd name="connsiteY2" fmla="*/ 3042471 h 5795027"/>
                <a:gd name="connsiteX3" fmla="*/ 4282900 w 4282900"/>
                <a:gd name="connsiteY3" fmla="*/ 3441681 h 5795027"/>
                <a:gd name="connsiteX4" fmla="*/ 4282900 w 4282900"/>
                <a:gd name="connsiteY4" fmla="*/ 3746068 h 5795027"/>
                <a:gd name="connsiteX5" fmla="*/ 3723546 w 4282900"/>
                <a:gd name="connsiteY5" fmla="*/ 4939455 h 5795027"/>
                <a:gd name="connsiteX6" fmla="*/ 2332829 w 4282900"/>
                <a:gd name="connsiteY6" fmla="*/ 5630311 h 5795027"/>
                <a:gd name="connsiteX7" fmla="*/ 2137940 w 4282900"/>
                <a:gd name="connsiteY7" fmla="*/ 5795027 h 5795027"/>
                <a:gd name="connsiteX8" fmla="*/ 1950069 w 4282900"/>
                <a:gd name="connsiteY8" fmla="*/ 5630311 h 5795027"/>
                <a:gd name="connsiteX9" fmla="*/ 559353 w 4282900"/>
                <a:gd name="connsiteY9" fmla="*/ 4939455 h 5795027"/>
                <a:gd name="connsiteX10" fmla="*/ 0 w 4282900"/>
                <a:gd name="connsiteY10" fmla="*/ 3746068 h 5795027"/>
                <a:gd name="connsiteX11" fmla="*/ 0 w 4282900"/>
                <a:gd name="connsiteY11" fmla="*/ 3441681 h 5795027"/>
                <a:gd name="connsiteX12" fmla="*/ 0 w 4282900"/>
                <a:gd name="connsiteY12" fmla="*/ 3042471 h 5795027"/>
                <a:gd name="connsiteX13" fmla="*/ 0 w 4282900"/>
                <a:gd name="connsiteY13" fmla="*/ 2752557 h 5795027"/>
                <a:gd name="connsiteX14" fmla="*/ 0 w 4282900"/>
                <a:gd name="connsiteY14" fmla="*/ 2231503 h 5795027"/>
                <a:gd name="connsiteX15" fmla="*/ 0 w 4282900"/>
                <a:gd name="connsiteY15" fmla="*/ 2048959 h 5795027"/>
                <a:gd name="connsiteX16" fmla="*/ 559354 w 4282900"/>
                <a:gd name="connsiteY16" fmla="*/ 855573 h 5795027"/>
                <a:gd name="connsiteX17" fmla="*/ 1950071 w 4282900"/>
                <a:gd name="connsiteY17" fmla="*/ 164715 h 5795027"/>
                <a:gd name="connsiteX18" fmla="*/ 2144960 w 4282900"/>
                <a:gd name="connsiteY18" fmla="*/ 0 h 5795027"/>
                <a:gd name="connsiteX19" fmla="*/ 2332832 w 4282900"/>
                <a:gd name="connsiteY19" fmla="*/ 164715 h 5795027"/>
                <a:gd name="connsiteX20" fmla="*/ 2976290 w 4282900"/>
                <a:gd name="connsiteY20" fmla="*/ 524033 h 5795027"/>
                <a:gd name="connsiteX0" fmla="*/ 4282900 w 4282900"/>
                <a:gd name="connsiteY0" fmla="*/ 2752557 h 5795027"/>
                <a:gd name="connsiteX1" fmla="*/ 4282900 w 4282900"/>
                <a:gd name="connsiteY1" fmla="*/ 3042471 h 5795027"/>
                <a:gd name="connsiteX2" fmla="*/ 4282900 w 4282900"/>
                <a:gd name="connsiteY2" fmla="*/ 3441681 h 5795027"/>
                <a:gd name="connsiteX3" fmla="*/ 4282900 w 4282900"/>
                <a:gd name="connsiteY3" fmla="*/ 3746068 h 5795027"/>
                <a:gd name="connsiteX4" fmla="*/ 3723546 w 4282900"/>
                <a:gd name="connsiteY4" fmla="*/ 4939455 h 5795027"/>
                <a:gd name="connsiteX5" fmla="*/ 2332829 w 4282900"/>
                <a:gd name="connsiteY5" fmla="*/ 5630311 h 5795027"/>
                <a:gd name="connsiteX6" fmla="*/ 2137940 w 4282900"/>
                <a:gd name="connsiteY6" fmla="*/ 5795027 h 5795027"/>
                <a:gd name="connsiteX7" fmla="*/ 1950069 w 4282900"/>
                <a:gd name="connsiteY7" fmla="*/ 5630311 h 5795027"/>
                <a:gd name="connsiteX8" fmla="*/ 559353 w 4282900"/>
                <a:gd name="connsiteY8" fmla="*/ 4939455 h 5795027"/>
                <a:gd name="connsiteX9" fmla="*/ 0 w 4282900"/>
                <a:gd name="connsiteY9" fmla="*/ 3746068 h 5795027"/>
                <a:gd name="connsiteX10" fmla="*/ 0 w 4282900"/>
                <a:gd name="connsiteY10" fmla="*/ 3441681 h 5795027"/>
                <a:gd name="connsiteX11" fmla="*/ 0 w 4282900"/>
                <a:gd name="connsiteY11" fmla="*/ 3042471 h 5795027"/>
                <a:gd name="connsiteX12" fmla="*/ 0 w 4282900"/>
                <a:gd name="connsiteY12" fmla="*/ 2752557 h 5795027"/>
                <a:gd name="connsiteX13" fmla="*/ 0 w 4282900"/>
                <a:gd name="connsiteY13" fmla="*/ 2231503 h 5795027"/>
                <a:gd name="connsiteX14" fmla="*/ 0 w 4282900"/>
                <a:gd name="connsiteY14" fmla="*/ 2048959 h 5795027"/>
                <a:gd name="connsiteX15" fmla="*/ 559354 w 4282900"/>
                <a:gd name="connsiteY15" fmla="*/ 855573 h 5795027"/>
                <a:gd name="connsiteX16" fmla="*/ 1950071 w 4282900"/>
                <a:gd name="connsiteY16" fmla="*/ 164715 h 5795027"/>
                <a:gd name="connsiteX17" fmla="*/ 2144960 w 4282900"/>
                <a:gd name="connsiteY17" fmla="*/ 0 h 5795027"/>
                <a:gd name="connsiteX18" fmla="*/ 2332832 w 4282900"/>
                <a:gd name="connsiteY18" fmla="*/ 164715 h 5795027"/>
                <a:gd name="connsiteX19" fmla="*/ 2976290 w 4282900"/>
                <a:gd name="connsiteY19" fmla="*/ 524033 h 5795027"/>
                <a:gd name="connsiteX0" fmla="*/ 4282900 w 4282900"/>
                <a:gd name="connsiteY0" fmla="*/ 3042471 h 5795027"/>
                <a:gd name="connsiteX1" fmla="*/ 4282900 w 4282900"/>
                <a:gd name="connsiteY1" fmla="*/ 3441681 h 5795027"/>
                <a:gd name="connsiteX2" fmla="*/ 4282900 w 4282900"/>
                <a:gd name="connsiteY2" fmla="*/ 3746068 h 5795027"/>
                <a:gd name="connsiteX3" fmla="*/ 3723546 w 4282900"/>
                <a:gd name="connsiteY3" fmla="*/ 4939455 h 5795027"/>
                <a:gd name="connsiteX4" fmla="*/ 2332829 w 4282900"/>
                <a:gd name="connsiteY4" fmla="*/ 5630311 h 5795027"/>
                <a:gd name="connsiteX5" fmla="*/ 2137940 w 4282900"/>
                <a:gd name="connsiteY5" fmla="*/ 5795027 h 5795027"/>
                <a:gd name="connsiteX6" fmla="*/ 1950069 w 4282900"/>
                <a:gd name="connsiteY6" fmla="*/ 5630311 h 5795027"/>
                <a:gd name="connsiteX7" fmla="*/ 559353 w 4282900"/>
                <a:gd name="connsiteY7" fmla="*/ 4939455 h 5795027"/>
                <a:gd name="connsiteX8" fmla="*/ 0 w 4282900"/>
                <a:gd name="connsiteY8" fmla="*/ 3746068 h 5795027"/>
                <a:gd name="connsiteX9" fmla="*/ 0 w 4282900"/>
                <a:gd name="connsiteY9" fmla="*/ 3441681 h 5795027"/>
                <a:gd name="connsiteX10" fmla="*/ 0 w 4282900"/>
                <a:gd name="connsiteY10" fmla="*/ 3042471 h 5795027"/>
                <a:gd name="connsiteX11" fmla="*/ 0 w 4282900"/>
                <a:gd name="connsiteY11" fmla="*/ 2752557 h 5795027"/>
                <a:gd name="connsiteX12" fmla="*/ 0 w 4282900"/>
                <a:gd name="connsiteY12" fmla="*/ 2231503 h 5795027"/>
                <a:gd name="connsiteX13" fmla="*/ 0 w 4282900"/>
                <a:gd name="connsiteY13" fmla="*/ 2048959 h 5795027"/>
                <a:gd name="connsiteX14" fmla="*/ 559354 w 4282900"/>
                <a:gd name="connsiteY14" fmla="*/ 855573 h 5795027"/>
                <a:gd name="connsiteX15" fmla="*/ 1950071 w 4282900"/>
                <a:gd name="connsiteY15" fmla="*/ 164715 h 5795027"/>
                <a:gd name="connsiteX16" fmla="*/ 2144960 w 4282900"/>
                <a:gd name="connsiteY16" fmla="*/ 0 h 5795027"/>
                <a:gd name="connsiteX17" fmla="*/ 2332832 w 4282900"/>
                <a:gd name="connsiteY17" fmla="*/ 164715 h 5795027"/>
                <a:gd name="connsiteX18" fmla="*/ 2976290 w 4282900"/>
                <a:gd name="connsiteY18" fmla="*/ 524033 h 5795027"/>
                <a:gd name="connsiteX0" fmla="*/ 4282900 w 4282900"/>
                <a:gd name="connsiteY0" fmla="*/ 3441681 h 5795027"/>
                <a:gd name="connsiteX1" fmla="*/ 4282900 w 4282900"/>
                <a:gd name="connsiteY1" fmla="*/ 3746068 h 5795027"/>
                <a:gd name="connsiteX2" fmla="*/ 3723546 w 4282900"/>
                <a:gd name="connsiteY2" fmla="*/ 4939455 h 5795027"/>
                <a:gd name="connsiteX3" fmla="*/ 2332829 w 4282900"/>
                <a:gd name="connsiteY3" fmla="*/ 5630311 h 5795027"/>
                <a:gd name="connsiteX4" fmla="*/ 2137940 w 4282900"/>
                <a:gd name="connsiteY4" fmla="*/ 5795027 h 5795027"/>
                <a:gd name="connsiteX5" fmla="*/ 1950069 w 4282900"/>
                <a:gd name="connsiteY5" fmla="*/ 5630311 h 5795027"/>
                <a:gd name="connsiteX6" fmla="*/ 559353 w 4282900"/>
                <a:gd name="connsiteY6" fmla="*/ 4939455 h 5795027"/>
                <a:gd name="connsiteX7" fmla="*/ 0 w 4282900"/>
                <a:gd name="connsiteY7" fmla="*/ 3746068 h 5795027"/>
                <a:gd name="connsiteX8" fmla="*/ 0 w 4282900"/>
                <a:gd name="connsiteY8" fmla="*/ 3441681 h 5795027"/>
                <a:gd name="connsiteX9" fmla="*/ 0 w 4282900"/>
                <a:gd name="connsiteY9" fmla="*/ 3042471 h 5795027"/>
                <a:gd name="connsiteX10" fmla="*/ 0 w 4282900"/>
                <a:gd name="connsiteY10" fmla="*/ 2752557 h 5795027"/>
                <a:gd name="connsiteX11" fmla="*/ 0 w 4282900"/>
                <a:gd name="connsiteY11" fmla="*/ 2231503 h 5795027"/>
                <a:gd name="connsiteX12" fmla="*/ 0 w 4282900"/>
                <a:gd name="connsiteY12" fmla="*/ 2048959 h 5795027"/>
                <a:gd name="connsiteX13" fmla="*/ 559354 w 4282900"/>
                <a:gd name="connsiteY13" fmla="*/ 855573 h 5795027"/>
                <a:gd name="connsiteX14" fmla="*/ 1950071 w 4282900"/>
                <a:gd name="connsiteY14" fmla="*/ 164715 h 5795027"/>
                <a:gd name="connsiteX15" fmla="*/ 2144960 w 4282900"/>
                <a:gd name="connsiteY15" fmla="*/ 0 h 5795027"/>
                <a:gd name="connsiteX16" fmla="*/ 2332832 w 4282900"/>
                <a:gd name="connsiteY16" fmla="*/ 164715 h 5795027"/>
                <a:gd name="connsiteX17" fmla="*/ 2976290 w 4282900"/>
                <a:gd name="connsiteY17" fmla="*/ 524033 h 5795027"/>
                <a:gd name="connsiteX0" fmla="*/ 4282900 w 4282900"/>
                <a:gd name="connsiteY0" fmla="*/ 3441681 h 5795027"/>
                <a:gd name="connsiteX1" fmla="*/ 3723546 w 4282900"/>
                <a:gd name="connsiteY1" fmla="*/ 4939455 h 5795027"/>
                <a:gd name="connsiteX2" fmla="*/ 2332829 w 4282900"/>
                <a:gd name="connsiteY2" fmla="*/ 5630311 h 5795027"/>
                <a:gd name="connsiteX3" fmla="*/ 2137940 w 4282900"/>
                <a:gd name="connsiteY3" fmla="*/ 5795027 h 5795027"/>
                <a:gd name="connsiteX4" fmla="*/ 1950069 w 4282900"/>
                <a:gd name="connsiteY4" fmla="*/ 5630311 h 5795027"/>
                <a:gd name="connsiteX5" fmla="*/ 559353 w 4282900"/>
                <a:gd name="connsiteY5" fmla="*/ 4939455 h 5795027"/>
                <a:gd name="connsiteX6" fmla="*/ 0 w 4282900"/>
                <a:gd name="connsiteY6" fmla="*/ 3746068 h 5795027"/>
                <a:gd name="connsiteX7" fmla="*/ 0 w 4282900"/>
                <a:gd name="connsiteY7" fmla="*/ 3441681 h 5795027"/>
                <a:gd name="connsiteX8" fmla="*/ 0 w 4282900"/>
                <a:gd name="connsiteY8" fmla="*/ 3042471 h 5795027"/>
                <a:gd name="connsiteX9" fmla="*/ 0 w 4282900"/>
                <a:gd name="connsiteY9" fmla="*/ 2752557 h 5795027"/>
                <a:gd name="connsiteX10" fmla="*/ 0 w 4282900"/>
                <a:gd name="connsiteY10" fmla="*/ 2231503 h 5795027"/>
                <a:gd name="connsiteX11" fmla="*/ 0 w 4282900"/>
                <a:gd name="connsiteY11" fmla="*/ 2048959 h 5795027"/>
                <a:gd name="connsiteX12" fmla="*/ 559354 w 4282900"/>
                <a:gd name="connsiteY12" fmla="*/ 855573 h 5795027"/>
                <a:gd name="connsiteX13" fmla="*/ 1950071 w 4282900"/>
                <a:gd name="connsiteY13" fmla="*/ 164715 h 5795027"/>
                <a:gd name="connsiteX14" fmla="*/ 2144960 w 4282900"/>
                <a:gd name="connsiteY14" fmla="*/ 0 h 5795027"/>
                <a:gd name="connsiteX15" fmla="*/ 2332832 w 4282900"/>
                <a:gd name="connsiteY15" fmla="*/ 164715 h 5795027"/>
                <a:gd name="connsiteX16" fmla="*/ 2976290 w 4282900"/>
                <a:gd name="connsiteY16" fmla="*/ 524033 h 5795027"/>
                <a:gd name="connsiteX0" fmla="*/ 3723546 w 3723546"/>
                <a:gd name="connsiteY0" fmla="*/ 4939455 h 5795027"/>
                <a:gd name="connsiteX1" fmla="*/ 2332829 w 3723546"/>
                <a:gd name="connsiteY1" fmla="*/ 5630311 h 5795027"/>
                <a:gd name="connsiteX2" fmla="*/ 2137940 w 3723546"/>
                <a:gd name="connsiteY2" fmla="*/ 5795027 h 5795027"/>
                <a:gd name="connsiteX3" fmla="*/ 1950069 w 3723546"/>
                <a:gd name="connsiteY3" fmla="*/ 5630311 h 5795027"/>
                <a:gd name="connsiteX4" fmla="*/ 559353 w 3723546"/>
                <a:gd name="connsiteY4" fmla="*/ 4939455 h 5795027"/>
                <a:gd name="connsiteX5" fmla="*/ 0 w 3723546"/>
                <a:gd name="connsiteY5" fmla="*/ 3746068 h 5795027"/>
                <a:gd name="connsiteX6" fmla="*/ 0 w 3723546"/>
                <a:gd name="connsiteY6" fmla="*/ 3441681 h 5795027"/>
                <a:gd name="connsiteX7" fmla="*/ 0 w 3723546"/>
                <a:gd name="connsiteY7" fmla="*/ 3042471 h 5795027"/>
                <a:gd name="connsiteX8" fmla="*/ 0 w 3723546"/>
                <a:gd name="connsiteY8" fmla="*/ 2752557 h 5795027"/>
                <a:gd name="connsiteX9" fmla="*/ 0 w 3723546"/>
                <a:gd name="connsiteY9" fmla="*/ 2231503 h 5795027"/>
                <a:gd name="connsiteX10" fmla="*/ 0 w 3723546"/>
                <a:gd name="connsiteY10" fmla="*/ 2048959 h 5795027"/>
                <a:gd name="connsiteX11" fmla="*/ 559354 w 3723546"/>
                <a:gd name="connsiteY11" fmla="*/ 855573 h 5795027"/>
                <a:gd name="connsiteX12" fmla="*/ 1950071 w 3723546"/>
                <a:gd name="connsiteY12" fmla="*/ 164715 h 5795027"/>
                <a:gd name="connsiteX13" fmla="*/ 2144960 w 3723546"/>
                <a:gd name="connsiteY13" fmla="*/ 0 h 5795027"/>
                <a:gd name="connsiteX14" fmla="*/ 2332832 w 3723546"/>
                <a:gd name="connsiteY14" fmla="*/ 164715 h 5795027"/>
                <a:gd name="connsiteX15" fmla="*/ 2976290 w 3723546"/>
                <a:gd name="connsiteY15" fmla="*/ 524033 h 5795027"/>
                <a:gd name="connsiteX0" fmla="*/ 3723546 w 3723546"/>
                <a:gd name="connsiteY0" fmla="*/ 4939455 h 5795027"/>
                <a:gd name="connsiteX1" fmla="*/ 2989878 w 3723546"/>
                <a:gd name="connsiteY1" fmla="*/ 5266109 h 5795027"/>
                <a:gd name="connsiteX2" fmla="*/ 2332829 w 3723546"/>
                <a:gd name="connsiteY2" fmla="*/ 5630311 h 5795027"/>
                <a:gd name="connsiteX3" fmla="*/ 2137940 w 3723546"/>
                <a:gd name="connsiteY3" fmla="*/ 5795027 h 5795027"/>
                <a:gd name="connsiteX4" fmla="*/ 1950069 w 3723546"/>
                <a:gd name="connsiteY4" fmla="*/ 5630311 h 5795027"/>
                <a:gd name="connsiteX5" fmla="*/ 559353 w 3723546"/>
                <a:gd name="connsiteY5" fmla="*/ 4939455 h 5795027"/>
                <a:gd name="connsiteX6" fmla="*/ 0 w 3723546"/>
                <a:gd name="connsiteY6" fmla="*/ 3746068 h 5795027"/>
                <a:gd name="connsiteX7" fmla="*/ 0 w 3723546"/>
                <a:gd name="connsiteY7" fmla="*/ 3441681 h 5795027"/>
                <a:gd name="connsiteX8" fmla="*/ 0 w 3723546"/>
                <a:gd name="connsiteY8" fmla="*/ 3042471 h 5795027"/>
                <a:gd name="connsiteX9" fmla="*/ 0 w 3723546"/>
                <a:gd name="connsiteY9" fmla="*/ 2752557 h 5795027"/>
                <a:gd name="connsiteX10" fmla="*/ 0 w 3723546"/>
                <a:gd name="connsiteY10" fmla="*/ 2231503 h 5795027"/>
                <a:gd name="connsiteX11" fmla="*/ 0 w 3723546"/>
                <a:gd name="connsiteY11" fmla="*/ 2048959 h 5795027"/>
                <a:gd name="connsiteX12" fmla="*/ 559354 w 3723546"/>
                <a:gd name="connsiteY12" fmla="*/ 855573 h 5795027"/>
                <a:gd name="connsiteX13" fmla="*/ 1950071 w 3723546"/>
                <a:gd name="connsiteY13" fmla="*/ 164715 h 5795027"/>
                <a:gd name="connsiteX14" fmla="*/ 2144960 w 3723546"/>
                <a:gd name="connsiteY14" fmla="*/ 0 h 5795027"/>
                <a:gd name="connsiteX15" fmla="*/ 2332832 w 3723546"/>
                <a:gd name="connsiteY15" fmla="*/ 164715 h 5795027"/>
                <a:gd name="connsiteX16" fmla="*/ 2976290 w 3723546"/>
                <a:gd name="connsiteY16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89878 w 2989878"/>
                <a:gd name="connsiteY0" fmla="*/ 5266109 h 5795027"/>
                <a:gd name="connsiteX1" fmla="*/ 2332829 w 2989878"/>
                <a:gd name="connsiteY1" fmla="*/ 5630311 h 5795027"/>
                <a:gd name="connsiteX2" fmla="*/ 2137940 w 2989878"/>
                <a:gd name="connsiteY2" fmla="*/ 5795027 h 5795027"/>
                <a:gd name="connsiteX3" fmla="*/ 1950069 w 2989878"/>
                <a:gd name="connsiteY3" fmla="*/ 5630311 h 5795027"/>
                <a:gd name="connsiteX4" fmla="*/ 559353 w 2989878"/>
                <a:gd name="connsiteY4" fmla="*/ 4939455 h 5795027"/>
                <a:gd name="connsiteX5" fmla="*/ 0 w 2989878"/>
                <a:gd name="connsiteY5" fmla="*/ 3746068 h 5795027"/>
                <a:gd name="connsiteX6" fmla="*/ 0 w 2989878"/>
                <a:gd name="connsiteY6" fmla="*/ 3441681 h 5795027"/>
                <a:gd name="connsiteX7" fmla="*/ 0 w 2989878"/>
                <a:gd name="connsiteY7" fmla="*/ 3042471 h 5795027"/>
                <a:gd name="connsiteX8" fmla="*/ 0 w 2989878"/>
                <a:gd name="connsiteY8" fmla="*/ 2752557 h 5795027"/>
                <a:gd name="connsiteX9" fmla="*/ 0 w 2989878"/>
                <a:gd name="connsiteY9" fmla="*/ 2231503 h 5795027"/>
                <a:gd name="connsiteX10" fmla="*/ 0 w 2989878"/>
                <a:gd name="connsiteY10" fmla="*/ 2048959 h 5795027"/>
                <a:gd name="connsiteX11" fmla="*/ 559354 w 2989878"/>
                <a:gd name="connsiteY11" fmla="*/ 855573 h 5795027"/>
                <a:gd name="connsiteX12" fmla="*/ 1950071 w 2989878"/>
                <a:gd name="connsiteY12" fmla="*/ 164715 h 5795027"/>
                <a:gd name="connsiteX13" fmla="*/ 2144960 w 2989878"/>
                <a:gd name="connsiteY13" fmla="*/ 0 h 5795027"/>
                <a:gd name="connsiteX14" fmla="*/ 2332832 w 2989878"/>
                <a:gd name="connsiteY14" fmla="*/ 164715 h 5795027"/>
                <a:gd name="connsiteX15" fmla="*/ 2976290 w 2989878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76290"/>
                <a:gd name="connsiteY0" fmla="*/ 5266109 h 5795027"/>
                <a:gd name="connsiteX1" fmla="*/ 2332829 w 2976290"/>
                <a:gd name="connsiteY1" fmla="*/ 5630311 h 5795027"/>
                <a:gd name="connsiteX2" fmla="*/ 2137940 w 2976290"/>
                <a:gd name="connsiteY2" fmla="*/ 5795027 h 5795027"/>
                <a:gd name="connsiteX3" fmla="*/ 1950069 w 2976290"/>
                <a:gd name="connsiteY3" fmla="*/ 5630311 h 5795027"/>
                <a:gd name="connsiteX4" fmla="*/ 559353 w 2976290"/>
                <a:gd name="connsiteY4" fmla="*/ 4939455 h 5795027"/>
                <a:gd name="connsiteX5" fmla="*/ 0 w 2976290"/>
                <a:gd name="connsiteY5" fmla="*/ 3746068 h 5795027"/>
                <a:gd name="connsiteX6" fmla="*/ 0 w 2976290"/>
                <a:gd name="connsiteY6" fmla="*/ 3441681 h 5795027"/>
                <a:gd name="connsiteX7" fmla="*/ 0 w 2976290"/>
                <a:gd name="connsiteY7" fmla="*/ 3042471 h 5795027"/>
                <a:gd name="connsiteX8" fmla="*/ 0 w 2976290"/>
                <a:gd name="connsiteY8" fmla="*/ 2752557 h 5795027"/>
                <a:gd name="connsiteX9" fmla="*/ 0 w 2976290"/>
                <a:gd name="connsiteY9" fmla="*/ 2231503 h 5795027"/>
                <a:gd name="connsiteX10" fmla="*/ 0 w 2976290"/>
                <a:gd name="connsiteY10" fmla="*/ 2048959 h 5795027"/>
                <a:gd name="connsiteX11" fmla="*/ 559354 w 2976290"/>
                <a:gd name="connsiteY11" fmla="*/ 855573 h 5795027"/>
                <a:gd name="connsiteX12" fmla="*/ 1950071 w 2976290"/>
                <a:gd name="connsiteY12" fmla="*/ 164715 h 5795027"/>
                <a:gd name="connsiteX13" fmla="*/ 2144960 w 2976290"/>
                <a:gd name="connsiteY13" fmla="*/ 0 h 5795027"/>
                <a:gd name="connsiteX14" fmla="*/ 2332832 w 2976290"/>
                <a:gd name="connsiteY14" fmla="*/ 164715 h 5795027"/>
                <a:gd name="connsiteX15" fmla="*/ 2976290 w 2976290"/>
                <a:gd name="connsiteY15" fmla="*/ 524033 h 5795027"/>
                <a:gd name="connsiteX0" fmla="*/ 2955049 w 2987296"/>
                <a:gd name="connsiteY0" fmla="*/ 5266109 h 5795027"/>
                <a:gd name="connsiteX1" fmla="*/ 2332829 w 2987296"/>
                <a:gd name="connsiteY1" fmla="*/ 5630311 h 5795027"/>
                <a:gd name="connsiteX2" fmla="*/ 2137940 w 2987296"/>
                <a:gd name="connsiteY2" fmla="*/ 5795027 h 5795027"/>
                <a:gd name="connsiteX3" fmla="*/ 1950069 w 2987296"/>
                <a:gd name="connsiteY3" fmla="*/ 5630311 h 5795027"/>
                <a:gd name="connsiteX4" fmla="*/ 559353 w 2987296"/>
                <a:gd name="connsiteY4" fmla="*/ 4939455 h 5795027"/>
                <a:gd name="connsiteX5" fmla="*/ 0 w 2987296"/>
                <a:gd name="connsiteY5" fmla="*/ 3746068 h 5795027"/>
                <a:gd name="connsiteX6" fmla="*/ 0 w 2987296"/>
                <a:gd name="connsiteY6" fmla="*/ 3441681 h 5795027"/>
                <a:gd name="connsiteX7" fmla="*/ 0 w 2987296"/>
                <a:gd name="connsiteY7" fmla="*/ 3042471 h 5795027"/>
                <a:gd name="connsiteX8" fmla="*/ 0 w 2987296"/>
                <a:gd name="connsiteY8" fmla="*/ 2752557 h 5795027"/>
                <a:gd name="connsiteX9" fmla="*/ 0 w 2987296"/>
                <a:gd name="connsiteY9" fmla="*/ 2231503 h 5795027"/>
                <a:gd name="connsiteX10" fmla="*/ 0 w 2987296"/>
                <a:gd name="connsiteY10" fmla="*/ 2048959 h 5795027"/>
                <a:gd name="connsiteX11" fmla="*/ 559354 w 2987296"/>
                <a:gd name="connsiteY11" fmla="*/ 855573 h 5795027"/>
                <a:gd name="connsiteX12" fmla="*/ 1950071 w 2987296"/>
                <a:gd name="connsiteY12" fmla="*/ 164715 h 5795027"/>
                <a:gd name="connsiteX13" fmla="*/ 2144960 w 2987296"/>
                <a:gd name="connsiteY13" fmla="*/ 0 h 5795027"/>
                <a:gd name="connsiteX14" fmla="*/ 2332832 w 2987296"/>
                <a:gd name="connsiteY14" fmla="*/ 164715 h 5795027"/>
                <a:gd name="connsiteX15" fmla="*/ 2987296 w 2987296"/>
                <a:gd name="connsiteY15" fmla="*/ 557051 h 57950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987296" h="5795027">
                  <a:moveTo>
                    <a:pt x="2955049" y="5266109"/>
                  </a:moveTo>
                  <a:cubicBezTo>
                    <a:pt x="2737194" y="5332489"/>
                    <a:pt x="2474819" y="5542158"/>
                    <a:pt x="2332829" y="5630311"/>
                  </a:cubicBezTo>
                  <a:lnTo>
                    <a:pt x="2137940" y="5795027"/>
                  </a:lnTo>
                  <a:lnTo>
                    <a:pt x="1950069" y="5630311"/>
                  </a:lnTo>
                  <a:cubicBezTo>
                    <a:pt x="1484225" y="5270318"/>
                    <a:pt x="959280" y="5171158"/>
                    <a:pt x="559353" y="4939455"/>
                  </a:cubicBezTo>
                  <a:cubicBezTo>
                    <a:pt x="174796" y="4670559"/>
                    <a:pt x="0" y="4362177"/>
                    <a:pt x="0" y="3746068"/>
                  </a:cubicBezTo>
                  <a:lnTo>
                    <a:pt x="0" y="3441681"/>
                  </a:lnTo>
                  <a:lnTo>
                    <a:pt x="0" y="3042471"/>
                  </a:lnTo>
                  <a:lnTo>
                    <a:pt x="0" y="2752557"/>
                  </a:lnTo>
                  <a:lnTo>
                    <a:pt x="0" y="2231503"/>
                  </a:lnTo>
                  <a:lnTo>
                    <a:pt x="0" y="2048959"/>
                  </a:lnTo>
                  <a:cubicBezTo>
                    <a:pt x="0" y="1432851"/>
                    <a:pt x="174797" y="1124469"/>
                    <a:pt x="559354" y="855573"/>
                  </a:cubicBezTo>
                  <a:cubicBezTo>
                    <a:pt x="959283" y="623869"/>
                    <a:pt x="1484227" y="524709"/>
                    <a:pt x="1950071" y="164715"/>
                  </a:cubicBezTo>
                  <a:lnTo>
                    <a:pt x="2144960" y="0"/>
                  </a:lnTo>
                  <a:lnTo>
                    <a:pt x="2332832" y="164715"/>
                  </a:lnTo>
                  <a:cubicBezTo>
                    <a:pt x="2471387" y="252054"/>
                    <a:pt x="2755510" y="441908"/>
                    <a:pt x="2987296" y="557051"/>
                  </a:cubicBezTo>
                </a:path>
              </a:pathLst>
            </a:custGeom>
            <a:noFill/>
            <a:ln w="25400" cap="rnd">
              <a:solidFill>
                <a:schemeClr val="bg2">
                  <a:lumMod val="75000"/>
                  <a:alpha val="65000"/>
                </a:schemeClr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F020F34D-14DF-4A47-B2BB-1E4C2FE0E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CE6F9F-EAED-D3D8-3380-CDAFAC0CD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689" y="198120"/>
            <a:ext cx="6988629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References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F57861-90E4-0D4D-B1D1-7A4687588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9605" y="1525847"/>
            <a:ext cx="6171195" cy="49968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admin (2019) ‘Types of Hotel Meal Plans’. Hotel Management Studies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Revfine.com (2022) Hotel Breakfast: Overview, Types &amp; Tips to Impress Your Guests. [Online] [online]. Available from: https://www.revfine.com/hotel-breakfast/ (Accessed 7 June 2023).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Anon (2021) Top 10 Tips For Crafting a Breakfast Menu For Your Business | </a:t>
            </a:r>
            <a:r>
              <a:rPr lang="en-GB" sz="1100" dirty="0" err="1"/>
              <a:t>Menutech</a:t>
            </a:r>
            <a:r>
              <a:rPr lang="en-GB" sz="1100" dirty="0"/>
              <a:t>. [Online] [online]. Available from: </a:t>
            </a:r>
            <a:r>
              <a:rPr lang="en-GB" sz="1100" dirty="0">
                <a:hlinkClick r:id="rId2"/>
              </a:rPr>
              <a:t>https://menutech.com/en/blog/design-inspiration/top-10-tips-crafting-breakfast-menu-your</a:t>
            </a:r>
            <a:r>
              <a:rPr lang="en-GB" sz="1100" dirty="0"/>
              <a:t> (Accessed 7 June 2023).</a:t>
            </a:r>
          </a:p>
          <a:p>
            <a:pPr marL="171450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Anon (n.d.) How To Cater For Dietary Requirements | </a:t>
            </a:r>
            <a:r>
              <a:rPr lang="en-GB" sz="1100" dirty="0" err="1"/>
              <a:t>Eatfirst</a:t>
            </a:r>
            <a:r>
              <a:rPr lang="en-GB" sz="1100" dirty="0"/>
              <a:t> Catering Service. [Online] [online]. Available from: https://feedr.co/en-gb-blog/the-ultimate-guide-to-special-diet-catering (Accessed 7 June 2023).</a:t>
            </a:r>
            <a:endParaRPr lang="en-US" sz="1100" dirty="0"/>
          </a:p>
        </p:txBody>
      </p:sp>
      <p:pic>
        <p:nvPicPr>
          <p:cNvPr id="4" name="Picture 3" descr="Top view of leaves on a pink surface">
            <a:extLst>
              <a:ext uri="{FF2B5EF4-FFF2-40B4-BE49-F238E27FC236}">
                <a16:creationId xmlns:a16="http://schemas.microsoft.com/office/drawing/2014/main" id="{84C17449-2226-5444-A5E5-DC65FC1AFD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73" r="38393" b="-2"/>
          <a:stretch/>
        </p:blipFill>
        <p:spPr>
          <a:xfrm>
            <a:off x="9327801" y="578180"/>
            <a:ext cx="2249810" cy="3044131"/>
          </a:xfrm>
          <a:custGeom>
            <a:avLst/>
            <a:gdLst/>
            <a:ahLst/>
            <a:cxnLst/>
            <a:rect l="l" t="t" r="r" b="b"/>
            <a:pathLst>
              <a:path w="2249810" h="3044131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20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291454"/>
                  <a:pt x="2157989" y="2453447"/>
                  <a:pt x="1955981" y="2594699"/>
                </a:cubicBezTo>
                <a:cubicBezTo>
                  <a:pt x="1745898" y="2716412"/>
                  <a:pt x="1470144" y="2768501"/>
                  <a:pt x="1225436" y="2957606"/>
                </a:cubicBezTo>
                <a:lnTo>
                  <a:pt x="1123061" y="3044131"/>
                </a:lnTo>
                <a:lnTo>
                  <a:pt x="1024372" y="2957606"/>
                </a:lnTo>
                <a:cubicBezTo>
                  <a:pt x="779664" y="2768501"/>
                  <a:pt x="503910" y="2716412"/>
                  <a:pt x="293828" y="2594699"/>
                </a:cubicBezTo>
                <a:cubicBezTo>
                  <a:pt x="91820" y="2453447"/>
                  <a:pt x="0" y="2291454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20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4" y="86525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0C11A5-512E-C15B-9AE0-896F9C2A23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373" r="23645" b="4"/>
          <a:stretch/>
        </p:blipFill>
        <p:spPr>
          <a:xfrm>
            <a:off x="8108667" y="3235700"/>
            <a:ext cx="2249810" cy="3044131"/>
          </a:xfrm>
          <a:custGeom>
            <a:avLst/>
            <a:gdLst/>
            <a:ahLst/>
            <a:cxnLst/>
            <a:rect l="l" t="t" r="r" b="b"/>
            <a:pathLst>
              <a:path w="2249810" h="3044131">
                <a:moveTo>
                  <a:pt x="1126749" y="0"/>
                </a:moveTo>
                <a:lnTo>
                  <a:pt x="1225438" y="86525"/>
                </a:lnTo>
                <a:cubicBezTo>
                  <a:pt x="1470146" y="275630"/>
                  <a:pt x="1745900" y="327719"/>
                  <a:pt x="1955981" y="449433"/>
                </a:cubicBezTo>
                <a:cubicBezTo>
                  <a:pt x="2157990" y="590684"/>
                  <a:pt x="2249810" y="752678"/>
                  <a:pt x="2249810" y="1076319"/>
                </a:cubicBezTo>
                <a:lnTo>
                  <a:pt x="2249810" y="1172210"/>
                </a:lnTo>
                <a:lnTo>
                  <a:pt x="2249810" y="1445920"/>
                </a:lnTo>
                <a:lnTo>
                  <a:pt x="2249810" y="1598212"/>
                </a:lnTo>
                <a:lnTo>
                  <a:pt x="2249810" y="1807917"/>
                </a:lnTo>
                <a:lnTo>
                  <a:pt x="2249810" y="1967812"/>
                </a:lnTo>
                <a:cubicBezTo>
                  <a:pt x="2249810" y="2291454"/>
                  <a:pt x="2157989" y="2453447"/>
                  <a:pt x="1955981" y="2594699"/>
                </a:cubicBezTo>
                <a:cubicBezTo>
                  <a:pt x="1745898" y="2716412"/>
                  <a:pt x="1470144" y="2768501"/>
                  <a:pt x="1225436" y="2957606"/>
                </a:cubicBezTo>
                <a:lnTo>
                  <a:pt x="1123061" y="3044131"/>
                </a:lnTo>
                <a:lnTo>
                  <a:pt x="1024372" y="2957606"/>
                </a:lnTo>
                <a:cubicBezTo>
                  <a:pt x="779664" y="2768501"/>
                  <a:pt x="503911" y="2716412"/>
                  <a:pt x="293829" y="2594699"/>
                </a:cubicBezTo>
                <a:cubicBezTo>
                  <a:pt x="91821" y="2453447"/>
                  <a:pt x="0" y="2291454"/>
                  <a:pt x="0" y="1967812"/>
                </a:cubicBezTo>
                <a:lnTo>
                  <a:pt x="0" y="1807917"/>
                </a:lnTo>
                <a:lnTo>
                  <a:pt x="0" y="1598212"/>
                </a:lnTo>
                <a:lnTo>
                  <a:pt x="0" y="1445920"/>
                </a:lnTo>
                <a:lnTo>
                  <a:pt x="0" y="1172210"/>
                </a:lnTo>
                <a:lnTo>
                  <a:pt x="0" y="1076319"/>
                </a:lnTo>
                <a:cubicBezTo>
                  <a:pt x="0" y="752678"/>
                  <a:pt x="91821" y="590684"/>
                  <a:pt x="293829" y="449433"/>
                </a:cubicBezTo>
                <a:cubicBezTo>
                  <a:pt x="503912" y="327719"/>
                  <a:pt x="779665" y="275630"/>
                  <a:pt x="1024374" y="86525"/>
                </a:cubicBezTo>
                <a:close/>
              </a:path>
            </a:pathLst>
          </a:custGeom>
        </p:spPr>
      </p:pic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45FC6654-C9B7-4EF1-B841-E3FA52C91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7462" y="3152886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BDA488F8-AF2D-4CDB-89A3-29841F2B1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64174" y="495366"/>
            <a:ext cx="2372219" cy="3209758"/>
          </a:xfrm>
          <a:custGeom>
            <a:avLst/>
            <a:gdLst>
              <a:gd name="connsiteX0" fmla="*/ 2144960 w 4282900"/>
              <a:gd name="connsiteY0" fmla="*/ 0 h 5795027"/>
              <a:gd name="connsiteX1" fmla="*/ 2332832 w 4282900"/>
              <a:gd name="connsiteY1" fmla="*/ 164715 h 5795027"/>
              <a:gd name="connsiteX2" fmla="*/ 3723546 w 4282900"/>
              <a:gd name="connsiteY2" fmla="*/ 855573 h 5795027"/>
              <a:gd name="connsiteX3" fmla="*/ 4282900 w 4282900"/>
              <a:gd name="connsiteY3" fmla="*/ 2048959 h 5795027"/>
              <a:gd name="connsiteX4" fmla="*/ 4282900 w 4282900"/>
              <a:gd name="connsiteY4" fmla="*/ 2231503 h 5795027"/>
              <a:gd name="connsiteX5" fmla="*/ 4282900 w 4282900"/>
              <a:gd name="connsiteY5" fmla="*/ 2752557 h 5795027"/>
              <a:gd name="connsiteX6" fmla="*/ 4282900 w 4282900"/>
              <a:gd name="connsiteY6" fmla="*/ 3042471 h 5795027"/>
              <a:gd name="connsiteX7" fmla="*/ 4282900 w 4282900"/>
              <a:gd name="connsiteY7" fmla="*/ 3441681 h 5795027"/>
              <a:gd name="connsiteX8" fmla="*/ 4282900 w 4282900"/>
              <a:gd name="connsiteY8" fmla="*/ 3746068 h 5795027"/>
              <a:gd name="connsiteX9" fmla="*/ 3723546 w 4282900"/>
              <a:gd name="connsiteY9" fmla="*/ 4939455 h 5795027"/>
              <a:gd name="connsiteX10" fmla="*/ 2332829 w 4282900"/>
              <a:gd name="connsiteY10" fmla="*/ 5630311 h 5795027"/>
              <a:gd name="connsiteX11" fmla="*/ 2137940 w 4282900"/>
              <a:gd name="connsiteY11" fmla="*/ 5795027 h 5795027"/>
              <a:gd name="connsiteX12" fmla="*/ 1950069 w 4282900"/>
              <a:gd name="connsiteY12" fmla="*/ 5630311 h 5795027"/>
              <a:gd name="connsiteX13" fmla="*/ 559353 w 4282900"/>
              <a:gd name="connsiteY13" fmla="*/ 4939455 h 5795027"/>
              <a:gd name="connsiteX14" fmla="*/ 0 w 4282900"/>
              <a:gd name="connsiteY14" fmla="*/ 3746068 h 5795027"/>
              <a:gd name="connsiteX15" fmla="*/ 0 w 4282900"/>
              <a:gd name="connsiteY15" fmla="*/ 3441681 h 5795027"/>
              <a:gd name="connsiteX16" fmla="*/ 0 w 4282900"/>
              <a:gd name="connsiteY16" fmla="*/ 3042471 h 5795027"/>
              <a:gd name="connsiteX17" fmla="*/ 0 w 4282900"/>
              <a:gd name="connsiteY17" fmla="*/ 2752557 h 5795027"/>
              <a:gd name="connsiteX18" fmla="*/ 0 w 4282900"/>
              <a:gd name="connsiteY18" fmla="*/ 2231503 h 5795027"/>
              <a:gd name="connsiteX19" fmla="*/ 0 w 4282900"/>
              <a:gd name="connsiteY19" fmla="*/ 2048959 h 5795027"/>
              <a:gd name="connsiteX20" fmla="*/ 559354 w 4282900"/>
              <a:gd name="connsiteY20" fmla="*/ 855573 h 5795027"/>
              <a:gd name="connsiteX21" fmla="*/ 1950071 w 4282900"/>
              <a:gd name="connsiteY21" fmla="*/ 164715 h 579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282900" h="5795027">
                <a:moveTo>
                  <a:pt x="2144960" y="0"/>
                </a:moveTo>
                <a:lnTo>
                  <a:pt x="2332832" y="164715"/>
                </a:lnTo>
                <a:cubicBezTo>
                  <a:pt x="2798675" y="524709"/>
                  <a:pt x="3323620" y="623869"/>
                  <a:pt x="3723546" y="855573"/>
                </a:cubicBezTo>
                <a:cubicBezTo>
                  <a:pt x="4108105" y="1124469"/>
                  <a:pt x="4282900" y="1432851"/>
                  <a:pt x="4282900" y="2048959"/>
                </a:cubicBezTo>
                <a:lnTo>
                  <a:pt x="4282900" y="2231503"/>
                </a:lnTo>
                <a:lnTo>
                  <a:pt x="4282900" y="2752557"/>
                </a:lnTo>
                <a:lnTo>
                  <a:pt x="4282900" y="3042471"/>
                </a:lnTo>
                <a:lnTo>
                  <a:pt x="4282900" y="3441681"/>
                </a:lnTo>
                <a:lnTo>
                  <a:pt x="4282900" y="3746068"/>
                </a:lnTo>
                <a:cubicBezTo>
                  <a:pt x="4282900" y="4362177"/>
                  <a:pt x="4108103" y="4670559"/>
                  <a:pt x="3723546" y="4939455"/>
                </a:cubicBezTo>
                <a:cubicBezTo>
                  <a:pt x="3323617" y="5171158"/>
                  <a:pt x="2798672" y="5270318"/>
                  <a:pt x="2332829" y="5630311"/>
                </a:cubicBezTo>
                <a:lnTo>
                  <a:pt x="2137940" y="5795027"/>
                </a:lnTo>
                <a:lnTo>
                  <a:pt x="1950069" y="5630311"/>
                </a:lnTo>
                <a:cubicBezTo>
                  <a:pt x="1484225" y="5270318"/>
                  <a:pt x="959280" y="5171158"/>
                  <a:pt x="559353" y="4939455"/>
                </a:cubicBezTo>
                <a:cubicBezTo>
                  <a:pt x="174796" y="4670559"/>
                  <a:pt x="0" y="4362177"/>
                  <a:pt x="0" y="3746068"/>
                </a:cubicBezTo>
                <a:lnTo>
                  <a:pt x="0" y="3441681"/>
                </a:lnTo>
                <a:lnTo>
                  <a:pt x="0" y="3042471"/>
                </a:lnTo>
                <a:lnTo>
                  <a:pt x="0" y="2752557"/>
                </a:lnTo>
                <a:lnTo>
                  <a:pt x="0" y="2231503"/>
                </a:lnTo>
                <a:lnTo>
                  <a:pt x="0" y="2048959"/>
                </a:lnTo>
                <a:cubicBezTo>
                  <a:pt x="0" y="1432851"/>
                  <a:pt x="174797" y="1124469"/>
                  <a:pt x="559354" y="855573"/>
                </a:cubicBezTo>
                <a:cubicBezTo>
                  <a:pt x="959283" y="623869"/>
                  <a:pt x="1484227" y="524709"/>
                  <a:pt x="1950071" y="164715"/>
                </a:cubicBezTo>
                <a:close/>
              </a:path>
            </a:pathLst>
          </a:custGeom>
          <a:noFill/>
          <a:ln w="25400" cap="rnd">
            <a:solidFill>
              <a:schemeClr val="bg2">
                <a:lumMod val="75000"/>
              </a:schemeClr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7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arrakeshVTI">
  <a:themeElements>
    <a:clrScheme name="Marrakesh">
      <a:dk1>
        <a:srgbClr val="000000"/>
      </a:dk1>
      <a:lt1>
        <a:srgbClr val="FFFFFF"/>
      </a:lt1>
      <a:dk2>
        <a:srgbClr val="431C30"/>
      </a:dk2>
      <a:lt2>
        <a:srgbClr val="F3F0EF"/>
      </a:lt2>
      <a:accent1>
        <a:srgbClr val="B35B55"/>
      </a:accent1>
      <a:accent2>
        <a:srgbClr val="CF7E6C"/>
      </a:accent2>
      <a:accent3>
        <a:srgbClr val="CA8F58"/>
      </a:accent3>
      <a:accent4>
        <a:srgbClr val="A97C54"/>
      </a:accent4>
      <a:accent5>
        <a:srgbClr val="917E45"/>
      </a:accent5>
      <a:accent6>
        <a:srgbClr val="647576"/>
      </a:accent6>
      <a:hlink>
        <a:srgbClr val="A25872"/>
      </a:hlink>
      <a:folHlink>
        <a:srgbClr val="667A7E"/>
      </a:folHlink>
    </a:clrScheme>
    <a:fontScheme name="Goudy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rrakeshVTI" id="{DCD97A9B-DAE4-42FA-B2F9-0A5C34F43D6C}" vid="{A7163F41-974B-4A88-831F-D9DFFFE40C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372</Words>
  <Application>Microsoft Office PowerPoint</Application>
  <PresentationFormat>Widescreen</PresentationFormat>
  <Paragraphs>46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Abadi</vt:lpstr>
      <vt:lpstr>Arial</vt:lpstr>
      <vt:lpstr>Goudy Old Style</vt:lpstr>
      <vt:lpstr>MarrakeshVTI</vt:lpstr>
      <vt:lpstr>HOTEL TRINITY</vt:lpstr>
      <vt:lpstr>BREAKFAST MENU: </vt:lpstr>
      <vt:lpstr>BREAKFAST MENU: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Syeda Miah (Student)</dc:creator>
  <cp:lastModifiedBy>Syeda Miah (Student)</cp:lastModifiedBy>
  <cp:revision>3</cp:revision>
  <dcterms:created xsi:type="dcterms:W3CDTF">2023-06-05T22:41:12Z</dcterms:created>
  <dcterms:modified xsi:type="dcterms:W3CDTF">2023-06-07T17:52:31Z</dcterms:modified>
</cp:coreProperties>
</file>