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1" r:id="rId1"/>
  </p:sldMasterIdLst>
  <p:sldIdLst>
    <p:sldId id="256" r:id="rId2"/>
    <p:sldId id="296" r:id="rId3"/>
    <p:sldId id="257" r:id="rId4"/>
    <p:sldId id="308" r:id="rId5"/>
    <p:sldId id="298" r:id="rId6"/>
    <p:sldId id="300" r:id="rId7"/>
    <p:sldId id="259" r:id="rId8"/>
    <p:sldId id="260" r:id="rId9"/>
    <p:sldId id="261" r:id="rId10"/>
    <p:sldId id="302" r:id="rId11"/>
    <p:sldId id="262" r:id="rId12"/>
    <p:sldId id="264" r:id="rId13"/>
    <p:sldId id="263" r:id="rId14"/>
    <p:sldId id="267" r:id="rId15"/>
    <p:sldId id="306" r:id="rId16"/>
    <p:sldId id="268" r:id="rId17"/>
    <p:sldId id="269" r:id="rId18"/>
    <p:sldId id="299" r:id="rId19"/>
    <p:sldId id="301" r:id="rId20"/>
    <p:sldId id="270" r:id="rId21"/>
    <p:sldId id="272" r:id="rId22"/>
    <p:sldId id="307" r:id="rId23"/>
    <p:sldId id="273" r:id="rId24"/>
    <p:sldId id="271" r:id="rId25"/>
    <p:sldId id="275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309" r:id="rId39"/>
    <p:sldId id="310" r:id="rId40"/>
    <p:sldId id="290" r:id="rId41"/>
    <p:sldId id="304" r:id="rId42"/>
    <p:sldId id="305" r:id="rId43"/>
    <p:sldId id="291" r:id="rId44"/>
    <p:sldId id="292" r:id="rId4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CDB"/>
    <a:srgbClr val="FE8E66"/>
    <a:srgbClr val="FF40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1A8EA-8936-7648-B399-69B73503D358}" v="36" dt="2026-02-05T20:24:01.393"/>
    <p1510:client id="{68B29A0D-CD68-68BB-901C-6B3B3AD9C9EC}" v="1059" dt="2026-02-05T21:47:22.103"/>
    <p1510:client id="{8EBC259B-39B4-B0B6-694D-2F5B66523F57}" v="8" dt="2026-02-05T21:48:29.620"/>
    <p1510:client id="{B26031AD-C7A8-6D30-3EC7-62C824460419}" v="118" dt="2026-02-04T22:00:20.924"/>
    <p1510:client id="{CED6521A-378E-3517-F6A9-8BD7E6544A1B}" v="23" dt="2026-02-06T15:29:46.749"/>
    <p1510:client id="{D1C1732A-D018-7FB8-9E7D-10595BB15692}" v="3" dt="2026-02-04T21:52:41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ia Younis (2219526)" userId="S::2219526@student.uwtsd.ac.uk::a0227b36-733a-4816-954a-acd6c61d0bcf" providerId="AD" clId="Web-{CDAD99E8-C766-46A7-9979-5D2F06E91CED}"/>
    <pc:docChg chg="addSld delSld modSld sldOrd">
      <pc:chgData name="Aleia Younis (2219526)" userId="S::2219526@student.uwtsd.ac.uk::a0227b36-733a-4816-954a-acd6c61d0bcf" providerId="AD" clId="Web-{CDAD99E8-C766-46A7-9979-5D2F06E91CED}" dt="2026-01-31T22:01:11.653" v="1206" actId="1076"/>
      <pc:docMkLst>
        <pc:docMk/>
      </pc:docMkLst>
      <pc:sldChg chg="modSp">
        <pc:chgData name="Aleia Younis (2219526)" userId="S::2219526@student.uwtsd.ac.uk::a0227b36-733a-4816-954a-acd6c61d0bcf" providerId="AD" clId="Web-{CDAD99E8-C766-46A7-9979-5D2F06E91CED}" dt="2026-01-31T20:48:16.676" v="904" actId="14100"/>
        <pc:sldMkLst>
          <pc:docMk/>
          <pc:sldMk cId="3112432884" sldId="261"/>
        </pc:sldMkLst>
        <pc:picChg chg="mod">
          <ac:chgData name="Aleia Younis (2219526)" userId="S::2219526@student.uwtsd.ac.uk::a0227b36-733a-4816-954a-acd6c61d0bcf" providerId="AD" clId="Web-{CDAD99E8-C766-46A7-9979-5D2F06E91CED}" dt="2026-01-31T20:48:16.676" v="904" actId="14100"/>
          <ac:picMkLst>
            <pc:docMk/>
            <pc:sldMk cId="3112432884" sldId="261"/>
            <ac:picMk id="5" creationId="{B4C38798-0FEE-8CB2-A7B7-20A34AE056E3}"/>
          </ac:picMkLst>
        </pc:picChg>
      </pc:sldChg>
      <pc:sldChg chg="modSp">
        <pc:chgData name="Aleia Younis (2219526)" userId="S::2219526@student.uwtsd.ac.uk::a0227b36-733a-4816-954a-acd6c61d0bcf" providerId="AD" clId="Web-{CDAD99E8-C766-46A7-9979-5D2F06E91CED}" dt="2026-01-31T19:27:38.233" v="33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CDAD99E8-C766-46A7-9979-5D2F06E91CED}" dt="2026-01-31T19:27:38.233" v="33" actId="1076"/>
          <ac:spMkLst>
            <pc:docMk/>
            <pc:sldMk cId="2368353415" sldId="269"/>
            <ac:spMk id="6" creationId="{BA11DBB6-97EC-5203-DD1B-7276B9632833}"/>
          </ac:spMkLst>
        </pc:spChg>
      </pc:sldChg>
      <pc:sldChg chg="addSp delSp modSp">
        <pc:chgData name="Aleia Younis (2219526)" userId="S::2219526@student.uwtsd.ac.uk::a0227b36-733a-4816-954a-acd6c61d0bcf" providerId="AD" clId="Web-{CDAD99E8-C766-46A7-9979-5D2F06E91CED}" dt="2026-01-31T21:56:18.946" v="1201" actId="14100"/>
        <pc:sldMkLst>
          <pc:docMk/>
          <pc:sldMk cId="543909986" sldId="270"/>
        </pc:sldMkLst>
        <pc:spChg chg="mod">
          <ac:chgData name="Aleia Younis (2219526)" userId="S::2219526@student.uwtsd.ac.uk::a0227b36-733a-4816-954a-acd6c61d0bcf" providerId="AD" clId="Web-{CDAD99E8-C766-46A7-9979-5D2F06E91CED}" dt="2026-01-31T19:47:28.903" v="163" actId="20577"/>
          <ac:spMkLst>
            <pc:docMk/>
            <pc:sldMk cId="543909986" sldId="270"/>
            <ac:spMk id="2" creationId="{11C5EBB7-721C-01FB-F6B6-C1D7D7F94B1E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49.121" v="233" actId="1076"/>
          <ac:spMkLst>
            <pc:docMk/>
            <pc:sldMk cId="543909986" sldId="270"/>
            <ac:spMk id="4" creationId="{38999BA1-B8C0-2856-1F16-F10663028913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53.418" v="234" actId="1076"/>
          <ac:spMkLst>
            <pc:docMk/>
            <pc:sldMk cId="543909986" sldId="270"/>
            <ac:spMk id="5" creationId="{6B623DD2-F9A1-4B5F-0073-16FFD1C983FB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5:01.918" v="235" actId="1076"/>
          <ac:spMkLst>
            <pc:docMk/>
            <pc:sldMk cId="543909986" sldId="270"/>
            <ac:spMk id="6" creationId="{49DD2EE2-9262-B3F4-6BB2-CAB2771E21BD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5:10.247" v="237" actId="1076"/>
          <ac:spMkLst>
            <pc:docMk/>
            <pc:sldMk cId="543909986" sldId="270"/>
            <ac:spMk id="8" creationId="{A3CBA516-3DCF-E6FA-69BD-F060E0DBBB96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34.262" v="231" actId="1076"/>
          <ac:spMkLst>
            <pc:docMk/>
            <pc:sldMk cId="543909986" sldId="270"/>
            <ac:spMk id="10" creationId="{08238E11-6570-EA0C-B690-348F91C61A29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40.965" v="232" actId="20577"/>
          <ac:spMkLst>
            <pc:docMk/>
            <pc:sldMk cId="543909986" sldId="270"/>
            <ac:spMk id="11" creationId="{1F4E65FB-0C75-95F0-A023-70523C48FDCD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19:55:14.309" v="238" actId="1076"/>
          <ac:spMkLst>
            <pc:docMk/>
            <pc:sldMk cId="543909986" sldId="270"/>
            <ac:spMk id="12" creationId="{08C748AD-1A4F-2B4D-5199-3428E21EC574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19:55:06.340" v="236" actId="1076"/>
          <ac:spMkLst>
            <pc:docMk/>
            <pc:sldMk cId="543909986" sldId="270"/>
            <ac:spMk id="13" creationId="{BAC449DE-22B8-49C7-3915-005660DABBD4}"/>
          </ac:spMkLst>
        </pc:spChg>
        <pc:picChg chg="mod">
          <ac:chgData name="Aleia Younis (2219526)" userId="S::2219526@student.uwtsd.ac.uk::a0227b36-733a-4816-954a-acd6c61d0bcf" providerId="AD" clId="Web-{CDAD99E8-C766-46A7-9979-5D2F06E91CED}" dt="2026-01-31T21:56:18.946" v="1201" actId="14100"/>
          <ac:picMkLst>
            <pc:docMk/>
            <pc:sldMk cId="543909986" sldId="270"/>
            <ac:picMk id="3" creationId="{55C4B533-EA36-8669-2678-5D592696C454}"/>
          </ac:picMkLst>
        </pc:picChg>
      </pc:sldChg>
      <pc:sldChg chg="addSp delSp modSp ord">
        <pc:chgData name="Aleia Younis (2219526)" userId="S::2219526@student.uwtsd.ac.uk::a0227b36-733a-4816-954a-acd6c61d0bcf" providerId="AD" clId="Web-{CDAD99E8-C766-46A7-9979-5D2F06E91CED}" dt="2026-01-31T21:49:11.903" v="1192" actId="1076"/>
        <pc:sldMkLst>
          <pc:docMk/>
          <pc:sldMk cId="4263183089" sldId="271"/>
        </pc:sldMkLst>
        <pc:spChg chg="mod">
          <ac:chgData name="Aleia Younis (2219526)" userId="S::2219526@student.uwtsd.ac.uk::a0227b36-733a-4816-954a-acd6c61d0bcf" providerId="AD" clId="Web-{CDAD99E8-C766-46A7-9979-5D2F06E91CED}" dt="2026-01-31T20:38:16.712" v="888" actId="1076"/>
          <ac:spMkLst>
            <pc:docMk/>
            <pc:sldMk cId="4263183089" sldId="271"/>
            <ac:spMk id="4" creationId="{209D9911-92C0-3C80-917C-EECD921AF667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8:22.947" v="889" actId="1076"/>
          <ac:spMkLst>
            <pc:docMk/>
            <pc:sldMk cId="4263183089" sldId="271"/>
            <ac:spMk id="5" creationId="{7089FB2D-19CC-2E69-83FA-E3861ADA5B81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48:58.527" v="1191" actId="1076"/>
          <ac:spMkLst>
            <pc:docMk/>
            <pc:sldMk cId="4263183089" sldId="271"/>
            <ac:spMk id="6" creationId="{578ECC8E-AF0F-1C40-8A8E-E0D7E0618FDC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8:38.041" v="892" actId="1076"/>
          <ac:spMkLst>
            <pc:docMk/>
            <pc:sldMk cId="4263183089" sldId="271"/>
            <ac:spMk id="7" creationId="{8628DC4C-6090-12A1-FA89-50311790764E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48:42.152" v="1190" actId="1076"/>
          <ac:spMkLst>
            <pc:docMk/>
            <pc:sldMk cId="4263183089" sldId="271"/>
            <ac:spMk id="8" creationId="{2C4A0E51-F8EB-0D24-346C-007E12AEA5A9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49:11.903" v="1192" actId="1076"/>
          <ac:spMkLst>
            <pc:docMk/>
            <pc:sldMk cId="4263183089" sldId="271"/>
            <ac:spMk id="9" creationId="{0DF48A22-EDCF-5962-8DCD-2D72880CDE06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6:48.116" v="875" actId="1076"/>
          <ac:spMkLst>
            <pc:docMk/>
            <pc:sldMk cId="4263183089" sldId="271"/>
            <ac:spMk id="10" creationId="{D981CA15-8B0E-330F-2B1B-EC4D11AB4854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2:17.663" v="853" actId="1076"/>
          <ac:spMkLst>
            <pc:docMk/>
            <pc:sldMk cId="4263183089" sldId="271"/>
            <ac:spMk id="11" creationId="{4ED8E58B-895A-3AE4-C1D2-F742F7461A01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0:39:47.668" v="899" actId="20577"/>
          <ac:spMkLst>
            <pc:docMk/>
            <pc:sldMk cId="4263183089" sldId="271"/>
            <ac:spMk id="12" creationId="{11050880-C258-C3FB-687A-3C49A6CC39F4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0:30:17.620" v="836" actId="1076"/>
          <ac:spMkLst>
            <pc:docMk/>
            <pc:sldMk cId="4263183089" sldId="271"/>
            <ac:spMk id="13" creationId="{87895405-7922-2A06-1590-8F1F80D1C680}"/>
          </ac:spMkLst>
        </pc:spChg>
        <pc:picChg chg="mod">
          <ac:chgData name="Aleia Younis (2219526)" userId="S::2219526@student.uwtsd.ac.uk::a0227b36-733a-4816-954a-acd6c61d0bcf" providerId="AD" clId="Web-{CDAD99E8-C766-46A7-9979-5D2F06E91CED}" dt="2026-01-31T20:40:02.434" v="901" actId="14100"/>
          <ac:picMkLst>
            <pc:docMk/>
            <pc:sldMk cId="4263183089" sldId="271"/>
            <ac:picMk id="3" creationId="{C716EB91-0760-F4EA-FF11-2B46F05A6B97}"/>
          </ac:picMkLst>
        </pc:picChg>
        <pc:picChg chg="add mod">
          <ac:chgData name="Aleia Younis (2219526)" userId="S::2219526@student.uwtsd.ac.uk::a0227b36-733a-4816-954a-acd6c61d0bcf" providerId="AD" clId="Web-{CDAD99E8-C766-46A7-9979-5D2F06E91CED}" dt="2026-01-31T20:37:52.446" v="885" actId="1076"/>
          <ac:picMkLst>
            <pc:docMk/>
            <pc:sldMk cId="4263183089" sldId="271"/>
            <ac:picMk id="14" creationId="{913A5AEE-8DE2-8957-65EA-3FD140D539D6}"/>
          </ac:picMkLst>
        </pc:picChg>
      </pc:sldChg>
      <pc:sldChg chg="modSp">
        <pc:chgData name="Aleia Younis (2219526)" userId="S::2219526@student.uwtsd.ac.uk::a0227b36-733a-4816-954a-acd6c61d0bcf" providerId="AD" clId="Web-{CDAD99E8-C766-46A7-9979-5D2F06E91CED}" dt="2026-01-31T20:11:11.466" v="417" actId="20577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CDAD99E8-C766-46A7-9979-5D2F06E91CED}" dt="2026-01-31T20:08:08.848" v="375" actId="20577"/>
          <ac:spMkLst>
            <pc:docMk/>
            <pc:sldMk cId="2009060466" sldId="272"/>
            <ac:spMk id="4" creationId="{2B6F580E-F731-9F78-9237-4D91B03CF2D1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11:11.466" v="417" actId="20577"/>
          <ac:spMkLst>
            <pc:docMk/>
            <pc:sldMk cId="2009060466" sldId="272"/>
            <ac:spMk id="5" creationId="{06745D74-19C3-4B09-8E08-BEB2EDD7E4D3}"/>
          </ac:spMkLst>
        </pc:spChg>
      </pc:sldChg>
      <pc:sldChg chg="addSp modSp">
        <pc:chgData name="Aleia Younis (2219526)" userId="S::2219526@student.uwtsd.ac.uk::a0227b36-733a-4816-954a-acd6c61d0bcf" providerId="AD" clId="Web-{CDAD99E8-C766-46A7-9979-5D2F06E91CED}" dt="2026-01-31T21:26:43.419" v="1137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CDAD99E8-C766-46A7-9979-5D2F06E91CED}" dt="2026-01-31T21:22:01.352" v="1105" actId="1076"/>
          <ac:spMkLst>
            <pc:docMk/>
            <pc:sldMk cId="3951930676" sldId="273"/>
            <ac:spMk id="2" creationId="{D08C7F3D-0311-294D-6507-C71C3D799114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1:46.757" v="1104" actId="1076"/>
          <ac:spMkLst>
            <pc:docMk/>
            <pc:sldMk cId="3951930676" sldId="273"/>
            <ac:spMk id="3" creationId="{54A13CE3-F814-1701-1FEE-A9944E7BB920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5:43.791" v="1131" actId="14100"/>
          <ac:spMkLst>
            <pc:docMk/>
            <pc:sldMk cId="3951930676" sldId="273"/>
            <ac:spMk id="6" creationId="{62E808D9-F631-807F-ABD1-B701E4826624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1:36.209" v="1103" actId="14100"/>
          <ac:spMkLst>
            <pc:docMk/>
            <pc:sldMk cId="3951930676" sldId="273"/>
            <ac:spMk id="7" creationId="{DD9D50B9-CA5C-9841-533E-C9ED2C4B4A56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5:51.838" v="1132" actId="14100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5:08.679" v="1126" actId="14100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21:11.422" v="606" actId="1076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4:51.850" v="1123" actId="14100"/>
          <ac:spMkLst>
            <pc:docMk/>
            <pc:sldMk cId="3951930676" sldId="273"/>
            <ac:spMk id="11" creationId="{29AFEE5B-068E-1486-83EB-DC401A406F55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22:08.329" v="612" actId="1076"/>
          <ac:spMkLst>
            <pc:docMk/>
            <pc:sldMk cId="3951930676" sldId="273"/>
            <ac:spMk id="14" creationId="{FAF792D2-2CF4-7762-C893-EF6EE1482D2D}"/>
          </ac:spMkLst>
        </pc:spChg>
        <pc:picChg chg="mod">
          <ac:chgData name="Aleia Younis (2219526)" userId="S::2219526@student.uwtsd.ac.uk::a0227b36-733a-4816-954a-acd6c61d0bcf" providerId="AD" clId="Web-{CDAD99E8-C766-46A7-9979-5D2F06E91CED}" dt="2026-01-31T21:26:07.589" v="1134" actId="1076"/>
          <ac:picMkLst>
            <pc:docMk/>
            <pc:sldMk cId="3951930676" sldId="273"/>
            <ac:picMk id="12" creationId="{8FC3E2F2-2555-D1CB-8960-B410F24229D5}"/>
          </ac:picMkLst>
        </pc:picChg>
        <pc:picChg chg="mod">
          <ac:chgData name="Aleia Younis (2219526)" userId="S::2219526@student.uwtsd.ac.uk::a0227b36-733a-4816-954a-acd6c61d0bcf" providerId="AD" clId="Web-{CDAD99E8-C766-46A7-9979-5D2F06E91CED}" dt="2026-01-31T21:22:26.964" v="1109" actId="1076"/>
          <ac:picMkLst>
            <pc:docMk/>
            <pc:sldMk cId="3951930676" sldId="273"/>
            <ac:picMk id="13" creationId="{3E5D6645-58D4-F1A6-0F87-49165814407D}"/>
          </ac:picMkLst>
        </pc:picChg>
      </pc:sldChg>
      <pc:sldChg chg="addSp modSp">
        <pc:chgData name="Aleia Younis (2219526)" userId="S::2219526@student.uwtsd.ac.uk::a0227b36-733a-4816-954a-acd6c61d0bcf" providerId="AD" clId="Web-{CDAD99E8-C766-46A7-9979-5D2F06E91CED}" dt="2026-01-31T21:55:41.317" v="1200" actId="14100"/>
        <pc:sldMkLst>
          <pc:docMk/>
          <pc:sldMk cId="262337325" sldId="275"/>
        </pc:sldMkLst>
        <pc:spChg chg="add mod">
          <ac:chgData name="Aleia Younis (2219526)" userId="S::2219526@student.uwtsd.ac.uk::a0227b36-733a-4816-954a-acd6c61d0bcf" providerId="AD" clId="Web-{CDAD99E8-C766-46A7-9979-5D2F06E91CED}" dt="2026-01-31T21:04:41.650" v="1004" actId="1076"/>
          <ac:spMkLst>
            <pc:docMk/>
            <pc:sldMk cId="262337325" sldId="275"/>
            <ac:spMk id="2" creationId="{9489FE77-23B3-A24C-9F6E-C06715063F86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05:50.751" v="1012" actId="1076"/>
          <ac:spMkLst>
            <pc:docMk/>
            <pc:sldMk cId="262337325" sldId="275"/>
            <ac:spMk id="3" creationId="{6BB9C6F1-2677-E387-5EB5-0A1DAEE91B21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7:22.436" v="1046" actId="14100"/>
          <ac:spMkLst>
            <pc:docMk/>
            <pc:sldMk cId="262337325" sldId="275"/>
            <ac:spMk id="4" creationId="{A6DE73E4-6DEE-017A-B454-262E485103C2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6:46.951" v="1040" actId="20577"/>
          <ac:spMkLst>
            <pc:docMk/>
            <pc:sldMk cId="262337325" sldId="275"/>
            <ac:spMk id="5" creationId="{232BA977-BA98-70D9-FF60-1E7080FC50CF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6:36.044" v="1036" actId="1076"/>
          <ac:spMkLst>
            <pc:docMk/>
            <pc:sldMk cId="262337325" sldId="275"/>
            <ac:spMk id="6" creationId="{C1B7187A-A127-B7F1-48A4-3E1E95FE66EC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7:15.217" v="1045" actId="14100"/>
          <ac:spMkLst>
            <pc:docMk/>
            <pc:sldMk cId="262337325" sldId="275"/>
            <ac:spMk id="7" creationId="{18AA9CE3-8F96-88BE-450F-9DA2A10B5168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6:20.778" v="1033" actId="14100"/>
          <ac:spMkLst>
            <pc:docMk/>
            <pc:sldMk cId="262337325" sldId="275"/>
            <ac:spMk id="8" creationId="{C6FDAD7D-183C-CF3A-A2A3-1E64B0FA9D44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8:28.859" v="1055" actId="20577"/>
          <ac:spMkLst>
            <pc:docMk/>
            <pc:sldMk cId="262337325" sldId="275"/>
            <ac:spMk id="9" creationId="{C2B95E5F-F486-626D-270A-00BA5D3B4619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9:25.938" v="1077" actId="20577"/>
          <ac:spMkLst>
            <pc:docMk/>
            <pc:sldMk cId="262337325" sldId="275"/>
            <ac:spMk id="11" creationId="{99C330A3-A65B-041D-074E-2E0AAFE17D6D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9:53.532" v="1092" actId="20577"/>
          <ac:spMkLst>
            <pc:docMk/>
            <pc:sldMk cId="262337325" sldId="275"/>
            <ac:spMk id="12" creationId="{E764A13D-C6C8-3339-5E73-4129953A0198}"/>
          </ac:spMkLst>
        </pc:spChg>
        <pc:picChg chg="add mod">
          <ac:chgData name="Aleia Younis (2219526)" userId="S::2219526@student.uwtsd.ac.uk::a0227b36-733a-4816-954a-acd6c61d0bcf" providerId="AD" clId="Web-{CDAD99E8-C766-46A7-9979-5D2F06E91CED}" dt="2026-01-31T21:55:41.317" v="1200" actId="14100"/>
          <ac:picMkLst>
            <pc:docMk/>
            <pc:sldMk cId="262337325" sldId="275"/>
            <ac:picMk id="10" creationId="{D67F08CD-02D3-99E7-BD47-E4E70A120BED}"/>
          </ac:picMkLst>
        </pc:picChg>
      </pc:sldChg>
      <pc:sldChg chg="addSp delSp modSp">
        <pc:chgData name="Aleia Younis (2219526)" userId="S::2219526@student.uwtsd.ac.uk::a0227b36-733a-4816-954a-acd6c61d0bcf" providerId="AD" clId="Web-{CDAD99E8-C766-46A7-9979-5D2F06E91CED}" dt="2026-01-31T19:58:05.041" v="324" actId="20577"/>
        <pc:sldMkLst>
          <pc:docMk/>
          <pc:sldMk cId="3085310515" sldId="299"/>
        </pc:sldMkLst>
        <pc:spChg chg="add mod">
          <ac:chgData name="Aleia Younis (2219526)" userId="S::2219526@student.uwtsd.ac.uk::a0227b36-733a-4816-954a-acd6c61d0bcf" providerId="AD" clId="Web-{CDAD99E8-C766-46A7-9979-5D2F06E91CED}" dt="2026-01-31T19:58:05.041" v="324" actId="20577"/>
          <ac:spMkLst>
            <pc:docMk/>
            <pc:sldMk cId="3085310515" sldId="299"/>
            <ac:spMk id="18" creationId="{896613D7-AA16-D4B2-CA89-6914C44FE0A0}"/>
          </ac:spMkLst>
        </pc:spChg>
      </pc:sldChg>
      <pc:sldChg chg="addSp delSp modSp new">
        <pc:chgData name="Aleia Younis (2219526)" userId="S::2219526@student.uwtsd.ac.uk::a0227b36-733a-4816-954a-acd6c61d0bcf" providerId="AD" clId="Web-{CDAD99E8-C766-46A7-9979-5D2F06E91CED}" dt="2026-01-31T21:12:49.818" v="1029" actId="20577"/>
        <pc:sldMkLst>
          <pc:docMk/>
          <pc:sldMk cId="129506867" sldId="301"/>
        </pc:sldMkLst>
        <pc:spChg chg="add mod">
          <ac:chgData name="Aleia Younis (2219526)" userId="S::2219526@student.uwtsd.ac.uk::a0227b36-733a-4816-954a-acd6c61d0bcf" providerId="AD" clId="Web-{CDAD99E8-C766-46A7-9979-5D2F06E91CED}" dt="2026-01-31T19:56:42.377" v="275" actId="1076"/>
          <ac:spMkLst>
            <pc:docMk/>
            <pc:sldMk cId="129506867" sldId="301"/>
            <ac:spMk id="15" creationId="{5C15ABA1-7F6C-6E14-0345-0E2C47AED4E7}"/>
          </ac:spMkLst>
        </pc:spChg>
      </pc:sldChg>
    </pc:docChg>
  </pc:docChgLst>
  <pc:docChgLst>
    <pc:chgData name="Ayesha Masood (2220784)" userId="S::2220784@student.uwtsd.ac.uk::390f29a2-f117-43c0-b911-6b133e147fe6" providerId="AD" clId="Web-{240ADD97-4CB6-1D08-497A-551117BB4327}"/>
    <pc:docChg chg="modSld">
      <pc:chgData name="Ayesha Masood (2220784)" userId="S::2220784@student.uwtsd.ac.uk::390f29a2-f117-43c0-b911-6b133e147fe6" providerId="AD" clId="Web-{240ADD97-4CB6-1D08-497A-551117BB4327}" dt="2026-02-02T20:38:21.808" v="2" actId="20577"/>
      <pc:docMkLst>
        <pc:docMk/>
      </pc:docMkLst>
      <pc:sldChg chg="modSp">
        <pc:chgData name="Ayesha Masood (2220784)" userId="S::2220784@student.uwtsd.ac.uk::390f29a2-f117-43c0-b911-6b133e147fe6" providerId="AD" clId="Web-{240ADD97-4CB6-1D08-497A-551117BB4327}" dt="2026-02-02T20:37:34.084" v="0"/>
        <pc:sldMkLst>
          <pc:docMk/>
          <pc:sldMk cId="2605819267" sldId="283"/>
        </pc:sldMkLst>
        <pc:spChg chg="mod">
          <ac:chgData name="Ayesha Masood (2220784)" userId="S::2220784@student.uwtsd.ac.uk::390f29a2-f117-43c0-b911-6b133e147fe6" providerId="AD" clId="Web-{240ADD97-4CB6-1D08-497A-551117BB4327}" dt="2026-02-02T20:37:34.084" v="0"/>
          <ac:spMkLst>
            <pc:docMk/>
            <pc:sldMk cId="2605819267" sldId="283"/>
            <ac:spMk id="3" creationId="{2B08F4E5-893D-5087-0702-89E59CD271D1}"/>
          </ac:spMkLst>
        </pc:spChg>
      </pc:sldChg>
      <pc:sldChg chg="modSp">
        <pc:chgData name="Ayesha Masood (2220784)" userId="S::2220784@student.uwtsd.ac.uk::390f29a2-f117-43c0-b911-6b133e147fe6" providerId="AD" clId="Web-{240ADD97-4CB6-1D08-497A-551117BB4327}" dt="2026-02-02T20:38:21.808" v="2" actId="20577"/>
        <pc:sldMkLst>
          <pc:docMk/>
          <pc:sldMk cId="4206003168" sldId="284"/>
        </pc:sldMkLst>
        <pc:spChg chg="mod">
          <ac:chgData name="Ayesha Masood (2220784)" userId="S::2220784@student.uwtsd.ac.uk::390f29a2-f117-43c0-b911-6b133e147fe6" providerId="AD" clId="Web-{240ADD97-4CB6-1D08-497A-551117BB4327}" dt="2026-02-02T20:38:21.808" v="2" actId="20577"/>
          <ac:spMkLst>
            <pc:docMk/>
            <pc:sldMk cId="4206003168" sldId="284"/>
            <ac:spMk id="3" creationId="{80AEBC09-F61C-2B88-5EF0-56BA184A3DFC}"/>
          </ac:spMkLst>
        </pc:spChg>
      </pc:sldChg>
    </pc:docChg>
  </pc:docChgLst>
  <pc:docChgLst>
    <pc:chgData name="Aleia Younis (2219526)" userId="S::2219526@student.uwtsd.ac.uk::a0227b36-733a-4816-954a-acd6c61d0bcf" providerId="AD" clId="Web-{68B29A0D-CD68-68BB-901C-6B3B3AD9C9EC}"/>
    <pc:docChg chg="modSld">
      <pc:chgData name="Aleia Younis (2219526)" userId="S::2219526@student.uwtsd.ac.uk::a0227b36-733a-4816-954a-acd6c61d0bcf" providerId="AD" clId="Web-{68B29A0D-CD68-68BB-901C-6B3B3AD9C9EC}" dt="2026-02-05T21:47:20.462" v="788" actId="20577"/>
      <pc:docMkLst>
        <pc:docMk/>
      </pc:docMkLst>
      <pc:sldChg chg="addSp delSp modSp">
        <pc:chgData name="Aleia Younis (2219526)" userId="S::2219526@student.uwtsd.ac.uk::a0227b36-733a-4816-954a-acd6c61d0bcf" providerId="AD" clId="Web-{68B29A0D-CD68-68BB-901C-6B3B3AD9C9EC}" dt="2026-02-05T21:45:41.413" v="786" actId="1076"/>
        <pc:sldMkLst>
          <pc:docMk/>
          <pc:sldMk cId="4282498755" sldId="257"/>
        </pc:sldMkLst>
        <pc:spChg chg="add mod">
          <ac:chgData name="Aleia Younis (2219526)" userId="S::2219526@student.uwtsd.ac.uk::a0227b36-733a-4816-954a-acd6c61d0bcf" providerId="AD" clId="Web-{68B29A0D-CD68-68BB-901C-6B3B3AD9C9EC}" dt="2026-02-05T21:12:55.476" v="664" actId="20577"/>
          <ac:spMkLst>
            <pc:docMk/>
            <pc:sldMk cId="4282498755" sldId="257"/>
            <ac:spMk id="2" creationId="{E02B3880-2375-4005-289A-010B46C1874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2:28.763" v="765" actId="20577"/>
          <ac:spMkLst>
            <pc:docMk/>
            <pc:sldMk cId="4282498755" sldId="257"/>
            <ac:spMk id="4" creationId="{53C854B1-58FB-B13A-DF85-A788D0F67B95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20:18:43.669" v="329"/>
          <ac:spMkLst>
            <pc:docMk/>
            <pc:sldMk cId="4282498755" sldId="257"/>
            <ac:spMk id="5" creationId="{22FAC9EB-77E9-560C-8768-87B36E00347D}"/>
          </ac:spMkLst>
        </pc:spChg>
        <pc:spChg chg="del mod">
          <ac:chgData name="Aleia Younis (2219526)" userId="S::2219526@student.uwtsd.ac.uk::a0227b36-733a-4816-954a-acd6c61d0bcf" providerId="AD" clId="Web-{68B29A0D-CD68-68BB-901C-6B3B3AD9C9EC}" dt="2026-02-05T20:24:36.429" v="389"/>
          <ac:spMkLst>
            <pc:docMk/>
            <pc:sldMk cId="4282498755" sldId="257"/>
            <ac:spMk id="5" creationId="{40D5F042-700C-DEFD-005E-BCC83089BC69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4:42.722" v="781" actId="20577"/>
          <ac:spMkLst>
            <pc:docMk/>
            <pc:sldMk cId="4282498755" sldId="257"/>
            <ac:spMk id="6" creationId="{DC440FDE-BF84-8BA6-1A6F-317BFC996769}"/>
          </ac:spMkLst>
        </pc:spChg>
        <pc:spChg chg="add">
          <ac:chgData name="Aleia Younis (2219526)" userId="S::2219526@student.uwtsd.ac.uk::a0227b36-733a-4816-954a-acd6c61d0bcf" providerId="AD" clId="Web-{68B29A0D-CD68-68BB-901C-6B3B3AD9C9EC}" dt="2026-02-05T20:22:02.363" v="359"/>
          <ac:spMkLst>
            <pc:docMk/>
            <pc:sldMk cId="4282498755" sldId="257"/>
            <ac:spMk id="7" creationId="{992124E4-3214-DCDD-42CE-C0FEE7313E66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20:22:10.957" v="361"/>
          <ac:spMkLst>
            <pc:docMk/>
            <pc:sldMk cId="4282498755" sldId="257"/>
            <ac:spMk id="8" creationId="{15A6BB89-FF05-4805-7891-DB2D6ACED903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0:51:54.671" v="567" actId="20577"/>
          <ac:spMkLst>
            <pc:docMk/>
            <pc:sldMk cId="4282498755" sldId="257"/>
            <ac:spMk id="8" creationId="{E9A87174-5804-0510-BC54-3BAC59D34E89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5:22.756" v="785" actId="1076"/>
          <ac:spMkLst>
            <pc:docMk/>
            <pc:sldMk cId="4282498755" sldId="257"/>
            <ac:spMk id="9" creationId="{FE2B46C4-9FC8-DE5E-36EF-F2C6C53C9CBC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5:00.724" v="783" actId="14100"/>
          <ac:spMkLst>
            <pc:docMk/>
            <pc:sldMk cId="4282498755" sldId="257"/>
            <ac:spMk id="10" creationId="{1733F771-5C5D-5524-2D1F-C0C80815C527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2:46.779" v="768" actId="1076"/>
          <ac:spMkLst>
            <pc:docMk/>
            <pc:sldMk cId="4282498755" sldId="257"/>
            <ac:spMk id="11" creationId="{E14B0F7C-3E71-7EE5-40E7-3A53E46F8A8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0:51:30.936" v="555" actId="1076"/>
          <ac:spMkLst>
            <pc:docMk/>
            <pc:sldMk cId="4282498755" sldId="257"/>
            <ac:spMk id="13" creationId="{0040871A-C059-50D0-E633-694B6A51700D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5:41.413" v="786" actId="1076"/>
          <ac:spMkLst>
            <pc:docMk/>
            <pc:sldMk cId="4282498755" sldId="257"/>
            <ac:spMk id="14" creationId="{F4A4EB57-C2CB-3C34-2512-94DDC978D5D2}"/>
          </ac:spMkLst>
        </pc:spChg>
        <pc:spChg chg="del">
          <ac:chgData name="Aleia Younis (2219526)" userId="S::2219526@student.uwtsd.ac.uk::a0227b36-733a-4816-954a-acd6c61d0bcf" providerId="AD" clId="Web-{68B29A0D-CD68-68BB-901C-6B3B3AD9C9EC}" dt="2026-02-05T20:09:37.831" v="298"/>
          <ac:spMkLst>
            <pc:docMk/>
            <pc:sldMk cId="4282498755" sldId="257"/>
            <ac:spMk id="23" creationId="{6D389517-7E43-9514-572B-643019F8C048}"/>
          </ac:spMkLst>
        </pc:spChg>
      </pc:sldChg>
      <pc:sldChg chg="modSp">
        <pc:chgData name="Aleia Younis (2219526)" userId="S::2219526@student.uwtsd.ac.uk::a0227b36-733a-4816-954a-acd6c61d0bcf" providerId="AD" clId="Web-{68B29A0D-CD68-68BB-901C-6B3B3AD9C9EC}" dt="2026-02-05T21:40:33.580" v="742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68B29A0D-CD68-68BB-901C-6B3B3AD9C9EC}" dt="2026-02-05T21:40:33.580" v="742" actId="1076"/>
          <ac:spMkLst>
            <pc:docMk/>
            <pc:sldMk cId="4230819548" sldId="268"/>
            <ac:spMk id="15" creationId="{555FBD34-3AE1-166B-CCE3-63A2F029DA1E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40:22.984" v="741" actId="1076"/>
          <ac:spMkLst>
            <pc:docMk/>
            <pc:sldMk cId="4230819548" sldId="268"/>
            <ac:spMk id="16" creationId="{E487F3BB-36B7-B72B-E59F-ECC3CBCBF382}"/>
          </ac:spMkLst>
        </pc:spChg>
        <pc:picChg chg="mod">
          <ac:chgData name="Aleia Younis (2219526)" userId="S::2219526@student.uwtsd.ac.uk::a0227b36-733a-4816-954a-acd6c61d0bcf" providerId="AD" clId="Web-{68B29A0D-CD68-68BB-901C-6B3B3AD9C9EC}" dt="2026-02-05T21:39:55.429" v="738" actId="1076"/>
          <ac:picMkLst>
            <pc:docMk/>
            <pc:sldMk cId="4230819548" sldId="268"/>
            <ac:picMk id="12" creationId="{EB188D8B-A668-252D-02DA-18842FA48194}"/>
          </ac:picMkLst>
        </pc:picChg>
      </pc:sldChg>
      <pc:sldChg chg="addSp delSp modSp">
        <pc:chgData name="Aleia Younis (2219526)" userId="S::2219526@student.uwtsd.ac.uk::a0227b36-733a-4816-954a-acd6c61d0bcf" providerId="AD" clId="Web-{68B29A0D-CD68-68BB-901C-6B3B3AD9C9EC}" dt="2026-02-05T21:33:04.363" v="731" actId="14100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68B29A0D-CD68-68BB-901C-6B3B3AD9C9EC}" dt="2026-02-05T21:26:26.234" v="703" actId="1076"/>
          <ac:spMkLst>
            <pc:docMk/>
            <pc:sldMk cId="2009060466" sldId="272"/>
            <ac:spMk id="4" creationId="{2B6F580E-F731-9F78-9237-4D91B03CF2D1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04.363" v="731" actId="14100"/>
          <ac:spMkLst>
            <pc:docMk/>
            <pc:sldMk cId="2009060466" sldId="272"/>
            <ac:spMk id="5" creationId="{06745D74-19C3-4B09-8E08-BEB2EDD7E4D3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2:26.440" v="725" actId="1076"/>
          <ac:spMkLst>
            <pc:docMk/>
            <pc:sldMk cId="2009060466" sldId="272"/>
            <ac:spMk id="11" creationId="{207ECC56-8D75-EBA2-660D-E2FE7F5450DC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2:57.034" v="730" actId="1076"/>
          <ac:spMkLst>
            <pc:docMk/>
            <pc:sldMk cId="2009060466" sldId="272"/>
            <ac:spMk id="12" creationId="{8942DDD8-E252-6E4A-191D-3F8FAA6A26D0}"/>
          </ac:spMkLst>
        </pc:spChg>
        <pc:picChg chg="mod">
          <ac:chgData name="Aleia Younis (2219526)" userId="S::2219526@student.uwtsd.ac.uk::a0227b36-733a-4816-954a-acd6c61d0bcf" providerId="AD" clId="Web-{68B29A0D-CD68-68BB-901C-6B3B3AD9C9EC}" dt="2026-02-05T21:29:59.501" v="718" actId="14100"/>
          <ac:picMkLst>
            <pc:docMk/>
            <pc:sldMk cId="2009060466" sldId="272"/>
            <ac:picMk id="3" creationId="{9B32440F-EB5B-3709-2F71-3253A80DC0F1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27:20.735" v="707" actId="1076"/>
          <ac:picMkLst>
            <pc:docMk/>
            <pc:sldMk cId="2009060466" sldId="272"/>
            <ac:picMk id="6" creationId="{85A1BD7D-DC1A-0C02-81DF-9584D4326292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30:08.548" v="720" actId="14100"/>
          <ac:picMkLst>
            <pc:docMk/>
            <pc:sldMk cId="2009060466" sldId="272"/>
            <ac:picMk id="7" creationId="{20697192-B5B3-67B7-44C8-8FC8C2A8B442}"/>
          </ac:picMkLst>
        </pc:picChg>
        <pc:picChg chg="del mod">
          <ac:chgData name="Aleia Younis (2219526)" userId="S::2219526@student.uwtsd.ac.uk::a0227b36-733a-4816-954a-acd6c61d0bcf" providerId="AD" clId="Web-{68B29A0D-CD68-68BB-901C-6B3B3AD9C9EC}" dt="2026-02-05T21:29:27.517" v="715"/>
          <ac:picMkLst>
            <pc:docMk/>
            <pc:sldMk cId="2009060466" sldId="272"/>
            <ac:picMk id="8" creationId="{65DE638A-DC9C-E68F-D17B-AED649E6B3B3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1:27:29.532" v="708"/>
          <ac:picMkLst>
            <pc:docMk/>
            <pc:sldMk cId="2009060466" sldId="272"/>
            <ac:picMk id="9" creationId="{4EE8D5C6-1577-CBCF-6AA8-4090D5EDCD21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32:49.691" v="729" actId="1076"/>
          <ac:picMkLst>
            <pc:docMk/>
            <pc:sldMk cId="2009060466" sldId="272"/>
            <ac:picMk id="10" creationId="{2F2B9634-2469-3248-4247-901262756370}"/>
          </ac:picMkLst>
        </pc:picChg>
      </pc:sldChg>
      <pc:sldChg chg="addSp delSp modSp">
        <pc:chgData name="Aleia Younis (2219526)" userId="S::2219526@student.uwtsd.ac.uk::a0227b36-733a-4816-954a-acd6c61d0bcf" providerId="AD" clId="Web-{68B29A0D-CD68-68BB-901C-6B3B3AD9C9EC}" dt="2026-02-05T21:47:20.462" v="788" actId="20577"/>
        <pc:sldMkLst>
          <pc:docMk/>
          <pc:sldMk cId="1377427313" sldId="296"/>
        </pc:sldMkLst>
        <pc:spChg chg="add del mod">
          <ac:chgData name="Aleia Younis (2219526)" userId="S::2219526@student.uwtsd.ac.uk::a0227b36-733a-4816-954a-acd6c61d0bcf" providerId="AD" clId="Web-{68B29A0D-CD68-68BB-901C-6B3B3AD9C9EC}" dt="2026-02-05T20:59:48.756" v="604"/>
          <ac:spMkLst>
            <pc:docMk/>
            <pc:sldMk cId="1377427313" sldId="296"/>
            <ac:spMk id="5" creationId="{3D1334AB-2F20-3824-3E4D-F7069688AB5D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0:57:56.144" v="594" actId="1076"/>
          <ac:spMkLst>
            <pc:docMk/>
            <pc:sldMk cId="1377427313" sldId="296"/>
            <ac:spMk id="6" creationId="{4663FCA0-DB7E-9725-74B8-92934004AF2E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02:13.664" v="613" actId="14100"/>
          <ac:spMkLst>
            <pc:docMk/>
            <pc:sldMk cId="1377427313" sldId="296"/>
            <ac:spMk id="7" creationId="{9A9D6D85-4AC4-09A3-B489-AD13573C0604}"/>
          </ac:spMkLst>
        </pc:spChg>
        <pc:spChg chg="del mod">
          <ac:chgData name="Aleia Younis (2219526)" userId="S::2219526@student.uwtsd.ac.uk::a0227b36-733a-4816-954a-acd6c61d0bcf" providerId="AD" clId="Web-{68B29A0D-CD68-68BB-901C-6B3B3AD9C9EC}" dt="2026-02-05T20:59:39.974" v="603"/>
          <ac:spMkLst>
            <pc:docMk/>
            <pc:sldMk cId="1377427313" sldId="296"/>
            <ac:spMk id="8" creationId="{AAB2B575-A51E-AE37-654D-369044BFD510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04:11.776" v="626" actId="1076"/>
          <ac:spMkLst>
            <pc:docMk/>
            <pc:sldMk cId="1377427313" sldId="296"/>
            <ac:spMk id="10" creationId="{0C00981D-A983-7D65-E315-9740F9A911A3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7:20.462" v="788" actId="20577"/>
          <ac:spMkLst>
            <pc:docMk/>
            <pc:sldMk cId="1377427313" sldId="296"/>
            <ac:spMk id="15" creationId="{EF5F30B2-F342-A8DB-53C7-345FA1247380}"/>
          </ac:spMkLst>
        </pc:spChg>
        <pc:picChg chg="del">
          <ac:chgData name="Aleia Younis (2219526)" userId="S::2219526@student.uwtsd.ac.uk::a0227b36-733a-4816-954a-acd6c61d0bcf" providerId="AD" clId="Web-{68B29A0D-CD68-68BB-901C-6B3B3AD9C9EC}" dt="2026-02-05T20:56:26.823" v="584"/>
          <ac:picMkLst>
            <pc:docMk/>
            <pc:sldMk cId="1377427313" sldId="296"/>
            <ac:picMk id="2" creationId="{86623965-DC4A-A752-2B3E-375DE3B13B08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0:56:11.151" v="582"/>
          <ac:picMkLst>
            <pc:docMk/>
            <pc:sldMk cId="1377427313" sldId="296"/>
            <ac:picMk id="4" creationId="{65BC65E1-7C2F-7542-4E19-E51727802CD3}"/>
          </ac:picMkLst>
        </pc:picChg>
        <pc:picChg chg="add del mod">
          <ac:chgData name="Aleia Younis (2219526)" userId="S::2219526@student.uwtsd.ac.uk::a0227b36-733a-4816-954a-acd6c61d0bcf" providerId="AD" clId="Web-{68B29A0D-CD68-68BB-901C-6B3B3AD9C9EC}" dt="2026-02-05T21:07:19.945" v="629"/>
          <ac:picMkLst>
            <pc:docMk/>
            <pc:sldMk cId="1377427313" sldId="296"/>
            <ac:picMk id="9" creationId="{DE9B5D4B-0FF4-BA45-8AEC-720458492E24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08:13.917" v="636" actId="1076"/>
          <ac:picMkLst>
            <pc:docMk/>
            <pc:sldMk cId="1377427313" sldId="296"/>
            <ac:picMk id="11" creationId="{D58461BC-F9D0-AC1B-14CA-251E0137FD23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10:48.237" v="646" actId="14100"/>
          <ac:picMkLst>
            <pc:docMk/>
            <pc:sldMk cId="1377427313" sldId="296"/>
            <ac:picMk id="12" creationId="{8327C397-99E7-C45C-A4AD-910E66207554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0:56:19.885" v="583"/>
          <ac:picMkLst>
            <pc:docMk/>
            <pc:sldMk cId="1377427313" sldId="296"/>
            <ac:picMk id="13" creationId="{723878D7-6CCB-F4D6-8937-7AC9348924BA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10:55.519" v="647" actId="14100"/>
          <ac:picMkLst>
            <pc:docMk/>
            <pc:sldMk cId="1377427313" sldId="296"/>
            <ac:picMk id="14" creationId="{9EA7E04E-9DDE-4AAA-1DC3-8491F51CD6C1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0:56:02.369" v="581"/>
          <ac:picMkLst>
            <pc:docMk/>
            <pc:sldMk cId="1377427313" sldId="296"/>
            <ac:picMk id="19" creationId="{2D6D1D38-09C0-099C-A157-D8699BB8A819}"/>
          </ac:picMkLst>
        </pc:picChg>
      </pc:sldChg>
      <pc:sldChg chg="modSp">
        <pc:chgData name="Aleia Younis (2219526)" userId="S::2219526@student.uwtsd.ac.uk::a0227b36-733a-4816-954a-acd6c61d0bcf" providerId="AD" clId="Web-{68B29A0D-CD68-68BB-901C-6B3B3AD9C9EC}" dt="2026-02-05T21:33:59.129" v="737" actId="14100"/>
        <pc:sldMkLst>
          <pc:docMk/>
          <pc:sldMk cId="129506867" sldId="301"/>
        </pc:sldMkLst>
        <pc:spChg chg="mod">
          <ac:chgData name="Aleia Younis (2219526)" userId="S::2219526@student.uwtsd.ac.uk::a0227b36-733a-4816-954a-acd6c61d0bcf" providerId="AD" clId="Web-{68B29A0D-CD68-68BB-901C-6B3B3AD9C9EC}" dt="2026-02-05T21:33:38.113" v="733" actId="14100"/>
          <ac:spMkLst>
            <pc:docMk/>
            <pc:sldMk cId="129506867" sldId="301"/>
            <ac:spMk id="5" creationId="{12732CDD-56DA-9397-1ED1-D54B21C35F99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47.222" v="735" actId="14100"/>
          <ac:spMkLst>
            <pc:docMk/>
            <pc:sldMk cId="129506867" sldId="301"/>
            <ac:spMk id="17" creationId="{5FC23DA0-AA73-B40C-6CB3-95F0B679EE00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41.175" v="734" actId="14100"/>
          <ac:spMkLst>
            <pc:docMk/>
            <pc:sldMk cId="129506867" sldId="301"/>
            <ac:spMk id="22" creationId="{3562DD85-61EF-7B3C-97D0-D6F3F5DBCA1F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59.129" v="737" actId="14100"/>
          <ac:spMkLst>
            <pc:docMk/>
            <pc:sldMk cId="129506867" sldId="301"/>
            <ac:spMk id="27" creationId="{41B92593-FD8E-8576-8E1F-DDDD80992933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55.504" v="736" actId="14100"/>
          <ac:spMkLst>
            <pc:docMk/>
            <pc:sldMk cId="129506867" sldId="301"/>
            <ac:spMk id="28" creationId="{F93D5678-D316-AD06-BC92-C88016FB5024}"/>
          </ac:spMkLst>
        </pc:spChg>
      </pc:sldChg>
      <pc:sldChg chg="addSp delSp modSp mod setBg">
        <pc:chgData name="Aleia Younis (2219526)" userId="S::2219526@student.uwtsd.ac.uk::a0227b36-733a-4816-954a-acd6c61d0bcf" providerId="AD" clId="Web-{68B29A0D-CD68-68BB-901C-6B3B3AD9C9EC}" dt="2026-02-05T21:41:11.898" v="756" actId="1076"/>
        <pc:sldMkLst>
          <pc:docMk/>
          <pc:sldMk cId="3496312770" sldId="307"/>
        </pc:sldMkLst>
        <pc:spChg chg="add mod">
          <ac:chgData name="Aleia Younis (2219526)" userId="S::2219526@student.uwtsd.ac.uk::a0227b36-733a-4816-954a-acd6c61d0bcf" providerId="AD" clId="Web-{68B29A0D-CD68-68BB-901C-6B3B3AD9C9EC}" dt="2026-02-05T21:25:40.092" v="700"/>
          <ac:spMkLst>
            <pc:docMk/>
            <pc:sldMk cId="3496312770" sldId="307"/>
            <ac:spMk id="3" creationId="{BC069714-6BA4-3772-0A6C-5313CAE4ABFD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31:41.843" v="110"/>
          <ac:spMkLst>
            <pc:docMk/>
            <pc:sldMk cId="3496312770" sldId="307"/>
            <ac:spMk id="5" creationId="{BED5094F-7031-A305-5D07-A08461BCE3A8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13:58.714" v="665"/>
          <ac:spMkLst>
            <pc:docMk/>
            <pc:sldMk cId="3496312770" sldId="307"/>
            <ac:spMk id="6" creationId="{073F406A-4DD0-683F-05EE-EF0F3637F43A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0:18.295" v="680"/>
          <ac:spMkLst>
            <pc:docMk/>
            <pc:sldMk cId="3496312770" sldId="307"/>
            <ac:spMk id="7" creationId="{A7994522-9677-516B-4DC4-A073352BDC9A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3:18.750" v="692" actId="1076"/>
          <ac:spMkLst>
            <pc:docMk/>
            <pc:sldMk cId="3496312770" sldId="307"/>
            <ac:spMk id="8" creationId="{2D5AEDE6-7C96-CEC6-56CC-BD8D29691BB4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44:07.997" v="168"/>
          <ac:spMkLst>
            <pc:docMk/>
            <pc:sldMk cId="3496312770" sldId="307"/>
            <ac:spMk id="9" creationId="{904360F4-E910-A9B5-9FA7-34195BFF2C7E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30:37.826" v="102"/>
          <ac:spMkLst>
            <pc:docMk/>
            <pc:sldMk cId="3496312770" sldId="307"/>
            <ac:spMk id="10" creationId="{31C1C503-233F-7386-6AB0-FFC6969CD5A0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21:22:52.780" v="690"/>
          <ac:spMkLst>
            <pc:docMk/>
            <pc:sldMk cId="3496312770" sldId="307"/>
            <ac:spMk id="11" creationId="{C26ACC86-2D88-2ABE-2BA2-EB5451DDF4C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16:10.165" v="670"/>
          <ac:spMkLst>
            <pc:docMk/>
            <pc:sldMk cId="3496312770" sldId="307"/>
            <ac:spMk id="13" creationId="{2CABCEDF-4405-F1A4-2377-4EE4128971D5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5:48.390" v="701" actId="1076"/>
          <ac:spMkLst>
            <pc:docMk/>
            <pc:sldMk cId="3496312770" sldId="307"/>
            <ac:spMk id="14" creationId="{563B788C-37FC-95EA-9543-932F2522C710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19:41:25.377" v="162"/>
          <ac:spMkLst>
            <pc:docMk/>
            <pc:sldMk cId="3496312770" sldId="307"/>
            <ac:spMk id="16" creationId="{884C6D60-F58B-3026-19B1-D3FE8852FC7C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19:44:02.215" v="167"/>
          <ac:spMkLst>
            <pc:docMk/>
            <pc:sldMk cId="3496312770" sldId="307"/>
            <ac:spMk id="18" creationId="{64226D30-3401-01A0-5950-82BA979C789D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55:46.390" v="221"/>
          <ac:spMkLst>
            <pc:docMk/>
            <pc:sldMk cId="3496312770" sldId="307"/>
            <ac:spMk id="21" creationId="{01448582-02A8-6B13-C00D-CDDB8D399387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1:44.780" v="688" actId="1076"/>
          <ac:spMkLst>
            <pc:docMk/>
            <pc:sldMk cId="3496312770" sldId="307"/>
            <ac:spMk id="22" creationId="{E08646B7-0A8A-507E-6A95-D3A7071A7ED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1:11.898" v="756" actId="1076"/>
          <ac:spMkLst>
            <pc:docMk/>
            <pc:sldMk cId="3496312770" sldId="307"/>
            <ac:spMk id="24" creationId="{7A9AF655-78FF-F586-838B-1B4FA19E4F35}"/>
          </ac:spMkLst>
        </pc:spChg>
        <pc:picChg chg="del">
          <ac:chgData name="Aleia Younis (2219526)" userId="S::2219526@student.uwtsd.ac.uk::a0227b36-733a-4816-954a-acd6c61d0bcf" providerId="AD" clId="Web-{68B29A0D-CD68-68BB-901C-6B3B3AD9C9EC}" dt="2026-02-05T19:12:34.519" v="0"/>
          <ac:picMkLst>
            <pc:docMk/>
            <pc:sldMk cId="3496312770" sldId="307"/>
            <ac:picMk id="12" creationId="{CE87B212-9F4F-DD09-ECB7-837E7F38220A}"/>
          </ac:picMkLst>
        </pc:picChg>
        <pc:picChg chg="add del mod">
          <ac:chgData name="Aleia Younis (2219526)" userId="S::2219526@student.uwtsd.ac.uk::a0227b36-733a-4816-954a-acd6c61d0bcf" providerId="AD" clId="Web-{68B29A0D-CD68-68BB-901C-6B3B3AD9C9EC}" dt="2026-02-05T20:04:22.371" v="288"/>
          <ac:picMkLst>
            <pc:docMk/>
            <pc:sldMk cId="3496312770" sldId="307"/>
            <ac:picMk id="15" creationId="{546654CF-08DF-C4FB-C6D1-070F6D3CB653}"/>
          </ac:picMkLst>
        </pc:picChg>
        <pc:picChg chg="add del mod">
          <ac:chgData name="Aleia Younis (2219526)" userId="S::2219526@student.uwtsd.ac.uk::a0227b36-733a-4816-954a-acd6c61d0bcf" providerId="AD" clId="Web-{68B29A0D-CD68-68BB-901C-6B3B3AD9C9EC}" dt="2026-02-05T19:41:18.987" v="161"/>
          <ac:picMkLst>
            <pc:docMk/>
            <pc:sldMk cId="3496312770" sldId="307"/>
            <ac:picMk id="17" creationId="{A47E4363-E679-C27E-CF34-2B04ACB0D1AB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23:01.968" v="691" actId="1076"/>
          <ac:picMkLst>
            <pc:docMk/>
            <pc:sldMk cId="3496312770" sldId="307"/>
            <ac:picMk id="19" creationId="{DD8EE00A-4E72-7276-A685-533B7CFE9918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21:16.251" v="686" actId="1076"/>
          <ac:picMkLst>
            <pc:docMk/>
            <pc:sldMk cId="3496312770" sldId="307"/>
            <ac:picMk id="20" creationId="{67670CEB-6CDC-25A3-72FE-5B1636A6A16E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0:05:11.153" v="293" actId="1076"/>
          <ac:picMkLst>
            <pc:docMk/>
            <pc:sldMk cId="3496312770" sldId="307"/>
            <ac:picMk id="23" creationId="{14A912E6-8246-86FB-5AE9-36D8BD3A9938}"/>
          </ac:picMkLst>
        </pc:picChg>
      </pc:sldChg>
    </pc:docChg>
  </pc:docChgLst>
  <pc:docChgLst>
    <pc:chgData name="Ayesha Masood (2220784)" userId="S::2220784@student.uwtsd.ac.uk::390f29a2-f117-43c0-b911-6b133e147fe6" providerId="AD" clId="Web-{ABF3C72C-DFCC-A081-91D0-52C1F73865DE}"/>
    <pc:docChg chg="modSld">
      <pc:chgData name="Ayesha Masood (2220784)" userId="S::2220784@student.uwtsd.ac.uk::390f29a2-f117-43c0-b911-6b133e147fe6" providerId="AD" clId="Web-{ABF3C72C-DFCC-A081-91D0-52C1F73865DE}" dt="2026-01-30T08:47:21.612" v="52" actId="14100"/>
      <pc:docMkLst>
        <pc:docMk/>
      </pc:docMkLst>
      <pc:sldChg chg="addSp delSp modSp">
        <pc:chgData name="Ayesha Masood (2220784)" userId="S::2220784@student.uwtsd.ac.uk::390f29a2-f117-43c0-b911-6b133e147fe6" providerId="AD" clId="Web-{ABF3C72C-DFCC-A081-91D0-52C1F73865DE}" dt="2026-01-30T08:47:21.612" v="52" actId="14100"/>
        <pc:sldMkLst>
          <pc:docMk/>
          <pc:sldMk cId="4282498755" sldId="257"/>
        </pc:sldMkLst>
        <pc:spChg chg="mod">
          <ac:chgData name="Ayesha Masood (2220784)" userId="S::2220784@student.uwtsd.ac.uk::390f29a2-f117-43c0-b911-6b133e147fe6" providerId="AD" clId="Web-{ABF3C72C-DFCC-A081-91D0-52C1F73865DE}" dt="2026-01-30T08:32:40.126" v="12"/>
          <ac:spMkLst>
            <pc:docMk/>
            <pc:sldMk cId="4282498755" sldId="257"/>
            <ac:spMk id="3" creationId="{48E4D9FF-97D7-BD38-96BE-9127BA6A96FD}"/>
          </ac:spMkLst>
        </pc:spChg>
        <pc:spChg chg="mod">
          <ac:chgData name="Ayesha Masood (2220784)" userId="S::2220784@student.uwtsd.ac.uk::390f29a2-f117-43c0-b911-6b133e147fe6" providerId="AD" clId="Web-{ABF3C72C-DFCC-A081-91D0-52C1F73865DE}" dt="2026-01-30T08:32:40.126" v="12"/>
          <ac:spMkLst>
            <pc:docMk/>
            <pc:sldMk cId="4282498755" sldId="257"/>
            <ac:spMk id="12" creationId="{ED873D83-C9AC-95E4-0027-32F912E4B71B}"/>
          </ac:spMkLst>
        </pc:spChg>
        <pc:spChg chg="mod">
          <ac:chgData name="Ayesha Masood (2220784)" userId="S::2220784@student.uwtsd.ac.uk::390f29a2-f117-43c0-b911-6b133e147fe6" providerId="AD" clId="Web-{ABF3C72C-DFCC-A081-91D0-52C1F73865DE}" dt="2026-01-30T08:32:40.126" v="12"/>
          <ac:spMkLst>
            <pc:docMk/>
            <pc:sldMk cId="4282498755" sldId="257"/>
            <ac:spMk id="16" creationId="{3D6E92AC-1AFA-718B-6848-49DD04148386}"/>
          </ac:spMkLst>
        </pc:spChg>
        <pc:spChg chg="add mod">
          <ac:chgData name="Ayesha Masood (2220784)" userId="S::2220784@student.uwtsd.ac.uk::390f29a2-f117-43c0-b911-6b133e147fe6" providerId="AD" clId="Web-{ABF3C72C-DFCC-A081-91D0-52C1F73865DE}" dt="2026-01-30T08:46:17.877" v="45" actId="14100"/>
          <ac:spMkLst>
            <pc:docMk/>
            <pc:sldMk cId="4282498755" sldId="257"/>
            <ac:spMk id="21" creationId="{D3974076-2C16-B96B-E393-E24CEB6C8206}"/>
          </ac:spMkLst>
        </pc:spChg>
      </pc:sldChg>
    </pc:docChg>
  </pc:docChgLst>
  <pc:docChgLst>
    <pc:chgData name="Ayesha Masood (2220784)" userId="S::2220784@student.uwtsd.ac.uk::390f29a2-f117-43c0-b911-6b133e147fe6" providerId="AD" clId="Web-{17ABCC47-9C14-36A7-84EA-6A7F678A7F2B}"/>
    <pc:docChg chg="modSld">
      <pc:chgData name="Ayesha Masood (2220784)" userId="S::2220784@student.uwtsd.ac.uk::390f29a2-f117-43c0-b911-6b133e147fe6" providerId="AD" clId="Web-{17ABCC47-9C14-36A7-84EA-6A7F678A7F2B}" dt="2026-02-04T19:19:59.324" v="7"/>
      <pc:docMkLst>
        <pc:docMk/>
      </pc:docMkLst>
      <pc:sldChg chg="modSp">
        <pc:chgData name="Ayesha Masood (2220784)" userId="S::2220784@student.uwtsd.ac.uk::390f29a2-f117-43c0-b911-6b133e147fe6" providerId="AD" clId="Web-{17ABCC47-9C14-36A7-84EA-6A7F678A7F2B}" dt="2026-02-04T19:19:59.324" v="7"/>
        <pc:sldMkLst>
          <pc:docMk/>
          <pc:sldMk cId="2125837609" sldId="285"/>
        </pc:sldMkLst>
        <pc:spChg chg="mod">
          <ac:chgData name="Ayesha Masood (2220784)" userId="S::2220784@student.uwtsd.ac.uk::390f29a2-f117-43c0-b911-6b133e147fe6" providerId="AD" clId="Web-{17ABCC47-9C14-36A7-84EA-6A7F678A7F2B}" dt="2026-02-04T19:19:59.324" v="7"/>
          <ac:spMkLst>
            <pc:docMk/>
            <pc:sldMk cId="2125837609" sldId="285"/>
            <ac:spMk id="3" creationId="{82094342-52E6-21E6-C79E-DF0648A0339A}"/>
          </ac:spMkLst>
        </pc:spChg>
      </pc:sldChg>
      <pc:sldChg chg="modSp">
        <pc:chgData name="Ayesha Masood (2220784)" userId="S::2220784@student.uwtsd.ac.uk::390f29a2-f117-43c0-b911-6b133e147fe6" providerId="AD" clId="Web-{17ABCC47-9C14-36A7-84EA-6A7F678A7F2B}" dt="2026-02-04T19:19:18.306" v="5"/>
        <pc:sldMkLst>
          <pc:docMk/>
          <pc:sldMk cId="205670739" sldId="287"/>
        </pc:sldMkLst>
        <pc:spChg chg="mod">
          <ac:chgData name="Ayesha Masood (2220784)" userId="S::2220784@student.uwtsd.ac.uk::390f29a2-f117-43c0-b911-6b133e147fe6" providerId="AD" clId="Web-{17ABCC47-9C14-36A7-84EA-6A7F678A7F2B}" dt="2026-02-04T19:19:18.306" v="5"/>
          <ac:spMkLst>
            <pc:docMk/>
            <pc:sldMk cId="205670739" sldId="287"/>
            <ac:spMk id="3" creationId="{732ACA3E-4820-48FF-1615-5F5C33D82799}"/>
          </ac:spMkLst>
        </pc:spChg>
      </pc:sldChg>
      <pc:sldChg chg="modSp">
        <pc:chgData name="Ayesha Masood (2220784)" userId="S::2220784@student.uwtsd.ac.uk::390f29a2-f117-43c0-b911-6b133e147fe6" providerId="AD" clId="Web-{17ABCC47-9C14-36A7-84EA-6A7F678A7F2B}" dt="2026-02-04T19:18:24.772" v="2"/>
        <pc:sldMkLst>
          <pc:docMk/>
          <pc:sldMk cId="3023331739" sldId="288"/>
        </pc:sldMkLst>
        <pc:spChg chg="mod">
          <ac:chgData name="Ayesha Masood (2220784)" userId="S::2220784@student.uwtsd.ac.uk::390f29a2-f117-43c0-b911-6b133e147fe6" providerId="AD" clId="Web-{17ABCC47-9C14-36A7-84EA-6A7F678A7F2B}" dt="2026-02-04T19:18:24.772" v="2"/>
          <ac:spMkLst>
            <pc:docMk/>
            <pc:sldMk cId="3023331739" sldId="288"/>
            <ac:spMk id="3" creationId="{56F5EA74-AA39-5701-14D2-26B1FF35AED6}"/>
          </ac:spMkLst>
        </pc:spChg>
      </pc:sldChg>
    </pc:docChg>
  </pc:docChgLst>
  <pc:docChgLst>
    <pc:chgData name="Ayesha Masood (2220784)" userId="S::2220784@student.uwtsd.ac.uk::390f29a2-f117-43c0-b911-6b133e147fe6" providerId="AD" clId="Web-{455B16F1-80DD-EE26-EBF3-A5268111596E}"/>
    <pc:docChg chg="modSld">
      <pc:chgData name="Ayesha Masood (2220784)" userId="S::2220784@student.uwtsd.ac.uk::390f29a2-f117-43c0-b911-6b133e147fe6" providerId="AD" clId="Web-{455B16F1-80DD-EE26-EBF3-A5268111596E}" dt="2026-02-02T18:25:05.920" v="31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455B16F1-80DD-EE26-EBF3-A5268111596E}" dt="2026-02-02T18:25:05.920" v="31"/>
        <pc:sldMkLst>
          <pc:docMk/>
          <pc:sldMk cId="3211304524" sldId="279"/>
        </pc:sldMkLst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2" creationId="{F4E32E8D-D614-337D-015B-9FF52CFEE856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3" creationId="{765F85C7-2AA9-DB94-F286-7469749AB9D9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9" creationId="{86D52D38-9F01-5229-88C5-53623F8754BD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11" creationId="{F8EF86DC-53C2-E6A7-9DB3-9306FDD925D4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13" creationId="{899C65E5-8C73-2BBB-58FE-8C0C32C115A8}"/>
          </ac:spMkLst>
        </pc:spChg>
        <pc:spChg chg="add mod">
          <ac:chgData name="Ayesha Masood (2220784)" userId="S::2220784@student.uwtsd.ac.uk::390f29a2-f117-43c0-b911-6b133e147fe6" providerId="AD" clId="Web-{455B16F1-80DD-EE26-EBF3-A5268111596E}" dt="2026-02-02T18:21:04.036" v="24" actId="1076"/>
          <ac:spMkLst>
            <pc:docMk/>
            <pc:sldMk cId="3211304524" sldId="279"/>
            <ac:spMk id="20" creationId="{B9B20AAD-6F89-3BC3-1CD0-52A20CD769F9}"/>
          </ac:spMkLst>
        </pc:spChg>
        <pc:picChg chg="mod ord">
          <ac:chgData name="Ayesha Masood (2220784)" userId="S::2220784@student.uwtsd.ac.uk::390f29a2-f117-43c0-b911-6b133e147fe6" providerId="AD" clId="Web-{455B16F1-80DD-EE26-EBF3-A5268111596E}" dt="2026-02-02T18:19:54.410" v="16" actId="1076"/>
          <ac:picMkLst>
            <pc:docMk/>
            <pc:sldMk cId="3211304524" sldId="279"/>
            <ac:picMk id="4" creationId="{00271A52-E86C-6C10-DC58-A4C075215FEF}"/>
          </ac:picMkLst>
        </pc:picChg>
        <pc:inkChg chg="add">
          <ac:chgData name="Ayesha Masood (2220784)" userId="S::2220784@student.uwtsd.ac.uk::390f29a2-f117-43c0-b911-6b133e147fe6" providerId="AD" clId="Web-{455B16F1-80DD-EE26-EBF3-A5268111596E}" dt="2026-02-02T18:22:10.084" v="25"/>
          <ac:inkMkLst>
            <pc:docMk/>
            <pc:sldMk cId="3211304524" sldId="279"/>
            <ac:inkMk id="5" creationId="{0860C3C9-F431-5487-D977-5325DCEFB9C3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2:20.084" v="26"/>
          <ac:inkMkLst>
            <pc:docMk/>
            <pc:sldMk cId="3211304524" sldId="279"/>
            <ac:inkMk id="6" creationId="{CAEECE32-ABE4-C227-5720-A75EAA0D6B61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4:56.701" v="27"/>
          <ac:inkMkLst>
            <pc:docMk/>
            <pc:sldMk cId="3211304524" sldId="279"/>
            <ac:inkMk id="7" creationId="{27FB1672-C64C-4A6E-0ED0-EDDEB654E894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4:57.654" v="28"/>
          <ac:inkMkLst>
            <pc:docMk/>
            <pc:sldMk cId="3211304524" sldId="279"/>
            <ac:inkMk id="8" creationId="{18C7B753-040E-1FA3-C7D1-14823C4D5AAE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4:59.998" v="29"/>
          <ac:inkMkLst>
            <pc:docMk/>
            <pc:sldMk cId="3211304524" sldId="279"/>
            <ac:inkMk id="10" creationId="{D890A4A3-EA7A-CFDA-CB38-77450900A63A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5:01.967" v="30"/>
          <ac:inkMkLst>
            <pc:docMk/>
            <pc:sldMk cId="3211304524" sldId="279"/>
            <ac:inkMk id="12" creationId="{97F1B394-AFCA-C0EC-419A-EE1BA4128306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5:05.920" v="31"/>
          <ac:inkMkLst>
            <pc:docMk/>
            <pc:sldMk cId="3211304524" sldId="279"/>
            <ac:inkMk id="14" creationId="{7A4FC850-48E1-2F7F-69EB-419114DECD84}"/>
          </ac:inkMkLst>
        </pc:inkChg>
      </pc:sldChg>
    </pc:docChg>
  </pc:docChgLst>
  <pc:docChgLst>
    <pc:chgData name="Aleia Younis (2219526)" userId="S::2219526@student.uwtsd.ac.uk::a0227b36-733a-4816-954a-acd6c61d0bcf" providerId="AD" clId="Web-{13DFF718-978F-0474-52C2-B3F735BBE2B1}"/>
    <pc:docChg chg="mod addSld delSld modSld sldOrd addMainMaster delMainMaster">
      <pc:chgData name="Aleia Younis (2219526)" userId="S::2219526@student.uwtsd.ac.uk::a0227b36-733a-4816-954a-acd6c61d0bcf" providerId="AD" clId="Web-{13DFF718-978F-0474-52C2-B3F735BBE2B1}" dt="2026-01-29T23:12:24.001" v="920" actId="14100"/>
      <pc:docMkLst>
        <pc:docMk/>
      </pc:docMkLst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132657588" sldId="256"/>
        </pc:sldMkLst>
      </pc:sldChg>
      <pc:sldChg chg="modSp 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282498755" sldId="257"/>
        </pc:sldMkLst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4282498755" sldId="257"/>
            <ac:spMk id="3" creationId="{48E4D9FF-97D7-BD38-96BE-9127BA6A96FD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4282498755" sldId="257"/>
            <ac:spMk id="12" creationId="{ED873D83-C9AC-95E4-0027-32F912E4B71B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4282498755" sldId="257"/>
            <ac:spMk id="16" creationId="{3D6E92AC-1AFA-718B-6848-49DD04148386}"/>
          </ac:spMkLst>
        </pc:spChg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659454236" sldId="259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872075764" sldId="260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112432884" sldId="261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003749966" sldId="262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067079782" sldId="263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258826956" sldId="264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178888414" sldId="267"/>
        </pc:sldMkLst>
      </pc:sldChg>
      <pc:sldChg chg="modSp mod modClrScheme chgLayout">
        <pc:chgData name="Aleia Younis (2219526)" userId="S::2219526@student.uwtsd.ac.uk::a0227b36-733a-4816-954a-acd6c61d0bcf" providerId="AD" clId="Web-{13DFF718-978F-0474-52C2-B3F735BBE2B1}" dt="2026-01-29T21:46:16.975" v="366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13DFF718-978F-0474-52C2-B3F735BBE2B1}" dt="2026-01-29T21:46:16.975" v="366" actId="1076"/>
          <ac:spMkLst>
            <pc:docMk/>
            <pc:sldMk cId="4230819548" sldId="268"/>
            <ac:spMk id="2" creationId="{C4545BC7-B73C-3E67-6055-03A02A2FFDE0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6:04.895" v="365" actId="1076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6:01.254" v="364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50.160" v="363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44.035" v="362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38.722" v="361" actId="1076"/>
          <ac:spMkLst>
            <pc:docMk/>
            <pc:sldMk cId="4230819548" sldId="268"/>
            <ac:spMk id="9" creationId="{1234923B-A2E6-A49B-48A8-D004A277D09F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33.488" v="360" actId="1076"/>
          <ac:spMkLst>
            <pc:docMk/>
            <pc:sldMk cId="4230819548" sldId="268"/>
            <ac:spMk id="10" creationId="{D688D0EA-79A2-A1CA-1686-8E5939BDC3FB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28.613" v="359" actId="1076"/>
          <ac:spMkLst>
            <pc:docMk/>
            <pc:sldMk cId="4230819548" sldId="268"/>
            <ac:spMk id="11" creationId="{247BE0B9-0F2C-B8BA-9A19-4FD3239033E1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16.378" v="358" actId="1076"/>
          <ac:spMkLst>
            <pc:docMk/>
            <pc:sldMk cId="4230819548" sldId="268"/>
            <ac:spMk id="15" creationId="{555FBD34-3AE1-166B-CCE3-63A2F029DA1E}"/>
          </ac:spMkLst>
        </pc:spChg>
      </pc:sldChg>
      <pc:sldChg chg="addSp delSp modSp mod modClrScheme chgLayout">
        <pc:chgData name="Aleia Younis (2219526)" userId="S::2219526@student.uwtsd.ac.uk::a0227b36-733a-4816-954a-acd6c61d0bcf" providerId="AD" clId="Web-{13DFF718-978F-0474-52C2-B3F735BBE2B1}" dt="2026-01-29T23:12:24.001" v="920" actId="14100"/>
        <pc:sldMkLst>
          <pc:docMk/>
          <pc:sldMk cId="2368353415" sldId="269"/>
        </pc:sldMkLst>
        <pc:spChg chg="add mod">
          <ac:chgData name="Aleia Younis (2219526)" userId="S::2219526@student.uwtsd.ac.uk::a0227b36-733a-4816-954a-acd6c61d0bcf" providerId="AD" clId="Web-{13DFF718-978F-0474-52C2-B3F735BBE2B1}" dt="2026-01-29T23:11:59.750" v="917" actId="1076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3:00.500" v="347" actId="20577"/>
          <ac:spMkLst>
            <pc:docMk/>
            <pc:sldMk cId="2368353415" sldId="269"/>
            <ac:spMk id="3" creationId="{5FADB370-8286-9CDD-7AC9-770E95BF415E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3:11:36.766" v="913" actId="1076"/>
          <ac:spMkLst>
            <pc:docMk/>
            <pc:sldMk cId="2368353415" sldId="269"/>
            <ac:spMk id="4" creationId="{725EE088-7ECA-4AF9-AADC-E676337433FA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12:24.001" v="920" actId="14100"/>
          <ac:spMkLst>
            <pc:docMk/>
            <pc:sldMk cId="2368353415" sldId="269"/>
            <ac:spMk id="6" creationId="{BA11DBB6-97EC-5203-DD1B-7276B9632833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11:54.578" v="916" actId="1076"/>
          <ac:spMkLst>
            <pc:docMk/>
            <pc:sldMk cId="2368353415" sldId="269"/>
            <ac:spMk id="7" creationId="{374ADC24-2425-EE28-F77F-3C8DEAF3CD4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05:59.308" v="90" actId="1076"/>
          <ac:spMkLst>
            <pc:docMk/>
            <pc:sldMk cId="2368353415" sldId="269"/>
            <ac:spMk id="8" creationId="{DA6C223C-D15E-950D-B3C7-D5679B335810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12:14.751" v="919" actId="1076"/>
          <ac:spMkLst>
            <pc:docMk/>
            <pc:sldMk cId="2368353415" sldId="269"/>
            <ac:spMk id="9" creationId="{EA961B07-4DCB-4BC4-2D64-82544F0E78C1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05:25.667" v="87" actId="1076"/>
          <ac:spMkLst>
            <pc:docMk/>
            <pc:sldMk cId="2368353415" sldId="269"/>
            <ac:spMk id="10" creationId="{FC392629-79C2-2EFD-0D61-4A0E48C1723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1:56.906" v="340" actId="20577"/>
          <ac:spMkLst>
            <pc:docMk/>
            <pc:sldMk cId="2368353415" sldId="269"/>
            <ac:spMk id="13" creationId="{4B3AB3F4-4FBA-4767-7101-DABB25283EC6}"/>
          </ac:spMkLst>
        </pc:spChg>
      </pc:sldChg>
      <pc:sldChg chg="addSp modSp mod modClrScheme chgLayout">
        <pc:chgData name="Aleia Younis (2219526)" userId="S::2219526@student.uwtsd.ac.uk::a0227b36-733a-4816-954a-acd6c61d0bcf" providerId="AD" clId="Web-{13DFF718-978F-0474-52C2-B3F735BBE2B1}" dt="2026-01-29T21:43:25.595" v="349" actId="1076"/>
        <pc:sldMkLst>
          <pc:docMk/>
          <pc:sldMk cId="543909986" sldId="270"/>
        </pc:sldMkLst>
        <pc:spChg chg="add mod">
          <ac:chgData name="Aleia Younis (2219526)" userId="S::2219526@student.uwtsd.ac.uk::a0227b36-733a-4816-954a-acd6c61d0bcf" providerId="AD" clId="Web-{13DFF718-978F-0474-52C2-B3F735BBE2B1}" dt="2026-01-29T21:43:19.345" v="348" actId="20577"/>
          <ac:spMkLst>
            <pc:docMk/>
            <pc:sldMk cId="543909986" sldId="270"/>
            <ac:spMk id="2" creationId="{11C5EBB7-721C-01FB-F6B6-C1D7D7F94B1E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16:01.139" v="138" actId="20577"/>
          <ac:spMkLst>
            <pc:docMk/>
            <pc:sldMk cId="543909986" sldId="270"/>
            <ac:spMk id="4" creationId="{38999BA1-B8C0-2856-1F16-F10663028913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16:55.954" v="146" actId="1076"/>
          <ac:spMkLst>
            <pc:docMk/>
            <pc:sldMk cId="543909986" sldId="270"/>
            <ac:spMk id="5" creationId="{6B623DD2-F9A1-4B5F-0073-16FFD1C983FB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18:20.427" v="160" actId="20577"/>
          <ac:spMkLst>
            <pc:docMk/>
            <pc:sldMk cId="543909986" sldId="270"/>
            <ac:spMk id="6" creationId="{49DD2EE2-9262-B3F4-6BB2-CAB2771E21BD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20:36.213" v="182" actId="1076"/>
          <ac:spMkLst>
            <pc:docMk/>
            <pc:sldMk cId="543909986" sldId="270"/>
            <ac:spMk id="8" creationId="{A3CBA516-3DCF-E6FA-69BD-F060E0DBBB96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23:19.326" v="205" actId="1076"/>
          <ac:spMkLst>
            <pc:docMk/>
            <pc:sldMk cId="543909986" sldId="270"/>
            <ac:spMk id="10" creationId="{08238E11-6570-EA0C-B690-348F91C61A29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23:44.155" v="212" actId="1076"/>
          <ac:spMkLst>
            <pc:docMk/>
            <pc:sldMk cId="543909986" sldId="270"/>
            <ac:spMk id="11" creationId="{1F4E65FB-0C75-95F0-A023-70523C48FDCD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1:43:25.595" v="349" actId="1076"/>
          <ac:picMkLst>
            <pc:docMk/>
            <pc:sldMk cId="543909986" sldId="270"/>
            <ac:picMk id="3" creationId="{55C4B533-EA36-8669-2678-5D592696C454}"/>
          </ac:picMkLst>
        </pc:picChg>
      </pc:sldChg>
      <pc:sldChg chg="addSp modSp mod modClrScheme chgLayout">
        <pc:chgData name="Aleia Younis (2219526)" userId="S::2219526@student.uwtsd.ac.uk::a0227b36-733a-4816-954a-acd6c61d0bcf" providerId="AD" clId="Web-{13DFF718-978F-0474-52C2-B3F735BBE2B1}" dt="2026-01-29T21:43:43.345" v="350" actId="20577"/>
        <pc:sldMkLst>
          <pc:docMk/>
          <pc:sldMk cId="4263183089" sldId="271"/>
        </pc:sldMkLst>
        <pc:spChg chg="add mod">
          <ac:chgData name="Aleia Younis (2219526)" userId="S::2219526@student.uwtsd.ac.uk::a0227b36-733a-4816-954a-acd6c61d0bcf" providerId="AD" clId="Web-{13DFF718-978F-0474-52C2-B3F735BBE2B1}" dt="2026-01-29T21:39:47.059" v="314" actId="1076"/>
          <ac:spMkLst>
            <pc:docMk/>
            <pc:sldMk cId="4263183089" sldId="271"/>
            <ac:spMk id="4" creationId="{209D9911-92C0-3C80-917C-EECD921AF667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39:54.997" v="315" actId="1076"/>
          <ac:spMkLst>
            <pc:docMk/>
            <pc:sldMk cId="4263183089" sldId="271"/>
            <ac:spMk id="5" creationId="{7089FB2D-19CC-2E69-83FA-E3861ADA5B81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01.888" v="316" actId="1076"/>
          <ac:spMkLst>
            <pc:docMk/>
            <pc:sldMk cId="4263183089" sldId="271"/>
            <ac:spMk id="6" creationId="{578ECC8E-AF0F-1C40-8A8E-E0D7E0618FD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06.560" v="317" actId="1076"/>
          <ac:spMkLst>
            <pc:docMk/>
            <pc:sldMk cId="4263183089" sldId="271"/>
            <ac:spMk id="7" creationId="{8628DC4C-6090-12A1-FA89-50311790764E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13.607" v="318" actId="1076"/>
          <ac:spMkLst>
            <pc:docMk/>
            <pc:sldMk cId="4263183089" sldId="271"/>
            <ac:spMk id="8" creationId="{2C4A0E51-F8EB-0D24-346C-007E12AEA5A9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20.747" v="319" actId="1076"/>
          <ac:spMkLst>
            <pc:docMk/>
            <pc:sldMk cId="4263183089" sldId="271"/>
            <ac:spMk id="9" creationId="{0DF48A22-EDCF-5962-8DCD-2D72880CDE06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1:25.780" v="332" actId="1076"/>
          <ac:spMkLst>
            <pc:docMk/>
            <pc:sldMk cId="4263183089" sldId="271"/>
            <ac:spMk id="10" creationId="{D981CA15-8B0E-330F-2B1B-EC4D11AB4854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1:48.140" v="339" actId="20577"/>
          <ac:spMkLst>
            <pc:docMk/>
            <pc:sldMk cId="4263183089" sldId="271"/>
            <ac:spMk id="11" creationId="{4ED8E58B-895A-3AE4-C1D2-F742F7461A01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1:40:39.514" v="322" actId="14100"/>
          <ac:picMkLst>
            <pc:docMk/>
            <pc:sldMk cId="4263183089" sldId="271"/>
            <ac:picMk id="3" creationId="{C716EB91-0760-F4EA-FF11-2B46F05A6B97}"/>
          </ac:picMkLst>
        </pc:picChg>
      </pc:sldChg>
      <pc:sldChg chg="addSp delSp modSp mod modClrScheme chgLayout">
        <pc:chgData name="Aleia Younis (2219526)" userId="S::2219526@student.uwtsd.ac.uk::a0227b36-733a-4816-954a-acd6c61d0bcf" providerId="AD" clId="Web-{13DFF718-978F-0474-52C2-B3F735BBE2B1}" dt="2026-01-29T22:13:39.945" v="538" actId="20577"/>
        <pc:sldMkLst>
          <pc:docMk/>
          <pc:sldMk cId="2009060466" sldId="272"/>
        </pc:sldMkLst>
        <pc:spChg chg="add mod">
          <ac:chgData name="Aleia Younis (2219526)" userId="S::2219526@student.uwtsd.ac.uk::a0227b36-733a-4816-954a-acd6c61d0bcf" providerId="AD" clId="Web-{13DFF718-978F-0474-52C2-B3F735BBE2B1}" dt="2026-01-29T22:11:13.847" v="501" actId="1076"/>
          <ac:spMkLst>
            <pc:docMk/>
            <pc:sldMk cId="2009060466" sldId="272"/>
            <ac:spMk id="2" creationId="{044C48A0-CF79-252D-0F35-7B7392472EBD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05:02.202" v="472" actId="1076"/>
          <ac:spMkLst>
            <pc:docMk/>
            <pc:sldMk cId="2009060466" sldId="272"/>
            <ac:spMk id="4" creationId="{2B6F580E-F731-9F78-9237-4D91B03CF2D1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12:33.380" v="521" actId="1076"/>
          <ac:spMkLst>
            <pc:docMk/>
            <pc:sldMk cId="2009060466" sldId="272"/>
            <ac:spMk id="5" creationId="{06745D74-19C3-4B09-8E08-BEB2EDD7E4D3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13:39.945" v="538" actId="20577"/>
          <ac:spMkLst>
            <pc:docMk/>
            <pc:sldMk cId="2009060466" sldId="272"/>
            <ac:spMk id="11" creationId="{207ECC56-8D75-EBA2-660D-E2FE7F5450D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13:28.569" v="537" actId="1076"/>
          <ac:spMkLst>
            <pc:docMk/>
            <pc:sldMk cId="2009060466" sldId="272"/>
            <ac:spMk id="12" creationId="{8942DDD8-E252-6E4A-191D-3F8FAA6A26D0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2:12:51.709" v="522" actId="1076"/>
          <ac:picMkLst>
            <pc:docMk/>
            <pc:sldMk cId="2009060466" sldId="272"/>
            <ac:picMk id="3" creationId="{9B32440F-EB5B-3709-2F71-3253A80DC0F1}"/>
          </ac:picMkLst>
        </pc:picChg>
      </pc:sldChg>
      <pc:sldChg chg="addSp delSp modSp mod ord modClrScheme chgLayout">
        <pc:chgData name="Aleia Younis (2219526)" userId="S::2219526@student.uwtsd.ac.uk::a0227b36-733a-4816-954a-acd6c61d0bcf" providerId="AD" clId="Web-{13DFF718-978F-0474-52C2-B3F735BBE2B1}" dt="2026-01-29T23:07:20.547" v="888" actId="20577"/>
        <pc:sldMkLst>
          <pc:docMk/>
          <pc:sldMk cId="3951930676" sldId="273"/>
        </pc:sldMkLst>
        <pc:spChg chg="add mod">
          <ac:chgData name="Aleia Younis (2219526)" userId="S::2219526@student.uwtsd.ac.uk::a0227b36-733a-4816-954a-acd6c61d0bcf" providerId="AD" clId="Web-{13DFF718-978F-0474-52C2-B3F735BBE2B1}" dt="2026-01-29T22:59:08.961" v="822" actId="20577"/>
          <ac:spMkLst>
            <pc:docMk/>
            <pc:sldMk cId="3951930676" sldId="273"/>
            <ac:spMk id="2" creationId="{D08C7F3D-0311-294D-6507-C71C3D799114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5:19.038" v="866" actId="1076"/>
          <ac:spMkLst>
            <pc:docMk/>
            <pc:sldMk cId="3951930676" sldId="273"/>
            <ac:spMk id="3" creationId="{54A13CE3-F814-1701-1FEE-A9944E7BB920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5:25.804" v="867" actId="1076"/>
          <ac:spMkLst>
            <pc:docMk/>
            <pc:sldMk cId="3951930676" sldId="273"/>
            <ac:spMk id="6" creationId="{62E808D9-F631-807F-ABD1-B701E4826624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6:02.668" v="870" actId="1076"/>
          <ac:spMkLst>
            <pc:docMk/>
            <pc:sldMk cId="3951930676" sldId="273"/>
            <ac:spMk id="7" creationId="{DD9D50B9-CA5C-9841-533E-C9ED2C4B4A56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5:44.526" v="869" actId="1076"/>
          <ac:spMkLst>
            <pc:docMk/>
            <pc:sldMk cId="3951930676" sldId="273"/>
            <ac:spMk id="8" creationId="{798F13DC-B243-A4F5-FFC1-443C40B95DC2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4:50.427" v="864" actId="1076"/>
          <ac:spMkLst>
            <pc:docMk/>
            <pc:sldMk cId="3951930676" sldId="273"/>
            <ac:spMk id="9" creationId="{AE6F9C69-6F07-3073-D7AB-543437C59B0B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4:17.395" v="860" actId="1076"/>
          <ac:spMkLst>
            <pc:docMk/>
            <pc:sldMk cId="3951930676" sldId="273"/>
            <ac:spMk id="10" creationId="{031CE497-B276-0C3A-DDF4-B410BD37F4D8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2:28.766" v="843" actId="14100"/>
          <ac:spMkLst>
            <pc:docMk/>
            <pc:sldMk cId="3951930676" sldId="273"/>
            <ac:spMk id="11" creationId="{29AFEE5B-068E-1486-83EB-DC401A406F55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6:55.766" v="882" actId="20577"/>
          <ac:spMkLst>
            <pc:docMk/>
            <pc:sldMk cId="3951930676" sldId="273"/>
            <ac:spMk id="14" creationId="{FAF792D2-2CF4-7762-C893-EF6EE1482D2D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3:02:21.953" v="842" actId="1076"/>
          <ac:picMkLst>
            <pc:docMk/>
            <pc:sldMk cId="3951930676" sldId="273"/>
            <ac:picMk id="12" creationId="{8FC3E2F2-2555-D1CB-8960-B410F24229D5}"/>
          </ac:picMkLst>
        </pc:picChg>
        <pc:picChg chg="add mod">
          <ac:chgData name="Aleia Younis (2219526)" userId="S::2219526@student.uwtsd.ac.uk::a0227b36-733a-4816-954a-acd6c61d0bcf" providerId="AD" clId="Web-{13DFF718-978F-0474-52C2-B3F735BBE2B1}" dt="2026-01-29T23:04:00.128" v="858" actId="14100"/>
          <ac:picMkLst>
            <pc:docMk/>
            <pc:sldMk cId="3951930676" sldId="273"/>
            <ac:picMk id="13" creationId="{3E5D6645-58D4-F1A6-0F87-49165814407D}"/>
          </ac:picMkLst>
        </pc:picChg>
      </pc:sldChg>
      <pc:sldChg chg="addSp delSp modSp mod modClrScheme chgLayout">
        <pc:chgData name="Aleia Younis (2219526)" userId="S::2219526@student.uwtsd.ac.uk::a0227b36-733a-4816-954a-acd6c61d0bcf" providerId="AD" clId="Web-{13DFF718-978F-0474-52C2-B3F735BBE2B1}" dt="2026-01-29T23:08:37.344" v="900"/>
        <pc:sldMkLst>
          <pc:docMk/>
          <pc:sldMk cId="262337325" sldId="275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747529246" sldId="278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211304524" sldId="279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95291902" sldId="280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63843970" sldId="281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009199838" sldId="282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605819267" sldId="283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206003168" sldId="284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125837609" sldId="285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955432379" sldId="286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05670739" sldId="287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023331739" sldId="288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065639215" sldId="289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538235907" sldId="290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630316368" sldId="291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606932470" sldId="292"/>
        </pc:sldMkLst>
      </pc:sldChg>
      <pc:sldChg chg="modSp 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377427313" sldId="296"/>
        </pc:sldMkLst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1377427313" sldId="296"/>
            <ac:spMk id="6" creationId="{4663FCA0-DB7E-9725-74B8-92934004AF2E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1377427313" sldId="296"/>
            <ac:spMk id="7" creationId="{9A9D6D85-4AC4-09A3-B489-AD13573C0604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1377427313" sldId="296"/>
            <ac:spMk id="10" creationId="{0C00981D-A983-7D65-E315-9740F9A911A3}"/>
          </ac:spMkLst>
        </pc:spChg>
      </pc:sldChg>
      <pc:sldMasterChg chg="add addSldLayout modSldLayout">
        <pc:chgData name="Aleia Younis (2219526)" userId="S::2219526@student.uwtsd.ac.uk::a0227b36-733a-4816-954a-acd6c61d0bcf" providerId="AD" clId="Web-{13DFF718-978F-0474-52C2-B3F735BBE2B1}" dt="2026-01-29T20:53:08.863" v="8"/>
        <pc:sldMasterMkLst>
          <pc:docMk/>
          <pc:sldMasterMk cId="2072428591" sldId="2147483981"/>
        </pc:sldMasterMkLst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4054963297" sldId="2147483982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333812119" sldId="2147483983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4032902214" sldId="2147483984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06881999" sldId="2147483985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01313366" sldId="2147483986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3751985911" sldId="2147483987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199275247" sldId="2147483988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4163791843" sldId="2147483989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3283365974" sldId="2147483990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799525422" sldId="2147483991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544128358" sldId="2147483992"/>
          </pc:sldLayoutMkLst>
        </pc:sldLayoutChg>
      </pc:sldMasterChg>
    </pc:docChg>
  </pc:docChgLst>
  <pc:docChgLst>
    <pc:chgData name="Ayesha Masood (2220784)" userId="S::2220784@student.uwtsd.ac.uk::390f29a2-f117-43c0-b911-6b133e147fe6" providerId="AD" clId="Web-{0D2FDAAC-3894-168C-DE1B-91358974FC71}"/>
    <pc:docChg chg="modSld">
      <pc:chgData name="Ayesha Masood (2220784)" userId="S::2220784@student.uwtsd.ac.uk::390f29a2-f117-43c0-b911-6b133e147fe6" providerId="AD" clId="Web-{0D2FDAAC-3894-168C-DE1B-91358974FC71}" dt="2026-02-02T21:05:07.163" v="97" actId="20577"/>
      <pc:docMkLst>
        <pc:docMk/>
      </pc:docMkLst>
      <pc:sldChg chg="addSp delSp modSp">
        <pc:chgData name="Ayesha Masood (2220784)" userId="S::2220784@student.uwtsd.ac.uk::390f29a2-f117-43c0-b911-6b133e147fe6" providerId="AD" clId="Web-{0D2FDAAC-3894-168C-DE1B-91358974FC71}" dt="2026-02-02T20:50:22.049" v="21" actId="14100"/>
        <pc:sldMkLst>
          <pc:docMk/>
          <pc:sldMk cId="4206003168" sldId="284"/>
        </pc:sldMkLst>
        <pc:spChg chg="mod">
          <ac:chgData name="Ayesha Masood (2220784)" userId="S::2220784@student.uwtsd.ac.uk::390f29a2-f117-43c0-b911-6b133e147fe6" providerId="AD" clId="Web-{0D2FDAAC-3894-168C-DE1B-91358974FC71}" dt="2026-02-02T20:47:47.316" v="17" actId="20577"/>
          <ac:spMkLst>
            <pc:docMk/>
            <pc:sldMk cId="4206003168" sldId="284"/>
            <ac:spMk id="3" creationId="{80AEBC09-F61C-2B88-5EF0-56BA184A3DFC}"/>
          </ac:spMkLst>
        </pc:spChg>
        <pc:picChg chg="add mod">
          <ac:chgData name="Ayesha Masood (2220784)" userId="S::2220784@student.uwtsd.ac.uk::390f29a2-f117-43c0-b911-6b133e147fe6" providerId="AD" clId="Web-{0D2FDAAC-3894-168C-DE1B-91358974FC71}" dt="2026-02-02T20:50:22.049" v="21" actId="14100"/>
          <ac:picMkLst>
            <pc:docMk/>
            <pc:sldMk cId="4206003168" sldId="284"/>
            <ac:picMk id="4" creationId="{66A1A7C0-99BF-D41A-BC23-9087EA5B09CB}"/>
          </ac:picMkLst>
        </pc:picChg>
      </pc:sldChg>
      <pc:sldChg chg="modSp">
        <pc:chgData name="Ayesha Masood (2220784)" userId="S::2220784@student.uwtsd.ac.uk::390f29a2-f117-43c0-b911-6b133e147fe6" providerId="AD" clId="Web-{0D2FDAAC-3894-168C-DE1B-91358974FC71}" dt="2026-02-02T20:51:57.509" v="26" actId="20577"/>
        <pc:sldMkLst>
          <pc:docMk/>
          <pc:sldMk cId="2125837609" sldId="285"/>
        </pc:sldMkLst>
        <pc:spChg chg="mod">
          <ac:chgData name="Ayesha Masood (2220784)" userId="S::2220784@student.uwtsd.ac.uk::390f29a2-f117-43c0-b911-6b133e147fe6" providerId="AD" clId="Web-{0D2FDAAC-3894-168C-DE1B-91358974FC71}" dt="2026-02-02T20:51:57.509" v="26" actId="20577"/>
          <ac:spMkLst>
            <pc:docMk/>
            <pc:sldMk cId="2125837609" sldId="285"/>
            <ac:spMk id="3" creationId="{82094342-52E6-21E6-C79E-DF0648A0339A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0:55:02.130" v="32" actId="20577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0D2FDAAC-3894-168C-DE1B-91358974FC71}" dt="2026-02-02T20:55:02.130" v="32" actId="20577"/>
          <ac:spMkLst>
            <pc:docMk/>
            <pc:sldMk cId="955432379" sldId="286"/>
            <ac:spMk id="3" creationId="{7BDE9544-2794-EC16-7991-8656A8D4AE80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0:56:42.164" v="38" actId="20577"/>
        <pc:sldMkLst>
          <pc:docMk/>
          <pc:sldMk cId="205670739" sldId="287"/>
        </pc:sldMkLst>
        <pc:spChg chg="mod">
          <ac:chgData name="Ayesha Masood (2220784)" userId="S::2220784@student.uwtsd.ac.uk::390f29a2-f117-43c0-b911-6b133e147fe6" providerId="AD" clId="Web-{0D2FDAAC-3894-168C-DE1B-91358974FC71}" dt="2026-02-02T20:55:45.725" v="34" actId="20577"/>
          <ac:spMkLst>
            <pc:docMk/>
            <pc:sldMk cId="205670739" sldId="287"/>
            <ac:spMk id="2" creationId="{67C57257-FE42-D46B-9F9E-B5C1CB862658}"/>
          </ac:spMkLst>
        </pc:spChg>
        <pc:spChg chg="mod">
          <ac:chgData name="Ayesha Masood (2220784)" userId="S::2220784@student.uwtsd.ac.uk::390f29a2-f117-43c0-b911-6b133e147fe6" providerId="AD" clId="Web-{0D2FDAAC-3894-168C-DE1B-91358974FC71}" dt="2026-02-02T20:56:42.164" v="38" actId="20577"/>
          <ac:spMkLst>
            <pc:docMk/>
            <pc:sldMk cId="205670739" sldId="287"/>
            <ac:spMk id="3" creationId="{732ACA3E-4820-48FF-1615-5F5C33D82799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1:00:59.659" v="43" actId="20577"/>
        <pc:sldMkLst>
          <pc:docMk/>
          <pc:sldMk cId="3023331739" sldId="288"/>
        </pc:sldMkLst>
        <pc:spChg chg="mod">
          <ac:chgData name="Ayesha Masood (2220784)" userId="S::2220784@student.uwtsd.ac.uk::390f29a2-f117-43c0-b911-6b133e147fe6" providerId="AD" clId="Web-{0D2FDAAC-3894-168C-DE1B-91358974FC71}" dt="2026-02-02T21:00:59.659" v="43" actId="20577"/>
          <ac:spMkLst>
            <pc:docMk/>
            <pc:sldMk cId="3023331739" sldId="288"/>
            <ac:spMk id="3" creationId="{56F5EA74-AA39-5701-14D2-26B1FF35AED6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1:03:18.227" v="66" actId="20577"/>
        <pc:sldMkLst>
          <pc:docMk/>
          <pc:sldMk cId="2630316368" sldId="291"/>
        </pc:sldMkLst>
        <pc:spChg chg="mod">
          <ac:chgData name="Ayesha Masood (2220784)" userId="S::2220784@student.uwtsd.ac.uk::390f29a2-f117-43c0-b911-6b133e147fe6" providerId="AD" clId="Web-{0D2FDAAC-3894-168C-DE1B-91358974FC71}" dt="2026-02-02T21:03:18.227" v="66" actId="20577"/>
          <ac:spMkLst>
            <pc:docMk/>
            <pc:sldMk cId="2630316368" sldId="291"/>
            <ac:spMk id="3" creationId="{8CD17BD2-B6D1-8F7B-F8A7-0C378B259AD7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0D2FDAAC-3894-168C-DE1B-91358974FC71}" dt="2026-02-02T21:05:07.163" v="97" actId="20577"/>
        <pc:sldMkLst>
          <pc:docMk/>
          <pc:sldMk cId="1606932470" sldId="292"/>
        </pc:sldMkLst>
        <pc:spChg chg="add mod">
          <ac:chgData name="Ayesha Masood (2220784)" userId="S::2220784@student.uwtsd.ac.uk::390f29a2-f117-43c0-b911-6b133e147fe6" providerId="AD" clId="Web-{0D2FDAAC-3894-168C-DE1B-91358974FC71}" dt="2026-02-02T21:05:07.163" v="97" actId="20577"/>
          <ac:spMkLst>
            <pc:docMk/>
            <pc:sldMk cId="1606932470" sldId="292"/>
            <ac:spMk id="3" creationId="{FE23584D-B875-3191-797A-470950E8E0EA}"/>
          </ac:spMkLst>
        </pc:spChg>
      </pc:sldChg>
    </pc:docChg>
  </pc:docChgLst>
  <pc:docChgLst>
    <pc:chgData name="Ayesha Masood (2220784)" userId="S::2220784@student.uwtsd.ac.uk::390f29a2-f117-43c0-b911-6b133e147fe6" providerId="AD" clId="Web-{19EC4525-A0AB-A7D7-EF49-1411A22589C0}"/>
    <pc:docChg chg="modSld modMainMaster">
      <pc:chgData name="Ayesha Masood (2220784)" userId="S::2220784@student.uwtsd.ac.uk::390f29a2-f117-43c0-b911-6b133e147fe6" providerId="AD" clId="Web-{19EC4525-A0AB-A7D7-EF49-1411A22589C0}" dt="2026-02-02T20:36:43.463" v="31"/>
      <pc:docMkLst>
        <pc:docMk/>
      </pc:docMkLst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132657588" sldId="256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82498755" sldId="257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659454236" sldId="25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872075764" sldId="26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112432884" sldId="26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03749966" sldId="26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067079782" sldId="263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58826956" sldId="264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178888414" sldId="267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30819548" sldId="26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368353415" sldId="26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543909986" sldId="27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63183089" sldId="27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009060466" sldId="27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951930676" sldId="273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2337325" sldId="275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747529246" sldId="27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211304524" sldId="27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95291902" sldId="28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63843970" sldId="281"/>
        </pc:sldMkLst>
      </pc:sldChg>
      <pc:sldChg chg="delSp modSp 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009199838" sldId="282"/>
        </pc:sldMkLst>
        <pc:graphicFrameChg chg="mod">
          <ac:chgData name="Ayesha Masood (2220784)" userId="S::2220784@student.uwtsd.ac.uk::390f29a2-f117-43c0-b911-6b133e147fe6" providerId="AD" clId="Web-{19EC4525-A0AB-A7D7-EF49-1411A22589C0}" dt="2026-02-02T20:29:16.675" v="5" actId="1076"/>
          <ac:graphicFrameMkLst>
            <pc:docMk/>
            <pc:sldMk cId="4009199838" sldId="282"/>
            <ac:graphicFrameMk id="33" creationId="{79D52E1C-18CA-F095-5857-0C0FFDA95CA2}"/>
          </ac:graphicFrameMkLst>
        </pc:graphicFrameChg>
        <pc:picChg chg="mod">
          <ac:chgData name="Ayesha Masood (2220784)" userId="S::2220784@student.uwtsd.ac.uk::390f29a2-f117-43c0-b911-6b133e147fe6" providerId="AD" clId="Web-{19EC4525-A0AB-A7D7-EF49-1411A22589C0}" dt="2026-02-02T20:28:56.737" v="3" actId="1076"/>
          <ac:picMkLst>
            <pc:docMk/>
            <pc:sldMk cId="4009199838" sldId="282"/>
            <ac:picMk id="12" creationId="{46EE497D-7377-222C-3205-65233C29F6C1}"/>
          </ac:picMkLst>
        </pc:picChg>
      </pc:sldChg>
      <pc:sldChg chg="modSp mod setBg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05819267" sldId="283"/>
        </pc:sldMkLst>
        <pc:spChg chg="mod">
          <ac:chgData name="Ayesha Masood (2220784)" userId="S::2220784@student.uwtsd.ac.uk::390f29a2-f117-43c0-b911-6b133e147fe6" providerId="AD" clId="Web-{19EC4525-A0AB-A7D7-EF49-1411A22589C0}" dt="2026-02-02T20:31:50.397" v="16" actId="20577"/>
          <ac:spMkLst>
            <pc:docMk/>
            <pc:sldMk cId="2605819267" sldId="283"/>
            <ac:spMk id="3" creationId="{2B08F4E5-893D-5087-0702-89E59CD271D1}"/>
          </ac:spMkLst>
        </pc:spChg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06003168" sldId="284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125837609" sldId="285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955432379" sldId="286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05670739" sldId="287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23331739" sldId="28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65639215" sldId="28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538235907" sldId="29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30316368" sldId="29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606932470" sldId="29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377427313" sldId="296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532623661" sldId="29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85310515" sldId="29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835179099" sldId="30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29506867" sldId="30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099258796" sldId="30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90402277" sldId="304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688443987" sldId="305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25661005" sldId="306"/>
        </pc:sldMkLst>
      </pc:sldChg>
      <pc:sldMasterChg chg="mod setBg modSldLayout">
        <pc:chgData name="Ayesha Masood (2220784)" userId="S::2220784@student.uwtsd.ac.uk::390f29a2-f117-43c0-b911-6b133e147fe6" providerId="AD" clId="Web-{19EC4525-A0AB-A7D7-EF49-1411A22589C0}" dt="2026-02-02T20:36:43.463" v="31"/>
        <pc:sldMasterMkLst>
          <pc:docMk/>
          <pc:sldMasterMk cId="2072428591" sldId="2147483981"/>
        </pc:sldMasterMkLst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4054963297" sldId="2147483982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333812119" sldId="2147483983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4032902214" sldId="2147483984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06881999" sldId="2147483985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01313366" sldId="2147483986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3751985911" sldId="2147483987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199275247" sldId="2147483988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4163791843" sldId="2147483989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3283365974" sldId="2147483990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799525422" sldId="2147483991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544128358" sldId="2147483992"/>
          </pc:sldLayoutMkLst>
        </pc:sldLayoutChg>
      </pc:sldMasterChg>
    </pc:docChg>
  </pc:docChgLst>
  <pc:docChgLst>
    <pc:chgData name="Aleia Younis (2219526)" userId="S::2219526@student.uwtsd.ac.uk::a0227b36-733a-4816-954a-acd6c61d0bcf" providerId="AD" clId="Web-{82B88A84-E350-485B-20A6-EC6FA8A276FB}"/>
    <pc:docChg chg="addSld modSld">
      <pc:chgData name="Aleia Younis (2219526)" userId="S::2219526@student.uwtsd.ac.uk::a0227b36-733a-4816-954a-acd6c61d0bcf" providerId="AD" clId="Web-{82B88A84-E350-485B-20A6-EC6FA8A276FB}" dt="2026-01-31T19:14:47.970" v="477" actId="20577"/>
      <pc:docMkLst>
        <pc:docMk/>
      </pc:docMkLst>
      <pc:sldChg chg="addSp modSp">
        <pc:chgData name="Aleia Younis (2219526)" userId="S::2219526@student.uwtsd.ac.uk::a0227b36-733a-4816-954a-acd6c61d0bcf" providerId="AD" clId="Web-{82B88A84-E350-485B-20A6-EC6FA8A276FB}" dt="2026-01-31T19:08:36.991" v="413" actId="1076"/>
        <pc:sldMkLst>
          <pc:docMk/>
          <pc:sldMk cId="4230819548" sldId="268"/>
        </pc:sldMkLst>
        <pc:spChg chg="add mod">
          <ac:chgData name="Aleia Younis (2219526)" userId="S::2219526@student.uwtsd.ac.uk::a0227b36-733a-4816-954a-acd6c61d0bcf" providerId="AD" clId="Web-{82B88A84-E350-485B-20A6-EC6FA8A276FB}" dt="2026-01-31T19:07:54.663" v="404" actId="1076"/>
          <ac:spMkLst>
            <pc:docMk/>
            <pc:sldMk cId="4230819548" sldId="268"/>
            <ac:spMk id="4" creationId="{1B3A2DA1-0937-914A-6D3A-6FBC241076AF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8:36.991" v="413" actId="1076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8:31.085" v="412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8:14.225" v="409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48.803" v="403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41.819" v="402" actId="1076"/>
          <ac:spMkLst>
            <pc:docMk/>
            <pc:sldMk cId="4230819548" sldId="268"/>
            <ac:spMk id="9" creationId="{1234923B-A2E6-A49B-48A8-D004A277D09F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29.991" v="400" actId="1076"/>
          <ac:spMkLst>
            <pc:docMk/>
            <pc:sldMk cId="4230819548" sldId="268"/>
            <ac:spMk id="10" creationId="{D688D0EA-79A2-A1CA-1686-8E5939BDC3FB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25.379" v="399" actId="1076"/>
          <ac:spMkLst>
            <pc:docMk/>
            <pc:sldMk cId="4230819548" sldId="268"/>
            <ac:spMk id="11" creationId="{247BE0B9-0F2C-B8BA-9A19-4FD3239033E1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4:33.283" v="369" actId="14100"/>
          <ac:spMkLst>
            <pc:docMk/>
            <pc:sldMk cId="4230819548" sldId="268"/>
            <ac:spMk id="13" creationId="{7E59493B-46B7-E782-5432-14E828B3DFF4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5:02.049" v="374" actId="1076"/>
          <ac:spMkLst>
            <pc:docMk/>
            <pc:sldMk cId="4230819548" sldId="268"/>
            <ac:spMk id="15" creationId="{555FBD34-3AE1-166B-CCE3-63A2F029DA1E}"/>
          </ac:spMkLst>
        </pc:spChg>
        <pc:picChg chg="mod">
          <ac:chgData name="Aleia Younis (2219526)" userId="S::2219526@student.uwtsd.ac.uk::a0227b36-733a-4816-954a-acd6c61d0bcf" providerId="AD" clId="Web-{82B88A84-E350-485B-20A6-EC6FA8A276FB}" dt="2026-01-31T19:04:20.408" v="367" actId="1076"/>
          <ac:picMkLst>
            <pc:docMk/>
            <pc:sldMk cId="4230819548" sldId="268"/>
            <ac:picMk id="12" creationId="{EB188D8B-A668-252D-02DA-18842FA48194}"/>
          </ac:picMkLst>
        </pc:picChg>
        <pc:picChg chg="mod">
          <ac:chgData name="Aleia Younis (2219526)" userId="S::2219526@student.uwtsd.ac.uk::a0227b36-733a-4816-954a-acd6c61d0bcf" providerId="AD" clId="Web-{82B88A84-E350-485B-20A6-EC6FA8A276FB}" dt="2026-01-31T19:04:40.470" v="370" actId="1076"/>
          <ac:picMkLst>
            <pc:docMk/>
            <pc:sldMk cId="4230819548" sldId="268"/>
            <ac:picMk id="14" creationId="{D58CB688-DF5C-7D34-6284-78F1284698C2}"/>
          </ac:picMkLst>
        </pc:picChg>
      </pc:sldChg>
      <pc:sldChg chg="addSp modSp">
        <pc:chgData name="Aleia Younis (2219526)" userId="S::2219526@student.uwtsd.ac.uk::a0227b36-733a-4816-954a-acd6c61d0bcf" providerId="AD" clId="Web-{82B88A84-E350-485B-20A6-EC6FA8A276FB}" dt="2026-01-31T18:33:23.556" v="251" actId="20577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82B88A84-E350-485B-20A6-EC6FA8A276FB}" dt="2026-01-31T17:42:08.804" v="116" actId="14100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36:11.517" v="77" actId="1076"/>
          <ac:spMkLst>
            <pc:docMk/>
            <pc:sldMk cId="2368353415" sldId="269"/>
            <ac:spMk id="3" creationId="{5FADB370-8286-9CDD-7AC9-770E95BF415E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3:35.524" v="123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3:45.837" v="124" actId="1076"/>
          <ac:spMkLst>
            <pc:docMk/>
            <pc:sldMk cId="2368353415" sldId="269"/>
            <ac:spMk id="6" creationId="{BA11DBB6-97EC-5203-DD1B-7276B9632833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2:33.195" v="119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4:02.464" v="126" actId="1076"/>
          <ac:spMkLst>
            <pc:docMk/>
            <pc:sldMk cId="2368353415" sldId="269"/>
            <ac:spMk id="8" creationId="{DA6C223C-D15E-950D-B3C7-D5679B335810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2:16.148" v="117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35:41.220" v="74" actId="14100"/>
          <ac:spMkLst>
            <pc:docMk/>
            <pc:sldMk cId="2368353415" sldId="269"/>
            <ac:spMk id="10" creationId="{FC392629-79C2-2EFD-0D61-4A0E48C1723C}"/>
          </ac:spMkLst>
        </pc:spChg>
        <pc:spChg chg="add mod">
          <ac:chgData name="Aleia Younis (2219526)" userId="S::2219526@student.uwtsd.ac.uk::a0227b36-733a-4816-954a-acd6c61d0bcf" providerId="AD" clId="Web-{82B88A84-E350-485B-20A6-EC6FA8A276FB}" dt="2026-01-31T18:33:23.556" v="251" actId="20577"/>
          <ac:spMkLst>
            <pc:docMk/>
            <pc:sldMk cId="2368353415" sldId="269"/>
            <ac:spMk id="11" creationId="{E34D6A9C-3D92-8081-1D8A-124725F9A792}"/>
          </ac:spMkLst>
        </pc:spChg>
      </pc:sldChg>
      <pc:sldChg chg="modSp">
        <pc:chgData name="Aleia Younis (2219526)" userId="S::2219526@student.uwtsd.ac.uk::a0227b36-733a-4816-954a-acd6c61d0bcf" providerId="AD" clId="Web-{82B88A84-E350-485B-20A6-EC6FA8A276FB}" dt="2026-01-31T18:31:16.664" v="242" actId="20577"/>
        <pc:sldMkLst>
          <pc:docMk/>
          <pc:sldMk cId="543909986" sldId="270"/>
        </pc:sldMkLst>
        <pc:spChg chg="mod">
          <ac:chgData name="Aleia Younis (2219526)" userId="S::2219526@student.uwtsd.ac.uk::a0227b36-733a-4816-954a-acd6c61d0bcf" providerId="AD" clId="Web-{82B88A84-E350-485B-20A6-EC6FA8A276FB}" dt="2026-01-31T18:25:01.122" v="142" actId="20577"/>
          <ac:spMkLst>
            <pc:docMk/>
            <pc:sldMk cId="543909986" sldId="270"/>
            <ac:spMk id="2" creationId="{11C5EBB7-721C-01FB-F6B6-C1D7D7F94B1E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8:25:44.236" v="148" actId="20577"/>
          <ac:spMkLst>
            <pc:docMk/>
            <pc:sldMk cId="543909986" sldId="270"/>
            <ac:spMk id="4" creationId="{38999BA1-B8C0-2856-1F16-F10663028913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8:28:36.787" v="162" actId="20577"/>
          <ac:spMkLst>
            <pc:docMk/>
            <pc:sldMk cId="543909986" sldId="270"/>
            <ac:spMk id="5" creationId="{6B623DD2-F9A1-4B5F-0073-16FFD1C983FB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8:29:59.101" v="218" actId="20577"/>
          <ac:spMkLst>
            <pc:docMk/>
            <pc:sldMk cId="543909986" sldId="270"/>
            <ac:spMk id="6" creationId="{49DD2EE2-9262-B3F4-6BB2-CAB2771E21BD}"/>
          </ac:spMkLst>
        </pc:spChg>
      </pc:sldChg>
      <pc:sldChg chg="addSp modSp new">
        <pc:chgData name="Aleia Younis (2219526)" userId="S::2219526@student.uwtsd.ac.uk::a0227b36-733a-4816-954a-acd6c61d0bcf" providerId="AD" clId="Web-{82B88A84-E350-485B-20A6-EC6FA8A276FB}" dt="2026-01-31T19:14:47.970" v="477" actId="20577"/>
        <pc:sldMkLst>
          <pc:docMk/>
          <pc:sldMk cId="3085310515" sldId="299"/>
        </pc:sldMkLst>
      </pc:sldChg>
    </pc:docChg>
  </pc:docChgLst>
  <pc:docChgLst>
    <pc:chgData name="Ayesha Masood (2220784)" userId="S::2220784@student.uwtsd.ac.uk::390f29a2-f117-43c0-b911-6b133e147fe6" providerId="AD" clId="Web-{54DE0019-59F8-FFDE-24C5-5A2C18AA563E}"/>
    <pc:docChg chg="modSld">
      <pc:chgData name="Ayesha Masood (2220784)" userId="S::2220784@student.uwtsd.ac.uk::390f29a2-f117-43c0-b911-6b133e147fe6" providerId="AD" clId="Web-{54DE0019-59F8-FFDE-24C5-5A2C18AA563E}" dt="2026-02-01T22:27:06.044" v="51" actId="20577"/>
      <pc:docMkLst>
        <pc:docMk/>
      </pc:docMkLst>
      <pc:sldChg chg="modSp">
        <pc:chgData name="Ayesha Masood (2220784)" userId="S::2220784@student.uwtsd.ac.uk::390f29a2-f117-43c0-b911-6b133e147fe6" providerId="AD" clId="Web-{54DE0019-59F8-FFDE-24C5-5A2C18AA563E}" dt="2026-02-01T22:22:04.737" v="22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54DE0019-59F8-FFDE-24C5-5A2C18AA563E}" dt="2026-02-01T22:22:04.737" v="22" actId="20577"/>
          <ac:spMkLst>
            <pc:docMk/>
            <pc:sldMk cId="495291902" sldId="280"/>
            <ac:spMk id="3" creationId="{E2F283E6-FF6D-E585-4BA0-4359743E5B46}"/>
          </ac:spMkLst>
        </pc:spChg>
        <pc:picChg chg="mod">
          <ac:chgData name="Ayesha Masood (2220784)" userId="S::2220784@student.uwtsd.ac.uk::390f29a2-f117-43c0-b911-6b133e147fe6" providerId="AD" clId="Web-{54DE0019-59F8-FFDE-24C5-5A2C18AA563E}" dt="2026-02-01T22:21:37.095" v="18" actId="14100"/>
          <ac:picMkLst>
            <pc:docMk/>
            <pc:sldMk cId="495291902" sldId="280"/>
            <ac:picMk id="6" creationId="{4B6C0866-1F47-C1DC-CE1F-3B3C43F6FE4E}"/>
          </ac:picMkLst>
        </pc:picChg>
      </pc:sldChg>
      <pc:sldChg chg="modSp">
        <pc:chgData name="Ayesha Masood (2220784)" userId="S::2220784@student.uwtsd.ac.uk::390f29a2-f117-43c0-b911-6b133e147fe6" providerId="AD" clId="Web-{54DE0019-59F8-FFDE-24C5-5A2C18AA563E}" dt="2026-02-01T22:08:15.659" v="2" actId="20577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54DE0019-59F8-FFDE-24C5-5A2C18AA563E}" dt="2026-02-01T22:08:15.659" v="2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modSp">
        <pc:chgData name="Ayesha Masood (2220784)" userId="S::2220784@student.uwtsd.ac.uk::390f29a2-f117-43c0-b911-6b133e147fe6" providerId="AD" clId="Web-{54DE0019-59F8-FFDE-24C5-5A2C18AA563E}" dt="2026-02-01T22:09:27.927" v="6" actId="20577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54DE0019-59F8-FFDE-24C5-5A2C18AA563E}" dt="2026-02-01T22:09:27.927" v="6" actId="20577"/>
          <ac:spMkLst>
            <pc:docMk/>
            <pc:sldMk cId="955432379" sldId="286"/>
            <ac:spMk id="3" creationId="{7BDE9544-2794-EC16-7991-8656A8D4AE80}"/>
          </ac:spMkLst>
        </pc:spChg>
        <pc:picChg chg="mod">
          <ac:chgData name="Ayesha Masood (2220784)" userId="S::2220784@student.uwtsd.ac.uk::390f29a2-f117-43c0-b911-6b133e147fe6" providerId="AD" clId="Web-{54DE0019-59F8-FFDE-24C5-5A2C18AA563E}" dt="2026-02-01T22:07:27.048" v="0" actId="14100"/>
          <ac:picMkLst>
            <pc:docMk/>
            <pc:sldMk cId="955432379" sldId="286"/>
            <ac:picMk id="4" creationId="{9D2EFD5C-FE19-37E9-5DAF-ECF5245CE7E5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54DE0019-59F8-FFDE-24C5-5A2C18AA563E}" dt="2026-02-01T22:27:06.044" v="51" actId="20577"/>
        <pc:sldMkLst>
          <pc:docMk/>
          <pc:sldMk cId="2630316368" sldId="291"/>
        </pc:sldMkLst>
        <pc:spChg chg="add mod">
          <ac:chgData name="Ayesha Masood (2220784)" userId="S::2220784@student.uwtsd.ac.uk::390f29a2-f117-43c0-b911-6b133e147fe6" providerId="AD" clId="Web-{54DE0019-59F8-FFDE-24C5-5A2C18AA563E}" dt="2026-02-01T22:27:06.044" v="51" actId="20577"/>
          <ac:spMkLst>
            <pc:docMk/>
            <pc:sldMk cId="2630316368" sldId="291"/>
            <ac:spMk id="3" creationId="{8CD17BD2-B6D1-8F7B-F8A7-0C378B259AD7}"/>
          </ac:spMkLst>
        </pc:spChg>
      </pc:sldChg>
    </pc:docChg>
  </pc:docChgLst>
  <pc:docChgLst>
    <pc:chgData name="Aleia Younis (2219526)" userId="S::2219526@student.uwtsd.ac.uk::a0227b36-733a-4816-954a-acd6c61d0bcf" providerId="AD" clId="Web-{2F654885-A439-CFE1-8C42-B9E291230461}"/>
    <pc:docChg chg="modSld">
      <pc:chgData name="Aleia Younis (2219526)" userId="S::2219526@student.uwtsd.ac.uk::a0227b36-733a-4816-954a-acd6c61d0bcf" providerId="AD" clId="Web-{2F654885-A439-CFE1-8C42-B9E291230461}" dt="2026-02-02T12:16:16.441" v="51" actId="1076"/>
      <pc:docMkLst>
        <pc:docMk/>
      </pc:docMkLst>
      <pc:sldChg chg="modSp">
        <pc:chgData name="Aleia Younis (2219526)" userId="S::2219526@student.uwtsd.ac.uk::a0227b36-733a-4816-954a-acd6c61d0bcf" providerId="AD" clId="Web-{2F654885-A439-CFE1-8C42-B9E291230461}" dt="2026-02-02T12:00:03.668" v="20" actId="20577"/>
        <pc:sldMkLst>
          <pc:docMk/>
          <pc:sldMk cId="4282498755" sldId="257"/>
        </pc:sldMkLst>
        <pc:spChg chg="mod">
          <ac:chgData name="Aleia Younis (2219526)" userId="S::2219526@student.uwtsd.ac.uk::a0227b36-733a-4816-954a-acd6c61d0bcf" providerId="AD" clId="Web-{2F654885-A439-CFE1-8C42-B9E291230461}" dt="2026-02-02T11:58:45.042" v="19" actId="20577"/>
          <ac:spMkLst>
            <pc:docMk/>
            <pc:sldMk cId="4282498755" sldId="257"/>
            <ac:spMk id="21" creationId="{D3974076-2C16-B96B-E393-E24CEB6C8206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40:49.438" v="16" actId="1076"/>
        <pc:sldMkLst>
          <pc:docMk/>
          <pc:sldMk cId="4258826956" sldId="264"/>
        </pc:sldMkLst>
        <pc:picChg chg="mod">
          <ac:chgData name="Aleia Younis (2219526)" userId="S::2219526@student.uwtsd.ac.uk::a0227b36-733a-4816-954a-acd6c61d0bcf" providerId="AD" clId="Web-{2F654885-A439-CFE1-8C42-B9E291230461}" dt="2026-02-02T11:40:49.438" v="16" actId="1076"/>
          <ac:picMkLst>
            <pc:docMk/>
            <pc:sldMk cId="4258826956" sldId="264"/>
            <ac:picMk id="6" creationId="{C825E344-6277-AC23-1655-C96A92D3AEC0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2:16:16.441" v="51" actId="1076"/>
        <pc:sldMkLst>
          <pc:docMk/>
          <pc:sldMk cId="4178888414" sldId="267"/>
        </pc:sldMkLst>
        <pc:picChg chg="mod">
          <ac:chgData name="Aleia Younis (2219526)" userId="S::2219526@student.uwtsd.ac.uk::a0227b36-733a-4816-954a-acd6c61d0bcf" providerId="AD" clId="Web-{2F654885-A439-CFE1-8C42-B9E291230461}" dt="2026-02-02T12:16:16.441" v="51" actId="1076"/>
          <ac:picMkLst>
            <pc:docMk/>
            <pc:sldMk cId="4178888414" sldId="267"/>
            <ac:picMk id="16" creationId="{ADD9963C-49AD-8B16-659B-449B2CD96A1A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2:09:54.617" v="44" actId="14100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2F654885-A439-CFE1-8C42-B9E291230461}" dt="2026-02-02T12:09:12.068" v="39" actId="14100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2F654885-A439-CFE1-8C42-B9E291230461}" dt="2026-02-02T12:09:54.617" v="44" actId="14100"/>
          <ac:spMkLst>
            <pc:docMk/>
            <pc:sldMk cId="4230819548" sldId="268"/>
            <ac:spMk id="11" creationId="{247BE0B9-0F2C-B8BA-9A19-4FD3239033E1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43:16.816" v="17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2F654885-A439-CFE1-8C42-B9E291230461}" dt="2026-02-02T11:43:16.816" v="17" actId="1076"/>
          <ac:spMkLst>
            <pc:docMk/>
            <pc:sldMk cId="2368353415" sldId="269"/>
            <ac:spMk id="7" creationId="{374ADC24-2425-EE28-F77F-3C8DEAF3CD4C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34:43.160" v="4" actId="1076"/>
        <pc:sldMkLst>
          <pc:docMk/>
          <pc:sldMk cId="543909986" sldId="270"/>
        </pc:sldMkLst>
        <pc:picChg chg="mod">
          <ac:chgData name="Aleia Younis (2219526)" userId="S::2219526@student.uwtsd.ac.uk::a0227b36-733a-4816-954a-acd6c61d0bcf" providerId="AD" clId="Web-{2F654885-A439-CFE1-8C42-B9E291230461}" dt="2026-02-02T11:34:43.160" v="4" actId="1076"/>
          <ac:picMkLst>
            <pc:docMk/>
            <pc:sldMk cId="543909986" sldId="270"/>
            <ac:picMk id="3" creationId="{55C4B533-EA36-8669-2678-5D592696C454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1:35:54.726" v="10" actId="14100"/>
        <pc:sldMkLst>
          <pc:docMk/>
          <pc:sldMk cId="4263183089" sldId="271"/>
        </pc:sldMkLst>
        <pc:picChg chg="mod">
          <ac:chgData name="Aleia Younis (2219526)" userId="S::2219526@student.uwtsd.ac.uk::a0227b36-733a-4816-954a-acd6c61d0bcf" providerId="AD" clId="Web-{2F654885-A439-CFE1-8C42-B9E291230461}" dt="2026-02-02T11:35:54.726" v="10" actId="14100"/>
          <ac:picMkLst>
            <pc:docMk/>
            <pc:sldMk cId="4263183089" sldId="271"/>
            <ac:picMk id="3" creationId="{C716EB91-0760-F4EA-FF11-2B46F05A6B97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2:08:36.144" v="38" actId="14100"/>
        <pc:sldMkLst>
          <pc:docMk/>
          <pc:sldMk cId="3951930676" sldId="273"/>
        </pc:sldMkLst>
      </pc:sldChg>
      <pc:sldChg chg="modSp">
        <pc:chgData name="Aleia Younis (2219526)" userId="S::2219526@student.uwtsd.ac.uk::a0227b36-733a-4816-954a-acd6c61d0bcf" providerId="AD" clId="Web-{2F654885-A439-CFE1-8C42-B9E291230461}" dt="2026-02-02T12:10:57.885" v="49" actId="14100"/>
        <pc:sldMkLst>
          <pc:docMk/>
          <pc:sldMk cId="262337325" sldId="275"/>
        </pc:sldMkLst>
        <pc:spChg chg="mod">
          <ac:chgData name="Aleia Younis (2219526)" userId="S::2219526@student.uwtsd.ac.uk::a0227b36-733a-4816-954a-acd6c61d0bcf" providerId="AD" clId="Web-{2F654885-A439-CFE1-8C42-B9E291230461}" dt="2026-02-02T12:10:57.885" v="49" actId="14100"/>
          <ac:spMkLst>
            <pc:docMk/>
            <pc:sldMk cId="262337325" sldId="275"/>
            <ac:spMk id="5" creationId="{232BA977-BA98-70D9-FF60-1E7080FC50CF}"/>
          </ac:spMkLst>
        </pc:spChg>
        <pc:spChg chg="mod">
          <ac:chgData name="Aleia Younis (2219526)" userId="S::2219526@student.uwtsd.ac.uk::a0227b36-733a-4816-954a-acd6c61d0bcf" providerId="AD" clId="Web-{2F654885-A439-CFE1-8C42-B9E291230461}" dt="2026-02-02T12:10:24.322" v="45" actId="14100"/>
          <ac:spMkLst>
            <pc:docMk/>
            <pc:sldMk cId="262337325" sldId="275"/>
            <ac:spMk id="8" creationId="{C6FDAD7D-183C-CF3A-A2A3-1E64B0FA9D44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39:35.093" v="13" actId="1076"/>
        <pc:sldMkLst>
          <pc:docMk/>
          <pc:sldMk cId="3085310515" sldId="299"/>
        </pc:sldMkLst>
      </pc:sldChg>
      <pc:sldChg chg="modSp">
        <pc:chgData name="Aleia Younis (2219526)" userId="S::2219526@student.uwtsd.ac.uk::a0227b36-733a-4816-954a-acd6c61d0bcf" providerId="AD" clId="Web-{2F654885-A439-CFE1-8C42-B9E291230461}" dt="2026-02-02T12:07:28.718" v="36" actId="14100"/>
        <pc:sldMkLst>
          <pc:docMk/>
          <pc:sldMk cId="129506867" sldId="301"/>
        </pc:sldMkLst>
      </pc:sldChg>
    </pc:docChg>
  </pc:docChgLst>
  <pc:docChgLst>
    <pc:chgData name="Ayesha Masood (2220784)" userId="S::2220784@student.uwtsd.ac.uk::390f29a2-f117-43c0-b911-6b133e147fe6" providerId="AD" clId="Web-{FCF69F07-1168-5002-034C-C82D9DC827C3}"/>
    <pc:docChg chg="modSld">
      <pc:chgData name="Ayesha Masood (2220784)" userId="S::2220784@student.uwtsd.ac.uk::390f29a2-f117-43c0-b911-6b133e147fe6" providerId="AD" clId="Web-{FCF69F07-1168-5002-034C-C82D9DC827C3}" dt="2026-01-29T19:39:24.869" v="9" actId="14100"/>
      <pc:docMkLst>
        <pc:docMk/>
      </pc:docMkLst>
      <pc:sldChg chg="addSp delSp modSp">
        <pc:chgData name="Ayesha Masood (2220784)" userId="S::2220784@student.uwtsd.ac.uk::390f29a2-f117-43c0-b911-6b133e147fe6" providerId="AD" clId="Web-{FCF69F07-1168-5002-034C-C82D9DC827C3}" dt="2026-01-29T19:39:24.869" v="9" actId="14100"/>
        <pc:sldMkLst>
          <pc:docMk/>
          <pc:sldMk cId="4282498755" sldId="257"/>
        </pc:sldMkLst>
      </pc:sldChg>
    </pc:docChg>
  </pc:docChgLst>
  <pc:docChgLst>
    <pc:chgData name="Nazish Shazady (2224320)" userId="e2ce2f7f-1b29-4b5e-a3b8-5e0048064849" providerId="ADAL" clId="{BCB886AB-B946-4807-929A-093AE296EEB9}"/>
    <pc:docChg chg="undo custSel addSld delSld modSld sldOrd">
      <pc:chgData name="Nazish Shazady (2224320)" userId="e2ce2f7f-1b29-4b5e-a3b8-5e0048064849" providerId="ADAL" clId="{BCB886AB-B946-4807-929A-093AE296EEB9}" dt="2026-02-05T20:24:01.393" v="2895" actId="3062"/>
      <pc:docMkLst>
        <pc:docMk/>
      </pc:docMkLst>
      <pc:sldChg chg="modSp mod">
        <pc:chgData name="Nazish Shazady (2224320)" userId="e2ce2f7f-1b29-4b5e-a3b8-5e0048064849" providerId="ADAL" clId="{BCB886AB-B946-4807-929A-093AE296EEB9}" dt="2026-01-29T18:49:33.763" v="152" actId="20577"/>
        <pc:sldMkLst>
          <pc:docMk/>
          <pc:sldMk cId="4132657588" sldId="256"/>
        </pc:sldMkLst>
        <pc:spChg chg="mod">
          <ac:chgData name="Nazish Shazady (2224320)" userId="e2ce2f7f-1b29-4b5e-a3b8-5e0048064849" providerId="ADAL" clId="{BCB886AB-B946-4807-929A-093AE296EEB9}" dt="2026-01-29T18:49:33.763" v="152" actId="20577"/>
          <ac:spMkLst>
            <pc:docMk/>
            <pc:sldMk cId="4132657588" sldId="256"/>
            <ac:spMk id="2" creationId="{1DB119B2-29F4-3AD8-8D2F-45CC60BECB08}"/>
          </ac:spMkLst>
        </pc:spChg>
      </pc:sldChg>
      <pc:sldChg chg="addSp modSp new mod">
        <pc:chgData name="Nazish Shazady (2224320)" userId="e2ce2f7f-1b29-4b5e-a3b8-5e0048064849" providerId="ADAL" clId="{BCB886AB-B946-4807-929A-093AE296EEB9}" dt="2026-02-05T20:24:01.393" v="2895" actId="3062"/>
        <pc:sldMkLst>
          <pc:docMk/>
          <pc:sldMk cId="4282498755" sldId="257"/>
        </pc:sldMkLst>
        <pc:spChg chg="add mod">
          <ac:chgData name="Nazish Shazady (2224320)" userId="e2ce2f7f-1b29-4b5e-a3b8-5e0048064849" providerId="ADAL" clId="{BCB886AB-B946-4807-929A-093AE296EEB9}" dt="2026-02-05T20:24:01.393" v="2895" actId="3062"/>
          <ac:spMkLst>
            <pc:docMk/>
            <pc:sldMk cId="4282498755" sldId="257"/>
            <ac:spMk id="5" creationId="{40D5F042-700C-DEFD-005E-BCC83089BC69}"/>
          </ac:spMkLst>
        </pc:spChg>
      </pc:sldChg>
      <pc:sldChg chg="addSp delSp modSp new mod setBg">
        <pc:chgData name="Nazish Shazady (2224320)" userId="e2ce2f7f-1b29-4b5e-a3b8-5e0048064849" providerId="ADAL" clId="{BCB886AB-B946-4807-929A-093AE296EEB9}" dt="2026-02-05T13:07:38.763" v="2595" actId="478"/>
        <pc:sldMkLst>
          <pc:docMk/>
          <pc:sldMk cId="3659454236" sldId="259"/>
        </pc:sldMkLst>
        <pc:spChg chg="add mod">
          <ac:chgData name="Nazish Shazady (2224320)" userId="e2ce2f7f-1b29-4b5e-a3b8-5e0048064849" providerId="ADAL" clId="{BCB886AB-B946-4807-929A-093AE296EEB9}" dt="2026-02-03T17:19:07.308" v="2001" actId="14100"/>
          <ac:spMkLst>
            <pc:docMk/>
            <pc:sldMk cId="3659454236" sldId="259"/>
            <ac:spMk id="2" creationId="{0897D6BA-F4F9-D870-51E8-397313D12098}"/>
          </ac:spMkLst>
        </pc:spChg>
        <pc:spChg chg="add mod">
          <ac:chgData name="Nazish Shazady (2224320)" userId="e2ce2f7f-1b29-4b5e-a3b8-5e0048064849" providerId="ADAL" clId="{BCB886AB-B946-4807-929A-093AE296EEB9}" dt="2026-02-03T17:19:36.110" v="2004" actId="1076"/>
          <ac:spMkLst>
            <pc:docMk/>
            <pc:sldMk cId="3659454236" sldId="259"/>
            <ac:spMk id="3" creationId="{DFFC2F2C-5803-34F1-5ECB-BAC06BB75A60}"/>
          </ac:spMkLst>
        </pc:spChg>
        <pc:spChg chg="add mod">
          <ac:chgData name="Nazish Shazady (2224320)" userId="e2ce2f7f-1b29-4b5e-a3b8-5e0048064849" providerId="ADAL" clId="{BCB886AB-B946-4807-929A-093AE296EEB9}" dt="2026-02-03T17:21:20.893" v="2047" actId="688"/>
          <ac:spMkLst>
            <pc:docMk/>
            <pc:sldMk cId="3659454236" sldId="259"/>
            <ac:spMk id="5" creationId="{6A4863ED-5A7C-C2F1-F692-ABEA85E3E9DA}"/>
          </ac:spMkLst>
        </pc:spChg>
        <pc:picChg chg="mod">
          <ac:chgData name="Nazish Shazady (2224320)" userId="e2ce2f7f-1b29-4b5e-a3b8-5e0048064849" providerId="ADAL" clId="{BCB886AB-B946-4807-929A-093AE296EEB9}" dt="2026-02-03T17:19:40.366" v="2005" actId="14100"/>
          <ac:picMkLst>
            <pc:docMk/>
            <pc:sldMk cId="3659454236" sldId="259"/>
            <ac:picMk id="4" creationId="{E427FDBB-B13A-AE11-1CDE-7A6FFEA3EE64}"/>
          </ac:picMkLst>
        </pc:picChg>
        <pc:picChg chg="add del mod">
          <ac:chgData name="Nazish Shazady (2224320)" userId="e2ce2f7f-1b29-4b5e-a3b8-5e0048064849" providerId="ADAL" clId="{BCB886AB-B946-4807-929A-093AE296EEB9}" dt="2026-02-05T13:07:38.763" v="2595" actId="478"/>
          <ac:picMkLst>
            <pc:docMk/>
            <pc:sldMk cId="3659454236" sldId="259"/>
            <ac:picMk id="7" creationId="{06E4C351-17D4-654A-18EC-36D7F6FDF43E}"/>
          </ac:picMkLst>
        </pc:picChg>
      </pc:sldChg>
      <pc:sldChg chg="addSp delSp modSp new mod modClrScheme chgLayout">
        <pc:chgData name="Nazish Shazady (2224320)" userId="e2ce2f7f-1b29-4b5e-a3b8-5e0048064849" providerId="ADAL" clId="{BCB886AB-B946-4807-929A-093AE296EEB9}" dt="2026-02-03T17:32:21.571" v="2215" actId="14100"/>
        <pc:sldMkLst>
          <pc:docMk/>
          <pc:sldMk cId="1872075764" sldId="260"/>
        </pc:sldMkLst>
        <pc:spChg chg="add mod">
          <ac:chgData name="Nazish Shazady (2224320)" userId="e2ce2f7f-1b29-4b5e-a3b8-5e0048064849" providerId="ADAL" clId="{BCB886AB-B946-4807-929A-093AE296EEB9}" dt="2026-02-03T17:28:44.003" v="2158" actId="1076"/>
          <ac:spMkLst>
            <pc:docMk/>
            <pc:sldMk cId="1872075764" sldId="260"/>
            <ac:spMk id="2" creationId="{C092FBC1-C93A-508D-F504-12E680C0CE76}"/>
          </ac:spMkLst>
        </pc:spChg>
        <pc:spChg chg="add mod">
          <ac:chgData name="Nazish Shazady (2224320)" userId="e2ce2f7f-1b29-4b5e-a3b8-5e0048064849" providerId="ADAL" clId="{BCB886AB-B946-4807-929A-093AE296EEB9}" dt="2026-02-03T17:32:21.571" v="2215" actId="14100"/>
          <ac:spMkLst>
            <pc:docMk/>
            <pc:sldMk cId="1872075764" sldId="260"/>
            <ac:spMk id="3" creationId="{6898D2FC-CF9A-78BF-4FB3-C598FD97EDBA}"/>
          </ac:spMkLst>
        </pc:spChg>
        <pc:spChg chg="add mod">
          <ac:chgData name="Nazish Shazady (2224320)" userId="e2ce2f7f-1b29-4b5e-a3b8-5e0048064849" providerId="ADAL" clId="{BCB886AB-B946-4807-929A-093AE296EEB9}" dt="2026-02-03T17:31:58.430" v="2213" actId="20577"/>
          <ac:spMkLst>
            <pc:docMk/>
            <pc:sldMk cId="1872075764" sldId="260"/>
            <ac:spMk id="4" creationId="{F52CDFD9-7426-2FA7-F96D-B9F42ED6047E}"/>
          </ac:spMkLst>
        </pc:spChg>
        <pc:spChg chg="add mod">
          <ac:chgData name="Nazish Shazady (2224320)" userId="e2ce2f7f-1b29-4b5e-a3b8-5e0048064849" providerId="ADAL" clId="{BCB886AB-B946-4807-929A-093AE296EEB9}" dt="2026-01-31T20:26:20.457" v="950" actId="20577"/>
          <ac:spMkLst>
            <pc:docMk/>
            <pc:sldMk cId="1872075764" sldId="260"/>
            <ac:spMk id="13" creationId="{48789E58-450E-EDF6-576E-AD3D6504137B}"/>
          </ac:spMkLst>
        </pc:spChg>
        <pc:spChg chg="add mod">
          <ac:chgData name="Nazish Shazady (2224320)" userId="e2ce2f7f-1b29-4b5e-a3b8-5e0048064849" providerId="ADAL" clId="{BCB886AB-B946-4807-929A-093AE296EEB9}" dt="2026-01-31T20:26:05.609" v="926" actId="26606"/>
          <ac:spMkLst>
            <pc:docMk/>
            <pc:sldMk cId="1872075764" sldId="260"/>
            <ac:spMk id="15" creationId="{7A06560A-24CB-4516-675F-99921609CE62}"/>
          </ac:spMkLst>
        </pc:spChg>
        <pc:picChg chg="add mod">
          <ac:chgData name="Nazish Shazady (2224320)" userId="e2ce2f7f-1b29-4b5e-a3b8-5e0048064849" providerId="ADAL" clId="{BCB886AB-B946-4807-929A-093AE296EEB9}" dt="2026-02-03T17:32:06.706" v="2214" actId="14100"/>
          <ac:picMkLst>
            <pc:docMk/>
            <pc:sldMk cId="1872075764" sldId="260"/>
            <ac:picMk id="10" creationId="{00D9C247-2003-2F1D-34B9-465EEF5C73FF}"/>
          </ac:picMkLst>
        </pc:picChg>
      </pc:sldChg>
      <pc:sldChg chg="addSp delSp modSp new mod setBg">
        <pc:chgData name="Nazish Shazady (2224320)" userId="e2ce2f7f-1b29-4b5e-a3b8-5e0048064849" providerId="ADAL" clId="{BCB886AB-B946-4807-929A-093AE296EEB9}" dt="2026-02-03T18:02:08.278" v="2500" actId="1076"/>
        <pc:sldMkLst>
          <pc:docMk/>
          <pc:sldMk cId="3112432884" sldId="261"/>
        </pc:sldMkLst>
        <pc:spChg chg="add mod">
          <ac:chgData name="Nazish Shazady (2224320)" userId="e2ce2f7f-1b29-4b5e-a3b8-5e0048064849" providerId="ADAL" clId="{BCB886AB-B946-4807-929A-093AE296EEB9}" dt="2026-01-31T20:38:31.824" v="1028" actId="207"/>
          <ac:spMkLst>
            <pc:docMk/>
            <pc:sldMk cId="3112432884" sldId="261"/>
            <ac:spMk id="2" creationId="{FD2F4EF8-FE5B-2CB8-4B68-4CEBDBFE20AC}"/>
          </ac:spMkLst>
        </pc:spChg>
        <pc:spChg chg="add mod">
          <ac:chgData name="Nazish Shazady (2224320)" userId="e2ce2f7f-1b29-4b5e-a3b8-5e0048064849" providerId="ADAL" clId="{BCB886AB-B946-4807-929A-093AE296EEB9}" dt="2026-02-03T18:02:08.278" v="2500" actId="1076"/>
          <ac:spMkLst>
            <pc:docMk/>
            <pc:sldMk cId="3112432884" sldId="261"/>
            <ac:spMk id="3" creationId="{10C672E2-8943-25FC-3881-2BCC48176C8B}"/>
          </ac:spMkLst>
        </pc:spChg>
        <pc:picChg chg="add mod">
          <ac:chgData name="Nazish Shazady (2224320)" userId="e2ce2f7f-1b29-4b5e-a3b8-5e0048064849" providerId="ADAL" clId="{BCB886AB-B946-4807-929A-093AE296EEB9}" dt="2026-02-01T14:37:06.038" v="1536" actId="14100"/>
          <ac:picMkLst>
            <pc:docMk/>
            <pc:sldMk cId="3112432884" sldId="261"/>
            <ac:picMk id="5" creationId="{B4C38798-0FEE-8CB2-A7B7-20A34AE056E3}"/>
          </ac:picMkLst>
        </pc:picChg>
        <pc:picChg chg="add mod ord">
          <ac:chgData name="Nazish Shazady (2224320)" userId="e2ce2f7f-1b29-4b5e-a3b8-5e0048064849" providerId="ADAL" clId="{BCB886AB-B946-4807-929A-093AE296EEB9}" dt="2026-02-01T14:37:34.223" v="1543" actId="14100"/>
          <ac:picMkLst>
            <pc:docMk/>
            <pc:sldMk cId="3112432884" sldId="261"/>
            <ac:picMk id="6" creationId="{CFF3BE16-0B45-A28F-C1BF-BF3AE578E680}"/>
          </ac:picMkLst>
        </pc:picChg>
      </pc:sldChg>
      <pc:sldChg chg="addSp delSp modSp new mod setBg modClrScheme chgLayout">
        <pc:chgData name="Nazish Shazady (2224320)" userId="e2ce2f7f-1b29-4b5e-a3b8-5e0048064849" providerId="ADAL" clId="{BCB886AB-B946-4807-929A-093AE296EEB9}" dt="2026-02-03T17:41:28.362" v="2334" actId="1076"/>
        <pc:sldMkLst>
          <pc:docMk/>
          <pc:sldMk cId="3003749966" sldId="262"/>
        </pc:sldMkLst>
        <pc:spChg chg="add mod ord">
          <ac:chgData name="Nazish Shazady (2224320)" userId="e2ce2f7f-1b29-4b5e-a3b8-5e0048064849" providerId="ADAL" clId="{BCB886AB-B946-4807-929A-093AE296EEB9}" dt="2026-02-03T17:38:52.034" v="2260" actId="20577"/>
          <ac:spMkLst>
            <pc:docMk/>
            <pc:sldMk cId="3003749966" sldId="262"/>
            <ac:spMk id="13" creationId="{50FCF712-6872-51E0-348C-A2AC73931825}"/>
          </ac:spMkLst>
        </pc:spChg>
        <pc:spChg chg="add mod">
          <ac:chgData name="Nazish Shazady (2224320)" userId="e2ce2f7f-1b29-4b5e-a3b8-5e0048064849" providerId="ADAL" clId="{BCB886AB-B946-4807-929A-093AE296EEB9}" dt="2026-02-03T17:39:57.436" v="2262" actId="14100"/>
          <ac:spMkLst>
            <pc:docMk/>
            <pc:sldMk cId="3003749966" sldId="262"/>
            <ac:spMk id="14" creationId="{276B4E86-C4FC-ECC5-47C0-9A85B5895D61}"/>
          </ac:spMkLst>
        </pc:spChg>
        <pc:spChg chg="add mod">
          <ac:chgData name="Nazish Shazady (2224320)" userId="e2ce2f7f-1b29-4b5e-a3b8-5e0048064849" providerId="ADAL" clId="{BCB886AB-B946-4807-929A-093AE296EEB9}" dt="2026-02-03T17:41:28.362" v="2334" actId="1076"/>
          <ac:spMkLst>
            <pc:docMk/>
            <pc:sldMk cId="3003749966" sldId="262"/>
            <ac:spMk id="19" creationId="{6BA21C1D-1777-73BB-D0DC-A6250FBD9E63}"/>
          </ac:spMkLst>
        </pc:spChg>
        <pc:picChg chg="add mod">
          <ac:chgData name="Nazish Shazady (2224320)" userId="e2ce2f7f-1b29-4b5e-a3b8-5e0048064849" providerId="ADAL" clId="{BCB886AB-B946-4807-929A-093AE296EEB9}" dt="2026-02-03T17:36:09.206" v="2224" actId="14100"/>
          <ac:picMkLst>
            <pc:docMk/>
            <pc:sldMk cId="3003749966" sldId="262"/>
            <ac:picMk id="17" creationId="{E8183BE0-9F05-07FB-D4A5-81DACAA2BB48}"/>
          </ac:picMkLst>
        </pc:picChg>
        <pc:picChg chg="add mod ord">
          <ac:chgData name="Nazish Shazady (2224320)" userId="e2ce2f7f-1b29-4b5e-a3b8-5e0048064849" providerId="ADAL" clId="{BCB886AB-B946-4807-929A-093AE296EEB9}" dt="2026-02-03T17:35:49.851" v="2217" actId="14100"/>
          <ac:picMkLst>
            <pc:docMk/>
            <pc:sldMk cId="3003749966" sldId="262"/>
            <ac:picMk id="20" creationId="{3FF56A5B-DA9E-D3C8-0493-9FE158B5B9DF}"/>
          </ac:picMkLst>
        </pc:picChg>
      </pc:sldChg>
      <pc:sldChg chg="addSp delSp modSp new mod">
        <pc:chgData name="Nazish Shazady (2224320)" userId="e2ce2f7f-1b29-4b5e-a3b8-5e0048064849" providerId="ADAL" clId="{BCB886AB-B946-4807-929A-093AE296EEB9}" dt="2026-02-05T12:50:34.875" v="2576" actId="14100"/>
        <pc:sldMkLst>
          <pc:docMk/>
          <pc:sldMk cId="1067079782" sldId="263"/>
        </pc:sldMkLst>
        <pc:spChg chg="add mod">
          <ac:chgData name="Nazish Shazady (2224320)" userId="e2ce2f7f-1b29-4b5e-a3b8-5e0048064849" providerId="ADAL" clId="{BCB886AB-B946-4807-929A-093AE296EEB9}" dt="2026-02-01T14:36:33.625" v="1532" actId="1076"/>
          <ac:spMkLst>
            <pc:docMk/>
            <pc:sldMk cId="1067079782" sldId="263"/>
            <ac:spMk id="3" creationId="{E672EF83-A318-A604-7284-C4D452888FB2}"/>
          </ac:spMkLst>
        </pc:spChg>
        <pc:spChg chg="add mod">
          <ac:chgData name="Nazish Shazady (2224320)" userId="e2ce2f7f-1b29-4b5e-a3b8-5e0048064849" providerId="ADAL" clId="{BCB886AB-B946-4807-929A-093AE296EEB9}" dt="2026-02-03T17:59:30.877" v="2473" actId="20577"/>
          <ac:spMkLst>
            <pc:docMk/>
            <pc:sldMk cId="1067079782" sldId="263"/>
            <ac:spMk id="5" creationId="{A49815BA-60A2-F34B-CDE6-88CE06F7A0E7}"/>
          </ac:spMkLst>
        </pc:spChg>
        <pc:picChg chg="add mod">
          <ac:chgData name="Nazish Shazady (2224320)" userId="e2ce2f7f-1b29-4b5e-a3b8-5e0048064849" providerId="ADAL" clId="{BCB886AB-B946-4807-929A-093AE296EEB9}" dt="2026-02-05T12:50:34.875" v="2576" actId="14100"/>
          <ac:picMkLst>
            <pc:docMk/>
            <pc:sldMk cId="1067079782" sldId="263"/>
            <ac:picMk id="6" creationId="{7EFF5F89-8D4E-859C-632E-086678BFD17A}"/>
          </ac:picMkLst>
        </pc:picChg>
        <pc:picChg chg="add mod ord modCrop">
          <ac:chgData name="Nazish Shazady (2224320)" userId="e2ce2f7f-1b29-4b5e-a3b8-5e0048064849" providerId="ADAL" clId="{BCB886AB-B946-4807-929A-093AE296EEB9}" dt="2026-02-01T14:52:16.558" v="1662" actId="1076"/>
          <ac:picMkLst>
            <pc:docMk/>
            <pc:sldMk cId="1067079782" sldId="263"/>
            <ac:picMk id="10" creationId="{28149869-547A-55D3-D675-C90197DF3C5A}"/>
          </ac:picMkLst>
        </pc:picChg>
      </pc:sldChg>
      <pc:sldChg chg="addSp modSp new mod ord setBg">
        <pc:chgData name="Nazish Shazady (2224320)" userId="e2ce2f7f-1b29-4b5e-a3b8-5e0048064849" providerId="ADAL" clId="{BCB886AB-B946-4807-929A-093AE296EEB9}" dt="2026-02-05T12:49:19.479" v="2575" actId="14100"/>
        <pc:sldMkLst>
          <pc:docMk/>
          <pc:sldMk cId="4258826956" sldId="264"/>
        </pc:sldMkLst>
        <pc:spChg chg="add mod">
          <ac:chgData name="Nazish Shazady (2224320)" userId="e2ce2f7f-1b29-4b5e-a3b8-5e0048064849" providerId="ADAL" clId="{BCB886AB-B946-4807-929A-093AE296EEB9}" dt="2026-02-03T17:57:05.739" v="2405" actId="1076"/>
          <ac:spMkLst>
            <pc:docMk/>
            <pc:sldMk cId="4258826956" sldId="264"/>
            <ac:spMk id="3" creationId="{8F396CBC-3A90-8110-C84A-48403721B97F}"/>
          </ac:spMkLst>
        </pc:spChg>
        <pc:spChg chg="add mod">
          <ac:chgData name="Nazish Shazady (2224320)" userId="e2ce2f7f-1b29-4b5e-a3b8-5e0048064849" providerId="ADAL" clId="{BCB886AB-B946-4807-929A-093AE296EEB9}" dt="2026-02-05T12:48:54.804" v="2568" actId="1076"/>
          <ac:spMkLst>
            <pc:docMk/>
            <pc:sldMk cId="4258826956" sldId="264"/>
            <ac:spMk id="5" creationId="{6CC05293-EFA8-DEAD-68E6-F046968B0E61}"/>
          </ac:spMkLst>
        </pc:spChg>
        <pc:picChg chg="add mod ord">
          <ac:chgData name="Nazish Shazady (2224320)" userId="e2ce2f7f-1b29-4b5e-a3b8-5e0048064849" providerId="ADAL" clId="{BCB886AB-B946-4807-929A-093AE296EEB9}" dt="2026-02-03T17:55:31.574" v="2369" actId="1076"/>
          <ac:picMkLst>
            <pc:docMk/>
            <pc:sldMk cId="4258826956" sldId="264"/>
            <ac:picMk id="6" creationId="{C825E344-6277-AC23-1655-C96A92D3AEC0}"/>
          </ac:picMkLst>
        </pc:picChg>
        <pc:picChg chg="add mod ord">
          <ac:chgData name="Nazish Shazady (2224320)" userId="e2ce2f7f-1b29-4b5e-a3b8-5e0048064849" providerId="ADAL" clId="{BCB886AB-B946-4807-929A-093AE296EEB9}" dt="2026-02-05T12:49:19.479" v="2575" actId="14100"/>
          <ac:picMkLst>
            <pc:docMk/>
            <pc:sldMk cId="4258826956" sldId="264"/>
            <ac:picMk id="7" creationId="{297E0A8E-E9B7-9063-4720-1A472B41708C}"/>
          </ac:picMkLst>
        </pc:picChg>
      </pc:sldChg>
      <pc:sldChg chg="addSp delSp modSp new mod">
        <pc:chgData name="Nazish Shazady (2224320)" userId="e2ce2f7f-1b29-4b5e-a3b8-5e0048064849" providerId="ADAL" clId="{BCB886AB-B946-4807-929A-093AE296EEB9}" dt="2026-02-03T17:45:22.260" v="2347" actId="1076"/>
        <pc:sldMkLst>
          <pc:docMk/>
          <pc:sldMk cId="4178888414" sldId="267"/>
        </pc:sldMkLst>
        <pc:spChg chg="add mod">
          <ac:chgData name="Nazish Shazady (2224320)" userId="e2ce2f7f-1b29-4b5e-a3b8-5e0048064849" providerId="ADAL" clId="{BCB886AB-B946-4807-929A-093AE296EEB9}" dt="2026-02-03T17:45:22.260" v="2347" actId="1076"/>
          <ac:spMkLst>
            <pc:docMk/>
            <pc:sldMk cId="4178888414" sldId="267"/>
            <ac:spMk id="2" creationId="{9CB863FA-A821-CDC5-194E-6A130A527292}"/>
          </ac:spMkLst>
        </pc:spChg>
        <pc:spChg chg="add mod">
          <ac:chgData name="Nazish Shazady (2224320)" userId="e2ce2f7f-1b29-4b5e-a3b8-5e0048064849" providerId="ADAL" clId="{BCB886AB-B946-4807-929A-093AE296EEB9}" dt="2026-02-01T16:43:25.031" v="1805" actId="207"/>
          <ac:spMkLst>
            <pc:docMk/>
            <pc:sldMk cId="4178888414" sldId="267"/>
            <ac:spMk id="3" creationId="{5A479B6A-254D-5D20-CAFC-B89E2B2D82C5}"/>
          </ac:spMkLst>
        </pc:spChg>
        <pc:spChg chg="add mod">
          <ac:chgData name="Nazish Shazady (2224320)" userId="e2ce2f7f-1b29-4b5e-a3b8-5e0048064849" providerId="ADAL" clId="{BCB886AB-B946-4807-929A-093AE296EEB9}" dt="2026-02-01T16:50:03.857" v="1855" actId="255"/>
          <ac:spMkLst>
            <pc:docMk/>
            <pc:sldMk cId="4178888414" sldId="267"/>
            <ac:spMk id="5" creationId="{2EBC3370-6D7A-E14E-D41B-E955818D1476}"/>
          </ac:spMkLst>
        </pc:spChg>
        <pc:spChg chg="add mod">
          <ac:chgData name="Nazish Shazady (2224320)" userId="e2ce2f7f-1b29-4b5e-a3b8-5e0048064849" providerId="ADAL" clId="{BCB886AB-B946-4807-929A-093AE296EEB9}" dt="2026-02-03T17:42:30.348" v="2335" actId="1076"/>
          <ac:spMkLst>
            <pc:docMk/>
            <pc:sldMk cId="4178888414" sldId="267"/>
            <ac:spMk id="7" creationId="{144165D4-0B0F-2248-AEBA-1043EA8300B4}"/>
          </ac:spMkLst>
        </pc:spChg>
        <pc:spChg chg="add mod">
          <ac:chgData name="Nazish Shazady (2224320)" userId="e2ce2f7f-1b29-4b5e-a3b8-5e0048064849" providerId="ADAL" clId="{BCB886AB-B946-4807-929A-093AE296EEB9}" dt="2026-02-01T16:49:31.223" v="1849" actId="113"/>
          <ac:spMkLst>
            <pc:docMk/>
            <pc:sldMk cId="4178888414" sldId="267"/>
            <ac:spMk id="9" creationId="{4F845EEE-CF1E-5EF2-D3B5-92D3EA6B3E68}"/>
          </ac:spMkLst>
        </pc:spChg>
        <pc:spChg chg="add mod">
          <ac:chgData name="Nazish Shazady (2224320)" userId="e2ce2f7f-1b29-4b5e-a3b8-5e0048064849" providerId="ADAL" clId="{BCB886AB-B946-4807-929A-093AE296EEB9}" dt="2026-02-01T16:49:43.293" v="1851" actId="255"/>
          <ac:spMkLst>
            <pc:docMk/>
            <pc:sldMk cId="4178888414" sldId="267"/>
            <ac:spMk id="11" creationId="{D9A7848B-8F0B-B696-CE09-C040F3FA4D04}"/>
          </ac:spMkLst>
        </pc:spChg>
        <pc:spChg chg="add mod">
          <ac:chgData name="Nazish Shazady (2224320)" userId="e2ce2f7f-1b29-4b5e-a3b8-5e0048064849" providerId="ADAL" clId="{BCB886AB-B946-4807-929A-093AE296EEB9}" dt="2026-02-01T16:53:11.486" v="1869" actId="207"/>
          <ac:spMkLst>
            <pc:docMk/>
            <pc:sldMk cId="4178888414" sldId="267"/>
            <ac:spMk id="13" creationId="{40679514-8CC9-C1B6-410B-78175B4A822D}"/>
          </ac:spMkLst>
        </pc:spChg>
        <pc:spChg chg="add mod">
          <ac:chgData name="Nazish Shazady (2224320)" userId="e2ce2f7f-1b29-4b5e-a3b8-5e0048064849" providerId="ADAL" clId="{BCB886AB-B946-4807-929A-093AE296EEB9}" dt="2026-02-01T16:50:53.532" v="1860" actId="207"/>
          <ac:spMkLst>
            <pc:docMk/>
            <pc:sldMk cId="4178888414" sldId="267"/>
            <ac:spMk id="14" creationId="{23A43501-B3A2-7D2A-7844-AC1DF11551A1}"/>
          </ac:spMkLst>
        </pc:spChg>
        <pc:picChg chg="add mod ord">
          <ac:chgData name="Nazish Shazady (2224320)" userId="e2ce2f7f-1b29-4b5e-a3b8-5e0048064849" providerId="ADAL" clId="{BCB886AB-B946-4807-929A-093AE296EEB9}" dt="2026-02-01T16:53:19.276" v="1870" actId="14100"/>
          <ac:picMkLst>
            <pc:docMk/>
            <pc:sldMk cId="4178888414" sldId="267"/>
            <ac:picMk id="16" creationId="{ADD9963C-49AD-8B16-659B-449B2CD96A1A}"/>
          </ac:picMkLst>
        </pc:picChg>
      </pc:sldChg>
      <pc:sldChg chg="new">
        <pc:chgData name="Nazish Shazady (2224320)" userId="e2ce2f7f-1b29-4b5e-a3b8-5e0048064849" providerId="ADAL" clId="{BCB886AB-B946-4807-929A-093AE296EEB9}" dt="2026-01-29T18:29:48.237" v="33" actId="680"/>
        <pc:sldMkLst>
          <pc:docMk/>
          <pc:sldMk cId="4230819548" sldId="268"/>
        </pc:sldMkLst>
      </pc:sldChg>
      <pc:sldChg chg="new">
        <pc:chgData name="Nazish Shazady (2224320)" userId="e2ce2f7f-1b29-4b5e-a3b8-5e0048064849" providerId="ADAL" clId="{BCB886AB-B946-4807-929A-093AE296EEB9}" dt="2026-01-29T18:29:48.426" v="34" actId="680"/>
        <pc:sldMkLst>
          <pc:docMk/>
          <pc:sldMk cId="2368353415" sldId="269"/>
        </pc:sldMkLst>
      </pc:sldChg>
      <pc:sldChg chg="new">
        <pc:chgData name="Nazish Shazady (2224320)" userId="e2ce2f7f-1b29-4b5e-a3b8-5e0048064849" providerId="ADAL" clId="{BCB886AB-B946-4807-929A-093AE296EEB9}" dt="2026-01-29T18:29:48.622" v="35" actId="680"/>
        <pc:sldMkLst>
          <pc:docMk/>
          <pc:sldMk cId="543909986" sldId="270"/>
        </pc:sldMkLst>
      </pc:sldChg>
      <pc:sldChg chg="new">
        <pc:chgData name="Nazish Shazady (2224320)" userId="e2ce2f7f-1b29-4b5e-a3b8-5e0048064849" providerId="ADAL" clId="{BCB886AB-B946-4807-929A-093AE296EEB9}" dt="2026-01-29T18:29:48.800" v="36" actId="680"/>
        <pc:sldMkLst>
          <pc:docMk/>
          <pc:sldMk cId="4263183089" sldId="271"/>
        </pc:sldMkLst>
      </pc:sldChg>
      <pc:sldChg chg="new">
        <pc:chgData name="Nazish Shazady (2224320)" userId="e2ce2f7f-1b29-4b5e-a3b8-5e0048064849" providerId="ADAL" clId="{BCB886AB-B946-4807-929A-093AE296EEB9}" dt="2026-01-29T18:29:48.967" v="37" actId="680"/>
        <pc:sldMkLst>
          <pc:docMk/>
          <pc:sldMk cId="2009060466" sldId="272"/>
        </pc:sldMkLst>
      </pc:sldChg>
      <pc:sldChg chg="new">
        <pc:chgData name="Nazish Shazady (2224320)" userId="e2ce2f7f-1b29-4b5e-a3b8-5e0048064849" providerId="ADAL" clId="{BCB886AB-B946-4807-929A-093AE296EEB9}" dt="2026-01-29T18:29:49.138" v="38" actId="680"/>
        <pc:sldMkLst>
          <pc:docMk/>
          <pc:sldMk cId="3951930676" sldId="273"/>
        </pc:sldMkLst>
      </pc:sldChg>
      <pc:sldChg chg="new">
        <pc:chgData name="Nazish Shazady (2224320)" userId="e2ce2f7f-1b29-4b5e-a3b8-5e0048064849" providerId="ADAL" clId="{BCB886AB-B946-4807-929A-093AE296EEB9}" dt="2026-01-29T18:29:49.868" v="40" actId="680"/>
        <pc:sldMkLst>
          <pc:docMk/>
          <pc:sldMk cId="262337325" sldId="275"/>
        </pc:sldMkLst>
      </pc:sldChg>
      <pc:sldChg chg="new">
        <pc:chgData name="Nazish Shazady (2224320)" userId="e2ce2f7f-1b29-4b5e-a3b8-5e0048064849" providerId="ADAL" clId="{BCB886AB-B946-4807-929A-093AE296EEB9}" dt="2026-01-29T18:29:50.413" v="43" actId="680"/>
        <pc:sldMkLst>
          <pc:docMk/>
          <pc:sldMk cId="747529246" sldId="278"/>
        </pc:sldMkLst>
      </pc:sldChg>
      <pc:sldChg chg="new">
        <pc:chgData name="Nazish Shazady (2224320)" userId="e2ce2f7f-1b29-4b5e-a3b8-5e0048064849" providerId="ADAL" clId="{BCB886AB-B946-4807-929A-093AE296EEB9}" dt="2026-01-29T18:29:50.601" v="44" actId="680"/>
        <pc:sldMkLst>
          <pc:docMk/>
          <pc:sldMk cId="3211304524" sldId="279"/>
        </pc:sldMkLst>
      </pc:sldChg>
      <pc:sldChg chg="new">
        <pc:chgData name="Nazish Shazady (2224320)" userId="e2ce2f7f-1b29-4b5e-a3b8-5e0048064849" providerId="ADAL" clId="{BCB886AB-B946-4807-929A-093AE296EEB9}" dt="2026-01-29T18:29:50.764" v="45" actId="680"/>
        <pc:sldMkLst>
          <pc:docMk/>
          <pc:sldMk cId="495291902" sldId="280"/>
        </pc:sldMkLst>
      </pc:sldChg>
      <pc:sldChg chg="new">
        <pc:chgData name="Nazish Shazady (2224320)" userId="e2ce2f7f-1b29-4b5e-a3b8-5e0048064849" providerId="ADAL" clId="{BCB886AB-B946-4807-929A-093AE296EEB9}" dt="2026-01-29T18:29:51.213" v="46" actId="680"/>
        <pc:sldMkLst>
          <pc:docMk/>
          <pc:sldMk cId="463843970" sldId="281"/>
        </pc:sldMkLst>
      </pc:sldChg>
      <pc:sldChg chg="new">
        <pc:chgData name="Nazish Shazady (2224320)" userId="e2ce2f7f-1b29-4b5e-a3b8-5e0048064849" providerId="ADAL" clId="{BCB886AB-B946-4807-929A-093AE296EEB9}" dt="2026-01-29T18:29:51.404" v="47" actId="680"/>
        <pc:sldMkLst>
          <pc:docMk/>
          <pc:sldMk cId="4009199838" sldId="282"/>
        </pc:sldMkLst>
      </pc:sldChg>
      <pc:sldChg chg="new">
        <pc:chgData name="Nazish Shazady (2224320)" userId="e2ce2f7f-1b29-4b5e-a3b8-5e0048064849" providerId="ADAL" clId="{BCB886AB-B946-4807-929A-093AE296EEB9}" dt="2026-01-29T18:29:51.564" v="48" actId="680"/>
        <pc:sldMkLst>
          <pc:docMk/>
          <pc:sldMk cId="2605819267" sldId="283"/>
        </pc:sldMkLst>
      </pc:sldChg>
      <pc:sldChg chg="new">
        <pc:chgData name="Nazish Shazady (2224320)" userId="e2ce2f7f-1b29-4b5e-a3b8-5e0048064849" providerId="ADAL" clId="{BCB886AB-B946-4807-929A-093AE296EEB9}" dt="2026-01-29T18:29:51.749" v="49" actId="680"/>
        <pc:sldMkLst>
          <pc:docMk/>
          <pc:sldMk cId="4206003168" sldId="284"/>
        </pc:sldMkLst>
      </pc:sldChg>
      <pc:sldChg chg="new">
        <pc:chgData name="Nazish Shazady (2224320)" userId="e2ce2f7f-1b29-4b5e-a3b8-5e0048064849" providerId="ADAL" clId="{BCB886AB-B946-4807-929A-093AE296EEB9}" dt="2026-01-29T18:29:51.914" v="50" actId="680"/>
        <pc:sldMkLst>
          <pc:docMk/>
          <pc:sldMk cId="2125837609" sldId="285"/>
        </pc:sldMkLst>
      </pc:sldChg>
      <pc:sldChg chg="new">
        <pc:chgData name="Nazish Shazady (2224320)" userId="e2ce2f7f-1b29-4b5e-a3b8-5e0048064849" providerId="ADAL" clId="{BCB886AB-B946-4807-929A-093AE296EEB9}" dt="2026-01-29T18:29:52.102" v="51" actId="680"/>
        <pc:sldMkLst>
          <pc:docMk/>
          <pc:sldMk cId="955432379" sldId="286"/>
        </pc:sldMkLst>
      </pc:sldChg>
      <pc:sldChg chg="new">
        <pc:chgData name="Nazish Shazady (2224320)" userId="e2ce2f7f-1b29-4b5e-a3b8-5e0048064849" providerId="ADAL" clId="{BCB886AB-B946-4807-929A-093AE296EEB9}" dt="2026-01-29T18:29:52.256" v="52" actId="680"/>
        <pc:sldMkLst>
          <pc:docMk/>
          <pc:sldMk cId="205670739" sldId="287"/>
        </pc:sldMkLst>
      </pc:sldChg>
      <pc:sldChg chg="new">
        <pc:chgData name="Nazish Shazady (2224320)" userId="e2ce2f7f-1b29-4b5e-a3b8-5e0048064849" providerId="ADAL" clId="{BCB886AB-B946-4807-929A-093AE296EEB9}" dt="2026-01-29T18:29:52.459" v="53" actId="680"/>
        <pc:sldMkLst>
          <pc:docMk/>
          <pc:sldMk cId="3023331739" sldId="288"/>
        </pc:sldMkLst>
      </pc:sldChg>
      <pc:sldChg chg="addSp delSp modSp new mod">
        <pc:chgData name="Nazish Shazady (2224320)" userId="e2ce2f7f-1b29-4b5e-a3b8-5e0048064849" providerId="ADAL" clId="{BCB886AB-B946-4807-929A-093AE296EEB9}" dt="2026-02-05T15:12:43.911" v="2855" actId="1076"/>
        <pc:sldMkLst>
          <pc:docMk/>
          <pc:sldMk cId="3065639215" sldId="289"/>
        </pc:sldMkLst>
        <pc:spChg chg="add">
          <ac:chgData name="Nazish Shazady (2224320)" userId="e2ce2f7f-1b29-4b5e-a3b8-5e0048064849" providerId="ADAL" clId="{BCB886AB-B946-4807-929A-093AE296EEB9}" dt="2026-02-05T13:13:30.115" v="2596" actId="139"/>
          <ac:spMkLst>
            <pc:docMk/>
            <pc:sldMk cId="3065639215" sldId="289"/>
            <ac:spMk id="5" creationId="{C845335D-63D9-75D3-F438-DD39646B3A6E}"/>
          </ac:spMkLst>
        </pc:spChg>
        <pc:spChg chg="add mod">
          <ac:chgData name="Nazish Shazady (2224320)" userId="e2ce2f7f-1b29-4b5e-a3b8-5e0048064849" providerId="ADAL" clId="{BCB886AB-B946-4807-929A-093AE296EEB9}" dt="2026-02-05T15:12:43.911" v="2855" actId="1076"/>
          <ac:spMkLst>
            <pc:docMk/>
            <pc:sldMk cId="3065639215" sldId="289"/>
            <ac:spMk id="9" creationId="{AB2407CD-8D99-30DE-83AC-74B427F7F8A2}"/>
          </ac:spMkLst>
        </pc:spChg>
        <pc:picChg chg="add del mod modCrop">
          <ac:chgData name="Nazish Shazady (2224320)" userId="e2ce2f7f-1b29-4b5e-a3b8-5e0048064849" providerId="ADAL" clId="{BCB886AB-B946-4807-929A-093AE296EEB9}" dt="2026-02-05T12:54:49.894" v="2593" actId="478"/>
          <ac:picMkLst>
            <pc:docMk/>
            <pc:sldMk cId="3065639215" sldId="289"/>
            <ac:picMk id="4" creationId="{2F92C101-A211-D0E1-4AC8-C6A4AE874149}"/>
          </ac:picMkLst>
        </pc:picChg>
        <pc:picChg chg="add del">
          <ac:chgData name="Nazish Shazady (2224320)" userId="e2ce2f7f-1b29-4b5e-a3b8-5e0048064849" providerId="ADAL" clId="{BCB886AB-B946-4807-929A-093AE296EEB9}" dt="2026-02-05T13:13:50.546" v="2598" actId="478"/>
          <ac:picMkLst>
            <pc:docMk/>
            <pc:sldMk cId="3065639215" sldId="289"/>
            <ac:picMk id="8" creationId="{762F18CD-EF0E-CD77-D018-F25843BE6BCC}"/>
          </ac:picMkLst>
        </pc:picChg>
      </pc:sldChg>
      <pc:sldChg chg="new">
        <pc:chgData name="Nazish Shazady (2224320)" userId="e2ce2f7f-1b29-4b5e-a3b8-5e0048064849" providerId="ADAL" clId="{BCB886AB-B946-4807-929A-093AE296EEB9}" dt="2026-01-29T18:29:53.189" v="55" actId="680"/>
        <pc:sldMkLst>
          <pc:docMk/>
          <pc:sldMk cId="538235907" sldId="290"/>
        </pc:sldMkLst>
      </pc:sldChg>
      <pc:sldChg chg="new">
        <pc:chgData name="Nazish Shazady (2224320)" userId="e2ce2f7f-1b29-4b5e-a3b8-5e0048064849" providerId="ADAL" clId="{BCB886AB-B946-4807-929A-093AE296EEB9}" dt="2026-01-29T18:29:53.379" v="56" actId="680"/>
        <pc:sldMkLst>
          <pc:docMk/>
          <pc:sldMk cId="2630316368" sldId="291"/>
        </pc:sldMkLst>
      </pc:sldChg>
      <pc:sldChg chg="new">
        <pc:chgData name="Nazish Shazady (2224320)" userId="e2ce2f7f-1b29-4b5e-a3b8-5e0048064849" providerId="ADAL" clId="{BCB886AB-B946-4807-929A-093AE296EEB9}" dt="2026-01-29T18:29:53.565" v="57" actId="680"/>
        <pc:sldMkLst>
          <pc:docMk/>
          <pc:sldMk cId="1606932470" sldId="292"/>
        </pc:sldMkLst>
      </pc:sldChg>
      <pc:sldChg chg="addSp delSp modSp new mod modClrScheme chgLayout">
        <pc:chgData name="Nazish Shazady (2224320)" userId="e2ce2f7f-1b29-4b5e-a3b8-5e0048064849" providerId="ADAL" clId="{BCB886AB-B946-4807-929A-093AE296EEB9}" dt="2026-02-05T12:55:20.901" v="2594" actId="14100"/>
        <pc:sldMkLst>
          <pc:docMk/>
          <pc:sldMk cId="1377427313" sldId="296"/>
        </pc:sldMkLst>
        <pc:spChg chg="add mod ord">
          <ac:chgData name="Nazish Shazady (2224320)" userId="e2ce2f7f-1b29-4b5e-a3b8-5e0048064849" providerId="ADAL" clId="{BCB886AB-B946-4807-929A-093AE296EEB9}" dt="2026-01-29T18:55:06.012" v="187" actId="1076"/>
          <ac:spMkLst>
            <pc:docMk/>
            <pc:sldMk cId="1377427313" sldId="296"/>
            <ac:spMk id="6" creationId="{4663FCA0-DB7E-9725-74B8-92934004AF2E}"/>
          </ac:spMkLst>
        </pc:spChg>
        <pc:spChg chg="add mod ord">
          <ac:chgData name="Nazish Shazady (2224320)" userId="e2ce2f7f-1b29-4b5e-a3b8-5e0048064849" providerId="ADAL" clId="{BCB886AB-B946-4807-929A-093AE296EEB9}" dt="2026-01-29T18:55:45.864" v="197" actId="14100"/>
          <ac:spMkLst>
            <pc:docMk/>
            <pc:sldMk cId="1377427313" sldId="296"/>
            <ac:spMk id="7" creationId="{9A9D6D85-4AC4-09A3-B489-AD13573C0604}"/>
          </ac:spMkLst>
        </pc:spChg>
        <pc:spChg chg="add mod ord">
          <ac:chgData name="Nazish Shazady (2224320)" userId="e2ce2f7f-1b29-4b5e-a3b8-5e0048064849" providerId="ADAL" clId="{BCB886AB-B946-4807-929A-093AE296EEB9}" dt="2026-01-29T18:52:43.956" v="173" actId="1076"/>
          <ac:spMkLst>
            <pc:docMk/>
            <pc:sldMk cId="1377427313" sldId="296"/>
            <ac:spMk id="10" creationId="{0C00981D-A983-7D65-E315-9740F9A911A3}"/>
          </ac:spMkLst>
        </pc:spChg>
        <pc:picChg chg="add mod">
          <ac:chgData name="Nazish Shazady (2224320)" userId="e2ce2f7f-1b29-4b5e-a3b8-5e0048064849" providerId="ADAL" clId="{BCB886AB-B946-4807-929A-093AE296EEB9}" dt="2026-02-05T12:55:20.901" v="2594" actId="14100"/>
          <ac:picMkLst>
            <pc:docMk/>
            <pc:sldMk cId="1377427313" sldId="296"/>
            <ac:picMk id="4" creationId="{65BC65E1-7C2F-7542-4E19-E51727802CD3}"/>
          </ac:picMkLst>
        </pc:picChg>
      </pc:sldChg>
      <pc:sldChg chg="addSp delSp modSp new mod setBg">
        <pc:chgData name="Nazish Shazady (2224320)" userId="e2ce2f7f-1b29-4b5e-a3b8-5e0048064849" providerId="ADAL" clId="{BCB886AB-B946-4807-929A-093AE296EEB9}" dt="2026-02-03T17:26:57.517" v="2140" actId="688"/>
        <pc:sldMkLst>
          <pc:docMk/>
          <pc:sldMk cId="532623661" sldId="298"/>
        </pc:sldMkLst>
        <pc:spChg chg="add mod">
          <ac:chgData name="Nazish Shazady (2224320)" userId="e2ce2f7f-1b29-4b5e-a3b8-5e0048064849" providerId="ADAL" clId="{BCB886AB-B946-4807-929A-093AE296EEB9}" dt="2026-02-03T17:26:57.517" v="2140" actId="688"/>
          <ac:spMkLst>
            <pc:docMk/>
            <pc:sldMk cId="532623661" sldId="298"/>
            <ac:spMk id="3" creationId="{530A1B52-6013-2EF4-0315-72114DFC9101}"/>
          </ac:spMkLst>
        </pc:spChg>
        <pc:spChg chg="add mod">
          <ac:chgData name="Nazish Shazady (2224320)" userId="e2ce2f7f-1b29-4b5e-a3b8-5e0048064849" providerId="ADAL" clId="{BCB886AB-B946-4807-929A-093AE296EEB9}" dt="2026-02-03T17:10:21.364" v="1936" actId="14100"/>
          <ac:spMkLst>
            <pc:docMk/>
            <pc:sldMk cId="532623661" sldId="298"/>
            <ac:spMk id="5" creationId="{4E7CB2E8-2C65-954D-2B59-D2E450106D07}"/>
          </ac:spMkLst>
        </pc:spChg>
        <pc:spChg chg="add mod">
          <ac:chgData name="Nazish Shazady (2224320)" userId="e2ce2f7f-1b29-4b5e-a3b8-5e0048064849" providerId="ADAL" clId="{BCB886AB-B946-4807-929A-093AE296EEB9}" dt="2026-02-03T17:23:29.997" v="2080" actId="3062"/>
          <ac:spMkLst>
            <pc:docMk/>
            <pc:sldMk cId="532623661" sldId="298"/>
            <ac:spMk id="6" creationId="{30C8CE79-0D84-7CE4-A27C-F3E8CB2CC405}"/>
          </ac:spMkLst>
        </pc:spChg>
        <pc:spChg chg="add mod">
          <ac:chgData name="Nazish Shazady (2224320)" userId="e2ce2f7f-1b29-4b5e-a3b8-5e0048064849" providerId="ADAL" clId="{BCB886AB-B946-4807-929A-093AE296EEB9}" dt="2026-02-03T17:11:15.578" v="1951" actId="1076"/>
          <ac:spMkLst>
            <pc:docMk/>
            <pc:sldMk cId="532623661" sldId="298"/>
            <ac:spMk id="7" creationId="{C1545C79-6A04-6DAE-43B0-F035A22AA62E}"/>
          </ac:spMkLst>
        </pc:spChg>
        <pc:picChg chg="add del mod modCrop">
          <ac:chgData name="Nazish Shazady (2224320)" userId="e2ce2f7f-1b29-4b5e-a3b8-5e0048064849" providerId="ADAL" clId="{BCB886AB-B946-4807-929A-093AE296EEB9}" dt="2026-02-03T17:25:50.347" v="2094" actId="14100"/>
          <ac:picMkLst>
            <pc:docMk/>
            <pc:sldMk cId="532623661" sldId="298"/>
            <ac:picMk id="2" creationId="{C122BAA4-E52F-4552-79C5-9260773BD92F}"/>
          </ac:picMkLst>
        </pc:picChg>
      </pc:sldChg>
      <pc:sldChg chg="addSp delSp modSp new mod modClrScheme chgLayout">
        <pc:chgData name="Nazish Shazady (2224320)" userId="e2ce2f7f-1b29-4b5e-a3b8-5e0048064849" providerId="ADAL" clId="{BCB886AB-B946-4807-929A-093AE296EEB9}" dt="2026-02-03T17:22:57.886" v="2079" actId="14100"/>
        <pc:sldMkLst>
          <pc:docMk/>
          <pc:sldMk cId="835179099" sldId="300"/>
        </pc:sldMkLst>
        <pc:spChg chg="add mod">
          <ac:chgData name="Nazish Shazady (2224320)" userId="e2ce2f7f-1b29-4b5e-a3b8-5e0048064849" providerId="ADAL" clId="{BCB886AB-B946-4807-929A-093AE296EEB9}" dt="2026-02-03T17:14:36.376" v="1972" actId="14100"/>
          <ac:spMkLst>
            <pc:docMk/>
            <pc:sldMk cId="835179099" sldId="300"/>
            <ac:spMk id="2" creationId="{B1256EF7-FD2D-1DB2-E410-00CB8BEAA0A5}"/>
          </ac:spMkLst>
        </pc:spChg>
        <pc:spChg chg="mod ord">
          <ac:chgData name="Nazish Shazady (2224320)" userId="e2ce2f7f-1b29-4b5e-a3b8-5e0048064849" providerId="ADAL" clId="{BCB886AB-B946-4807-929A-093AE296EEB9}" dt="2026-01-31T19:32:24.741" v="546" actId="26606"/>
          <ac:spMkLst>
            <pc:docMk/>
            <pc:sldMk cId="835179099" sldId="300"/>
            <ac:spMk id="4" creationId="{9DC9A10A-C513-22AC-DCF7-300FB5CA5B94}"/>
          </ac:spMkLst>
        </pc:spChg>
        <pc:spChg chg="add mod ord">
          <ac:chgData name="Nazish Shazady (2224320)" userId="e2ce2f7f-1b29-4b5e-a3b8-5e0048064849" providerId="ADAL" clId="{BCB886AB-B946-4807-929A-093AE296EEB9}" dt="2026-02-01T14:38:26.119" v="1547" actId="1076"/>
          <ac:spMkLst>
            <pc:docMk/>
            <pc:sldMk cId="835179099" sldId="300"/>
            <ac:spMk id="5" creationId="{0BA6F250-D56E-338E-2E2D-DF4B6516A927}"/>
          </ac:spMkLst>
        </pc:spChg>
        <pc:spChg chg="add del mod">
          <ac:chgData name="Nazish Shazady (2224320)" userId="e2ce2f7f-1b29-4b5e-a3b8-5e0048064849" providerId="ADAL" clId="{BCB886AB-B946-4807-929A-093AE296EEB9}" dt="2026-02-03T17:16:32.416" v="1980" actId="20577"/>
          <ac:spMkLst>
            <pc:docMk/>
            <pc:sldMk cId="835179099" sldId="300"/>
            <ac:spMk id="6" creationId="{B20C15D3-2EE5-ADF2-FBA4-146A9EB52076}"/>
          </ac:spMkLst>
        </pc:spChg>
        <pc:spChg chg="add mod">
          <ac:chgData name="Nazish Shazady (2224320)" userId="e2ce2f7f-1b29-4b5e-a3b8-5e0048064849" providerId="ADAL" clId="{BCB886AB-B946-4807-929A-093AE296EEB9}" dt="2026-02-03T17:22:57.886" v="2079" actId="14100"/>
          <ac:spMkLst>
            <pc:docMk/>
            <pc:sldMk cId="835179099" sldId="300"/>
            <ac:spMk id="9" creationId="{D782FC9D-8B80-E5F4-3927-4402EB0E321F}"/>
          </ac:spMkLst>
        </pc:spChg>
        <pc:picChg chg="add mod">
          <ac:chgData name="Nazish Shazady (2224320)" userId="e2ce2f7f-1b29-4b5e-a3b8-5e0048064849" providerId="ADAL" clId="{BCB886AB-B946-4807-929A-093AE296EEB9}" dt="2026-01-31T19:44:56.904" v="605" actId="1076"/>
          <ac:picMkLst>
            <pc:docMk/>
            <pc:sldMk cId="835179099" sldId="300"/>
            <ac:picMk id="7" creationId="{3E568231-6EA4-9145-C1B7-667E8C4684C6}"/>
          </ac:picMkLst>
        </pc:picChg>
        <pc:picChg chg="add mod">
          <ac:chgData name="Nazish Shazady (2224320)" userId="e2ce2f7f-1b29-4b5e-a3b8-5e0048064849" providerId="ADAL" clId="{BCB886AB-B946-4807-929A-093AE296EEB9}" dt="2026-02-03T17:13:10.722" v="1962" actId="1076"/>
          <ac:picMkLst>
            <pc:docMk/>
            <pc:sldMk cId="835179099" sldId="300"/>
            <ac:picMk id="8" creationId="{57AA1380-5150-471E-2121-FCE0A36C6D4C}"/>
          </ac:picMkLst>
        </pc:picChg>
      </pc:sldChg>
      <pc:sldChg chg="addSp delSp modSp new mod setBg">
        <pc:chgData name="Nazish Shazady (2224320)" userId="e2ce2f7f-1b29-4b5e-a3b8-5e0048064849" providerId="ADAL" clId="{BCB886AB-B946-4807-929A-093AE296EEB9}" dt="2026-02-01T14:10:53.330" v="1329" actId="14100"/>
        <pc:sldMkLst>
          <pc:docMk/>
          <pc:sldMk cId="4099258796" sldId="302"/>
        </pc:sldMkLst>
        <pc:spChg chg="mod">
          <ac:chgData name="Nazish Shazady (2224320)" userId="e2ce2f7f-1b29-4b5e-a3b8-5e0048064849" providerId="ADAL" clId="{BCB886AB-B946-4807-929A-093AE296EEB9}" dt="2026-02-01T13:40:13.351" v="1067" actId="20577"/>
          <ac:spMkLst>
            <pc:docMk/>
            <pc:sldMk cId="4099258796" sldId="302"/>
            <ac:spMk id="3" creationId="{BC5959EF-2D2B-AB9E-21AB-9AC0C97D61ED}"/>
          </ac:spMkLst>
        </pc:spChg>
        <pc:spChg chg="add mod ord">
          <ac:chgData name="Nazish Shazady (2224320)" userId="e2ce2f7f-1b29-4b5e-a3b8-5e0048064849" providerId="ADAL" clId="{BCB886AB-B946-4807-929A-093AE296EEB9}" dt="2026-02-01T14:05:03.263" v="1264" actId="20577"/>
          <ac:spMkLst>
            <pc:docMk/>
            <pc:sldMk cId="4099258796" sldId="302"/>
            <ac:spMk id="5" creationId="{F73E18F6-F1F3-465B-991C-F9499BA69007}"/>
          </ac:spMkLst>
        </pc:spChg>
        <pc:spChg chg="add mod ord">
          <ac:chgData name="Nazish Shazady (2224320)" userId="e2ce2f7f-1b29-4b5e-a3b8-5e0048064849" providerId="ADAL" clId="{BCB886AB-B946-4807-929A-093AE296EEB9}" dt="2026-02-01T14:03:53.407" v="1254" actId="1076"/>
          <ac:spMkLst>
            <pc:docMk/>
            <pc:sldMk cId="4099258796" sldId="302"/>
            <ac:spMk id="6" creationId="{CEB856EA-9FE2-F500-D42C-BE087C05A8A8}"/>
          </ac:spMkLst>
        </pc:spChg>
        <pc:picChg chg="add mod ord">
          <ac:chgData name="Nazish Shazady (2224320)" userId="e2ce2f7f-1b29-4b5e-a3b8-5e0048064849" providerId="ADAL" clId="{BCB886AB-B946-4807-929A-093AE296EEB9}" dt="2026-02-01T14:05:15.975" v="1266" actId="14100"/>
          <ac:picMkLst>
            <pc:docMk/>
            <pc:sldMk cId="4099258796" sldId="302"/>
            <ac:picMk id="7" creationId="{D997E747-EC7A-666D-E98E-1C0B3CF7C721}"/>
          </ac:picMkLst>
        </pc:picChg>
        <pc:picChg chg="add mod ord modCrop">
          <ac:chgData name="Nazish Shazady (2224320)" userId="e2ce2f7f-1b29-4b5e-a3b8-5e0048064849" providerId="ADAL" clId="{BCB886AB-B946-4807-929A-093AE296EEB9}" dt="2026-02-01T14:10:53.330" v="1329" actId="14100"/>
          <ac:picMkLst>
            <pc:docMk/>
            <pc:sldMk cId="4099258796" sldId="302"/>
            <ac:picMk id="12" creationId="{884ECBB5-CFF0-2865-265D-8BF0E258E1AC}"/>
          </ac:picMkLst>
        </pc:picChg>
      </pc:sldChg>
      <pc:sldChg chg="addSp delSp modSp mod modClrScheme chgLayout">
        <pc:chgData name="Nazish Shazady (2224320)" userId="e2ce2f7f-1b29-4b5e-a3b8-5e0048064849" providerId="ADAL" clId="{BCB886AB-B946-4807-929A-093AE296EEB9}" dt="2026-02-05T20:23:02.416" v="2879" actId="14100"/>
        <pc:sldMkLst>
          <pc:docMk/>
          <pc:sldMk cId="3496312770" sldId="307"/>
        </pc:sldMkLst>
        <pc:spChg chg="mod">
          <ac:chgData name="Nazish Shazady (2224320)" userId="e2ce2f7f-1b29-4b5e-a3b8-5e0048064849" providerId="ADAL" clId="{BCB886AB-B946-4807-929A-093AE296EEB9}" dt="2026-02-03T18:08:49.375" v="2548" actId="26606"/>
          <ac:spMkLst>
            <pc:docMk/>
            <pc:sldMk cId="3496312770" sldId="307"/>
            <ac:spMk id="2" creationId="{C41FEF29-507C-691A-D980-29646F6AFAF3}"/>
          </ac:spMkLst>
        </pc:spChg>
        <pc:spChg chg="mod">
          <ac:chgData name="Nazish Shazady (2224320)" userId="e2ce2f7f-1b29-4b5e-a3b8-5e0048064849" providerId="ADAL" clId="{BCB886AB-B946-4807-929A-093AE296EEB9}" dt="2026-02-05T20:20:22.751" v="2867" actId="208"/>
          <ac:spMkLst>
            <pc:docMk/>
            <pc:sldMk cId="3496312770" sldId="307"/>
            <ac:spMk id="3" creationId="{BC069714-6BA4-3772-0A6C-5313CAE4ABFD}"/>
          </ac:spMkLst>
        </pc:spChg>
        <pc:spChg chg="mod">
          <ac:chgData name="Nazish Shazady (2224320)" userId="e2ce2f7f-1b29-4b5e-a3b8-5e0048064849" providerId="ADAL" clId="{BCB886AB-B946-4807-929A-093AE296EEB9}" dt="2026-02-03T18:08:49.375" v="2548" actId="26606"/>
          <ac:spMkLst>
            <pc:docMk/>
            <pc:sldMk cId="3496312770" sldId="307"/>
            <ac:spMk id="4" creationId="{F28F67CB-56DE-F8F8-FC3E-C222FE519714}"/>
          </ac:spMkLst>
        </pc:spChg>
        <pc:spChg chg="mod">
          <ac:chgData name="Nazish Shazady (2224320)" userId="e2ce2f7f-1b29-4b5e-a3b8-5e0048064849" providerId="ADAL" clId="{BCB886AB-B946-4807-929A-093AE296EEB9}" dt="2026-02-05T20:22:38.846" v="2876" actId="1076"/>
          <ac:spMkLst>
            <pc:docMk/>
            <pc:sldMk cId="3496312770" sldId="307"/>
            <ac:spMk id="6" creationId="{073F406A-4DD0-683F-05EE-EF0F3637F43A}"/>
          </ac:spMkLst>
        </pc:spChg>
        <pc:spChg chg="mod">
          <ac:chgData name="Nazish Shazady (2224320)" userId="e2ce2f7f-1b29-4b5e-a3b8-5e0048064849" providerId="ADAL" clId="{BCB886AB-B946-4807-929A-093AE296EEB9}" dt="2026-02-05T20:22:22.664" v="2875" actId="1076"/>
          <ac:spMkLst>
            <pc:docMk/>
            <pc:sldMk cId="3496312770" sldId="307"/>
            <ac:spMk id="7" creationId="{A7994522-9677-516B-4DC4-A073352BDC9A}"/>
          </ac:spMkLst>
        </pc:spChg>
        <pc:spChg chg="mod">
          <ac:chgData name="Nazish Shazady (2224320)" userId="e2ce2f7f-1b29-4b5e-a3b8-5e0048064849" providerId="ADAL" clId="{BCB886AB-B946-4807-929A-093AE296EEB9}" dt="2026-02-05T20:20:14.233" v="2866" actId="208"/>
          <ac:spMkLst>
            <pc:docMk/>
            <pc:sldMk cId="3496312770" sldId="307"/>
            <ac:spMk id="8" creationId="{2D5AEDE6-7C96-CEC6-56CC-BD8D29691BB4}"/>
          </ac:spMkLst>
        </pc:spChg>
        <pc:spChg chg="mod">
          <ac:chgData name="Nazish Shazady (2224320)" userId="e2ce2f7f-1b29-4b5e-a3b8-5e0048064849" providerId="ADAL" clId="{BCB886AB-B946-4807-929A-093AE296EEB9}" dt="2026-02-05T20:19:54.829" v="2863" actId="208"/>
          <ac:spMkLst>
            <pc:docMk/>
            <pc:sldMk cId="3496312770" sldId="307"/>
            <ac:spMk id="11" creationId="{C26ACC86-2D88-2ABE-2BA2-EB5451DDF4CB}"/>
          </ac:spMkLst>
        </pc:spChg>
        <pc:spChg chg="mod">
          <ac:chgData name="Nazish Shazady (2224320)" userId="e2ce2f7f-1b29-4b5e-a3b8-5e0048064849" providerId="ADAL" clId="{BCB886AB-B946-4807-929A-093AE296EEB9}" dt="2026-02-05T20:19:15.943" v="2862" actId="208"/>
          <ac:spMkLst>
            <pc:docMk/>
            <pc:sldMk cId="3496312770" sldId="307"/>
            <ac:spMk id="13" creationId="{2CABCEDF-4405-F1A4-2377-4EE4128971D5}"/>
          </ac:spMkLst>
        </pc:spChg>
        <pc:spChg chg="mod">
          <ac:chgData name="Nazish Shazady (2224320)" userId="e2ce2f7f-1b29-4b5e-a3b8-5e0048064849" providerId="ADAL" clId="{BCB886AB-B946-4807-929A-093AE296EEB9}" dt="2026-02-05T20:21:07.795" v="2872" actId="208"/>
          <ac:spMkLst>
            <pc:docMk/>
            <pc:sldMk cId="3496312770" sldId="307"/>
            <ac:spMk id="14" creationId="{563B788C-37FC-95EA-9543-932F2522C710}"/>
          </ac:spMkLst>
        </pc:spChg>
        <pc:spChg chg="mod">
          <ac:chgData name="Nazish Shazady (2224320)" userId="e2ce2f7f-1b29-4b5e-a3b8-5e0048064849" providerId="ADAL" clId="{BCB886AB-B946-4807-929A-093AE296EEB9}" dt="2026-02-05T20:22:12.864" v="2874" actId="1076"/>
          <ac:spMkLst>
            <pc:docMk/>
            <pc:sldMk cId="3496312770" sldId="307"/>
            <ac:spMk id="22" creationId="{E08646B7-0A8A-507E-6A95-D3A7071A7EDB}"/>
          </ac:spMkLst>
        </pc:spChg>
        <pc:picChg chg="mod">
          <ac:chgData name="Nazish Shazady (2224320)" userId="e2ce2f7f-1b29-4b5e-a3b8-5e0048064849" providerId="ADAL" clId="{BCB886AB-B946-4807-929A-093AE296EEB9}" dt="2026-02-05T20:21:51.389" v="2873" actId="14100"/>
          <ac:picMkLst>
            <pc:docMk/>
            <pc:sldMk cId="3496312770" sldId="307"/>
            <ac:picMk id="19" creationId="{DD8EE00A-4E72-7276-A685-533B7CFE9918}"/>
          </ac:picMkLst>
        </pc:picChg>
        <pc:picChg chg="mod">
          <ac:chgData name="Nazish Shazady (2224320)" userId="e2ce2f7f-1b29-4b5e-a3b8-5e0048064849" providerId="ADAL" clId="{BCB886AB-B946-4807-929A-093AE296EEB9}" dt="2026-02-05T20:20:04.463" v="2864" actId="208"/>
          <ac:picMkLst>
            <pc:docMk/>
            <pc:sldMk cId="3496312770" sldId="307"/>
            <ac:picMk id="20" creationId="{67670CEB-6CDC-25A3-72FE-5B1636A6A16E}"/>
          </ac:picMkLst>
        </pc:picChg>
        <pc:picChg chg="mod">
          <ac:chgData name="Nazish Shazady (2224320)" userId="e2ce2f7f-1b29-4b5e-a3b8-5e0048064849" providerId="ADAL" clId="{BCB886AB-B946-4807-929A-093AE296EEB9}" dt="2026-02-05T20:23:02.416" v="2879" actId="14100"/>
          <ac:picMkLst>
            <pc:docMk/>
            <pc:sldMk cId="3496312770" sldId="307"/>
            <ac:picMk id="23" creationId="{14A912E6-8246-86FB-5AE9-36D8BD3A9938}"/>
          </ac:picMkLst>
        </pc:picChg>
      </pc:sldChg>
      <pc:sldChg chg="addSp delSp modSp add mod">
        <pc:chgData name="Nazish Shazady (2224320)" userId="e2ce2f7f-1b29-4b5e-a3b8-5e0048064849" providerId="ADAL" clId="{BCB886AB-B946-4807-929A-093AE296EEB9}" dt="2026-02-03T18:07:57.043" v="2539" actId="207"/>
        <pc:sldMkLst>
          <pc:docMk/>
          <pc:sldMk cId="3953858947" sldId="308"/>
        </pc:sldMkLst>
        <pc:spChg chg="add mod">
          <ac:chgData name="Nazish Shazady (2224320)" userId="e2ce2f7f-1b29-4b5e-a3b8-5e0048064849" providerId="ADAL" clId="{BCB886AB-B946-4807-929A-093AE296EEB9}" dt="2026-02-03T18:07:57.043" v="2539" actId="207"/>
          <ac:spMkLst>
            <pc:docMk/>
            <pc:sldMk cId="3953858947" sldId="308"/>
            <ac:spMk id="2" creationId="{82B15B1F-8947-BD02-12EB-F8B3629DA240}"/>
          </ac:spMkLst>
        </pc:spChg>
        <pc:spChg chg="mod">
          <ac:chgData name="Nazish Shazady (2224320)" userId="e2ce2f7f-1b29-4b5e-a3b8-5e0048064849" providerId="ADAL" clId="{BCB886AB-B946-4807-929A-093AE296EEB9}" dt="2026-02-03T18:02:45.482" v="2507" actId="20577"/>
          <ac:spMkLst>
            <pc:docMk/>
            <pc:sldMk cId="3953858947" sldId="308"/>
            <ac:spMk id="23" creationId="{6D389517-7E43-9514-572B-643019F8C048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2-05T15:13:02.181" v="2859" actId="1076"/>
        <pc:sldMkLst>
          <pc:docMk/>
          <pc:sldMk cId="2249428231" sldId="309"/>
        </pc:sldMkLst>
        <pc:spChg chg="del">
          <ac:chgData name="Nazish Shazady (2224320)" userId="e2ce2f7f-1b29-4b5e-a3b8-5e0048064849" providerId="ADAL" clId="{BCB886AB-B946-4807-929A-093AE296EEB9}" dt="2026-02-05T15:11:53.052" v="2838" actId="478"/>
          <ac:spMkLst>
            <pc:docMk/>
            <pc:sldMk cId="2249428231" sldId="309"/>
            <ac:spMk id="2" creationId="{3953BDDC-3797-8175-CF82-A8901452C5A8}"/>
          </ac:spMkLst>
        </pc:spChg>
        <pc:spChg chg="mod">
          <ac:chgData name="Nazish Shazady (2224320)" userId="e2ce2f7f-1b29-4b5e-a3b8-5e0048064849" providerId="ADAL" clId="{BCB886AB-B946-4807-929A-093AE296EEB9}" dt="2026-02-05T13:15:49.916" v="2629" actId="20577"/>
          <ac:spMkLst>
            <pc:docMk/>
            <pc:sldMk cId="2249428231" sldId="309"/>
            <ac:spMk id="3" creationId="{91C19634-D04A-2B00-BB82-D8665CF7B5F7}"/>
          </ac:spMkLst>
        </pc:spChg>
        <pc:spChg chg="add mod">
          <ac:chgData name="Nazish Shazady (2224320)" userId="e2ce2f7f-1b29-4b5e-a3b8-5e0048064849" providerId="ADAL" clId="{BCB886AB-B946-4807-929A-093AE296EEB9}" dt="2026-02-05T15:13:02.181" v="2859" actId="1076"/>
          <ac:spMkLst>
            <pc:docMk/>
            <pc:sldMk cId="2249428231" sldId="309"/>
            <ac:spMk id="5" creationId="{82306791-82C4-4D29-1F00-FC7B4BC7E5EA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2-05T15:11:58.201" v="2839" actId="478"/>
        <pc:sldMkLst>
          <pc:docMk/>
          <pc:sldMk cId="619219408" sldId="310"/>
        </pc:sldMkLst>
        <pc:spChg chg="del">
          <ac:chgData name="Nazish Shazady (2224320)" userId="e2ce2f7f-1b29-4b5e-a3b8-5e0048064849" providerId="ADAL" clId="{BCB886AB-B946-4807-929A-093AE296EEB9}" dt="2026-02-05T15:11:58.201" v="2839" actId="478"/>
          <ac:spMkLst>
            <pc:docMk/>
            <pc:sldMk cId="619219408" sldId="310"/>
            <ac:spMk id="2" creationId="{EA8902B9-F1EC-21F9-A55E-31A7CB1BFE5A}"/>
          </ac:spMkLst>
        </pc:spChg>
        <pc:spChg chg="mod">
          <ac:chgData name="Nazish Shazady (2224320)" userId="e2ce2f7f-1b29-4b5e-a3b8-5e0048064849" providerId="ADAL" clId="{BCB886AB-B946-4807-929A-093AE296EEB9}" dt="2026-02-05T13:16:47.847" v="2652" actId="20577"/>
          <ac:spMkLst>
            <pc:docMk/>
            <pc:sldMk cId="619219408" sldId="310"/>
            <ac:spMk id="3" creationId="{3F676A94-AC37-1633-C6FF-768A5BBBDA40}"/>
          </ac:spMkLst>
        </pc:spChg>
        <pc:spChg chg="add mod">
          <ac:chgData name="Nazish Shazady (2224320)" userId="e2ce2f7f-1b29-4b5e-a3b8-5e0048064849" providerId="ADAL" clId="{BCB886AB-B946-4807-929A-093AE296EEB9}" dt="2026-02-05T15:11:31.894" v="2837" actId="20577"/>
          <ac:spMkLst>
            <pc:docMk/>
            <pc:sldMk cId="619219408" sldId="310"/>
            <ac:spMk id="5" creationId="{3F3F3EA7-9A61-C5B3-41EC-01DB180F97DD}"/>
          </ac:spMkLst>
        </pc:spChg>
      </pc:sldChg>
    </pc:docChg>
  </pc:docChgLst>
  <pc:docChgLst>
    <pc:chgData name="Ayesha Masood (2220784)" userId="S::2220784@student.uwtsd.ac.uk::390f29a2-f117-43c0-b911-6b133e147fe6" providerId="AD" clId="Web-{49EC3459-528D-23D2-950C-6455AC4D734C}"/>
    <pc:docChg chg="modSld">
      <pc:chgData name="Ayesha Masood (2220784)" userId="S::2220784@student.uwtsd.ac.uk::390f29a2-f117-43c0-b911-6b133e147fe6" providerId="AD" clId="Web-{49EC3459-528D-23D2-950C-6455AC4D734C}" dt="2026-01-29T19:36:48.822" v="52" actId="14100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49EC3459-528D-23D2-950C-6455AC4D734C}" dt="2026-01-29T19:36:48.822" v="52" actId="14100"/>
        <pc:sldMkLst>
          <pc:docMk/>
          <pc:sldMk cId="4282498755" sldId="257"/>
        </pc:sldMkLst>
        <pc:spChg chg="add mod">
          <ac:chgData name="Ayesha Masood (2220784)" userId="S::2220784@student.uwtsd.ac.uk::390f29a2-f117-43c0-b911-6b133e147fe6" providerId="AD" clId="Web-{49EC3459-528D-23D2-950C-6455AC4D734C}" dt="2026-01-29T19:34:21.397" v="42"/>
          <ac:spMkLst>
            <pc:docMk/>
            <pc:sldMk cId="4282498755" sldId="257"/>
            <ac:spMk id="3" creationId="{48E4D9FF-97D7-BD38-96BE-9127BA6A96FD}"/>
          </ac:spMkLst>
        </pc:spChg>
        <pc:spChg chg="add mod">
          <ac:chgData name="Ayesha Masood (2220784)" userId="S::2220784@student.uwtsd.ac.uk::390f29a2-f117-43c0-b911-6b133e147fe6" providerId="AD" clId="Web-{49EC3459-528D-23D2-950C-6455AC4D734C}" dt="2026-01-29T19:34:21.397" v="42"/>
          <ac:spMkLst>
            <pc:docMk/>
            <pc:sldMk cId="4282498755" sldId="257"/>
            <ac:spMk id="12" creationId="{ED873D83-C9AC-95E4-0027-32F912E4B71B}"/>
          </ac:spMkLst>
        </pc:spChg>
        <pc:spChg chg="add mod">
          <ac:chgData name="Ayesha Masood (2220784)" userId="S::2220784@student.uwtsd.ac.uk::390f29a2-f117-43c0-b911-6b133e147fe6" providerId="AD" clId="Web-{49EC3459-528D-23D2-950C-6455AC4D734C}" dt="2026-01-29T19:34:21.397" v="42"/>
          <ac:spMkLst>
            <pc:docMk/>
            <pc:sldMk cId="4282498755" sldId="257"/>
            <ac:spMk id="16" creationId="{3D6E92AC-1AFA-718B-6848-49DD04148386}"/>
          </ac:spMkLst>
        </pc:spChg>
      </pc:sldChg>
    </pc:docChg>
  </pc:docChgLst>
  <pc:docChgLst>
    <pc:chgData name="Aleia Younis (2219526)" userId="S::2219526@student.uwtsd.ac.uk::a0227b36-733a-4816-954a-acd6c61d0bcf" providerId="AD" clId="Web-{3647A950-B606-FF15-1AB5-9FD76AFF4D0C}"/>
    <pc:docChg chg="addSld delSld modSld">
      <pc:chgData name="Aleia Younis (2219526)" userId="S::2219526@student.uwtsd.ac.uk::a0227b36-733a-4816-954a-acd6c61d0bcf" providerId="AD" clId="Web-{3647A950-B606-FF15-1AB5-9FD76AFF4D0C}" dt="2026-02-03T12:28:10.815" v="53" actId="1076"/>
      <pc:docMkLst>
        <pc:docMk/>
      </pc:docMkLst>
      <pc:sldChg chg="modSp">
        <pc:chgData name="Aleia Younis (2219526)" userId="S::2219526@student.uwtsd.ac.uk::a0227b36-733a-4816-954a-acd6c61d0bcf" providerId="AD" clId="Web-{3647A950-B606-FF15-1AB5-9FD76AFF4D0C}" dt="2026-02-03T12:02:06.778" v="51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3647A950-B606-FF15-1AB5-9FD76AFF4D0C}" dt="2026-02-03T12:01:59.231" v="50" actId="1076"/>
          <ac:spMkLst>
            <pc:docMk/>
            <pc:sldMk cId="4230819548" sldId="268"/>
            <ac:spMk id="4" creationId="{1B3A2DA1-0937-914A-6D3A-6FBC241076AF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1:33.870" v="46" actId="1076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1:40.011" v="47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1:45.417" v="48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2:06.778" v="51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55:20.767" v="45" actId="1076"/>
          <ac:spMkLst>
            <pc:docMk/>
            <pc:sldMk cId="4230819548" sldId="268"/>
            <ac:spMk id="11" creationId="{247BE0B9-0F2C-B8BA-9A19-4FD3239033E1}"/>
          </ac:spMkLst>
        </pc:spChg>
      </pc:sldChg>
      <pc:sldChg chg="modSp">
        <pc:chgData name="Aleia Younis (2219526)" userId="S::2219526@student.uwtsd.ac.uk::a0227b36-733a-4816-954a-acd6c61d0bcf" providerId="AD" clId="Web-{3647A950-B606-FF15-1AB5-9FD76AFF4D0C}" dt="2026-02-03T11:31:24.801" v="32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3647A950-B606-FF15-1AB5-9FD76AFF4D0C}" dt="2026-02-03T11:30:34.891" v="28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0:56.877" v="30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1:03.659" v="31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1:24.801" v="32" actId="1076"/>
          <ac:spMkLst>
            <pc:docMk/>
            <pc:sldMk cId="2368353415" sldId="269"/>
            <ac:spMk id="10" creationId="{FC392629-79C2-2EFD-0D61-4A0E48C1723C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0:47.501" v="29" actId="1076"/>
          <ac:spMkLst>
            <pc:docMk/>
            <pc:sldMk cId="2368353415" sldId="269"/>
            <ac:spMk id="11" creationId="{E34D6A9C-3D92-8081-1D8A-124725F9A792}"/>
          </ac:spMkLst>
        </pc:spChg>
      </pc:sldChg>
      <pc:sldChg chg="modSp">
        <pc:chgData name="Aleia Younis (2219526)" userId="S::2219526@student.uwtsd.ac.uk::a0227b36-733a-4816-954a-acd6c61d0bcf" providerId="AD" clId="Web-{3647A950-B606-FF15-1AB5-9FD76AFF4D0C}" dt="2026-02-03T12:28:10.815" v="53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3647A950-B606-FF15-1AB5-9FD76AFF4D0C}" dt="2026-02-03T12:28:10.815" v="53" actId="1076"/>
          <ac:spMkLst>
            <pc:docMk/>
            <pc:sldMk cId="3951930676" sldId="273"/>
            <ac:spMk id="7" creationId="{DD9D50B9-CA5C-9841-533E-C9ED2C4B4A56}"/>
          </ac:spMkLst>
        </pc:spChg>
      </pc:sldChg>
      <pc:sldChg chg="modSp">
        <pc:chgData name="Aleia Younis (2219526)" userId="S::2219526@student.uwtsd.ac.uk::a0227b36-733a-4816-954a-acd6c61d0bcf" providerId="AD" clId="Web-{3647A950-B606-FF15-1AB5-9FD76AFF4D0C}" dt="2026-02-03T12:05:37.488" v="52" actId="20577"/>
        <pc:sldMkLst>
          <pc:docMk/>
          <pc:sldMk cId="3085310515" sldId="299"/>
        </pc:sldMkLst>
        <pc:spChg chg="mod">
          <ac:chgData name="Aleia Younis (2219526)" userId="S::2219526@student.uwtsd.ac.uk::a0227b36-733a-4816-954a-acd6c61d0bcf" providerId="AD" clId="Web-{3647A950-B606-FF15-1AB5-9FD76AFF4D0C}" dt="2026-02-03T12:05:37.488" v="52" actId="20577"/>
          <ac:spMkLst>
            <pc:docMk/>
            <pc:sldMk cId="3085310515" sldId="299"/>
            <ac:spMk id="19" creationId="{19CEB07E-1584-A690-0346-6B113D266036}"/>
          </ac:spMkLst>
        </pc:spChg>
      </pc:sldChg>
      <pc:sldChg chg="delSp new">
        <pc:chgData name="Aleia Younis (2219526)" userId="S::2219526@student.uwtsd.ac.uk::a0227b36-733a-4816-954a-acd6c61d0bcf" providerId="AD" clId="Web-{3647A950-B606-FF15-1AB5-9FD76AFF4D0C}" dt="2026-02-03T11:18:31.128" v="27"/>
        <pc:sldMkLst>
          <pc:docMk/>
          <pc:sldMk cId="3496312770" sldId="307"/>
        </pc:sldMkLst>
      </pc:sldChg>
    </pc:docChg>
  </pc:docChgLst>
  <pc:docChgLst>
    <pc:chgData name="Ayesha Masood (2220784)" userId="S::2220784@student.uwtsd.ac.uk::390f29a2-f117-43c0-b911-6b133e147fe6" providerId="AD" clId="Web-{FFDFDF73-D381-A067-4FC6-88B05F4F3DE1}"/>
    <pc:docChg chg="modSld">
      <pc:chgData name="Ayesha Masood (2220784)" userId="S::2220784@student.uwtsd.ac.uk::390f29a2-f117-43c0-b911-6b133e147fe6" providerId="AD" clId="Web-{FFDFDF73-D381-A067-4FC6-88B05F4F3DE1}" dt="2026-01-31T22:15:24.383" v="386" actId="20577"/>
      <pc:docMkLst>
        <pc:docMk/>
      </pc:docMkLst>
      <pc:sldChg chg="delSp modSp">
        <pc:chgData name="Ayesha Masood (2220784)" userId="S::2220784@student.uwtsd.ac.uk::390f29a2-f117-43c0-b911-6b133e147fe6" providerId="AD" clId="Web-{FFDFDF73-D381-A067-4FC6-88B05F4F3DE1}" dt="2026-01-31T21:32:04.308" v="49" actId="20577"/>
        <pc:sldMkLst>
          <pc:docMk/>
          <pc:sldMk cId="3211304524" sldId="279"/>
        </pc:sldMkLst>
        <pc:spChg chg="mod">
          <ac:chgData name="Ayesha Masood (2220784)" userId="S::2220784@student.uwtsd.ac.uk::390f29a2-f117-43c0-b911-6b133e147fe6" providerId="AD" clId="Web-{FFDFDF73-D381-A067-4FC6-88B05F4F3DE1}" dt="2026-01-31T21:32:04.308" v="49" actId="20577"/>
          <ac:spMkLst>
            <pc:docMk/>
            <pc:sldMk cId="3211304524" sldId="279"/>
            <ac:spMk id="2" creationId="{F4E32E8D-D614-337D-015B-9FF52CFEE856}"/>
          </ac:spMkLst>
        </pc:spChg>
        <pc:spChg chg="mod">
          <ac:chgData name="Ayesha Masood (2220784)" userId="S::2220784@student.uwtsd.ac.uk::390f29a2-f117-43c0-b911-6b133e147fe6" providerId="AD" clId="Web-{FFDFDF73-D381-A067-4FC6-88B05F4F3DE1}" dt="2026-01-31T21:28:32.571" v="0" actId="20577"/>
          <ac:spMkLst>
            <pc:docMk/>
            <pc:sldMk cId="3211304524" sldId="279"/>
            <ac:spMk id="3" creationId="{765F85C7-2AA9-DB94-F286-7469749AB9D9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1:54:28.596" v="275"/>
        <pc:sldMkLst>
          <pc:docMk/>
          <pc:sldMk cId="495291902" sldId="280"/>
        </pc:sldMkLst>
        <pc:spChg chg="add mod">
          <ac:chgData name="Ayesha Masood (2220784)" userId="S::2220784@student.uwtsd.ac.uk::390f29a2-f117-43c0-b911-6b133e147fe6" providerId="AD" clId="Web-{FFDFDF73-D381-A067-4FC6-88B05F4F3DE1}" dt="2026-01-31T21:37:26.682" v="71"/>
          <ac:spMkLst>
            <pc:docMk/>
            <pc:sldMk cId="495291902" sldId="280"/>
            <ac:spMk id="2" creationId="{A5AB96CC-34DE-7A7F-BFC7-A8142A789CEB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8:23.918" v="77" actId="20577"/>
          <ac:spMkLst>
            <pc:docMk/>
            <pc:sldMk cId="495291902" sldId="280"/>
            <ac:spMk id="3" creationId="{E2F283E6-FF6D-E585-4BA0-4359743E5B46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7:26.682" v="71"/>
          <ac:spMkLst>
            <pc:docMk/>
            <pc:sldMk cId="495291902" sldId="280"/>
            <ac:spMk id="12" creationId="{D044DD41-5970-1544-A598-31B696E37902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9:53.233" v="145" actId="20577"/>
          <ac:spMkLst>
            <pc:docMk/>
            <pc:sldMk cId="495291902" sldId="280"/>
            <ac:spMk id="14" creationId="{525D3368-278F-674D-C6D6-EDB25F3B54FB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7:26.682" v="71"/>
          <ac:spMkLst>
            <pc:docMk/>
            <pc:sldMk cId="495291902" sldId="280"/>
            <ac:spMk id="16" creationId="{7C867B2C-D8C7-2C3F-B65F-0AD7A7807E2D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1:46:30.717" v="273" actId="20577"/>
        <pc:sldMkLst>
          <pc:docMk/>
          <pc:sldMk cId="463843970" sldId="281"/>
        </pc:sldMkLst>
        <pc:spChg chg="add mod">
          <ac:chgData name="Ayesha Masood (2220784)" userId="S::2220784@student.uwtsd.ac.uk::390f29a2-f117-43c0-b911-6b133e147fe6" providerId="AD" clId="Web-{FFDFDF73-D381-A067-4FC6-88B05F4F3DE1}" dt="2026-01-31T21:46:30.717" v="273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2:03:39.357" v="347" actId="20577"/>
        <pc:sldMkLst>
          <pc:docMk/>
          <pc:sldMk cId="4009199838" sldId="282"/>
        </pc:sldMkLst>
        <pc:spChg chg="add mod">
          <ac:chgData name="Ayesha Masood (2220784)" userId="S::2220784@student.uwtsd.ac.uk::390f29a2-f117-43c0-b911-6b133e147fe6" providerId="AD" clId="Web-{FFDFDF73-D381-A067-4FC6-88B05F4F3DE1}" dt="2026-01-31T21:58:13.571" v="293"/>
          <ac:spMkLst>
            <pc:docMk/>
            <pc:sldMk cId="4009199838" sldId="282"/>
            <ac:spMk id="23" creationId="{B8E2E05C-22B7-28E4-399C-B51889965496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58:13.571" v="293"/>
          <ac:spMkLst>
            <pc:docMk/>
            <pc:sldMk cId="4009199838" sldId="282"/>
            <ac:spMk id="25" creationId="{4018EAAF-A632-A1F2-2B3D-C0C0E97DD6A7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2:03:39.357" v="347" actId="20577"/>
          <ac:spMkLst>
            <pc:docMk/>
            <pc:sldMk cId="4009199838" sldId="282"/>
            <ac:spMk id="30" creationId="{5181E172-ADF4-7526-9823-FB91AC4F3779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2:15:24.383" v="386" actId="20577"/>
        <pc:sldMkLst>
          <pc:docMk/>
          <pc:sldMk cId="2605819267" sldId="283"/>
        </pc:sldMkLst>
        <pc:spChg chg="add mod">
          <ac:chgData name="Ayesha Masood (2220784)" userId="S::2220784@student.uwtsd.ac.uk::390f29a2-f117-43c0-b911-6b133e147fe6" providerId="AD" clId="Web-{FFDFDF73-D381-A067-4FC6-88B05F4F3DE1}" dt="2026-01-31T22:15:24.383" v="386" actId="20577"/>
          <ac:spMkLst>
            <pc:docMk/>
            <pc:sldMk cId="2605819267" sldId="283"/>
            <ac:spMk id="3" creationId="{2B08F4E5-893D-5087-0702-89E59CD271D1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2:11:40.377" v="361" actId="1076"/>
          <ac:spMkLst>
            <pc:docMk/>
            <pc:sldMk cId="2605819267" sldId="283"/>
            <ac:spMk id="5" creationId="{C18B8E7F-9790-B730-12B8-91D87631FE5A}"/>
          </ac:spMkLst>
        </pc:spChg>
        <pc:picChg chg="add mod">
          <ac:chgData name="Ayesha Masood (2220784)" userId="S::2220784@student.uwtsd.ac.uk::390f29a2-f117-43c0-b911-6b133e147fe6" providerId="AD" clId="Web-{FFDFDF73-D381-A067-4FC6-88B05F4F3DE1}" dt="2026-01-31T22:11:40.362" v="360" actId="1076"/>
          <ac:picMkLst>
            <pc:docMk/>
            <pc:sldMk cId="2605819267" sldId="283"/>
            <ac:picMk id="4" creationId="{9ABBF3C7-3C12-6B3D-43D6-F7A9140ECC8F}"/>
          </ac:picMkLst>
        </pc:picChg>
      </pc:sldChg>
    </pc:docChg>
  </pc:docChgLst>
  <pc:docChgLst>
    <pc:chgData name="Ayesha Masood (2220784)" userId="S::2220784@student.uwtsd.ac.uk::390f29a2-f117-43c0-b911-6b133e147fe6" providerId="AD" clId="Web-{656FE957-83F8-9FC8-CC20-189CC930E03C}"/>
    <pc:docChg chg="modSld">
      <pc:chgData name="Ayesha Masood (2220784)" userId="S::2220784@student.uwtsd.ac.uk::390f29a2-f117-43c0-b911-6b133e147fe6" providerId="AD" clId="Web-{656FE957-83F8-9FC8-CC20-189CC930E03C}" dt="2026-01-30T09:19:20.451" v="36" actId="14100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656FE957-83F8-9FC8-CC20-189CC930E03C}" dt="2026-01-30T09:11:46.591" v="11" actId="20577"/>
        <pc:sldMkLst>
          <pc:docMk/>
          <pc:sldMk cId="747529246" sldId="278"/>
        </pc:sldMkLst>
        <pc:spChg chg="add mod">
          <ac:chgData name="Ayesha Masood (2220784)" userId="S::2220784@student.uwtsd.ac.uk::390f29a2-f117-43c0-b911-6b133e147fe6" providerId="AD" clId="Web-{656FE957-83F8-9FC8-CC20-189CC930E03C}" dt="2026-01-30T09:11:46.591" v="11" actId="20577"/>
          <ac:spMkLst>
            <pc:docMk/>
            <pc:sldMk cId="747529246" sldId="278"/>
            <ac:spMk id="2" creationId="{351F6860-D58C-442A-70F2-F1C29D03E306}"/>
          </ac:spMkLst>
        </pc:spChg>
      </pc:sldChg>
      <pc:sldChg chg="addSp modSp mod modClrScheme chgLayout">
        <pc:chgData name="Ayesha Masood (2220784)" userId="S::2220784@student.uwtsd.ac.uk::390f29a2-f117-43c0-b911-6b133e147fe6" providerId="AD" clId="Web-{656FE957-83F8-9FC8-CC20-189CC930E03C}" dt="2026-01-30T09:19:20.451" v="36" actId="14100"/>
        <pc:sldMkLst>
          <pc:docMk/>
          <pc:sldMk cId="3211304524" sldId="279"/>
        </pc:sldMkLst>
        <pc:spChg chg="add mod">
          <ac:chgData name="Ayesha Masood (2220784)" userId="S::2220784@student.uwtsd.ac.uk::390f29a2-f117-43c0-b911-6b133e147fe6" providerId="AD" clId="Web-{656FE957-83F8-9FC8-CC20-189CC930E03C}" dt="2026-01-30T09:13:32.576" v="20" actId="14100"/>
          <ac:spMkLst>
            <pc:docMk/>
            <pc:sldMk cId="3211304524" sldId="279"/>
            <ac:spMk id="2" creationId="{F4E32E8D-D614-337D-015B-9FF52CFEE856}"/>
          </ac:spMkLst>
        </pc:spChg>
        <pc:spChg chg="add mod">
          <ac:chgData name="Ayesha Masood (2220784)" userId="S::2220784@student.uwtsd.ac.uk::390f29a2-f117-43c0-b911-6b133e147fe6" providerId="AD" clId="Web-{656FE957-83F8-9FC8-CC20-189CC930E03C}" dt="2026-01-30T09:13:43.514" v="21" actId="20577"/>
          <ac:spMkLst>
            <pc:docMk/>
            <pc:sldMk cId="3211304524" sldId="279"/>
            <ac:spMk id="3" creationId="{765F85C7-2AA9-DB94-F286-7469749AB9D9}"/>
          </ac:spMkLst>
        </pc:spChg>
      </pc:sldChg>
    </pc:docChg>
  </pc:docChgLst>
  <pc:docChgLst>
    <pc:chgData name="Aleia Younis (2219526)" userId="S::2219526@student.uwtsd.ac.uk::a0227b36-733a-4816-954a-acd6c61d0bcf" providerId="AD" clId="Web-{88A11B8B-AA8C-6874-CBC8-057C7FD2FC30}"/>
    <pc:docChg chg="addSld modSld">
      <pc:chgData name="Aleia Younis (2219526)" userId="S::2219526@student.uwtsd.ac.uk::a0227b36-733a-4816-954a-acd6c61d0bcf" providerId="AD" clId="Web-{88A11B8B-AA8C-6874-CBC8-057C7FD2FC30}" dt="2026-02-02T00:11:13.814" v="984" actId="1076"/>
      <pc:docMkLst>
        <pc:docMk/>
      </pc:docMkLst>
      <pc:sldChg chg="mod setBg">
        <pc:chgData name="Aleia Younis (2219526)" userId="S::2219526@student.uwtsd.ac.uk::a0227b36-733a-4816-954a-acd6c61d0bcf" providerId="AD" clId="Web-{88A11B8B-AA8C-6874-CBC8-057C7FD2FC30}" dt="2026-02-02T00:10:48.657" v="982"/>
        <pc:sldMkLst>
          <pc:docMk/>
          <pc:sldMk cId="4132657588" sldId="256"/>
        </pc:sldMkLst>
      </pc:sldChg>
      <pc:sldChg chg="modSp mod setBg">
        <pc:chgData name="Aleia Younis (2219526)" userId="S::2219526@student.uwtsd.ac.uk::a0227b36-733a-4816-954a-acd6c61d0bcf" providerId="AD" clId="Web-{88A11B8B-AA8C-6874-CBC8-057C7FD2FC30}" dt="2026-02-01T23:26:06.107" v="858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88A11B8B-AA8C-6874-CBC8-057C7FD2FC30}" dt="2026-02-01T23:26:06.107" v="858" actId="1076"/>
          <ac:spMkLst>
            <pc:docMk/>
            <pc:sldMk cId="4230819548" sldId="268"/>
            <ac:spMk id="2" creationId="{C4545BC7-B73C-3E67-6055-03A02A2FFDE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29.259" v="854" actId="1076"/>
          <ac:spMkLst>
            <pc:docMk/>
            <pc:sldMk cId="4230819548" sldId="268"/>
            <ac:spMk id="4" creationId="{1B3A2DA1-0937-914A-6D3A-6FBC241076AF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13.366" v="852" actId="14100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48.855" v="857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41.276" v="856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4:28.765" v="845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3:05.877" v="831" actId="14100"/>
          <ac:spMkLst>
            <pc:docMk/>
            <pc:sldMk cId="4230819548" sldId="268"/>
            <ac:spMk id="9" creationId="{1234923B-A2E6-A49B-48A8-D004A277D09F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3:12.221" v="832" actId="14100"/>
          <ac:spMkLst>
            <pc:docMk/>
            <pc:sldMk cId="4230819548" sldId="268"/>
            <ac:spMk id="10" creationId="{D688D0EA-79A2-A1CA-1686-8E5939BDC3FB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4:19.576" v="844" actId="14100"/>
          <ac:spMkLst>
            <pc:docMk/>
            <pc:sldMk cId="4230819548" sldId="268"/>
            <ac:spMk id="11" creationId="{247BE0B9-0F2C-B8BA-9A19-4FD3239033E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1:17.893" v="665" actId="1076"/>
          <ac:spMkLst>
            <pc:docMk/>
            <pc:sldMk cId="4230819548" sldId="268"/>
            <ac:spMk id="13" creationId="{7E59493B-46B7-E782-5432-14E828B3DFF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7:23.726" v="809" actId="1076"/>
          <ac:spMkLst>
            <pc:docMk/>
            <pc:sldMk cId="4230819548" sldId="268"/>
            <ac:spMk id="15" creationId="{555FBD34-3AE1-166B-CCE3-63A2F029DA1E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17:15.179" v="808" actId="1076"/>
          <ac:picMkLst>
            <pc:docMk/>
            <pc:sldMk cId="4230819548" sldId="268"/>
            <ac:picMk id="12" creationId="{EB188D8B-A668-252D-02DA-18842FA48194}"/>
          </ac:picMkLst>
        </pc:picChg>
        <pc:picChg chg="mod modCrop">
          <ac:chgData name="Aleia Younis (2219526)" userId="S::2219526@student.uwtsd.ac.uk::a0227b36-733a-4816-954a-acd6c61d0bcf" providerId="AD" clId="Web-{88A11B8B-AA8C-6874-CBC8-057C7FD2FC30}" dt="2026-02-01T23:17:29.664" v="810" actId="1076"/>
          <ac:picMkLst>
            <pc:docMk/>
            <pc:sldMk cId="4230819548" sldId="268"/>
            <ac:picMk id="14" creationId="{D58CB688-DF5C-7D34-6284-78F1284698C2}"/>
          </ac:picMkLst>
        </pc:picChg>
      </pc:sldChg>
      <pc:sldChg chg="delSp modSp mod setBg">
        <pc:chgData name="Aleia Younis (2219526)" userId="S::2219526@student.uwtsd.ac.uk::a0227b36-733a-4816-954a-acd6c61d0bcf" providerId="AD" clId="Web-{88A11B8B-AA8C-6874-CBC8-057C7FD2FC30}" dt="2026-02-01T22:45:38.709" v="624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88A11B8B-AA8C-6874-CBC8-057C7FD2FC30}" dt="2026-02-01T22:44:48.535" v="620" actId="1076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4:37.144" v="618" actId="1076"/>
          <ac:spMkLst>
            <pc:docMk/>
            <pc:sldMk cId="2368353415" sldId="269"/>
            <ac:spMk id="3" creationId="{5FADB370-8286-9CDD-7AC9-770E95BF415E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03.161" v="621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12.583" v="622" actId="1076"/>
          <ac:spMkLst>
            <pc:docMk/>
            <pc:sldMk cId="2368353415" sldId="269"/>
            <ac:spMk id="6" creationId="{BA11DBB6-97EC-5203-DD1B-7276B963283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4:43.363" v="619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38.709" v="624" actId="1076"/>
          <ac:spMkLst>
            <pc:docMk/>
            <pc:sldMk cId="2368353415" sldId="269"/>
            <ac:spMk id="8" creationId="{DA6C223C-D15E-950D-B3C7-D5679B33581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4:24.081" v="616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18.693" v="623" actId="1076"/>
          <ac:spMkLst>
            <pc:docMk/>
            <pc:sldMk cId="2368353415" sldId="269"/>
            <ac:spMk id="11" creationId="{E34D6A9C-3D92-8081-1D8A-124725F9A792}"/>
          </ac:spMkLst>
        </pc:spChg>
      </pc:sldChg>
      <pc:sldChg chg="modSp">
        <pc:chgData name="Aleia Younis (2219526)" userId="S::2219526@student.uwtsd.ac.uk::a0227b36-733a-4816-954a-acd6c61d0bcf" providerId="AD" clId="Web-{88A11B8B-AA8C-6874-CBC8-057C7FD2FC30}" dt="2026-02-01T23:03:14.392" v="738" actId="1076"/>
        <pc:sldMkLst>
          <pc:docMk/>
          <pc:sldMk cId="543909986" sldId="270"/>
        </pc:sldMkLst>
        <pc:spChg chg="mod">
          <ac:chgData name="Aleia Younis (2219526)" userId="S::2219526@student.uwtsd.ac.uk::a0227b36-733a-4816-954a-acd6c61d0bcf" providerId="AD" clId="Web-{88A11B8B-AA8C-6874-CBC8-057C7FD2FC30}" dt="2026-02-01T23:03:09.673" v="737" actId="1076"/>
          <ac:spMkLst>
            <pc:docMk/>
            <pc:sldMk cId="543909986" sldId="270"/>
            <ac:spMk id="4" creationId="{38999BA1-B8C0-2856-1F16-F1066302891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3:04.110" v="736" actId="1076"/>
          <ac:spMkLst>
            <pc:docMk/>
            <pc:sldMk cId="543909986" sldId="270"/>
            <ac:spMk id="5" creationId="{6B623DD2-F9A1-4B5F-0073-16FFD1C983FB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58.673" v="735" actId="1076"/>
          <ac:spMkLst>
            <pc:docMk/>
            <pc:sldMk cId="543909986" sldId="270"/>
            <ac:spMk id="6" creationId="{49DD2EE2-9262-B3F4-6BB2-CAB2771E21BD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50.485" v="733" actId="1076"/>
          <ac:spMkLst>
            <pc:docMk/>
            <pc:sldMk cId="543909986" sldId="270"/>
            <ac:spMk id="8" creationId="{A3CBA516-3DCF-E6FA-69BD-F060E0DBBB9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54.345" v="734" actId="1076"/>
          <ac:spMkLst>
            <pc:docMk/>
            <pc:sldMk cId="543909986" sldId="270"/>
            <ac:spMk id="12" creationId="{08C748AD-1A4F-2B4D-5199-3428E21EC57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42.547" v="732" actId="1076"/>
          <ac:spMkLst>
            <pc:docMk/>
            <pc:sldMk cId="543909986" sldId="270"/>
            <ac:spMk id="13" creationId="{BAC449DE-22B8-49C7-3915-005660DABBD4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03:14.392" v="738" actId="1076"/>
          <ac:picMkLst>
            <pc:docMk/>
            <pc:sldMk cId="543909986" sldId="270"/>
            <ac:picMk id="3" creationId="{55C4B533-EA36-8669-2678-5D592696C454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15:44.425" v="798" actId="14100"/>
        <pc:sldMkLst>
          <pc:docMk/>
          <pc:sldMk cId="4263183089" sldId="271"/>
        </pc:sldMkLst>
        <pc:spChg chg="mod">
          <ac:chgData name="Aleia Younis (2219526)" userId="S::2219526@student.uwtsd.ac.uk::a0227b36-733a-4816-954a-acd6c61d0bcf" providerId="AD" clId="Web-{88A11B8B-AA8C-6874-CBC8-057C7FD2FC30}" dt="2026-02-01T23:15:17.345" v="796" actId="14100"/>
          <ac:spMkLst>
            <pc:docMk/>
            <pc:sldMk cId="4263183089" sldId="271"/>
            <ac:spMk id="4" creationId="{209D9911-92C0-3C80-917C-EECD921AF667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5:11.204" v="795" actId="14100"/>
          <ac:spMkLst>
            <pc:docMk/>
            <pc:sldMk cId="4263183089" sldId="271"/>
            <ac:spMk id="5" creationId="{7089FB2D-19CC-2E69-83FA-E3861ADA5B8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35.906" v="791" actId="14100"/>
          <ac:spMkLst>
            <pc:docMk/>
            <pc:sldMk cId="4263183089" sldId="271"/>
            <ac:spMk id="6" creationId="{578ECC8E-AF0F-1C40-8A8E-E0D7E0618FDC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30.343" v="790" actId="14100"/>
          <ac:spMkLst>
            <pc:docMk/>
            <pc:sldMk cId="4263183089" sldId="271"/>
            <ac:spMk id="7" creationId="{8628DC4C-6090-12A1-FA89-50311790764E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23.405" v="789" actId="14100"/>
          <ac:spMkLst>
            <pc:docMk/>
            <pc:sldMk cId="4263183089" sldId="271"/>
            <ac:spMk id="8" creationId="{2C4A0E51-F8EB-0D24-346C-007E12AEA5A9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15.483" v="788" actId="14100"/>
          <ac:spMkLst>
            <pc:docMk/>
            <pc:sldMk cId="4263183089" sldId="271"/>
            <ac:spMk id="9" creationId="{0DF48A22-EDCF-5962-8DCD-2D72880CDE0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5:29.440" v="797" actId="1076"/>
          <ac:spMkLst>
            <pc:docMk/>
            <pc:sldMk cId="4263183089" sldId="271"/>
            <ac:spMk id="10" creationId="{D981CA15-8B0E-330F-2B1B-EC4D11AB485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5:02.782" v="794" actId="1076"/>
          <ac:spMkLst>
            <pc:docMk/>
            <pc:sldMk cId="4263183089" sldId="271"/>
            <ac:spMk id="12" creationId="{11050880-C258-C3FB-687A-3C49A6CC39F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4:33.212" v="680" actId="1076"/>
          <ac:spMkLst>
            <pc:docMk/>
            <pc:sldMk cId="4263183089" sldId="271"/>
            <ac:spMk id="13" creationId="{87895405-7922-2A06-1590-8F1F80D1C680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15:44.425" v="798" actId="14100"/>
          <ac:picMkLst>
            <pc:docMk/>
            <pc:sldMk cId="4263183089" sldId="271"/>
            <ac:picMk id="14" creationId="{913A5AEE-8DE2-8957-65EA-3FD140D539D6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30:22.911" v="867" actId="1076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88A11B8B-AA8C-6874-CBC8-057C7FD2FC30}" dt="2026-02-01T23:00:20.496" v="719" actId="1076"/>
          <ac:spMkLst>
            <pc:docMk/>
            <pc:sldMk cId="2009060466" sldId="272"/>
            <ac:spMk id="2" creationId="{044C48A0-CF79-252D-0F35-7B7392472EBD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9:33.001" v="864"/>
          <ac:spMkLst>
            <pc:docMk/>
            <pc:sldMk cId="2009060466" sldId="272"/>
            <ac:spMk id="4" creationId="{2B6F580E-F731-9F78-9237-4D91B03CF2D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8:18.605" v="863" actId="1076"/>
          <ac:spMkLst>
            <pc:docMk/>
            <pc:sldMk cId="2009060466" sldId="272"/>
            <ac:spMk id="5" creationId="{06745D74-19C3-4B09-8E08-BEB2EDD7E4D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1:29.998" v="725" actId="1076"/>
          <ac:spMkLst>
            <pc:docMk/>
            <pc:sldMk cId="2009060466" sldId="272"/>
            <ac:spMk id="11" creationId="{207ECC56-8D75-EBA2-660D-E2FE7F5450DC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2:59:50.901" v="715" actId="1076"/>
          <ac:picMkLst>
            <pc:docMk/>
            <pc:sldMk cId="2009060466" sldId="272"/>
            <ac:picMk id="3" creationId="{9B32440F-EB5B-3709-2F71-3253A80DC0F1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56:56.709" v="932" actId="20577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88A11B8B-AA8C-6874-CBC8-057C7FD2FC30}" dt="2026-02-01T22:57:49.568" v="700" actId="1076"/>
          <ac:spMkLst>
            <pc:docMk/>
            <pc:sldMk cId="3951930676" sldId="273"/>
            <ac:spMk id="2" creationId="{D08C7F3D-0311-294D-6507-C71C3D79911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5:31.644" v="923" actId="14100"/>
          <ac:spMkLst>
            <pc:docMk/>
            <pc:sldMk cId="3951930676" sldId="273"/>
            <ac:spMk id="3" creationId="{54A13CE3-F814-1701-1FEE-A9944E7BB92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7:58.115" v="701" actId="14100"/>
          <ac:spMkLst>
            <pc:docMk/>
            <pc:sldMk cId="3951930676" sldId="273"/>
            <ac:spMk id="6" creationId="{62E808D9-F631-807F-ABD1-B701E482662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5:41.654" v="687" actId="14100"/>
          <ac:spMkLst>
            <pc:docMk/>
            <pc:sldMk cId="3951930676" sldId="273"/>
            <ac:spMk id="7" creationId="{DD9D50B9-CA5C-9841-533E-C9ED2C4B4A5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6:11.817" v="928" actId="1076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6:06.270" v="927" actId="1076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5:59.879" v="926" actId="1076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5:54.270" v="925" actId="1076"/>
          <ac:spMkLst>
            <pc:docMk/>
            <pc:sldMk cId="3951930676" sldId="273"/>
            <ac:spMk id="11" creationId="{29AFEE5B-068E-1486-83EB-DC401A406F55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6:56.709" v="932" actId="20577"/>
          <ac:spMkLst>
            <pc:docMk/>
            <pc:sldMk cId="3951930676" sldId="273"/>
            <ac:spMk id="14" creationId="{FAF792D2-2CF4-7762-C893-EF6EE1482D2D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2:57:13.597" v="697" actId="14100"/>
          <ac:picMkLst>
            <pc:docMk/>
            <pc:sldMk cId="3951930676" sldId="273"/>
            <ac:picMk id="12" creationId="{8FC3E2F2-2555-D1CB-8960-B410F24229D5}"/>
          </ac:picMkLst>
        </pc:picChg>
        <pc:picChg chg="mod">
          <ac:chgData name="Aleia Younis (2219526)" userId="S::2219526@student.uwtsd.ac.uk::a0227b36-733a-4816-954a-acd6c61d0bcf" providerId="AD" clId="Web-{88A11B8B-AA8C-6874-CBC8-057C7FD2FC30}" dt="2026-02-01T22:57:27.285" v="698" actId="1076"/>
          <ac:picMkLst>
            <pc:docMk/>
            <pc:sldMk cId="3951930676" sldId="273"/>
            <ac:picMk id="13" creationId="{3E5D6645-58D4-F1A6-0F87-49165814407D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13:46.340" v="787" actId="20577"/>
        <pc:sldMkLst>
          <pc:docMk/>
          <pc:sldMk cId="262337325" sldId="275"/>
        </pc:sldMkLst>
        <pc:spChg chg="mod">
          <ac:chgData name="Aleia Younis (2219526)" userId="S::2219526@student.uwtsd.ac.uk::a0227b36-733a-4816-954a-acd6c61d0bcf" providerId="AD" clId="Web-{88A11B8B-AA8C-6874-CBC8-057C7FD2FC30}" dt="2026-02-01T23:12:08.053" v="780" actId="1076"/>
          <ac:spMkLst>
            <pc:docMk/>
            <pc:sldMk cId="262337325" sldId="275"/>
            <ac:spMk id="2" creationId="{9489FE77-23B3-A24C-9F6E-C06715063F8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31.824" v="785" actId="1076"/>
          <ac:spMkLst>
            <pc:docMk/>
            <pc:sldMk cId="262337325" sldId="275"/>
            <ac:spMk id="3" creationId="{6BB9C6F1-2677-E387-5EB5-0A1DAEE91B2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1:47.473" v="777" actId="14100"/>
          <ac:spMkLst>
            <pc:docMk/>
            <pc:sldMk cId="262337325" sldId="275"/>
            <ac:spMk id="4" creationId="{A6DE73E4-6DEE-017A-B454-262E485103C2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0:28.263" v="767" actId="20577"/>
          <ac:spMkLst>
            <pc:docMk/>
            <pc:sldMk cId="262337325" sldId="275"/>
            <ac:spMk id="5" creationId="{232BA977-BA98-70D9-FF60-1E7080FC50CF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1:23.878" v="774" actId="20577"/>
          <ac:spMkLst>
            <pc:docMk/>
            <pc:sldMk cId="262337325" sldId="275"/>
            <ac:spMk id="6" creationId="{C1B7187A-A127-B7F1-48A4-3E1E95FE66EC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1:32.316" v="775" actId="1076"/>
          <ac:spMkLst>
            <pc:docMk/>
            <pc:sldMk cId="262337325" sldId="275"/>
            <ac:spMk id="7" creationId="{18AA9CE3-8F96-88BE-450F-9DA2A10B5168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26.389" v="784" actId="1076"/>
          <ac:spMkLst>
            <pc:docMk/>
            <pc:sldMk cId="262337325" sldId="275"/>
            <ac:spMk id="8" creationId="{C6FDAD7D-183C-CF3A-A2A3-1E64B0FA9D4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02.603" v="783" actId="14100"/>
          <ac:spMkLst>
            <pc:docMk/>
            <pc:sldMk cId="262337325" sldId="275"/>
            <ac:spMk id="9" creationId="{C2B95E5F-F486-626D-270A-00BA5D3B4619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46.340" v="787" actId="20577"/>
          <ac:spMkLst>
            <pc:docMk/>
            <pc:sldMk cId="262337325" sldId="275"/>
            <ac:spMk id="11" creationId="{99C330A3-A65B-041D-074E-2E0AAFE17D6D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09:55.541" v="763" actId="14100"/>
          <ac:picMkLst>
            <pc:docMk/>
            <pc:sldMk cId="262337325" sldId="275"/>
            <ac:picMk id="10" creationId="{D67F08CD-02D3-99E7-BD47-E4E70A120BED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1:03:33.623" v="11" actId="20577"/>
        <pc:sldMkLst>
          <pc:docMk/>
          <pc:sldMk cId="3211304524" sldId="279"/>
        </pc:sldMkLst>
        <pc:spChg chg="mod">
          <ac:chgData name="Aleia Younis (2219526)" userId="S::2219526@student.uwtsd.ac.uk::a0227b36-733a-4816-954a-acd6c61d0bcf" providerId="AD" clId="Web-{88A11B8B-AA8C-6874-CBC8-057C7FD2FC30}" dt="2026-02-01T21:03:33.623" v="11" actId="20577"/>
          <ac:spMkLst>
            <pc:docMk/>
            <pc:sldMk cId="3211304524" sldId="279"/>
            <ac:spMk id="2" creationId="{F4E32E8D-D614-337D-015B-9FF52CFEE856}"/>
          </ac:spMkLst>
        </pc:spChg>
      </pc:sldChg>
      <pc:sldChg chg="addSp delSp modSp">
        <pc:chgData name="Aleia Younis (2219526)" userId="S::2219526@student.uwtsd.ac.uk::a0227b36-733a-4816-954a-acd6c61d0bcf" providerId="AD" clId="Web-{88A11B8B-AA8C-6874-CBC8-057C7FD2FC30}" dt="2026-02-01T22:27:49.072" v="484" actId="1076"/>
        <pc:sldMkLst>
          <pc:docMk/>
          <pc:sldMk cId="538235907" sldId="290"/>
        </pc:sldMkLst>
        <pc:spChg chg="add mod">
          <ac:chgData name="Aleia Younis (2219526)" userId="S::2219526@student.uwtsd.ac.uk::a0227b36-733a-4816-954a-acd6c61d0bcf" providerId="AD" clId="Web-{88A11B8B-AA8C-6874-CBC8-057C7FD2FC30}" dt="2026-02-01T22:22:00.182" v="435" actId="1076"/>
          <ac:spMkLst>
            <pc:docMk/>
            <pc:sldMk cId="538235907" sldId="290"/>
            <ac:spMk id="2" creationId="{797164EB-A8A7-3917-1608-F4ABD5B79696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6:55.898" v="476" actId="1076"/>
          <ac:spMkLst>
            <pc:docMk/>
            <pc:sldMk cId="538235907" sldId="290"/>
            <ac:spMk id="3" creationId="{C822559D-E3CF-59C5-FD73-4F5A53401ABE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2:49.919" v="441" actId="1076"/>
          <ac:spMkLst>
            <pc:docMk/>
            <pc:sldMk cId="538235907" sldId="290"/>
            <ac:spMk id="4" creationId="{4B05452E-07A8-74C9-0C04-817D48D43B46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3:28.031" v="447" actId="1076"/>
          <ac:spMkLst>
            <pc:docMk/>
            <pc:sldMk cId="538235907" sldId="290"/>
            <ac:spMk id="5" creationId="{ADA48086-8BF5-01A7-0335-21ADDB7986F7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4:11.595" v="453" actId="1076"/>
          <ac:spMkLst>
            <pc:docMk/>
            <pc:sldMk cId="538235907" sldId="290"/>
            <ac:spMk id="6" creationId="{9ECF0570-5AE1-27D6-E34C-65DB3E546E1A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4:42.940" v="459" actId="1076"/>
          <ac:spMkLst>
            <pc:docMk/>
            <pc:sldMk cId="538235907" sldId="290"/>
            <ac:spMk id="7" creationId="{A15D68F3-4E77-87A2-7AA4-F4529B40B899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7:38.509" v="483" actId="1076"/>
          <ac:spMkLst>
            <pc:docMk/>
            <pc:sldMk cId="538235907" sldId="290"/>
            <ac:spMk id="8" creationId="{36F1F9CB-7AC6-A81B-055E-8077158DC1C9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7:49.072" v="484" actId="1076"/>
          <ac:spMkLst>
            <pc:docMk/>
            <pc:sldMk cId="538235907" sldId="290"/>
            <ac:spMk id="10" creationId="{723A9273-1693-33CD-5741-4539E7729CAF}"/>
          </ac:spMkLst>
        </pc:spChg>
      </pc:sldChg>
      <pc:sldChg chg="addSp modSp">
        <pc:chgData name="Aleia Younis (2219526)" userId="S::2219526@student.uwtsd.ac.uk::a0227b36-733a-4816-954a-acd6c61d0bcf" providerId="AD" clId="Web-{88A11B8B-AA8C-6874-CBC8-057C7FD2FC30}" dt="2026-02-02T00:11:13.814" v="984" actId="1076"/>
        <pc:sldMkLst>
          <pc:docMk/>
          <pc:sldMk cId="1377427313" sldId="296"/>
        </pc:sldMkLst>
        <pc:spChg chg="mod">
          <ac:chgData name="Aleia Younis (2219526)" userId="S::2219526@student.uwtsd.ac.uk::a0227b36-733a-4816-954a-acd6c61d0bcf" providerId="AD" clId="Web-{88A11B8B-AA8C-6874-CBC8-057C7FD2FC30}" dt="2026-02-02T00:07:13.338" v="975" actId="1076"/>
          <ac:spMkLst>
            <pc:docMk/>
            <pc:sldMk cId="1377427313" sldId="296"/>
            <ac:spMk id="6" creationId="{4663FCA0-DB7E-9725-74B8-92934004AF2E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2T00:08:14.277" v="980" actId="20577"/>
          <ac:spMkLst>
            <pc:docMk/>
            <pc:sldMk cId="1377427313" sldId="296"/>
            <ac:spMk id="7" creationId="{9A9D6D85-4AC4-09A3-B489-AD13573C060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2T00:06:51.352" v="972" actId="20577"/>
          <ac:spMkLst>
            <pc:docMk/>
            <pc:sldMk cId="1377427313" sldId="296"/>
            <ac:spMk id="10" creationId="{0C00981D-A983-7D65-E315-9740F9A911A3}"/>
          </ac:spMkLst>
        </pc:spChg>
      </pc:sldChg>
      <pc:sldChg chg="addSp modSp">
        <pc:chgData name="Aleia Younis (2219526)" userId="S::2219526@student.uwtsd.ac.uk::a0227b36-733a-4816-954a-acd6c61d0bcf" providerId="AD" clId="Web-{88A11B8B-AA8C-6874-CBC8-057C7FD2FC30}" dt="2026-02-01T23:20:52.576" v="827" actId="20577"/>
        <pc:sldMkLst>
          <pc:docMk/>
          <pc:sldMk cId="3085310515" sldId="299"/>
        </pc:sldMkLst>
      </pc:sldChg>
      <pc:sldChg chg="modSp">
        <pc:chgData name="Aleia Younis (2219526)" userId="S::2219526@student.uwtsd.ac.uk::a0227b36-733a-4816-954a-acd6c61d0bcf" providerId="AD" clId="Web-{88A11B8B-AA8C-6874-CBC8-057C7FD2FC30}" dt="2026-02-01T23:19:43.106" v="819" actId="14100"/>
        <pc:sldMkLst>
          <pc:docMk/>
          <pc:sldMk cId="129506867" sldId="301"/>
        </pc:sldMkLst>
      </pc:sldChg>
      <pc:sldChg chg="addSp delSp modSp new">
        <pc:chgData name="Aleia Younis (2219526)" userId="S::2219526@student.uwtsd.ac.uk::a0227b36-733a-4816-954a-acd6c61d0bcf" providerId="AD" clId="Web-{88A11B8B-AA8C-6874-CBC8-057C7FD2FC30}" dt="2026-02-01T22:35:55.411" v="567" actId="20577"/>
        <pc:sldMkLst>
          <pc:docMk/>
          <pc:sldMk cId="4290402277" sldId="304"/>
        </pc:sldMkLst>
        <pc:spChg chg="add">
          <ac:chgData name="Aleia Younis (2219526)" userId="S::2219526@student.uwtsd.ac.uk::a0227b36-733a-4816-954a-acd6c61d0bcf" providerId="AD" clId="Web-{88A11B8B-AA8C-6874-CBC8-057C7FD2FC30}" dt="2026-02-01T22:28:30.682" v="486"/>
          <ac:spMkLst>
            <pc:docMk/>
            <pc:sldMk cId="4290402277" sldId="304"/>
            <ac:spMk id="5" creationId="{01C87484-15DE-3880-BC53-14035556CABC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9:09.793" v="492" actId="1076"/>
          <ac:spMkLst>
            <pc:docMk/>
            <pc:sldMk cId="4290402277" sldId="304"/>
            <ac:spMk id="6" creationId="{1EADCD3E-AEF2-7A2B-599B-145AC58A4474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0:34.248" v="506" actId="1076"/>
          <ac:spMkLst>
            <pc:docMk/>
            <pc:sldMk cId="4290402277" sldId="304"/>
            <ac:spMk id="7" creationId="{85904608-20F9-FDE5-FB54-85C6AA82F603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0:39.529" v="507" actId="1076"/>
          <ac:spMkLst>
            <pc:docMk/>
            <pc:sldMk cId="4290402277" sldId="304"/>
            <ac:spMk id="8" creationId="{513275F3-B6C6-C52D-C0ED-C6ACB20724C3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3:12.326" v="533" actId="1076"/>
          <ac:spMkLst>
            <pc:docMk/>
            <pc:sldMk cId="4290402277" sldId="304"/>
            <ac:spMk id="9" creationId="{CE2563E4-04BF-B186-59BE-AF0830E3D97D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1:52.281" v="520" actId="1076"/>
          <ac:spMkLst>
            <pc:docMk/>
            <pc:sldMk cId="4290402277" sldId="304"/>
            <ac:spMk id="10" creationId="{3F5B820F-633C-97EE-4BD4-121D0058A3C3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2:23.706" v="526" actId="1076"/>
          <ac:spMkLst>
            <pc:docMk/>
            <pc:sldMk cId="4290402277" sldId="304"/>
            <ac:spMk id="11" creationId="{9E4EAFA1-13B5-CEA6-64EA-81706EF6B56B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3:01.152" v="532" actId="1076"/>
          <ac:spMkLst>
            <pc:docMk/>
            <pc:sldMk cId="4290402277" sldId="304"/>
            <ac:spMk id="12" creationId="{5C248921-0EAD-F021-8CFC-41106EED14C2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5:55.411" v="567" actId="20577"/>
          <ac:spMkLst>
            <pc:docMk/>
            <pc:sldMk cId="4290402277" sldId="304"/>
            <ac:spMk id="14" creationId="{F78AE9D5-220F-0872-773C-8038C579B340}"/>
          </ac:spMkLst>
        </pc:spChg>
      </pc:sldChg>
      <pc:sldChg chg="addSp delSp modSp new">
        <pc:chgData name="Aleia Younis (2219526)" userId="S::2219526@student.uwtsd.ac.uk::a0227b36-733a-4816-954a-acd6c61d0bcf" providerId="AD" clId="Web-{88A11B8B-AA8C-6874-CBC8-057C7FD2FC30}" dt="2026-02-01T22:36:47.401" v="583" actId="1076"/>
        <pc:sldMkLst>
          <pc:docMk/>
          <pc:sldMk cId="1688443987" sldId="305"/>
        </pc:sldMkLst>
        <pc:spChg chg="add mod">
          <ac:chgData name="Aleia Younis (2219526)" userId="S::2219526@student.uwtsd.ac.uk::a0227b36-733a-4816-954a-acd6c61d0bcf" providerId="AD" clId="Web-{88A11B8B-AA8C-6874-CBC8-057C7FD2FC30}" dt="2026-02-01T22:36:42.181" v="582" actId="1076"/>
          <ac:spMkLst>
            <pc:docMk/>
            <pc:sldMk cId="1688443987" sldId="305"/>
            <ac:spMk id="5" creationId="{3D58B162-F48E-A25B-8CEF-5EC43F1E69BB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6:47.401" v="583" actId="1076"/>
          <ac:spMkLst>
            <pc:docMk/>
            <pc:sldMk cId="1688443987" sldId="305"/>
            <ac:spMk id="6" creationId="{62EBCF89-C977-8B82-E62F-EC63EFA6CCD5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6:35.290" v="581" actId="1076"/>
          <ac:spMkLst>
            <pc:docMk/>
            <pc:sldMk cId="1688443987" sldId="305"/>
            <ac:spMk id="7" creationId="{C38FBF7D-5DA9-64C5-52BF-997C83713EA3}"/>
          </ac:spMkLst>
        </pc:spChg>
      </pc:sldChg>
      <pc:sldChg chg="addSp delSp modSp new mod setBg">
        <pc:chgData name="Aleia Younis (2219526)" userId="S::2219526@student.uwtsd.ac.uk::a0227b36-733a-4816-954a-acd6c61d0bcf" providerId="AD" clId="Web-{88A11B8B-AA8C-6874-CBC8-057C7FD2FC30}" dt="2026-02-01T23:35:02.751" v="881" actId="20577"/>
        <pc:sldMkLst>
          <pc:docMk/>
          <pc:sldMk cId="2625661005" sldId="306"/>
        </pc:sldMkLst>
        <pc:spChg chg="add mod">
          <ac:chgData name="Aleia Younis (2219526)" userId="S::2219526@student.uwtsd.ac.uk::a0227b36-733a-4816-954a-acd6c61d0bcf" providerId="AD" clId="Web-{88A11B8B-AA8C-6874-CBC8-057C7FD2FC30}" dt="2026-02-01T23:34:30.313" v="873" actId="1076"/>
          <ac:spMkLst>
            <pc:docMk/>
            <pc:sldMk cId="2625661005" sldId="306"/>
            <ac:spMk id="5" creationId="{4F4AC334-A1ED-5C5F-1184-2289DBB3151E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3:35:02.751" v="881" actId="20577"/>
          <ac:spMkLst>
            <pc:docMk/>
            <pc:sldMk cId="2625661005" sldId="306"/>
            <ac:spMk id="6" creationId="{3DE658A7-DD75-3291-8540-FA5D9696FD4C}"/>
          </ac:spMkLst>
        </pc:spChg>
      </pc:sldChg>
    </pc:docChg>
  </pc:docChgLst>
  <pc:docChgLst>
    <pc:chgData name="Ayesha Masood (2220784)" userId="S::2220784@student.uwtsd.ac.uk::390f29a2-f117-43c0-b911-6b133e147fe6" providerId="AD" clId="Web-{CED6521A-378E-3517-F6A9-8BD7E6544A1B}"/>
    <pc:docChg chg="modSld">
      <pc:chgData name="Ayesha Masood (2220784)" userId="S::2220784@student.uwtsd.ac.uk::390f29a2-f117-43c0-b911-6b133e147fe6" providerId="AD" clId="Web-{CED6521A-378E-3517-F6A9-8BD7E6544A1B}" dt="2026-02-06T15:29:46.734" v="21" actId="20577"/>
      <pc:docMkLst>
        <pc:docMk/>
      </pc:docMkLst>
      <pc:sldChg chg="modSp">
        <pc:chgData name="Ayesha Masood (2220784)" userId="S::2220784@student.uwtsd.ac.uk::390f29a2-f117-43c0-b911-6b133e147fe6" providerId="AD" clId="Web-{CED6521A-378E-3517-F6A9-8BD7E6544A1B}" dt="2026-02-06T15:27:51.951" v="1" actId="20577"/>
        <pc:sldMkLst>
          <pc:docMk/>
          <pc:sldMk cId="3211304524" sldId="279"/>
        </pc:sldMkLst>
        <pc:spChg chg="mod">
          <ac:chgData name="Ayesha Masood (2220784)" userId="S::2220784@student.uwtsd.ac.uk::390f29a2-f117-43c0-b911-6b133e147fe6" providerId="AD" clId="Web-{CED6521A-378E-3517-F6A9-8BD7E6544A1B}" dt="2026-02-06T15:27:51.951" v="1" actId="20577"/>
          <ac:spMkLst>
            <pc:docMk/>
            <pc:sldMk cId="3211304524" sldId="279"/>
            <ac:spMk id="20" creationId="{B9B20AAD-6F89-3BC3-1CD0-52A20CD769F9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8:17.264" v="7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CED6521A-378E-3517-F6A9-8BD7E6544A1B}" dt="2026-02-06T15:28:17.264" v="7" actId="20577"/>
          <ac:spMkLst>
            <pc:docMk/>
            <pc:sldMk cId="495291902" sldId="280"/>
            <ac:spMk id="3" creationId="{E2F283E6-FF6D-E585-4BA0-4359743E5B46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8:32.920" v="10" actId="20577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CED6521A-378E-3517-F6A9-8BD7E6544A1B}" dt="2026-02-06T15:28:32.920" v="10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8:55.405" v="13" actId="20577"/>
        <pc:sldMkLst>
          <pc:docMk/>
          <pc:sldMk cId="4206003168" sldId="284"/>
        </pc:sldMkLst>
        <pc:spChg chg="mod">
          <ac:chgData name="Ayesha Masood (2220784)" userId="S::2220784@student.uwtsd.ac.uk::390f29a2-f117-43c0-b911-6b133e147fe6" providerId="AD" clId="Web-{CED6521A-378E-3517-F6A9-8BD7E6544A1B}" dt="2026-02-06T15:28:55.405" v="13" actId="20577"/>
          <ac:spMkLst>
            <pc:docMk/>
            <pc:sldMk cId="4206003168" sldId="284"/>
            <ac:spMk id="3" creationId="{80AEBC09-F61C-2B88-5EF0-56BA184A3DFC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9:07.890" v="15" actId="20577"/>
        <pc:sldMkLst>
          <pc:docMk/>
          <pc:sldMk cId="2125837609" sldId="285"/>
        </pc:sldMkLst>
        <pc:spChg chg="mod">
          <ac:chgData name="Ayesha Masood (2220784)" userId="S::2220784@student.uwtsd.ac.uk::390f29a2-f117-43c0-b911-6b133e147fe6" providerId="AD" clId="Web-{CED6521A-378E-3517-F6A9-8BD7E6544A1B}" dt="2026-02-06T15:29:07.890" v="15" actId="20577"/>
          <ac:spMkLst>
            <pc:docMk/>
            <pc:sldMk cId="2125837609" sldId="285"/>
            <ac:spMk id="3" creationId="{82094342-52E6-21E6-C79E-DF0648A0339A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9:28.734" v="18" actId="20577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CED6521A-378E-3517-F6A9-8BD7E6544A1B}" dt="2026-02-06T15:29:28.734" v="18" actId="20577"/>
          <ac:spMkLst>
            <pc:docMk/>
            <pc:sldMk cId="955432379" sldId="286"/>
            <ac:spMk id="3" creationId="{7BDE9544-2794-EC16-7991-8656A8D4AE80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9:46.734" v="21" actId="20577"/>
        <pc:sldMkLst>
          <pc:docMk/>
          <pc:sldMk cId="3023331739" sldId="288"/>
        </pc:sldMkLst>
        <pc:spChg chg="mod">
          <ac:chgData name="Ayesha Masood (2220784)" userId="S::2220784@student.uwtsd.ac.uk::390f29a2-f117-43c0-b911-6b133e147fe6" providerId="AD" clId="Web-{CED6521A-378E-3517-F6A9-8BD7E6544A1B}" dt="2026-02-06T15:29:46.734" v="21" actId="20577"/>
          <ac:spMkLst>
            <pc:docMk/>
            <pc:sldMk cId="3023331739" sldId="288"/>
            <ac:spMk id="3" creationId="{56F5EA74-AA39-5701-14D2-26B1FF35AED6}"/>
          </ac:spMkLst>
        </pc:spChg>
      </pc:sldChg>
    </pc:docChg>
  </pc:docChgLst>
  <pc:docChgLst>
    <pc:chgData name="Nazish Shazady (2224320)" userId="S::2224320@student.uwtsd.ac.uk::e2ce2f7f-1b29-4b5e-a3b8-5e0048064849" providerId="AD" clId="Web-{60F39D5D-EC6B-1D26-C8EB-E04BD4FD7ACA}"/>
    <pc:docChg chg="modSld">
      <pc:chgData name="Nazish Shazady (2224320)" userId="S::2224320@student.uwtsd.ac.uk::e2ce2f7f-1b29-4b5e-a3b8-5e0048064849" providerId="AD" clId="Web-{60F39D5D-EC6B-1D26-C8EB-E04BD4FD7ACA}" dt="2026-02-02T12:28:28.991" v="565" actId="20577"/>
      <pc:docMkLst>
        <pc:docMk/>
      </pc:docMkLst>
      <pc:sldChg chg="addSp delSp modSp mod modClrScheme chgLayout">
        <pc:chgData name="Nazish Shazady (2224320)" userId="S::2224320@student.uwtsd.ac.uk::e2ce2f7f-1b29-4b5e-a3b8-5e0048064849" providerId="AD" clId="Web-{60F39D5D-EC6B-1D26-C8EB-E04BD4FD7ACA}" dt="2026-02-02T11:59:42.818" v="4"/>
        <pc:sldMkLst>
          <pc:docMk/>
          <pc:sldMk cId="4282498755" sldId="257"/>
        </pc:sldMkLst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3" creationId="{48E4D9FF-97D7-BD38-96BE-9127BA6A96FD}"/>
          </ac:spMkLst>
        </pc:spChg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12" creationId="{ED873D83-C9AC-95E4-0027-32F912E4B71B}"/>
          </ac:spMkLst>
        </pc:spChg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16" creationId="{3D6E92AC-1AFA-718B-6848-49DD04148386}"/>
          </ac:spMkLst>
        </pc:spChg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21" creationId="{D3974076-2C16-B96B-E393-E24CEB6C8206}"/>
          </ac:spMkLst>
        </pc:spChg>
      </pc:sldChg>
      <pc:sldChg chg="addSp delSp modSp">
        <pc:chgData name="Nazish Shazady (2224320)" userId="S::2224320@student.uwtsd.ac.uk::e2ce2f7f-1b29-4b5e-a3b8-5e0048064849" providerId="AD" clId="Web-{60F39D5D-EC6B-1D26-C8EB-E04BD4FD7ACA}" dt="2026-02-02T12:28:28.991" v="565" actId="20577"/>
        <pc:sldMkLst>
          <pc:docMk/>
          <pc:sldMk cId="3659454236" sldId="259"/>
        </pc:sldMkLst>
        <pc:spChg chg="mod">
          <ac:chgData name="Nazish Shazady (2224320)" userId="S::2224320@student.uwtsd.ac.uk::e2ce2f7f-1b29-4b5e-a3b8-5e0048064849" providerId="AD" clId="Web-{60F39D5D-EC6B-1D26-C8EB-E04BD4FD7ACA}" dt="2026-02-02T12:28:28.991" v="565" actId="20577"/>
          <ac:spMkLst>
            <pc:docMk/>
            <pc:sldMk cId="3659454236" sldId="259"/>
            <ac:spMk id="2" creationId="{0897D6BA-F4F9-D870-51E8-397313D12098}"/>
          </ac:spMkLst>
        </pc:spChg>
        <pc:spChg chg="mod">
          <ac:chgData name="Nazish Shazady (2224320)" userId="S::2224320@student.uwtsd.ac.uk::e2ce2f7f-1b29-4b5e-a3b8-5e0048064849" providerId="AD" clId="Web-{60F39D5D-EC6B-1D26-C8EB-E04BD4FD7ACA}" dt="2026-02-02T12:23:11.896" v="451" actId="20577"/>
          <ac:spMkLst>
            <pc:docMk/>
            <pc:sldMk cId="3659454236" sldId="259"/>
            <ac:spMk id="3" creationId="{DFFC2F2C-5803-34F1-5ECB-BAC06BB75A60}"/>
          </ac:spMkLst>
        </pc:spChg>
        <pc:picChg chg="add mod">
          <ac:chgData name="Nazish Shazady (2224320)" userId="S::2224320@student.uwtsd.ac.uk::e2ce2f7f-1b29-4b5e-a3b8-5e0048064849" providerId="AD" clId="Web-{60F39D5D-EC6B-1D26-C8EB-E04BD4FD7ACA}" dt="2026-02-02T12:28:17.679" v="564" actId="1076"/>
          <ac:picMkLst>
            <pc:docMk/>
            <pc:sldMk cId="3659454236" sldId="259"/>
            <ac:picMk id="4" creationId="{E427FDBB-B13A-AE11-1CDE-7A6FFEA3EE64}"/>
          </ac:picMkLst>
        </pc:picChg>
      </pc:sldChg>
      <pc:sldChg chg="modSp">
        <pc:chgData name="Nazish Shazady (2224320)" userId="S::2224320@student.uwtsd.ac.uk::e2ce2f7f-1b29-4b5e-a3b8-5e0048064849" providerId="AD" clId="Web-{60F39D5D-EC6B-1D26-C8EB-E04BD4FD7ACA}" dt="2026-02-02T12:24:40.037" v="460" actId="14100"/>
        <pc:sldMkLst>
          <pc:docMk/>
          <pc:sldMk cId="1872075764" sldId="260"/>
        </pc:sldMkLst>
        <pc:spChg chg="mod">
          <ac:chgData name="Nazish Shazady (2224320)" userId="S::2224320@student.uwtsd.ac.uk::e2ce2f7f-1b29-4b5e-a3b8-5e0048064849" providerId="AD" clId="Web-{60F39D5D-EC6B-1D26-C8EB-E04BD4FD7ACA}" dt="2026-02-02T12:24:33.318" v="459" actId="1076"/>
          <ac:spMkLst>
            <pc:docMk/>
            <pc:sldMk cId="1872075764" sldId="260"/>
            <ac:spMk id="3" creationId="{6898D2FC-CF9A-78BF-4FB3-C598FD97EDBA}"/>
          </ac:spMkLst>
        </pc:spChg>
      </pc:sldChg>
      <pc:sldChg chg="delSp modSp">
        <pc:chgData name="Nazish Shazady (2224320)" userId="S::2224320@student.uwtsd.ac.uk::e2ce2f7f-1b29-4b5e-a3b8-5e0048064849" providerId="AD" clId="Web-{60F39D5D-EC6B-1D26-C8EB-E04BD4FD7ACA}" dt="2026-02-02T12:18:21.312" v="377" actId="20577"/>
        <pc:sldMkLst>
          <pc:docMk/>
          <pc:sldMk cId="532623661" sldId="298"/>
        </pc:sldMkLst>
        <pc:spChg chg="mod">
          <ac:chgData name="Nazish Shazady (2224320)" userId="S::2224320@student.uwtsd.ac.uk::e2ce2f7f-1b29-4b5e-a3b8-5e0048064849" providerId="AD" clId="Web-{60F39D5D-EC6B-1D26-C8EB-E04BD4FD7ACA}" dt="2026-02-02T12:18:21.312" v="377" actId="20577"/>
          <ac:spMkLst>
            <pc:docMk/>
            <pc:sldMk cId="532623661" sldId="298"/>
            <ac:spMk id="6" creationId="{30C8CE79-0D84-7CE4-A27C-F3E8CB2CC405}"/>
          </ac:spMkLst>
        </pc:spChg>
        <pc:spChg chg="mod">
          <ac:chgData name="Nazish Shazady (2224320)" userId="S::2224320@student.uwtsd.ac.uk::e2ce2f7f-1b29-4b5e-a3b8-5e0048064849" providerId="AD" clId="Web-{60F39D5D-EC6B-1D26-C8EB-E04BD4FD7ACA}" dt="2026-02-02T12:18:10.468" v="374" actId="1076"/>
          <ac:spMkLst>
            <pc:docMk/>
            <pc:sldMk cId="532623661" sldId="298"/>
            <ac:spMk id="7" creationId="{C1545C79-6A04-6DAE-43B0-F035A22AA62E}"/>
          </ac:spMkLst>
        </pc:spChg>
      </pc:sldChg>
      <pc:sldChg chg="modSp">
        <pc:chgData name="Nazish Shazady (2224320)" userId="S::2224320@student.uwtsd.ac.uk::e2ce2f7f-1b29-4b5e-a3b8-5e0048064849" providerId="AD" clId="Web-{60F39D5D-EC6B-1D26-C8EB-E04BD4FD7ACA}" dt="2026-02-02T12:14:36.084" v="372" actId="20577"/>
        <pc:sldMkLst>
          <pc:docMk/>
          <pc:sldMk cId="835179099" sldId="300"/>
        </pc:sldMkLst>
        <pc:spChg chg="mod">
          <ac:chgData name="Nazish Shazady (2224320)" userId="S::2224320@student.uwtsd.ac.uk::e2ce2f7f-1b29-4b5e-a3b8-5e0048064849" providerId="AD" clId="Web-{60F39D5D-EC6B-1D26-C8EB-E04BD4FD7ACA}" dt="2026-02-02T12:14:36.084" v="372" actId="20577"/>
          <ac:spMkLst>
            <pc:docMk/>
            <pc:sldMk cId="835179099" sldId="300"/>
            <ac:spMk id="6" creationId="{B20C15D3-2EE5-ADF2-FBA4-146A9EB52076}"/>
          </ac:spMkLst>
        </pc:spChg>
        <pc:picChg chg="mod">
          <ac:chgData name="Nazish Shazady (2224320)" userId="S::2224320@student.uwtsd.ac.uk::e2ce2f7f-1b29-4b5e-a3b8-5e0048064849" providerId="AD" clId="Web-{60F39D5D-EC6B-1D26-C8EB-E04BD4FD7ACA}" dt="2026-02-02T12:12:27.975" v="232" actId="14100"/>
          <ac:picMkLst>
            <pc:docMk/>
            <pc:sldMk cId="835179099" sldId="300"/>
            <ac:picMk id="8" creationId="{57AA1380-5150-471E-2121-FCE0A36C6D4C}"/>
          </ac:picMkLst>
        </pc:picChg>
      </pc:sldChg>
    </pc:docChg>
  </pc:docChgLst>
  <pc:docChgLst>
    <pc:chgData name="Ayesha Masood (2220784)" userId="S::2220784@student.uwtsd.ac.uk::390f29a2-f117-43c0-b911-6b133e147fe6" providerId="AD" clId="Web-{D1C1732A-D018-7FB8-9E7D-10595BB15692}"/>
    <pc:docChg chg="modSld">
      <pc:chgData name="Ayesha Masood (2220784)" userId="S::2220784@student.uwtsd.ac.uk::390f29a2-f117-43c0-b911-6b133e147fe6" providerId="AD" clId="Web-{D1C1732A-D018-7FB8-9E7D-10595BB15692}" dt="2026-02-04T19:21:35.661" v="1" actId="20577"/>
      <pc:docMkLst>
        <pc:docMk/>
      </pc:docMkLst>
      <pc:sldChg chg="modSp">
        <pc:chgData name="Ayesha Masood (2220784)" userId="S::2220784@student.uwtsd.ac.uk::390f29a2-f117-43c0-b911-6b133e147fe6" providerId="AD" clId="Web-{D1C1732A-D018-7FB8-9E7D-10595BB15692}" dt="2026-02-04T19:21:35.661" v="1" actId="20577"/>
        <pc:sldMkLst>
          <pc:docMk/>
          <pc:sldMk cId="2630316368" sldId="291"/>
        </pc:sldMkLst>
        <pc:spChg chg="mod">
          <ac:chgData name="Ayesha Masood (2220784)" userId="S::2220784@student.uwtsd.ac.uk::390f29a2-f117-43c0-b911-6b133e147fe6" providerId="AD" clId="Web-{D1C1732A-D018-7FB8-9E7D-10595BB15692}" dt="2026-02-04T19:21:35.661" v="1" actId="20577"/>
          <ac:spMkLst>
            <pc:docMk/>
            <pc:sldMk cId="2630316368" sldId="291"/>
            <ac:spMk id="3" creationId="{8CD17BD2-B6D1-8F7B-F8A7-0C378B259AD7}"/>
          </ac:spMkLst>
        </pc:spChg>
      </pc:sldChg>
    </pc:docChg>
  </pc:docChgLst>
  <pc:docChgLst>
    <pc:chgData name="Aleia Younis (2219526)" userId="S::2219526@student.uwtsd.ac.uk::a0227b36-733a-4816-954a-acd6c61d0bcf" providerId="AD" clId="Web-{B26031AD-C7A8-6D30-3EC7-62C824460419}"/>
    <pc:docChg chg="modSld">
      <pc:chgData name="Aleia Younis (2219526)" userId="S::2219526@student.uwtsd.ac.uk::a0227b36-733a-4816-954a-acd6c61d0bcf" providerId="AD" clId="Web-{B26031AD-C7A8-6D30-3EC7-62C824460419}" dt="2026-02-04T22:00:20.924" v="94" actId="1076"/>
      <pc:docMkLst>
        <pc:docMk/>
      </pc:docMkLst>
      <pc:sldChg chg="addSp delSp modSp">
        <pc:chgData name="Aleia Younis (2219526)" userId="S::2219526@student.uwtsd.ac.uk::a0227b36-733a-4816-954a-acd6c61d0bcf" providerId="AD" clId="Web-{B26031AD-C7A8-6D30-3EC7-62C824460419}" dt="2026-02-04T22:00:20.924" v="94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B26031AD-C7A8-6D30-3EC7-62C824460419}" dt="2026-02-04T19:23:06.829" v="2" actId="14100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21:53:26.804" v="79" actId="1076"/>
          <ac:spMkLst>
            <pc:docMk/>
            <pc:sldMk cId="4230819548" sldId="268"/>
            <ac:spMk id="13" creationId="{7E59493B-46B7-E782-5432-14E828B3DFF4}"/>
          </ac:spMkLst>
        </pc:spChg>
        <pc:spChg chg="add mod">
          <ac:chgData name="Aleia Younis (2219526)" userId="S::2219526@student.uwtsd.ac.uk::a0227b36-733a-4816-954a-acd6c61d0bcf" providerId="AD" clId="Web-{B26031AD-C7A8-6D30-3EC7-62C824460419}" dt="2026-02-04T22:00:12.377" v="92" actId="1076"/>
          <ac:spMkLst>
            <pc:docMk/>
            <pc:sldMk cId="4230819548" sldId="268"/>
            <ac:spMk id="16" creationId="{E487F3BB-36B7-B72B-E59F-ECC3CBCBF382}"/>
          </ac:spMkLst>
        </pc:spChg>
        <pc:picChg chg="mod">
          <ac:chgData name="Aleia Younis (2219526)" userId="S::2219526@student.uwtsd.ac.uk::a0227b36-733a-4816-954a-acd6c61d0bcf" providerId="AD" clId="Web-{B26031AD-C7A8-6D30-3EC7-62C824460419}" dt="2026-02-04T22:00:20.924" v="94" actId="1076"/>
          <ac:picMkLst>
            <pc:docMk/>
            <pc:sldMk cId="4230819548" sldId="268"/>
            <ac:picMk id="12" creationId="{EB188D8B-A668-252D-02DA-18842FA48194}"/>
          </ac:picMkLst>
        </pc:picChg>
        <pc:picChg chg="mod">
          <ac:chgData name="Aleia Younis (2219526)" userId="S::2219526@student.uwtsd.ac.uk::a0227b36-733a-4816-954a-acd6c61d0bcf" providerId="AD" clId="Web-{B26031AD-C7A8-6D30-3EC7-62C824460419}" dt="2026-02-04T21:53:08.068" v="77" actId="1076"/>
          <ac:picMkLst>
            <pc:docMk/>
            <pc:sldMk cId="4230819548" sldId="268"/>
            <ac:picMk id="14" creationId="{D58CB688-DF5C-7D34-6284-78F1284698C2}"/>
          </ac:picMkLst>
        </pc:picChg>
      </pc:sldChg>
      <pc:sldChg chg="delSp modSp">
        <pc:chgData name="Aleia Younis (2219526)" userId="S::2219526@student.uwtsd.ac.uk::a0227b36-733a-4816-954a-acd6c61d0bcf" providerId="AD" clId="Web-{B26031AD-C7A8-6D30-3EC7-62C824460419}" dt="2026-02-04T19:26:28.679" v="18" actId="14100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B26031AD-C7A8-6D30-3EC7-62C824460419}" dt="2026-02-04T19:26:28.679" v="18" actId="14100"/>
          <ac:spMkLst>
            <pc:docMk/>
            <pc:sldMk cId="2009060466" sldId="272"/>
            <ac:spMk id="4" creationId="{2B6F580E-F731-9F78-9237-4D91B03CF2D1}"/>
          </ac:spMkLst>
        </pc:spChg>
      </pc:sldChg>
      <pc:sldChg chg="modSp">
        <pc:chgData name="Aleia Younis (2219526)" userId="S::2219526@student.uwtsd.ac.uk::a0227b36-733a-4816-954a-acd6c61d0bcf" providerId="AD" clId="Web-{B26031AD-C7A8-6D30-3EC7-62C824460419}" dt="2026-02-04T19:30:58.758" v="48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B26031AD-C7A8-6D30-3EC7-62C824460419}" dt="2026-02-04T19:30:58.758" v="48" actId="1076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0:32.492" v="44" actId="1076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0:38.508" v="45" actId="1076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0:50.789" v="47" actId="1076"/>
          <ac:spMkLst>
            <pc:docMk/>
            <pc:sldMk cId="3951930676" sldId="273"/>
            <ac:spMk id="11" creationId="{29AFEE5B-068E-1486-83EB-DC401A406F55}"/>
          </ac:spMkLst>
        </pc:spChg>
      </pc:sldChg>
      <pc:sldChg chg="addSp modSp">
        <pc:chgData name="Aleia Younis (2219526)" userId="S::2219526@student.uwtsd.ac.uk::a0227b36-733a-4816-954a-acd6c61d0bcf" providerId="AD" clId="Web-{B26031AD-C7A8-6D30-3EC7-62C824460419}" dt="2026-02-04T19:38:50.133" v="74" actId="20577"/>
        <pc:sldMkLst>
          <pc:docMk/>
          <pc:sldMk cId="262337325" sldId="275"/>
        </pc:sldMkLst>
        <pc:spChg chg="mod">
          <ac:chgData name="Aleia Younis (2219526)" userId="S::2219526@student.uwtsd.ac.uk::a0227b36-733a-4816-954a-acd6c61d0bcf" providerId="AD" clId="Web-{B26031AD-C7A8-6D30-3EC7-62C824460419}" dt="2026-02-04T19:37:14.335" v="61" actId="1076"/>
          <ac:spMkLst>
            <pc:docMk/>
            <pc:sldMk cId="262337325" sldId="275"/>
            <ac:spMk id="2" creationId="{9489FE77-23B3-A24C-9F6E-C06715063F86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7:21.492" v="62" actId="1076"/>
          <ac:spMkLst>
            <pc:docMk/>
            <pc:sldMk cId="262337325" sldId="275"/>
            <ac:spMk id="9" creationId="{C2B95E5F-F486-626D-270A-00BA5D3B4619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7:47.945" v="65" actId="1076"/>
          <ac:spMkLst>
            <pc:docMk/>
            <pc:sldMk cId="262337325" sldId="275"/>
            <ac:spMk id="11" creationId="{99C330A3-A65B-041D-074E-2E0AAFE17D6D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7:56.101" v="66" actId="1076"/>
          <ac:spMkLst>
            <pc:docMk/>
            <pc:sldMk cId="262337325" sldId="275"/>
            <ac:spMk id="12" creationId="{E764A13D-C6C8-3339-5E73-4129953A0198}"/>
          </ac:spMkLst>
        </pc:spChg>
        <pc:spChg chg="add mod">
          <ac:chgData name="Aleia Younis (2219526)" userId="S::2219526@student.uwtsd.ac.uk::a0227b36-733a-4816-954a-acd6c61d0bcf" providerId="AD" clId="Web-{B26031AD-C7A8-6D30-3EC7-62C824460419}" dt="2026-02-04T19:38:50.133" v="74" actId="20577"/>
          <ac:spMkLst>
            <pc:docMk/>
            <pc:sldMk cId="262337325" sldId="275"/>
            <ac:spMk id="13" creationId="{7B6CA6B2-82B6-5777-A81B-44E762FA48C4}"/>
          </ac:spMkLst>
        </pc:spChg>
        <pc:picChg chg="mod">
          <ac:chgData name="Aleia Younis (2219526)" userId="S::2219526@student.uwtsd.ac.uk::a0227b36-733a-4816-954a-acd6c61d0bcf" providerId="AD" clId="Web-{B26031AD-C7A8-6D30-3EC7-62C824460419}" dt="2026-02-04T19:37:28.585" v="63" actId="1076"/>
          <ac:picMkLst>
            <pc:docMk/>
            <pc:sldMk cId="262337325" sldId="275"/>
            <ac:picMk id="10" creationId="{D67F08CD-02D3-99E7-BD47-E4E70A120BED}"/>
          </ac:picMkLst>
        </pc:picChg>
      </pc:sldChg>
      <pc:sldChg chg="addSp modSp">
        <pc:chgData name="Aleia Younis (2219526)" userId="S::2219526@student.uwtsd.ac.uk::a0227b36-733a-4816-954a-acd6c61d0bcf" providerId="AD" clId="Web-{B26031AD-C7A8-6D30-3EC7-62C824460419}" dt="2026-02-04T19:29:35.741" v="40" actId="20577"/>
        <pc:sldMkLst>
          <pc:docMk/>
          <pc:sldMk cId="129506867" sldId="301"/>
        </pc:sldMkLst>
        <pc:spChg chg="add mod">
          <ac:chgData name="Aleia Younis (2219526)" userId="S::2219526@student.uwtsd.ac.uk::a0227b36-733a-4816-954a-acd6c61d0bcf" providerId="AD" clId="Web-{B26031AD-C7A8-6D30-3EC7-62C824460419}" dt="2026-02-04T19:29:35.741" v="40" actId="20577"/>
          <ac:spMkLst>
            <pc:docMk/>
            <pc:sldMk cId="129506867" sldId="301"/>
            <ac:spMk id="5" creationId="{12732CDD-56DA-9397-1ED1-D54B21C35F99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7:15.741" v="20" actId="1076"/>
          <ac:spMkLst>
            <pc:docMk/>
            <pc:sldMk cId="129506867" sldId="301"/>
            <ac:spMk id="15" creationId="{5C15ABA1-7F6C-6E14-0345-0E2C47AED4E7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02.054" v="27" actId="1076"/>
          <ac:spMkLst>
            <pc:docMk/>
            <pc:sldMk cId="129506867" sldId="301"/>
            <ac:spMk id="16" creationId="{D186C61F-31D3-0D39-3E1A-0F3500E03963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07.398" v="28" actId="1076"/>
          <ac:spMkLst>
            <pc:docMk/>
            <pc:sldMk cId="129506867" sldId="301"/>
            <ac:spMk id="17" creationId="{5FC23DA0-AA73-B40C-6CB3-95F0B679EE00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13.632" v="29" actId="1076"/>
          <ac:spMkLst>
            <pc:docMk/>
            <pc:sldMk cId="129506867" sldId="301"/>
            <ac:spMk id="18" creationId="{1C6470FB-8343-661E-B535-2DBA41372AF9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19.319" v="30" actId="1076"/>
          <ac:spMkLst>
            <pc:docMk/>
            <pc:sldMk cId="129506867" sldId="301"/>
            <ac:spMk id="19" creationId="{A477EFCB-82A9-E875-645D-BE0A989C95EC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25.210" v="31" actId="1076"/>
          <ac:spMkLst>
            <pc:docMk/>
            <pc:sldMk cId="129506867" sldId="301"/>
            <ac:spMk id="20" creationId="{8EE40BB9-F65F-BB09-760D-EFB9B5BD8F84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31.273" v="32" actId="1076"/>
          <ac:spMkLst>
            <pc:docMk/>
            <pc:sldMk cId="129506867" sldId="301"/>
            <ac:spMk id="21" creationId="{D46E9512-1629-4794-3A07-A0ED549E8FEF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37.507" v="33" actId="1076"/>
          <ac:spMkLst>
            <pc:docMk/>
            <pc:sldMk cId="129506867" sldId="301"/>
            <ac:spMk id="22" creationId="{3562DD85-61EF-7B3C-97D0-D6F3F5DBCA1F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7:51.241" v="25" actId="1076"/>
          <ac:spMkLst>
            <pc:docMk/>
            <pc:sldMk cId="129506867" sldId="301"/>
            <ac:spMk id="29" creationId="{8AC71C43-B04F-395F-2B5B-9E121BD3E330}"/>
          </ac:spMkLst>
        </pc:spChg>
      </pc:sldChg>
      <pc:sldChg chg="modSp">
        <pc:chgData name="Aleia Younis (2219526)" userId="S::2219526@student.uwtsd.ac.uk::a0227b36-733a-4816-954a-acd6c61d0bcf" providerId="AD" clId="Web-{B26031AD-C7A8-6D30-3EC7-62C824460419}" dt="2026-02-04T19:32:00.985" v="49" actId="1076"/>
        <pc:sldMkLst>
          <pc:docMk/>
          <pc:sldMk cId="3496312770" sldId="307"/>
        </pc:sldMkLst>
      </pc:sldChg>
    </pc:docChg>
  </pc:docChgLst>
  <pc:docChgLst>
    <pc:chgData name="Aleia Younis (2219526)" userId="S::2219526@student.uwtsd.ac.uk::a0227b36-733a-4816-954a-acd6c61d0bcf" providerId="AD" clId="Web-{82EFEA6C-A3C5-3574-74B4-DB8091DAB3B9}"/>
    <pc:docChg chg="modSld">
      <pc:chgData name="Aleia Younis (2219526)" userId="S::2219526@student.uwtsd.ac.uk::a0227b36-733a-4816-954a-acd6c61d0bcf" providerId="AD" clId="Web-{82EFEA6C-A3C5-3574-74B4-DB8091DAB3B9}" dt="2026-02-02T21:58:28.194" v="537" actId="14100"/>
      <pc:docMkLst>
        <pc:docMk/>
      </pc:docMkLst>
      <pc:sldChg chg="mod setBg">
        <pc:chgData name="Aleia Younis (2219526)" userId="S::2219526@student.uwtsd.ac.uk::a0227b36-733a-4816-954a-acd6c61d0bcf" providerId="AD" clId="Web-{82EFEA6C-A3C5-3574-74B4-DB8091DAB3B9}" dt="2026-02-02T20:37:14.879" v="106"/>
        <pc:sldMkLst>
          <pc:docMk/>
          <pc:sldMk cId="3003749966" sldId="262"/>
        </pc:sldMkLst>
      </pc:sldChg>
      <pc:sldChg chg="delSp modSp mod setBg">
        <pc:chgData name="Aleia Younis (2219526)" userId="S::2219526@student.uwtsd.ac.uk::a0227b36-733a-4816-954a-acd6c61d0bcf" providerId="AD" clId="Web-{82EFEA6C-A3C5-3574-74B4-DB8091DAB3B9}" dt="2026-02-02T21:37:13.901" v="378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82EFEA6C-A3C5-3574-74B4-DB8091DAB3B9}" dt="2026-02-02T21:36:57.011" v="376" actId="20577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7:13.901" v="378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2:40.446" v="326" actId="20577"/>
          <ac:spMkLst>
            <pc:docMk/>
            <pc:sldMk cId="2368353415" sldId="269"/>
            <ac:spMk id="6" creationId="{BA11DBB6-97EC-5203-DD1B-7276B9632833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6:32.042" v="369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6:45.292" v="372" actId="1076"/>
          <ac:spMkLst>
            <pc:docMk/>
            <pc:sldMk cId="2368353415" sldId="269"/>
            <ac:spMk id="8" creationId="{DA6C223C-D15E-950D-B3C7-D5679B335810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5:54.354" v="367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6:49.323" v="374" actId="20577"/>
          <ac:spMkLst>
            <pc:docMk/>
            <pc:sldMk cId="2368353415" sldId="269"/>
            <ac:spMk id="10" creationId="{FC392629-79C2-2EFD-0D61-4A0E48C1723C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7:06.870" v="377" actId="1076"/>
          <ac:spMkLst>
            <pc:docMk/>
            <pc:sldMk cId="2368353415" sldId="269"/>
            <ac:spMk id="11" creationId="{E34D6A9C-3D92-8081-1D8A-124725F9A792}"/>
          </ac:spMkLst>
        </pc:spChg>
      </pc:sldChg>
      <pc:sldChg chg="mod setBg">
        <pc:chgData name="Aleia Younis (2219526)" userId="S::2219526@student.uwtsd.ac.uk::a0227b36-733a-4816-954a-acd6c61d0bcf" providerId="AD" clId="Web-{82EFEA6C-A3C5-3574-74B4-DB8091DAB3B9}" dt="2026-02-02T21:56:17.748" v="535"/>
        <pc:sldMkLst>
          <pc:docMk/>
          <pc:sldMk cId="543909986" sldId="270"/>
        </pc:sldMkLst>
      </pc:sldChg>
      <pc:sldChg chg="addSp delSp modSp">
        <pc:chgData name="Aleia Younis (2219526)" userId="S::2219526@student.uwtsd.ac.uk::a0227b36-733a-4816-954a-acd6c61d0bcf" providerId="AD" clId="Web-{82EFEA6C-A3C5-3574-74B4-DB8091DAB3B9}" dt="2026-02-02T21:54:54.790" v="533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82EFEA6C-A3C5-3574-74B4-DB8091DAB3B9}" dt="2026-02-02T21:54:54.790" v="533" actId="1076"/>
          <ac:spMkLst>
            <pc:docMk/>
            <pc:sldMk cId="3951930676" sldId="273"/>
            <ac:spMk id="2" creationId="{D08C7F3D-0311-294D-6507-C71C3D799114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47:44.360" v="398" actId="20577"/>
          <ac:spMkLst>
            <pc:docMk/>
            <pc:sldMk cId="3951930676" sldId="273"/>
            <ac:spMk id="3" creationId="{54A13CE3-F814-1701-1FEE-A9944E7BB920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54:44.103" v="532" actId="20577"/>
          <ac:spMkLst>
            <pc:docMk/>
            <pc:sldMk cId="3951930676" sldId="273"/>
            <ac:spMk id="5" creationId="{009CFA3D-17DE-E2CB-4A0A-5D2ECDE44BDB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48:18.439" v="416" actId="20577"/>
          <ac:spMkLst>
            <pc:docMk/>
            <pc:sldMk cId="3951930676" sldId="273"/>
            <ac:spMk id="6" creationId="{62E808D9-F631-807F-ABD1-B701E4826624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48:58.128" v="442" actId="20577"/>
          <ac:spMkLst>
            <pc:docMk/>
            <pc:sldMk cId="3951930676" sldId="273"/>
            <ac:spMk id="7" creationId="{DD9D50B9-CA5C-9841-533E-C9ED2C4B4A56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1:03.365" v="480" actId="20577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3:22.242" v="513" actId="14100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2:22.773" v="508" actId="14100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3:55.712" v="516" actId="14100"/>
          <ac:spMkLst>
            <pc:docMk/>
            <pc:sldMk cId="3951930676" sldId="273"/>
            <ac:spMk id="11" creationId="{29AFEE5B-068E-1486-83EB-DC401A406F55}"/>
          </ac:spMkLst>
        </pc:spChg>
        <pc:picChg chg="mod">
          <ac:chgData name="Aleia Younis (2219526)" userId="S::2219526@student.uwtsd.ac.uk::a0227b36-733a-4816-954a-acd6c61d0bcf" providerId="AD" clId="Web-{82EFEA6C-A3C5-3574-74B4-DB8091DAB3B9}" dt="2026-02-02T21:54:09.477" v="517" actId="14100"/>
          <ac:picMkLst>
            <pc:docMk/>
            <pc:sldMk cId="3951930676" sldId="273"/>
            <ac:picMk id="12" creationId="{8FC3E2F2-2555-D1CB-8960-B410F24229D5}"/>
          </ac:picMkLst>
        </pc:picChg>
        <pc:picChg chg="mod">
          <ac:chgData name="Aleia Younis (2219526)" userId="S::2219526@student.uwtsd.ac.uk::a0227b36-733a-4816-954a-acd6c61d0bcf" providerId="AD" clId="Web-{82EFEA6C-A3C5-3574-74B4-DB8091DAB3B9}" dt="2026-02-02T21:53:43.508" v="515" actId="14100"/>
          <ac:picMkLst>
            <pc:docMk/>
            <pc:sldMk cId="3951930676" sldId="273"/>
            <ac:picMk id="13" creationId="{3E5D6645-58D4-F1A6-0F87-49165814407D}"/>
          </ac:picMkLst>
        </pc:picChg>
      </pc:sldChg>
      <pc:sldChg chg="addSp delSp modSp mod setBg">
        <pc:chgData name="Aleia Younis (2219526)" userId="S::2219526@student.uwtsd.ac.uk::a0227b36-733a-4816-954a-acd6c61d0bcf" providerId="AD" clId="Web-{82EFEA6C-A3C5-3574-74B4-DB8091DAB3B9}" dt="2026-02-02T21:58:28.194" v="537" actId="14100"/>
        <pc:sldMkLst>
          <pc:docMk/>
          <pc:sldMk cId="3085310515" sldId="299"/>
        </pc:sldMkLst>
        <pc:spChg chg="mod">
          <ac:chgData name="Aleia Younis (2219526)" userId="S::2219526@student.uwtsd.ac.uk::a0227b36-733a-4816-954a-acd6c61d0bcf" providerId="AD" clId="Web-{82EFEA6C-A3C5-3574-74B4-DB8091DAB3B9}" dt="2026-02-02T20:37:50.552" v="108" actId="1076"/>
          <ac:spMkLst>
            <pc:docMk/>
            <pc:sldMk cId="3085310515" sldId="299"/>
            <ac:spMk id="18" creationId="{896613D7-AA16-D4B2-CA89-6914C44FE0A0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3:30.768" v="30" actId="1076"/>
          <ac:spMkLst>
            <pc:docMk/>
            <pc:sldMk cId="3085310515" sldId="299"/>
            <ac:spMk id="19" creationId="{19CEB07E-1584-A690-0346-6B113D266036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6:33.334" v="45"/>
          <ac:spMkLst>
            <pc:docMk/>
            <pc:sldMk cId="3085310515" sldId="299"/>
            <ac:spMk id="21" creationId="{EB1E01F8-C988-2875-D9E5-551646C6A738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7:51.622" v="55"/>
          <ac:spMkLst>
            <pc:docMk/>
            <pc:sldMk cId="3085310515" sldId="299"/>
            <ac:spMk id="22" creationId="{AA8286DF-7B04-B8E1-8235-6B8414A3E2AD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9:05.487" v="63"/>
          <ac:spMkLst>
            <pc:docMk/>
            <pc:sldMk cId="3085310515" sldId="299"/>
            <ac:spMk id="23" creationId="{76A9E798-AF3C-79FB-6D65-2744F751A882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8:34.631" v="110" actId="1076"/>
          <ac:spMkLst>
            <pc:docMk/>
            <pc:sldMk cId="3085310515" sldId="299"/>
            <ac:spMk id="24" creationId="{82D485DF-6862-C26D-2021-DAF4914D748F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8:40.818" v="111" actId="1076"/>
          <ac:spMkLst>
            <pc:docMk/>
            <pc:sldMk cId="3085310515" sldId="299"/>
            <ac:spMk id="25" creationId="{CEC10AD4-5860-ECE5-A87B-5921E91D56C5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2:25.122" v="85"/>
          <ac:spMkLst>
            <pc:docMk/>
            <pc:sldMk cId="3085310515" sldId="299"/>
            <ac:spMk id="26" creationId="{18B11022-C199-2730-0D22-C8F51856F8EE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4:52.815" v="100" actId="1076"/>
          <ac:spMkLst>
            <pc:docMk/>
            <pc:sldMk cId="3085310515" sldId="299"/>
            <ac:spMk id="27" creationId="{75EFF36C-3472-A1A8-6E86-6B1B61743F64}"/>
          </ac:spMkLst>
        </pc:spChg>
        <pc:picChg chg="add mod">
          <ac:chgData name="Aleia Younis (2219526)" userId="S::2219526@student.uwtsd.ac.uk::a0227b36-733a-4816-954a-acd6c61d0bcf" providerId="AD" clId="Web-{82EFEA6C-A3C5-3574-74B4-DB8091DAB3B9}" dt="2026-02-02T21:58:28.194" v="537" actId="14100"/>
          <ac:picMkLst>
            <pc:docMk/>
            <pc:sldMk cId="3085310515" sldId="299"/>
            <ac:picMk id="20" creationId="{DBEE748B-D46F-DAD0-77EB-C57B8DD2E5D9}"/>
          </ac:picMkLst>
        </pc:picChg>
      </pc:sldChg>
      <pc:sldChg chg="addSp delSp modSp mod setBg">
        <pc:chgData name="Aleia Younis (2219526)" userId="S::2219526@student.uwtsd.ac.uk::a0227b36-733a-4816-954a-acd6c61d0bcf" providerId="AD" clId="Web-{82EFEA6C-A3C5-3574-74B4-DB8091DAB3B9}" dt="2026-02-02T21:19:43.683" v="314" actId="1076"/>
        <pc:sldMkLst>
          <pc:docMk/>
          <pc:sldMk cId="129506867" sldId="301"/>
        </pc:sldMkLst>
        <pc:spChg chg="add mod">
          <ac:chgData name="Aleia Younis (2219526)" userId="S::2219526@student.uwtsd.ac.uk::a0227b36-733a-4816-954a-acd6c61d0bcf" providerId="AD" clId="Web-{82EFEA6C-A3C5-3574-74B4-DB8091DAB3B9}" dt="2026-02-02T20:57:44.627" v="239" actId="1076"/>
          <ac:spMkLst>
            <pc:docMk/>
            <pc:sldMk cId="129506867" sldId="301"/>
            <ac:spMk id="3" creationId="{732E0920-F33B-E682-2831-F041F423944B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18:40.557" v="296" actId="1076"/>
          <ac:spMkLst>
            <pc:docMk/>
            <pc:sldMk cId="129506867" sldId="301"/>
            <ac:spMk id="15" creationId="{5C15ABA1-7F6C-6E14-0345-0E2C47AED4E7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7:33.846" v="238" actId="14100"/>
          <ac:spMkLst>
            <pc:docMk/>
            <pc:sldMk cId="129506867" sldId="301"/>
            <ac:spMk id="16" creationId="{D186C61F-31D3-0D39-3E1A-0F3500E03963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03:04.893" v="254" actId="14100"/>
          <ac:spMkLst>
            <pc:docMk/>
            <pc:sldMk cId="129506867" sldId="301"/>
            <ac:spMk id="17" creationId="{5FC23DA0-AA73-B40C-6CB3-95F0B679EE00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6:47.204" v="232" actId="14100"/>
          <ac:spMkLst>
            <pc:docMk/>
            <pc:sldMk cId="129506867" sldId="301"/>
            <ac:spMk id="18" creationId="{1C6470FB-8343-661E-B535-2DBA41372AF9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5:16.498" v="217" actId="1076"/>
          <ac:spMkLst>
            <pc:docMk/>
            <pc:sldMk cId="129506867" sldId="301"/>
            <ac:spMk id="19" creationId="{A477EFCB-82A9-E875-645D-BE0A989C95EC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6:06.234" v="224" actId="14100"/>
          <ac:spMkLst>
            <pc:docMk/>
            <pc:sldMk cId="129506867" sldId="301"/>
            <ac:spMk id="20" creationId="{8EE40BB9-F65F-BB09-760D-EFB9B5BD8F84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6:55.704" v="233" actId="14100"/>
          <ac:spMkLst>
            <pc:docMk/>
            <pc:sldMk cId="129506867" sldId="301"/>
            <ac:spMk id="21" creationId="{D46E9512-1629-4794-3A07-A0ED549E8FEF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7:12.501" v="236" actId="14100"/>
          <ac:spMkLst>
            <pc:docMk/>
            <pc:sldMk cId="129506867" sldId="301"/>
            <ac:spMk id="22" creationId="{3562DD85-61EF-7B3C-97D0-D6F3F5DBCA1F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18:20.040" v="294" actId="1076"/>
          <ac:spMkLst>
            <pc:docMk/>
            <pc:sldMk cId="129506867" sldId="301"/>
            <ac:spMk id="27" creationId="{41B92593-FD8E-8576-8E1F-DDDD80992933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18:25.509" v="295" actId="1076"/>
          <ac:spMkLst>
            <pc:docMk/>
            <pc:sldMk cId="129506867" sldId="301"/>
            <ac:spMk id="28" creationId="{F93D5678-D316-AD06-BC92-C88016FB5024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19:43.683" v="314" actId="1076"/>
          <ac:spMkLst>
            <pc:docMk/>
            <pc:sldMk cId="129506867" sldId="301"/>
            <ac:spMk id="29" creationId="{8AC71C43-B04F-395F-2B5B-9E121BD3E330}"/>
          </ac:spMkLst>
        </pc:spChg>
        <pc:picChg chg="add mod">
          <ac:chgData name="Aleia Younis (2219526)" userId="S::2219526@student.uwtsd.ac.uk::a0227b36-733a-4816-954a-acd6c61d0bcf" providerId="AD" clId="Web-{82EFEA6C-A3C5-3574-74B4-DB8091DAB3B9}" dt="2026-02-02T21:13:34.611" v="272" actId="1076"/>
          <ac:picMkLst>
            <pc:docMk/>
            <pc:sldMk cId="129506867" sldId="301"/>
            <ac:picMk id="23" creationId="{D96CDF63-228E-4BB8-26D0-9CFCF5FBE6BC}"/>
          </ac:picMkLst>
        </pc:picChg>
        <pc:picChg chg="add mod">
          <ac:chgData name="Aleia Younis (2219526)" userId="S::2219526@student.uwtsd.ac.uk::a0227b36-733a-4816-954a-acd6c61d0bcf" providerId="AD" clId="Web-{82EFEA6C-A3C5-3574-74B4-DB8091DAB3B9}" dt="2026-02-02T21:17:59.837" v="292" actId="1076"/>
          <ac:picMkLst>
            <pc:docMk/>
            <pc:sldMk cId="129506867" sldId="301"/>
            <ac:picMk id="25" creationId="{E2769A76-8A2D-B1BD-183A-2E060F8B57AD}"/>
          </ac:picMkLst>
        </pc:picChg>
        <pc:picChg chg="add mod">
          <ac:chgData name="Aleia Younis (2219526)" userId="S::2219526@student.uwtsd.ac.uk::a0227b36-733a-4816-954a-acd6c61d0bcf" providerId="AD" clId="Web-{82EFEA6C-A3C5-3574-74B4-DB8091DAB3B9}" dt="2026-02-02T21:15:45.767" v="283" actId="14100"/>
          <ac:picMkLst>
            <pc:docMk/>
            <pc:sldMk cId="129506867" sldId="301"/>
            <ac:picMk id="26" creationId="{FA527F58-E11D-AA53-ABD8-C722416B96BB}"/>
          </ac:picMkLst>
        </pc:picChg>
      </pc:sldChg>
    </pc:docChg>
  </pc:docChgLst>
  <pc:docChgLst>
    <pc:chgData name="Ayesha Masood (2220784)" userId="S::2220784@student.uwtsd.ac.uk::390f29a2-f117-43c0-b911-6b133e147fe6" providerId="AD" clId="Web-{CEEA5661-C3D3-783A-2F89-45409A2E5E9C}"/>
    <pc:docChg chg="modSld">
      <pc:chgData name="Ayesha Masood (2220784)" userId="S::2220784@student.uwtsd.ac.uk::390f29a2-f117-43c0-b911-6b133e147fe6" providerId="AD" clId="Web-{CEEA5661-C3D3-783A-2F89-45409A2E5E9C}" dt="2026-02-01T22:05:31.650" v="432" actId="20577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44:14.377" v="277" actId="20577"/>
        <pc:sldMkLst>
          <pc:docMk/>
          <pc:sldMk cId="3211304524" sldId="279"/>
        </pc:sldMkLst>
        <pc:spChg chg="mod">
          <ac:chgData name="Ayesha Masood (2220784)" userId="S::2220784@student.uwtsd.ac.uk::390f29a2-f117-43c0-b911-6b133e147fe6" providerId="AD" clId="Web-{CEEA5661-C3D3-783A-2F89-45409A2E5E9C}" dt="2026-02-01T21:44:14.377" v="277" actId="20577"/>
          <ac:spMkLst>
            <pc:docMk/>
            <pc:sldMk cId="3211304524" sldId="279"/>
            <ac:spMk id="2" creationId="{F4E32E8D-D614-337D-015B-9FF52CFEE856}"/>
          </ac:spMkLst>
        </pc:spChg>
        <pc:spChg chg="mod ord">
          <ac:chgData name="Ayesha Masood (2220784)" userId="S::2220784@student.uwtsd.ac.uk::390f29a2-f117-43c0-b911-6b133e147fe6" providerId="AD" clId="Web-{CEEA5661-C3D3-783A-2F89-45409A2E5E9C}" dt="2026-02-01T18:46:58.542" v="24"/>
          <ac:spMkLst>
            <pc:docMk/>
            <pc:sldMk cId="3211304524" sldId="279"/>
            <ac:spMk id="3" creationId="{765F85C7-2AA9-DB94-F286-7469749AB9D9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18:46:58.542" v="24"/>
          <ac:spMkLst>
            <pc:docMk/>
            <pc:sldMk cId="3211304524" sldId="279"/>
            <ac:spMk id="9" creationId="{86D52D38-9F01-5229-88C5-53623F8754BD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18:49:43.547" v="67" actId="20577"/>
          <ac:spMkLst>
            <pc:docMk/>
            <pc:sldMk cId="3211304524" sldId="279"/>
            <ac:spMk id="11" creationId="{F8EF86DC-53C2-E6A7-9DB3-9306FDD925D4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18:46:58.542" v="24"/>
          <ac:spMkLst>
            <pc:docMk/>
            <pc:sldMk cId="3211304524" sldId="279"/>
            <ac:spMk id="13" creationId="{899C65E5-8C73-2BBB-58FE-8C0C32C115A8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18:47:29.637" v="30" actId="14100"/>
          <ac:picMkLst>
            <pc:docMk/>
            <pc:sldMk cId="3211304524" sldId="279"/>
            <ac:picMk id="4" creationId="{00271A52-E86C-6C10-DC58-A4C075215FEF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43:26.658" v="273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2" creationId="{A5AB96CC-34DE-7A7F-BFC7-A8142A789CEB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21:43:26.658" v="273" actId="20577"/>
          <ac:spMkLst>
            <pc:docMk/>
            <pc:sldMk cId="495291902" sldId="280"/>
            <ac:spMk id="3" creationId="{E2F283E6-FF6D-E585-4BA0-4359743E5B46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12" creationId="{D044DD41-5970-1544-A598-31B696E37902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14" creationId="{525D3368-278F-674D-C6D6-EDB25F3B54FB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16" creationId="{7C867B2C-D8C7-2C3F-B65F-0AD7A7807E2D}"/>
          </ac:spMkLst>
        </pc:spChg>
        <pc:picChg chg="add mod ord">
          <ac:chgData name="Ayesha Masood (2220784)" userId="S::2220784@student.uwtsd.ac.uk::390f29a2-f117-43c0-b911-6b133e147fe6" providerId="AD" clId="Web-{CEEA5661-C3D3-783A-2F89-45409A2E5E9C}" dt="2026-02-01T18:53:11.817" v="75"/>
          <ac:picMkLst>
            <pc:docMk/>
            <pc:sldMk cId="495291902" sldId="280"/>
            <ac:picMk id="6" creationId="{4B6C0866-1F47-C1DC-CE1F-3B3C43F6FE4E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45:01.472" v="283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CEEA5661-C3D3-783A-2F89-45409A2E5E9C}" dt="2026-02-01T21:44:38.706" v="280" actId="20577"/>
          <ac:spMkLst>
            <pc:docMk/>
            <pc:sldMk cId="463843970" sldId="281"/>
            <ac:spMk id="2" creationId="{E5CB5739-4D4D-10E6-F8B7-924B9C2D8E38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1:44.313" v="261"/>
          <ac:spMkLst>
            <pc:docMk/>
            <pc:sldMk cId="463843970" sldId="281"/>
            <ac:spMk id="12" creationId="{15D5BDC4-8F32-87C3-3F66-77712D00DDC6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2:06.751" v="266" actId="1076"/>
          <ac:spMkLst>
            <pc:docMk/>
            <pc:sldMk cId="463843970" sldId="281"/>
            <ac:spMk id="14" creationId="{7653C4C2-84E6-B7CC-4DCB-5B435DD38067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1:44.313" v="261"/>
          <ac:spMkLst>
            <pc:docMk/>
            <pc:sldMk cId="463843970" sldId="281"/>
            <ac:spMk id="16" creationId="{A9FAAA1F-2BB8-D868-D484-854E7DD950D8}"/>
          </ac:spMkLst>
        </pc:spChg>
        <pc:picChg chg="add mod ord">
          <ac:chgData name="Ayesha Masood (2220784)" userId="S::2220784@student.uwtsd.ac.uk::390f29a2-f117-43c0-b911-6b133e147fe6" providerId="AD" clId="Web-{CEEA5661-C3D3-783A-2F89-45409A2E5E9C}" dt="2026-02-01T21:42:00.704" v="265" actId="1076"/>
          <ac:picMkLst>
            <pc:docMk/>
            <pc:sldMk cId="463843970" sldId="281"/>
            <ac:picMk id="7" creationId="{09706573-08A8-D56C-1DAB-3E3B5D650DF2}"/>
          </ac:picMkLst>
        </pc:picChg>
      </pc:sldChg>
      <pc:sldChg chg="addSp delSp modSp">
        <pc:chgData name="Ayesha Masood (2220784)" userId="S::2220784@student.uwtsd.ac.uk::390f29a2-f117-43c0-b911-6b133e147fe6" providerId="AD" clId="Web-{CEEA5661-C3D3-783A-2F89-45409A2E5E9C}" dt="2026-02-01T19:07:20.079" v="113" actId="20577"/>
        <pc:sldMkLst>
          <pc:docMk/>
          <pc:sldMk cId="4009199838" sldId="282"/>
        </pc:sldMkLst>
        <pc:spChg chg="mod">
          <ac:chgData name="Ayesha Masood (2220784)" userId="S::2220784@student.uwtsd.ac.uk::390f29a2-f117-43c0-b911-6b133e147fe6" providerId="AD" clId="Web-{CEEA5661-C3D3-783A-2F89-45409A2E5E9C}" dt="2026-02-01T19:06:32.906" v="108"/>
          <ac:spMkLst>
            <pc:docMk/>
            <pc:sldMk cId="4009199838" sldId="282"/>
            <ac:spMk id="30" creationId="{5181E172-ADF4-7526-9823-FB91AC4F3779}"/>
          </ac:spMkLst>
        </pc:spChg>
      </pc:sldChg>
      <pc:sldChg chg="modSp">
        <pc:chgData name="Ayesha Masood (2220784)" userId="S::2220784@student.uwtsd.ac.uk::390f29a2-f117-43c0-b911-6b133e147fe6" providerId="AD" clId="Web-{CEEA5661-C3D3-783A-2F89-45409A2E5E9C}" dt="2026-02-01T21:36:22.745" v="236" actId="14100"/>
        <pc:sldMkLst>
          <pc:docMk/>
          <pc:sldMk cId="2605819267" sldId="283"/>
        </pc:sldMkLst>
        <pc:spChg chg="mod">
          <ac:chgData name="Ayesha Masood (2220784)" userId="S::2220784@student.uwtsd.ac.uk::390f29a2-f117-43c0-b911-6b133e147fe6" providerId="AD" clId="Web-{CEEA5661-C3D3-783A-2F89-45409A2E5E9C}" dt="2026-02-01T21:36:14.901" v="234" actId="1076"/>
          <ac:spMkLst>
            <pc:docMk/>
            <pc:sldMk cId="2605819267" sldId="283"/>
            <ac:spMk id="5" creationId="{C18B8E7F-9790-B730-12B8-91D87631FE5A}"/>
          </ac:spMkLst>
        </pc:spChg>
        <pc:picChg chg="mod">
          <ac:chgData name="Ayesha Masood (2220784)" userId="S::2220784@student.uwtsd.ac.uk::390f29a2-f117-43c0-b911-6b133e147fe6" providerId="AD" clId="Web-{CEEA5661-C3D3-783A-2F89-45409A2E5E9C}" dt="2026-02-01T21:36:22.745" v="236" actId="14100"/>
          <ac:picMkLst>
            <pc:docMk/>
            <pc:sldMk cId="2605819267" sldId="283"/>
            <ac:picMk id="4" creationId="{9ABBF3C7-3C12-6B3D-43D6-F7A9140ECC8F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38:22.466" v="240" actId="20577"/>
        <pc:sldMkLst>
          <pc:docMk/>
          <pc:sldMk cId="4206003168" sldId="284"/>
        </pc:sldMkLst>
        <pc:spChg chg="add mod">
          <ac:chgData name="Ayesha Masood (2220784)" userId="S::2220784@student.uwtsd.ac.uk::390f29a2-f117-43c0-b911-6b133e147fe6" providerId="AD" clId="Web-{CEEA5661-C3D3-783A-2F89-45409A2E5E9C}" dt="2026-02-01T21:38:22.466" v="240" actId="20577"/>
          <ac:spMkLst>
            <pc:docMk/>
            <pc:sldMk cId="4206003168" sldId="284"/>
            <ac:spMk id="3" creationId="{80AEBC09-F61C-2B88-5EF0-56BA184A3DFC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3:22.402" v="173"/>
          <ac:spMkLst>
            <pc:docMk/>
            <pc:sldMk cId="4206003168" sldId="284"/>
            <ac:spMk id="15" creationId="{6ED82D21-A013-4C63-A6F6-C6FB67E34812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3:22.402" v="173"/>
          <ac:spMkLst>
            <pc:docMk/>
            <pc:sldMk cId="4206003168" sldId="284"/>
            <ac:spMk id="17" creationId="{878017C9-0278-00F5-1C95-B6C3B13B05DC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3:22.402" v="173"/>
          <ac:spMkLst>
            <pc:docMk/>
            <pc:sldMk cId="4206003168" sldId="284"/>
            <ac:spMk id="19" creationId="{D14FC36F-B8D9-DB8C-72E5-24A3FE7A97B0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34:53.024" v="223" actId="20577"/>
        <pc:sldMkLst>
          <pc:docMk/>
          <pc:sldMk cId="2125837609" sldId="285"/>
        </pc:sldMkLst>
        <pc:spChg chg="add mod">
          <ac:chgData name="Ayesha Masood (2220784)" userId="S::2220784@student.uwtsd.ac.uk::390f29a2-f117-43c0-b911-6b133e147fe6" providerId="AD" clId="Web-{CEEA5661-C3D3-783A-2F89-45409A2E5E9C}" dt="2026-02-01T21:34:27.554" v="208" actId="20577"/>
          <ac:spMkLst>
            <pc:docMk/>
            <pc:sldMk cId="2125837609" sldId="285"/>
            <ac:spMk id="3" creationId="{82094342-52E6-21E6-C79E-DF0648A0339A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33:40.394" v="201" actId="1076"/>
          <ac:spMkLst>
            <pc:docMk/>
            <pc:sldMk cId="2125837609" sldId="285"/>
            <ac:spMk id="4" creationId="{9B0571D2-D431-D7EF-09B8-DAF72400E080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8:17.732" v="187"/>
          <ac:spMkLst>
            <pc:docMk/>
            <pc:sldMk cId="2125837609" sldId="285"/>
            <ac:spMk id="12" creationId="{7AB65ADF-6803-4D85-DF64-2597D3C6A91D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34:53.024" v="223" actId="20577"/>
          <ac:spMkLst>
            <pc:docMk/>
            <pc:sldMk cId="2125837609" sldId="285"/>
            <ac:spMk id="14" creationId="{DC40F886-1C16-2016-DACF-3D8DF17B782D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8:17.732" v="187"/>
          <ac:spMkLst>
            <pc:docMk/>
            <pc:sldMk cId="2125837609" sldId="285"/>
            <ac:spMk id="16" creationId="{310E42A1-5510-62E2-D990-8638F7D9895D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1:34:41.633" v="211" actId="14100"/>
          <ac:picMkLst>
            <pc:docMk/>
            <pc:sldMk cId="2125837609" sldId="285"/>
            <ac:picMk id="2" creationId="{8783B18E-336A-5384-F53A-5ABF0536FB2D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52:18.882" v="359" actId="14100"/>
        <pc:sldMkLst>
          <pc:docMk/>
          <pc:sldMk cId="955432379" sldId="286"/>
        </pc:sldMkLst>
        <pc:spChg chg="add mod">
          <ac:chgData name="Ayesha Masood (2220784)" userId="S::2220784@student.uwtsd.ac.uk::390f29a2-f117-43c0-b911-6b133e147fe6" providerId="AD" clId="Web-{CEEA5661-C3D3-783A-2F89-45409A2E5E9C}" dt="2026-02-01T21:50:15.115" v="302" actId="20577"/>
          <ac:spMkLst>
            <pc:docMk/>
            <pc:sldMk cId="955432379" sldId="286"/>
            <ac:spMk id="3" creationId="{7BDE9544-2794-EC16-7991-8656A8D4AE80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9:27.005" v="296"/>
          <ac:spMkLst>
            <pc:docMk/>
            <pc:sldMk cId="955432379" sldId="286"/>
            <ac:spMk id="11" creationId="{B1D4523D-95AA-0F39-4198-6625BF4D5E56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2:18.882" v="359" actId="14100"/>
          <ac:spMkLst>
            <pc:docMk/>
            <pc:sldMk cId="955432379" sldId="286"/>
            <ac:spMk id="13" creationId="{97B25331-5571-E892-71CC-B924666F61BE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9:27.005" v="296"/>
          <ac:spMkLst>
            <pc:docMk/>
            <pc:sldMk cId="955432379" sldId="286"/>
            <ac:spMk id="15" creationId="{3E386791-D0A6-F197-7862-E52E29672A64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1:50:22.553" v="303" actId="1076"/>
          <ac:picMkLst>
            <pc:docMk/>
            <pc:sldMk cId="955432379" sldId="286"/>
            <ac:picMk id="4" creationId="{9D2EFD5C-FE19-37E9-5DAF-ECF5245CE7E5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2:01:19.315" v="401" actId="20577"/>
        <pc:sldMkLst>
          <pc:docMk/>
          <pc:sldMk cId="205670739" sldId="287"/>
        </pc:sldMkLst>
        <pc:spChg chg="add mod">
          <ac:chgData name="Ayesha Masood (2220784)" userId="S::2220784@student.uwtsd.ac.uk::390f29a2-f117-43c0-b911-6b133e147fe6" providerId="AD" clId="Web-{CEEA5661-C3D3-783A-2F89-45409A2E5E9C}" dt="2026-02-01T21:58:25.886" v="372"/>
          <ac:spMkLst>
            <pc:docMk/>
            <pc:sldMk cId="205670739" sldId="287"/>
            <ac:spMk id="2" creationId="{67C57257-FE42-D46B-9F9E-B5C1CB862658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9:14.232" v="379" actId="20577"/>
          <ac:spMkLst>
            <pc:docMk/>
            <pc:sldMk cId="205670739" sldId="287"/>
            <ac:spMk id="3" creationId="{732ACA3E-4820-48FF-1615-5F5C33D82799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8:25.886" v="372"/>
          <ac:spMkLst>
            <pc:docMk/>
            <pc:sldMk cId="205670739" sldId="287"/>
            <ac:spMk id="12" creationId="{59F7BA83-E5BD-B8F5-67D9-AE91BEAE63D6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2:01:19.315" v="401" actId="20577"/>
          <ac:spMkLst>
            <pc:docMk/>
            <pc:sldMk cId="205670739" sldId="287"/>
            <ac:spMk id="14" creationId="{528FC690-68D8-C2F3-93A0-85D36EF3BA5F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8:25.886" v="372"/>
          <ac:spMkLst>
            <pc:docMk/>
            <pc:sldMk cId="205670739" sldId="287"/>
            <ac:spMk id="16" creationId="{557B1E75-6B9C-03D0-0BD9-89BD3BCA1825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1:58:25.886" v="372"/>
          <ac:picMkLst>
            <pc:docMk/>
            <pc:sldMk cId="205670739" sldId="287"/>
            <ac:picMk id="7" creationId="{9B44DCF6-F9DC-71EA-0B95-5DEE49489149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2:05:31.650" v="432" actId="20577"/>
        <pc:sldMkLst>
          <pc:docMk/>
          <pc:sldMk cId="3023331739" sldId="288"/>
        </pc:sldMkLst>
        <pc:spChg chg="add mod">
          <ac:chgData name="Ayesha Masood (2220784)" userId="S::2220784@student.uwtsd.ac.uk::390f29a2-f117-43c0-b911-6b133e147fe6" providerId="AD" clId="Web-{CEEA5661-C3D3-783A-2F89-45409A2E5E9C}" dt="2026-02-01T22:05:31.650" v="432" actId="20577"/>
          <ac:spMkLst>
            <pc:docMk/>
            <pc:sldMk cId="3023331739" sldId="288"/>
            <ac:spMk id="3" creationId="{56F5EA74-AA39-5701-14D2-26B1FF35AED6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2:04:53.211" v="416" actId="14100"/>
          <ac:picMkLst>
            <pc:docMk/>
            <pc:sldMk cId="3023331739" sldId="288"/>
            <ac:picMk id="4" creationId="{8678A360-0490-DE38-9843-F1E86AED54EA}"/>
          </ac:picMkLst>
        </pc:picChg>
      </pc:sldChg>
    </pc:docChg>
  </pc:docChgLst>
  <pc:docChgLst>
    <pc:chgData name="Ayesha Masood (2220784)" userId="S::2220784@student.uwtsd.ac.uk::390f29a2-f117-43c0-b911-6b133e147fe6" providerId="AD" clId="Web-{4A3055DB-E47F-E878-AF21-CB2A03904805}"/>
    <pc:docChg chg="modSld">
      <pc:chgData name="Ayesha Masood (2220784)" userId="S::2220784@student.uwtsd.ac.uk::390f29a2-f117-43c0-b911-6b133e147fe6" providerId="AD" clId="Web-{4A3055DB-E47F-E878-AF21-CB2A03904805}" dt="2026-02-02T18:48:57.730" v="70" actId="20577"/>
      <pc:docMkLst>
        <pc:docMk/>
      </pc:docMkLst>
      <pc:sldChg chg="modSp">
        <pc:chgData name="Ayesha Masood (2220784)" userId="S::2220784@student.uwtsd.ac.uk::390f29a2-f117-43c0-b911-6b133e147fe6" providerId="AD" clId="Web-{4A3055DB-E47F-E878-AF21-CB2A03904805}" dt="2026-02-02T18:32:35.520" v="30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4A3055DB-E47F-E878-AF21-CB2A03904805}" dt="2026-02-02T18:29:39.180" v="11" actId="20577"/>
          <ac:spMkLst>
            <pc:docMk/>
            <pc:sldMk cId="495291902" sldId="280"/>
            <ac:spMk id="2" creationId="{A5AB96CC-34DE-7A7F-BFC7-A8142A789CEB}"/>
          </ac:spMkLst>
        </pc:spChg>
        <pc:spChg chg="mod">
          <ac:chgData name="Ayesha Masood (2220784)" userId="S::2220784@student.uwtsd.ac.uk::390f29a2-f117-43c0-b911-6b133e147fe6" providerId="AD" clId="Web-{4A3055DB-E47F-E878-AF21-CB2A03904805}" dt="2026-02-02T18:32:35.520" v="30" actId="20577"/>
          <ac:spMkLst>
            <pc:docMk/>
            <pc:sldMk cId="495291902" sldId="280"/>
            <ac:spMk id="3" creationId="{E2F283E6-FF6D-E585-4BA0-4359743E5B46}"/>
          </ac:spMkLst>
        </pc:spChg>
      </pc:sldChg>
      <pc:sldChg chg="modSp">
        <pc:chgData name="Ayesha Masood (2220784)" userId="S::2220784@student.uwtsd.ac.uk::390f29a2-f117-43c0-b911-6b133e147fe6" providerId="AD" clId="Web-{4A3055DB-E47F-E878-AF21-CB2A03904805}" dt="2026-02-02T18:34:23.382" v="45" actId="20577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4A3055DB-E47F-E878-AF21-CB2A03904805}" dt="2026-02-02T18:34:23.382" v="45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4A3055DB-E47F-E878-AF21-CB2A03904805}" dt="2026-02-02T18:48:57.730" v="70" actId="20577"/>
        <pc:sldMkLst>
          <pc:docMk/>
          <pc:sldMk cId="4009199838" sldId="282"/>
        </pc:sldMkLst>
        <pc:spChg chg="mod">
          <ac:chgData name="Ayesha Masood (2220784)" userId="S::2220784@student.uwtsd.ac.uk::390f29a2-f117-43c0-b911-6b133e147fe6" providerId="AD" clId="Web-{4A3055DB-E47F-E878-AF21-CB2A03904805}" dt="2026-02-02T18:46:42.974" v="54"/>
          <ac:spMkLst>
            <pc:docMk/>
            <pc:sldMk cId="4009199838" sldId="282"/>
            <ac:spMk id="23" creationId="{B8E2E05C-22B7-28E4-399C-B51889965496}"/>
          </ac:spMkLst>
        </pc:spChg>
        <pc:spChg chg="mod">
          <ac:chgData name="Ayesha Masood (2220784)" userId="S::2220784@student.uwtsd.ac.uk::390f29a2-f117-43c0-b911-6b133e147fe6" providerId="AD" clId="Web-{4A3055DB-E47F-E878-AF21-CB2A03904805}" dt="2026-02-02T18:46:42.974" v="54"/>
          <ac:spMkLst>
            <pc:docMk/>
            <pc:sldMk cId="4009199838" sldId="282"/>
            <ac:spMk id="25" creationId="{4018EAAF-A632-A1F2-2B3D-C0C0E97DD6A7}"/>
          </ac:spMkLst>
        </pc:spChg>
        <pc:spChg chg="mod">
          <ac:chgData name="Ayesha Masood (2220784)" userId="S::2220784@student.uwtsd.ac.uk::390f29a2-f117-43c0-b911-6b133e147fe6" providerId="AD" clId="Web-{4A3055DB-E47F-E878-AF21-CB2A03904805}" dt="2026-02-02T18:46:42.974" v="54"/>
          <ac:spMkLst>
            <pc:docMk/>
            <pc:sldMk cId="4009199838" sldId="282"/>
            <ac:spMk id="30" creationId="{5181E172-ADF4-7526-9823-FB91AC4F3779}"/>
          </ac:spMkLst>
        </pc:spChg>
        <pc:graphicFrameChg chg="add mod modGraphic">
          <ac:chgData name="Ayesha Masood (2220784)" userId="S::2220784@student.uwtsd.ac.uk::390f29a2-f117-43c0-b911-6b133e147fe6" providerId="AD" clId="Web-{4A3055DB-E47F-E878-AF21-CB2A03904805}" dt="2026-02-02T18:48:57.730" v="70" actId="20577"/>
          <ac:graphicFrameMkLst>
            <pc:docMk/>
            <pc:sldMk cId="4009199838" sldId="282"/>
            <ac:graphicFrameMk id="33" creationId="{79D52E1C-18CA-F095-5857-0C0FFDA95CA2}"/>
          </ac:graphicFrameMkLst>
        </pc:graphicFrameChg>
        <pc:picChg chg="add mod">
          <ac:chgData name="Ayesha Masood (2220784)" userId="S::2220784@student.uwtsd.ac.uk::390f29a2-f117-43c0-b911-6b133e147fe6" providerId="AD" clId="Web-{4A3055DB-E47F-E878-AF21-CB2A03904805}" dt="2026-02-02T18:47:46.961" v="62" actId="14100"/>
          <ac:picMkLst>
            <pc:docMk/>
            <pc:sldMk cId="4009199838" sldId="282"/>
            <ac:picMk id="12" creationId="{46EE497D-7377-222C-3205-65233C29F6C1}"/>
          </ac:picMkLst>
        </pc:picChg>
      </pc:sldChg>
    </pc:docChg>
  </pc:docChgLst>
  <pc:docChgLst>
    <pc:chgData name="Aleia Younis (2219526)" userId="S::2219526@student.uwtsd.ac.uk::a0227b36-733a-4816-954a-acd6c61d0bcf" providerId="AD" clId="Web-{F390D8F2-5466-1CD8-FD91-577464FD4E38}"/>
    <pc:docChg chg="addSld delSld modSld">
      <pc:chgData name="Aleia Younis (2219526)" userId="S::2219526@student.uwtsd.ac.uk::a0227b36-733a-4816-954a-acd6c61d0bcf" providerId="AD" clId="Web-{F390D8F2-5466-1CD8-FD91-577464FD4E38}" dt="2026-02-01T01:27:40.768" v="68" actId="1076"/>
      <pc:docMkLst>
        <pc:docMk/>
      </pc:docMkLst>
    </pc:docChg>
  </pc:docChgLst>
  <pc:docChgLst>
    <pc:chgData name="Aleia Younis (2219526)" userId="S::2219526@student.uwtsd.ac.uk::a0227b36-733a-4816-954a-acd6c61d0bcf" providerId="AD" clId="Web-{705F07D5-C38F-CE45-8BEC-8E6FF5E6C05F}"/>
    <pc:docChg chg="mod addSld delSld modSld addMainMaster delMainMaster">
      <pc:chgData name="Aleia Younis (2219526)" userId="S::2219526@student.uwtsd.ac.uk::a0227b36-733a-4816-954a-acd6c61d0bcf" providerId="AD" clId="Web-{705F07D5-C38F-CE45-8BEC-8E6FF5E6C05F}" dt="2026-01-29T20:50:18.731" v="537"/>
      <pc:docMkLst>
        <pc:docMk/>
      </pc:docMkLst>
      <pc:sldChg chg="addSp modSp new 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132657588" sldId="256"/>
        </pc:sldMkLst>
        <pc:spChg chg="add mod">
          <ac:chgData name="Aleia Younis (2219526)" userId="S::2219526@student.uwtsd.ac.uk::a0227b36-733a-4816-954a-acd6c61d0bcf" providerId="AD" clId="Web-{705F07D5-C38F-CE45-8BEC-8E6FF5E6C05F}" dt="2026-01-29T19:16:10.414" v="270" actId="14100"/>
          <ac:spMkLst>
            <pc:docMk/>
            <pc:sldMk cId="4132657588" sldId="256"/>
            <ac:spMk id="2" creationId="{1DB119B2-29F4-3AD8-8D2F-45CC60BECB08}"/>
          </ac:spMkLst>
        </pc:spChg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659454236" sldId="259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872075764" sldId="260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112432884" sldId="26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003749966" sldId="262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067079782" sldId="263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258826956" sldId="264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178888414" sldId="267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543909986" sldId="270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263183089" sldId="27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009060466" sldId="272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62337325" sldId="275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747529246" sldId="278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95291902" sldId="280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63843970" sldId="28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009199838" sldId="282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605819267" sldId="283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206003168" sldId="284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125837609" sldId="285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955432379" sldId="286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05670739" sldId="287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023331739" sldId="288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065639215" sldId="289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538235907" sldId="290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630316368" sldId="29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606932470" sldId="292"/>
        </pc:sldMkLst>
      </pc:sldChg>
      <pc:sldChg chg="modSp 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377427313" sldId="296"/>
        </pc:sldMkLst>
        <pc:spChg chg="mod ord">
          <ac:chgData name="Aleia Younis (2219526)" userId="S::2219526@student.uwtsd.ac.uk::a0227b36-733a-4816-954a-acd6c61d0bcf" providerId="AD" clId="Web-{705F07D5-C38F-CE45-8BEC-8E6FF5E6C05F}" dt="2026-01-29T20:15:55.043" v="424"/>
          <ac:spMkLst>
            <pc:docMk/>
            <pc:sldMk cId="1377427313" sldId="296"/>
            <ac:spMk id="6" creationId="{4663FCA0-DB7E-9725-74B8-92934004AF2E}"/>
          </ac:spMkLst>
        </pc:spChg>
        <pc:spChg chg="mod ord">
          <ac:chgData name="Aleia Younis (2219526)" userId="S::2219526@student.uwtsd.ac.uk::a0227b36-733a-4816-954a-acd6c61d0bcf" providerId="AD" clId="Web-{705F07D5-C38F-CE45-8BEC-8E6FF5E6C05F}" dt="2026-01-29T20:15:55.043" v="424"/>
          <ac:spMkLst>
            <pc:docMk/>
            <pc:sldMk cId="1377427313" sldId="296"/>
            <ac:spMk id="7" creationId="{9A9D6D85-4AC4-09A3-B489-AD13573C0604}"/>
          </ac:spMkLst>
        </pc:spChg>
        <pc:spChg chg="mod ord">
          <ac:chgData name="Aleia Younis (2219526)" userId="S::2219526@student.uwtsd.ac.uk::a0227b36-733a-4816-954a-acd6c61d0bcf" providerId="AD" clId="Web-{705F07D5-C38F-CE45-8BEC-8E6FF5E6C05F}" dt="2026-01-29T20:15:55.043" v="424"/>
          <ac:spMkLst>
            <pc:docMk/>
            <pc:sldMk cId="1377427313" sldId="296"/>
            <ac:spMk id="10" creationId="{0C00981D-A983-7D65-E315-9740F9A911A3}"/>
          </ac:spMkLst>
        </pc:spChg>
      </pc:sldChg>
    </pc:docChg>
  </pc:docChgLst>
  <pc:docChgLst>
    <pc:chgData name="Ayesha Masood (2220784)" userId="S::2220784@student.uwtsd.ac.uk::390f29a2-f117-43c0-b911-6b133e147fe6" providerId="AD" clId="Web-{8EBC259B-39B4-B0B6-694D-2F5B66523F57}"/>
    <pc:docChg chg="delSld modSld sldOrd">
      <pc:chgData name="Ayesha Masood (2220784)" userId="S::2220784@student.uwtsd.ac.uk::390f29a2-f117-43c0-b911-6b133e147fe6" providerId="AD" clId="Web-{8EBC259B-39B4-B0B6-694D-2F5B66523F57}" dt="2026-02-05T21:48:29.620" v="7"/>
      <pc:docMkLst>
        <pc:docMk/>
      </pc:docMkLst>
      <pc:sldChg chg="ord">
        <pc:chgData name="Ayesha Masood (2220784)" userId="S::2220784@student.uwtsd.ac.uk::390f29a2-f117-43c0-b911-6b133e147fe6" providerId="AD" clId="Web-{8EBC259B-39B4-B0B6-694D-2F5B66523F57}" dt="2026-02-05T21:46:16.260" v="4"/>
        <pc:sldMkLst>
          <pc:docMk/>
          <pc:sldMk cId="1872075764" sldId="260"/>
        </pc:sldMkLst>
      </pc:sldChg>
      <pc:sldChg chg="ord">
        <pc:chgData name="Ayesha Masood (2220784)" userId="S::2220784@student.uwtsd.ac.uk::390f29a2-f117-43c0-b911-6b133e147fe6" providerId="AD" clId="Web-{8EBC259B-39B4-B0B6-694D-2F5B66523F57}" dt="2026-02-05T21:46:16.260" v="3"/>
        <pc:sldMkLst>
          <pc:docMk/>
          <pc:sldMk cId="3112432884" sldId="261"/>
        </pc:sldMkLst>
      </pc:sldChg>
      <pc:sldChg chg="modSp">
        <pc:chgData name="Ayesha Masood (2220784)" userId="S::2220784@student.uwtsd.ac.uk::390f29a2-f117-43c0-b911-6b133e147fe6" providerId="AD" clId="Web-{8EBC259B-39B4-B0B6-694D-2F5B66523F57}" dt="2026-02-05T21:36:23.678" v="1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8EBC259B-39B4-B0B6-694D-2F5B66523F57}" dt="2026-02-05T21:36:23.678" v="1"/>
          <ac:spMkLst>
            <pc:docMk/>
            <pc:sldMk cId="955432379" sldId="286"/>
            <ac:spMk id="3" creationId="{7BDE9544-2794-EC16-7991-8656A8D4AE80}"/>
          </ac:spMkLst>
        </pc:spChg>
      </pc:sldChg>
      <pc:sldChg chg="del">
        <pc:chgData name="Ayesha Masood (2220784)" userId="S::2220784@student.uwtsd.ac.uk::390f29a2-f117-43c0-b911-6b133e147fe6" providerId="AD" clId="Web-{8EBC259B-39B4-B0B6-694D-2F5B66523F57}" dt="2026-02-05T21:48:22.620" v="5"/>
        <pc:sldMkLst>
          <pc:docMk/>
          <pc:sldMk cId="320752305" sldId="293"/>
        </pc:sldMkLst>
      </pc:sldChg>
      <pc:sldChg chg="del">
        <pc:chgData name="Ayesha Masood (2220784)" userId="S::2220784@student.uwtsd.ac.uk::390f29a2-f117-43c0-b911-6b133e147fe6" providerId="AD" clId="Web-{8EBC259B-39B4-B0B6-694D-2F5B66523F57}" dt="2026-02-05T21:48:26.136" v="6"/>
        <pc:sldMkLst>
          <pc:docMk/>
          <pc:sldMk cId="3138826680" sldId="294"/>
        </pc:sldMkLst>
      </pc:sldChg>
      <pc:sldChg chg="del">
        <pc:chgData name="Ayesha Masood (2220784)" userId="S::2220784@student.uwtsd.ac.uk::390f29a2-f117-43c0-b911-6b133e147fe6" providerId="AD" clId="Web-{8EBC259B-39B4-B0B6-694D-2F5B66523F57}" dt="2026-02-05T21:48:29.620" v="7"/>
        <pc:sldMkLst>
          <pc:docMk/>
          <pc:sldMk cId="2047428619" sldId="295"/>
        </pc:sldMkLst>
      </pc:sldChg>
      <pc:sldChg chg="ord">
        <pc:chgData name="Ayesha Masood (2220784)" userId="S::2220784@student.uwtsd.ac.uk::390f29a2-f117-43c0-b911-6b133e147fe6" providerId="AD" clId="Web-{8EBC259B-39B4-B0B6-694D-2F5B66523F57}" dt="2026-02-05T21:46:16.260" v="2"/>
        <pc:sldMkLst>
          <pc:docMk/>
          <pc:sldMk cId="4099258796" sldId="30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B7D7D-FA27-483D-AAF6-19897003A3FE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31D835-7961-4095-A0FF-381CEFE85DA3}">
      <dgm:prSet custT="1"/>
      <dgm:spPr/>
      <dgm:t>
        <a:bodyPr/>
        <a:lstStyle/>
        <a:p>
          <a:r>
            <a:rPr lang="en-US" sz="2000" b="1">
              <a:latin typeface="Arial"/>
              <a:cs typeface="Arial"/>
            </a:rPr>
            <a:t>Social benefits &amp; inequalities</a:t>
          </a:r>
          <a:endParaRPr lang="en-US" sz="2000">
            <a:latin typeface="Arial"/>
            <a:cs typeface="Arial"/>
          </a:endParaRPr>
        </a:p>
      </dgm:t>
    </dgm:pt>
    <dgm:pt modelId="{A8F1429F-D0AD-4F2E-A389-1DA344988696}" type="parTrans" cxnId="{D3DD8E0F-D5E8-44B9-88A3-B636526FE051}">
      <dgm:prSet/>
      <dgm:spPr/>
      <dgm:t>
        <a:bodyPr/>
        <a:lstStyle/>
        <a:p>
          <a:endParaRPr lang="en-US"/>
        </a:p>
      </dgm:t>
    </dgm:pt>
    <dgm:pt modelId="{251F1A03-0289-40B5-ADA7-5072D4C3E034}" type="sibTrans" cxnId="{D3DD8E0F-D5E8-44B9-88A3-B636526FE051}">
      <dgm:prSet/>
      <dgm:spPr/>
      <dgm:t>
        <a:bodyPr/>
        <a:lstStyle/>
        <a:p>
          <a:endParaRPr lang="en-US"/>
        </a:p>
      </dgm:t>
    </dgm:pt>
    <dgm:pt modelId="{BA812082-8BBF-47CA-B64C-69D104DAE280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Children’s diets are shaped by </a:t>
          </a:r>
          <a:r>
            <a:rPr lang="en-US" sz="2000" b="1">
              <a:latin typeface="Arial"/>
              <a:cs typeface="Arial"/>
            </a:rPr>
            <a:t>income, access, time and environment</a:t>
          </a:r>
          <a:r>
            <a:rPr lang="en-US" sz="2000">
              <a:latin typeface="Arial"/>
              <a:cs typeface="Arial"/>
            </a:rPr>
            <a:t>, not choice alone (Marmot et al., 2020).</a:t>
          </a:r>
        </a:p>
      </dgm:t>
    </dgm:pt>
    <dgm:pt modelId="{29623D26-C870-499C-AD8C-09F05F1761BC}" type="parTrans" cxnId="{1BAD24E0-DB37-4154-8865-6B69D971950B}">
      <dgm:prSet/>
      <dgm:spPr/>
      <dgm:t>
        <a:bodyPr/>
        <a:lstStyle/>
        <a:p>
          <a:endParaRPr lang="en-US"/>
        </a:p>
      </dgm:t>
    </dgm:pt>
    <dgm:pt modelId="{B71CDAC2-49DA-455C-ADB6-566CB30B9DDF}" type="sibTrans" cxnId="{1BAD24E0-DB37-4154-8865-6B69D971950B}">
      <dgm:prSet/>
      <dgm:spPr/>
      <dgm:t>
        <a:bodyPr/>
        <a:lstStyle/>
        <a:p>
          <a:endParaRPr lang="en-US"/>
        </a:p>
      </dgm:t>
    </dgm:pt>
    <dgm:pt modelId="{E871FAA3-B32A-4B45-9352-DB9BAEF69EFF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gm:t>
    </dgm:pt>
    <dgm:pt modelId="{B381D7D9-84AA-4F3B-9427-CD4192AFC88A}" type="parTrans" cxnId="{4AB8D564-8906-467E-B378-AE61AB77E2D9}">
      <dgm:prSet/>
      <dgm:spPr/>
      <dgm:t>
        <a:bodyPr/>
        <a:lstStyle/>
        <a:p>
          <a:endParaRPr lang="en-US"/>
        </a:p>
      </dgm:t>
    </dgm:pt>
    <dgm:pt modelId="{0376DECD-A7F8-407F-AC04-1276BC6A4BE8}" type="sibTrans" cxnId="{4AB8D564-8906-467E-B378-AE61AB77E2D9}">
      <dgm:prSet/>
      <dgm:spPr/>
      <dgm:t>
        <a:bodyPr/>
        <a:lstStyle/>
        <a:p>
          <a:endParaRPr lang="en-US"/>
        </a:p>
      </dgm:t>
    </dgm:pt>
    <dgm:pt modelId="{367C47DB-AC89-44C3-B90C-8A91FA60F154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gm:t>
    </dgm:pt>
    <dgm:pt modelId="{F4EFE1F8-B32A-4149-A380-81455DE5AF06}" type="parTrans" cxnId="{2167A957-AF20-47CE-983B-202E84F7E730}">
      <dgm:prSet/>
      <dgm:spPr/>
      <dgm:t>
        <a:bodyPr/>
        <a:lstStyle/>
        <a:p>
          <a:endParaRPr lang="en-US"/>
        </a:p>
      </dgm:t>
    </dgm:pt>
    <dgm:pt modelId="{6CC65806-3620-4401-86BE-F8D1912A0241}" type="sibTrans" cxnId="{2167A957-AF20-47CE-983B-202E84F7E730}">
      <dgm:prSet/>
      <dgm:spPr/>
      <dgm:t>
        <a:bodyPr/>
        <a:lstStyle/>
        <a:p>
          <a:endParaRPr lang="en-US"/>
        </a:p>
      </dgm:t>
    </dgm:pt>
    <dgm:pt modelId="{07EDD795-848A-4630-9EEE-FA6ADAB8F7FF}" type="pres">
      <dgm:prSet presAssocID="{033B7D7D-FA27-483D-AAF6-19897003A3FE}" presName="outerComposite" presStyleCnt="0">
        <dgm:presLayoutVars>
          <dgm:chMax val="5"/>
          <dgm:dir/>
          <dgm:resizeHandles val="exact"/>
        </dgm:presLayoutVars>
      </dgm:prSet>
      <dgm:spPr/>
    </dgm:pt>
    <dgm:pt modelId="{82A551CD-9125-4A3B-A525-EADF975AAA41}" type="pres">
      <dgm:prSet presAssocID="{033B7D7D-FA27-483D-AAF6-19897003A3FE}" presName="dummyMaxCanvas" presStyleCnt="0">
        <dgm:presLayoutVars/>
      </dgm:prSet>
      <dgm:spPr/>
    </dgm:pt>
    <dgm:pt modelId="{7FCF9F4E-40FC-42BC-84DB-D81AD183806D}" type="pres">
      <dgm:prSet presAssocID="{033B7D7D-FA27-483D-AAF6-19897003A3FE}" presName="FourNodes_1" presStyleLbl="node1" presStyleIdx="0" presStyleCnt="4">
        <dgm:presLayoutVars>
          <dgm:bulletEnabled val="1"/>
        </dgm:presLayoutVars>
      </dgm:prSet>
      <dgm:spPr/>
    </dgm:pt>
    <dgm:pt modelId="{F1AF0400-4061-4326-9291-E8DAF363881A}" type="pres">
      <dgm:prSet presAssocID="{033B7D7D-FA27-483D-AAF6-19897003A3FE}" presName="FourNodes_2" presStyleLbl="node1" presStyleIdx="1" presStyleCnt="4">
        <dgm:presLayoutVars>
          <dgm:bulletEnabled val="1"/>
        </dgm:presLayoutVars>
      </dgm:prSet>
      <dgm:spPr/>
    </dgm:pt>
    <dgm:pt modelId="{5ABEA0ED-3DA2-4436-B56D-45AFBFC29EA9}" type="pres">
      <dgm:prSet presAssocID="{033B7D7D-FA27-483D-AAF6-19897003A3FE}" presName="FourNodes_3" presStyleLbl="node1" presStyleIdx="2" presStyleCnt="4">
        <dgm:presLayoutVars>
          <dgm:bulletEnabled val="1"/>
        </dgm:presLayoutVars>
      </dgm:prSet>
      <dgm:spPr/>
    </dgm:pt>
    <dgm:pt modelId="{45560DED-9207-4888-9F76-026656409133}" type="pres">
      <dgm:prSet presAssocID="{033B7D7D-FA27-483D-AAF6-19897003A3FE}" presName="FourNodes_4" presStyleLbl="node1" presStyleIdx="3" presStyleCnt="4">
        <dgm:presLayoutVars>
          <dgm:bulletEnabled val="1"/>
        </dgm:presLayoutVars>
      </dgm:prSet>
      <dgm:spPr/>
    </dgm:pt>
    <dgm:pt modelId="{A12A4BCF-D993-4EDB-8158-3950907A929B}" type="pres">
      <dgm:prSet presAssocID="{033B7D7D-FA27-483D-AAF6-19897003A3FE}" presName="FourConn_1-2" presStyleLbl="fgAccFollowNode1" presStyleIdx="0" presStyleCnt="3">
        <dgm:presLayoutVars>
          <dgm:bulletEnabled val="1"/>
        </dgm:presLayoutVars>
      </dgm:prSet>
      <dgm:spPr/>
    </dgm:pt>
    <dgm:pt modelId="{DF8C7B8A-27A4-4047-8125-811E7BD109C1}" type="pres">
      <dgm:prSet presAssocID="{033B7D7D-FA27-483D-AAF6-19897003A3FE}" presName="FourConn_2-3" presStyleLbl="fgAccFollowNode1" presStyleIdx="1" presStyleCnt="3">
        <dgm:presLayoutVars>
          <dgm:bulletEnabled val="1"/>
        </dgm:presLayoutVars>
      </dgm:prSet>
      <dgm:spPr/>
    </dgm:pt>
    <dgm:pt modelId="{FD3BD14E-0F86-43E9-AE50-5B8B3B2B74BC}" type="pres">
      <dgm:prSet presAssocID="{033B7D7D-FA27-483D-AAF6-19897003A3FE}" presName="FourConn_3-4" presStyleLbl="fgAccFollowNode1" presStyleIdx="2" presStyleCnt="3">
        <dgm:presLayoutVars>
          <dgm:bulletEnabled val="1"/>
        </dgm:presLayoutVars>
      </dgm:prSet>
      <dgm:spPr/>
    </dgm:pt>
    <dgm:pt modelId="{DD27DA4E-1F27-44B2-A97E-6E2CF7370738}" type="pres">
      <dgm:prSet presAssocID="{033B7D7D-FA27-483D-AAF6-19897003A3FE}" presName="FourNodes_1_text" presStyleLbl="node1" presStyleIdx="3" presStyleCnt="4">
        <dgm:presLayoutVars>
          <dgm:bulletEnabled val="1"/>
        </dgm:presLayoutVars>
      </dgm:prSet>
      <dgm:spPr/>
    </dgm:pt>
    <dgm:pt modelId="{2BC3D633-805A-4D17-BE73-9845A80F80DF}" type="pres">
      <dgm:prSet presAssocID="{033B7D7D-FA27-483D-AAF6-19897003A3FE}" presName="FourNodes_2_text" presStyleLbl="node1" presStyleIdx="3" presStyleCnt="4">
        <dgm:presLayoutVars>
          <dgm:bulletEnabled val="1"/>
        </dgm:presLayoutVars>
      </dgm:prSet>
      <dgm:spPr/>
    </dgm:pt>
    <dgm:pt modelId="{EA8E4202-2042-43A3-8888-8EA9295D462F}" type="pres">
      <dgm:prSet presAssocID="{033B7D7D-FA27-483D-AAF6-19897003A3FE}" presName="FourNodes_3_text" presStyleLbl="node1" presStyleIdx="3" presStyleCnt="4">
        <dgm:presLayoutVars>
          <dgm:bulletEnabled val="1"/>
        </dgm:presLayoutVars>
      </dgm:prSet>
      <dgm:spPr/>
    </dgm:pt>
    <dgm:pt modelId="{CB808AF1-AB5B-4ADE-A5D8-4B86482D8E6E}" type="pres">
      <dgm:prSet presAssocID="{033B7D7D-FA27-483D-AAF6-19897003A3F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3DD8E0F-D5E8-44B9-88A3-B636526FE051}" srcId="{033B7D7D-FA27-483D-AAF6-19897003A3FE}" destId="{0431D835-7961-4095-A0FF-381CEFE85DA3}" srcOrd="0" destOrd="0" parTransId="{A8F1429F-D0AD-4F2E-A389-1DA344988696}" sibTransId="{251F1A03-0289-40B5-ADA7-5072D4C3E034}"/>
    <dgm:cxn modelId="{1559713F-024F-40A9-9BA4-00A62419C4CF}" type="presOf" srcId="{367C47DB-AC89-44C3-B90C-8A91FA60F154}" destId="{45560DED-9207-4888-9F76-026656409133}" srcOrd="0" destOrd="0" presId="urn:microsoft.com/office/officeart/2005/8/layout/vProcess5"/>
    <dgm:cxn modelId="{4AB8D564-8906-467E-B378-AE61AB77E2D9}" srcId="{033B7D7D-FA27-483D-AAF6-19897003A3FE}" destId="{E871FAA3-B32A-4B45-9352-DB9BAEF69EFF}" srcOrd="2" destOrd="0" parTransId="{B381D7D9-84AA-4F3B-9427-CD4192AFC88A}" sibTransId="{0376DECD-A7F8-407F-AC04-1276BC6A4BE8}"/>
    <dgm:cxn modelId="{83AEA36D-DAAD-47BC-B47F-C6250E3834C4}" type="presOf" srcId="{0431D835-7961-4095-A0FF-381CEFE85DA3}" destId="{DD27DA4E-1F27-44B2-A97E-6E2CF7370738}" srcOrd="1" destOrd="0" presId="urn:microsoft.com/office/officeart/2005/8/layout/vProcess5"/>
    <dgm:cxn modelId="{B279C150-F668-4830-9622-94011F1E84DC}" type="presOf" srcId="{367C47DB-AC89-44C3-B90C-8A91FA60F154}" destId="{CB808AF1-AB5B-4ADE-A5D8-4B86482D8E6E}" srcOrd="1" destOrd="0" presId="urn:microsoft.com/office/officeart/2005/8/layout/vProcess5"/>
    <dgm:cxn modelId="{2167A957-AF20-47CE-983B-202E84F7E730}" srcId="{033B7D7D-FA27-483D-AAF6-19897003A3FE}" destId="{367C47DB-AC89-44C3-B90C-8A91FA60F154}" srcOrd="3" destOrd="0" parTransId="{F4EFE1F8-B32A-4149-A380-81455DE5AF06}" sibTransId="{6CC65806-3620-4401-86BE-F8D1912A0241}"/>
    <dgm:cxn modelId="{FB4BEA77-D2F3-4D89-B962-BED1FB50FAFB}" type="presOf" srcId="{BA812082-8BBF-47CA-B64C-69D104DAE280}" destId="{2BC3D633-805A-4D17-BE73-9845A80F80DF}" srcOrd="1" destOrd="0" presId="urn:microsoft.com/office/officeart/2005/8/layout/vProcess5"/>
    <dgm:cxn modelId="{2395D258-59DA-4A58-B0F9-540575C3E41D}" type="presOf" srcId="{251F1A03-0289-40B5-ADA7-5072D4C3E034}" destId="{A12A4BCF-D993-4EDB-8158-3950907A929B}" srcOrd="0" destOrd="0" presId="urn:microsoft.com/office/officeart/2005/8/layout/vProcess5"/>
    <dgm:cxn modelId="{82E8187F-1E02-4BCD-8510-6C58342DC175}" type="presOf" srcId="{B71CDAC2-49DA-455C-ADB6-566CB30B9DDF}" destId="{DF8C7B8A-27A4-4047-8125-811E7BD109C1}" srcOrd="0" destOrd="0" presId="urn:microsoft.com/office/officeart/2005/8/layout/vProcess5"/>
    <dgm:cxn modelId="{D41ECA82-9DF1-47B7-AA32-ACAA11414294}" type="presOf" srcId="{0376DECD-A7F8-407F-AC04-1276BC6A4BE8}" destId="{FD3BD14E-0F86-43E9-AE50-5B8B3B2B74BC}" srcOrd="0" destOrd="0" presId="urn:microsoft.com/office/officeart/2005/8/layout/vProcess5"/>
    <dgm:cxn modelId="{E7BC7EAD-0563-48E7-A800-633ECED6E263}" type="presOf" srcId="{0431D835-7961-4095-A0FF-381CEFE85DA3}" destId="{7FCF9F4E-40FC-42BC-84DB-D81AD183806D}" srcOrd="0" destOrd="0" presId="urn:microsoft.com/office/officeart/2005/8/layout/vProcess5"/>
    <dgm:cxn modelId="{B83F0BBC-FA90-42E4-8149-AE1B7F119220}" type="presOf" srcId="{E871FAA3-B32A-4B45-9352-DB9BAEF69EFF}" destId="{EA8E4202-2042-43A3-8888-8EA9295D462F}" srcOrd="1" destOrd="0" presId="urn:microsoft.com/office/officeart/2005/8/layout/vProcess5"/>
    <dgm:cxn modelId="{CAF47DD1-0732-4A2F-95FE-3CDA6EAA1485}" type="presOf" srcId="{033B7D7D-FA27-483D-AAF6-19897003A3FE}" destId="{07EDD795-848A-4630-9EEE-FA6ADAB8F7FF}" srcOrd="0" destOrd="0" presId="urn:microsoft.com/office/officeart/2005/8/layout/vProcess5"/>
    <dgm:cxn modelId="{1BAD24E0-DB37-4154-8865-6B69D971950B}" srcId="{033B7D7D-FA27-483D-AAF6-19897003A3FE}" destId="{BA812082-8BBF-47CA-B64C-69D104DAE280}" srcOrd="1" destOrd="0" parTransId="{29623D26-C870-499C-AD8C-09F05F1761BC}" sibTransId="{B71CDAC2-49DA-455C-ADB6-566CB30B9DDF}"/>
    <dgm:cxn modelId="{B417E8E2-3CA1-4D8A-B967-3E0151720488}" type="presOf" srcId="{BA812082-8BBF-47CA-B64C-69D104DAE280}" destId="{F1AF0400-4061-4326-9291-E8DAF363881A}" srcOrd="0" destOrd="0" presId="urn:microsoft.com/office/officeart/2005/8/layout/vProcess5"/>
    <dgm:cxn modelId="{E4620CFF-E5E9-4978-AB4C-A3DDAB65481A}" type="presOf" srcId="{E871FAA3-B32A-4B45-9352-DB9BAEF69EFF}" destId="{5ABEA0ED-3DA2-4436-B56D-45AFBFC29EA9}" srcOrd="0" destOrd="0" presId="urn:microsoft.com/office/officeart/2005/8/layout/vProcess5"/>
    <dgm:cxn modelId="{BC73AA32-A284-4A89-B340-37581CC456D7}" type="presParOf" srcId="{07EDD795-848A-4630-9EEE-FA6ADAB8F7FF}" destId="{82A551CD-9125-4A3B-A525-EADF975AAA41}" srcOrd="0" destOrd="0" presId="urn:microsoft.com/office/officeart/2005/8/layout/vProcess5"/>
    <dgm:cxn modelId="{F1AC603B-1E82-4F9E-B931-DE0660B22477}" type="presParOf" srcId="{07EDD795-848A-4630-9EEE-FA6ADAB8F7FF}" destId="{7FCF9F4E-40FC-42BC-84DB-D81AD183806D}" srcOrd="1" destOrd="0" presId="urn:microsoft.com/office/officeart/2005/8/layout/vProcess5"/>
    <dgm:cxn modelId="{3BE0ED11-2321-42BA-8F22-7EE3797CCFDA}" type="presParOf" srcId="{07EDD795-848A-4630-9EEE-FA6ADAB8F7FF}" destId="{F1AF0400-4061-4326-9291-E8DAF363881A}" srcOrd="2" destOrd="0" presId="urn:microsoft.com/office/officeart/2005/8/layout/vProcess5"/>
    <dgm:cxn modelId="{BE887379-25D7-4039-9397-AF74CFAD7AA8}" type="presParOf" srcId="{07EDD795-848A-4630-9EEE-FA6ADAB8F7FF}" destId="{5ABEA0ED-3DA2-4436-B56D-45AFBFC29EA9}" srcOrd="3" destOrd="0" presId="urn:microsoft.com/office/officeart/2005/8/layout/vProcess5"/>
    <dgm:cxn modelId="{4D6004C7-386E-4AF1-ABB7-6E2EFBA50D77}" type="presParOf" srcId="{07EDD795-848A-4630-9EEE-FA6ADAB8F7FF}" destId="{45560DED-9207-4888-9F76-026656409133}" srcOrd="4" destOrd="0" presId="urn:microsoft.com/office/officeart/2005/8/layout/vProcess5"/>
    <dgm:cxn modelId="{3E1BF854-05B4-4C1A-98CB-8A26170E4EA6}" type="presParOf" srcId="{07EDD795-848A-4630-9EEE-FA6ADAB8F7FF}" destId="{A12A4BCF-D993-4EDB-8158-3950907A929B}" srcOrd="5" destOrd="0" presId="urn:microsoft.com/office/officeart/2005/8/layout/vProcess5"/>
    <dgm:cxn modelId="{6A495ED4-6CC1-4DE1-A74A-EC2D31756146}" type="presParOf" srcId="{07EDD795-848A-4630-9EEE-FA6ADAB8F7FF}" destId="{DF8C7B8A-27A4-4047-8125-811E7BD109C1}" srcOrd="6" destOrd="0" presId="urn:microsoft.com/office/officeart/2005/8/layout/vProcess5"/>
    <dgm:cxn modelId="{E421AD7E-3419-4992-86ED-2621D4F068AE}" type="presParOf" srcId="{07EDD795-848A-4630-9EEE-FA6ADAB8F7FF}" destId="{FD3BD14E-0F86-43E9-AE50-5B8B3B2B74BC}" srcOrd="7" destOrd="0" presId="urn:microsoft.com/office/officeart/2005/8/layout/vProcess5"/>
    <dgm:cxn modelId="{4B752566-841B-4D85-B8C9-F46345868F4F}" type="presParOf" srcId="{07EDD795-848A-4630-9EEE-FA6ADAB8F7FF}" destId="{DD27DA4E-1F27-44B2-A97E-6E2CF7370738}" srcOrd="8" destOrd="0" presId="urn:microsoft.com/office/officeart/2005/8/layout/vProcess5"/>
    <dgm:cxn modelId="{2F541403-F0FA-4F9D-A382-619731C60AF6}" type="presParOf" srcId="{07EDD795-848A-4630-9EEE-FA6ADAB8F7FF}" destId="{2BC3D633-805A-4D17-BE73-9845A80F80DF}" srcOrd="9" destOrd="0" presId="urn:microsoft.com/office/officeart/2005/8/layout/vProcess5"/>
    <dgm:cxn modelId="{A02FB21A-93E6-47CD-A6E6-262EFDB23048}" type="presParOf" srcId="{07EDD795-848A-4630-9EEE-FA6ADAB8F7FF}" destId="{EA8E4202-2042-43A3-8888-8EA9295D462F}" srcOrd="10" destOrd="0" presId="urn:microsoft.com/office/officeart/2005/8/layout/vProcess5"/>
    <dgm:cxn modelId="{7ADFDFDA-98E9-4D2D-B497-4F23CB591162}" type="presParOf" srcId="{07EDD795-848A-4630-9EEE-FA6ADAB8F7FF}" destId="{CB808AF1-AB5B-4ADE-A5D8-4B86482D8E6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CF9F4E-40FC-42BC-84DB-D81AD183806D}">
      <dsp:nvSpPr>
        <dsp:cNvPr id="0" name=""/>
        <dsp:cNvSpPr/>
      </dsp:nvSpPr>
      <dsp:spPr>
        <a:xfrm>
          <a:off x="0" y="0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/>
              <a:cs typeface="Arial"/>
            </a:rPr>
            <a:t>Social benefits &amp; inequalities</a:t>
          </a:r>
          <a:endParaRPr lang="en-US" sz="2000" kern="1200">
            <a:latin typeface="Arial"/>
            <a:cs typeface="Arial"/>
          </a:endParaRPr>
        </a:p>
      </dsp:txBody>
      <dsp:txXfrm>
        <a:off x="23804" y="23804"/>
        <a:ext cx="7188840" cy="765110"/>
      </dsp:txXfrm>
    </dsp:sp>
    <dsp:sp modelId="{F1AF0400-4061-4326-9291-E8DAF363881A}">
      <dsp:nvSpPr>
        <dsp:cNvPr id="0" name=""/>
        <dsp:cNvSpPr/>
      </dsp:nvSpPr>
      <dsp:spPr>
        <a:xfrm>
          <a:off x="681264" y="960485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Children’s diets are shaped by </a:t>
          </a:r>
          <a:r>
            <a:rPr lang="en-US" sz="1600" b="1" kern="1200">
              <a:latin typeface="Arial"/>
              <a:cs typeface="Arial"/>
            </a:rPr>
            <a:t>income, access, time and environment</a:t>
          </a:r>
          <a:r>
            <a:rPr lang="en-US" sz="1600" kern="1200">
              <a:latin typeface="Arial"/>
              <a:cs typeface="Arial"/>
            </a:rPr>
            <a:t>, not choice alone (Marmot et al., 2020).</a:t>
          </a:r>
        </a:p>
      </dsp:txBody>
      <dsp:txXfrm>
        <a:off x="705068" y="984289"/>
        <a:ext cx="6877362" cy="765110"/>
      </dsp:txXfrm>
    </dsp:sp>
    <dsp:sp modelId="{5ABEA0ED-3DA2-4436-B56D-45AFBFC29EA9}">
      <dsp:nvSpPr>
        <dsp:cNvPr id="0" name=""/>
        <dsp:cNvSpPr/>
      </dsp:nvSpPr>
      <dsp:spPr>
        <a:xfrm>
          <a:off x="1352361" y="1920971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sp:txBody>
      <dsp:txXfrm>
        <a:off x="1376165" y="1944775"/>
        <a:ext cx="6887530" cy="765110"/>
      </dsp:txXfrm>
    </dsp:sp>
    <dsp:sp modelId="{45560DED-9207-4888-9F76-026656409133}">
      <dsp:nvSpPr>
        <dsp:cNvPr id="0" name=""/>
        <dsp:cNvSpPr/>
      </dsp:nvSpPr>
      <dsp:spPr>
        <a:xfrm>
          <a:off x="2033625" y="2881457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sp:txBody>
      <dsp:txXfrm>
        <a:off x="2057429" y="2905261"/>
        <a:ext cx="6877362" cy="765110"/>
      </dsp:txXfrm>
    </dsp:sp>
    <dsp:sp modelId="{A12A4BCF-D993-4EDB-8158-3950907A929B}">
      <dsp:nvSpPr>
        <dsp:cNvPr id="0" name=""/>
        <dsp:cNvSpPr/>
      </dsp:nvSpPr>
      <dsp:spPr>
        <a:xfrm>
          <a:off x="7606235" y="622468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25095" y="622468"/>
        <a:ext cx="290547" cy="397521"/>
      </dsp:txXfrm>
    </dsp:sp>
    <dsp:sp modelId="{DF8C7B8A-27A4-4047-8125-811E7BD109C1}">
      <dsp:nvSpPr>
        <dsp:cNvPr id="0" name=""/>
        <dsp:cNvSpPr/>
      </dsp:nvSpPr>
      <dsp:spPr>
        <a:xfrm>
          <a:off x="8287499" y="1582954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406359" y="1582954"/>
        <a:ext cx="290547" cy="397521"/>
      </dsp:txXfrm>
    </dsp:sp>
    <dsp:sp modelId="{FD3BD14E-0F86-43E9-AE50-5B8B3B2B74BC}">
      <dsp:nvSpPr>
        <dsp:cNvPr id="0" name=""/>
        <dsp:cNvSpPr/>
      </dsp:nvSpPr>
      <dsp:spPr>
        <a:xfrm>
          <a:off x="8958596" y="2543440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77456" y="2543440"/>
        <a:ext cx="290547" cy="397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24007 2893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3016 9807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4233 3810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1993 6791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9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3351 3281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5496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2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902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1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3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985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75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91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365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25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28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28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hyperlink" Target="http://WWW.eat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10" Type="http://schemas.openxmlformats.org/officeDocument/2006/relationships/customXml" Target="../ink/ink7.xml"/><Relationship Id="rId4" Type="http://schemas.openxmlformats.org/officeDocument/2006/relationships/image" Target="../media/image41.png"/><Relationship Id="rId9" Type="http://schemas.openxmlformats.org/officeDocument/2006/relationships/customXml" Target="../ink/ink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su.pb.unizin.org/kines082/chapter/the-health-belief-model/" TargetMode="External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education/articles/10.3389/feduc.2022.889659/full" TargetMode="Externa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ghthorizons.co.uk/family-zone/family-resources/blog/2021/05/fussy-eating?utm_source=chatgpt.com" TargetMode="Externa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B119B2-29F4-3AD8-8D2F-45CC60BECB08}"/>
              </a:ext>
            </a:extLst>
          </p:cNvPr>
          <p:cNvSpPr txBox="1"/>
          <p:nvPr/>
        </p:nvSpPr>
        <p:spPr>
          <a:xfrm>
            <a:off x="2415717" y="595328"/>
            <a:ext cx="8779225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ptos"/>
                <a:ea typeface="Calibri"/>
                <a:cs typeface="Calibri"/>
              </a:rPr>
              <a:t>Aleia Younis 2219526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Nazish  Shazady 2224320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Ayesha Masood  2220784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MSc Public Health and Social care in practice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Social Epidemiology and Public Health Development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LCHS7000 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Component 1 Group Presentation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Hamdi Hussain</a:t>
            </a:r>
          </a:p>
        </p:txBody>
      </p:sp>
    </p:spTree>
    <p:extLst>
      <p:ext uri="{BB962C8B-B14F-4D97-AF65-F5344CB8AC3E}">
        <p14:creationId xmlns:p14="http://schemas.microsoft.com/office/powerpoint/2010/main" val="4132657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663FCA0-DB7E-9725-74B8-92934004A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984" y="-342434"/>
            <a:ext cx="5885944" cy="1810823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Eat</a:t>
            </a:r>
            <a:r>
              <a:rPr lang="en-GB" b="1">
                <a:solidFill>
                  <a:schemeClr val="accent3"/>
                </a:solidFill>
              </a:rPr>
              <a:t> well, </a:t>
            </a:r>
            <a:r>
              <a:rPr lang="en-GB" b="1">
                <a:solidFill>
                  <a:srgbClr val="FF0000"/>
                </a:solidFill>
              </a:rPr>
              <a:t>grow </a:t>
            </a:r>
            <a:r>
              <a:rPr lang="en-GB" b="1">
                <a:solidFill>
                  <a:srgbClr val="7030A0"/>
                </a:solidFill>
              </a:rPr>
              <a:t>well !</a:t>
            </a:r>
            <a:endParaRPr lang="en-US" b="1">
              <a:solidFill>
                <a:srgbClr val="7030A0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9D6D85-4AC4-09A3-B489-AD13573C0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3366" y="568455"/>
            <a:ext cx="11414517" cy="152554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2">
                    <a:lumMod val="49000"/>
                  </a:schemeClr>
                </a:solidFill>
                <a:latin typeface="Lucida Sans"/>
              </a:rPr>
              <a:t>A school-based nutrition programme for children aged 5–11</a:t>
            </a:r>
          </a:p>
          <a:p>
            <a:endParaRPr lang="en-US">
              <a:latin typeface="Lucida San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C00981D-A983-7D65-E315-9740F9A911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803162" y="1947489"/>
            <a:ext cx="8018890" cy="2968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Our campaign is called Eat Well, Grow Well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! 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It focuses on improving diet and nutrition in children aged 5 to 11 through primary schools and family involvement 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in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Birmingham.</a:t>
            </a:r>
            <a:r>
              <a:rPr lang="en-GB" b="1">
                <a:solidFill>
                  <a:schemeClr val="accent2">
                    <a:lumMod val="76000"/>
                  </a:schemeClr>
                </a:solidFill>
                <a:effectLst/>
                <a:latin typeface="Lucida Sans"/>
              </a:rPr>
              <a:t>”</a:t>
            </a:r>
            <a:endParaRPr lang="en-US">
              <a:solidFill>
                <a:schemeClr val="accent2">
                  <a:lumMod val="76000"/>
                </a:schemeClr>
              </a:solidFill>
            </a:endParaRPr>
          </a:p>
        </p:txBody>
      </p:sp>
      <p:pic>
        <p:nvPicPr>
          <p:cNvPr id="11" name="Picture 10" descr="A star shaped food on a plate&#10;&#10;AI-generated content may be incorrect.">
            <a:extLst>
              <a:ext uri="{FF2B5EF4-FFF2-40B4-BE49-F238E27FC236}">
                <a16:creationId xmlns:a16="http://schemas.microsoft.com/office/drawing/2014/main" id="{D58461BC-F9D0-AC1B-14CA-251E0137F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761" y="3842181"/>
            <a:ext cx="3726760" cy="2400300"/>
          </a:xfrm>
          <a:prstGeom prst="rect">
            <a:avLst/>
          </a:prstGeom>
        </p:spPr>
      </p:pic>
      <p:pic>
        <p:nvPicPr>
          <p:cNvPr id="12" name="Picture 11" descr="A plate of food with fruit and vegetables&#10;&#10;AI-generated content may be incorrect.">
            <a:extLst>
              <a:ext uri="{FF2B5EF4-FFF2-40B4-BE49-F238E27FC236}">
                <a16:creationId xmlns:a16="http://schemas.microsoft.com/office/drawing/2014/main" id="{8327C397-99E7-C45C-A4AD-910E66207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402" y="3842096"/>
            <a:ext cx="3947630" cy="2431636"/>
          </a:xfrm>
          <a:prstGeom prst="rect">
            <a:avLst/>
          </a:prstGeom>
        </p:spPr>
      </p:pic>
      <p:pic>
        <p:nvPicPr>
          <p:cNvPr id="14" name="Picture 13" descr="A plate of food with fruit&#10;&#10;AI-generated content may be incorrect.">
            <a:extLst>
              <a:ext uri="{FF2B5EF4-FFF2-40B4-BE49-F238E27FC236}">
                <a16:creationId xmlns:a16="http://schemas.microsoft.com/office/drawing/2014/main" id="{9EA7E04E-9DDE-4AAA-1DC3-8491F51CD6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1175" y="3843822"/>
            <a:ext cx="3651389" cy="243922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5F30B2-F342-A8DB-53C7-345FA1247380}"/>
              </a:ext>
            </a:extLst>
          </p:cNvPr>
          <p:cNvSpPr txBox="1"/>
          <p:nvPr/>
        </p:nvSpPr>
        <p:spPr>
          <a:xfrm>
            <a:off x="2805043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</a:t>
            </a:r>
          </a:p>
        </p:txBody>
      </p:sp>
    </p:spTree>
    <p:extLst>
      <p:ext uri="{BB962C8B-B14F-4D97-AF65-F5344CB8AC3E}">
        <p14:creationId xmlns:p14="http://schemas.microsoft.com/office/powerpoint/2010/main" val="1377427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2B3880-2375-4005-289A-010B46C1874B}"/>
              </a:ext>
            </a:extLst>
          </p:cNvPr>
          <p:cNvSpPr txBox="1"/>
          <p:nvPr/>
        </p:nvSpPr>
        <p:spPr>
          <a:xfrm>
            <a:off x="1855304" y="138044"/>
            <a:ext cx="100208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C000"/>
                </a:solidFill>
                <a:latin typeface="Lucida Sans"/>
                <a:ea typeface="+mn-lt"/>
                <a:cs typeface="+mn-lt"/>
              </a:rPr>
              <a:t>Eat </a:t>
            </a:r>
            <a:r>
              <a:rPr lang="en-GB" sz="2400">
                <a:solidFill>
                  <a:srgbClr val="00B050"/>
                </a:solidFill>
                <a:latin typeface="Lucida Sans"/>
                <a:ea typeface="+mn-lt"/>
                <a:cs typeface="+mn-lt"/>
              </a:rPr>
              <a:t>Well</a:t>
            </a:r>
            <a:r>
              <a:rPr lang="en-GB" sz="2400">
                <a:solidFill>
                  <a:schemeClr val="accent3">
                    <a:lumMod val="60000"/>
                    <a:lumOff val="40000"/>
                  </a:schemeClr>
                </a:solidFill>
                <a:latin typeface="Lucida Sans"/>
                <a:ea typeface="+mn-lt"/>
                <a:cs typeface="+mn-lt"/>
              </a:rPr>
              <a:t>,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chemeClr val="accent4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Grow</a:t>
            </a:r>
            <a:r>
              <a:rPr lang="en-GB" sz="2400">
                <a:solidFill>
                  <a:schemeClr val="accent1"/>
                </a:solidFill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Well </a:t>
            </a:r>
            <a:r>
              <a:rPr lang="en-GB" sz="2400">
                <a:latin typeface="Lucida Sans"/>
                <a:ea typeface="+mn-lt"/>
                <a:cs typeface="+mn-lt"/>
              </a:rPr>
              <a:t>– </a:t>
            </a:r>
            <a:r>
              <a:rPr lang="en-GB" sz="2400">
                <a:solidFill>
                  <a:schemeClr val="accent2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Weekly Activity Plan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(6–8 Weeks)</a:t>
            </a:r>
            <a:endParaRPr lang="en-US" sz="2400">
              <a:solidFill>
                <a:srgbClr val="7030A0"/>
              </a:solidFill>
              <a:latin typeface="Lucida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C854B1-58FB-B13A-DF85-A788D0F67B95}"/>
              </a:ext>
            </a:extLst>
          </p:cNvPr>
          <p:cNvSpPr txBox="1"/>
          <p:nvPr/>
        </p:nvSpPr>
        <p:spPr>
          <a:xfrm>
            <a:off x="-1" y="629477"/>
            <a:ext cx="2312504" cy="480131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1 </a:t>
            </a:r>
            <a:endParaRPr lang="en-US" b="1"/>
          </a:p>
          <a:p>
            <a:r>
              <a:rPr lang="en-GB" b="1"/>
              <a:t>– Introduction to Healthy Eating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food groups using a food plate model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Class discussion: favourite healthy foods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Pre-campaign nutrition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Start simple food diary 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440FDE-BF84-8BA6-1A6F-317BFC996769}"/>
              </a:ext>
            </a:extLst>
          </p:cNvPr>
          <p:cNvSpPr txBox="1"/>
          <p:nvPr/>
        </p:nvSpPr>
        <p:spPr>
          <a:xfrm>
            <a:off x="2302563" y="657086"/>
            <a:ext cx="2378767" cy="480131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2 – Fruit &amp; Vegetables Power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Taste-testing different fruits and vegetables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Colour challenge: eat 5 colours a day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swap ideas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Food diary check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2124E4-3214-DCDD-42CE-C0FEE7313E66}"/>
              </a:ext>
            </a:extLst>
          </p:cNvPr>
          <p:cNvSpPr txBox="1"/>
          <p:nvPr/>
        </p:nvSpPr>
        <p:spPr>
          <a:xfrm>
            <a:off x="5648739" y="10104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2B46C4-9FC8-DE5E-36EF-F2C6C53C9CBC}"/>
              </a:ext>
            </a:extLst>
          </p:cNvPr>
          <p:cNvSpPr txBox="1"/>
          <p:nvPr/>
        </p:nvSpPr>
        <p:spPr>
          <a:xfrm>
            <a:off x="4654824" y="657086"/>
            <a:ext cx="2765286" cy="48013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3 – Healthy Snacks vs Sugary Snacks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Compare sugar content using visuals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Identify healthier snack options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Snack swap challenge for the week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Teacher checklist of participation</a:t>
            </a:r>
          </a:p>
          <a:p>
            <a:endParaRPr lang="en-GB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A87174-5804-0510-BC54-3BAC59D34E89}"/>
              </a:ext>
            </a:extLst>
          </p:cNvPr>
          <p:cNvSpPr txBox="1"/>
          <p:nvPr/>
        </p:nvSpPr>
        <p:spPr>
          <a:xfrm>
            <a:off x="7421217" y="651565"/>
            <a:ext cx="2378766" cy="4524315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4 – Balanced Meals 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Build a balanced lunch activity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Group meal planning worksheet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leaflet sent home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monitoring</a:t>
            </a:r>
            <a:endParaRPr lang="en-GB" b="1"/>
          </a:p>
          <a:p>
            <a:pPr algn="l"/>
            <a:endParaRPr lang="en-GB" b="1"/>
          </a:p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33F771-5C5D-5524-2D1F-C0C80815C527}"/>
              </a:ext>
            </a:extLst>
          </p:cNvPr>
          <p:cNvSpPr txBox="1"/>
          <p:nvPr/>
        </p:nvSpPr>
        <p:spPr>
          <a:xfrm>
            <a:off x="9790043" y="657085"/>
            <a:ext cx="2378765" cy="480131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5 – Drinking for Health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water vs sugary drinks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Water challenge (drink water daily)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Design a healthy drink poster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Diary reflection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4B0F7C-3E71-7EE5-40E7-3A53E46F8A8B}"/>
              </a:ext>
            </a:extLst>
          </p:cNvPr>
          <p:cNvSpPr txBox="1"/>
          <p:nvPr/>
        </p:nvSpPr>
        <p:spPr>
          <a:xfrm>
            <a:off x="0" y="5367131"/>
            <a:ext cx="5161722" cy="1477328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6 – Making Healthy Choices Every Day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Review food groups and habits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Healthy choices game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Post-campaign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Discuss what changed</a:t>
            </a:r>
            <a:endParaRPr lang="en-GB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40871A-C059-50D0-E633-694B6A51700D}"/>
              </a:ext>
            </a:extLst>
          </p:cNvPr>
          <p:cNvSpPr txBox="1"/>
          <p:nvPr/>
        </p:nvSpPr>
        <p:spPr>
          <a:xfrm>
            <a:off x="5157303" y="5157304"/>
            <a:ext cx="3969025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7 – Family Involvement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Home cooking activity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feedback form 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Share healthy recipes</a:t>
            </a:r>
            <a:endParaRPr lang="en-GB" b="1"/>
          </a:p>
          <a:p>
            <a:endParaRPr lang="en-GB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A4EB57-C2CB-3C34-2512-94DDC978D5D2}"/>
              </a:ext>
            </a:extLst>
          </p:cNvPr>
          <p:cNvSpPr txBox="1"/>
          <p:nvPr/>
        </p:nvSpPr>
        <p:spPr>
          <a:xfrm>
            <a:off x="9116390" y="4814955"/>
            <a:ext cx="3052415" cy="2097586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8 – Celebration &amp; Review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Healthy food party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Certificates for participation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Final evaluation review</a:t>
            </a:r>
            <a:endParaRPr lang="en-GB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98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6D389517-7E43-9514-572B-643019F8C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Nazish</a:t>
            </a:r>
            <a:endParaRPr lang="en-US" b="1">
              <a:solidFill>
                <a:schemeClr val="tx1"/>
              </a:solidFill>
            </a:endParaRP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B15B1F-8947-BD02-12EB-F8B3629DA240}"/>
              </a:ext>
            </a:extLst>
          </p:cNvPr>
          <p:cNvSpPr txBox="1"/>
          <p:nvPr/>
        </p:nvSpPr>
        <p:spPr>
          <a:xfrm rot="10800000" flipV="1">
            <a:off x="3678495" y="2771165"/>
            <a:ext cx="6143667" cy="81560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4700" b="1"/>
              <a:t>Rational </a:t>
            </a:r>
            <a:endParaRPr lang="en-US" sz="4700" b="1"/>
          </a:p>
        </p:txBody>
      </p:sp>
    </p:spTree>
    <p:extLst>
      <p:ext uri="{BB962C8B-B14F-4D97-AF65-F5344CB8AC3E}">
        <p14:creationId xmlns:p14="http://schemas.microsoft.com/office/powerpoint/2010/main" val="3953858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1D3F8-57DE-5395-C357-EC8D6B5A0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7CB2E8-2C65-954D-2B59-D2E450106D07}"/>
              </a:ext>
            </a:extLst>
          </p:cNvPr>
          <p:cNvSpPr txBox="1"/>
          <p:nvPr/>
        </p:nvSpPr>
        <p:spPr>
          <a:xfrm>
            <a:off x="762000" y="26996"/>
            <a:ext cx="2698750" cy="6924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900" b="1"/>
              <a:t>Rationale</a:t>
            </a:r>
            <a:r>
              <a:rPr lang="en-GB" b="1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C8CE79-0D84-7CE4-A27C-F3E8CB2CC405}"/>
              </a:ext>
            </a:extLst>
          </p:cNvPr>
          <p:cNvSpPr txBox="1"/>
          <p:nvPr/>
        </p:nvSpPr>
        <p:spPr>
          <a:xfrm>
            <a:off x="80873" y="888770"/>
            <a:ext cx="11272927" cy="54322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Childhood diet is a major public health concern.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Ages 5–11 is a key stage for habit 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Birmingham shows higher risk then England average.</a:t>
            </a: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habits effect learning, mood, behaviour and long-term Health condition.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prevention is more effective than treatment.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ational data show high levels of childhood overweight and obesity.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(WHO, 2022),</a:t>
            </a: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(NHS Digital, 2023).</a:t>
            </a:r>
          </a:p>
          <a:p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algn="l"/>
            <a:endParaRPr lang="en-US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545C79-6A04-6DAE-43B0-F035A22AA62E}"/>
              </a:ext>
            </a:extLst>
          </p:cNvPr>
          <p:cNvSpPr txBox="1"/>
          <p:nvPr/>
        </p:nvSpPr>
        <p:spPr>
          <a:xfrm>
            <a:off x="6863773" y="211662"/>
            <a:ext cx="5613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700" b="1"/>
              <a:t>Why this campaign ? 🤷🏻‍♀️🧐</a:t>
            </a:r>
            <a:endParaRPr lang="en-US" sz="2700" b="1"/>
          </a:p>
        </p:txBody>
      </p:sp>
      <p:pic>
        <p:nvPicPr>
          <p:cNvPr id="2" name="Picture 1" descr="The Campaign: A Novel 9781419739750| eBay">
            <a:extLst>
              <a:ext uri="{FF2B5EF4-FFF2-40B4-BE49-F238E27FC236}">
                <a16:creationId xmlns:a16="http://schemas.microsoft.com/office/drawing/2014/main" id="{C122BAA4-E52F-4552-79C5-9260773BD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98" t="6063" b="8714"/>
          <a:stretch>
            <a:fillRect/>
          </a:stretch>
        </p:blipFill>
        <p:spPr>
          <a:xfrm>
            <a:off x="10307572" y="888770"/>
            <a:ext cx="1554228" cy="22227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0A1B52-6013-2EF4-0315-72114DFC9101}"/>
              </a:ext>
            </a:extLst>
          </p:cNvPr>
          <p:cNvSpPr txBox="1"/>
          <p:nvPr/>
        </p:nvSpPr>
        <p:spPr>
          <a:xfrm rot="10800000" flipV="1">
            <a:off x="5717336" y="5631311"/>
            <a:ext cx="472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(online images 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623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A6F250-D56E-338E-2E2D-DF4B6516A927}"/>
              </a:ext>
            </a:extLst>
          </p:cNvPr>
          <p:cNvSpPr txBox="1"/>
          <p:nvPr/>
        </p:nvSpPr>
        <p:spPr>
          <a:xfrm>
            <a:off x="279812" y="234703"/>
            <a:ext cx="10168128" cy="117957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WHY AGES 5–11?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kern="120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0C15D3-2EE5-ADF2-FBA4-146A9EB52076}"/>
              </a:ext>
            </a:extLst>
          </p:cNvPr>
          <p:cNvSpPr txBox="1"/>
          <p:nvPr/>
        </p:nvSpPr>
        <p:spPr>
          <a:xfrm>
            <a:off x="400304" y="1414279"/>
            <a:ext cx="6453632" cy="445947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Eating habits formed early often track into adulthood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Children consume large proportion of daily food in school settings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Parents and carers strongly influence food availability and routine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Early interventions Supports primary prevention and reduce further risk</a:t>
            </a:r>
            <a:endParaRPr lang="en-GB" sz="2400">
              <a:ln w="0"/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spcBef>
                <a:spcPts val="1000"/>
              </a:spcBef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(Birch &amp; Ventura, 2009)</a:t>
            </a:r>
            <a:b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4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 descr="Procurement of Chicken Products for School Meals in Wales | Welsh Country">
            <a:extLst>
              <a:ext uri="{FF2B5EF4-FFF2-40B4-BE49-F238E27FC236}">
                <a16:creationId xmlns:a16="http://schemas.microsoft.com/office/drawing/2014/main" id="{3E568231-6EA4-9145-C1B7-667E8C468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250" y="656920"/>
            <a:ext cx="3695446" cy="329595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C9A10A-C513-22AC-DCF7-300FB5CA5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8" name="Picture 7" descr="Healthy Meal. Chicken, Spinach and Pomegranate Salad - High Quality ...">
            <a:extLst>
              <a:ext uri="{FF2B5EF4-FFF2-40B4-BE49-F238E27FC236}">
                <a16:creationId xmlns:a16="http://schemas.microsoft.com/office/drawing/2014/main" id="{57AA1380-5150-471E-2121-FCE0A36C6D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7674" y="4305363"/>
            <a:ext cx="3676854" cy="22335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256EF7-FD2D-1DB2-E410-00CB8BEAA0A5}"/>
              </a:ext>
            </a:extLst>
          </p:cNvPr>
          <p:cNvSpPr txBox="1"/>
          <p:nvPr/>
        </p:nvSpPr>
        <p:spPr>
          <a:xfrm>
            <a:off x="560580" y="7053324"/>
            <a:ext cx="6453632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82FC9D-8B80-E5F4-3927-4402EB0E321F}"/>
              </a:ext>
            </a:extLst>
          </p:cNvPr>
          <p:cNvSpPr txBox="1"/>
          <p:nvPr/>
        </p:nvSpPr>
        <p:spPr>
          <a:xfrm rot="10800000" flipV="1">
            <a:off x="4032250" y="5928201"/>
            <a:ext cx="297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179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97D6BA-F4F9-D870-51E8-397313D12098}"/>
              </a:ext>
            </a:extLst>
          </p:cNvPr>
          <p:cNvSpPr txBox="1"/>
          <p:nvPr/>
        </p:nvSpPr>
        <p:spPr>
          <a:xfrm>
            <a:off x="-1" y="4"/>
            <a:ext cx="12135435" cy="184665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800" b="1"/>
              <a:t>Uk dietary guidelines promote balanced, healthy eating (Eatwell Guide)?</a:t>
            </a:r>
          </a:p>
          <a:p>
            <a:pPr algn="l"/>
            <a:endParaRPr lang="en-US" sz="3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C2F2C-5803-34F1-5ECB-BAC06BB75A60}"/>
              </a:ext>
            </a:extLst>
          </p:cNvPr>
          <p:cNvSpPr txBox="1"/>
          <p:nvPr/>
        </p:nvSpPr>
        <p:spPr>
          <a:xfrm>
            <a:off x="-1" y="1364188"/>
            <a:ext cx="11803875" cy="504753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Eatwell</a:t>
            </a: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Guide promotes a balanced diet</a:t>
            </a:r>
            <a:endParaRPr lang="en-GB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Free sugars should be ≤ 5% of energy intake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Fruit and vegetable intake encouraged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Guidelines exist but are not being met</a:t>
            </a:r>
          </a:p>
          <a:p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This gap highlights the need for supportive interventions.</a:t>
            </a:r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900" b="1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(SACN, 2015; NHS, 2023)</a:t>
            </a:r>
            <a:endParaRPr lang="en-GB" sz="2900" b="1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" name="Picture 3" descr="A bowl of cereal with fruit and nuts&#10;&#10;AI-generated content may be incorrect.">
            <a:extLst>
              <a:ext uri="{FF2B5EF4-FFF2-40B4-BE49-F238E27FC236}">
                <a16:creationId xmlns:a16="http://schemas.microsoft.com/office/drawing/2014/main" id="{E427FDBB-B13A-AE11-1CDE-7A6FFEA3E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9524" y="1846663"/>
            <a:ext cx="3955912" cy="2826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4863ED-5A7C-C2F1-F692-ABEA85E3E9DA}"/>
              </a:ext>
            </a:extLst>
          </p:cNvPr>
          <p:cNvSpPr txBox="1"/>
          <p:nvPr/>
        </p:nvSpPr>
        <p:spPr>
          <a:xfrm rot="10800000" flipH="1" flipV="1">
            <a:off x="7843074" y="4752383"/>
            <a:ext cx="2699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 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454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92FBC1-C93A-508D-F504-12E680C0CE76}"/>
              </a:ext>
            </a:extLst>
          </p:cNvPr>
          <p:cNvSpPr txBox="1"/>
          <p:nvPr/>
        </p:nvSpPr>
        <p:spPr>
          <a:xfrm>
            <a:off x="0" y="161925"/>
            <a:ext cx="11121854" cy="987856"/>
          </a:xfrm>
          <a:prstGeom prst="rect">
            <a:avLst/>
          </a:prstGeom>
          <a:solidFill>
            <a:schemeClr val="accent3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latin typeface="+mj-lt"/>
                <a:ea typeface="+mj-ea"/>
                <a:cs typeface="+mj-cs"/>
              </a:rPr>
              <a:t>ARE CHILDREN MEETING THE GUIDELINES?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98D2FC-CF9A-78BF-4FB3-C598FD97EDBA}"/>
              </a:ext>
            </a:extLst>
          </p:cNvPr>
          <p:cNvSpPr txBox="1"/>
          <p:nvPr/>
        </p:nvSpPr>
        <p:spPr>
          <a:xfrm>
            <a:off x="0" y="2212479"/>
            <a:ext cx="5207000" cy="377874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Only ~19% meet 5‑a‑day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22.7% of Year 6 children overweight or obese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Higher rates in deprived areas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48789E58-450E-EDF6-576E-AD3D65041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/>
              <a:t>Nazish</a:t>
            </a:r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7A06560A-24CB-4516-675F-99921609C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D9C247-2003-2F1D-34B9-465EEF5C7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283" y="1149781"/>
            <a:ext cx="7233285" cy="52065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2CDFD9-7426-2FA7-F96D-B9F42ED6047E}"/>
              </a:ext>
            </a:extLst>
          </p:cNvPr>
          <p:cNvSpPr txBox="1"/>
          <p:nvPr/>
        </p:nvSpPr>
        <p:spPr>
          <a:xfrm>
            <a:off x="1" y="5991226"/>
            <a:ext cx="5042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Birmingham shows a higher local need compared with the England average on graph on the right 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07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40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rapist and child playing with blocks">
            <a:extLst>
              <a:ext uri="{FF2B5EF4-FFF2-40B4-BE49-F238E27FC236}">
                <a16:creationId xmlns:a16="http://schemas.microsoft.com/office/drawing/2014/main" id="{CFF3BE16-0B45-A28F-C1BF-BF3AE578E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40056" y="-31750"/>
            <a:ext cx="5487112" cy="6889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2F4EF8-FE5B-2CB8-4B68-4CEBDBFE20AC}"/>
              </a:ext>
            </a:extLst>
          </p:cNvPr>
          <p:cNvSpPr txBox="1"/>
          <p:nvPr/>
        </p:nvSpPr>
        <p:spPr>
          <a:xfrm>
            <a:off x="2603500" y="539751"/>
            <a:ext cx="673100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SHORT‑TERM CONSEQUENCES</a:t>
            </a:r>
          </a:p>
          <a:p>
            <a:pPr algn="l"/>
            <a:endParaRPr lang="en-US" b="1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672E2-8943-25FC-3881-2BCC48176C8B}"/>
              </a:ext>
            </a:extLst>
          </p:cNvPr>
          <p:cNvSpPr txBox="1"/>
          <p:nvPr/>
        </p:nvSpPr>
        <p:spPr>
          <a:xfrm>
            <a:off x="1782495" y="2487573"/>
            <a:ext cx="6282005" cy="437042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Low energy and poor concentration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Mood and behaviour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Increased risk of dental decay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Impact on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(NICE, 2014) image (stock images ).</a:t>
            </a:r>
            <a:b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Picture 4" descr="Man helping child brush their teeth">
            <a:extLst>
              <a:ext uri="{FF2B5EF4-FFF2-40B4-BE49-F238E27FC236}">
                <a16:creationId xmlns:a16="http://schemas.microsoft.com/office/drawing/2014/main" id="{B4C38798-0FEE-8CB2-A7B7-20A34AE056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500" y="1559605"/>
            <a:ext cx="3851422" cy="4596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32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99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Lavorare per più di 10 ore al giorno aumenta il rischio stroke">
            <a:extLst>
              <a:ext uri="{FF2B5EF4-FFF2-40B4-BE49-F238E27FC236}">
                <a16:creationId xmlns:a16="http://schemas.microsoft.com/office/drawing/2014/main" id="{884ECBB5-CFF0-2865-265D-8BF0E258E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01" t="-1" b="594"/>
          <a:stretch>
            <a:fillRect/>
          </a:stretch>
        </p:blipFill>
        <p:spPr>
          <a:xfrm>
            <a:off x="263784" y="1584331"/>
            <a:ext cx="2650866" cy="4772019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BF8B2C-BBC1-4944-EC6E-89F5BE48B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07CF-485A-9A47-A079-714C1B1535E9}" type="datetime1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5959EF-2D2B-AB9E-21AB-9AC0C97D6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</a:t>
            </a:r>
            <a:endParaRPr lang="en-US"/>
          </a:p>
        </p:txBody>
      </p:sp>
      <p:pic>
        <p:nvPicPr>
          <p:cNvPr id="7" name="Picture 6" descr="EMS SOLUTIONS INTERNATIONAL marca registrada: Cetoacidosis &quot;La Diabetes ...">
            <a:extLst>
              <a:ext uri="{FF2B5EF4-FFF2-40B4-BE49-F238E27FC236}">
                <a16:creationId xmlns:a16="http://schemas.microsoft.com/office/drawing/2014/main" id="{D997E747-EC7A-666D-E98E-1C0B3CF7C7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648" y="397852"/>
            <a:ext cx="4403568" cy="606229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4FE1A4-09E6-E240-9B6D-B0F5D7AB1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E18F6-F1F3-465B-991C-F9499BA69007}"/>
              </a:ext>
            </a:extLst>
          </p:cNvPr>
          <p:cNvSpPr txBox="1"/>
          <p:nvPr/>
        </p:nvSpPr>
        <p:spPr>
          <a:xfrm>
            <a:off x="2209800" y="967239"/>
            <a:ext cx="4857648" cy="5478423"/>
          </a:xfrm>
          <a:prstGeom prst="rect">
            <a:avLst/>
          </a:prstGeom>
          <a:solidFill>
            <a:srgbClr val="00B0F0"/>
          </a:solidFill>
          <a:ln>
            <a:solidFill>
              <a:schemeClr val="bg1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Childhood obesity often continues into adulthood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of type 2 diabetes and heart 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Increased pressure on the NHS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Widening health inequalities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(WHO, 2022; Marmot et al., 2020).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B856EA-9FE2-F500-D42C-BE087C05A8A8}"/>
              </a:ext>
            </a:extLst>
          </p:cNvPr>
          <p:cNvSpPr txBox="1"/>
          <p:nvPr/>
        </p:nvSpPr>
        <p:spPr>
          <a:xfrm>
            <a:off x="1477710" y="397852"/>
            <a:ext cx="6332894" cy="569387"/>
          </a:xfrm>
          <a:prstGeom prst="rect">
            <a:avLst/>
          </a:prstGeom>
          <a:solidFill>
            <a:schemeClr val="accent4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100" b="1"/>
              <a:t>LONG‑TERM CONSEQUENCES</a:t>
            </a:r>
          </a:p>
        </p:txBody>
      </p:sp>
    </p:spTree>
    <p:extLst>
      <p:ext uri="{BB962C8B-B14F-4D97-AF65-F5344CB8AC3E}">
        <p14:creationId xmlns:p14="http://schemas.microsoft.com/office/powerpoint/2010/main" val="4099258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Deprived areas need attention for their own sake, not because Reform is ...">
            <a:extLst>
              <a:ext uri="{FF2B5EF4-FFF2-40B4-BE49-F238E27FC236}">
                <a16:creationId xmlns:a16="http://schemas.microsoft.com/office/drawing/2014/main" id="{3FF56A5B-DA9E-D3C8-0493-9FE158B5B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100" y="0"/>
            <a:ext cx="1993900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0FCF712-6872-51E0-348C-A2AC73931825}"/>
              </a:ext>
            </a:extLst>
          </p:cNvPr>
          <p:cNvSpPr txBox="1"/>
          <p:nvPr/>
        </p:nvSpPr>
        <p:spPr>
          <a:xfrm rot="10800000" flipV="1">
            <a:off x="0" y="1074508"/>
            <a:ext cx="43225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Diet strongly linked to deprivation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Barriers include cost, access, and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in deprived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(Marmot et al., 2020; Birmingham City Observatory,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6B4E86-C4FC-ECC5-47C0-9A85B5895D61}"/>
              </a:ext>
            </a:extLst>
          </p:cNvPr>
          <p:cNvSpPr txBox="1"/>
          <p:nvPr/>
        </p:nvSpPr>
        <p:spPr>
          <a:xfrm rot="10800000" flipV="1">
            <a:off x="224004" y="285234"/>
            <a:ext cx="9369089" cy="6001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300" b="1"/>
              <a:t>INEQUALITIES AND LOCAL CONTEXT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8183BE0-9F05-07FB-D4A5-81DACAA2B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350" y="1170635"/>
            <a:ext cx="5871994" cy="45761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BA21C1D-1777-73BB-D0DC-A6250FBD9E63}"/>
              </a:ext>
            </a:extLst>
          </p:cNvPr>
          <p:cNvSpPr txBox="1"/>
          <p:nvPr/>
        </p:nvSpPr>
        <p:spPr>
          <a:xfrm>
            <a:off x="3497093" y="568273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/>
            </a:br>
            <a:endParaRPr lang="en-GB"/>
          </a:p>
          <a:p>
            <a:pPr>
              <a:buNone/>
            </a:pPr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(Birmingham City Observatory, 2025), image (online images).</a:t>
            </a:r>
          </a:p>
        </p:txBody>
      </p:sp>
    </p:spTree>
    <p:extLst>
      <p:ext uri="{BB962C8B-B14F-4D97-AF65-F5344CB8AC3E}">
        <p14:creationId xmlns:p14="http://schemas.microsoft.com/office/powerpoint/2010/main" val="3003749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ood in boxes">
            <a:extLst>
              <a:ext uri="{FF2B5EF4-FFF2-40B4-BE49-F238E27FC236}">
                <a16:creationId xmlns:a16="http://schemas.microsoft.com/office/drawing/2014/main" id="{C825E344-6277-AC23-1655-C96A92D3AE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57052" y="-79375"/>
            <a:ext cx="8314104" cy="65340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96CBC-3A90-8110-C84A-48403721B97F}"/>
              </a:ext>
            </a:extLst>
          </p:cNvPr>
          <p:cNvSpPr txBox="1"/>
          <p:nvPr/>
        </p:nvSpPr>
        <p:spPr>
          <a:xfrm>
            <a:off x="546154" y="468313"/>
            <a:ext cx="6381750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/>
              <a:t>CAMPAIGN AIMS</a:t>
            </a:r>
          </a:p>
        </p:txBody>
      </p:sp>
      <p:pic>
        <p:nvPicPr>
          <p:cNvPr id="7" name="Picture 6" descr="Vegetables out of grocery bag">
            <a:extLst>
              <a:ext uri="{FF2B5EF4-FFF2-40B4-BE49-F238E27FC236}">
                <a16:creationId xmlns:a16="http://schemas.microsoft.com/office/drawing/2014/main" id="{297E0A8E-E9B7-9063-4720-1A472B4170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874" y="1"/>
            <a:ext cx="2655125" cy="30797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C05293-EFA8-DEAD-68E6-F046968B0E61}"/>
              </a:ext>
            </a:extLst>
          </p:cNvPr>
          <p:cNvSpPr txBox="1"/>
          <p:nvPr/>
        </p:nvSpPr>
        <p:spPr>
          <a:xfrm>
            <a:off x="0" y="1053868"/>
            <a:ext cx="9709096" cy="5400813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Increase fruit and vegetable intake</a:t>
            </a:r>
          </a:p>
          <a:p>
            <a:pPr marL="514350" indent="-514350"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 nutrition knowledge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 parental confidence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8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These aims directly respond to the identified national and local evidence.</a:t>
            </a: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br>
              <a:rPr lang="en-GB" sz="2800"/>
            </a:br>
            <a:endParaRPr lang="en-GB" sz="2800"/>
          </a:p>
          <a:p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(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Michie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 et al., 2011; 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Contento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, 2016), image (stock images).</a:t>
            </a: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8826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lose-up of held hands in hospital bed">
            <a:extLst>
              <a:ext uri="{FF2B5EF4-FFF2-40B4-BE49-F238E27FC236}">
                <a16:creationId xmlns:a16="http://schemas.microsoft.com/office/drawing/2014/main" id="{28149869-547A-55D3-D675-C90197DF3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7" t="38195"/>
          <a:stretch>
            <a:fillRect/>
          </a:stretch>
        </p:blipFill>
        <p:spPr>
          <a:xfrm>
            <a:off x="2080674" y="688519"/>
            <a:ext cx="9554651" cy="37593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72EF83-A318-A604-7284-C4D452888FB2}"/>
              </a:ext>
            </a:extLst>
          </p:cNvPr>
          <p:cNvSpPr txBox="1"/>
          <p:nvPr/>
        </p:nvSpPr>
        <p:spPr>
          <a:xfrm rot="10800000" flipV="1">
            <a:off x="1079500" y="387715"/>
            <a:ext cx="7112000" cy="661720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700" b="1"/>
              <a:t>POLICY, LAW &amp; LEGISLATION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9815BA-60A2-F34B-CDE6-88CE06F7A0E7}"/>
              </a:ext>
            </a:extLst>
          </p:cNvPr>
          <p:cNvSpPr txBox="1"/>
          <p:nvPr/>
        </p:nvSpPr>
        <p:spPr>
          <a:xfrm>
            <a:off x="6477000" y="1430444"/>
            <a:ext cx="5715000" cy="5093702"/>
          </a:xfrm>
          <a:prstGeom prst="rect">
            <a:avLst/>
          </a:prstGeom>
          <a:solidFill>
            <a:srgbClr val="FF40C3"/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School Food Standards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Childhood Obesity Plan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Soft Drinks Industry Levy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Local authority public health duty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(DfE, 2023; DHSC, 2016; Health and Social Care Act, 2012), image (online images).</a:t>
            </a:r>
          </a:p>
        </p:txBody>
      </p:sp>
      <p:pic>
        <p:nvPicPr>
          <p:cNvPr id="6" name="Picture 5" descr="Regulations - Free of Charge Creative Commons Legal 9 image">
            <a:extLst>
              <a:ext uri="{FF2B5EF4-FFF2-40B4-BE49-F238E27FC236}">
                <a16:creationId xmlns:a16="http://schemas.microsoft.com/office/drawing/2014/main" id="{7EFF5F89-8D4E-859C-632E-086678BFD1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69422"/>
            <a:ext cx="6189150" cy="3300864"/>
          </a:xfrm>
          <a:prstGeom prst="rect">
            <a:avLst/>
          </a:prstGeom>
          <a:effectLst>
            <a:outerShdw blurRad="50800" dist="1143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7079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Boxes of raspberries and blueberries">
            <a:extLst>
              <a:ext uri="{FF2B5EF4-FFF2-40B4-BE49-F238E27FC236}">
                <a16:creationId xmlns:a16="http://schemas.microsoft.com/office/drawing/2014/main" id="{ADD9963C-49AD-8B16-659B-449B2CD96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3" y="586643"/>
            <a:ext cx="11492677" cy="62372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479B6A-254D-5D20-CAFC-B89E2B2D82C5}"/>
              </a:ext>
            </a:extLst>
          </p:cNvPr>
          <p:cNvSpPr txBox="1"/>
          <p:nvPr/>
        </p:nvSpPr>
        <p:spPr>
          <a:xfrm>
            <a:off x="3270250" y="2545834"/>
            <a:ext cx="6096000" cy="110799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sz="3300" b="1"/>
              <a:t>Overall Justification and Transition to Task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BC3370-6D7A-E14E-D41B-E955818D1476}"/>
              </a:ext>
            </a:extLst>
          </p:cNvPr>
          <p:cNvSpPr txBox="1"/>
          <p:nvPr/>
        </p:nvSpPr>
        <p:spPr>
          <a:xfrm>
            <a:off x="793750" y="1218168"/>
            <a:ext cx="4730750" cy="769441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r>
              <a:rPr lang="en-GB" sz="2200" b="1"/>
              <a:t>Clear national and local evidence of need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165D4-0B0F-2248-AEBA-1043EA8300B4}"/>
              </a:ext>
            </a:extLst>
          </p:cNvPr>
          <p:cNvSpPr txBox="1"/>
          <p:nvPr/>
        </p:nvSpPr>
        <p:spPr>
          <a:xfrm>
            <a:off x="32573" y="4005640"/>
            <a:ext cx="4540250" cy="800219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en-GB" sz="2300" b="1"/>
              <a:t>Strong alignment with policy and public health guidance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845EEE-CF1E-5EF2-D3B5-92D3EA6B3E68}"/>
              </a:ext>
            </a:extLst>
          </p:cNvPr>
          <p:cNvSpPr txBox="1"/>
          <p:nvPr/>
        </p:nvSpPr>
        <p:spPr>
          <a:xfrm rot="10800000" flipV="1">
            <a:off x="6826250" y="4840883"/>
            <a:ext cx="4921250" cy="8002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300" b="1"/>
              <a:t>Early prevention reduces long‑term health inequalities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A7848B-8F0B-B696-CE09-C040F3FA4D04}"/>
              </a:ext>
            </a:extLst>
          </p:cNvPr>
          <p:cNvSpPr txBox="1"/>
          <p:nvPr/>
        </p:nvSpPr>
        <p:spPr>
          <a:xfrm rot="10800000" flipV="1">
            <a:off x="7016750" y="867396"/>
            <a:ext cx="4730750" cy="800219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en-GB" sz="2300" b="1"/>
              <a:t>Rationale informs campaign design and delivery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679514-8CC9-C1B6-410B-78175B4A822D}"/>
              </a:ext>
            </a:extLst>
          </p:cNvPr>
          <p:cNvSpPr txBox="1"/>
          <p:nvPr/>
        </p:nvSpPr>
        <p:spPr>
          <a:xfrm>
            <a:off x="3778250" y="6407666"/>
            <a:ext cx="688975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(WHO, 2022; NHS Digital, 2024)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23A43501-B3A2-7D2A-7844-AC1DF11551A1}"/>
              </a:ext>
            </a:extLst>
          </p:cNvPr>
          <p:cNvSpPr/>
          <p:nvPr/>
        </p:nvSpPr>
        <p:spPr>
          <a:xfrm>
            <a:off x="5524500" y="4137875"/>
            <a:ext cx="969264" cy="1956816"/>
          </a:xfrm>
          <a:prstGeom prst="downArrow">
            <a:avLst>
              <a:gd name="adj1" fmla="val 50000"/>
              <a:gd name="adj2" fmla="val 91719"/>
            </a:avLst>
          </a:prstGeom>
          <a:solidFill>
            <a:srgbClr val="FF40C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B863FA-A821-CDC5-194E-6A130A527292}"/>
              </a:ext>
            </a:extLst>
          </p:cNvPr>
          <p:cNvSpPr txBox="1"/>
          <p:nvPr/>
        </p:nvSpPr>
        <p:spPr>
          <a:xfrm>
            <a:off x="32573" y="4993501"/>
            <a:ext cx="4635500" cy="1292662"/>
          </a:xfrm>
          <a:prstGeom prst="rect">
            <a:avLst/>
          </a:prstGeom>
          <a:solidFill>
            <a:srgbClr val="FF40C3"/>
          </a:solidFill>
        </p:spPr>
        <p:txBody>
          <a:bodyPr wrap="square" rtlCol="0">
            <a:spAutoFit/>
          </a:bodyPr>
          <a:lstStyle/>
          <a:p>
            <a:r>
              <a:rPr lang="en-GB" sz="20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This rationale informs the design, delivery and evaluation of the campaign, outlined in the next section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888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4A5B5-7922-72FD-FC08-9C128B8D5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F3ADB-7351-4EED-AD6C-0C0F14F51006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F987B7-D805-FEBC-CBDA-0DB33CB14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4AC334-A1ED-5C5F-1184-2289DBB3151E}"/>
              </a:ext>
            </a:extLst>
          </p:cNvPr>
          <p:cNvSpPr txBox="1"/>
          <p:nvPr/>
        </p:nvSpPr>
        <p:spPr>
          <a:xfrm>
            <a:off x="3047838" y="-3775"/>
            <a:ext cx="752621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0">
                <a:solidFill>
                  <a:srgbClr val="FFC000"/>
                </a:solidFill>
              </a:rPr>
              <a:t>Campaign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E658A7-DD75-3291-8540-FA5D9696FD4C}"/>
              </a:ext>
            </a:extLst>
          </p:cNvPr>
          <p:cNvSpPr txBox="1"/>
          <p:nvPr/>
        </p:nvSpPr>
        <p:spPr>
          <a:xfrm>
            <a:off x="6122095" y="14561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26256610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545BC7-B73C-3E67-6055-03A02A2FFDE0}"/>
              </a:ext>
            </a:extLst>
          </p:cNvPr>
          <p:cNvSpPr txBox="1"/>
          <p:nvPr/>
        </p:nvSpPr>
        <p:spPr>
          <a:xfrm>
            <a:off x="744758" y="128622"/>
            <a:ext cx="60672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Overview</a:t>
            </a:r>
            <a:endParaRPr lang="en-US" sz="2800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366548-CF3E-23F2-16BE-05410EBEEB98}"/>
              </a:ext>
            </a:extLst>
          </p:cNvPr>
          <p:cNvSpPr txBox="1"/>
          <p:nvPr/>
        </p:nvSpPr>
        <p:spPr>
          <a:xfrm>
            <a:off x="182217" y="894522"/>
            <a:ext cx="107607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9D14E5-3ED6-15D9-483B-E337EF3FB666}"/>
              </a:ext>
            </a:extLst>
          </p:cNvPr>
          <p:cNvSpPr txBox="1"/>
          <p:nvPr/>
        </p:nvSpPr>
        <p:spPr>
          <a:xfrm>
            <a:off x="4806" y="651832"/>
            <a:ext cx="621286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Eat Well, Grow Well: school-based nutrition campaign</a:t>
            </a:r>
            <a:endParaRPr lang="en-US" b="1"/>
          </a:p>
          <a:p>
            <a:endParaRPr lang="en-US" b="1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7EAAEB-A2AC-7EE8-E5DA-EA67083C9405}"/>
              </a:ext>
            </a:extLst>
          </p:cNvPr>
          <p:cNvSpPr txBox="1"/>
          <p:nvPr/>
        </p:nvSpPr>
        <p:spPr>
          <a:xfrm>
            <a:off x="-19962" y="1564895"/>
            <a:ext cx="6209109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Commissioned by a local authority </a:t>
            </a:r>
          </a:p>
          <a:p>
            <a:endParaRPr lang="en-GB" b="1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2239F1-A2EF-E50A-D7EE-1FBD5B411540}"/>
              </a:ext>
            </a:extLst>
          </p:cNvPr>
          <p:cNvSpPr txBox="1"/>
          <p:nvPr/>
        </p:nvSpPr>
        <p:spPr>
          <a:xfrm>
            <a:off x="-17466" y="2219962"/>
            <a:ext cx="6218413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Targets children aged 5–11 years in the UK</a:t>
            </a:r>
            <a:endParaRPr lang="en-US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7E09E7-ADA5-905B-D595-D476DD6B1303}"/>
              </a:ext>
            </a:extLst>
          </p:cNvPr>
          <p:cNvSpPr txBox="1"/>
          <p:nvPr/>
        </p:nvSpPr>
        <p:spPr>
          <a:xfrm>
            <a:off x="5962" y="3796588"/>
            <a:ext cx="6194892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Focus on diet and nutrition as a positive health behaviour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34923B-A2E6-A49B-48A8-D004A277D09F}"/>
              </a:ext>
            </a:extLst>
          </p:cNvPr>
          <p:cNvSpPr txBox="1"/>
          <p:nvPr/>
        </p:nvSpPr>
        <p:spPr>
          <a:xfrm>
            <a:off x="-3266" y="4492981"/>
            <a:ext cx="6209034" cy="65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Preventative health promotion approach (pre-illness)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88D0EA-79A2-A1CA-1686-8E5939BDC3FB}"/>
              </a:ext>
            </a:extLst>
          </p:cNvPr>
          <p:cNvSpPr txBox="1"/>
          <p:nvPr/>
        </p:nvSpPr>
        <p:spPr>
          <a:xfrm>
            <a:off x="1045" y="5149944"/>
            <a:ext cx="620964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Early childhood identified as a key life-course stage</a:t>
            </a:r>
            <a:endParaRPr lang="en-US" b="1"/>
          </a:p>
          <a:p>
            <a:endParaRPr lang="en-GB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7BE0B9-0F2C-B8BA-9A19-4FD3239033E1}"/>
              </a:ext>
            </a:extLst>
          </p:cNvPr>
          <p:cNvSpPr txBox="1"/>
          <p:nvPr/>
        </p:nvSpPr>
        <p:spPr>
          <a:xfrm>
            <a:off x="-4989" y="5809480"/>
            <a:ext cx="6221613" cy="923330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 the UK, only around 20% of children meet fruit and vegetable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Digital, 2023; </a:t>
            </a:r>
            <a:r>
              <a:rPr lang="en-GB" b="1" i="1" err="1">
                <a:ea typeface="+mn-lt"/>
                <a:cs typeface="+mn-lt"/>
              </a:rPr>
              <a:t>Buttriss</a:t>
            </a:r>
            <a:r>
              <a:rPr lang="en-GB" b="1" i="1">
                <a:ea typeface="+mn-lt"/>
                <a:cs typeface="+mn-lt"/>
              </a:rPr>
              <a:t> and Lanham-New, 2017)</a:t>
            </a:r>
          </a:p>
        </p:txBody>
      </p:sp>
      <p:pic>
        <p:nvPicPr>
          <p:cNvPr id="12" name="Picture 11" descr="A close up of slices of kiwi&#10;&#10;AI-generated content may be incorrect.">
            <a:extLst>
              <a:ext uri="{FF2B5EF4-FFF2-40B4-BE49-F238E27FC236}">
                <a16:creationId xmlns:a16="http://schemas.microsoft.com/office/drawing/2014/main" id="{EB188D8B-A668-252D-02DA-18842FA48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175" y="273499"/>
            <a:ext cx="5096818" cy="26848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59493B-46B7-E782-5432-14E828B3DFF4}"/>
              </a:ext>
            </a:extLst>
          </p:cNvPr>
          <p:cNvSpPr txBox="1"/>
          <p:nvPr/>
        </p:nvSpPr>
        <p:spPr>
          <a:xfrm>
            <a:off x="10378360" y="2953027"/>
            <a:ext cx="18155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pic>
        <p:nvPicPr>
          <p:cNvPr id="14" name="Picture 13" descr="A child sitting at a desk writing on a book&#10;&#10;AI-generated content may be incorrect.">
            <a:extLst>
              <a:ext uri="{FF2B5EF4-FFF2-40B4-BE49-F238E27FC236}">
                <a16:creationId xmlns:a16="http://schemas.microsoft.com/office/drawing/2014/main" id="{D58CB688-DF5C-7D34-6284-78F1284698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294" t="-3105" r="-37622" b="3105"/>
          <a:stretch>
            <a:fillRect/>
          </a:stretch>
        </p:blipFill>
        <p:spPr>
          <a:xfrm>
            <a:off x="8847615" y="3424701"/>
            <a:ext cx="5260846" cy="32262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5FBD34-3AE1-166B-CCE3-63A2F029DA1E}"/>
              </a:ext>
            </a:extLst>
          </p:cNvPr>
          <p:cNvSpPr txBox="1"/>
          <p:nvPr/>
        </p:nvSpPr>
        <p:spPr>
          <a:xfrm>
            <a:off x="6487934" y="6272335"/>
            <a:ext cx="20032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3A2DA1-0937-914A-6D3A-6FBC241076AF}"/>
              </a:ext>
            </a:extLst>
          </p:cNvPr>
          <p:cNvSpPr txBox="1"/>
          <p:nvPr/>
        </p:nvSpPr>
        <p:spPr>
          <a:xfrm>
            <a:off x="-16034" y="2864631"/>
            <a:ext cx="62196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Delivered in  4 primary schools across Birmingham, UK</a:t>
            </a:r>
          </a:p>
          <a:p>
            <a:endParaRPr lang="en-GB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87F3BB-36B7-B72B-E59F-ECC3CBCBF382}"/>
              </a:ext>
            </a:extLst>
          </p:cNvPr>
          <p:cNvSpPr txBox="1"/>
          <p:nvPr/>
        </p:nvSpPr>
        <p:spPr>
          <a:xfrm>
            <a:off x="6337869" y="3141406"/>
            <a:ext cx="2307772" cy="2031325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“Birmingham has higher childhood overweight/obesity than the England average (NCMP data).”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4230819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ADB370-8286-9CDD-7AC9-770E95BF415E}"/>
              </a:ext>
            </a:extLst>
          </p:cNvPr>
          <p:cNvSpPr txBox="1"/>
          <p:nvPr/>
        </p:nvSpPr>
        <p:spPr>
          <a:xfrm>
            <a:off x="3538467" y="224571"/>
            <a:ext cx="72847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Campaign </a:t>
            </a:r>
            <a:r>
              <a:rPr lang="en-GB" sz="2800" b="1">
                <a:latin typeface="Lucida Sans"/>
                <a:ea typeface="+mn-lt"/>
                <a:cs typeface="+mn-lt"/>
              </a:rPr>
              <a:t>Design &amp; Structure</a:t>
            </a:r>
            <a:endParaRPr lang="en-US" sz="2800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5EE088-7ECA-4AF9-AADC-E676337433FA}"/>
              </a:ext>
            </a:extLst>
          </p:cNvPr>
          <p:cNvSpPr txBox="1"/>
          <p:nvPr/>
        </p:nvSpPr>
        <p:spPr>
          <a:xfrm>
            <a:off x="365826" y="838941"/>
            <a:ext cx="5362002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Programme delivered over 6–8 weeks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One structured nutrition session per week (45–60 minutes)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4989F3-BEA0-9DAD-C05C-F4298C42B533}"/>
              </a:ext>
            </a:extLst>
          </p:cNvPr>
          <p:cNvSpPr txBox="1"/>
          <p:nvPr/>
        </p:nvSpPr>
        <p:spPr>
          <a:xfrm>
            <a:off x="3826565" y="1905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478B2D-B69E-EC20-5781-6D5DC84915FA}"/>
              </a:ext>
            </a:extLst>
          </p:cNvPr>
          <p:cNvSpPr txBox="1"/>
          <p:nvPr/>
        </p:nvSpPr>
        <p:spPr>
          <a:xfrm>
            <a:off x="6575189" y="977007"/>
            <a:ext cx="4795416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Implemented across 4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Approximately 120 children aged 5–11 years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1DBB6-97EC-5203-DD1B-7276B9632833}"/>
              </a:ext>
            </a:extLst>
          </p:cNvPr>
          <p:cNvSpPr txBox="1"/>
          <p:nvPr/>
        </p:nvSpPr>
        <p:spPr>
          <a:xfrm>
            <a:off x="142670" y="2123955"/>
            <a:ext cx="482536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Daily classroom-based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Food groups matching, snack swaps, food diary reflections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4ADC24-2425-EE28-F77F-3C8DEAF3CD4C}"/>
              </a:ext>
            </a:extLst>
          </p:cNvPr>
          <p:cNvSpPr txBox="1"/>
          <p:nvPr/>
        </p:nvSpPr>
        <p:spPr>
          <a:xfrm>
            <a:off x="6574751" y="2721969"/>
            <a:ext cx="442180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Interactive, age-appropriate activities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6C223C-D15E-950D-B3C7-D5679B335810}"/>
              </a:ext>
            </a:extLst>
          </p:cNvPr>
          <p:cNvSpPr txBox="1"/>
          <p:nvPr/>
        </p:nvSpPr>
        <p:spPr>
          <a:xfrm>
            <a:off x="213043" y="4874905"/>
            <a:ext cx="4682435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Teacher-led delivery and support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Teachers facilitate activities and reinforce messages daily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961B07-4DCB-4BC4-2D64-82544F0E78C1}"/>
              </a:ext>
            </a:extLst>
          </p:cNvPr>
          <p:cNvSpPr txBox="1"/>
          <p:nvPr/>
        </p:nvSpPr>
        <p:spPr>
          <a:xfrm>
            <a:off x="6571396" y="3892075"/>
            <a:ext cx="5172764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Designed for real-world feasibility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392629-79C2-2EFD-0D61-4A0E48C1723C}"/>
              </a:ext>
            </a:extLst>
          </p:cNvPr>
          <p:cNvSpPr txBox="1"/>
          <p:nvPr/>
        </p:nvSpPr>
        <p:spPr>
          <a:xfrm>
            <a:off x="5598762" y="5180232"/>
            <a:ext cx="521948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Participation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Daily checklist records attendance, engagement, and task completion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3AB3F4-4FBA-4767-7101-DABB25283EC6}"/>
              </a:ext>
            </a:extLst>
          </p:cNvPr>
          <p:cNvSpPr txBox="1"/>
          <p:nvPr/>
        </p:nvSpPr>
        <p:spPr>
          <a:xfrm>
            <a:off x="9508434" y="64438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4D6A9C-3D92-8081-1D8A-124725F9A792}"/>
              </a:ext>
            </a:extLst>
          </p:cNvPr>
          <p:cNvSpPr txBox="1"/>
          <p:nvPr/>
        </p:nvSpPr>
        <p:spPr>
          <a:xfrm>
            <a:off x="872985" y="3428122"/>
            <a:ext cx="5333999" cy="923330"/>
          </a:xfrm>
          <a:prstGeom prst="rect">
            <a:avLst/>
          </a:prstGeom>
          <a:solidFill>
            <a:srgbClr val="FF8CDB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Weekly interactive activities</a:t>
            </a:r>
            <a:br>
              <a:rPr lang="en-GB" b="1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Taste-testing sessions, lunchbox challenges, group discussions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353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5B3EA-CB75-A8D9-F10A-F313001C9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F7F4-0A22-45E8-A1B0-15E40B004CBE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119398-CA09-B264-6CEF-CF15AA9AA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18</a:t>
            </a:fld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6613D7-AA16-D4B2-CA89-6914C44FE0A0}"/>
              </a:ext>
            </a:extLst>
          </p:cNvPr>
          <p:cNvSpPr txBox="1"/>
          <p:nvPr/>
        </p:nvSpPr>
        <p:spPr>
          <a:xfrm>
            <a:off x="9450960" y="63520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9CEB07E-1584-A690-0346-6B113D266036}"/>
              </a:ext>
            </a:extLst>
          </p:cNvPr>
          <p:cNvSpPr txBox="1"/>
          <p:nvPr/>
        </p:nvSpPr>
        <p:spPr>
          <a:xfrm>
            <a:off x="452104" y="127424"/>
            <a:ext cx="1429042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Lucida Sans"/>
                <a:ea typeface="+mn-lt"/>
                <a:cs typeface="+mn-lt"/>
              </a:rPr>
              <a:t>I</a:t>
            </a:r>
            <a:r>
              <a:rPr lang="en-GB" sz="2800" b="1">
                <a:latin typeface="Lucida Sans"/>
                <a:ea typeface="+mn-lt"/>
                <a:cs typeface="+mn-lt"/>
              </a:rPr>
              <a:t>mpact &amp; Outcome Evaluation – Eat Well, Grow Well Campaign</a:t>
            </a:r>
            <a:endParaRPr lang="en-US" sz="2800" b="1">
              <a:latin typeface="Lucida Sans"/>
            </a:endParaRPr>
          </a:p>
        </p:txBody>
      </p:sp>
      <p:pic>
        <p:nvPicPr>
          <p:cNvPr id="20" name="Picture 19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BEE748B-D46F-DAD0-77EB-C57B8DD2E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6132" y="965070"/>
            <a:ext cx="5591376" cy="399509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B1E01F8-C988-2875-D9E5-551646C6A738}"/>
              </a:ext>
            </a:extLst>
          </p:cNvPr>
          <p:cNvSpPr txBox="1"/>
          <p:nvPr/>
        </p:nvSpPr>
        <p:spPr>
          <a:xfrm>
            <a:off x="149086" y="971825"/>
            <a:ext cx="2743200" cy="147732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 focuses on short-term changes in nutrition knowledge and attitudes.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A8286DF-7B04-B8E1-8235-6B8414A3E2AD}"/>
              </a:ext>
            </a:extLst>
          </p:cNvPr>
          <p:cNvSpPr txBox="1"/>
          <p:nvPr/>
        </p:nvSpPr>
        <p:spPr>
          <a:xfrm>
            <a:off x="154608" y="2672521"/>
            <a:ext cx="274320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Children’s awareness of healthy food choices is assessed before and after the campaign.</a:t>
            </a:r>
            <a:endParaRPr lang="en-US" b="1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6A9E798-AF3C-79FB-6D65-2744F751A882}"/>
              </a:ext>
            </a:extLst>
          </p:cNvPr>
          <p:cNvSpPr txBox="1"/>
          <p:nvPr/>
        </p:nvSpPr>
        <p:spPr>
          <a:xfrm>
            <a:off x="154608" y="4362173"/>
            <a:ext cx="274320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Engagement with activities is observed during classroom sessions.</a:t>
            </a:r>
            <a:endParaRPr lang="en-US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2D485DF-6862-C26D-2021-DAF4914D748F}"/>
              </a:ext>
            </a:extLst>
          </p:cNvPr>
          <p:cNvSpPr txBox="1"/>
          <p:nvPr/>
        </p:nvSpPr>
        <p:spPr>
          <a:xfrm>
            <a:off x="3163956" y="5560391"/>
            <a:ext cx="2743200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 examines behavioural change over time.</a:t>
            </a:r>
            <a:endParaRPr lang="en-US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C10AD4-5860-ECE5-A87B-5921E91D56C5}"/>
              </a:ext>
            </a:extLst>
          </p:cNvPr>
          <p:cNvSpPr txBox="1"/>
          <p:nvPr/>
        </p:nvSpPr>
        <p:spPr>
          <a:xfrm>
            <a:off x="6096000" y="5569905"/>
            <a:ext cx="2743200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Changes include increased fruit and vegetable intake.</a:t>
            </a:r>
            <a:endParaRPr lang="en-US" b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B11022-C199-2730-0D22-C8F51856F8EE}"/>
              </a:ext>
            </a:extLst>
          </p:cNvPr>
          <p:cNvSpPr txBox="1"/>
          <p:nvPr/>
        </p:nvSpPr>
        <p:spPr>
          <a:xfrm>
            <a:off x="8796130" y="944217"/>
            <a:ext cx="2743200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Reduced consumption of sugary snacks and drinks is monitored.</a:t>
            </a:r>
            <a:endParaRPr lang="en-US" b="1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EFF36C-3472-A1A8-6E86-6B1B61743F64}"/>
              </a:ext>
            </a:extLst>
          </p:cNvPr>
          <p:cNvSpPr txBox="1"/>
          <p:nvPr/>
        </p:nvSpPr>
        <p:spPr>
          <a:xfrm>
            <a:off x="8843022" y="2259071"/>
            <a:ext cx="2743200" cy="2308324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Behavioural data is collected through lunchbox activities and parent food diaries.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</a:t>
            </a:r>
            <a:r>
              <a:rPr lang="en-GB" b="1" i="1" err="1">
                <a:ea typeface="+mn-lt"/>
                <a:cs typeface="+mn-lt"/>
              </a:rPr>
              <a:t>Nutbeam</a:t>
            </a:r>
            <a:r>
              <a:rPr lang="en-GB" b="1" i="1">
                <a:ea typeface="+mn-lt"/>
                <a:cs typeface="+mn-lt"/>
              </a:rPr>
              <a:t>, 1998; </a:t>
            </a:r>
            <a:r>
              <a:rPr lang="en-GB" b="1" i="1" err="1">
                <a:ea typeface="+mn-lt"/>
                <a:cs typeface="+mn-lt"/>
              </a:rPr>
              <a:t>Rootman</a:t>
            </a:r>
            <a:r>
              <a:rPr lang="en-GB" b="1" i="1">
                <a:ea typeface="+mn-lt"/>
                <a:cs typeface="+mn-lt"/>
              </a:rPr>
              <a:t> et al., 2001)</a:t>
            </a:r>
            <a:endParaRPr lang="en-GB" b="1"/>
          </a:p>
          <a:p>
            <a:pPr algn="l"/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085310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397B09-F3A1-37C7-EB4A-1649F7172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D5F3-B22C-4B48-A036-1B6E54BB2959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8FEF6-1CD7-21D2-0CA7-DD5275066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19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15ABA1-7F6C-6E14-0345-0E2C47AED4E7}"/>
              </a:ext>
            </a:extLst>
          </p:cNvPr>
          <p:cNvSpPr txBox="1"/>
          <p:nvPr/>
        </p:nvSpPr>
        <p:spPr>
          <a:xfrm>
            <a:off x="9801123" y="598395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E0920-F33B-E682-2831-F041F423944B}"/>
              </a:ext>
            </a:extLst>
          </p:cNvPr>
          <p:cNvSpPr txBox="1"/>
          <p:nvPr/>
        </p:nvSpPr>
        <p:spPr>
          <a:xfrm>
            <a:off x="2308086" y="259521"/>
            <a:ext cx="8662503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Evaluation Methods &amp; Data Collection</a:t>
            </a:r>
            <a:endParaRPr lang="en-US" sz="2800">
              <a:latin typeface="Lucida Sans"/>
            </a:endParaRPr>
          </a:p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86C61F-31D3-0D39-3E1A-0F3500E03963}"/>
              </a:ext>
            </a:extLst>
          </p:cNvPr>
          <p:cNvSpPr txBox="1"/>
          <p:nvPr/>
        </p:nvSpPr>
        <p:spPr>
          <a:xfrm>
            <a:off x="-5522" y="839557"/>
            <a:ext cx="5040244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campaign uses a mixed-methods evaluation approach.</a:t>
            </a:r>
            <a:endParaRPr lang="en-US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FC23DA0-AA73-B40C-6CB3-95F0B679EE00}"/>
              </a:ext>
            </a:extLst>
          </p:cNvPr>
          <p:cNvSpPr txBox="1"/>
          <p:nvPr/>
        </p:nvSpPr>
        <p:spPr>
          <a:xfrm>
            <a:off x="-11722" y="1493162"/>
            <a:ext cx="5062330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Quantitative data includes attendance records and participation levels.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C6470FB-8343-661E-B535-2DBA41372AF9}"/>
              </a:ext>
            </a:extLst>
          </p:cNvPr>
          <p:cNvSpPr txBox="1"/>
          <p:nvPr/>
        </p:nvSpPr>
        <p:spPr>
          <a:xfrm>
            <a:off x="-680" y="2144729"/>
            <a:ext cx="5040244" cy="668417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Pre- and post-session quizzes measure changes in nutrition knowledge. </a:t>
            </a:r>
            <a:endParaRPr lang="en-US" b="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477EFCB-82A9-E875-645D-BE0A989C95EC}"/>
              </a:ext>
            </a:extLst>
          </p:cNvPr>
          <p:cNvSpPr txBox="1"/>
          <p:nvPr/>
        </p:nvSpPr>
        <p:spPr>
          <a:xfrm>
            <a:off x="0" y="2812178"/>
            <a:ext cx="5062330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Qualitative data is collected from teachers, parents, and children.</a:t>
            </a:r>
            <a:endParaRPr lang="en-US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E40BB9-F65F-BB09-760D-EFB9B5BD8F84}"/>
              </a:ext>
            </a:extLst>
          </p:cNvPr>
          <p:cNvSpPr txBox="1"/>
          <p:nvPr/>
        </p:nvSpPr>
        <p:spPr>
          <a:xfrm>
            <a:off x="-35169" y="3452020"/>
            <a:ext cx="505128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Feedback is gathered through questionnaires and informal discussions.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6E9512-1629-4794-3A07-A0ED549E8FEF}"/>
              </a:ext>
            </a:extLst>
          </p:cNvPr>
          <p:cNvSpPr txBox="1"/>
          <p:nvPr/>
        </p:nvSpPr>
        <p:spPr>
          <a:xfrm>
            <a:off x="-5521" y="4109787"/>
            <a:ext cx="5040242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multiple data sources improves validity and reliability.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562DD85-61EF-7B3C-97D0-D6F3F5DBCA1F}"/>
              </a:ext>
            </a:extLst>
          </p:cNvPr>
          <p:cNvSpPr txBox="1"/>
          <p:nvPr/>
        </p:nvSpPr>
        <p:spPr>
          <a:xfrm>
            <a:off x="-24124" y="4742749"/>
            <a:ext cx="5062329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This approach supports accountability to local commissioners.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(Hawe et al., 1994; NICE, 2025)</a:t>
            </a:r>
            <a:endParaRPr lang="en-GB" b="1"/>
          </a:p>
        </p:txBody>
      </p:sp>
      <p:pic>
        <p:nvPicPr>
          <p:cNvPr id="23" name="Picture 22" descr="A group of children serving food&#10;&#10;AI-generated content may be incorrect.">
            <a:extLst>
              <a:ext uri="{FF2B5EF4-FFF2-40B4-BE49-F238E27FC236}">
                <a16:creationId xmlns:a16="http://schemas.microsoft.com/office/drawing/2014/main" id="{D96CDF63-228E-4BB8-26D0-9CFCF5FBE6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2374" y="837373"/>
            <a:ext cx="3353076" cy="2444473"/>
          </a:xfrm>
          <a:prstGeom prst="rect">
            <a:avLst/>
          </a:prstGeom>
        </p:spPr>
      </p:pic>
      <p:pic>
        <p:nvPicPr>
          <p:cNvPr id="25" name="Picture 24" descr="A child drawing on a book&#10;&#10;AI-generated content may be incorrect.">
            <a:extLst>
              <a:ext uri="{FF2B5EF4-FFF2-40B4-BE49-F238E27FC236}">
                <a16:creationId xmlns:a16="http://schemas.microsoft.com/office/drawing/2014/main" id="{E2769A76-8A2D-B1BD-183A-2E060F8B5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7542" y="3279915"/>
            <a:ext cx="4257261" cy="2882348"/>
          </a:xfrm>
          <a:prstGeom prst="rect">
            <a:avLst/>
          </a:prstGeom>
        </p:spPr>
      </p:pic>
      <p:pic>
        <p:nvPicPr>
          <p:cNvPr id="26" name="Picture 25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FA527F58-E11D-AA53-ABD8-C722416B96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4948" y="831920"/>
            <a:ext cx="3167407" cy="243329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1B92593-FD8E-8576-8E1F-DDDD80992933}"/>
              </a:ext>
            </a:extLst>
          </p:cNvPr>
          <p:cNvSpPr txBox="1"/>
          <p:nvPr/>
        </p:nvSpPr>
        <p:spPr>
          <a:xfrm>
            <a:off x="9293088" y="3279913"/>
            <a:ext cx="2875721" cy="1200329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evaluation findings will inform future improvements to the campaign.</a:t>
            </a:r>
            <a:endParaRPr lang="en-US" b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93D5678-D316-AD06-BC92-C88016FB5024}"/>
              </a:ext>
            </a:extLst>
          </p:cNvPr>
          <p:cNvSpPr txBox="1"/>
          <p:nvPr/>
        </p:nvSpPr>
        <p:spPr>
          <a:xfrm>
            <a:off x="9287565" y="4478131"/>
            <a:ext cx="2864677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Results may also support wider implementation across Birmingham schools.</a:t>
            </a:r>
            <a:endParaRPr lang="en-US" b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AC71C43-B04F-395F-2B5B-9E121BD3E330}"/>
              </a:ext>
            </a:extLst>
          </p:cNvPr>
          <p:cNvSpPr txBox="1"/>
          <p:nvPr/>
        </p:nvSpPr>
        <p:spPr>
          <a:xfrm>
            <a:off x="5877254" y="63562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 used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32CDD-56DA-9397-1ED1-D54B21C35F99}"/>
              </a:ext>
            </a:extLst>
          </p:cNvPr>
          <p:cNvSpPr txBox="1"/>
          <p:nvPr/>
        </p:nvSpPr>
        <p:spPr>
          <a:xfrm>
            <a:off x="-7476" y="5636760"/>
            <a:ext cx="5032088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Parent/carer confidence in healthy lunchbox choices measured via short pre/post questionnaire or feedback form.”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29506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C5EBB7-721C-01FB-F6B6-C1D7D7F94B1E}"/>
              </a:ext>
            </a:extLst>
          </p:cNvPr>
          <p:cNvSpPr txBox="1"/>
          <p:nvPr/>
        </p:nvSpPr>
        <p:spPr>
          <a:xfrm>
            <a:off x="2717163" y="176227"/>
            <a:ext cx="675198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Evaluation Approach</a:t>
            </a:r>
            <a:endParaRPr lang="en-US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A paper cut of a person pointing at a graph&#10;&#10;AI-generated content may be incorrect.">
            <a:extLst>
              <a:ext uri="{FF2B5EF4-FFF2-40B4-BE49-F238E27FC236}">
                <a16:creationId xmlns:a16="http://schemas.microsoft.com/office/drawing/2014/main" id="{55C4B533-EA36-8669-2678-5D592696C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759" y="694432"/>
            <a:ext cx="6391829" cy="56727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999BA1-B8C0-2856-1F16-F10663028913}"/>
              </a:ext>
            </a:extLst>
          </p:cNvPr>
          <p:cNvSpPr txBox="1"/>
          <p:nvPr/>
        </p:nvSpPr>
        <p:spPr>
          <a:xfrm>
            <a:off x="6718301" y="921595"/>
            <a:ext cx="516172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Uses a mixed-methods evaluation design</a:t>
            </a:r>
            <a:endParaRPr lang="en-US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623DD2-F9A1-4B5F-0073-16FFD1C983FB}"/>
              </a:ext>
            </a:extLst>
          </p:cNvPr>
          <p:cNvSpPr txBox="1"/>
          <p:nvPr/>
        </p:nvSpPr>
        <p:spPr>
          <a:xfrm>
            <a:off x="6734995" y="1840747"/>
            <a:ext cx="5142629" cy="646331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Combines quantitative and qualitative data</a:t>
            </a:r>
            <a:endParaRPr lang="en-US" b="1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DD2EE2-9262-B3F4-6BB2-CAB2771E21BD}"/>
              </a:ext>
            </a:extLst>
          </p:cNvPr>
          <p:cNvSpPr txBox="1"/>
          <p:nvPr/>
        </p:nvSpPr>
        <p:spPr>
          <a:xfrm>
            <a:off x="6723272" y="2684318"/>
            <a:ext cx="5173139" cy="923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Process evaluation: delivery and engagement</a:t>
            </a:r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CBA516-3DCF-E6FA-69BD-F060E0DBBB96}"/>
              </a:ext>
            </a:extLst>
          </p:cNvPr>
          <p:cNvSpPr txBox="1"/>
          <p:nvPr/>
        </p:nvSpPr>
        <p:spPr>
          <a:xfrm>
            <a:off x="6722592" y="4566841"/>
            <a:ext cx="5150677" cy="92333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evaluation: sustainability of behaviour change </a:t>
            </a:r>
            <a:endParaRPr lang="en-US" b="1"/>
          </a:p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238E11-6570-EA0C-B690-348F91C61A29}"/>
              </a:ext>
            </a:extLst>
          </p:cNvPr>
          <p:cNvSpPr txBox="1"/>
          <p:nvPr/>
        </p:nvSpPr>
        <p:spPr>
          <a:xfrm>
            <a:off x="581057" y="63686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4E65FB-0C75-95F0-A023-70523C48FDCD}"/>
              </a:ext>
            </a:extLst>
          </p:cNvPr>
          <p:cNvSpPr txBox="1"/>
          <p:nvPr/>
        </p:nvSpPr>
        <p:spPr>
          <a:xfrm>
            <a:off x="3671956" y="636656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C748AD-1A4F-2B4D-5199-3428E21EC574}"/>
              </a:ext>
            </a:extLst>
          </p:cNvPr>
          <p:cNvSpPr txBox="1"/>
          <p:nvPr/>
        </p:nvSpPr>
        <p:spPr>
          <a:xfrm>
            <a:off x="6727929" y="3720752"/>
            <a:ext cx="5169876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evaluation: behaviour and knowledge change</a:t>
            </a:r>
            <a:endParaRPr lang="en-US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C449DE-22B8-49C7-3915-005660DABBD4}"/>
              </a:ext>
            </a:extLst>
          </p:cNvPr>
          <p:cNvSpPr txBox="1"/>
          <p:nvPr/>
        </p:nvSpPr>
        <p:spPr>
          <a:xfrm>
            <a:off x="6723742" y="5621442"/>
            <a:ext cx="5158153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Mixed methods strengthen validity in complex interventions</a:t>
            </a:r>
            <a:br>
              <a:rPr lang="en-GB" b="1"/>
            </a:br>
            <a:r>
              <a:rPr lang="en-GB" b="1" i="1"/>
              <a:t>(Quigley et al., 2025; Davies et al., 2025)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543909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4C48A0-CF79-252D-0F35-7B7392472EBD}"/>
              </a:ext>
            </a:extLst>
          </p:cNvPr>
          <p:cNvSpPr txBox="1"/>
          <p:nvPr/>
        </p:nvSpPr>
        <p:spPr>
          <a:xfrm>
            <a:off x="3403467" y="128990"/>
            <a:ext cx="575806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Measuring Campaign Aims</a:t>
            </a:r>
            <a:endParaRPr lang="en-US" sz="2800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Watermelon slices on a red and white checkered surface&#10;&#10;AI-generated content may be incorrect.">
            <a:extLst>
              <a:ext uri="{FF2B5EF4-FFF2-40B4-BE49-F238E27FC236}">
                <a16:creationId xmlns:a16="http://schemas.microsoft.com/office/drawing/2014/main" id="{9B32440F-EB5B-3709-2F71-3253A80DC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5374" y="670400"/>
            <a:ext cx="4944749" cy="36523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6F580E-F731-9F78-9237-4D91B03CF2D1}"/>
              </a:ext>
            </a:extLst>
          </p:cNvPr>
          <p:cNvSpPr txBox="1"/>
          <p:nvPr/>
        </p:nvSpPr>
        <p:spPr>
          <a:xfrm>
            <a:off x="111337" y="1590218"/>
            <a:ext cx="3174369" cy="50900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aims clearly linked to evaluation methods. 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Fruit &amp; vegetable intake → food diaries  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Sugary snack intake → snack logs</a:t>
            </a:r>
            <a:endParaRPr lang="en-GB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Nutrition knowledge → quiz score comparison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“Aims are SMART: specific, measurable, achievable, relevant and time-bound.”</a:t>
            </a:r>
            <a:endParaRPr lang="en-GB" b="1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745D74-19C3-4B09-8E08-BEB2EDD7E4D3}"/>
              </a:ext>
            </a:extLst>
          </p:cNvPr>
          <p:cNvSpPr txBox="1"/>
          <p:nvPr/>
        </p:nvSpPr>
        <p:spPr>
          <a:xfrm>
            <a:off x="8536336" y="368420"/>
            <a:ext cx="3530158" cy="3763657"/>
          </a:xfrm>
          <a:prstGeom prst="rect">
            <a:avLst/>
          </a:prstGeom>
          <a:solidFill>
            <a:srgbClr val="00B050"/>
          </a:solidFill>
          <a:ln>
            <a:solidFill>
              <a:schemeClr val="accent2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Nutrition knowledge → pre- and post-quiz comparison</a:t>
            </a:r>
            <a:endParaRPr lang="en-US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Attendance data measures reach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Enables accountability and transparency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Reflects best practice in nutrition campaigns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b="1" i="1">
                <a:solidFill>
                  <a:schemeClr val="tx1"/>
                </a:solidFill>
                <a:ea typeface="+mn-lt"/>
                <a:cs typeface="+mn-lt"/>
              </a:rPr>
              <a:t>(Chambers et al., 2021)</a:t>
            </a:r>
            <a:endParaRPr lang="en-GB" b="1">
              <a:solidFill>
                <a:schemeClr val="tx1"/>
              </a:solidFill>
            </a:endParaRPr>
          </a:p>
          <a:p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7ECC56-8D75-EBA2-660D-E2FE7F5450DC}"/>
              </a:ext>
            </a:extLst>
          </p:cNvPr>
          <p:cNvSpPr txBox="1"/>
          <p:nvPr/>
        </p:nvSpPr>
        <p:spPr>
          <a:xfrm>
            <a:off x="10363350" y="414058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Stock images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42DDD8-E252-6E4A-191D-3F8FAA6A26D0}"/>
              </a:ext>
            </a:extLst>
          </p:cNvPr>
          <p:cNvSpPr txBox="1"/>
          <p:nvPr/>
        </p:nvSpPr>
        <p:spPr>
          <a:xfrm>
            <a:off x="10368477" y="58817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pic>
        <p:nvPicPr>
          <p:cNvPr id="6" name="Picture 5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85A1BD7D-DC1A-0C02-81DF-9584D4326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1" y="132660"/>
            <a:ext cx="3181627" cy="1269724"/>
          </a:xfrm>
          <a:prstGeom prst="rect">
            <a:avLst/>
          </a:prstGeom>
        </p:spPr>
      </p:pic>
      <p:pic>
        <p:nvPicPr>
          <p:cNvPr id="7" name="Picture 6" descr="A table with different foods on it&#10;&#10;AI-generated content may be incorrect.">
            <a:extLst>
              <a:ext uri="{FF2B5EF4-FFF2-40B4-BE49-F238E27FC236}">
                <a16:creationId xmlns:a16="http://schemas.microsoft.com/office/drawing/2014/main" id="{20697192-B5B3-67B7-44C8-8FC8C2A8B4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1246" y="4498146"/>
            <a:ext cx="4009334" cy="2168664"/>
          </a:xfrm>
          <a:prstGeom prst="rect">
            <a:avLst/>
          </a:prstGeom>
        </p:spPr>
      </p:pic>
      <p:pic>
        <p:nvPicPr>
          <p:cNvPr id="10" name="Picture 9" descr="A person and a child buying apples&#10;&#10;AI-generated content may be incorrect.">
            <a:extLst>
              <a:ext uri="{FF2B5EF4-FFF2-40B4-BE49-F238E27FC236}">
                <a16:creationId xmlns:a16="http://schemas.microsoft.com/office/drawing/2014/main" id="{2F2B9634-2469-3248-4247-9012627563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5072" y="4401173"/>
            <a:ext cx="2330726" cy="23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060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1FEF29-507C-691A-D980-29646F6A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319FA-A75B-4C6E-BDB9-A9D36AFEFEBB}" type="datetime1">
              <a:rPr lang="en-GB" smtClean="0"/>
              <a:t>06/02/2026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F67CB-56DE-F8F8-FC3E-C222FE519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22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69714-6BA4-3772-0A6C-5313CAE4ABFD}"/>
              </a:ext>
            </a:extLst>
          </p:cNvPr>
          <p:cNvSpPr txBox="1"/>
          <p:nvPr/>
        </p:nvSpPr>
        <p:spPr>
          <a:xfrm>
            <a:off x="3268870" y="138041"/>
            <a:ext cx="5294242" cy="707886"/>
          </a:xfrm>
          <a:prstGeom prst="rect">
            <a:avLst/>
          </a:prstGeom>
          <a:solidFill>
            <a:schemeClr val="bg1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1"/>
                </a:solidFill>
                <a:latin typeface="Lucida Bright"/>
              </a:rPr>
              <a:t>Eat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chemeClr val="accent3"/>
                </a:solidFill>
                <a:latin typeface="Lucida Bright"/>
              </a:rPr>
              <a:t>Well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, </a:t>
            </a:r>
            <a:r>
              <a:rPr lang="en-GB" sz="4000">
                <a:solidFill>
                  <a:srgbClr val="C00000"/>
                </a:solidFill>
                <a:latin typeface="Lucida Bright"/>
              </a:rPr>
              <a:t>Grow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rgbClr val="7030A0"/>
                </a:solidFill>
                <a:latin typeface="Lucida Bright"/>
              </a:rPr>
              <a:t>Well 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3F406A-4DD0-683F-05EE-EF0F3637F43A}"/>
              </a:ext>
            </a:extLst>
          </p:cNvPr>
          <p:cNvSpPr txBox="1"/>
          <p:nvPr/>
        </p:nvSpPr>
        <p:spPr>
          <a:xfrm>
            <a:off x="194640" y="143555"/>
            <a:ext cx="2743200" cy="3139321"/>
          </a:xfrm>
          <a:prstGeom prst="rect">
            <a:avLst/>
          </a:prstGeom>
          <a:solidFill>
            <a:srgbClr val="7030A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is it for?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Children aged 5–11 years in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Parents, carers and teachers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health staff and community partners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994522-9677-516B-4DC4-A073352BDC9A}"/>
              </a:ext>
            </a:extLst>
          </p:cNvPr>
          <p:cNvSpPr txBox="1"/>
          <p:nvPr/>
        </p:nvSpPr>
        <p:spPr>
          <a:xfrm>
            <a:off x="193649" y="3426026"/>
            <a:ext cx="2743200" cy="3139321"/>
          </a:xfrm>
          <a:prstGeom prst="rect">
            <a:avLst/>
          </a:prstGeom>
          <a:solidFill>
            <a:srgbClr val="0070C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Why does it matter?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Many children do not meet healthy eating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Poor diet increases risk of obesity and long-term illness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Early habits shape lifelong health behaviours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5AEDE6-7C96-CEC6-56CC-BD8D29691BB4}"/>
              </a:ext>
            </a:extLst>
          </p:cNvPr>
          <p:cNvSpPr txBox="1"/>
          <p:nvPr/>
        </p:nvSpPr>
        <p:spPr>
          <a:xfrm>
            <a:off x="3070085" y="1717262"/>
            <a:ext cx="2864679" cy="3139321"/>
          </a:xfrm>
          <a:prstGeom prst="rect">
            <a:avLst/>
          </a:prstGeom>
          <a:solidFill>
            <a:schemeClr val="accent3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What does the campaign include?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Weekly nutrition lessons (6–8 weeks)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Daily classroom food activities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Taste-testing and lunchbox challenges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 information leaflets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6ACC86-2D88-2ABE-2BA2-EB5451DDF4CB}"/>
              </a:ext>
            </a:extLst>
          </p:cNvPr>
          <p:cNvSpPr txBox="1"/>
          <p:nvPr/>
        </p:nvSpPr>
        <p:spPr>
          <a:xfrm>
            <a:off x="9270999" y="3384827"/>
            <a:ext cx="2743200" cy="34163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How is progress checked?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Attendance and participation checklists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Pre- and post-nutrition quizzes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Food diaries and lunchbox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Teacher and parent feedback </a:t>
            </a:r>
          </a:p>
          <a:p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ABCEDF-4405-F1A4-2377-4EE4128971D5}"/>
              </a:ext>
            </a:extLst>
          </p:cNvPr>
          <p:cNvSpPr txBox="1"/>
          <p:nvPr/>
        </p:nvSpPr>
        <p:spPr>
          <a:xfrm>
            <a:off x="9282044" y="149087"/>
            <a:ext cx="2743200" cy="313932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supports the campaign?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Teachers and school leaders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nurses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Birmingham public health teams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Community organisations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3B788C-37FC-95EA-9543-932F2522C710}"/>
              </a:ext>
            </a:extLst>
          </p:cNvPr>
          <p:cNvSpPr txBox="1"/>
          <p:nvPr/>
        </p:nvSpPr>
        <p:spPr>
          <a:xfrm>
            <a:off x="3070089" y="1060173"/>
            <a:ext cx="5724937" cy="646331"/>
          </a:xfrm>
          <a:prstGeom prst="rect">
            <a:avLst/>
          </a:prstGeom>
          <a:solidFill>
            <a:srgbClr val="FFFF0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Small healthy choices everyday lead to strong, healthy futures !</a:t>
            </a:r>
            <a:endParaRPr lang="en-US" b="1"/>
          </a:p>
        </p:txBody>
      </p:sp>
      <p:pic>
        <p:nvPicPr>
          <p:cNvPr id="19" name="Picture 18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D8EE00A-4E72-7276-A685-533B7CFE9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139" y="1708150"/>
            <a:ext cx="2992506" cy="31153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Picture 19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67670CEB-6CDC-25A3-72FE-5B1636A6A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91" y="4991788"/>
            <a:ext cx="4197626" cy="14132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08646B7-0A8A-507E-6A95-D3A7071A7EDB}"/>
              </a:ext>
            </a:extLst>
          </p:cNvPr>
          <p:cNvSpPr txBox="1"/>
          <p:nvPr/>
        </p:nvSpPr>
        <p:spPr>
          <a:xfrm>
            <a:off x="2928601" y="6420773"/>
            <a:ext cx="3129721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www.eat</a:t>
            </a:r>
            <a:r>
              <a:rPr lang="en-GB"/>
              <a:t> wellgrowwell.com</a:t>
            </a:r>
            <a:endParaRPr lang="en-US"/>
          </a:p>
        </p:txBody>
      </p:sp>
      <p:pic>
        <p:nvPicPr>
          <p:cNvPr id="23" name="Picture 22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14A912E6-8246-86FB-5AE9-36D8BD3A99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953" y="4991857"/>
            <a:ext cx="1443753" cy="131079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A9AF655-78FF-F586-838B-1B4FA19E4F35}"/>
              </a:ext>
            </a:extLst>
          </p:cNvPr>
          <p:cNvSpPr txBox="1"/>
          <p:nvPr/>
        </p:nvSpPr>
        <p:spPr>
          <a:xfrm>
            <a:off x="6532217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4963127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8C7F3D-0311-294D-6507-C71C3D799114}"/>
              </a:ext>
            </a:extLst>
          </p:cNvPr>
          <p:cNvSpPr txBox="1"/>
          <p:nvPr/>
        </p:nvSpPr>
        <p:spPr>
          <a:xfrm>
            <a:off x="-12916" y="-3765"/>
            <a:ext cx="596704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Stakeholders &amp; Local Partners</a:t>
            </a:r>
            <a:r>
              <a:rPr lang="en-GB" sz="2800">
                <a:ea typeface="+mn-lt"/>
                <a:cs typeface="+mn-lt"/>
              </a:rPr>
              <a:t>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A13CE3-F814-1701-1FEE-A9944E7BB920}"/>
              </a:ext>
            </a:extLst>
          </p:cNvPr>
          <p:cNvSpPr txBox="1"/>
          <p:nvPr/>
        </p:nvSpPr>
        <p:spPr>
          <a:xfrm>
            <a:off x="-11629" y="808324"/>
            <a:ext cx="5099538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Teachers deliver and reinforce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Daily delivery of classroom activities and monitoring engagement </a:t>
            </a:r>
            <a:endParaRPr lang="en-US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808D9-F631-807F-ABD1-B701E4826624}"/>
              </a:ext>
            </a:extLst>
          </p:cNvPr>
          <p:cNvSpPr txBox="1"/>
          <p:nvPr/>
        </p:nvSpPr>
        <p:spPr>
          <a:xfrm>
            <a:off x="-9738" y="1448744"/>
            <a:ext cx="5087815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leadership supports implementation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Timetabling, whole-school commitment, and policy support</a:t>
            </a:r>
            <a:endParaRPr lang="en-US"/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9D50B9-CA5C-9841-533E-C9ED2C4B4A56}"/>
              </a:ext>
            </a:extLst>
          </p:cNvPr>
          <p:cNvSpPr txBox="1"/>
          <p:nvPr/>
        </p:nvSpPr>
        <p:spPr>
          <a:xfrm>
            <a:off x="-1325" y="2045178"/>
            <a:ext cx="5076091" cy="92333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nurses provide health expertise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Support age-appropriate nutrition messaging and safeguarding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8F13DC-B243-A4F5-FFC1-443C40B95DC2}"/>
              </a:ext>
            </a:extLst>
          </p:cNvPr>
          <p:cNvSpPr txBox="1"/>
          <p:nvPr/>
        </p:nvSpPr>
        <p:spPr>
          <a:xfrm>
            <a:off x="-34023" y="2963395"/>
            <a:ext cx="5083907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Birmingham City Council – Public Health Team Oversees alignment with local child health priorities and strategies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6F9C69-6F07-3073-D7AB-543437C59B0B}"/>
              </a:ext>
            </a:extLst>
          </p:cNvPr>
          <p:cNvSpPr txBox="1"/>
          <p:nvPr/>
        </p:nvSpPr>
        <p:spPr>
          <a:xfrm>
            <a:off x="-13301" y="3951756"/>
            <a:ext cx="5115677" cy="65737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Local authority public health teams oversee alignment</a:t>
            </a:r>
            <a:endParaRPr lang="en-US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1CE497-B276-0C3A-DDF4-B410BD37F4D8}"/>
              </a:ext>
            </a:extLst>
          </p:cNvPr>
          <p:cNvSpPr txBox="1"/>
          <p:nvPr/>
        </p:nvSpPr>
        <p:spPr>
          <a:xfrm>
            <a:off x="-33094" y="4605273"/>
            <a:ext cx="5104634" cy="923330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Community centres and local organisations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Reinforce healthy eating messages beyond the school environment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AFEE5B-068E-1486-83EB-DC401A406F55}"/>
              </a:ext>
            </a:extLst>
          </p:cNvPr>
          <p:cNvSpPr txBox="1"/>
          <p:nvPr/>
        </p:nvSpPr>
        <p:spPr>
          <a:xfrm>
            <a:off x="-31789" y="5529059"/>
            <a:ext cx="5083227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Multi-stakeholder working supports equity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(Quigley et al., 2025</a:t>
            </a:r>
            <a:endParaRPr lang="en-US" b="1"/>
          </a:p>
        </p:txBody>
      </p:sp>
      <p:pic>
        <p:nvPicPr>
          <p:cNvPr id="12" name="Picture 11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8FC3E2F2-2555-D1CB-8960-B410F2422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9044" y="3428889"/>
            <a:ext cx="7068397" cy="2822087"/>
          </a:xfrm>
          <a:prstGeom prst="rect">
            <a:avLst/>
          </a:prstGeom>
        </p:spPr>
      </p:pic>
      <p:pic>
        <p:nvPicPr>
          <p:cNvPr id="13" name="Picture 12" descr="A child holding apples in front of her eyes&#10;&#10;AI-generated content may be incorrect.">
            <a:extLst>
              <a:ext uri="{FF2B5EF4-FFF2-40B4-BE49-F238E27FC236}">
                <a16:creationId xmlns:a16="http://schemas.microsoft.com/office/drawing/2014/main" id="{3E5D6645-58D4-F1A6-0F87-4916581440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6088" y="100069"/>
            <a:ext cx="6575178" cy="29479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AF792D2-2CF4-7762-C893-EF6EE1482D2D}"/>
              </a:ext>
            </a:extLst>
          </p:cNvPr>
          <p:cNvSpPr txBox="1"/>
          <p:nvPr/>
        </p:nvSpPr>
        <p:spPr>
          <a:xfrm>
            <a:off x="8508212" y="3052158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(Stock Images)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9CFA3D-17DE-E2CB-4A0A-5D2ECDE44BDB}"/>
              </a:ext>
            </a:extLst>
          </p:cNvPr>
          <p:cNvSpPr txBox="1"/>
          <p:nvPr/>
        </p:nvSpPr>
        <p:spPr>
          <a:xfrm>
            <a:off x="7288696" y="635552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9519306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hildren sitting at a table drawing&#10;&#10;AI-generated content may be incorrect.">
            <a:extLst>
              <a:ext uri="{FF2B5EF4-FFF2-40B4-BE49-F238E27FC236}">
                <a16:creationId xmlns:a16="http://schemas.microsoft.com/office/drawing/2014/main" id="{C716EB91-0760-F4EA-FF11-2B46F05A6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441" y="508927"/>
            <a:ext cx="7201013" cy="32362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9D9911-92C0-3C80-917C-EECD921AF667}"/>
              </a:ext>
            </a:extLst>
          </p:cNvPr>
          <p:cNvSpPr txBox="1"/>
          <p:nvPr/>
        </p:nvSpPr>
        <p:spPr>
          <a:xfrm>
            <a:off x="-5709" y="508507"/>
            <a:ext cx="446921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aligned with national public health guidance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89FB2D-19CC-2E69-83FA-E3861ADA5B81}"/>
              </a:ext>
            </a:extLst>
          </p:cNvPr>
          <p:cNvSpPr txBox="1"/>
          <p:nvPr/>
        </p:nvSpPr>
        <p:spPr>
          <a:xfrm>
            <a:off x="-15717" y="1506244"/>
            <a:ext cx="448586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Ensures evidence-based and consistent messaging 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8ECC8E-AF0F-1C40-8A8E-E0D7E0618FDC}"/>
              </a:ext>
            </a:extLst>
          </p:cNvPr>
          <p:cNvSpPr txBox="1"/>
          <p:nvPr/>
        </p:nvSpPr>
        <p:spPr>
          <a:xfrm>
            <a:off x="2209" y="2393886"/>
            <a:ext cx="4475667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Avoids duplication of existing initiatives</a:t>
            </a:r>
            <a:endParaRPr lang="en-US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28DC4C-6090-12A1-FA89-50311790764E}"/>
              </a:ext>
            </a:extLst>
          </p:cNvPr>
          <p:cNvSpPr txBox="1"/>
          <p:nvPr/>
        </p:nvSpPr>
        <p:spPr>
          <a:xfrm>
            <a:off x="-15716" y="3253154"/>
            <a:ext cx="449401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Enhances credibility and policy relevance</a:t>
            </a:r>
            <a:endParaRPr lang="en-US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4A0E51-F8EB-0D24-346C-007E12AEA5A9}"/>
              </a:ext>
            </a:extLst>
          </p:cNvPr>
          <p:cNvSpPr txBox="1"/>
          <p:nvPr/>
        </p:nvSpPr>
        <p:spPr>
          <a:xfrm>
            <a:off x="-15715" y="4016003"/>
            <a:ext cx="4506417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NHS – child nutrition guidance</a:t>
            </a:r>
          </a:p>
          <a:p>
            <a:endParaRPr lang="en-GB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F48A22-EDCF-5962-8DCD-2D72880CDE06}"/>
              </a:ext>
            </a:extLst>
          </p:cNvPr>
          <p:cNvSpPr txBox="1"/>
          <p:nvPr/>
        </p:nvSpPr>
        <p:spPr>
          <a:xfrm>
            <a:off x="-10193" y="4869238"/>
            <a:ext cx="45154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Change4Life – family behaviour change</a:t>
            </a:r>
            <a:endParaRPr lang="en-US" b="1"/>
          </a:p>
          <a:p>
            <a:endParaRPr lang="en-GB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81CA15-8B0E-330F-2B1B-EC4D11AB4854}"/>
              </a:ext>
            </a:extLst>
          </p:cNvPr>
          <p:cNvSpPr txBox="1"/>
          <p:nvPr/>
        </p:nvSpPr>
        <p:spPr>
          <a:xfrm>
            <a:off x="10420711" y="4013284"/>
            <a:ext cx="17701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D8E58B-895A-3AE4-C1D2-F742F7461A01}"/>
              </a:ext>
            </a:extLst>
          </p:cNvPr>
          <p:cNvSpPr txBox="1"/>
          <p:nvPr/>
        </p:nvSpPr>
        <p:spPr>
          <a:xfrm>
            <a:off x="10432519" y="6381685"/>
            <a:ext cx="1758462" cy="377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050880-C258-C3FB-687A-3C49A6CC39F4}"/>
              </a:ext>
            </a:extLst>
          </p:cNvPr>
          <p:cNvSpPr txBox="1"/>
          <p:nvPr/>
        </p:nvSpPr>
        <p:spPr>
          <a:xfrm>
            <a:off x="3043535" y="3629"/>
            <a:ext cx="85695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National Alignment &amp; Existing Campaigns</a:t>
            </a:r>
            <a:endParaRPr lang="en-US" sz="2800" b="1">
              <a:latin typeface="Lucida San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895405-7922-2A06-1590-8F1F80D1C680}"/>
              </a:ext>
            </a:extLst>
          </p:cNvPr>
          <p:cNvSpPr txBox="1"/>
          <p:nvPr/>
        </p:nvSpPr>
        <p:spPr>
          <a:xfrm>
            <a:off x="3629" y="5926573"/>
            <a:ext cx="4513384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British Nutrition Foundation – nutrition education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England, 2024; NICE, 2025)</a:t>
            </a:r>
            <a:endParaRPr lang="en-US" b="1"/>
          </a:p>
        </p:txBody>
      </p:sp>
      <p:pic>
        <p:nvPicPr>
          <p:cNvPr id="14" name="Picture 13" descr="A group of different fruits and vegetables&#10;&#10;AI-generated content may be incorrect.">
            <a:extLst>
              <a:ext uri="{FF2B5EF4-FFF2-40B4-BE49-F238E27FC236}">
                <a16:creationId xmlns:a16="http://schemas.microsoft.com/office/drawing/2014/main" id="{913A5AEE-8DE2-8957-65EA-3FD140D53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4742088" y="3892062"/>
            <a:ext cx="5708929" cy="287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183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89FE77-23B3-A24C-9F6E-C06715063F86}"/>
              </a:ext>
            </a:extLst>
          </p:cNvPr>
          <p:cNvSpPr txBox="1"/>
          <p:nvPr/>
        </p:nvSpPr>
        <p:spPr>
          <a:xfrm>
            <a:off x="1694542" y="93785"/>
            <a:ext cx="9601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Resources and Delivery Materials</a:t>
            </a:r>
            <a:endParaRPr lang="en-US" sz="2800" b="1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B9C6F1-2677-E387-5EB5-0A1DAEE91B21}"/>
              </a:ext>
            </a:extLst>
          </p:cNvPr>
          <p:cNvSpPr txBox="1"/>
          <p:nvPr/>
        </p:nvSpPr>
        <p:spPr>
          <a:xfrm>
            <a:off x="-279" y="857460"/>
            <a:ext cx="500575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utilises evidence-based educational resources adapted for primary school settings</a:t>
            </a:r>
            <a:endParaRPr 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DE73E4-6DEE-017A-B454-262E485103C2}"/>
              </a:ext>
            </a:extLst>
          </p:cNvPr>
          <p:cNvSpPr txBox="1"/>
          <p:nvPr/>
        </p:nvSpPr>
        <p:spPr>
          <a:xfrm>
            <a:off x="1116" y="6193971"/>
            <a:ext cx="5099539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Structured lesson plans support consistent delivery across Birmingham primary schools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BA977-BA98-70D9-FF60-1E7080FC50CF}"/>
              </a:ext>
            </a:extLst>
          </p:cNvPr>
          <p:cNvSpPr txBox="1"/>
          <p:nvPr/>
        </p:nvSpPr>
        <p:spPr>
          <a:xfrm>
            <a:off x="-5739" y="1899975"/>
            <a:ext cx="5017475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 games and classroom activities used to enhance engagement and learning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B7187A-A127-B7F1-48A4-3E1E95FE66EC}"/>
              </a:ext>
            </a:extLst>
          </p:cNvPr>
          <p:cNvSpPr txBox="1"/>
          <p:nvPr/>
        </p:nvSpPr>
        <p:spPr>
          <a:xfrm>
            <a:off x="-2512" y="2975428"/>
            <a:ext cx="5017476" cy="92333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Worksheets and visual materials reinforce key nutrition messages over time</a:t>
            </a:r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AA9CE3-8F96-88BE-450F-9DA2A10B5168}"/>
              </a:ext>
            </a:extLst>
          </p:cNvPr>
          <p:cNvSpPr txBox="1"/>
          <p:nvPr/>
        </p:nvSpPr>
        <p:spPr>
          <a:xfrm>
            <a:off x="11444" y="5156480"/>
            <a:ext cx="506437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Reward charts used to support motivation and participation among children</a:t>
            </a:r>
            <a:endParaRPr lang="en-US" b="1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DAD7D-183C-CF3A-A2A3-1E64B0FA9D44}"/>
              </a:ext>
            </a:extLst>
          </p:cNvPr>
          <p:cNvSpPr txBox="1"/>
          <p:nvPr/>
        </p:nvSpPr>
        <p:spPr>
          <a:xfrm>
            <a:off x="-715" y="4062603"/>
            <a:ext cx="5074733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 information leaflets and lunchbox guidance extend the campaign into the home environment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B95E5F-F486-626D-270A-00BA5D3B4619}"/>
              </a:ext>
            </a:extLst>
          </p:cNvPr>
          <p:cNvSpPr txBox="1"/>
          <p:nvPr/>
        </p:nvSpPr>
        <p:spPr>
          <a:xfrm>
            <a:off x="5503428" y="620484"/>
            <a:ext cx="6658706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existing resources improves feasibility, cost-effectiveness and scalability of the campaign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(Chambers et al., 2021; Vaughan, Cade and Hetherington, 2025)</a:t>
            </a:r>
            <a:endParaRPr lang="en-US" b="1"/>
          </a:p>
        </p:txBody>
      </p:sp>
      <p:pic>
        <p:nvPicPr>
          <p:cNvPr id="10" name="Picture 9" descr="A blue tray with food in it&#10;&#10;AI-generated content may be incorrect.">
            <a:extLst>
              <a:ext uri="{FF2B5EF4-FFF2-40B4-BE49-F238E27FC236}">
                <a16:creationId xmlns:a16="http://schemas.microsoft.com/office/drawing/2014/main" id="{D67F08CD-02D3-99E7-BD47-E4E70A120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1052" y="1900239"/>
            <a:ext cx="6090139" cy="34092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9C330A3-A65B-041D-074E-2E0AAFE17D6D}"/>
              </a:ext>
            </a:extLst>
          </p:cNvPr>
          <p:cNvSpPr txBox="1"/>
          <p:nvPr/>
        </p:nvSpPr>
        <p:spPr>
          <a:xfrm>
            <a:off x="10099988" y="5311949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Picture from google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64A13D-C6C8-3339-5E73-4129953A0198}"/>
              </a:ext>
            </a:extLst>
          </p:cNvPr>
          <p:cNvSpPr txBox="1"/>
          <p:nvPr/>
        </p:nvSpPr>
        <p:spPr>
          <a:xfrm>
            <a:off x="10653207" y="582581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6CA6B2-82B6-5777-A81B-44E762FA48C4}"/>
              </a:ext>
            </a:extLst>
          </p:cNvPr>
          <p:cNvSpPr txBox="1"/>
          <p:nvPr/>
        </p:nvSpPr>
        <p:spPr>
          <a:xfrm>
            <a:off x="5504403" y="5406850"/>
            <a:ext cx="4325815" cy="1200329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Funding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The campaign is supported through Birmingham City Council public health funding and small school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373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F6860-D58C-442A-70F2-F1C29D03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586781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/>
                </a:solidFill>
                <a:latin typeface="Arial"/>
                <a:ea typeface="+mj-lt"/>
                <a:cs typeface="+mj-lt"/>
              </a:rPr>
              <a:t>BENEFITS, CHALLENGES &amp; HEALTH BELIEF MODEL</a:t>
            </a:r>
            <a:endParaRPr lang="en-US" b="1">
              <a:solidFill>
                <a:schemeClr val="accent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475292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32E8D-D614-337D-015B-9FF52CFEE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br>
              <a:rPr lang="en-GB" sz="2500" b="1">
                <a:highlight>
                  <a:srgbClr val="FFFFFF"/>
                </a:highlight>
              </a:rPr>
            </a:br>
            <a:br>
              <a:rPr lang="en-GB" sz="2500" b="1"/>
            </a:br>
            <a:endParaRPr lang="en-GB" sz="2500"/>
          </a:p>
        </p:txBody>
      </p:sp>
      <p:pic>
        <p:nvPicPr>
          <p:cNvPr id="4" name="Picture 3" descr="A group of children eating at a table&#10;&#10;AI-generated content may be incorrect.">
            <a:extLst>
              <a:ext uri="{FF2B5EF4-FFF2-40B4-BE49-F238E27FC236}">
                <a16:creationId xmlns:a16="http://schemas.microsoft.com/office/drawing/2014/main" id="{00271A52-E86C-6C10-DC58-A4C075215F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4" r="-3" b="6888"/>
          <a:stretch>
            <a:fillRect/>
          </a:stretch>
        </p:blipFill>
        <p:spPr>
          <a:xfrm>
            <a:off x="6707873" y="2842061"/>
            <a:ext cx="4937760" cy="2968512"/>
          </a:xfrm>
          <a:prstGeom prst="rect">
            <a:avLst/>
          </a:prstGeom>
          <a:noFill/>
        </p:spPr>
      </p:pic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B9B20AAD-6F89-3BC3-1CD0-52A20CD769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17982" y="692318"/>
            <a:ext cx="6176082" cy="6032034"/>
          </a:xfrm>
          <a:solidFill>
            <a:schemeClr val="accent1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Task 3 explains the benefits and challenges of the change your campaign promotes (NICE, 2014).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Focus is on </a:t>
            </a:r>
            <a:r>
              <a:rPr lang="en-US" b="0" dirty="0" err="1">
                <a:latin typeface="Arial"/>
                <a:ea typeface="+mn-lt"/>
                <a:cs typeface="+mn-lt"/>
              </a:rPr>
              <a:t>behaviour</a:t>
            </a:r>
            <a:r>
              <a:rPr lang="en-US" b="0" dirty="0">
                <a:latin typeface="Arial"/>
                <a:ea typeface="+mn-lt"/>
                <a:cs typeface="+mn-lt"/>
              </a:rPr>
              <a:t> change, not information alone (Glanz, Rimer and Viswanath, 2015).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Two models are applied to explain barriers and campaign solutions: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Health Belief Model (Jones et al., 2014)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COM-B / </a:t>
            </a:r>
            <a:r>
              <a:rPr lang="en-US" b="0" err="1">
                <a:latin typeface="Arial"/>
                <a:ea typeface="+mn-lt"/>
                <a:cs typeface="+mn-lt"/>
              </a:rPr>
              <a:t>Behaviour</a:t>
            </a:r>
            <a:r>
              <a:rPr lang="en-US" b="0" dirty="0">
                <a:latin typeface="Arial"/>
                <a:ea typeface="+mn-lt"/>
                <a:cs typeface="+mn-lt"/>
              </a:rPr>
              <a:t> Change Wheel approach (Michie, van Stralen and West, 2011).</a:t>
            </a:r>
            <a:endParaRPr lang="en-US" b="0" dirty="0">
              <a:latin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F85C7-2AA9-DB94-F286-7469749AB9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b="1"/>
          </a:p>
          <a:p>
            <a:endParaRPr lang="en-GB"/>
          </a:p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6D52D38-9F01-5229-88C5-53623F8754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A6DB26F-BED5-4764-A8C7-DBABF5F3B4D4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8EF86DC-53C2-E6A7-9DB3-9306FDD92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AYESHA MASOOD                                                      Nesta (n.d.) </a:t>
            </a:r>
            <a:r>
              <a:rPr lang="en-US" sz="900" i="1"/>
              <a:t>Healthy school meals</a:t>
            </a:r>
            <a:r>
              <a:rPr lang="en-US" sz="900"/>
              <a:t>.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99C65E5-8C73-2BBB-58FE-8C0C32C11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14:cNvPr>
              <p14:cNvContentPartPr/>
              <p14:nvPr/>
            </p14:nvContentPartPr>
            <p14:xfrm>
              <a:off x="12954000" y="1268104"/>
              <a:ext cx="17059" cy="17059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101050" y="415154"/>
                <a:ext cx="1705900" cy="17059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14:cNvPr>
              <p14:cNvContentPartPr/>
              <p14:nvPr/>
            </p14:nvContentPartPr>
            <p14:xfrm>
              <a:off x="2014780" y="6037882"/>
              <a:ext cx="19372" cy="19372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6180" y="5069282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14:cNvPr>
              <p14:cNvContentPartPr/>
              <p14:nvPr/>
            </p14:nvContentPartPr>
            <p14:xfrm>
              <a:off x="2905932" y="1646695"/>
              <a:ext cx="19372" cy="19372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37332" y="678095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14:cNvPr>
              <p14:cNvContentPartPr/>
              <p14:nvPr/>
            </p14:nvContentPartPr>
            <p14:xfrm>
              <a:off x="1265695" y="3829373"/>
              <a:ext cx="19372" cy="19372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7095" y="2860773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14:cNvPr>
              <p14:cNvContentPartPr/>
              <p14:nvPr/>
            </p14:nvContentPartPr>
            <p14:xfrm>
              <a:off x="2260170" y="1259237"/>
              <a:ext cx="19372" cy="19372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91570" y="290637"/>
                <a:ext cx="1937200" cy="1937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113045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96CC-34DE-7A7F-BFC7-A8142A789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sz="3700" b="1">
                <a:highlight>
                  <a:srgbClr val="FFFFFF"/>
                </a:highlight>
              </a:rPr>
              <a:t>Physiological 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283E6-FF6D-E585-4BA0-4359743E5B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874" y="1704267"/>
            <a:ext cx="7062607" cy="4480848"/>
          </a:xfrm>
          <a:solidFill>
            <a:schemeClr val="accent4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b="1">
              <a:latin typeface="Avenir Next LT Pro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Better diet quality supports healthy growth and physical development in primary-aged children (WHO, 2022).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Reducing free sugars supports oral health and reduces risk of tooth decay (Public Health England, 2021).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Healthier patterns in childhood reduce later risk of </a:t>
            </a:r>
            <a:r>
              <a:rPr lang="en-GB" sz="2000" b="1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non-communicable disease</a:t>
            </a:r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 (WHO, 2022).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High levels of overweight/obesity in Year 6 highlight the prevention need (NHS Digital, 2023). </a:t>
            </a:r>
            <a:endParaRPr lang="en-GB" dirty="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2000"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6" name="Picture 5" descr="A child holding a bowl of food&#10;&#10;AI-generated content may be incorrect.">
            <a:extLst>
              <a:ext uri="{FF2B5EF4-FFF2-40B4-BE49-F238E27FC236}">
                <a16:creationId xmlns:a16="http://schemas.microsoft.com/office/drawing/2014/main" id="{4B6C0866-1F47-C1DC-CE1F-3B3C43F6F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969" y="1372230"/>
            <a:ext cx="3697896" cy="4188034"/>
          </a:xfrm>
          <a:prstGeom prst="rect">
            <a:avLst/>
          </a:prstGeom>
          <a:noFill/>
        </p:spPr>
      </p:pic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D044DD41-5970-1544-A598-31B696E379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373194D-5721-4758-8B00-CBF712525CC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25D3368-278F-674D-C6D6-EDB25F3B5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AYESHA MASOOD                  Picture from google 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7C867B2C-D8C7-2C3F-B65F-0AD7A7807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2919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5739-4D4D-10E6-F8B7-924B9C2D8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97" y="218820"/>
            <a:ext cx="6817294" cy="6463263"/>
          </a:xfrm>
          <a:solidFill>
            <a:schemeClr val="accent2"/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Psychological &amp; cognitive benefits</a:t>
            </a:r>
            <a:br>
              <a:rPr lang="en-US" b="1" dirty="0"/>
            </a:b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Diet quality is associated with attention, memory and learning in children (</a:t>
            </a:r>
            <a:r>
              <a:rPr lang="en-US" sz="240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Nyaradi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et al., 2014).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Stable meals/snacks can support mood and classroom </a:t>
            </a:r>
            <a:r>
              <a:rPr lang="en-US" sz="240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behaviour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(NICE, 2014).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Positive, non-</a:t>
            </a:r>
            <a:r>
              <a:rPr lang="en-US" sz="2400" dirty="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stigmatising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approaches reduce disengagement and support participation (Glanz, Rimer and Viswanath, 2015).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2000" b="1" kern="12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 kern="1200" dirty="0">
                <a:highlight>
                  <a:srgbClr val="FFFFFF"/>
                </a:highlight>
                <a:latin typeface="Arial"/>
                <a:cs typeface="Arial"/>
              </a:rPr>
              <a:t>                                                                        </a:t>
            </a:r>
            <a:r>
              <a:rPr lang="en-US" sz="1000" b="1" kern="1200" dirty="0">
                <a:highlight>
                  <a:srgbClr val="FFFFFF"/>
                </a:highlight>
                <a:latin typeface="+mj-lt"/>
                <a:ea typeface="+mj-ea"/>
                <a:cs typeface="+mj-cs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a:t>
            </a:r>
            <a:endParaRPr lang="en-US" sz="1000" b="1" kern="1200" dirty="0">
              <a:highlight>
                <a:srgbClr val="FFFFFF"/>
              </a:highlight>
              <a:latin typeface="+mj-lt"/>
            </a:endParaRPr>
          </a:p>
        </p:txBody>
      </p:sp>
      <p:pic>
        <p:nvPicPr>
          <p:cNvPr id="7" name="Content Placeholder 6" descr="A group of children sitting at a desk&#10;&#10;AI-generated content may be incorrect.">
            <a:extLst>
              <a:ext uri="{FF2B5EF4-FFF2-40B4-BE49-F238E27FC236}">
                <a16:creationId xmlns:a16="http://schemas.microsoft.com/office/drawing/2014/main" id="{09706573-08A8-D56C-1DAB-3E3B5D650D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0779" r="1" b="1"/>
          <a:stretch>
            <a:fillRect/>
          </a:stretch>
        </p:blipFill>
        <p:spPr>
          <a:xfrm>
            <a:off x="8670991" y="3433753"/>
            <a:ext cx="3517083" cy="2648041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15D5BDC4-8F32-87C3-3F66-77712D00DD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A034844-51BB-4D06-AD03-77A16926411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7653C4C2-84E6-B7CC-4DCB-5B435DD38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61515" y="6175536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latin typeface="+mn-lt"/>
                <a:ea typeface="+mn-ea"/>
                <a:cs typeface="+mn-cs"/>
              </a:rPr>
              <a:t>Brimble (2023), </a:t>
            </a:r>
            <a:r>
              <a:rPr lang="en-US" i="1" kern="1200">
                <a:latin typeface="+mn-lt"/>
                <a:ea typeface="+mn-ea"/>
                <a:cs typeface="+mn-cs"/>
              </a:rPr>
              <a:t>The Independent</a:t>
            </a:r>
            <a:r>
              <a:rPr lang="en-US" kern="1200"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A9FAAA1F-2BB8-D868-D484-854E7DD9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8439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B8E2E05C-22B7-28E4-399C-B518899654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C7F198-7176-4A22-99C2-413ABB5E70F8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5181E172-ADF4-7526-9823-FB91AC4F3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Ayesha Masood               pic from google </a:t>
            </a:r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4018EAAF-A632-A1F2-2B3D-C0C0E97DD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79D52E1C-18CA-F095-5857-0C0FFDA95C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437979"/>
              </p:ext>
            </p:extLst>
          </p:nvPr>
        </p:nvGraphicFramePr>
        <p:xfrm>
          <a:off x="1770210" y="2482465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A group of children in a classroom&#10;&#10;AI-generated content may be incorrect.">
            <a:extLst>
              <a:ext uri="{FF2B5EF4-FFF2-40B4-BE49-F238E27FC236}">
                <a16:creationId xmlns:a16="http://schemas.microsoft.com/office/drawing/2014/main" id="{46EE497D-7377-222C-3205-65233C29F6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851" y="-3995"/>
            <a:ext cx="5315918" cy="223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998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8F4E5-893D-5087-0702-89E59CD27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37" y="194850"/>
            <a:ext cx="6227160" cy="597735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Belief Model: barriers to change</a:t>
            </a: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susceptibility: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some parents underestimate risk because harms feel “future” (Jones et al., 2014).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severity: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obesity-related harms may not feel urgent in daily life (Carpenter, 2010). 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barriers: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cost, time pressure, and fussy eating can outweigh intentions (Marmot et al., 2020).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Cues to action: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without prompts, healthy intentions may not translate into routine (Jones et al., 2014).</a:t>
            </a:r>
            <a:endParaRPr lang="en-GB"/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50"/>
              <a:t>Ayesha Masood</a:t>
            </a:r>
          </a:p>
        </p:txBody>
      </p:sp>
      <p:pic>
        <p:nvPicPr>
          <p:cNvPr id="4" name="Picture 3" descr="A diagram of a health belief model&#10;&#10;AI-generated content may be incorrect.">
            <a:extLst>
              <a:ext uri="{FF2B5EF4-FFF2-40B4-BE49-F238E27FC236}">
                <a16:creationId xmlns:a16="http://schemas.microsoft.com/office/drawing/2014/main" id="{9ABBF3C7-3C12-6B3D-43D6-F7A9140ECC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770" y="8094"/>
            <a:ext cx="5125280" cy="4877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8B8E7F-9790-B730-12B8-91D87631FE5A}"/>
              </a:ext>
            </a:extLst>
          </p:cNvPr>
          <p:cNvSpPr txBox="1"/>
          <p:nvPr/>
        </p:nvSpPr>
        <p:spPr>
          <a:xfrm>
            <a:off x="7508729" y="5409302"/>
            <a:ext cx="4683125" cy="3175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6058192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EBC09-F61C-2B88-5EF0-56BA184A3D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8552" y="721550"/>
            <a:ext cx="7427979" cy="5450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2000" b="1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Applying HBM in Eat Well, Grow Well</a:t>
            </a:r>
            <a:r>
              <a:rPr lang="en-GB" sz="2000" b="1" dirty="0">
                <a:highlight>
                  <a:srgbClr val="FFFFFF"/>
                </a:highlight>
                <a:latin typeface="Arial"/>
                <a:cs typeface="Arial"/>
              </a:rPr>
              <a:t>   </a:t>
            </a:r>
            <a:r>
              <a:rPr lang="en-GB" sz="1500" dirty="0">
                <a:highlight>
                  <a:srgbClr val="FFFFFF"/>
                </a:highlight>
              </a:rPr>
              <a:t>    </a:t>
            </a:r>
            <a:endParaRPr lang="en-GB" sz="1500"/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Frame benefits as immediate (energy, focus, school day) to strengthen perceived benefit (Jones et al.,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Reduce barriers through low-cost swaps and realistic lunchbox guidance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Provide weekly cues to action via challenges and take-home prompts (NICE,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Use supportive messaging to avoid blame and increase engagement (Glanz, Rimer and Viswanath, 2015). </a:t>
            </a: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60000"/>
              </a:lnSpc>
            </a:pPr>
            <a:r>
              <a:rPr lang="en-GB" sz="1500" dirty="0">
                <a:highlight>
                  <a:srgbClr val="FFFFFF"/>
                </a:highlight>
              </a:rPr>
              <a:t>                                    </a:t>
            </a:r>
            <a:endParaRPr lang="en-GB" sz="1500"/>
          </a:p>
          <a:p>
            <a:pPr marL="0" indent="0">
              <a:lnSpc>
                <a:spcPct val="100000"/>
              </a:lnSpc>
              <a:buNone/>
            </a:pPr>
            <a:r>
              <a:rPr lang="en-GB" sz="1500" dirty="0">
                <a:highlight>
                  <a:srgbClr val="FFFFFF"/>
                </a:highlight>
              </a:rPr>
              <a:t>  AYESHA MASOOD </a:t>
            </a:r>
            <a:endParaRPr lang="en-GB" sz="1500"/>
          </a:p>
        </p:txBody>
      </p:sp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6ED82D21-A013-4C63-A6F6-C6FB67E348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0F81C99-7B55-44FD-8314-D1A7A806284B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878017C9-0278-00F5-1C95-B6C3B13B0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The Pediatric Center (2023), </a:t>
            </a:r>
            <a:r>
              <a:rPr lang="en-US" sz="900" i="1"/>
              <a:t>Promoting healthy eating habits in children</a:t>
            </a:r>
            <a:r>
              <a:rPr lang="en-US" sz="900"/>
              <a:t>.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D14FC36F-B8D9-DB8C-72E5-24A3FE7A9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  <p:pic>
        <p:nvPicPr>
          <p:cNvPr id="4" name="Picture 3" descr="A collage of different food items&#10;&#10;AI-generated content may be incorrect.">
            <a:extLst>
              <a:ext uri="{FF2B5EF4-FFF2-40B4-BE49-F238E27FC236}">
                <a16:creationId xmlns:a16="http://schemas.microsoft.com/office/drawing/2014/main" id="{66A1A7C0-99BF-D41A-BC23-9087EA5B0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7831" y="452437"/>
            <a:ext cx="3882219" cy="588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0031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94342-52E6-21E6-C79E-DF0648A03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67" y="2087"/>
            <a:ext cx="5461665" cy="6165980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/>
                <a:cs typeface="Arial"/>
              </a:rPr>
              <a:t>COM‑B Model and Structural Behaviour Change</a:t>
            </a:r>
            <a:endParaRPr lang="en-US" b="1" dirty="0">
              <a:latin typeface="Arial"/>
              <a:cs typeface="Arial"/>
            </a:endParaRPr>
          </a:p>
          <a:p>
            <a:r>
              <a:rPr lang="en-GB" sz="2000" b="1" dirty="0">
                <a:ea typeface="+mn-lt"/>
                <a:cs typeface="+mn-lt"/>
              </a:rPr>
              <a:t>Capability:</a:t>
            </a:r>
            <a:r>
              <a:rPr lang="en-GB" sz="2000" dirty="0">
                <a:ea typeface="+mn-lt"/>
                <a:cs typeface="+mn-lt"/>
              </a:rPr>
              <a:t> children/parents need skills and understanding to act (Michie, van Stralen and West, 2011).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b="1" dirty="0">
                <a:ea typeface="+mn-lt"/>
                <a:cs typeface="+mn-lt"/>
              </a:rPr>
              <a:t>Opportunity:</a:t>
            </a:r>
            <a:r>
              <a:rPr lang="en-GB" sz="2000" dirty="0">
                <a:ea typeface="+mn-lt"/>
                <a:cs typeface="+mn-lt"/>
              </a:rPr>
              <a:t> behaviour depends on the school/home food environment and access (McLeroy et al., 1988).</a:t>
            </a:r>
            <a:endParaRPr lang="en-GB" dirty="0"/>
          </a:p>
          <a:p>
            <a:r>
              <a:rPr lang="en-GB" sz="2000" b="1" dirty="0">
                <a:ea typeface="+mn-lt"/>
                <a:cs typeface="+mn-lt"/>
              </a:rPr>
              <a:t>Motivation:</a:t>
            </a:r>
            <a:r>
              <a:rPr lang="en-GB" sz="2000" dirty="0">
                <a:ea typeface="+mn-lt"/>
                <a:cs typeface="+mn-lt"/>
              </a:rPr>
              <a:t> habits and reinforcement drive repeat behaviour (Michie, van Stralen and West, 2011).</a:t>
            </a:r>
            <a:endParaRPr lang="en-GB" dirty="0"/>
          </a:p>
          <a:p>
            <a:r>
              <a:rPr lang="en-GB" sz="2000" dirty="0">
                <a:ea typeface="+mn-lt"/>
                <a:cs typeface="+mn-lt"/>
              </a:rPr>
              <a:t>This model supports designing interventions that change the conditions around behaviour, awareness (NICE, 2014).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200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7AB65ADF-6803-4D85-DF64-2597D3C6A9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E3ACE53-293C-48FC-99AE-FCC7639EF1A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DC40F886-1C16-2016-DACF-3D8DF17B7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AYESHA MASOOD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10E42A1-5510-62E2-D990-8638F7D9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83B18E-336A-5384-F53A-5ABF0536F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80028" y="582334"/>
            <a:ext cx="5454307" cy="46601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0571D2-D431-D7EF-09B8-DAF72400E080}"/>
              </a:ext>
            </a:extLst>
          </p:cNvPr>
          <p:cNvSpPr txBox="1"/>
          <p:nvPr/>
        </p:nvSpPr>
        <p:spPr>
          <a:xfrm>
            <a:off x="6789361" y="6213395"/>
            <a:ext cx="5045075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258376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E9544-2794-EC16-7991-8656A8D4A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579482"/>
            <a:ext cx="4963590" cy="5528142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dirty="0"/>
              <a:t>Applying COM-B in the campaign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Capability:</a:t>
            </a:r>
            <a:r>
              <a:rPr lang="en-GB" sz="1800" dirty="0">
                <a:latin typeface="Arial"/>
                <a:ea typeface="+mn-lt"/>
                <a:cs typeface="+mn-lt"/>
              </a:rPr>
              <a:t> interactive lessons + visual tools build practical understanding (Chambers, Freeman and Anderson, 2021).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Opportunity:</a:t>
            </a:r>
            <a:r>
              <a:rPr lang="en-GB" sz="1800" dirty="0">
                <a:latin typeface="Arial"/>
                <a:ea typeface="+mn-lt"/>
                <a:cs typeface="+mn-lt"/>
              </a:rPr>
              <a:t> align with School Food Standards and reinforce healthy availability in school (DfE, 2025). 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Motivation:</a:t>
            </a:r>
            <a:r>
              <a:rPr lang="en-GB" sz="1800" dirty="0">
                <a:latin typeface="Arial"/>
                <a:ea typeface="+mn-lt"/>
                <a:cs typeface="+mn-lt"/>
              </a:rPr>
              <a:t> reward charts, peer modelling and positive framing support habit formation (Michie, van Stralen and West, 2011).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Multi-component school programmes tend to outperform “education-only” approaches (Chambers, Freeman and Anderson, 2021).</a:t>
            </a:r>
            <a:endParaRPr lang="en-GB" sz="1800" dirty="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2EFD5C-FE19-37E9-5DAF-ECF5245CE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2414" y="838289"/>
            <a:ext cx="4937760" cy="4469777"/>
          </a:xfrm>
          <a:prstGeom prst="rect">
            <a:avLst/>
          </a:prstGeom>
          <a:noFill/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B1D4523D-95AA-0F39-4198-6625BF4D5E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18A7370-DC81-4888-B859-8BFD83EA1813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7B25331-5571-E892-71CC-B924666F6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18480" y="5730828"/>
            <a:ext cx="9289576" cy="797303"/>
          </a:xfrm>
        </p:spPr>
        <p:txBody>
          <a:bodyPr/>
          <a:lstStyle/>
          <a:p>
            <a:r>
              <a:rPr lang="en-US"/>
              <a:t>AYESHA MASOOD                                     </a:t>
            </a:r>
            <a:r>
              <a:rPr lang="en-US">
                <a:ea typeface="+mn-lt"/>
                <a:cs typeface="+mn-lt"/>
              </a:rPr>
              <a:t>  Teach Primary (n.d.), </a:t>
            </a:r>
            <a:r>
              <a:rPr lang="en-US" i="1">
                <a:ea typeface="+mn-lt"/>
                <a:cs typeface="+mn-lt"/>
              </a:rPr>
              <a:t>Putting food education on the school menu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E386791-D0A6-F197-7862-E52E29672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4323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7257-FE42-D46B-9F9E-B5C1CB862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>
                <a:ea typeface="+mj-lt"/>
                <a:cs typeface="+mj-lt"/>
              </a:rPr>
              <a:t>Challenges and campaign solutions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CA3E-4820-48FF-1615-5F5C33D827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416" y="1573957"/>
            <a:ext cx="5854742" cy="4598243"/>
          </a:xfr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Cost/time:</a:t>
            </a:r>
            <a:r>
              <a:rPr lang="en-GB" sz="2000">
                <a:ea typeface="+mn-lt"/>
                <a:cs typeface="+mn-lt"/>
              </a:rPr>
              <a:t> promote low-cost swaps + quick routines to reduce barriers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Fussy eating:</a:t>
            </a:r>
            <a:r>
              <a:rPr lang="en-GB" sz="2000">
                <a:ea typeface="+mn-lt"/>
                <a:cs typeface="+mn-lt"/>
              </a:rPr>
              <a:t> repeated exposure in a supportive setting reduces resistance over time (Birch and Ventura, 2009).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Inconsistent home routines:</a:t>
            </a:r>
            <a:r>
              <a:rPr lang="en-GB" sz="2000">
                <a:ea typeface="+mn-lt"/>
                <a:cs typeface="+mn-lt"/>
              </a:rPr>
              <a:t> parent materials + weekly targets support cues and routine-building (NICE, 2014). 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School environment pressures:</a:t>
            </a:r>
            <a:r>
              <a:rPr lang="en-GB" sz="2000">
                <a:ea typeface="+mn-lt"/>
                <a:cs typeface="+mn-lt"/>
              </a:rPr>
              <a:t> use standards-based approach to support healthier defaults (DfE, 2025). </a:t>
            </a:r>
            <a:endParaRPr lang="en-GB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</p:txBody>
      </p:sp>
      <p:pic>
        <p:nvPicPr>
          <p:cNvPr id="7" name="Picture 6" descr="A child sitting at a table with a plate of vegetables&#10;&#10;AI-generated content may be incorrect.">
            <a:extLst>
              <a:ext uri="{FF2B5EF4-FFF2-40B4-BE49-F238E27FC236}">
                <a16:creationId xmlns:a16="http://schemas.microsoft.com/office/drawing/2014/main" id="{9B44DCF6-F9DC-71EA-0B95-5DEE494891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80" r="1" b="1"/>
          <a:stretch>
            <a:fillRect/>
          </a:stretch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59F7BA83-E5BD-B8F5-67D9-AE91BEAE63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8A3661B-6536-4A1B-984A-6F400BBC0726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528FC690-68D8-C2F3-93A0-85D36EF3B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914" y="6049276"/>
            <a:ext cx="10915934" cy="672198"/>
          </a:xfrm>
        </p:spPr>
        <p:txBody>
          <a:bodyPr/>
          <a:lstStyle/>
          <a:p>
            <a:r>
              <a:rPr lang="en-US">
                <a:ea typeface="+mn-lt"/>
                <a:cs typeface="+mn-lt"/>
              </a:rPr>
              <a:t>AYESHA MASOOD                                                                             Bright Horizons (2021), </a:t>
            </a:r>
            <a:r>
              <a:rPr lang="en-US" i="1">
                <a:ea typeface="+mn-lt"/>
                <a:cs typeface="+mn-lt"/>
              </a:rPr>
              <a:t>Fussy eating</a:t>
            </a:r>
            <a:r>
              <a:rPr lang="en-US">
                <a:ea typeface="+mn-lt"/>
                <a:cs typeface="+mn-lt"/>
              </a:rPr>
              <a:t>. (</a:t>
            </a:r>
            <a:r>
              <a:rPr lang="en-US">
                <a:ea typeface="+mn-lt"/>
                <a:cs typeface="+mn-lt"/>
                <a:hlinkClick r:id="rId3"/>
              </a:rPr>
              <a:t>brighthorizons.co.uk</a:t>
            </a:r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557B1E75-6B9C-03D0-0BD9-89BD3BCA1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0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5EA74-AA39-5701-14D2-26B1FF35A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77" y="288021"/>
            <a:ext cx="7610908" cy="5747701"/>
          </a:xfrm>
          <a:solidFill>
            <a:schemeClr val="accent3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1" dirty="0">
                <a:ea typeface="+mn-lt"/>
                <a:cs typeface="+mn-lt"/>
              </a:rPr>
              <a:t>Conclusion </a:t>
            </a:r>
            <a:endParaRPr lang="en-GB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i="1" dirty="0">
                <a:ea typeface="+mn-lt"/>
                <a:cs typeface="+mn-lt"/>
              </a:rPr>
              <a:t>Eat Well, Grow Well</a:t>
            </a:r>
            <a:r>
              <a:rPr lang="en-GB" dirty="0">
                <a:ea typeface="+mn-lt"/>
                <a:cs typeface="+mn-lt"/>
              </a:rPr>
              <a:t> demonstrates the role of school-based health promotion in supporting positive behaviour change in children aged 5–11.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 campaign delivers physiological, psychological, and social benefits, supporting healthy growth, improved concentration, and family food routines.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 Health Belief Model explains how parental beliefs, perceived barriers, and cues to action influence engagement with the campaign.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 COM-B model strengthens the intervention by addressing capability, opportunity, and motivation at individual and environmental levels.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Combining both models ensures behaviour change is supported structurally, rather than relying on individual responsibility alone.</a:t>
            </a:r>
            <a:endParaRPr lang="en-GB"/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Overall, the campaign represents a theory-informed, equitable, and preventative public health intervention aligned with UK policy priorities.</a:t>
            </a:r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   </a:t>
            </a:r>
            <a:r>
              <a:rPr lang="en-GB" sz="900" dirty="0">
                <a:ea typeface="+mn-lt"/>
                <a:cs typeface="+mn-lt"/>
              </a:rPr>
              <a:t>AYESHA MASOOD </a:t>
            </a:r>
            <a:endParaRPr lang="en-GB" sz="900" dirty="0"/>
          </a:p>
        </p:txBody>
      </p:sp>
      <p:pic>
        <p:nvPicPr>
          <p:cNvPr id="4" name="Picture 3" descr="Our Children, Our Future: A parents' manifesto for healthy children's food  | Sustain">
            <a:extLst>
              <a:ext uri="{FF2B5EF4-FFF2-40B4-BE49-F238E27FC236}">
                <a16:creationId xmlns:a16="http://schemas.microsoft.com/office/drawing/2014/main" id="{8678A360-0490-DE38-9843-F1E86AED5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714" y="288979"/>
            <a:ext cx="3746231" cy="6112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3317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45335D-63D9-75D3-F438-DD39646B3A6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2407CD-8D99-30DE-83AC-74B427F7F8A2}"/>
              </a:ext>
            </a:extLst>
          </p:cNvPr>
          <p:cNvSpPr txBox="1"/>
          <p:nvPr/>
        </p:nvSpPr>
        <p:spPr>
          <a:xfrm>
            <a:off x="247650" y="335845"/>
            <a:ext cx="12192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r>
              <a:rPr lang="en-GB" b="1"/>
              <a:t>Refrence :</a:t>
            </a:r>
          </a:p>
          <a:p>
            <a:endParaRPr lang="en-GB"/>
          </a:p>
          <a:p>
            <a:r>
              <a:rPr lang="en-GB"/>
              <a:t>Birmingham City Observatory. (2025) Childhood obesity by deprivation level: Birmingham. Birmingham: Birmingham City Council.</a:t>
            </a:r>
          </a:p>
          <a:p>
            <a:br>
              <a:rPr lang="en-GB"/>
            </a:br>
            <a:r>
              <a:rPr lang="en-GB"/>
              <a:t>Birch, L.L. and Ventura, A.K. (2009) ‘Preventing childhood obesity: What works?’, International Journal of Obesity, 33(S1), pp. S74–S81. https://</a:t>
            </a:r>
            <a:r>
              <a:rPr lang="en-GB" err="1"/>
              <a:t>doi.org</a:t>
            </a:r>
            <a:r>
              <a:rPr lang="en-GB"/>
              <a:t>/10.1038/</a:t>
            </a:r>
            <a:r>
              <a:rPr lang="en-GB" err="1"/>
              <a:t>ijo.2009.22</a:t>
            </a:r>
            <a:endParaRPr lang="en-GB"/>
          </a:p>
          <a:p>
            <a:endParaRPr lang="en-GB"/>
          </a:p>
          <a:p>
            <a:r>
              <a:rPr lang="en-GB" err="1"/>
              <a:t>Contento</a:t>
            </a:r>
            <a:r>
              <a:rPr lang="en-GB"/>
              <a:t>, I.R. (2016) Nutrition education: Linking research, theory, and practice. 3rd </a:t>
            </a:r>
            <a:r>
              <a:rPr lang="en-GB" err="1"/>
              <a:t>edn</a:t>
            </a:r>
            <a:r>
              <a:rPr lang="en-GB"/>
              <a:t>. Burlington, MA: Jones &amp; Bartlett Learning.</a:t>
            </a:r>
          </a:p>
          <a:p>
            <a:endParaRPr lang="en-GB"/>
          </a:p>
          <a:p>
            <a:r>
              <a:rPr lang="en-GB"/>
              <a:t>Department for Education (DfE). (2023) School food standards: Guidance for schools. London: Department for Education.</a:t>
            </a:r>
            <a:br>
              <a:rPr lang="en-GB"/>
            </a:br>
            <a:endParaRPr lang="en-GB"/>
          </a:p>
          <a:p>
            <a:r>
              <a:rPr lang="en-GB"/>
              <a:t>Department of Health and Social Care (DHSC). (2016) Childhood obesity: A plan for action. London: DHSC.</a:t>
            </a:r>
          </a:p>
          <a:p>
            <a:endParaRPr lang="en-GB"/>
          </a:p>
          <a:p>
            <a:r>
              <a:rPr lang="en-GB"/>
              <a:t>Health and Social Care Act 2012. (2012) London: The Stationery Office.</a:t>
            </a:r>
          </a:p>
          <a:p>
            <a:endParaRPr lang="en-GB"/>
          </a:p>
          <a:p>
            <a:r>
              <a:rPr lang="en-GB"/>
              <a:t>Marmot, M., Allen, J., </a:t>
            </a:r>
            <a:r>
              <a:rPr lang="en-GB" err="1"/>
              <a:t>Goldblatt</a:t>
            </a:r>
            <a:r>
              <a:rPr lang="en-GB"/>
              <a:t>, P., Herd, E. and Morrison, J. (2020) Build back fairer: The COVID-19 Marmot review. London: Institute of Health Equity.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392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C19634-D04A-2B00-BB82-D8665CF7B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67C0C-913B-ECAA-2AFC-CF49696AB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06791-82C4-4D29-1F00-FC7B4BC7E5EA}"/>
              </a:ext>
            </a:extLst>
          </p:cNvPr>
          <p:cNvSpPr txBox="1"/>
          <p:nvPr/>
        </p:nvSpPr>
        <p:spPr>
          <a:xfrm>
            <a:off x="38100" y="612844"/>
            <a:ext cx="12192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endParaRPr lang="en-GB"/>
          </a:p>
          <a:p>
            <a:r>
              <a:rPr lang="en-GB" err="1"/>
              <a:t>Michie</a:t>
            </a:r>
            <a:r>
              <a:rPr lang="en-GB"/>
              <a:t>, S., van </a:t>
            </a:r>
            <a:r>
              <a:rPr lang="en-GB" err="1"/>
              <a:t>Stralen</a:t>
            </a:r>
            <a:r>
              <a:rPr lang="en-GB"/>
              <a:t>, M.M. and West, R. (2011) ‘The behaviour change wheel: A new method for characterising and designing behaviour change interventions’, Implementation Science, 6(42), pp. 1–12. https://</a:t>
            </a:r>
            <a:r>
              <a:rPr lang="en-GB" err="1"/>
              <a:t>doi.org</a:t>
            </a:r>
            <a:r>
              <a:rPr lang="en-GB"/>
              <a:t>/10.1186/1748-5908-6-42</a:t>
            </a:r>
          </a:p>
          <a:p>
            <a:endParaRPr lang="en-GB"/>
          </a:p>
          <a:p>
            <a:r>
              <a:rPr lang="en-GB"/>
              <a:t>National Child Measurement Programme (NCMP). (2023) National Child Measurement Programme, England 2022/23 school year. Leeds: NHS Digital.</a:t>
            </a:r>
          </a:p>
          <a:p>
            <a:endParaRPr lang="en-GB"/>
          </a:p>
          <a:p>
            <a:r>
              <a:rPr lang="en-GB"/>
              <a:t>NHS. (2023) The </a:t>
            </a:r>
            <a:r>
              <a:rPr lang="en-GB" err="1"/>
              <a:t>Eatwell</a:t>
            </a:r>
            <a:r>
              <a:rPr lang="en-GB"/>
              <a:t> guide. Available at: https://</a:t>
            </a:r>
            <a:r>
              <a:rPr lang="en-GB" err="1"/>
              <a:t>www.nhs.uk</a:t>
            </a:r>
            <a:r>
              <a:rPr lang="en-GB"/>
              <a:t>/live-well/eat-well/</a:t>
            </a:r>
            <a:r>
              <a:rPr lang="en-GB" err="1"/>
              <a:t>the-eatwell-guide</a:t>
            </a:r>
            <a:r>
              <a:rPr lang="en-GB"/>
              <a:t>/ (Accessed: day month year).</a:t>
            </a:r>
          </a:p>
          <a:p>
            <a:endParaRPr lang="en-GB"/>
          </a:p>
          <a:p>
            <a:r>
              <a:rPr lang="en-GB"/>
              <a:t>NHS Digital. (2023) National Child Measurement Programme, England 2022/23. Leeds: NHS Digital.</a:t>
            </a:r>
          </a:p>
          <a:p>
            <a:endParaRPr lang="en-GB"/>
          </a:p>
          <a:p>
            <a:r>
              <a:rPr lang="en-GB"/>
              <a:t>NHS Digital. (2024) Childhood obesity statistics. Leeds: NHS Digital.</a:t>
            </a:r>
            <a:br>
              <a:rPr lang="en-GB"/>
            </a:br>
            <a:endParaRPr lang="en-GB"/>
          </a:p>
          <a:p>
            <a:r>
              <a:rPr lang="en-GB"/>
              <a:t>National Institute for Health and Care Excellence (NICE). (2014) Behaviour change: Individual approaches (PH49). London: NICE.</a:t>
            </a:r>
          </a:p>
          <a:p>
            <a:endParaRPr lang="en-GB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4282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676A94-AC37-1633-C6FF-768A5BBBD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5F0A5-BFFF-059E-465C-6E14ECA8E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F3EA7-9A61-C5B3-41EC-01DB180F97DD}"/>
              </a:ext>
            </a:extLst>
          </p:cNvPr>
          <p:cNvSpPr txBox="1"/>
          <p:nvPr/>
        </p:nvSpPr>
        <p:spPr>
          <a:xfrm>
            <a:off x="19050" y="136525"/>
            <a:ext cx="102044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  <a:endParaRPr lang="en-GB"/>
          </a:p>
          <a:p>
            <a:endParaRPr lang="en-GB"/>
          </a:p>
          <a:p>
            <a:r>
              <a:rPr lang="en-GB"/>
              <a:t>Scientific Advisory Committee on Nutrition (SACN). (2015) Carbohydrates and health. London: TSO.</a:t>
            </a:r>
          </a:p>
          <a:p>
            <a:endParaRPr lang="en-GB"/>
          </a:p>
          <a:p>
            <a:r>
              <a:rPr lang="en-GB"/>
              <a:t>Start Well Birmingham. (2023) Childhood obesity profile. Birmingham: Birmingham City Council.</a:t>
            </a:r>
          </a:p>
          <a:p>
            <a:endParaRPr lang="en-GB"/>
          </a:p>
          <a:p>
            <a:r>
              <a:rPr lang="en-GB"/>
              <a:t>World Health Organization (WHO). (2022) Report of the Commission on Ending Childhood Obesity. Geneva: WHO.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2194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7164EB-A8A7-3917-1608-F4ABD5B79696}"/>
              </a:ext>
            </a:extLst>
          </p:cNvPr>
          <p:cNvSpPr txBox="1"/>
          <p:nvPr/>
        </p:nvSpPr>
        <p:spPr>
          <a:xfrm>
            <a:off x="4335210" y="9908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22559D-E3CF-59C5-FD73-4F5A53401ABE}"/>
              </a:ext>
            </a:extLst>
          </p:cNvPr>
          <p:cNvSpPr txBox="1"/>
          <p:nvPr/>
        </p:nvSpPr>
        <p:spPr>
          <a:xfrm>
            <a:off x="91135" y="47574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05452E-07A8-74C9-0C04-817D48D43B46}"/>
              </a:ext>
            </a:extLst>
          </p:cNvPr>
          <p:cNvSpPr txBox="1"/>
          <p:nvPr/>
        </p:nvSpPr>
        <p:spPr>
          <a:xfrm>
            <a:off x="641" y="1081011"/>
            <a:ext cx="1096107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Buttriss</a:t>
            </a:r>
            <a:r>
              <a:rPr lang="en-GB">
                <a:ea typeface="+mn-lt"/>
                <a:cs typeface="+mn-lt"/>
              </a:rPr>
              <a:t>, J.L. and Lanham-New, S.A. (2017) ‘Nutrition and health claims: The role of evidence’, </a:t>
            </a:r>
            <a:r>
              <a:rPr lang="en-GB" i="1">
                <a:ea typeface="+mn-lt"/>
                <a:cs typeface="+mn-lt"/>
              </a:rPr>
              <a:t>Proceedings of the Nutrition Society</a:t>
            </a:r>
            <a:r>
              <a:rPr lang="en-GB">
                <a:ea typeface="+mn-lt"/>
                <a:cs typeface="+mn-lt"/>
              </a:rPr>
              <a:t>, 76(3), pp. 305–315.</a:t>
            </a:r>
            <a:endParaRPr lang="en-US"/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A48086-8BF5-01A7-0335-21ADDB7986F7}"/>
              </a:ext>
            </a:extLst>
          </p:cNvPr>
          <p:cNvSpPr txBox="1"/>
          <p:nvPr/>
        </p:nvSpPr>
        <p:spPr>
          <a:xfrm>
            <a:off x="4175" y="1859874"/>
            <a:ext cx="872196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i="1">
                <a:ea typeface="+mn-lt"/>
                <a:cs typeface="+mn-lt"/>
              </a:rPr>
              <a:t>Public Health Nutrition</a:t>
            </a:r>
            <a:r>
              <a:rPr lang="en-GB">
                <a:ea typeface="+mn-lt"/>
                <a:cs typeface="+mn-lt"/>
              </a:rPr>
              <a:t>, 24(12), pp. 3813–3826.</a:t>
            </a:r>
            <a:endParaRPr lang="en-US"/>
          </a:p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CF0570-5AE1-27D6-E34C-65DB3E546E1A}"/>
              </a:ext>
            </a:extLst>
          </p:cNvPr>
          <p:cNvSpPr txBox="1"/>
          <p:nvPr/>
        </p:nvSpPr>
        <p:spPr>
          <a:xfrm>
            <a:off x="8270" y="2963690"/>
            <a:ext cx="90267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Davies, S.C., Winpenny, E. and Scarborough, P. (2025) ‘Evaluating complex public health interventions using mixed methods’, </a:t>
            </a:r>
            <a:r>
              <a:rPr lang="en-GB" i="1">
                <a:ea typeface="+mn-lt"/>
                <a:cs typeface="+mn-lt"/>
              </a:rPr>
              <a:t>Journal of Public Health</a:t>
            </a:r>
            <a:r>
              <a:rPr lang="en-GB">
                <a:ea typeface="+mn-lt"/>
                <a:cs typeface="+mn-lt"/>
              </a:rPr>
              <a:t>, 47(1), pp. 45–53.</a:t>
            </a:r>
            <a:endParaRPr lang="en-US"/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5D68F3-4E77-87A2-7AA4-F4529B40B899}"/>
              </a:ext>
            </a:extLst>
          </p:cNvPr>
          <p:cNvSpPr txBox="1"/>
          <p:nvPr/>
        </p:nvSpPr>
        <p:spPr>
          <a:xfrm>
            <a:off x="12044" y="3895193"/>
            <a:ext cx="93784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George, S.M. and Davison, K.K. (2024) ‘Family and school influences on children’s dietary behaviours’, </a:t>
            </a:r>
            <a:r>
              <a:rPr lang="en-GB" i="1">
                <a:ea typeface="+mn-lt"/>
                <a:cs typeface="+mn-lt"/>
              </a:rPr>
              <a:t>Appetite</a:t>
            </a:r>
            <a:r>
              <a:rPr lang="en-GB">
                <a:ea typeface="+mn-lt"/>
                <a:cs typeface="+mn-lt"/>
              </a:rPr>
              <a:t>, 185, 106523.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F1F9CB-7AC6-A81B-055E-8077158DC1C9}"/>
              </a:ext>
            </a:extLst>
          </p:cNvPr>
          <p:cNvSpPr txBox="1"/>
          <p:nvPr/>
        </p:nvSpPr>
        <p:spPr>
          <a:xfrm>
            <a:off x="12043" y="4724800"/>
            <a:ext cx="92143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Mahdi, L., Jepson, R. and Smith, M. (2022) ‘The role of visual communication in health promotion campaigns for children’, </a:t>
            </a:r>
            <a:r>
              <a:rPr lang="en-GB" i="1">
                <a:ea typeface="+mn-lt"/>
                <a:cs typeface="+mn-lt"/>
              </a:rPr>
              <a:t>Health Education Research</a:t>
            </a:r>
            <a:r>
              <a:rPr lang="en-GB">
                <a:ea typeface="+mn-lt"/>
                <a:cs typeface="+mn-lt"/>
              </a:rPr>
              <a:t>, 37(2), pp. 143–156.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3A9273-1693-33CD-5741-4539E7729CAF}"/>
              </a:ext>
            </a:extLst>
          </p:cNvPr>
          <p:cNvSpPr txBox="1"/>
          <p:nvPr/>
        </p:nvSpPr>
        <p:spPr>
          <a:xfrm>
            <a:off x="15898" y="5636792"/>
            <a:ext cx="114651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McLeroy, K.R., Bibeau, D., Steckler, A. and Glanz, K. (1988) ‘An ecological perspective on health promotion programs’, </a:t>
            </a:r>
            <a:r>
              <a:rPr lang="en-GB" i="1">
                <a:ea typeface="+mn-lt"/>
                <a:cs typeface="+mn-lt"/>
              </a:rPr>
              <a:t>Health Education Quarterly</a:t>
            </a:r>
            <a:r>
              <a:rPr lang="en-GB">
                <a:ea typeface="+mn-lt"/>
                <a:cs typeface="+mn-lt"/>
              </a:rPr>
              <a:t>, 15(4), pp. 351–377.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3590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D50FE0-4050-399C-6A24-4A2160D85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D032-D52C-4F68-9D11-20F8659C08A6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F6B65-D07F-1189-569F-EC188A5DC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C87484-15DE-3880-BC53-14035556CABC}"/>
              </a:ext>
            </a:extLst>
          </p:cNvPr>
          <p:cNvSpPr txBox="1"/>
          <p:nvPr/>
        </p:nvSpPr>
        <p:spPr>
          <a:xfrm>
            <a:off x="798534" y="70458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ADCD3E-AEF2-7A2B-599B-145AC58A4474}"/>
              </a:ext>
            </a:extLst>
          </p:cNvPr>
          <p:cNvSpPr txBox="1"/>
          <p:nvPr/>
        </p:nvSpPr>
        <p:spPr>
          <a:xfrm>
            <a:off x="144852" y="704267"/>
            <a:ext cx="100818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i="1">
                <a:ea typeface="+mn-lt"/>
                <a:cs typeface="+mn-lt"/>
              </a:rPr>
              <a:t>Implementation Science</a:t>
            </a:r>
            <a:r>
              <a:rPr lang="en-GB">
                <a:ea typeface="+mn-lt"/>
                <a:cs typeface="+mn-lt"/>
              </a:rPr>
              <a:t>, 6(42), pp. 1–12.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904608-20F9-FDE5-FB54-85C6AA82F603}"/>
              </a:ext>
            </a:extLst>
          </p:cNvPr>
          <p:cNvSpPr txBox="1"/>
          <p:nvPr/>
        </p:nvSpPr>
        <p:spPr>
          <a:xfrm>
            <a:off x="149187" y="1871597"/>
            <a:ext cx="95777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Munawar, K. (2024) ‘Qualitative approaches to evaluating child nutrition interventions’, </a:t>
            </a:r>
            <a:r>
              <a:rPr lang="en-GB" i="1">
                <a:ea typeface="+mn-lt"/>
                <a:cs typeface="+mn-lt"/>
              </a:rPr>
              <a:t>Health Promotion International</a:t>
            </a:r>
            <a:r>
              <a:rPr lang="en-GB">
                <a:ea typeface="+mn-lt"/>
                <a:cs typeface="+mn-lt"/>
              </a:rPr>
              <a:t>, 39(1), daae004.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3275F3-B6C6-C52D-C0ED-C6ACB20724C3}"/>
              </a:ext>
            </a:extLst>
          </p:cNvPr>
          <p:cNvSpPr txBox="1"/>
          <p:nvPr/>
        </p:nvSpPr>
        <p:spPr>
          <a:xfrm>
            <a:off x="148947" y="2780376"/>
            <a:ext cx="87923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Digital (2023) </a:t>
            </a:r>
            <a:r>
              <a:rPr lang="en-GB" i="1">
                <a:ea typeface="+mn-lt"/>
                <a:cs typeface="+mn-lt"/>
              </a:rPr>
              <a:t>National Child Measurement Programme, England 2022–23</a:t>
            </a:r>
            <a:r>
              <a:rPr lang="en-GB">
                <a:ea typeface="+mn-lt"/>
                <a:cs typeface="+mn-lt"/>
              </a:rPr>
              <a:t>. Leeds: NHS Digital.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2563E4-04BF-B186-59BE-AF0830E3D97D}"/>
              </a:ext>
            </a:extLst>
          </p:cNvPr>
          <p:cNvSpPr txBox="1"/>
          <p:nvPr/>
        </p:nvSpPr>
        <p:spPr>
          <a:xfrm>
            <a:off x="149027" y="3605488"/>
            <a:ext cx="990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England (2024) </a:t>
            </a:r>
            <a:r>
              <a:rPr lang="en-GB" i="1">
                <a:ea typeface="+mn-lt"/>
                <a:cs typeface="+mn-lt"/>
              </a:rPr>
              <a:t>Healthy eating guidance for children</a:t>
            </a:r>
            <a:r>
              <a:rPr lang="en-GB">
                <a:ea typeface="+mn-lt"/>
                <a:cs typeface="+mn-lt"/>
              </a:rPr>
              <a:t>. London: NHS England.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5B820F-633C-97EE-4BD4-121D0058A3C3}"/>
              </a:ext>
            </a:extLst>
          </p:cNvPr>
          <p:cNvSpPr txBox="1"/>
          <p:nvPr/>
        </p:nvSpPr>
        <p:spPr>
          <a:xfrm>
            <a:off x="149027" y="4180881"/>
            <a:ext cx="94370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National Institute for Health and Care Excellence (NICE) (2025) </a:t>
            </a:r>
            <a:r>
              <a:rPr lang="en-GB" i="1">
                <a:ea typeface="+mn-lt"/>
                <a:cs typeface="+mn-lt"/>
              </a:rPr>
              <a:t>Behaviour change: individual approaches (PH49)</a:t>
            </a:r>
            <a:r>
              <a:rPr lang="en-GB">
                <a:ea typeface="+mn-lt"/>
                <a:cs typeface="+mn-lt"/>
              </a:rPr>
              <a:t>. London: NICE.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4EAFA1-13B5-CEA6-64EA-81706EF6B56B}"/>
              </a:ext>
            </a:extLst>
          </p:cNvPr>
          <p:cNvSpPr txBox="1"/>
          <p:nvPr/>
        </p:nvSpPr>
        <p:spPr>
          <a:xfrm>
            <a:off x="152962" y="5010651"/>
            <a:ext cx="89798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Public Health England (2021) </a:t>
            </a:r>
            <a:r>
              <a:rPr lang="en-GB" i="1">
                <a:ea typeface="+mn-lt"/>
                <a:cs typeface="+mn-lt"/>
              </a:rPr>
              <a:t>Improving school food standards</a:t>
            </a:r>
            <a:r>
              <a:rPr lang="en-GB">
                <a:ea typeface="+mn-lt"/>
                <a:cs typeface="+mn-lt"/>
              </a:rPr>
              <a:t>. London: PHE.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248921-0EAD-F021-8CFC-41106EED14C2}"/>
              </a:ext>
            </a:extLst>
          </p:cNvPr>
          <p:cNvSpPr txBox="1"/>
          <p:nvPr/>
        </p:nvSpPr>
        <p:spPr>
          <a:xfrm>
            <a:off x="156736" y="5531444"/>
            <a:ext cx="102342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Quigley, R., Taylor-Rudd, A. and Jones, L. (2025) ‘Partnership working and sustainability in local public health interventions’, </a:t>
            </a:r>
            <a:r>
              <a:rPr lang="en-GB" i="1">
                <a:ea typeface="+mn-lt"/>
                <a:cs typeface="+mn-lt"/>
              </a:rPr>
              <a:t>Journal of Epidemiology and Community Health</a:t>
            </a:r>
            <a:r>
              <a:rPr lang="en-GB">
                <a:ea typeface="+mn-lt"/>
                <a:cs typeface="+mn-lt"/>
              </a:rPr>
              <a:t>, 79(2), pp. 98–105.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8AE9D5-220F-0872-773C-8038C579B340}"/>
              </a:ext>
            </a:extLst>
          </p:cNvPr>
          <p:cNvSpPr txBox="1"/>
          <p:nvPr/>
        </p:nvSpPr>
        <p:spPr>
          <a:xfrm>
            <a:off x="305843" y="14509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4290402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1CC3F3-FE3C-681C-6CEE-BC55FB8FD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E8AC5-6744-4E96-A02E-06D507C2CEBF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6E8DCB-49A7-B77F-18A0-E40ADB0E4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58B162-F48E-A25B-8CEF-5EC43F1E69BB}"/>
              </a:ext>
            </a:extLst>
          </p:cNvPr>
          <p:cNvSpPr txBox="1"/>
          <p:nvPr/>
        </p:nvSpPr>
        <p:spPr>
          <a:xfrm>
            <a:off x="137947" y="982088"/>
            <a:ext cx="744415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Vaughan, K., Cade, J. and Hetherington, M.M. (2025) ‘Developing feasible nutrition education resources for primary schools’, </a:t>
            </a:r>
            <a:r>
              <a:rPr lang="en-GB" i="1">
                <a:ea typeface="+mn-lt"/>
                <a:cs typeface="+mn-lt"/>
              </a:rPr>
              <a:t>Nutrition Bulletin</a:t>
            </a:r>
            <a:r>
              <a:rPr lang="en-GB">
                <a:ea typeface="+mn-lt"/>
                <a:cs typeface="+mn-lt"/>
              </a:rPr>
              <a:t>, 50(1), pp. 67–78.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BCF89-C977-8B82-E62F-EC63EFA6CCD5}"/>
              </a:ext>
            </a:extLst>
          </p:cNvPr>
          <p:cNvSpPr txBox="1"/>
          <p:nvPr/>
        </p:nvSpPr>
        <p:spPr>
          <a:xfrm>
            <a:off x="141961" y="2219354"/>
            <a:ext cx="74558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World Health Organization (2023) </a:t>
            </a:r>
            <a:r>
              <a:rPr lang="en-GB" i="1">
                <a:ea typeface="+mn-lt"/>
                <a:cs typeface="+mn-lt"/>
              </a:rPr>
              <a:t>Interventions to improve children’s dietary behaviours</a:t>
            </a:r>
            <a:r>
              <a:rPr lang="en-GB">
                <a:ea typeface="+mn-lt"/>
                <a:cs typeface="+mn-lt"/>
              </a:rPr>
              <a:t>. Geneva: WHO.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8FBF7D-5DA9-64C5-52BF-997C83713EA3}"/>
              </a:ext>
            </a:extLst>
          </p:cNvPr>
          <p:cNvSpPr txBox="1"/>
          <p:nvPr/>
        </p:nvSpPr>
        <p:spPr>
          <a:xfrm>
            <a:off x="309858" y="29757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16884439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17BD2-B6D1-8F7B-F8A7-0C378B259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670" y="179109"/>
            <a:ext cx="11860025" cy="66388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venir Next LT Pro"/>
                <a:cs typeface="Arial"/>
              </a:rPr>
              <a:t>AYESHA MASOOD </a:t>
            </a: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Birmingham City Observatory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Percent obese in Year 6 – WMCA dataset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Birmingham City Observatory.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Birch, L.L. and Ventura, A.K. (2009) ‘Preventing childhood obesity: what works?’,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International Journal of Obesity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33(S1), pp. S74–S81.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Carpenter, C.J. (2010) ‘A meta-analysis of the effectiveness of health belief model variables in predicting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25(8), pp. 661–669.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Public Health Nutrition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24(12), pp. 3813–3826.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Department for Education (DfE)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School food standards: practical guide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GOV.UK.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Glanz, K., Rimer, B.K. and Viswanath, K. (eds.) (2015)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</a:t>
            </a:r>
            <a:r>
              <a:rPr lang="en-GB" sz="2000" i="1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: Theory, Research, and Practice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5th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edn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San Francisco: Jossey-Bass.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Jones, C.L., Jensen, J.D., Scherr, C.L., Brown, N.R., Christy, K. and Weaver, J. (2014) ‘The Health Belief Model as an explanatory framework in communication research’,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30(6), pp. 566–576. </a:t>
            </a:r>
            <a:endParaRPr lang="en-GB">
              <a:latin typeface="Arial"/>
              <a:cs typeface="Arial"/>
            </a:endParaRPr>
          </a:p>
          <a:p>
            <a:endParaRPr lang="en-GB" sz="2000">
              <a:solidFill>
                <a:srgbClr val="0D0D0D"/>
              </a:solidFill>
              <a:highlight>
                <a:srgbClr val="FFFFFF"/>
              </a:highlight>
            </a:endParaRP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303163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3584D-B875-3191-797A-470950E8E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404" y="185277"/>
            <a:ext cx="10952874" cy="648734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800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8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AYESHA MASOOD</a:t>
            </a: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Marmot, M., Allen, J., Boyce, T., Goldblatt, P. and Morrison, J. (2020)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Equity in England: The Marmot Review 10 Years On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Institute of Health Equity.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McLeroy, K.R., Bibeau, D., Steckler, A. and Glanz, K. (1988) ‘An ecological perspective on health promotion programs’,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Quarterly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15(4), pp. 351–377.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Implementation Science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6(42).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(2014)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Behaviour change: individual approaches (PH49)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NICE.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NHS Digital (2023)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Child Measurement Programme, England: 2022/23 school year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Leeds: NHS Digital.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Public Health England (2021)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Improving school food standards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PHE.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Scientific Advisory Committee on Nutrition (SACN) (2015)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Carbohydrates and Health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TSO.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(WHO) (2022)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Obesity and overweight: childhood prevention guidance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 (relevant WHO materials). Geneva: WHO.</a:t>
            </a: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693247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AccentBoxVTI</vt:lpstr>
      <vt:lpstr>PowerPoint Presentation</vt:lpstr>
      <vt:lpstr>Eat well, grow well !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BENEFITS, CHALLENGES &amp; HEALTH BELIEF MODEL</vt:lpstr>
      <vt:lpstr>  </vt:lpstr>
      <vt:lpstr>Physiological Benefits </vt:lpstr>
      <vt:lpstr>Psychological &amp; cognitive benefits  Diet quality is associated with attention, memory and learning in children (Nyaradi et al., 2014). Stable meals/snacks can support mood and classroom behaviour (NICE, 2014).  Positive, non-stigmatising approaches reduce disengagement and support participation (Glanz, Rimer and Viswanath, 2015).  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Challenges and campaign solutions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</cp:revision>
  <dcterms:created xsi:type="dcterms:W3CDTF">2026-01-29T18:17:42Z</dcterms:created>
  <dcterms:modified xsi:type="dcterms:W3CDTF">2026-02-06T15:30:05Z</dcterms:modified>
</cp:coreProperties>
</file>