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7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73" d="100"/>
          <a:sy n="73" d="100"/>
        </p:scale>
        <p:origin x="1080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Oral Nelson (2235506)" userId="71720166-f7b6-4835-8379-f1b34424cd5a" providerId="ADAL" clId="{FD021859-2259-44A4-9AA2-F6628A7F0148}"/>
    <pc:docChg chg="undo custSel modSld">
      <pc:chgData name="Oral Nelson (2235506)" userId="71720166-f7b6-4835-8379-f1b34424cd5a" providerId="ADAL" clId="{FD021859-2259-44A4-9AA2-F6628A7F0148}" dt="2026-02-18T21:57:04.071" v="33" actId="20577"/>
      <pc:docMkLst>
        <pc:docMk/>
      </pc:docMkLst>
      <pc:sldChg chg="addSp delSp modSp mod setBg">
        <pc:chgData name="Oral Nelson (2235506)" userId="71720166-f7b6-4835-8379-f1b34424cd5a" providerId="ADAL" clId="{FD021859-2259-44A4-9AA2-F6628A7F0148}" dt="2026-02-18T19:10:34.457" v="1" actId="26606"/>
        <pc:sldMkLst>
          <pc:docMk/>
          <pc:sldMk cId="0" sldId="256"/>
        </pc:sldMkLst>
        <pc:spChg chg="mod">
          <ac:chgData name="Oral Nelson (2235506)" userId="71720166-f7b6-4835-8379-f1b34424cd5a" providerId="ADAL" clId="{FD021859-2259-44A4-9AA2-F6628A7F0148}" dt="2026-02-18T19:10:34.457" v="1" actId="26606"/>
          <ac:spMkLst>
            <pc:docMk/>
            <pc:sldMk cId="0" sldId="256"/>
            <ac:spMk id="2" creationId="{00000000-0000-0000-0000-000000000000}"/>
          </ac:spMkLst>
        </pc:spChg>
        <pc:spChg chg="del">
          <ac:chgData name="Oral Nelson (2235506)" userId="71720166-f7b6-4835-8379-f1b34424cd5a" providerId="ADAL" clId="{FD021859-2259-44A4-9AA2-F6628A7F0148}" dt="2026-02-18T19:10:34.457" v="1" actId="26606"/>
          <ac:spMkLst>
            <pc:docMk/>
            <pc:sldMk cId="0" sldId="256"/>
            <ac:spMk id="3" creationId="{00000000-0000-0000-0000-000000000000}"/>
          </ac:spMkLst>
        </pc:spChg>
        <pc:spChg chg="add">
          <ac:chgData name="Oral Nelson (2235506)" userId="71720166-f7b6-4835-8379-f1b34424cd5a" providerId="ADAL" clId="{FD021859-2259-44A4-9AA2-F6628A7F0148}" dt="2026-02-18T19:10:34.457" v="1" actId="26606"/>
          <ac:spMkLst>
            <pc:docMk/>
            <pc:sldMk cId="0" sldId="256"/>
            <ac:spMk id="9" creationId="{BACC6370-2D7E-4714-9D71-7542949D7D5D}"/>
          </ac:spMkLst>
        </pc:spChg>
        <pc:spChg chg="add">
          <ac:chgData name="Oral Nelson (2235506)" userId="71720166-f7b6-4835-8379-f1b34424cd5a" providerId="ADAL" clId="{FD021859-2259-44A4-9AA2-F6628A7F0148}" dt="2026-02-18T19:10:34.457" v="1" actId="26606"/>
          <ac:spMkLst>
            <pc:docMk/>
            <pc:sldMk cId="0" sldId="256"/>
            <ac:spMk id="11" creationId="{F68B3F68-107C-434F-AA38-110D5EA91B85}"/>
          </ac:spMkLst>
        </pc:spChg>
        <pc:spChg chg="add">
          <ac:chgData name="Oral Nelson (2235506)" userId="71720166-f7b6-4835-8379-f1b34424cd5a" providerId="ADAL" clId="{FD021859-2259-44A4-9AA2-F6628A7F0148}" dt="2026-02-18T19:10:34.457" v="1" actId="26606"/>
          <ac:spMkLst>
            <pc:docMk/>
            <pc:sldMk cId="0" sldId="256"/>
            <ac:spMk id="13" creationId="{AAD0DBB9-1A4B-4391-81D4-CB19F9AB918A}"/>
          </ac:spMkLst>
        </pc:spChg>
        <pc:spChg chg="add">
          <ac:chgData name="Oral Nelson (2235506)" userId="71720166-f7b6-4835-8379-f1b34424cd5a" providerId="ADAL" clId="{FD021859-2259-44A4-9AA2-F6628A7F0148}" dt="2026-02-18T19:10:34.457" v="1" actId="26606"/>
          <ac:spMkLst>
            <pc:docMk/>
            <pc:sldMk cId="0" sldId="256"/>
            <ac:spMk id="15" creationId="{063BBA22-50EA-4C4D-BE05-F1CE4E63AA56}"/>
          </ac:spMkLst>
        </pc:spChg>
        <pc:graphicFrameChg chg="add">
          <ac:chgData name="Oral Nelson (2235506)" userId="71720166-f7b6-4835-8379-f1b34424cd5a" providerId="ADAL" clId="{FD021859-2259-44A4-9AA2-F6628A7F0148}" dt="2026-02-18T19:10:34.457" v="1" actId="26606"/>
          <ac:graphicFrameMkLst>
            <pc:docMk/>
            <pc:sldMk cId="0" sldId="256"/>
            <ac:graphicFrameMk id="5" creationId="{D70A2249-5C3F-5FED-A099-7DE5A89DCAE6}"/>
          </ac:graphicFrameMkLst>
        </pc:graphicFrameChg>
      </pc:sldChg>
      <pc:sldChg chg="addSp delSp modSp mod setBg">
        <pc:chgData name="Oral Nelson (2235506)" userId="71720166-f7b6-4835-8379-f1b34424cd5a" providerId="ADAL" clId="{FD021859-2259-44A4-9AA2-F6628A7F0148}" dt="2026-02-18T19:10:55.366" v="2" actId="26606"/>
        <pc:sldMkLst>
          <pc:docMk/>
          <pc:sldMk cId="0" sldId="257"/>
        </pc:sldMkLst>
        <pc:spChg chg="mod">
          <ac:chgData name="Oral Nelson (2235506)" userId="71720166-f7b6-4835-8379-f1b34424cd5a" providerId="ADAL" clId="{FD021859-2259-44A4-9AA2-F6628A7F0148}" dt="2026-02-18T19:10:55.366" v="2" actId="26606"/>
          <ac:spMkLst>
            <pc:docMk/>
            <pc:sldMk cId="0" sldId="257"/>
            <ac:spMk id="2" creationId="{00000000-0000-0000-0000-000000000000}"/>
          </ac:spMkLst>
        </pc:spChg>
        <pc:spChg chg="del">
          <ac:chgData name="Oral Nelson (2235506)" userId="71720166-f7b6-4835-8379-f1b34424cd5a" providerId="ADAL" clId="{FD021859-2259-44A4-9AA2-F6628A7F0148}" dt="2026-02-18T19:10:55.366" v="2" actId="26606"/>
          <ac:spMkLst>
            <pc:docMk/>
            <pc:sldMk cId="0" sldId="257"/>
            <ac:spMk id="3" creationId="{00000000-0000-0000-0000-000000000000}"/>
          </ac:spMkLst>
        </pc:spChg>
        <pc:spChg chg="add">
          <ac:chgData name="Oral Nelson (2235506)" userId="71720166-f7b6-4835-8379-f1b34424cd5a" providerId="ADAL" clId="{FD021859-2259-44A4-9AA2-F6628A7F0148}" dt="2026-02-18T19:10:55.366" v="2" actId="26606"/>
          <ac:spMkLst>
            <pc:docMk/>
            <pc:sldMk cId="0" sldId="257"/>
            <ac:spMk id="9" creationId="{BACC6370-2D7E-4714-9D71-7542949D7D5D}"/>
          </ac:spMkLst>
        </pc:spChg>
        <pc:spChg chg="add">
          <ac:chgData name="Oral Nelson (2235506)" userId="71720166-f7b6-4835-8379-f1b34424cd5a" providerId="ADAL" clId="{FD021859-2259-44A4-9AA2-F6628A7F0148}" dt="2026-02-18T19:10:55.366" v="2" actId="26606"/>
          <ac:spMkLst>
            <pc:docMk/>
            <pc:sldMk cId="0" sldId="257"/>
            <ac:spMk id="11" creationId="{F68B3F68-107C-434F-AA38-110D5EA91B85}"/>
          </ac:spMkLst>
        </pc:spChg>
        <pc:spChg chg="add">
          <ac:chgData name="Oral Nelson (2235506)" userId="71720166-f7b6-4835-8379-f1b34424cd5a" providerId="ADAL" clId="{FD021859-2259-44A4-9AA2-F6628A7F0148}" dt="2026-02-18T19:10:55.366" v="2" actId="26606"/>
          <ac:spMkLst>
            <pc:docMk/>
            <pc:sldMk cId="0" sldId="257"/>
            <ac:spMk id="13" creationId="{AAD0DBB9-1A4B-4391-81D4-CB19F9AB918A}"/>
          </ac:spMkLst>
        </pc:spChg>
        <pc:spChg chg="add">
          <ac:chgData name="Oral Nelson (2235506)" userId="71720166-f7b6-4835-8379-f1b34424cd5a" providerId="ADAL" clId="{FD021859-2259-44A4-9AA2-F6628A7F0148}" dt="2026-02-18T19:10:55.366" v="2" actId="26606"/>
          <ac:spMkLst>
            <pc:docMk/>
            <pc:sldMk cId="0" sldId="257"/>
            <ac:spMk id="15" creationId="{063BBA22-50EA-4C4D-BE05-F1CE4E63AA56}"/>
          </ac:spMkLst>
        </pc:spChg>
        <pc:graphicFrameChg chg="add">
          <ac:chgData name="Oral Nelson (2235506)" userId="71720166-f7b6-4835-8379-f1b34424cd5a" providerId="ADAL" clId="{FD021859-2259-44A4-9AA2-F6628A7F0148}" dt="2026-02-18T19:10:55.366" v="2" actId="26606"/>
          <ac:graphicFrameMkLst>
            <pc:docMk/>
            <pc:sldMk cId="0" sldId="257"/>
            <ac:graphicFrameMk id="5" creationId="{9BF875E8-BD54-75B8-91C6-0DCACADC9067}"/>
          </ac:graphicFrameMkLst>
        </pc:graphicFrameChg>
      </pc:sldChg>
      <pc:sldChg chg="addSp delSp modSp mod setBg">
        <pc:chgData name="Oral Nelson (2235506)" userId="71720166-f7b6-4835-8379-f1b34424cd5a" providerId="ADAL" clId="{FD021859-2259-44A4-9AA2-F6628A7F0148}" dt="2026-02-18T19:11:30.120" v="5" actId="26606"/>
        <pc:sldMkLst>
          <pc:docMk/>
          <pc:sldMk cId="0" sldId="258"/>
        </pc:sldMkLst>
        <pc:spChg chg="mod">
          <ac:chgData name="Oral Nelson (2235506)" userId="71720166-f7b6-4835-8379-f1b34424cd5a" providerId="ADAL" clId="{FD021859-2259-44A4-9AA2-F6628A7F0148}" dt="2026-02-18T19:11:30.120" v="5" actId="26606"/>
          <ac:spMkLst>
            <pc:docMk/>
            <pc:sldMk cId="0" sldId="258"/>
            <ac:spMk id="2" creationId="{00000000-0000-0000-0000-000000000000}"/>
          </ac:spMkLst>
        </pc:spChg>
        <pc:spChg chg="add del">
          <ac:chgData name="Oral Nelson (2235506)" userId="71720166-f7b6-4835-8379-f1b34424cd5a" providerId="ADAL" clId="{FD021859-2259-44A4-9AA2-F6628A7F0148}" dt="2026-02-18T19:11:30.120" v="5" actId="26606"/>
          <ac:spMkLst>
            <pc:docMk/>
            <pc:sldMk cId="0" sldId="258"/>
            <ac:spMk id="3" creationId="{00000000-0000-0000-0000-000000000000}"/>
          </ac:spMkLst>
        </pc:spChg>
        <pc:spChg chg="add del">
          <ac:chgData name="Oral Nelson (2235506)" userId="71720166-f7b6-4835-8379-f1b34424cd5a" providerId="ADAL" clId="{FD021859-2259-44A4-9AA2-F6628A7F0148}" dt="2026-02-18T19:11:30.095" v="4" actId="26606"/>
          <ac:spMkLst>
            <pc:docMk/>
            <pc:sldMk cId="0" sldId="258"/>
            <ac:spMk id="9" creationId="{BACC6370-2D7E-4714-9D71-7542949D7D5D}"/>
          </ac:spMkLst>
        </pc:spChg>
        <pc:spChg chg="add del">
          <ac:chgData name="Oral Nelson (2235506)" userId="71720166-f7b6-4835-8379-f1b34424cd5a" providerId="ADAL" clId="{FD021859-2259-44A4-9AA2-F6628A7F0148}" dt="2026-02-18T19:11:30.095" v="4" actId="26606"/>
          <ac:spMkLst>
            <pc:docMk/>
            <pc:sldMk cId="0" sldId="258"/>
            <ac:spMk id="11" creationId="{F68B3F68-107C-434F-AA38-110D5EA91B85}"/>
          </ac:spMkLst>
        </pc:spChg>
        <pc:spChg chg="add del">
          <ac:chgData name="Oral Nelson (2235506)" userId="71720166-f7b6-4835-8379-f1b34424cd5a" providerId="ADAL" clId="{FD021859-2259-44A4-9AA2-F6628A7F0148}" dt="2026-02-18T19:11:30.095" v="4" actId="26606"/>
          <ac:spMkLst>
            <pc:docMk/>
            <pc:sldMk cId="0" sldId="258"/>
            <ac:spMk id="13" creationId="{AAD0DBB9-1A4B-4391-81D4-CB19F9AB918A}"/>
          </ac:spMkLst>
        </pc:spChg>
        <pc:spChg chg="add del">
          <ac:chgData name="Oral Nelson (2235506)" userId="71720166-f7b6-4835-8379-f1b34424cd5a" providerId="ADAL" clId="{FD021859-2259-44A4-9AA2-F6628A7F0148}" dt="2026-02-18T19:11:30.095" v="4" actId="26606"/>
          <ac:spMkLst>
            <pc:docMk/>
            <pc:sldMk cId="0" sldId="258"/>
            <ac:spMk id="15" creationId="{063BBA22-50EA-4C4D-BE05-F1CE4E63AA56}"/>
          </ac:spMkLst>
        </pc:spChg>
        <pc:spChg chg="add">
          <ac:chgData name="Oral Nelson (2235506)" userId="71720166-f7b6-4835-8379-f1b34424cd5a" providerId="ADAL" clId="{FD021859-2259-44A4-9AA2-F6628A7F0148}" dt="2026-02-18T19:11:30.120" v="5" actId="26606"/>
          <ac:spMkLst>
            <pc:docMk/>
            <pc:sldMk cId="0" sldId="258"/>
            <ac:spMk id="17" creationId="{89D16701-DA76-4F72-BB63-E2C3FFBDFE0F}"/>
          </ac:spMkLst>
        </pc:spChg>
        <pc:spChg chg="add">
          <ac:chgData name="Oral Nelson (2235506)" userId="71720166-f7b6-4835-8379-f1b34424cd5a" providerId="ADAL" clId="{FD021859-2259-44A4-9AA2-F6628A7F0148}" dt="2026-02-18T19:11:30.120" v="5" actId="26606"/>
          <ac:spMkLst>
            <pc:docMk/>
            <pc:sldMk cId="0" sldId="258"/>
            <ac:spMk id="18" creationId="{0C541B88-1AE9-40C3-AFD5-967787C1979F}"/>
          </ac:spMkLst>
        </pc:spChg>
        <pc:spChg chg="add">
          <ac:chgData name="Oral Nelson (2235506)" userId="71720166-f7b6-4835-8379-f1b34424cd5a" providerId="ADAL" clId="{FD021859-2259-44A4-9AA2-F6628A7F0148}" dt="2026-02-18T19:11:30.120" v="5" actId="26606"/>
          <ac:spMkLst>
            <pc:docMk/>
            <pc:sldMk cId="0" sldId="258"/>
            <ac:spMk id="19" creationId="{1CC28BE1-9DC6-43FE-9582-39F091098D77}"/>
          </ac:spMkLst>
        </pc:spChg>
        <pc:spChg chg="add">
          <ac:chgData name="Oral Nelson (2235506)" userId="71720166-f7b6-4835-8379-f1b34424cd5a" providerId="ADAL" clId="{FD021859-2259-44A4-9AA2-F6628A7F0148}" dt="2026-02-18T19:11:30.120" v="5" actId="26606"/>
          <ac:spMkLst>
            <pc:docMk/>
            <pc:sldMk cId="0" sldId="258"/>
            <ac:spMk id="20" creationId="{E5F17139-31EE-46AC-B04F-DBBD852DD6CB}"/>
          </ac:spMkLst>
        </pc:spChg>
        <pc:grpChg chg="add">
          <ac:chgData name="Oral Nelson (2235506)" userId="71720166-f7b6-4835-8379-f1b34424cd5a" providerId="ADAL" clId="{FD021859-2259-44A4-9AA2-F6628A7F0148}" dt="2026-02-18T19:11:30.120" v="5" actId="26606"/>
          <ac:grpSpMkLst>
            <pc:docMk/>
            <pc:sldMk cId="0" sldId="258"/>
            <ac:grpSpMk id="21" creationId="{AF9AF3F3-CE0C-4125-BDD7-346487FA0B40}"/>
          </ac:grpSpMkLst>
        </pc:grpChg>
        <pc:grpChg chg="add">
          <ac:chgData name="Oral Nelson (2235506)" userId="71720166-f7b6-4835-8379-f1b34424cd5a" providerId="ADAL" clId="{FD021859-2259-44A4-9AA2-F6628A7F0148}" dt="2026-02-18T19:11:30.120" v="5" actId="26606"/>
          <ac:grpSpMkLst>
            <pc:docMk/>
            <pc:sldMk cId="0" sldId="258"/>
            <ac:grpSpMk id="35" creationId="{7CF625D3-71A3-4F30-A096-8EF334E959D0}"/>
          </ac:grpSpMkLst>
        </pc:grpChg>
        <pc:graphicFrameChg chg="add del">
          <ac:chgData name="Oral Nelson (2235506)" userId="71720166-f7b6-4835-8379-f1b34424cd5a" providerId="ADAL" clId="{FD021859-2259-44A4-9AA2-F6628A7F0148}" dt="2026-02-18T19:11:30.095" v="4" actId="26606"/>
          <ac:graphicFrameMkLst>
            <pc:docMk/>
            <pc:sldMk cId="0" sldId="258"/>
            <ac:graphicFrameMk id="5" creationId="{0E20506D-3C12-DA75-F437-CF50AD12C2FD}"/>
          </ac:graphicFrameMkLst>
        </pc:graphicFrameChg>
        <pc:graphicFrameChg chg="add">
          <ac:chgData name="Oral Nelson (2235506)" userId="71720166-f7b6-4835-8379-f1b34424cd5a" providerId="ADAL" clId="{FD021859-2259-44A4-9AA2-F6628A7F0148}" dt="2026-02-18T19:11:30.120" v="5" actId="26606"/>
          <ac:graphicFrameMkLst>
            <pc:docMk/>
            <pc:sldMk cId="0" sldId="258"/>
            <ac:graphicFrameMk id="37" creationId="{FCC4E733-89A1-6CF8-FAB6-C7383A37D9D5}"/>
          </ac:graphicFrameMkLst>
        </pc:graphicFrameChg>
      </pc:sldChg>
      <pc:sldChg chg="addSp delSp modSp mod setBg">
        <pc:chgData name="Oral Nelson (2235506)" userId="71720166-f7b6-4835-8379-f1b34424cd5a" providerId="ADAL" clId="{FD021859-2259-44A4-9AA2-F6628A7F0148}" dt="2026-02-18T19:11:59.685" v="6" actId="26606"/>
        <pc:sldMkLst>
          <pc:docMk/>
          <pc:sldMk cId="0" sldId="259"/>
        </pc:sldMkLst>
        <pc:spChg chg="mod">
          <ac:chgData name="Oral Nelson (2235506)" userId="71720166-f7b6-4835-8379-f1b34424cd5a" providerId="ADAL" clId="{FD021859-2259-44A4-9AA2-F6628A7F0148}" dt="2026-02-18T19:11:59.685" v="6" actId="26606"/>
          <ac:spMkLst>
            <pc:docMk/>
            <pc:sldMk cId="0" sldId="259"/>
            <ac:spMk id="2" creationId="{00000000-0000-0000-0000-000000000000}"/>
          </ac:spMkLst>
        </pc:spChg>
        <pc:spChg chg="del">
          <ac:chgData name="Oral Nelson (2235506)" userId="71720166-f7b6-4835-8379-f1b34424cd5a" providerId="ADAL" clId="{FD021859-2259-44A4-9AA2-F6628A7F0148}" dt="2026-02-18T19:11:59.685" v="6" actId="26606"/>
          <ac:spMkLst>
            <pc:docMk/>
            <pc:sldMk cId="0" sldId="259"/>
            <ac:spMk id="3" creationId="{00000000-0000-0000-0000-000000000000}"/>
          </ac:spMkLst>
        </pc:spChg>
        <pc:spChg chg="add">
          <ac:chgData name="Oral Nelson (2235506)" userId="71720166-f7b6-4835-8379-f1b34424cd5a" providerId="ADAL" clId="{FD021859-2259-44A4-9AA2-F6628A7F0148}" dt="2026-02-18T19:11:59.685" v="6" actId="26606"/>
          <ac:spMkLst>
            <pc:docMk/>
            <pc:sldMk cId="0" sldId="259"/>
            <ac:spMk id="9" creationId="{BACC6370-2D7E-4714-9D71-7542949D7D5D}"/>
          </ac:spMkLst>
        </pc:spChg>
        <pc:spChg chg="add">
          <ac:chgData name="Oral Nelson (2235506)" userId="71720166-f7b6-4835-8379-f1b34424cd5a" providerId="ADAL" clId="{FD021859-2259-44A4-9AA2-F6628A7F0148}" dt="2026-02-18T19:11:59.685" v="6" actId="26606"/>
          <ac:spMkLst>
            <pc:docMk/>
            <pc:sldMk cId="0" sldId="259"/>
            <ac:spMk id="11" creationId="{F68B3F68-107C-434F-AA38-110D5EA91B85}"/>
          </ac:spMkLst>
        </pc:spChg>
        <pc:spChg chg="add">
          <ac:chgData name="Oral Nelson (2235506)" userId="71720166-f7b6-4835-8379-f1b34424cd5a" providerId="ADAL" clId="{FD021859-2259-44A4-9AA2-F6628A7F0148}" dt="2026-02-18T19:11:59.685" v="6" actId="26606"/>
          <ac:spMkLst>
            <pc:docMk/>
            <pc:sldMk cId="0" sldId="259"/>
            <ac:spMk id="13" creationId="{AAD0DBB9-1A4B-4391-81D4-CB19F9AB918A}"/>
          </ac:spMkLst>
        </pc:spChg>
        <pc:spChg chg="add">
          <ac:chgData name="Oral Nelson (2235506)" userId="71720166-f7b6-4835-8379-f1b34424cd5a" providerId="ADAL" clId="{FD021859-2259-44A4-9AA2-F6628A7F0148}" dt="2026-02-18T19:11:59.685" v="6" actId="26606"/>
          <ac:spMkLst>
            <pc:docMk/>
            <pc:sldMk cId="0" sldId="259"/>
            <ac:spMk id="15" creationId="{063BBA22-50EA-4C4D-BE05-F1CE4E63AA56}"/>
          </ac:spMkLst>
        </pc:spChg>
        <pc:graphicFrameChg chg="add">
          <ac:chgData name="Oral Nelson (2235506)" userId="71720166-f7b6-4835-8379-f1b34424cd5a" providerId="ADAL" clId="{FD021859-2259-44A4-9AA2-F6628A7F0148}" dt="2026-02-18T19:11:59.685" v="6" actId="26606"/>
          <ac:graphicFrameMkLst>
            <pc:docMk/>
            <pc:sldMk cId="0" sldId="259"/>
            <ac:graphicFrameMk id="5" creationId="{DFE9F98D-9A06-D725-B95A-DA6476D21C36}"/>
          </ac:graphicFrameMkLst>
        </pc:graphicFrameChg>
      </pc:sldChg>
      <pc:sldChg chg="addSp modSp mod setBg">
        <pc:chgData name="Oral Nelson (2235506)" userId="71720166-f7b6-4835-8379-f1b34424cd5a" providerId="ADAL" clId="{FD021859-2259-44A4-9AA2-F6628A7F0148}" dt="2026-02-18T19:12:14.323" v="7" actId="26606"/>
        <pc:sldMkLst>
          <pc:docMk/>
          <pc:sldMk cId="0" sldId="260"/>
        </pc:sldMkLst>
        <pc:spChg chg="mod">
          <ac:chgData name="Oral Nelson (2235506)" userId="71720166-f7b6-4835-8379-f1b34424cd5a" providerId="ADAL" clId="{FD021859-2259-44A4-9AA2-F6628A7F0148}" dt="2026-02-18T19:12:14.323" v="7" actId="26606"/>
          <ac:spMkLst>
            <pc:docMk/>
            <pc:sldMk cId="0" sldId="260"/>
            <ac:spMk id="2" creationId="{00000000-0000-0000-0000-000000000000}"/>
          </ac:spMkLst>
        </pc:spChg>
        <pc:spChg chg="mod">
          <ac:chgData name="Oral Nelson (2235506)" userId="71720166-f7b6-4835-8379-f1b34424cd5a" providerId="ADAL" clId="{FD021859-2259-44A4-9AA2-F6628A7F0148}" dt="2026-02-18T19:12:14.323" v="7" actId="26606"/>
          <ac:spMkLst>
            <pc:docMk/>
            <pc:sldMk cId="0" sldId="260"/>
            <ac:spMk id="3" creationId="{00000000-0000-0000-0000-000000000000}"/>
          </ac:spMkLst>
        </pc:spChg>
        <pc:spChg chg="add">
          <ac:chgData name="Oral Nelson (2235506)" userId="71720166-f7b6-4835-8379-f1b34424cd5a" providerId="ADAL" clId="{FD021859-2259-44A4-9AA2-F6628A7F0148}" dt="2026-02-18T19:12:14.323" v="7" actId="26606"/>
          <ac:spMkLst>
            <pc:docMk/>
            <pc:sldMk cId="0" sldId="260"/>
            <ac:spMk id="8" creationId="{1B15ED52-F352-441B-82BF-E0EA34836D08}"/>
          </ac:spMkLst>
        </pc:spChg>
        <pc:spChg chg="add">
          <ac:chgData name="Oral Nelson (2235506)" userId="71720166-f7b6-4835-8379-f1b34424cd5a" providerId="ADAL" clId="{FD021859-2259-44A4-9AA2-F6628A7F0148}" dt="2026-02-18T19:12:14.323" v="7" actId="26606"/>
          <ac:spMkLst>
            <pc:docMk/>
            <pc:sldMk cId="0" sldId="260"/>
            <ac:spMk id="10" creationId="{3B2E3793-BFE6-45A2-9B7B-E18844431C99}"/>
          </ac:spMkLst>
        </pc:spChg>
        <pc:spChg chg="add">
          <ac:chgData name="Oral Nelson (2235506)" userId="71720166-f7b6-4835-8379-f1b34424cd5a" providerId="ADAL" clId="{FD021859-2259-44A4-9AA2-F6628A7F0148}" dt="2026-02-18T19:12:14.323" v="7" actId="26606"/>
          <ac:spMkLst>
            <pc:docMk/>
            <pc:sldMk cId="0" sldId="260"/>
            <ac:spMk id="12" creationId="{BC4C4868-CB8F-4AF9-9CDB-8108F2C19B67}"/>
          </ac:spMkLst>
        </pc:spChg>
        <pc:spChg chg="add">
          <ac:chgData name="Oral Nelson (2235506)" userId="71720166-f7b6-4835-8379-f1b34424cd5a" providerId="ADAL" clId="{FD021859-2259-44A4-9AA2-F6628A7F0148}" dt="2026-02-18T19:12:14.323" v="7" actId="26606"/>
          <ac:spMkLst>
            <pc:docMk/>
            <pc:sldMk cId="0" sldId="260"/>
            <ac:spMk id="14" creationId="{375E0459-6403-40CD-989D-56A4407CA12E}"/>
          </ac:spMkLst>
        </pc:spChg>
        <pc:spChg chg="add">
          <ac:chgData name="Oral Nelson (2235506)" userId="71720166-f7b6-4835-8379-f1b34424cd5a" providerId="ADAL" clId="{FD021859-2259-44A4-9AA2-F6628A7F0148}" dt="2026-02-18T19:12:14.323" v="7" actId="26606"/>
          <ac:spMkLst>
            <pc:docMk/>
            <pc:sldMk cId="0" sldId="260"/>
            <ac:spMk id="16" creationId="{53E5B1A8-3AC9-4BD1-9BBC-78CA94F2D1BA}"/>
          </ac:spMkLst>
        </pc:spChg>
      </pc:sldChg>
      <pc:sldChg chg="addSp delSp modSp mod setBg">
        <pc:chgData name="Oral Nelson (2235506)" userId="71720166-f7b6-4835-8379-f1b34424cd5a" providerId="ADAL" clId="{FD021859-2259-44A4-9AA2-F6628A7F0148}" dt="2026-02-18T19:12:24.389" v="8" actId="26606"/>
        <pc:sldMkLst>
          <pc:docMk/>
          <pc:sldMk cId="0" sldId="261"/>
        </pc:sldMkLst>
        <pc:spChg chg="mod">
          <ac:chgData name="Oral Nelson (2235506)" userId="71720166-f7b6-4835-8379-f1b34424cd5a" providerId="ADAL" clId="{FD021859-2259-44A4-9AA2-F6628A7F0148}" dt="2026-02-18T19:12:24.389" v="8" actId="26606"/>
          <ac:spMkLst>
            <pc:docMk/>
            <pc:sldMk cId="0" sldId="261"/>
            <ac:spMk id="2" creationId="{00000000-0000-0000-0000-000000000000}"/>
          </ac:spMkLst>
        </pc:spChg>
        <pc:spChg chg="del">
          <ac:chgData name="Oral Nelson (2235506)" userId="71720166-f7b6-4835-8379-f1b34424cd5a" providerId="ADAL" clId="{FD021859-2259-44A4-9AA2-F6628A7F0148}" dt="2026-02-18T19:12:24.389" v="8" actId="26606"/>
          <ac:spMkLst>
            <pc:docMk/>
            <pc:sldMk cId="0" sldId="261"/>
            <ac:spMk id="3" creationId="{00000000-0000-0000-0000-000000000000}"/>
          </ac:spMkLst>
        </pc:spChg>
        <pc:spChg chg="add">
          <ac:chgData name="Oral Nelson (2235506)" userId="71720166-f7b6-4835-8379-f1b34424cd5a" providerId="ADAL" clId="{FD021859-2259-44A4-9AA2-F6628A7F0148}" dt="2026-02-18T19:12:24.389" v="8" actId="26606"/>
          <ac:spMkLst>
            <pc:docMk/>
            <pc:sldMk cId="0" sldId="261"/>
            <ac:spMk id="9" creationId="{BACC6370-2D7E-4714-9D71-7542949D7D5D}"/>
          </ac:spMkLst>
        </pc:spChg>
        <pc:spChg chg="add">
          <ac:chgData name="Oral Nelson (2235506)" userId="71720166-f7b6-4835-8379-f1b34424cd5a" providerId="ADAL" clId="{FD021859-2259-44A4-9AA2-F6628A7F0148}" dt="2026-02-18T19:12:24.389" v="8" actId="26606"/>
          <ac:spMkLst>
            <pc:docMk/>
            <pc:sldMk cId="0" sldId="261"/>
            <ac:spMk id="11" creationId="{256B2C21-A230-48C0-8DF1-C46611373C44}"/>
          </ac:spMkLst>
        </pc:spChg>
        <pc:spChg chg="add">
          <ac:chgData name="Oral Nelson (2235506)" userId="71720166-f7b6-4835-8379-f1b34424cd5a" providerId="ADAL" clId="{FD021859-2259-44A4-9AA2-F6628A7F0148}" dt="2026-02-18T19:12:24.389" v="8" actId="26606"/>
          <ac:spMkLst>
            <pc:docMk/>
            <pc:sldMk cId="0" sldId="261"/>
            <ac:spMk id="13" creationId="{3847E18C-932D-4C95-AABA-FEC7C9499AD7}"/>
          </ac:spMkLst>
        </pc:spChg>
        <pc:spChg chg="add">
          <ac:chgData name="Oral Nelson (2235506)" userId="71720166-f7b6-4835-8379-f1b34424cd5a" providerId="ADAL" clId="{FD021859-2259-44A4-9AA2-F6628A7F0148}" dt="2026-02-18T19:12:24.389" v="8" actId="26606"/>
          <ac:spMkLst>
            <pc:docMk/>
            <pc:sldMk cId="0" sldId="261"/>
            <ac:spMk id="15" creationId="{3150CB11-0C61-439E-910F-5787759E72A0}"/>
          </ac:spMkLst>
        </pc:spChg>
        <pc:spChg chg="add">
          <ac:chgData name="Oral Nelson (2235506)" userId="71720166-f7b6-4835-8379-f1b34424cd5a" providerId="ADAL" clId="{FD021859-2259-44A4-9AA2-F6628A7F0148}" dt="2026-02-18T19:12:24.389" v="8" actId="26606"/>
          <ac:spMkLst>
            <pc:docMk/>
            <pc:sldMk cId="0" sldId="261"/>
            <ac:spMk id="17" creationId="{43F8A58B-5155-44CE-A5FF-7647B47D0A7A}"/>
          </ac:spMkLst>
        </pc:spChg>
        <pc:spChg chg="add">
          <ac:chgData name="Oral Nelson (2235506)" userId="71720166-f7b6-4835-8379-f1b34424cd5a" providerId="ADAL" clId="{FD021859-2259-44A4-9AA2-F6628A7F0148}" dt="2026-02-18T19:12:24.389" v="8" actId="26606"/>
          <ac:spMkLst>
            <pc:docMk/>
            <pc:sldMk cId="0" sldId="261"/>
            <ac:spMk id="19" creationId="{443F2ACA-E6D6-4028-82DD-F03C262D5DE6}"/>
          </ac:spMkLst>
        </pc:spChg>
        <pc:graphicFrameChg chg="add">
          <ac:chgData name="Oral Nelson (2235506)" userId="71720166-f7b6-4835-8379-f1b34424cd5a" providerId="ADAL" clId="{FD021859-2259-44A4-9AA2-F6628A7F0148}" dt="2026-02-18T19:12:24.389" v="8" actId="26606"/>
          <ac:graphicFrameMkLst>
            <pc:docMk/>
            <pc:sldMk cId="0" sldId="261"/>
            <ac:graphicFrameMk id="5" creationId="{7FF15519-2A6E-1B96-5620-6A7CEEF37A24}"/>
          </ac:graphicFrameMkLst>
        </pc:graphicFrameChg>
      </pc:sldChg>
      <pc:sldChg chg="addSp delSp modSp mod setBg">
        <pc:chgData name="Oral Nelson (2235506)" userId="71720166-f7b6-4835-8379-f1b34424cd5a" providerId="ADAL" clId="{FD021859-2259-44A4-9AA2-F6628A7F0148}" dt="2026-02-18T19:12:34.018" v="9" actId="26606"/>
        <pc:sldMkLst>
          <pc:docMk/>
          <pc:sldMk cId="0" sldId="262"/>
        </pc:sldMkLst>
        <pc:spChg chg="mod">
          <ac:chgData name="Oral Nelson (2235506)" userId="71720166-f7b6-4835-8379-f1b34424cd5a" providerId="ADAL" clId="{FD021859-2259-44A4-9AA2-F6628A7F0148}" dt="2026-02-18T19:12:34.018" v="9" actId="26606"/>
          <ac:spMkLst>
            <pc:docMk/>
            <pc:sldMk cId="0" sldId="262"/>
            <ac:spMk id="2" creationId="{00000000-0000-0000-0000-000000000000}"/>
          </ac:spMkLst>
        </pc:spChg>
        <pc:spChg chg="del">
          <ac:chgData name="Oral Nelson (2235506)" userId="71720166-f7b6-4835-8379-f1b34424cd5a" providerId="ADAL" clId="{FD021859-2259-44A4-9AA2-F6628A7F0148}" dt="2026-02-18T19:12:34.018" v="9" actId="26606"/>
          <ac:spMkLst>
            <pc:docMk/>
            <pc:sldMk cId="0" sldId="262"/>
            <ac:spMk id="3" creationId="{00000000-0000-0000-0000-000000000000}"/>
          </ac:spMkLst>
        </pc:spChg>
        <pc:spChg chg="add">
          <ac:chgData name="Oral Nelson (2235506)" userId="71720166-f7b6-4835-8379-f1b34424cd5a" providerId="ADAL" clId="{FD021859-2259-44A4-9AA2-F6628A7F0148}" dt="2026-02-18T19:12:34.018" v="9" actId="26606"/>
          <ac:spMkLst>
            <pc:docMk/>
            <pc:sldMk cId="0" sldId="262"/>
            <ac:spMk id="10" creationId="{D335A262-7106-4571-BE09-CFA60A9DB0FF}"/>
          </ac:spMkLst>
        </pc:spChg>
        <pc:spChg chg="add">
          <ac:chgData name="Oral Nelson (2235506)" userId="71720166-f7b6-4835-8379-f1b34424cd5a" providerId="ADAL" clId="{FD021859-2259-44A4-9AA2-F6628A7F0148}" dt="2026-02-18T19:12:34.018" v="9" actId="26606"/>
          <ac:spMkLst>
            <pc:docMk/>
            <pc:sldMk cId="0" sldId="262"/>
            <ac:spMk id="12" creationId="{7A6F043C-2A2A-4ECE-99FC-9670FAF956C5}"/>
          </ac:spMkLst>
        </pc:spChg>
        <pc:spChg chg="add">
          <ac:chgData name="Oral Nelson (2235506)" userId="71720166-f7b6-4835-8379-f1b34424cd5a" providerId="ADAL" clId="{FD021859-2259-44A4-9AA2-F6628A7F0148}" dt="2026-02-18T19:12:34.018" v="9" actId="26606"/>
          <ac:spMkLst>
            <pc:docMk/>
            <pc:sldMk cId="0" sldId="262"/>
            <ac:spMk id="14" creationId="{046FE5A8-8C9A-4D97-A7C4-214929653ACC}"/>
          </ac:spMkLst>
        </pc:spChg>
        <pc:spChg chg="add">
          <ac:chgData name="Oral Nelson (2235506)" userId="71720166-f7b6-4835-8379-f1b34424cd5a" providerId="ADAL" clId="{FD021859-2259-44A4-9AA2-F6628A7F0148}" dt="2026-02-18T19:12:34.018" v="9" actId="26606"/>
          <ac:spMkLst>
            <pc:docMk/>
            <pc:sldMk cId="0" sldId="262"/>
            <ac:spMk id="16" creationId="{B6297F2B-78AD-4022-83A4-78FC55E1136B}"/>
          </ac:spMkLst>
        </pc:spChg>
        <pc:graphicFrameChg chg="add">
          <ac:chgData name="Oral Nelson (2235506)" userId="71720166-f7b6-4835-8379-f1b34424cd5a" providerId="ADAL" clId="{FD021859-2259-44A4-9AA2-F6628A7F0148}" dt="2026-02-18T19:12:34.018" v="9" actId="26606"/>
          <ac:graphicFrameMkLst>
            <pc:docMk/>
            <pc:sldMk cId="0" sldId="262"/>
            <ac:graphicFrameMk id="5" creationId="{40E5D139-E768-3C26-79D5-6B9E86526EFF}"/>
          </ac:graphicFrameMkLst>
        </pc:graphicFrameChg>
        <pc:picChg chg="add">
          <ac:chgData name="Oral Nelson (2235506)" userId="71720166-f7b6-4835-8379-f1b34424cd5a" providerId="ADAL" clId="{FD021859-2259-44A4-9AA2-F6628A7F0148}" dt="2026-02-18T19:12:34.018" v="9" actId="26606"/>
          <ac:picMkLst>
            <pc:docMk/>
            <pc:sldMk cId="0" sldId="262"/>
            <ac:picMk id="6" creationId="{211B54CA-4A65-A34E-B90D-8AEB92A511AF}"/>
          </ac:picMkLst>
        </pc:picChg>
      </pc:sldChg>
      <pc:sldChg chg="addSp modSp mod setBg">
        <pc:chgData name="Oral Nelson (2235506)" userId="71720166-f7b6-4835-8379-f1b34424cd5a" providerId="ADAL" clId="{FD021859-2259-44A4-9AA2-F6628A7F0148}" dt="2026-02-18T19:12:47.609" v="10" actId="26606"/>
        <pc:sldMkLst>
          <pc:docMk/>
          <pc:sldMk cId="0" sldId="263"/>
        </pc:sldMkLst>
        <pc:spChg chg="mod">
          <ac:chgData name="Oral Nelson (2235506)" userId="71720166-f7b6-4835-8379-f1b34424cd5a" providerId="ADAL" clId="{FD021859-2259-44A4-9AA2-F6628A7F0148}" dt="2026-02-18T19:12:47.609" v="10" actId="26606"/>
          <ac:spMkLst>
            <pc:docMk/>
            <pc:sldMk cId="0" sldId="263"/>
            <ac:spMk id="2" creationId="{00000000-0000-0000-0000-000000000000}"/>
          </ac:spMkLst>
        </pc:spChg>
        <pc:spChg chg="mod">
          <ac:chgData name="Oral Nelson (2235506)" userId="71720166-f7b6-4835-8379-f1b34424cd5a" providerId="ADAL" clId="{FD021859-2259-44A4-9AA2-F6628A7F0148}" dt="2026-02-18T19:12:47.609" v="10" actId="26606"/>
          <ac:spMkLst>
            <pc:docMk/>
            <pc:sldMk cId="0" sldId="263"/>
            <ac:spMk id="3" creationId="{00000000-0000-0000-0000-000000000000}"/>
          </ac:spMkLst>
        </pc:spChg>
        <pc:spChg chg="add">
          <ac:chgData name="Oral Nelson (2235506)" userId="71720166-f7b6-4835-8379-f1b34424cd5a" providerId="ADAL" clId="{FD021859-2259-44A4-9AA2-F6628A7F0148}" dt="2026-02-18T19:12:47.609" v="10" actId="26606"/>
          <ac:spMkLst>
            <pc:docMk/>
            <pc:sldMk cId="0" sldId="263"/>
            <ac:spMk id="9" creationId="{9F7D5CDA-D291-4307-BF55-1381FED29634}"/>
          </ac:spMkLst>
        </pc:spChg>
        <pc:spChg chg="add">
          <ac:chgData name="Oral Nelson (2235506)" userId="71720166-f7b6-4835-8379-f1b34424cd5a" providerId="ADAL" clId="{FD021859-2259-44A4-9AA2-F6628A7F0148}" dt="2026-02-18T19:12:47.609" v="10" actId="26606"/>
          <ac:spMkLst>
            <pc:docMk/>
            <pc:sldMk cId="0" sldId="263"/>
            <ac:spMk id="11" creationId="{59B296B9-C5A5-4E4F-9B60-C907B5F1466C}"/>
          </ac:spMkLst>
        </pc:spChg>
        <pc:spChg chg="add">
          <ac:chgData name="Oral Nelson (2235506)" userId="71720166-f7b6-4835-8379-f1b34424cd5a" providerId="ADAL" clId="{FD021859-2259-44A4-9AA2-F6628A7F0148}" dt="2026-02-18T19:12:47.609" v="10" actId="26606"/>
          <ac:spMkLst>
            <pc:docMk/>
            <pc:sldMk cId="0" sldId="263"/>
            <ac:spMk id="13" creationId="{D0300FD3-5AF1-6305-15FA-9078072672E2}"/>
          </ac:spMkLst>
        </pc:spChg>
        <pc:picChg chg="add">
          <ac:chgData name="Oral Nelson (2235506)" userId="71720166-f7b6-4835-8379-f1b34424cd5a" providerId="ADAL" clId="{FD021859-2259-44A4-9AA2-F6628A7F0148}" dt="2026-02-18T19:12:47.609" v="10" actId="26606"/>
          <ac:picMkLst>
            <pc:docMk/>
            <pc:sldMk cId="0" sldId="263"/>
            <ac:picMk id="5" creationId="{AB0EB661-B182-138B-1F9D-6DD316AF96C8}"/>
          </ac:picMkLst>
        </pc:picChg>
      </pc:sldChg>
      <pc:sldChg chg="addSp delSp modSp mod setBg">
        <pc:chgData name="Oral Nelson (2235506)" userId="71720166-f7b6-4835-8379-f1b34424cd5a" providerId="ADAL" clId="{FD021859-2259-44A4-9AA2-F6628A7F0148}" dt="2026-02-18T19:13:00.851" v="11" actId="26606"/>
        <pc:sldMkLst>
          <pc:docMk/>
          <pc:sldMk cId="0" sldId="264"/>
        </pc:sldMkLst>
        <pc:spChg chg="mod">
          <ac:chgData name="Oral Nelson (2235506)" userId="71720166-f7b6-4835-8379-f1b34424cd5a" providerId="ADAL" clId="{FD021859-2259-44A4-9AA2-F6628A7F0148}" dt="2026-02-18T19:13:00.851" v="11" actId="26606"/>
          <ac:spMkLst>
            <pc:docMk/>
            <pc:sldMk cId="0" sldId="264"/>
            <ac:spMk id="2" creationId="{00000000-0000-0000-0000-000000000000}"/>
          </ac:spMkLst>
        </pc:spChg>
        <pc:spChg chg="del">
          <ac:chgData name="Oral Nelson (2235506)" userId="71720166-f7b6-4835-8379-f1b34424cd5a" providerId="ADAL" clId="{FD021859-2259-44A4-9AA2-F6628A7F0148}" dt="2026-02-18T19:13:00.851" v="11" actId="26606"/>
          <ac:spMkLst>
            <pc:docMk/>
            <pc:sldMk cId="0" sldId="264"/>
            <ac:spMk id="3" creationId="{00000000-0000-0000-0000-000000000000}"/>
          </ac:spMkLst>
        </pc:spChg>
        <pc:graphicFrameChg chg="add">
          <ac:chgData name="Oral Nelson (2235506)" userId="71720166-f7b6-4835-8379-f1b34424cd5a" providerId="ADAL" clId="{FD021859-2259-44A4-9AA2-F6628A7F0148}" dt="2026-02-18T19:13:00.851" v="11" actId="26606"/>
          <ac:graphicFrameMkLst>
            <pc:docMk/>
            <pc:sldMk cId="0" sldId="264"/>
            <ac:graphicFrameMk id="5" creationId="{3ABCD40B-6774-89C5-03A0-476AFAC858C8}"/>
          </ac:graphicFrameMkLst>
        </pc:graphicFrameChg>
        <pc:picChg chg="add">
          <ac:chgData name="Oral Nelson (2235506)" userId="71720166-f7b6-4835-8379-f1b34424cd5a" providerId="ADAL" clId="{FD021859-2259-44A4-9AA2-F6628A7F0148}" dt="2026-02-18T19:13:00.851" v="11" actId="26606"/>
          <ac:picMkLst>
            <pc:docMk/>
            <pc:sldMk cId="0" sldId="264"/>
            <ac:picMk id="6" creationId="{0F4F85B3-9F10-0370-96C2-C8817F28DC96}"/>
          </ac:picMkLst>
        </pc:picChg>
      </pc:sldChg>
      <pc:sldChg chg="addSp delSp modSp mod setBg">
        <pc:chgData name="Oral Nelson (2235506)" userId="71720166-f7b6-4835-8379-f1b34424cd5a" providerId="ADAL" clId="{FD021859-2259-44A4-9AA2-F6628A7F0148}" dt="2026-02-18T19:13:07.969" v="12" actId="26606"/>
        <pc:sldMkLst>
          <pc:docMk/>
          <pc:sldMk cId="0" sldId="265"/>
        </pc:sldMkLst>
        <pc:spChg chg="mod">
          <ac:chgData name="Oral Nelson (2235506)" userId="71720166-f7b6-4835-8379-f1b34424cd5a" providerId="ADAL" clId="{FD021859-2259-44A4-9AA2-F6628A7F0148}" dt="2026-02-18T19:13:07.969" v="12" actId="26606"/>
          <ac:spMkLst>
            <pc:docMk/>
            <pc:sldMk cId="0" sldId="265"/>
            <ac:spMk id="2" creationId="{00000000-0000-0000-0000-000000000000}"/>
          </ac:spMkLst>
        </pc:spChg>
        <pc:spChg chg="del">
          <ac:chgData name="Oral Nelson (2235506)" userId="71720166-f7b6-4835-8379-f1b34424cd5a" providerId="ADAL" clId="{FD021859-2259-44A4-9AA2-F6628A7F0148}" dt="2026-02-18T19:13:07.969" v="12" actId="26606"/>
          <ac:spMkLst>
            <pc:docMk/>
            <pc:sldMk cId="0" sldId="265"/>
            <ac:spMk id="3" creationId="{00000000-0000-0000-0000-000000000000}"/>
          </ac:spMkLst>
        </pc:spChg>
        <pc:spChg chg="add">
          <ac:chgData name="Oral Nelson (2235506)" userId="71720166-f7b6-4835-8379-f1b34424cd5a" providerId="ADAL" clId="{FD021859-2259-44A4-9AA2-F6628A7F0148}" dt="2026-02-18T19:13:07.969" v="12" actId="26606"/>
          <ac:spMkLst>
            <pc:docMk/>
            <pc:sldMk cId="0" sldId="265"/>
            <ac:spMk id="10" creationId="{60E9A6ED-B880-44EA-8D60-C9D3C82CCBD2}"/>
          </ac:spMkLst>
        </pc:spChg>
        <pc:graphicFrameChg chg="add">
          <ac:chgData name="Oral Nelson (2235506)" userId="71720166-f7b6-4835-8379-f1b34424cd5a" providerId="ADAL" clId="{FD021859-2259-44A4-9AA2-F6628A7F0148}" dt="2026-02-18T19:13:07.969" v="12" actId="26606"/>
          <ac:graphicFrameMkLst>
            <pc:docMk/>
            <pc:sldMk cId="0" sldId="265"/>
            <ac:graphicFrameMk id="5" creationId="{8EF95680-8625-C580-C2C1-BD297D13290F}"/>
          </ac:graphicFrameMkLst>
        </pc:graphicFrameChg>
        <pc:picChg chg="add">
          <ac:chgData name="Oral Nelson (2235506)" userId="71720166-f7b6-4835-8379-f1b34424cd5a" providerId="ADAL" clId="{FD021859-2259-44A4-9AA2-F6628A7F0148}" dt="2026-02-18T19:13:07.969" v="12" actId="26606"/>
          <ac:picMkLst>
            <pc:docMk/>
            <pc:sldMk cId="0" sldId="265"/>
            <ac:picMk id="6" creationId="{E541ADD9-E729-BBB2-3790-4D538088B22D}"/>
          </ac:picMkLst>
        </pc:picChg>
      </pc:sldChg>
      <pc:sldChg chg="addSp delSp modSp mod setBg">
        <pc:chgData name="Oral Nelson (2235506)" userId="71720166-f7b6-4835-8379-f1b34424cd5a" providerId="ADAL" clId="{FD021859-2259-44A4-9AA2-F6628A7F0148}" dt="2026-02-18T19:13:20.018" v="13" actId="26606"/>
        <pc:sldMkLst>
          <pc:docMk/>
          <pc:sldMk cId="0" sldId="266"/>
        </pc:sldMkLst>
        <pc:spChg chg="mod">
          <ac:chgData name="Oral Nelson (2235506)" userId="71720166-f7b6-4835-8379-f1b34424cd5a" providerId="ADAL" clId="{FD021859-2259-44A4-9AA2-F6628A7F0148}" dt="2026-02-18T19:13:20.018" v="13" actId="26606"/>
          <ac:spMkLst>
            <pc:docMk/>
            <pc:sldMk cId="0" sldId="266"/>
            <ac:spMk id="2" creationId="{00000000-0000-0000-0000-000000000000}"/>
          </ac:spMkLst>
        </pc:spChg>
        <pc:spChg chg="del">
          <ac:chgData name="Oral Nelson (2235506)" userId="71720166-f7b6-4835-8379-f1b34424cd5a" providerId="ADAL" clId="{FD021859-2259-44A4-9AA2-F6628A7F0148}" dt="2026-02-18T19:13:20.018" v="13" actId="26606"/>
          <ac:spMkLst>
            <pc:docMk/>
            <pc:sldMk cId="0" sldId="266"/>
            <ac:spMk id="3" creationId="{00000000-0000-0000-0000-000000000000}"/>
          </ac:spMkLst>
        </pc:spChg>
        <pc:spChg chg="add">
          <ac:chgData name="Oral Nelson (2235506)" userId="71720166-f7b6-4835-8379-f1b34424cd5a" providerId="ADAL" clId="{FD021859-2259-44A4-9AA2-F6628A7F0148}" dt="2026-02-18T19:13:20.018" v="13" actId="26606"/>
          <ac:spMkLst>
            <pc:docMk/>
            <pc:sldMk cId="0" sldId="266"/>
            <ac:spMk id="9" creationId="{2E442304-DDBD-4F7B-8017-36BCC863FB40}"/>
          </ac:spMkLst>
        </pc:spChg>
        <pc:spChg chg="add">
          <ac:chgData name="Oral Nelson (2235506)" userId="71720166-f7b6-4835-8379-f1b34424cd5a" providerId="ADAL" clId="{FD021859-2259-44A4-9AA2-F6628A7F0148}" dt="2026-02-18T19:13:20.018" v="13" actId="26606"/>
          <ac:spMkLst>
            <pc:docMk/>
            <pc:sldMk cId="0" sldId="266"/>
            <ac:spMk id="11" creationId="{5E107275-3853-46FD-A241-DE4355A42675}"/>
          </ac:spMkLst>
        </pc:spChg>
        <pc:graphicFrameChg chg="add">
          <ac:chgData name="Oral Nelson (2235506)" userId="71720166-f7b6-4835-8379-f1b34424cd5a" providerId="ADAL" clId="{FD021859-2259-44A4-9AA2-F6628A7F0148}" dt="2026-02-18T19:13:20.018" v="13" actId="26606"/>
          <ac:graphicFrameMkLst>
            <pc:docMk/>
            <pc:sldMk cId="0" sldId="266"/>
            <ac:graphicFrameMk id="5" creationId="{0B2E0E7F-4DC4-D25E-1C31-9B7EE60BA91D}"/>
          </ac:graphicFrameMkLst>
        </pc:graphicFrameChg>
      </pc:sldChg>
      <pc:sldChg chg="addSp delSp modSp mod setBg">
        <pc:chgData name="Oral Nelson (2235506)" userId="71720166-f7b6-4835-8379-f1b34424cd5a" providerId="ADAL" clId="{FD021859-2259-44A4-9AA2-F6628A7F0148}" dt="2026-02-18T19:13:26.078" v="14" actId="26606"/>
        <pc:sldMkLst>
          <pc:docMk/>
          <pc:sldMk cId="0" sldId="267"/>
        </pc:sldMkLst>
        <pc:spChg chg="mod">
          <ac:chgData name="Oral Nelson (2235506)" userId="71720166-f7b6-4835-8379-f1b34424cd5a" providerId="ADAL" clId="{FD021859-2259-44A4-9AA2-F6628A7F0148}" dt="2026-02-18T19:13:26.078" v="14" actId="26606"/>
          <ac:spMkLst>
            <pc:docMk/>
            <pc:sldMk cId="0" sldId="267"/>
            <ac:spMk id="2" creationId="{00000000-0000-0000-0000-000000000000}"/>
          </ac:spMkLst>
        </pc:spChg>
        <pc:spChg chg="del">
          <ac:chgData name="Oral Nelson (2235506)" userId="71720166-f7b6-4835-8379-f1b34424cd5a" providerId="ADAL" clId="{FD021859-2259-44A4-9AA2-F6628A7F0148}" dt="2026-02-18T19:13:26.078" v="14" actId="26606"/>
          <ac:spMkLst>
            <pc:docMk/>
            <pc:sldMk cId="0" sldId="267"/>
            <ac:spMk id="3" creationId="{00000000-0000-0000-0000-000000000000}"/>
          </ac:spMkLst>
        </pc:spChg>
        <pc:spChg chg="add">
          <ac:chgData name="Oral Nelson (2235506)" userId="71720166-f7b6-4835-8379-f1b34424cd5a" providerId="ADAL" clId="{FD021859-2259-44A4-9AA2-F6628A7F0148}" dt="2026-02-18T19:13:26.078" v="14" actId="26606"/>
          <ac:spMkLst>
            <pc:docMk/>
            <pc:sldMk cId="0" sldId="267"/>
            <ac:spMk id="9" creationId="{2E442304-DDBD-4F7B-8017-36BCC863FB40}"/>
          </ac:spMkLst>
        </pc:spChg>
        <pc:spChg chg="add">
          <ac:chgData name="Oral Nelson (2235506)" userId="71720166-f7b6-4835-8379-f1b34424cd5a" providerId="ADAL" clId="{FD021859-2259-44A4-9AA2-F6628A7F0148}" dt="2026-02-18T19:13:26.078" v="14" actId="26606"/>
          <ac:spMkLst>
            <pc:docMk/>
            <pc:sldMk cId="0" sldId="267"/>
            <ac:spMk id="11" creationId="{5E107275-3853-46FD-A241-DE4355A42675}"/>
          </ac:spMkLst>
        </pc:spChg>
        <pc:graphicFrameChg chg="add">
          <ac:chgData name="Oral Nelson (2235506)" userId="71720166-f7b6-4835-8379-f1b34424cd5a" providerId="ADAL" clId="{FD021859-2259-44A4-9AA2-F6628A7F0148}" dt="2026-02-18T19:13:26.078" v="14" actId="26606"/>
          <ac:graphicFrameMkLst>
            <pc:docMk/>
            <pc:sldMk cId="0" sldId="267"/>
            <ac:graphicFrameMk id="5" creationId="{9EA0F8AE-DBF5-704D-B56F-2894A0A1BFD7}"/>
          </ac:graphicFrameMkLst>
        </pc:graphicFrameChg>
      </pc:sldChg>
      <pc:sldChg chg="addSp delSp modSp mod setBg">
        <pc:chgData name="Oral Nelson (2235506)" userId="71720166-f7b6-4835-8379-f1b34424cd5a" providerId="ADAL" clId="{FD021859-2259-44A4-9AA2-F6628A7F0148}" dt="2026-02-18T19:13:33.347" v="15" actId="26606"/>
        <pc:sldMkLst>
          <pc:docMk/>
          <pc:sldMk cId="0" sldId="268"/>
        </pc:sldMkLst>
        <pc:spChg chg="mod">
          <ac:chgData name="Oral Nelson (2235506)" userId="71720166-f7b6-4835-8379-f1b34424cd5a" providerId="ADAL" clId="{FD021859-2259-44A4-9AA2-F6628A7F0148}" dt="2026-02-18T19:13:33.347" v="15" actId="26606"/>
          <ac:spMkLst>
            <pc:docMk/>
            <pc:sldMk cId="0" sldId="268"/>
            <ac:spMk id="2" creationId="{00000000-0000-0000-0000-000000000000}"/>
          </ac:spMkLst>
        </pc:spChg>
        <pc:spChg chg="del">
          <ac:chgData name="Oral Nelson (2235506)" userId="71720166-f7b6-4835-8379-f1b34424cd5a" providerId="ADAL" clId="{FD021859-2259-44A4-9AA2-F6628A7F0148}" dt="2026-02-18T19:13:33.347" v="15" actId="26606"/>
          <ac:spMkLst>
            <pc:docMk/>
            <pc:sldMk cId="0" sldId="268"/>
            <ac:spMk id="3" creationId="{00000000-0000-0000-0000-000000000000}"/>
          </ac:spMkLst>
        </pc:spChg>
        <pc:spChg chg="add">
          <ac:chgData name="Oral Nelson (2235506)" userId="71720166-f7b6-4835-8379-f1b34424cd5a" providerId="ADAL" clId="{FD021859-2259-44A4-9AA2-F6628A7F0148}" dt="2026-02-18T19:13:33.347" v="15" actId="26606"/>
          <ac:spMkLst>
            <pc:docMk/>
            <pc:sldMk cId="0" sldId="268"/>
            <ac:spMk id="9" creationId="{7517A47C-B2E5-4B79-8061-D74B1311AF6E}"/>
          </ac:spMkLst>
        </pc:spChg>
        <pc:spChg chg="add">
          <ac:chgData name="Oral Nelson (2235506)" userId="71720166-f7b6-4835-8379-f1b34424cd5a" providerId="ADAL" clId="{FD021859-2259-44A4-9AA2-F6628A7F0148}" dt="2026-02-18T19:13:33.347" v="15" actId="26606"/>
          <ac:spMkLst>
            <pc:docMk/>
            <pc:sldMk cId="0" sldId="268"/>
            <ac:spMk id="11" creationId="{C505E780-2083-4CB5-A42A-5E0E2908ECC3}"/>
          </ac:spMkLst>
        </pc:spChg>
        <pc:spChg chg="add">
          <ac:chgData name="Oral Nelson (2235506)" userId="71720166-f7b6-4835-8379-f1b34424cd5a" providerId="ADAL" clId="{FD021859-2259-44A4-9AA2-F6628A7F0148}" dt="2026-02-18T19:13:33.347" v="15" actId="26606"/>
          <ac:spMkLst>
            <pc:docMk/>
            <pc:sldMk cId="0" sldId="268"/>
            <ac:spMk id="13" creationId="{D2C0AE1C-0118-41AE-8A10-7CDCBF10E96F}"/>
          </ac:spMkLst>
        </pc:spChg>
        <pc:spChg chg="add">
          <ac:chgData name="Oral Nelson (2235506)" userId="71720166-f7b6-4835-8379-f1b34424cd5a" providerId="ADAL" clId="{FD021859-2259-44A4-9AA2-F6628A7F0148}" dt="2026-02-18T19:13:33.347" v="15" actId="26606"/>
          <ac:spMkLst>
            <pc:docMk/>
            <pc:sldMk cId="0" sldId="268"/>
            <ac:spMk id="15" creationId="{463EEC44-1BA3-44ED-81FC-A644B04B2A44}"/>
          </ac:spMkLst>
        </pc:spChg>
        <pc:graphicFrameChg chg="add">
          <ac:chgData name="Oral Nelson (2235506)" userId="71720166-f7b6-4835-8379-f1b34424cd5a" providerId="ADAL" clId="{FD021859-2259-44A4-9AA2-F6628A7F0148}" dt="2026-02-18T19:13:33.347" v="15" actId="26606"/>
          <ac:graphicFrameMkLst>
            <pc:docMk/>
            <pc:sldMk cId="0" sldId="268"/>
            <ac:graphicFrameMk id="5" creationId="{A38049F0-1A4A-A516-9A32-660E7591D392}"/>
          </ac:graphicFrameMkLst>
        </pc:graphicFrameChg>
      </pc:sldChg>
      <pc:sldChg chg="addSp delSp modSp mod setBg">
        <pc:chgData name="Oral Nelson (2235506)" userId="71720166-f7b6-4835-8379-f1b34424cd5a" providerId="ADAL" clId="{FD021859-2259-44A4-9AA2-F6628A7F0148}" dt="2026-02-18T19:13:41.930" v="16" actId="26606"/>
        <pc:sldMkLst>
          <pc:docMk/>
          <pc:sldMk cId="0" sldId="269"/>
        </pc:sldMkLst>
        <pc:spChg chg="mod">
          <ac:chgData name="Oral Nelson (2235506)" userId="71720166-f7b6-4835-8379-f1b34424cd5a" providerId="ADAL" clId="{FD021859-2259-44A4-9AA2-F6628A7F0148}" dt="2026-02-18T19:13:41.930" v="16" actId="26606"/>
          <ac:spMkLst>
            <pc:docMk/>
            <pc:sldMk cId="0" sldId="269"/>
            <ac:spMk id="2" creationId="{00000000-0000-0000-0000-000000000000}"/>
          </ac:spMkLst>
        </pc:spChg>
        <pc:spChg chg="del">
          <ac:chgData name="Oral Nelson (2235506)" userId="71720166-f7b6-4835-8379-f1b34424cd5a" providerId="ADAL" clId="{FD021859-2259-44A4-9AA2-F6628A7F0148}" dt="2026-02-18T19:13:41.930" v="16" actId="26606"/>
          <ac:spMkLst>
            <pc:docMk/>
            <pc:sldMk cId="0" sldId="269"/>
            <ac:spMk id="3" creationId="{00000000-0000-0000-0000-000000000000}"/>
          </ac:spMkLst>
        </pc:spChg>
        <pc:spChg chg="add">
          <ac:chgData name="Oral Nelson (2235506)" userId="71720166-f7b6-4835-8379-f1b34424cd5a" providerId="ADAL" clId="{FD021859-2259-44A4-9AA2-F6628A7F0148}" dt="2026-02-18T19:13:41.930" v="16" actId="26606"/>
          <ac:spMkLst>
            <pc:docMk/>
            <pc:sldMk cId="0" sldId="269"/>
            <ac:spMk id="9" creationId="{98DED6BC-9A3E-48D4-AD7C-A56D63F547E8}"/>
          </ac:spMkLst>
        </pc:spChg>
        <pc:spChg chg="add">
          <ac:chgData name="Oral Nelson (2235506)" userId="71720166-f7b6-4835-8379-f1b34424cd5a" providerId="ADAL" clId="{FD021859-2259-44A4-9AA2-F6628A7F0148}" dt="2026-02-18T19:13:41.930" v="16" actId="26606"/>
          <ac:spMkLst>
            <pc:docMk/>
            <pc:sldMk cId="0" sldId="269"/>
            <ac:spMk id="11" creationId="{6B6E033A-DB2E-49B8-B600-B38E0C280263}"/>
          </ac:spMkLst>
        </pc:spChg>
        <pc:graphicFrameChg chg="add">
          <ac:chgData name="Oral Nelson (2235506)" userId="71720166-f7b6-4835-8379-f1b34424cd5a" providerId="ADAL" clId="{FD021859-2259-44A4-9AA2-F6628A7F0148}" dt="2026-02-18T19:13:41.930" v="16" actId="26606"/>
          <ac:graphicFrameMkLst>
            <pc:docMk/>
            <pc:sldMk cId="0" sldId="269"/>
            <ac:graphicFrameMk id="5" creationId="{2E2BC3D5-C206-FA13-30E3-88796AEFC789}"/>
          </ac:graphicFrameMkLst>
        </pc:graphicFrameChg>
      </pc:sldChg>
      <pc:sldChg chg="addSp delSp mod">
        <pc:chgData name="Oral Nelson (2235506)" userId="71720166-f7b6-4835-8379-f1b34424cd5a" providerId="ADAL" clId="{FD021859-2259-44A4-9AA2-F6628A7F0148}" dt="2026-02-18T19:13:55.653" v="17" actId="26606"/>
        <pc:sldMkLst>
          <pc:docMk/>
          <pc:sldMk cId="0" sldId="270"/>
        </pc:sldMkLst>
        <pc:spChg chg="del">
          <ac:chgData name="Oral Nelson (2235506)" userId="71720166-f7b6-4835-8379-f1b34424cd5a" providerId="ADAL" clId="{FD021859-2259-44A4-9AA2-F6628A7F0148}" dt="2026-02-18T19:13:55.653" v="17" actId="26606"/>
          <ac:spMkLst>
            <pc:docMk/>
            <pc:sldMk cId="0" sldId="270"/>
            <ac:spMk id="3" creationId="{00000000-0000-0000-0000-000000000000}"/>
          </ac:spMkLst>
        </pc:spChg>
        <pc:graphicFrameChg chg="add">
          <ac:chgData name="Oral Nelson (2235506)" userId="71720166-f7b6-4835-8379-f1b34424cd5a" providerId="ADAL" clId="{FD021859-2259-44A4-9AA2-F6628A7F0148}" dt="2026-02-18T19:13:55.653" v="17" actId="26606"/>
          <ac:graphicFrameMkLst>
            <pc:docMk/>
            <pc:sldMk cId="0" sldId="270"/>
            <ac:graphicFrameMk id="5" creationId="{D74E1E6C-A2E5-263F-395D-472811FAFD65}"/>
          </ac:graphicFrameMkLst>
        </pc:graphicFrameChg>
      </pc:sldChg>
      <pc:sldChg chg="addSp delSp modSp mod setBg">
        <pc:chgData name="Oral Nelson (2235506)" userId="71720166-f7b6-4835-8379-f1b34424cd5a" providerId="ADAL" clId="{FD021859-2259-44A4-9AA2-F6628A7F0148}" dt="2026-02-18T19:14:03.530" v="18" actId="26606"/>
        <pc:sldMkLst>
          <pc:docMk/>
          <pc:sldMk cId="0" sldId="271"/>
        </pc:sldMkLst>
        <pc:spChg chg="mod">
          <ac:chgData name="Oral Nelson (2235506)" userId="71720166-f7b6-4835-8379-f1b34424cd5a" providerId="ADAL" clId="{FD021859-2259-44A4-9AA2-F6628A7F0148}" dt="2026-02-18T19:14:03.530" v="18" actId="26606"/>
          <ac:spMkLst>
            <pc:docMk/>
            <pc:sldMk cId="0" sldId="271"/>
            <ac:spMk id="2" creationId="{00000000-0000-0000-0000-000000000000}"/>
          </ac:spMkLst>
        </pc:spChg>
        <pc:spChg chg="del">
          <ac:chgData name="Oral Nelson (2235506)" userId="71720166-f7b6-4835-8379-f1b34424cd5a" providerId="ADAL" clId="{FD021859-2259-44A4-9AA2-F6628A7F0148}" dt="2026-02-18T19:14:03.530" v="18" actId="26606"/>
          <ac:spMkLst>
            <pc:docMk/>
            <pc:sldMk cId="0" sldId="271"/>
            <ac:spMk id="3" creationId="{00000000-0000-0000-0000-000000000000}"/>
          </ac:spMkLst>
        </pc:spChg>
        <pc:spChg chg="add">
          <ac:chgData name="Oral Nelson (2235506)" userId="71720166-f7b6-4835-8379-f1b34424cd5a" providerId="ADAL" clId="{FD021859-2259-44A4-9AA2-F6628A7F0148}" dt="2026-02-18T19:14:03.530" v="18" actId="26606"/>
          <ac:spMkLst>
            <pc:docMk/>
            <pc:sldMk cId="0" sldId="271"/>
            <ac:spMk id="9" creationId="{5C8908E2-EE49-44D2-9428-A28D2312A8D5}"/>
          </ac:spMkLst>
        </pc:spChg>
        <pc:spChg chg="add">
          <ac:chgData name="Oral Nelson (2235506)" userId="71720166-f7b6-4835-8379-f1b34424cd5a" providerId="ADAL" clId="{FD021859-2259-44A4-9AA2-F6628A7F0148}" dt="2026-02-18T19:14:03.530" v="18" actId="26606"/>
          <ac:spMkLst>
            <pc:docMk/>
            <pc:sldMk cId="0" sldId="271"/>
            <ac:spMk id="15" creationId="{7449A6C7-D15F-4AA5-BFA5-71A404B47016}"/>
          </ac:spMkLst>
        </pc:spChg>
        <pc:spChg chg="add">
          <ac:chgData name="Oral Nelson (2235506)" userId="71720166-f7b6-4835-8379-f1b34424cd5a" providerId="ADAL" clId="{FD021859-2259-44A4-9AA2-F6628A7F0148}" dt="2026-02-18T19:14:03.530" v="18" actId="26606"/>
          <ac:spMkLst>
            <pc:docMk/>
            <pc:sldMk cId="0" sldId="271"/>
            <ac:spMk id="17" creationId="{ED888B23-07FA-482A-96DF-47E31AF1A603}"/>
          </ac:spMkLst>
        </pc:spChg>
        <pc:grpChg chg="add">
          <ac:chgData name="Oral Nelson (2235506)" userId="71720166-f7b6-4835-8379-f1b34424cd5a" providerId="ADAL" clId="{FD021859-2259-44A4-9AA2-F6628A7F0148}" dt="2026-02-18T19:14:03.530" v="18" actId="26606"/>
          <ac:grpSpMkLst>
            <pc:docMk/>
            <pc:sldMk cId="0" sldId="271"/>
            <ac:grpSpMk id="11" creationId="{05314994-6337-4875-8CF5-652CAFE8342C}"/>
          </ac:grpSpMkLst>
        </pc:grpChg>
        <pc:graphicFrameChg chg="add">
          <ac:chgData name="Oral Nelson (2235506)" userId="71720166-f7b6-4835-8379-f1b34424cd5a" providerId="ADAL" clId="{FD021859-2259-44A4-9AA2-F6628A7F0148}" dt="2026-02-18T19:14:03.530" v="18" actId="26606"/>
          <ac:graphicFrameMkLst>
            <pc:docMk/>
            <pc:sldMk cId="0" sldId="271"/>
            <ac:graphicFrameMk id="5" creationId="{04776992-3225-4C6B-EBEF-CED20686AEF7}"/>
          </ac:graphicFrameMkLst>
        </pc:graphicFrameChg>
      </pc:sldChg>
      <pc:sldChg chg="addSp delSp mod">
        <pc:chgData name="Oral Nelson (2235506)" userId="71720166-f7b6-4835-8379-f1b34424cd5a" providerId="ADAL" clId="{FD021859-2259-44A4-9AA2-F6628A7F0148}" dt="2026-02-18T19:14:17.211" v="19" actId="26606"/>
        <pc:sldMkLst>
          <pc:docMk/>
          <pc:sldMk cId="0" sldId="272"/>
        </pc:sldMkLst>
        <pc:spChg chg="del">
          <ac:chgData name="Oral Nelson (2235506)" userId="71720166-f7b6-4835-8379-f1b34424cd5a" providerId="ADAL" clId="{FD021859-2259-44A4-9AA2-F6628A7F0148}" dt="2026-02-18T19:14:17.211" v="19" actId="26606"/>
          <ac:spMkLst>
            <pc:docMk/>
            <pc:sldMk cId="0" sldId="272"/>
            <ac:spMk id="3" creationId="{00000000-0000-0000-0000-000000000000}"/>
          </ac:spMkLst>
        </pc:spChg>
        <pc:graphicFrameChg chg="add">
          <ac:chgData name="Oral Nelson (2235506)" userId="71720166-f7b6-4835-8379-f1b34424cd5a" providerId="ADAL" clId="{FD021859-2259-44A4-9AA2-F6628A7F0148}" dt="2026-02-18T19:14:17.211" v="19" actId="26606"/>
          <ac:graphicFrameMkLst>
            <pc:docMk/>
            <pc:sldMk cId="0" sldId="272"/>
            <ac:graphicFrameMk id="5" creationId="{6578B717-15FA-58F9-9E3A-A6EB6A7CAA5C}"/>
          </ac:graphicFrameMkLst>
        </pc:graphicFrameChg>
      </pc:sldChg>
      <pc:sldChg chg="addSp modSp mod setBg">
        <pc:chgData name="Oral Nelson (2235506)" userId="71720166-f7b6-4835-8379-f1b34424cd5a" providerId="ADAL" clId="{FD021859-2259-44A4-9AA2-F6628A7F0148}" dt="2026-02-18T19:14:30.391" v="20" actId="26606"/>
        <pc:sldMkLst>
          <pc:docMk/>
          <pc:sldMk cId="0" sldId="273"/>
        </pc:sldMkLst>
        <pc:spChg chg="mod">
          <ac:chgData name="Oral Nelson (2235506)" userId="71720166-f7b6-4835-8379-f1b34424cd5a" providerId="ADAL" clId="{FD021859-2259-44A4-9AA2-F6628A7F0148}" dt="2026-02-18T19:14:30.391" v="20" actId="26606"/>
          <ac:spMkLst>
            <pc:docMk/>
            <pc:sldMk cId="0" sldId="273"/>
            <ac:spMk id="2" creationId="{00000000-0000-0000-0000-000000000000}"/>
          </ac:spMkLst>
        </pc:spChg>
        <pc:spChg chg="mod">
          <ac:chgData name="Oral Nelson (2235506)" userId="71720166-f7b6-4835-8379-f1b34424cd5a" providerId="ADAL" clId="{FD021859-2259-44A4-9AA2-F6628A7F0148}" dt="2026-02-18T19:14:30.391" v="20" actId="26606"/>
          <ac:spMkLst>
            <pc:docMk/>
            <pc:sldMk cId="0" sldId="273"/>
            <ac:spMk id="3" creationId="{00000000-0000-0000-0000-000000000000}"/>
          </ac:spMkLst>
        </pc:spChg>
        <pc:spChg chg="add">
          <ac:chgData name="Oral Nelson (2235506)" userId="71720166-f7b6-4835-8379-f1b34424cd5a" providerId="ADAL" clId="{FD021859-2259-44A4-9AA2-F6628A7F0148}" dt="2026-02-18T19:14:30.391" v="20" actId="26606"/>
          <ac:spMkLst>
            <pc:docMk/>
            <pc:sldMk cId="0" sldId="273"/>
            <ac:spMk id="8" creationId="{100EDD19-6802-4EC3-95CE-CFFAB042CFD6}"/>
          </ac:spMkLst>
        </pc:spChg>
        <pc:spChg chg="add">
          <ac:chgData name="Oral Nelson (2235506)" userId="71720166-f7b6-4835-8379-f1b34424cd5a" providerId="ADAL" clId="{FD021859-2259-44A4-9AA2-F6628A7F0148}" dt="2026-02-18T19:14:30.391" v="20" actId="26606"/>
          <ac:spMkLst>
            <pc:docMk/>
            <pc:sldMk cId="0" sldId="273"/>
            <ac:spMk id="10" creationId="{DB17E863-922E-4C26-BD64-E8FD41D28661}"/>
          </ac:spMkLst>
        </pc:spChg>
      </pc:sldChg>
      <pc:sldChg chg="addSp delSp modSp mod setBg">
        <pc:chgData name="Oral Nelson (2235506)" userId="71720166-f7b6-4835-8379-f1b34424cd5a" providerId="ADAL" clId="{FD021859-2259-44A4-9AA2-F6628A7F0148}" dt="2026-02-18T21:57:04.071" v="33" actId="20577"/>
        <pc:sldMkLst>
          <pc:docMk/>
          <pc:sldMk cId="1718119055" sldId="274"/>
        </pc:sldMkLst>
        <pc:spChg chg="del">
          <ac:chgData name="Oral Nelson (2235506)" userId="71720166-f7b6-4835-8379-f1b34424cd5a" providerId="ADAL" clId="{FD021859-2259-44A4-9AA2-F6628A7F0148}" dt="2026-02-18T19:10:19.522" v="0" actId="26606"/>
          <ac:spMkLst>
            <pc:docMk/>
            <pc:sldMk cId="1718119055" sldId="274"/>
            <ac:spMk id="2" creationId="{056366C1-4331-113C-F8C8-889E53DF6229}"/>
          </ac:spMkLst>
        </pc:spChg>
        <pc:spChg chg="add">
          <ac:chgData name="Oral Nelson (2235506)" userId="71720166-f7b6-4835-8379-f1b34424cd5a" providerId="ADAL" clId="{FD021859-2259-44A4-9AA2-F6628A7F0148}" dt="2026-02-18T19:10:19.522" v="0" actId="26606"/>
          <ac:spMkLst>
            <pc:docMk/>
            <pc:sldMk cId="1718119055" sldId="274"/>
            <ac:spMk id="8" creationId="{BACC6370-2D7E-4714-9D71-7542949D7D5D}"/>
          </ac:spMkLst>
        </pc:spChg>
        <pc:spChg chg="add">
          <ac:chgData name="Oral Nelson (2235506)" userId="71720166-f7b6-4835-8379-f1b34424cd5a" providerId="ADAL" clId="{FD021859-2259-44A4-9AA2-F6628A7F0148}" dt="2026-02-18T19:10:19.522" v="0" actId="26606"/>
          <ac:spMkLst>
            <pc:docMk/>
            <pc:sldMk cId="1718119055" sldId="274"/>
            <ac:spMk id="10" creationId="{F68B3F68-107C-434F-AA38-110D5EA91B85}"/>
          </ac:spMkLst>
        </pc:spChg>
        <pc:spChg chg="add">
          <ac:chgData name="Oral Nelson (2235506)" userId="71720166-f7b6-4835-8379-f1b34424cd5a" providerId="ADAL" clId="{FD021859-2259-44A4-9AA2-F6628A7F0148}" dt="2026-02-18T19:10:19.522" v="0" actId="26606"/>
          <ac:spMkLst>
            <pc:docMk/>
            <pc:sldMk cId="1718119055" sldId="274"/>
            <ac:spMk id="12" creationId="{AAD0DBB9-1A4B-4391-81D4-CB19F9AB918A}"/>
          </ac:spMkLst>
        </pc:spChg>
        <pc:spChg chg="add">
          <ac:chgData name="Oral Nelson (2235506)" userId="71720166-f7b6-4835-8379-f1b34424cd5a" providerId="ADAL" clId="{FD021859-2259-44A4-9AA2-F6628A7F0148}" dt="2026-02-18T19:10:19.522" v="0" actId="26606"/>
          <ac:spMkLst>
            <pc:docMk/>
            <pc:sldMk cId="1718119055" sldId="274"/>
            <ac:spMk id="14" creationId="{063BBA22-50EA-4C4D-BE05-F1CE4E63AA56}"/>
          </ac:spMkLst>
        </pc:spChg>
        <pc:graphicFrameChg chg="add modGraphic">
          <ac:chgData name="Oral Nelson (2235506)" userId="71720166-f7b6-4835-8379-f1b34424cd5a" providerId="ADAL" clId="{FD021859-2259-44A4-9AA2-F6628A7F0148}" dt="2026-02-18T21:57:04.071" v="33" actId="20577"/>
          <ac:graphicFrameMkLst>
            <pc:docMk/>
            <pc:sldMk cId="1718119055" sldId="274"/>
            <ac:graphicFrameMk id="4" creationId="{BC471C8A-3563-78C9-5A54-05381FEF5255}"/>
          </ac:graphicFrameMkLst>
        </pc:graphicFrame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ata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_rels/data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svg"/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2" Type="http://schemas.openxmlformats.org/officeDocument/2006/relationships/image" Target="../media/image28.svg"/><Relationship Id="rId1" Type="http://schemas.openxmlformats.org/officeDocument/2006/relationships/image" Target="../media/image27.png"/><Relationship Id="rId6" Type="http://schemas.openxmlformats.org/officeDocument/2006/relationships/image" Target="../media/image32.svg"/><Relationship Id="rId5" Type="http://schemas.openxmlformats.org/officeDocument/2006/relationships/image" Target="../media/image31.png"/><Relationship Id="rId4" Type="http://schemas.openxmlformats.org/officeDocument/2006/relationships/image" Target="../media/image30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rawing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_rels/drawing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svg"/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2" Type="http://schemas.openxmlformats.org/officeDocument/2006/relationships/image" Target="../media/image28.svg"/><Relationship Id="rId1" Type="http://schemas.openxmlformats.org/officeDocument/2006/relationships/image" Target="../media/image27.png"/><Relationship Id="rId6" Type="http://schemas.openxmlformats.org/officeDocument/2006/relationships/image" Target="../media/image32.svg"/><Relationship Id="rId5" Type="http://schemas.openxmlformats.org/officeDocument/2006/relationships/image" Target="../media/image31.png"/><Relationship Id="rId4" Type="http://schemas.openxmlformats.org/officeDocument/2006/relationships/image" Target="../media/image3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6AC884-4BCD-4A9F-9A6E-625108CF0192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3DD31EDE-2867-48CD-BB45-DD5C5E914C20}">
      <dgm:prSet/>
      <dgm:spPr/>
      <dgm:t>
        <a:bodyPr/>
        <a:lstStyle/>
        <a:p>
          <a:r>
            <a:rPr lang="en-GB" b="1"/>
            <a:t>Oral Nelson 2235506</a:t>
          </a:r>
          <a:endParaRPr lang="en-US"/>
        </a:p>
      </dgm:t>
    </dgm:pt>
    <dgm:pt modelId="{76E1BEE8-A224-4FF0-8B7D-6DA6F3CBF4BA}" type="parTrans" cxnId="{A17D3E5F-2794-4DD7-BBEE-3082A6C6E3CB}">
      <dgm:prSet/>
      <dgm:spPr/>
      <dgm:t>
        <a:bodyPr/>
        <a:lstStyle/>
        <a:p>
          <a:endParaRPr lang="en-US"/>
        </a:p>
      </dgm:t>
    </dgm:pt>
    <dgm:pt modelId="{75CBB1A6-800B-41A9-AB42-B8B656476581}" type="sibTrans" cxnId="{A17D3E5F-2794-4DD7-BBEE-3082A6C6E3CB}">
      <dgm:prSet/>
      <dgm:spPr/>
      <dgm:t>
        <a:bodyPr/>
        <a:lstStyle/>
        <a:p>
          <a:endParaRPr lang="en-US"/>
        </a:p>
      </dgm:t>
    </dgm:pt>
    <dgm:pt modelId="{E503B6AB-7D37-4D57-903D-80C0CB076DE5}">
      <dgm:prSet/>
      <dgm:spPr/>
      <dgm:t>
        <a:bodyPr/>
        <a:lstStyle/>
        <a:p>
          <a:r>
            <a:rPr lang="en-GB" b="1"/>
            <a:t>Different Business Information Systems</a:t>
          </a:r>
          <a:endParaRPr lang="en-US"/>
        </a:p>
      </dgm:t>
    </dgm:pt>
    <dgm:pt modelId="{FB734AE1-D1F9-4A01-B6E6-1C449831B7D4}" type="parTrans" cxnId="{E5E4AE94-5914-4441-BD2A-EBAA4D39B73A}">
      <dgm:prSet/>
      <dgm:spPr/>
      <dgm:t>
        <a:bodyPr/>
        <a:lstStyle/>
        <a:p>
          <a:endParaRPr lang="en-US"/>
        </a:p>
      </dgm:t>
    </dgm:pt>
    <dgm:pt modelId="{05C752FC-BBF0-4B4C-8868-B24910D07615}" type="sibTrans" cxnId="{E5E4AE94-5914-4441-BD2A-EBAA4D39B73A}">
      <dgm:prSet/>
      <dgm:spPr/>
      <dgm:t>
        <a:bodyPr/>
        <a:lstStyle/>
        <a:p>
          <a:endParaRPr lang="en-US"/>
        </a:p>
      </dgm:t>
    </dgm:pt>
    <dgm:pt modelId="{86B7F32B-8C3C-435F-A773-D0F539F1F207}">
      <dgm:prSet/>
      <dgm:spPr/>
      <dgm:t>
        <a:bodyPr/>
        <a:lstStyle/>
        <a:p>
          <a:r>
            <a:rPr lang="en-GB" b="1"/>
            <a:t>LCLM 5004</a:t>
          </a:r>
          <a:endParaRPr lang="en-US"/>
        </a:p>
      </dgm:t>
    </dgm:pt>
    <dgm:pt modelId="{5F4A0618-F100-4CFB-BAF1-70294D399E70}" type="parTrans" cxnId="{20FE6186-6C8E-4E1E-9816-9451578A46BC}">
      <dgm:prSet/>
      <dgm:spPr/>
      <dgm:t>
        <a:bodyPr/>
        <a:lstStyle/>
        <a:p>
          <a:endParaRPr lang="en-US"/>
        </a:p>
      </dgm:t>
    </dgm:pt>
    <dgm:pt modelId="{91CA1485-39D4-4497-829D-2674550A1D30}" type="sibTrans" cxnId="{20FE6186-6C8E-4E1E-9816-9451578A46BC}">
      <dgm:prSet/>
      <dgm:spPr/>
      <dgm:t>
        <a:bodyPr/>
        <a:lstStyle/>
        <a:p>
          <a:endParaRPr lang="en-US"/>
        </a:p>
      </dgm:t>
    </dgm:pt>
    <dgm:pt modelId="{8B2D9F67-98F4-4158-B601-0283FCCA4E8D}">
      <dgm:prSet/>
      <dgm:spPr/>
      <dgm:t>
        <a:bodyPr/>
        <a:lstStyle/>
        <a:p>
          <a:r>
            <a:rPr lang="en-GB" b="1"/>
            <a:t>DR Kareem Sani</a:t>
          </a:r>
          <a:endParaRPr lang="en-US" dirty="0"/>
        </a:p>
      </dgm:t>
    </dgm:pt>
    <dgm:pt modelId="{8CCEF5D3-B4D1-49E4-9800-73A8AB60C587}" type="parTrans" cxnId="{3123BFE7-1F59-4081-956D-3F81EA6DF6F9}">
      <dgm:prSet/>
      <dgm:spPr/>
      <dgm:t>
        <a:bodyPr/>
        <a:lstStyle/>
        <a:p>
          <a:endParaRPr lang="en-US"/>
        </a:p>
      </dgm:t>
    </dgm:pt>
    <dgm:pt modelId="{E875E064-2548-4ED6-86F6-D450670AA633}" type="sibTrans" cxnId="{3123BFE7-1F59-4081-956D-3F81EA6DF6F9}">
      <dgm:prSet/>
      <dgm:spPr/>
      <dgm:t>
        <a:bodyPr/>
        <a:lstStyle/>
        <a:p>
          <a:endParaRPr lang="en-US"/>
        </a:p>
      </dgm:t>
    </dgm:pt>
    <dgm:pt modelId="{EEF8F352-A8A8-4DB5-9BF8-22985AD69106}" type="pres">
      <dgm:prSet presAssocID="{DA6AC884-4BCD-4A9F-9A6E-625108CF0192}" presName="outerComposite" presStyleCnt="0">
        <dgm:presLayoutVars>
          <dgm:chMax val="5"/>
          <dgm:dir/>
          <dgm:resizeHandles val="exact"/>
        </dgm:presLayoutVars>
      </dgm:prSet>
      <dgm:spPr/>
    </dgm:pt>
    <dgm:pt modelId="{C21F0730-0AE8-46B6-99F4-C6D8518892A9}" type="pres">
      <dgm:prSet presAssocID="{DA6AC884-4BCD-4A9F-9A6E-625108CF0192}" presName="dummyMaxCanvas" presStyleCnt="0">
        <dgm:presLayoutVars/>
      </dgm:prSet>
      <dgm:spPr/>
    </dgm:pt>
    <dgm:pt modelId="{7D2A11E1-ADBC-4F6C-BDE5-5696047E16D1}" type="pres">
      <dgm:prSet presAssocID="{DA6AC884-4BCD-4A9F-9A6E-625108CF0192}" presName="FourNodes_1" presStyleLbl="node1" presStyleIdx="0" presStyleCnt="4">
        <dgm:presLayoutVars>
          <dgm:bulletEnabled val="1"/>
        </dgm:presLayoutVars>
      </dgm:prSet>
      <dgm:spPr/>
    </dgm:pt>
    <dgm:pt modelId="{E7ED9DBA-E297-4CF5-9029-38793E08F4DD}" type="pres">
      <dgm:prSet presAssocID="{DA6AC884-4BCD-4A9F-9A6E-625108CF0192}" presName="FourNodes_2" presStyleLbl="node1" presStyleIdx="1" presStyleCnt="4">
        <dgm:presLayoutVars>
          <dgm:bulletEnabled val="1"/>
        </dgm:presLayoutVars>
      </dgm:prSet>
      <dgm:spPr/>
    </dgm:pt>
    <dgm:pt modelId="{F6F74BC8-0384-4940-9085-CF56D139079A}" type="pres">
      <dgm:prSet presAssocID="{DA6AC884-4BCD-4A9F-9A6E-625108CF0192}" presName="FourNodes_3" presStyleLbl="node1" presStyleIdx="2" presStyleCnt="4">
        <dgm:presLayoutVars>
          <dgm:bulletEnabled val="1"/>
        </dgm:presLayoutVars>
      </dgm:prSet>
      <dgm:spPr/>
    </dgm:pt>
    <dgm:pt modelId="{C635C8C8-4542-4AAC-B0A5-1D47155F62F3}" type="pres">
      <dgm:prSet presAssocID="{DA6AC884-4BCD-4A9F-9A6E-625108CF0192}" presName="FourNodes_4" presStyleLbl="node1" presStyleIdx="3" presStyleCnt="4">
        <dgm:presLayoutVars>
          <dgm:bulletEnabled val="1"/>
        </dgm:presLayoutVars>
      </dgm:prSet>
      <dgm:spPr/>
    </dgm:pt>
    <dgm:pt modelId="{88CAA3EA-63CA-441F-8CA5-1381DCA19DE2}" type="pres">
      <dgm:prSet presAssocID="{DA6AC884-4BCD-4A9F-9A6E-625108CF0192}" presName="FourConn_1-2" presStyleLbl="fgAccFollowNode1" presStyleIdx="0" presStyleCnt="3">
        <dgm:presLayoutVars>
          <dgm:bulletEnabled val="1"/>
        </dgm:presLayoutVars>
      </dgm:prSet>
      <dgm:spPr/>
    </dgm:pt>
    <dgm:pt modelId="{FE523E62-B640-472B-8AB0-74A96FEB838E}" type="pres">
      <dgm:prSet presAssocID="{DA6AC884-4BCD-4A9F-9A6E-625108CF0192}" presName="FourConn_2-3" presStyleLbl="fgAccFollowNode1" presStyleIdx="1" presStyleCnt="3">
        <dgm:presLayoutVars>
          <dgm:bulletEnabled val="1"/>
        </dgm:presLayoutVars>
      </dgm:prSet>
      <dgm:spPr/>
    </dgm:pt>
    <dgm:pt modelId="{1DEFBDAD-EB10-441F-8241-1401EE0BFB01}" type="pres">
      <dgm:prSet presAssocID="{DA6AC884-4BCD-4A9F-9A6E-625108CF0192}" presName="FourConn_3-4" presStyleLbl="fgAccFollowNode1" presStyleIdx="2" presStyleCnt="3">
        <dgm:presLayoutVars>
          <dgm:bulletEnabled val="1"/>
        </dgm:presLayoutVars>
      </dgm:prSet>
      <dgm:spPr/>
    </dgm:pt>
    <dgm:pt modelId="{17C99128-677E-448C-9602-0A0F435998B5}" type="pres">
      <dgm:prSet presAssocID="{DA6AC884-4BCD-4A9F-9A6E-625108CF0192}" presName="FourNodes_1_text" presStyleLbl="node1" presStyleIdx="3" presStyleCnt="4">
        <dgm:presLayoutVars>
          <dgm:bulletEnabled val="1"/>
        </dgm:presLayoutVars>
      </dgm:prSet>
      <dgm:spPr/>
    </dgm:pt>
    <dgm:pt modelId="{4E27458B-409F-4857-BE64-3A17FE552FD0}" type="pres">
      <dgm:prSet presAssocID="{DA6AC884-4BCD-4A9F-9A6E-625108CF0192}" presName="FourNodes_2_text" presStyleLbl="node1" presStyleIdx="3" presStyleCnt="4">
        <dgm:presLayoutVars>
          <dgm:bulletEnabled val="1"/>
        </dgm:presLayoutVars>
      </dgm:prSet>
      <dgm:spPr/>
    </dgm:pt>
    <dgm:pt modelId="{7832AAB5-EFE9-4A12-B917-1D978FBADE7A}" type="pres">
      <dgm:prSet presAssocID="{DA6AC884-4BCD-4A9F-9A6E-625108CF0192}" presName="FourNodes_3_text" presStyleLbl="node1" presStyleIdx="3" presStyleCnt="4">
        <dgm:presLayoutVars>
          <dgm:bulletEnabled val="1"/>
        </dgm:presLayoutVars>
      </dgm:prSet>
      <dgm:spPr/>
    </dgm:pt>
    <dgm:pt modelId="{4662EF6E-7CAA-4039-90E9-EE97983B2D04}" type="pres">
      <dgm:prSet presAssocID="{DA6AC884-4BCD-4A9F-9A6E-625108CF0192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863FA702-FF4A-4668-A66B-068CE8666248}" type="presOf" srcId="{E503B6AB-7D37-4D57-903D-80C0CB076DE5}" destId="{4E27458B-409F-4857-BE64-3A17FE552FD0}" srcOrd="1" destOrd="0" presId="urn:microsoft.com/office/officeart/2005/8/layout/vProcess5"/>
    <dgm:cxn modelId="{F6A83238-963D-4F31-96CE-DA2951391ED6}" type="presOf" srcId="{91CA1485-39D4-4497-829D-2674550A1D30}" destId="{1DEFBDAD-EB10-441F-8241-1401EE0BFB01}" srcOrd="0" destOrd="0" presId="urn:microsoft.com/office/officeart/2005/8/layout/vProcess5"/>
    <dgm:cxn modelId="{A17D3E5F-2794-4DD7-BBEE-3082A6C6E3CB}" srcId="{DA6AC884-4BCD-4A9F-9A6E-625108CF0192}" destId="{3DD31EDE-2867-48CD-BB45-DD5C5E914C20}" srcOrd="0" destOrd="0" parTransId="{76E1BEE8-A224-4FF0-8B7D-6DA6F3CBF4BA}" sibTransId="{75CBB1A6-800B-41A9-AB42-B8B656476581}"/>
    <dgm:cxn modelId="{73B35976-C974-4369-A68D-4412220770A2}" type="presOf" srcId="{8B2D9F67-98F4-4158-B601-0283FCCA4E8D}" destId="{C635C8C8-4542-4AAC-B0A5-1D47155F62F3}" srcOrd="0" destOrd="0" presId="urn:microsoft.com/office/officeart/2005/8/layout/vProcess5"/>
    <dgm:cxn modelId="{4B0A9A81-2C94-450B-A229-3D77AC18F401}" type="presOf" srcId="{3DD31EDE-2867-48CD-BB45-DD5C5E914C20}" destId="{17C99128-677E-448C-9602-0A0F435998B5}" srcOrd="1" destOrd="0" presId="urn:microsoft.com/office/officeart/2005/8/layout/vProcess5"/>
    <dgm:cxn modelId="{20FE6186-6C8E-4E1E-9816-9451578A46BC}" srcId="{DA6AC884-4BCD-4A9F-9A6E-625108CF0192}" destId="{86B7F32B-8C3C-435F-A773-D0F539F1F207}" srcOrd="2" destOrd="0" parTransId="{5F4A0618-F100-4CFB-BAF1-70294D399E70}" sibTransId="{91CA1485-39D4-4497-829D-2674550A1D30}"/>
    <dgm:cxn modelId="{16080F88-0D03-49C1-9964-5C7F226468AE}" type="presOf" srcId="{E503B6AB-7D37-4D57-903D-80C0CB076DE5}" destId="{E7ED9DBA-E297-4CF5-9029-38793E08F4DD}" srcOrd="0" destOrd="0" presId="urn:microsoft.com/office/officeart/2005/8/layout/vProcess5"/>
    <dgm:cxn modelId="{421DA191-E623-4B7F-995A-EBDA3C3BDF86}" type="presOf" srcId="{3DD31EDE-2867-48CD-BB45-DD5C5E914C20}" destId="{7D2A11E1-ADBC-4F6C-BDE5-5696047E16D1}" srcOrd="0" destOrd="0" presId="urn:microsoft.com/office/officeart/2005/8/layout/vProcess5"/>
    <dgm:cxn modelId="{E5E4AE94-5914-4441-BD2A-EBAA4D39B73A}" srcId="{DA6AC884-4BCD-4A9F-9A6E-625108CF0192}" destId="{E503B6AB-7D37-4D57-903D-80C0CB076DE5}" srcOrd="1" destOrd="0" parTransId="{FB734AE1-D1F9-4A01-B6E6-1C449831B7D4}" sibTransId="{05C752FC-BBF0-4B4C-8868-B24910D07615}"/>
    <dgm:cxn modelId="{901C6DB1-DD33-40B4-9340-B32A86F0A65D}" type="presOf" srcId="{DA6AC884-4BCD-4A9F-9A6E-625108CF0192}" destId="{EEF8F352-A8A8-4DB5-9BF8-22985AD69106}" srcOrd="0" destOrd="0" presId="urn:microsoft.com/office/officeart/2005/8/layout/vProcess5"/>
    <dgm:cxn modelId="{3679DDC2-20A1-4DF4-90A6-1AA5866544E8}" type="presOf" srcId="{75CBB1A6-800B-41A9-AB42-B8B656476581}" destId="{88CAA3EA-63CA-441F-8CA5-1381DCA19DE2}" srcOrd="0" destOrd="0" presId="urn:microsoft.com/office/officeart/2005/8/layout/vProcess5"/>
    <dgm:cxn modelId="{3123BFE7-1F59-4081-956D-3F81EA6DF6F9}" srcId="{DA6AC884-4BCD-4A9F-9A6E-625108CF0192}" destId="{8B2D9F67-98F4-4158-B601-0283FCCA4E8D}" srcOrd="3" destOrd="0" parTransId="{8CCEF5D3-B4D1-49E4-9800-73A8AB60C587}" sibTransId="{E875E064-2548-4ED6-86F6-D450670AA633}"/>
    <dgm:cxn modelId="{E58422F0-63F2-44BA-9159-98BDF89C6FEA}" type="presOf" srcId="{86B7F32B-8C3C-435F-A773-D0F539F1F207}" destId="{F6F74BC8-0384-4940-9085-CF56D139079A}" srcOrd="0" destOrd="0" presId="urn:microsoft.com/office/officeart/2005/8/layout/vProcess5"/>
    <dgm:cxn modelId="{BEFFC5F2-604C-4987-9A0C-F8D1D5D44606}" type="presOf" srcId="{86B7F32B-8C3C-435F-A773-D0F539F1F207}" destId="{7832AAB5-EFE9-4A12-B917-1D978FBADE7A}" srcOrd="1" destOrd="0" presId="urn:microsoft.com/office/officeart/2005/8/layout/vProcess5"/>
    <dgm:cxn modelId="{E16356F3-6FC6-45B1-BCE4-3B22A6B2A1B3}" type="presOf" srcId="{8B2D9F67-98F4-4158-B601-0283FCCA4E8D}" destId="{4662EF6E-7CAA-4039-90E9-EE97983B2D04}" srcOrd="1" destOrd="0" presId="urn:microsoft.com/office/officeart/2005/8/layout/vProcess5"/>
    <dgm:cxn modelId="{93314AFA-D826-4AFF-BF8B-20CACE6F3DA7}" type="presOf" srcId="{05C752FC-BBF0-4B4C-8868-B24910D07615}" destId="{FE523E62-B640-472B-8AB0-74A96FEB838E}" srcOrd="0" destOrd="0" presId="urn:microsoft.com/office/officeart/2005/8/layout/vProcess5"/>
    <dgm:cxn modelId="{F13859AB-0D33-40D1-B4BB-EC7432E9A4A4}" type="presParOf" srcId="{EEF8F352-A8A8-4DB5-9BF8-22985AD69106}" destId="{C21F0730-0AE8-46B6-99F4-C6D8518892A9}" srcOrd="0" destOrd="0" presId="urn:microsoft.com/office/officeart/2005/8/layout/vProcess5"/>
    <dgm:cxn modelId="{37ABA194-D487-41C8-BAA3-B96121F44E48}" type="presParOf" srcId="{EEF8F352-A8A8-4DB5-9BF8-22985AD69106}" destId="{7D2A11E1-ADBC-4F6C-BDE5-5696047E16D1}" srcOrd="1" destOrd="0" presId="urn:microsoft.com/office/officeart/2005/8/layout/vProcess5"/>
    <dgm:cxn modelId="{60FC410E-3E98-4C54-BB89-B75AE98343D1}" type="presParOf" srcId="{EEF8F352-A8A8-4DB5-9BF8-22985AD69106}" destId="{E7ED9DBA-E297-4CF5-9029-38793E08F4DD}" srcOrd="2" destOrd="0" presId="urn:microsoft.com/office/officeart/2005/8/layout/vProcess5"/>
    <dgm:cxn modelId="{C644DA07-C840-47E9-AC5E-24BA561C1C72}" type="presParOf" srcId="{EEF8F352-A8A8-4DB5-9BF8-22985AD69106}" destId="{F6F74BC8-0384-4940-9085-CF56D139079A}" srcOrd="3" destOrd="0" presId="urn:microsoft.com/office/officeart/2005/8/layout/vProcess5"/>
    <dgm:cxn modelId="{EA7AEB0C-B119-46A9-BE56-868663925605}" type="presParOf" srcId="{EEF8F352-A8A8-4DB5-9BF8-22985AD69106}" destId="{C635C8C8-4542-4AAC-B0A5-1D47155F62F3}" srcOrd="4" destOrd="0" presId="urn:microsoft.com/office/officeart/2005/8/layout/vProcess5"/>
    <dgm:cxn modelId="{3F35599A-BD20-4C32-8F5B-B3E88DB8D5AE}" type="presParOf" srcId="{EEF8F352-A8A8-4DB5-9BF8-22985AD69106}" destId="{88CAA3EA-63CA-441F-8CA5-1381DCA19DE2}" srcOrd="5" destOrd="0" presId="urn:microsoft.com/office/officeart/2005/8/layout/vProcess5"/>
    <dgm:cxn modelId="{89EE6D75-1235-45EF-BD4C-C3BFB80EA635}" type="presParOf" srcId="{EEF8F352-A8A8-4DB5-9BF8-22985AD69106}" destId="{FE523E62-B640-472B-8AB0-74A96FEB838E}" srcOrd="6" destOrd="0" presId="urn:microsoft.com/office/officeart/2005/8/layout/vProcess5"/>
    <dgm:cxn modelId="{2BAA92E8-738A-4A62-BA20-1E4AE9DB3200}" type="presParOf" srcId="{EEF8F352-A8A8-4DB5-9BF8-22985AD69106}" destId="{1DEFBDAD-EB10-441F-8241-1401EE0BFB01}" srcOrd="7" destOrd="0" presId="urn:microsoft.com/office/officeart/2005/8/layout/vProcess5"/>
    <dgm:cxn modelId="{0A8D8329-E075-4F4D-9B93-200651A2D1DE}" type="presParOf" srcId="{EEF8F352-A8A8-4DB5-9BF8-22985AD69106}" destId="{17C99128-677E-448C-9602-0A0F435998B5}" srcOrd="8" destOrd="0" presId="urn:microsoft.com/office/officeart/2005/8/layout/vProcess5"/>
    <dgm:cxn modelId="{23CE4C0A-554B-4009-A7E3-DD9284F500F4}" type="presParOf" srcId="{EEF8F352-A8A8-4DB5-9BF8-22985AD69106}" destId="{4E27458B-409F-4857-BE64-3A17FE552FD0}" srcOrd="9" destOrd="0" presId="urn:microsoft.com/office/officeart/2005/8/layout/vProcess5"/>
    <dgm:cxn modelId="{EB2DBE07-013F-43FB-AA68-237D1611F375}" type="presParOf" srcId="{EEF8F352-A8A8-4DB5-9BF8-22985AD69106}" destId="{7832AAB5-EFE9-4A12-B917-1D978FBADE7A}" srcOrd="10" destOrd="0" presId="urn:microsoft.com/office/officeart/2005/8/layout/vProcess5"/>
    <dgm:cxn modelId="{2F377987-7A3C-4050-9891-5C741F0583BC}" type="presParOf" srcId="{EEF8F352-A8A8-4DB5-9BF8-22985AD69106}" destId="{4662EF6E-7CAA-4039-90E9-EE97983B2D04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758BDE3-7DEF-4E66-98B4-93E99E8C37FB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C75D20B9-52DB-4446-927A-356CF153EBE9}">
      <dgm:prSet/>
      <dgm:spPr/>
      <dgm:t>
        <a:bodyPr/>
        <a:lstStyle/>
        <a:p>
          <a:pPr>
            <a:defRPr cap="all"/>
          </a:pPr>
          <a:r>
            <a:rPr lang="en-US"/>
            <a:t>Consulting Presentation</a:t>
          </a:r>
        </a:p>
      </dgm:t>
    </dgm:pt>
    <dgm:pt modelId="{5A5E0E7F-AD9F-4D9D-89B5-7357CF02C4E9}" type="parTrans" cxnId="{288B103D-140F-4409-837A-0FA0F40C242C}">
      <dgm:prSet/>
      <dgm:spPr/>
      <dgm:t>
        <a:bodyPr/>
        <a:lstStyle/>
        <a:p>
          <a:endParaRPr lang="en-US"/>
        </a:p>
      </dgm:t>
    </dgm:pt>
    <dgm:pt modelId="{AC74E669-6E60-487F-8216-0D69B533FFAC}" type="sibTrans" cxnId="{288B103D-140F-4409-837A-0FA0F40C242C}">
      <dgm:prSet/>
      <dgm:spPr/>
      <dgm:t>
        <a:bodyPr/>
        <a:lstStyle/>
        <a:p>
          <a:endParaRPr lang="en-US"/>
        </a:p>
      </dgm:t>
    </dgm:pt>
    <dgm:pt modelId="{0C1BD25A-3D34-4930-B477-296EDD187B75}">
      <dgm:prSet/>
      <dgm:spPr/>
      <dgm:t>
        <a:bodyPr/>
        <a:lstStyle/>
        <a:p>
          <a:pPr>
            <a:defRPr cap="all"/>
          </a:pPr>
          <a:r>
            <a:rPr lang="en-US"/>
            <a:t>Focus: Role, Comparison, Ethics and Real-World Applications</a:t>
          </a:r>
        </a:p>
      </dgm:t>
    </dgm:pt>
    <dgm:pt modelId="{2B42C59B-F16D-4155-B187-9D1ED3E66C3C}" type="parTrans" cxnId="{E5806BE7-7A86-4460-BA07-B38F9F80D0BC}">
      <dgm:prSet/>
      <dgm:spPr/>
      <dgm:t>
        <a:bodyPr/>
        <a:lstStyle/>
        <a:p>
          <a:endParaRPr lang="en-US"/>
        </a:p>
      </dgm:t>
    </dgm:pt>
    <dgm:pt modelId="{A495A098-4393-44E2-905C-3C6731C856AE}" type="sibTrans" cxnId="{E5806BE7-7A86-4460-BA07-B38F9F80D0BC}">
      <dgm:prSet/>
      <dgm:spPr/>
      <dgm:t>
        <a:bodyPr/>
        <a:lstStyle/>
        <a:p>
          <a:endParaRPr lang="en-US"/>
        </a:p>
      </dgm:t>
    </dgm:pt>
    <dgm:pt modelId="{5CCC0921-FFB6-48DD-81AA-B1D9A8E49E19}">
      <dgm:prSet/>
      <dgm:spPr/>
      <dgm:t>
        <a:bodyPr/>
        <a:lstStyle/>
        <a:p>
          <a:pPr>
            <a:defRPr cap="all"/>
          </a:pPr>
          <a:r>
            <a:rPr lang="en-US"/>
            <a:t>Supported by Scholarly Academic Research</a:t>
          </a:r>
        </a:p>
      </dgm:t>
    </dgm:pt>
    <dgm:pt modelId="{DEB068DF-A274-4954-AA50-5554EF07755F}" type="parTrans" cxnId="{541ED088-DDE7-4B10-A669-BF85F9E00DE5}">
      <dgm:prSet/>
      <dgm:spPr/>
      <dgm:t>
        <a:bodyPr/>
        <a:lstStyle/>
        <a:p>
          <a:endParaRPr lang="en-US"/>
        </a:p>
      </dgm:t>
    </dgm:pt>
    <dgm:pt modelId="{711C3D2A-E1B5-47C5-B84D-EB50BE6A59B9}" type="sibTrans" cxnId="{541ED088-DDE7-4B10-A669-BF85F9E00DE5}">
      <dgm:prSet/>
      <dgm:spPr/>
      <dgm:t>
        <a:bodyPr/>
        <a:lstStyle/>
        <a:p>
          <a:endParaRPr lang="en-US"/>
        </a:p>
      </dgm:t>
    </dgm:pt>
    <dgm:pt modelId="{19B23CCD-43FF-4F29-BCAA-59E32BD55562}" type="pres">
      <dgm:prSet presAssocID="{9758BDE3-7DEF-4E66-98B4-93E99E8C37FB}" presName="root" presStyleCnt="0">
        <dgm:presLayoutVars>
          <dgm:dir/>
          <dgm:resizeHandles val="exact"/>
        </dgm:presLayoutVars>
      </dgm:prSet>
      <dgm:spPr/>
    </dgm:pt>
    <dgm:pt modelId="{26FB7731-5C7D-41AE-9660-D4445F76EE85}" type="pres">
      <dgm:prSet presAssocID="{C75D20B9-52DB-4446-927A-356CF153EBE9}" presName="compNode" presStyleCnt="0"/>
      <dgm:spPr/>
    </dgm:pt>
    <dgm:pt modelId="{34589DBE-AB65-4925-9453-EA319698089F}" type="pres">
      <dgm:prSet presAssocID="{C75D20B9-52DB-4446-927A-356CF153EBE9}" presName="iconBgRect" presStyleLbl="bgShp" presStyleIdx="0" presStyleCnt="3"/>
      <dgm:spPr/>
    </dgm:pt>
    <dgm:pt modelId="{7011F654-CFE0-4547-B416-52401DCFC7FE}" type="pres">
      <dgm:prSet presAssocID="{C75D20B9-52DB-4446-927A-356CF153EBE9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3F155353-3080-473D-848A-FA4659ECF137}" type="pres">
      <dgm:prSet presAssocID="{C75D20B9-52DB-4446-927A-356CF153EBE9}" presName="spaceRect" presStyleCnt="0"/>
      <dgm:spPr/>
    </dgm:pt>
    <dgm:pt modelId="{1F3947F2-4194-4811-A2C3-78DEE7407B4F}" type="pres">
      <dgm:prSet presAssocID="{C75D20B9-52DB-4446-927A-356CF153EBE9}" presName="textRect" presStyleLbl="revTx" presStyleIdx="0" presStyleCnt="3">
        <dgm:presLayoutVars>
          <dgm:chMax val="1"/>
          <dgm:chPref val="1"/>
        </dgm:presLayoutVars>
      </dgm:prSet>
      <dgm:spPr/>
    </dgm:pt>
    <dgm:pt modelId="{E0275399-E39E-4FC5-A13F-069326C51DEF}" type="pres">
      <dgm:prSet presAssocID="{AC74E669-6E60-487F-8216-0D69B533FFAC}" presName="sibTrans" presStyleCnt="0"/>
      <dgm:spPr/>
    </dgm:pt>
    <dgm:pt modelId="{F62952AF-F644-434A-AA64-6690829A6E4F}" type="pres">
      <dgm:prSet presAssocID="{0C1BD25A-3D34-4930-B477-296EDD187B75}" presName="compNode" presStyleCnt="0"/>
      <dgm:spPr/>
    </dgm:pt>
    <dgm:pt modelId="{46FE926D-1301-4B6A-A17F-032B5FF0A5E5}" type="pres">
      <dgm:prSet presAssocID="{0C1BD25A-3D34-4930-B477-296EDD187B75}" presName="iconBgRect" presStyleLbl="bgShp" presStyleIdx="1" presStyleCnt="3"/>
      <dgm:spPr/>
    </dgm:pt>
    <dgm:pt modelId="{D2A0BF83-E629-44CC-A00F-3136D005CDEC}" type="pres">
      <dgm:prSet presAssocID="{0C1BD25A-3D34-4930-B477-296EDD187B75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Venn Diagram"/>
        </a:ext>
      </dgm:extLst>
    </dgm:pt>
    <dgm:pt modelId="{D4B62773-6D39-49BE-9477-E73D4F422B16}" type="pres">
      <dgm:prSet presAssocID="{0C1BD25A-3D34-4930-B477-296EDD187B75}" presName="spaceRect" presStyleCnt="0"/>
      <dgm:spPr/>
    </dgm:pt>
    <dgm:pt modelId="{325A8B27-EDCF-41EA-AB64-1B7CC6F4D7A6}" type="pres">
      <dgm:prSet presAssocID="{0C1BD25A-3D34-4930-B477-296EDD187B75}" presName="textRect" presStyleLbl="revTx" presStyleIdx="1" presStyleCnt="3">
        <dgm:presLayoutVars>
          <dgm:chMax val="1"/>
          <dgm:chPref val="1"/>
        </dgm:presLayoutVars>
      </dgm:prSet>
      <dgm:spPr/>
    </dgm:pt>
    <dgm:pt modelId="{93B78DCB-6C72-4C4C-8DAF-1E7D2FCE745E}" type="pres">
      <dgm:prSet presAssocID="{A495A098-4393-44E2-905C-3C6731C856AE}" presName="sibTrans" presStyleCnt="0"/>
      <dgm:spPr/>
    </dgm:pt>
    <dgm:pt modelId="{1E106A48-1932-4FF8-AD74-C517B434BF99}" type="pres">
      <dgm:prSet presAssocID="{5CCC0921-FFB6-48DD-81AA-B1D9A8E49E19}" presName="compNode" presStyleCnt="0"/>
      <dgm:spPr/>
    </dgm:pt>
    <dgm:pt modelId="{1782EE13-4614-47A6-A1C6-FB00732B51E3}" type="pres">
      <dgm:prSet presAssocID="{5CCC0921-FFB6-48DD-81AA-B1D9A8E49E19}" presName="iconBgRect" presStyleLbl="bgShp" presStyleIdx="2" presStyleCnt="3"/>
      <dgm:spPr/>
    </dgm:pt>
    <dgm:pt modelId="{7D7B9AD9-378C-4E6D-8EC9-A49425553AD8}" type="pres">
      <dgm:prSet presAssocID="{5CCC0921-FFB6-48DD-81AA-B1D9A8E49E19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86DB5C49-C525-437B-99E8-EDF241678FBA}" type="pres">
      <dgm:prSet presAssocID="{5CCC0921-FFB6-48DD-81AA-B1D9A8E49E19}" presName="spaceRect" presStyleCnt="0"/>
      <dgm:spPr/>
    </dgm:pt>
    <dgm:pt modelId="{F9C4C344-100C-44DE-9433-5B22C72152BB}" type="pres">
      <dgm:prSet presAssocID="{5CCC0921-FFB6-48DD-81AA-B1D9A8E49E19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288B103D-140F-4409-837A-0FA0F40C242C}" srcId="{9758BDE3-7DEF-4E66-98B4-93E99E8C37FB}" destId="{C75D20B9-52DB-4446-927A-356CF153EBE9}" srcOrd="0" destOrd="0" parTransId="{5A5E0E7F-AD9F-4D9D-89B5-7357CF02C4E9}" sibTransId="{AC74E669-6E60-487F-8216-0D69B533FFAC}"/>
    <dgm:cxn modelId="{E050DD3F-0DFC-4301-9F5B-4F7BC05D6D3C}" type="presOf" srcId="{9758BDE3-7DEF-4E66-98B4-93E99E8C37FB}" destId="{19B23CCD-43FF-4F29-BCAA-59E32BD55562}" srcOrd="0" destOrd="0" presId="urn:microsoft.com/office/officeart/2018/5/layout/IconCircleLabelList"/>
    <dgm:cxn modelId="{4A642882-99BA-4438-B459-B4E79E9C51B7}" type="presOf" srcId="{C75D20B9-52DB-4446-927A-356CF153EBE9}" destId="{1F3947F2-4194-4811-A2C3-78DEE7407B4F}" srcOrd="0" destOrd="0" presId="urn:microsoft.com/office/officeart/2018/5/layout/IconCircleLabelList"/>
    <dgm:cxn modelId="{541ED088-DDE7-4B10-A669-BF85F9E00DE5}" srcId="{9758BDE3-7DEF-4E66-98B4-93E99E8C37FB}" destId="{5CCC0921-FFB6-48DD-81AA-B1D9A8E49E19}" srcOrd="2" destOrd="0" parTransId="{DEB068DF-A274-4954-AA50-5554EF07755F}" sibTransId="{711C3D2A-E1B5-47C5-B84D-EB50BE6A59B9}"/>
    <dgm:cxn modelId="{E81C6699-2B04-458F-83DA-56377E44861E}" type="presOf" srcId="{0C1BD25A-3D34-4930-B477-296EDD187B75}" destId="{325A8B27-EDCF-41EA-AB64-1B7CC6F4D7A6}" srcOrd="0" destOrd="0" presId="urn:microsoft.com/office/officeart/2018/5/layout/IconCircleLabelList"/>
    <dgm:cxn modelId="{9FF753C6-9F7B-42FE-A7EF-BC6E8D6D5CFE}" type="presOf" srcId="{5CCC0921-FFB6-48DD-81AA-B1D9A8E49E19}" destId="{F9C4C344-100C-44DE-9433-5B22C72152BB}" srcOrd="0" destOrd="0" presId="urn:microsoft.com/office/officeart/2018/5/layout/IconCircleLabelList"/>
    <dgm:cxn modelId="{E5806BE7-7A86-4460-BA07-B38F9F80D0BC}" srcId="{9758BDE3-7DEF-4E66-98B4-93E99E8C37FB}" destId="{0C1BD25A-3D34-4930-B477-296EDD187B75}" srcOrd="1" destOrd="0" parTransId="{2B42C59B-F16D-4155-B187-9D1ED3E66C3C}" sibTransId="{A495A098-4393-44E2-905C-3C6731C856AE}"/>
    <dgm:cxn modelId="{1A9D78C5-3326-4F55-A593-A844AF320E43}" type="presParOf" srcId="{19B23CCD-43FF-4F29-BCAA-59E32BD55562}" destId="{26FB7731-5C7D-41AE-9660-D4445F76EE85}" srcOrd="0" destOrd="0" presId="urn:microsoft.com/office/officeart/2018/5/layout/IconCircleLabelList"/>
    <dgm:cxn modelId="{84495507-BFDE-48CB-BCEA-F4E9D832B335}" type="presParOf" srcId="{26FB7731-5C7D-41AE-9660-D4445F76EE85}" destId="{34589DBE-AB65-4925-9453-EA319698089F}" srcOrd="0" destOrd="0" presId="urn:microsoft.com/office/officeart/2018/5/layout/IconCircleLabelList"/>
    <dgm:cxn modelId="{7AE65286-E55F-4640-9E4E-73FF657FB464}" type="presParOf" srcId="{26FB7731-5C7D-41AE-9660-D4445F76EE85}" destId="{7011F654-CFE0-4547-B416-52401DCFC7FE}" srcOrd="1" destOrd="0" presId="urn:microsoft.com/office/officeart/2018/5/layout/IconCircleLabelList"/>
    <dgm:cxn modelId="{006D1307-215C-48AD-B270-DD6D4706CFEE}" type="presParOf" srcId="{26FB7731-5C7D-41AE-9660-D4445F76EE85}" destId="{3F155353-3080-473D-848A-FA4659ECF137}" srcOrd="2" destOrd="0" presId="urn:microsoft.com/office/officeart/2018/5/layout/IconCircleLabelList"/>
    <dgm:cxn modelId="{2FA2F5A8-AE97-4C0D-9940-3F9A89456104}" type="presParOf" srcId="{26FB7731-5C7D-41AE-9660-D4445F76EE85}" destId="{1F3947F2-4194-4811-A2C3-78DEE7407B4F}" srcOrd="3" destOrd="0" presId="urn:microsoft.com/office/officeart/2018/5/layout/IconCircleLabelList"/>
    <dgm:cxn modelId="{7C3E62BF-F049-4297-9C6F-BFE73AC6E561}" type="presParOf" srcId="{19B23CCD-43FF-4F29-BCAA-59E32BD55562}" destId="{E0275399-E39E-4FC5-A13F-069326C51DEF}" srcOrd="1" destOrd="0" presId="urn:microsoft.com/office/officeart/2018/5/layout/IconCircleLabelList"/>
    <dgm:cxn modelId="{AE0F98AD-FFF1-47A4-A544-490954AC5828}" type="presParOf" srcId="{19B23CCD-43FF-4F29-BCAA-59E32BD55562}" destId="{F62952AF-F644-434A-AA64-6690829A6E4F}" srcOrd="2" destOrd="0" presId="urn:microsoft.com/office/officeart/2018/5/layout/IconCircleLabelList"/>
    <dgm:cxn modelId="{78FECFE7-F2B3-4C08-A2BC-A057FDCDDE6A}" type="presParOf" srcId="{F62952AF-F644-434A-AA64-6690829A6E4F}" destId="{46FE926D-1301-4B6A-A17F-032B5FF0A5E5}" srcOrd="0" destOrd="0" presId="urn:microsoft.com/office/officeart/2018/5/layout/IconCircleLabelList"/>
    <dgm:cxn modelId="{D923D5B8-76A0-408E-9D76-4B4E217AA2C0}" type="presParOf" srcId="{F62952AF-F644-434A-AA64-6690829A6E4F}" destId="{D2A0BF83-E629-44CC-A00F-3136D005CDEC}" srcOrd="1" destOrd="0" presId="urn:microsoft.com/office/officeart/2018/5/layout/IconCircleLabelList"/>
    <dgm:cxn modelId="{1FFF6A61-6205-473D-A751-5D4CC85158FF}" type="presParOf" srcId="{F62952AF-F644-434A-AA64-6690829A6E4F}" destId="{D4B62773-6D39-49BE-9477-E73D4F422B16}" srcOrd="2" destOrd="0" presId="urn:microsoft.com/office/officeart/2018/5/layout/IconCircleLabelList"/>
    <dgm:cxn modelId="{7BE3CB6A-76E5-43A2-B9AF-B83D7F53F8F8}" type="presParOf" srcId="{F62952AF-F644-434A-AA64-6690829A6E4F}" destId="{325A8B27-EDCF-41EA-AB64-1B7CC6F4D7A6}" srcOrd="3" destOrd="0" presId="urn:microsoft.com/office/officeart/2018/5/layout/IconCircleLabelList"/>
    <dgm:cxn modelId="{C6FF0885-9D5A-436D-997B-3A9D155805B7}" type="presParOf" srcId="{19B23CCD-43FF-4F29-BCAA-59E32BD55562}" destId="{93B78DCB-6C72-4C4C-8DAF-1E7D2FCE745E}" srcOrd="3" destOrd="0" presId="urn:microsoft.com/office/officeart/2018/5/layout/IconCircleLabelList"/>
    <dgm:cxn modelId="{86D50A31-7A51-4D64-A198-628441BC096A}" type="presParOf" srcId="{19B23CCD-43FF-4F29-BCAA-59E32BD55562}" destId="{1E106A48-1932-4FF8-AD74-C517B434BF99}" srcOrd="4" destOrd="0" presId="urn:microsoft.com/office/officeart/2018/5/layout/IconCircleLabelList"/>
    <dgm:cxn modelId="{7FE477E8-4FDA-4E7A-B1F4-85208E1D51B4}" type="presParOf" srcId="{1E106A48-1932-4FF8-AD74-C517B434BF99}" destId="{1782EE13-4614-47A6-A1C6-FB00732B51E3}" srcOrd="0" destOrd="0" presId="urn:microsoft.com/office/officeart/2018/5/layout/IconCircleLabelList"/>
    <dgm:cxn modelId="{922ED09E-A001-45BB-B633-A9F905BDD7C9}" type="presParOf" srcId="{1E106A48-1932-4FF8-AD74-C517B434BF99}" destId="{7D7B9AD9-378C-4E6D-8EC9-A49425553AD8}" srcOrd="1" destOrd="0" presId="urn:microsoft.com/office/officeart/2018/5/layout/IconCircleLabelList"/>
    <dgm:cxn modelId="{30AB638A-C2C9-4A53-B3B0-ED509DEB07C9}" type="presParOf" srcId="{1E106A48-1932-4FF8-AD74-C517B434BF99}" destId="{86DB5C49-C525-437B-99E8-EDF241678FBA}" srcOrd="2" destOrd="0" presId="urn:microsoft.com/office/officeart/2018/5/layout/IconCircleLabelList"/>
    <dgm:cxn modelId="{64B6E887-663E-4A5E-BED3-940E9EA3255F}" type="presParOf" srcId="{1E106A48-1932-4FF8-AD74-C517B434BF99}" destId="{F9C4C344-100C-44DE-9433-5B22C72152BB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E454DB4-BD93-4F2B-93A2-E4EBBEBFAE37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E9279F4-7B9D-4F2A-A281-E83B377458BB}">
      <dgm:prSet/>
      <dgm:spPr/>
      <dgm:t>
        <a:bodyPr/>
        <a:lstStyle/>
        <a:p>
          <a:r>
            <a:rPr lang="en-US"/>
            <a:t>Information systems combine people, processes, data and technology to support organisations</a:t>
          </a:r>
        </a:p>
      </dgm:t>
    </dgm:pt>
    <dgm:pt modelId="{62E93D50-F109-43BE-914C-F3540BF8942A}" type="parTrans" cxnId="{64CA708B-F222-4198-A743-839902971769}">
      <dgm:prSet/>
      <dgm:spPr/>
      <dgm:t>
        <a:bodyPr/>
        <a:lstStyle/>
        <a:p>
          <a:endParaRPr lang="en-US"/>
        </a:p>
      </dgm:t>
    </dgm:pt>
    <dgm:pt modelId="{8B22E0B7-0179-46E2-9F70-816A676E13D3}" type="sibTrans" cxnId="{64CA708B-F222-4198-A743-839902971769}">
      <dgm:prSet/>
      <dgm:spPr/>
      <dgm:t>
        <a:bodyPr/>
        <a:lstStyle/>
        <a:p>
          <a:endParaRPr lang="en-US"/>
        </a:p>
      </dgm:t>
    </dgm:pt>
    <dgm:pt modelId="{D7F68F97-3DB1-43AE-BF5B-A243A015BA43}">
      <dgm:prSet/>
      <dgm:spPr/>
      <dgm:t>
        <a:bodyPr/>
        <a:lstStyle/>
        <a:p>
          <a:r>
            <a:rPr lang="en-US"/>
            <a:t>Enable operational control, strategic planning and competitive advantage</a:t>
          </a:r>
        </a:p>
      </dgm:t>
    </dgm:pt>
    <dgm:pt modelId="{92B46A23-0A0A-4C42-888E-DF7270346486}" type="parTrans" cxnId="{9BEF0BF2-58DB-410F-8EF6-B037185B2D3A}">
      <dgm:prSet/>
      <dgm:spPr/>
      <dgm:t>
        <a:bodyPr/>
        <a:lstStyle/>
        <a:p>
          <a:endParaRPr lang="en-US"/>
        </a:p>
      </dgm:t>
    </dgm:pt>
    <dgm:pt modelId="{82F7563A-E350-44B8-90A1-4DDF4A336086}" type="sibTrans" cxnId="{9BEF0BF2-58DB-410F-8EF6-B037185B2D3A}">
      <dgm:prSet/>
      <dgm:spPr/>
      <dgm:t>
        <a:bodyPr/>
        <a:lstStyle/>
        <a:p>
          <a:endParaRPr lang="en-US"/>
        </a:p>
      </dgm:t>
    </dgm:pt>
    <dgm:pt modelId="{9C1AE31B-D525-4858-B254-B3FB0851E820}">
      <dgm:prSet/>
      <dgm:spPr/>
      <dgm:t>
        <a:bodyPr/>
        <a:lstStyle/>
        <a:p>
          <a:r>
            <a:rPr lang="en-US"/>
            <a:t>Modern organisations rely on integrated digital systems to enhance performance</a:t>
          </a:r>
        </a:p>
      </dgm:t>
    </dgm:pt>
    <dgm:pt modelId="{5CFDD380-9C41-49F5-A7A4-74F4896B4F26}" type="parTrans" cxnId="{1DC073A9-0291-4A1F-90AF-7EE2DCD6D4C4}">
      <dgm:prSet/>
      <dgm:spPr/>
      <dgm:t>
        <a:bodyPr/>
        <a:lstStyle/>
        <a:p>
          <a:endParaRPr lang="en-US"/>
        </a:p>
      </dgm:t>
    </dgm:pt>
    <dgm:pt modelId="{182B9386-4E53-4097-92EB-D16B6EA0E01E}" type="sibTrans" cxnId="{1DC073A9-0291-4A1F-90AF-7EE2DCD6D4C4}">
      <dgm:prSet/>
      <dgm:spPr/>
      <dgm:t>
        <a:bodyPr/>
        <a:lstStyle/>
        <a:p>
          <a:endParaRPr lang="en-US"/>
        </a:p>
      </dgm:t>
    </dgm:pt>
    <dgm:pt modelId="{82D7CE4E-4450-42F0-9F04-CB62081C5CDA}">
      <dgm:prSet/>
      <dgm:spPr/>
      <dgm:t>
        <a:bodyPr/>
        <a:lstStyle/>
        <a:p>
          <a:r>
            <a:rPr lang="en-US"/>
            <a:t>Laudon and Laudon (2022) emphasise IS as essential to organisational coordination and control</a:t>
          </a:r>
        </a:p>
      </dgm:t>
    </dgm:pt>
    <dgm:pt modelId="{944EC09D-2980-44B8-AC59-2FD847758B2D}" type="parTrans" cxnId="{83BF286E-A5BC-41B6-95EB-59797A75A36F}">
      <dgm:prSet/>
      <dgm:spPr/>
      <dgm:t>
        <a:bodyPr/>
        <a:lstStyle/>
        <a:p>
          <a:endParaRPr lang="en-US"/>
        </a:p>
      </dgm:t>
    </dgm:pt>
    <dgm:pt modelId="{68673651-D312-4780-BA2D-648F18662D7B}" type="sibTrans" cxnId="{83BF286E-A5BC-41B6-95EB-59797A75A36F}">
      <dgm:prSet/>
      <dgm:spPr/>
      <dgm:t>
        <a:bodyPr/>
        <a:lstStyle/>
        <a:p>
          <a:endParaRPr lang="en-US"/>
        </a:p>
      </dgm:t>
    </dgm:pt>
    <dgm:pt modelId="{EDD4BDF2-2732-4CF0-BF20-0E7CC31D82BC}" type="pres">
      <dgm:prSet presAssocID="{AE454DB4-BD93-4F2B-93A2-E4EBBEBFAE37}" presName="linear" presStyleCnt="0">
        <dgm:presLayoutVars>
          <dgm:animLvl val="lvl"/>
          <dgm:resizeHandles val="exact"/>
        </dgm:presLayoutVars>
      </dgm:prSet>
      <dgm:spPr/>
    </dgm:pt>
    <dgm:pt modelId="{5CDB4B5C-68E8-4A8B-BE41-0CFC67EA1065}" type="pres">
      <dgm:prSet presAssocID="{BE9279F4-7B9D-4F2A-A281-E83B377458BB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60D6CD41-1008-402E-BE75-D790A4881A91}" type="pres">
      <dgm:prSet presAssocID="{8B22E0B7-0179-46E2-9F70-816A676E13D3}" presName="spacer" presStyleCnt="0"/>
      <dgm:spPr/>
    </dgm:pt>
    <dgm:pt modelId="{75CC029A-B06F-4C7C-BD3D-42D7E98E1349}" type="pres">
      <dgm:prSet presAssocID="{D7F68F97-3DB1-43AE-BF5B-A243A015BA43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A390B2EF-B988-4B51-AE91-AA80328D50F7}" type="pres">
      <dgm:prSet presAssocID="{82F7563A-E350-44B8-90A1-4DDF4A336086}" presName="spacer" presStyleCnt="0"/>
      <dgm:spPr/>
    </dgm:pt>
    <dgm:pt modelId="{D4ED90C6-815E-40BF-BD52-38F6AD2197A8}" type="pres">
      <dgm:prSet presAssocID="{9C1AE31B-D525-4858-B254-B3FB0851E820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09A5BDE8-A6AD-4253-BECA-0C62FBF1F649}" type="pres">
      <dgm:prSet presAssocID="{182B9386-4E53-4097-92EB-D16B6EA0E01E}" presName="spacer" presStyleCnt="0"/>
      <dgm:spPr/>
    </dgm:pt>
    <dgm:pt modelId="{6411358F-DBCA-43EF-ABF1-59A76075272F}" type="pres">
      <dgm:prSet presAssocID="{82D7CE4E-4450-42F0-9F04-CB62081C5CDA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6A663A34-C41F-4115-B2BA-9454DA297217}" type="presOf" srcId="{AE454DB4-BD93-4F2B-93A2-E4EBBEBFAE37}" destId="{EDD4BDF2-2732-4CF0-BF20-0E7CC31D82BC}" srcOrd="0" destOrd="0" presId="urn:microsoft.com/office/officeart/2005/8/layout/vList2"/>
    <dgm:cxn modelId="{3BC7186B-2677-4E7E-BAFC-E616350C76E3}" type="presOf" srcId="{BE9279F4-7B9D-4F2A-A281-E83B377458BB}" destId="{5CDB4B5C-68E8-4A8B-BE41-0CFC67EA1065}" srcOrd="0" destOrd="0" presId="urn:microsoft.com/office/officeart/2005/8/layout/vList2"/>
    <dgm:cxn modelId="{83BF286E-A5BC-41B6-95EB-59797A75A36F}" srcId="{AE454DB4-BD93-4F2B-93A2-E4EBBEBFAE37}" destId="{82D7CE4E-4450-42F0-9F04-CB62081C5CDA}" srcOrd="3" destOrd="0" parTransId="{944EC09D-2980-44B8-AC59-2FD847758B2D}" sibTransId="{68673651-D312-4780-BA2D-648F18662D7B}"/>
    <dgm:cxn modelId="{65B9FD53-3012-486E-841F-1B3ABFAB1DEE}" type="presOf" srcId="{82D7CE4E-4450-42F0-9F04-CB62081C5CDA}" destId="{6411358F-DBCA-43EF-ABF1-59A76075272F}" srcOrd="0" destOrd="0" presId="urn:microsoft.com/office/officeart/2005/8/layout/vList2"/>
    <dgm:cxn modelId="{64CA708B-F222-4198-A743-839902971769}" srcId="{AE454DB4-BD93-4F2B-93A2-E4EBBEBFAE37}" destId="{BE9279F4-7B9D-4F2A-A281-E83B377458BB}" srcOrd="0" destOrd="0" parTransId="{62E93D50-F109-43BE-914C-F3540BF8942A}" sibTransId="{8B22E0B7-0179-46E2-9F70-816A676E13D3}"/>
    <dgm:cxn modelId="{47EE1CA9-614C-470C-A2C4-C7A30FDFA642}" type="presOf" srcId="{D7F68F97-3DB1-43AE-BF5B-A243A015BA43}" destId="{75CC029A-B06F-4C7C-BD3D-42D7E98E1349}" srcOrd="0" destOrd="0" presId="urn:microsoft.com/office/officeart/2005/8/layout/vList2"/>
    <dgm:cxn modelId="{1DC073A9-0291-4A1F-90AF-7EE2DCD6D4C4}" srcId="{AE454DB4-BD93-4F2B-93A2-E4EBBEBFAE37}" destId="{9C1AE31B-D525-4858-B254-B3FB0851E820}" srcOrd="2" destOrd="0" parTransId="{5CFDD380-9C41-49F5-A7A4-74F4896B4F26}" sibTransId="{182B9386-4E53-4097-92EB-D16B6EA0E01E}"/>
    <dgm:cxn modelId="{9BEF0BF2-58DB-410F-8EF6-B037185B2D3A}" srcId="{AE454DB4-BD93-4F2B-93A2-E4EBBEBFAE37}" destId="{D7F68F97-3DB1-43AE-BF5B-A243A015BA43}" srcOrd="1" destOrd="0" parTransId="{92B46A23-0A0A-4C42-888E-DF7270346486}" sibTransId="{82F7563A-E350-44B8-90A1-4DDF4A336086}"/>
    <dgm:cxn modelId="{747184FE-C015-4D2B-8E59-61E1B5C25D23}" type="presOf" srcId="{9C1AE31B-D525-4858-B254-B3FB0851E820}" destId="{D4ED90C6-815E-40BF-BD52-38F6AD2197A8}" srcOrd="0" destOrd="0" presId="urn:microsoft.com/office/officeart/2005/8/layout/vList2"/>
    <dgm:cxn modelId="{670189BB-99A2-417E-A682-F790AF366CB8}" type="presParOf" srcId="{EDD4BDF2-2732-4CF0-BF20-0E7CC31D82BC}" destId="{5CDB4B5C-68E8-4A8B-BE41-0CFC67EA1065}" srcOrd="0" destOrd="0" presId="urn:microsoft.com/office/officeart/2005/8/layout/vList2"/>
    <dgm:cxn modelId="{5AD94C6C-1AC0-4BDE-A81A-66DE0D6E8F71}" type="presParOf" srcId="{EDD4BDF2-2732-4CF0-BF20-0E7CC31D82BC}" destId="{60D6CD41-1008-402E-BE75-D790A4881A91}" srcOrd="1" destOrd="0" presId="urn:microsoft.com/office/officeart/2005/8/layout/vList2"/>
    <dgm:cxn modelId="{D0A62DD6-32B5-4DEF-8E8A-DF8624E54068}" type="presParOf" srcId="{EDD4BDF2-2732-4CF0-BF20-0E7CC31D82BC}" destId="{75CC029A-B06F-4C7C-BD3D-42D7E98E1349}" srcOrd="2" destOrd="0" presId="urn:microsoft.com/office/officeart/2005/8/layout/vList2"/>
    <dgm:cxn modelId="{80D22058-A4CB-40DF-B346-97ADC0B91458}" type="presParOf" srcId="{EDD4BDF2-2732-4CF0-BF20-0E7CC31D82BC}" destId="{A390B2EF-B988-4B51-AE91-AA80328D50F7}" srcOrd="3" destOrd="0" presId="urn:microsoft.com/office/officeart/2005/8/layout/vList2"/>
    <dgm:cxn modelId="{F1D7BCF5-4DBF-4A64-80B3-40A9A55FDF74}" type="presParOf" srcId="{EDD4BDF2-2732-4CF0-BF20-0E7CC31D82BC}" destId="{D4ED90C6-815E-40BF-BD52-38F6AD2197A8}" srcOrd="4" destOrd="0" presId="urn:microsoft.com/office/officeart/2005/8/layout/vList2"/>
    <dgm:cxn modelId="{1DD283B0-A58F-4C6B-B16D-B8F74AFA022E}" type="presParOf" srcId="{EDD4BDF2-2732-4CF0-BF20-0E7CC31D82BC}" destId="{09A5BDE8-A6AD-4253-BECA-0C62FBF1F649}" srcOrd="5" destOrd="0" presId="urn:microsoft.com/office/officeart/2005/8/layout/vList2"/>
    <dgm:cxn modelId="{00F76C4F-B26F-43FA-91AD-5E3AC53085F0}" type="presParOf" srcId="{EDD4BDF2-2732-4CF0-BF20-0E7CC31D82BC}" destId="{6411358F-DBCA-43EF-ABF1-59A76075272F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DBC56C4-C486-4630-AF7C-68CDDCE85CBD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6E55E26-78E1-44BB-A2EA-695B1D9F95EC}">
      <dgm:prSet/>
      <dgm:spPr/>
      <dgm:t>
        <a:bodyPr/>
        <a:lstStyle/>
        <a:p>
          <a:r>
            <a:rPr lang="en-US"/>
            <a:t>Improve efficiency through automation of repetitive tasks</a:t>
          </a:r>
        </a:p>
      </dgm:t>
    </dgm:pt>
    <dgm:pt modelId="{42F95439-D467-4FF6-BC34-B4BAB08324E1}" type="parTrans" cxnId="{C063D85A-2031-4D41-9CC4-9B13ECE72775}">
      <dgm:prSet/>
      <dgm:spPr/>
      <dgm:t>
        <a:bodyPr/>
        <a:lstStyle/>
        <a:p>
          <a:endParaRPr lang="en-US"/>
        </a:p>
      </dgm:t>
    </dgm:pt>
    <dgm:pt modelId="{EDB71112-8FC3-4753-A3BF-39BFF1BAA212}" type="sibTrans" cxnId="{C063D85A-2031-4D41-9CC4-9B13ECE72775}">
      <dgm:prSet/>
      <dgm:spPr/>
      <dgm:t>
        <a:bodyPr/>
        <a:lstStyle/>
        <a:p>
          <a:endParaRPr lang="en-US"/>
        </a:p>
      </dgm:t>
    </dgm:pt>
    <dgm:pt modelId="{69B20A44-7136-4780-B09A-2BF308077734}">
      <dgm:prSet/>
      <dgm:spPr/>
      <dgm:t>
        <a:bodyPr/>
        <a:lstStyle/>
        <a:p>
          <a:r>
            <a:rPr lang="en-US"/>
            <a:t>Support data-driven decision-making using analytics</a:t>
          </a:r>
        </a:p>
      </dgm:t>
    </dgm:pt>
    <dgm:pt modelId="{7D82520D-B633-4CF5-B2C1-178318C78F79}" type="parTrans" cxnId="{AA3753D4-7362-47E7-80A3-B43F4B0DFABE}">
      <dgm:prSet/>
      <dgm:spPr/>
      <dgm:t>
        <a:bodyPr/>
        <a:lstStyle/>
        <a:p>
          <a:endParaRPr lang="en-US"/>
        </a:p>
      </dgm:t>
    </dgm:pt>
    <dgm:pt modelId="{0A28BA40-A50E-49D8-B362-8FD59F68E351}" type="sibTrans" cxnId="{AA3753D4-7362-47E7-80A3-B43F4B0DFABE}">
      <dgm:prSet/>
      <dgm:spPr/>
      <dgm:t>
        <a:bodyPr/>
        <a:lstStyle/>
        <a:p>
          <a:endParaRPr lang="en-US"/>
        </a:p>
      </dgm:t>
    </dgm:pt>
    <dgm:pt modelId="{6E668344-42B5-4E9B-9FB9-6A3DE69E8906}">
      <dgm:prSet/>
      <dgm:spPr/>
      <dgm:t>
        <a:bodyPr/>
        <a:lstStyle/>
        <a:p>
          <a:r>
            <a:rPr lang="en-US"/>
            <a:t>Enhance communication between departments and stakeholders</a:t>
          </a:r>
        </a:p>
      </dgm:t>
    </dgm:pt>
    <dgm:pt modelId="{AE561A1D-DFF7-4084-9ECE-863E6D0D54CF}" type="parTrans" cxnId="{150C6387-4994-4477-BDBC-03D23914D8AC}">
      <dgm:prSet/>
      <dgm:spPr/>
      <dgm:t>
        <a:bodyPr/>
        <a:lstStyle/>
        <a:p>
          <a:endParaRPr lang="en-US"/>
        </a:p>
      </dgm:t>
    </dgm:pt>
    <dgm:pt modelId="{7DEA9B76-2FA8-48E4-88C5-FAA0BC30C39E}" type="sibTrans" cxnId="{150C6387-4994-4477-BDBC-03D23914D8AC}">
      <dgm:prSet/>
      <dgm:spPr/>
      <dgm:t>
        <a:bodyPr/>
        <a:lstStyle/>
        <a:p>
          <a:endParaRPr lang="en-US"/>
        </a:p>
      </dgm:t>
    </dgm:pt>
    <dgm:pt modelId="{35625191-2218-4B22-A406-E845C8B698A0}">
      <dgm:prSet/>
      <dgm:spPr/>
      <dgm:t>
        <a:bodyPr/>
        <a:lstStyle/>
        <a:p>
          <a:r>
            <a:rPr lang="en-US"/>
            <a:t>Enable organisations to respond quickly to market changes</a:t>
          </a:r>
        </a:p>
      </dgm:t>
    </dgm:pt>
    <dgm:pt modelId="{8C00F556-1900-4E1D-A55B-AA80608F3D05}" type="parTrans" cxnId="{97C35B75-46C5-499B-8977-50DEAAB77052}">
      <dgm:prSet/>
      <dgm:spPr/>
      <dgm:t>
        <a:bodyPr/>
        <a:lstStyle/>
        <a:p>
          <a:endParaRPr lang="en-US"/>
        </a:p>
      </dgm:t>
    </dgm:pt>
    <dgm:pt modelId="{0C6E3349-C4D5-4855-9B7A-33F74BFA7A0F}" type="sibTrans" cxnId="{97C35B75-46C5-499B-8977-50DEAAB77052}">
      <dgm:prSet/>
      <dgm:spPr/>
      <dgm:t>
        <a:bodyPr/>
        <a:lstStyle/>
        <a:p>
          <a:endParaRPr lang="en-US"/>
        </a:p>
      </dgm:t>
    </dgm:pt>
    <dgm:pt modelId="{F415B2CA-7B69-4A1D-A51A-F4A0443EAAE4}">
      <dgm:prSet/>
      <dgm:spPr/>
      <dgm:t>
        <a:bodyPr/>
        <a:lstStyle/>
        <a:p>
          <a:r>
            <a:rPr lang="en-US"/>
            <a:t>Digital transformation improves overall organisational performance (Margherita, 2021)</a:t>
          </a:r>
        </a:p>
      </dgm:t>
    </dgm:pt>
    <dgm:pt modelId="{A6617685-2FE7-4C00-8B12-8E5533823180}" type="parTrans" cxnId="{3DC82BE8-4A6B-4B7B-9E9D-3320C51F3A11}">
      <dgm:prSet/>
      <dgm:spPr/>
      <dgm:t>
        <a:bodyPr/>
        <a:lstStyle/>
        <a:p>
          <a:endParaRPr lang="en-US"/>
        </a:p>
      </dgm:t>
    </dgm:pt>
    <dgm:pt modelId="{BA9EF4E2-C43E-41EA-90B0-78C13572073B}" type="sibTrans" cxnId="{3DC82BE8-4A6B-4B7B-9E9D-3320C51F3A11}">
      <dgm:prSet/>
      <dgm:spPr/>
      <dgm:t>
        <a:bodyPr/>
        <a:lstStyle/>
        <a:p>
          <a:endParaRPr lang="en-US"/>
        </a:p>
      </dgm:t>
    </dgm:pt>
    <dgm:pt modelId="{CF4CBE0B-A493-4E3F-8E24-E78B05C50516}" type="pres">
      <dgm:prSet presAssocID="{6DBC56C4-C486-4630-AF7C-68CDDCE85CBD}" presName="linear" presStyleCnt="0">
        <dgm:presLayoutVars>
          <dgm:animLvl val="lvl"/>
          <dgm:resizeHandles val="exact"/>
        </dgm:presLayoutVars>
      </dgm:prSet>
      <dgm:spPr/>
    </dgm:pt>
    <dgm:pt modelId="{96CD128E-9AEA-4E29-9E4B-7E01202EFA95}" type="pres">
      <dgm:prSet presAssocID="{66E55E26-78E1-44BB-A2EA-695B1D9F95EC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8A86B8D9-DD86-4725-8C41-59A50C560DB2}" type="pres">
      <dgm:prSet presAssocID="{EDB71112-8FC3-4753-A3BF-39BFF1BAA212}" presName="spacer" presStyleCnt="0"/>
      <dgm:spPr/>
    </dgm:pt>
    <dgm:pt modelId="{F7AC7391-E545-4495-BA68-FF06AB2DFB47}" type="pres">
      <dgm:prSet presAssocID="{69B20A44-7136-4780-B09A-2BF308077734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E6CA8ED2-FCC1-4DC7-9BB4-6802DE288990}" type="pres">
      <dgm:prSet presAssocID="{0A28BA40-A50E-49D8-B362-8FD59F68E351}" presName="spacer" presStyleCnt="0"/>
      <dgm:spPr/>
    </dgm:pt>
    <dgm:pt modelId="{9E57B5B1-CC87-432A-9A91-937AB174B171}" type="pres">
      <dgm:prSet presAssocID="{6E668344-42B5-4E9B-9FB9-6A3DE69E8906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7F2C3AF6-273A-4095-820A-D0AD82073E20}" type="pres">
      <dgm:prSet presAssocID="{7DEA9B76-2FA8-48E4-88C5-FAA0BC30C39E}" presName="spacer" presStyleCnt="0"/>
      <dgm:spPr/>
    </dgm:pt>
    <dgm:pt modelId="{D9B8BE70-67E7-4264-9DA2-7363E02B5859}" type="pres">
      <dgm:prSet presAssocID="{35625191-2218-4B22-A406-E845C8B698A0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72B719BF-B66E-41B6-A0D1-15C83B9AF131}" type="pres">
      <dgm:prSet presAssocID="{0C6E3349-C4D5-4855-9B7A-33F74BFA7A0F}" presName="spacer" presStyleCnt="0"/>
      <dgm:spPr/>
    </dgm:pt>
    <dgm:pt modelId="{D1C0443C-D126-48CE-9F45-4F7DB0431A8D}" type="pres">
      <dgm:prSet presAssocID="{F415B2CA-7B69-4A1D-A51A-F4A0443EAAE4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C3074825-67C4-4C96-88FA-5AB10E9FCF85}" type="presOf" srcId="{F415B2CA-7B69-4A1D-A51A-F4A0443EAAE4}" destId="{D1C0443C-D126-48CE-9F45-4F7DB0431A8D}" srcOrd="0" destOrd="0" presId="urn:microsoft.com/office/officeart/2005/8/layout/vList2"/>
    <dgm:cxn modelId="{97C35B75-46C5-499B-8977-50DEAAB77052}" srcId="{6DBC56C4-C486-4630-AF7C-68CDDCE85CBD}" destId="{35625191-2218-4B22-A406-E845C8B698A0}" srcOrd="3" destOrd="0" parTransId="{8C00F556-1900-4E1D-A55B-AA80608F3D05}" sibTransId="{0C6E3349-C4D5-4855-9B7A-33F74BFA7A0F}"/>
    <dgm:cxn modelId="{C063D85A-2031-4D41-9CC4-9B13ECE72775}" srcId="{6DBC56C4-C486-4630-AF7C-68CDDCE85CBD}" destId="{66E55E26-78E1-44BB-A2EA-695B1D9F95EC}" srcOrd="0" destOrd="0" parTransId="{42F95439-D467-4FF6-BC34-B4BAB08324E1}" sibTransId="{EDB71112-8FC3-4753-A3BF-39BFF1BAA212}"/>
    <dgm:cxn modelId="{150C6387-4994-4477-BDBC-03D23914D8AC}" srcId="{6DBC56C4-C486-4630-AF7C-68CDDCE85CBD}" destId="{6E668344-42B5-4E9B-9FB9-6A3DE69E8906}" srcOrd="2" destOrd="0" parTransId="{AE561A1D-DFF7-4084-9ECE-863E6D0D54CF}" sibTransId="{7DEA9B76-2FA8-48E4-88C5-FAA0BC30C39E}"/>
    <dgm:cxn modelId="{D753B28D-0938-403D-A5BE-58610704A1FD}" type="presOf" srcId="{6E668344-42B5-4E9B-9FB9-6A3DE69E8906}" destId="{9E57B5B1-CC87-432A-9A91-937AB174B171}" srcOrd="0" destOrd="0" presId="urn:microsoft.com/office/officeart/2005/8/layout/vList2"/>
    <dgm:cxn modelId="{5BFF56A4-70BC-48F8-BA29-130D6FA985E9}" type="presOf" srcId="{35625191-2218-4B22-A406-E845C8B698A0}" destId="{D9B8BE70-67E7-4264-9DA2-7363E02B5859}" srcOrd="0" destOrd="0" presId="urn:microsoft.com/office/officeart/2005/8/layout/vList2"/>
    <dgm:cxn modelId="{C31815B5-431D-4165-B9FF-EDF45AC41838}" type="presOf" srcId="{66E55E26-78E1-44BB-A2EA-695B1D9F95EC}" destId="{96CD128E-9AEA-4E29-9E4B-7E01202EFA95}" srcOrd="0" destOrd="0" presId="urn:microsoft.com/office/officeart/2005/8/layout/vList2"/>
    <dgm:cxn modelId="{58BF2EC4-18F4-4556-891E-363EFDEDDE0A}" type="presOf" srcId="{69B20A44-7136-4780-B09A-2BF308077734}" destId="{F7AC7391-E545-4495-BA68-FF06AB2DFB47}" srcOrd="0" destOrd="0" presId="urn:microsoft.com/office/officeart/2005/8/layout/vList2"/>
    <dgm:cxn modelId="{AA3753D4-7362-47E7-80A3-B43F4B0DFABE}" srcId="{6DBC56C4-C486-4630-AF7C-68CDDCE85CBD}" destId="{69B20A44-7136-4780-B09A-2BF308077734}" srcOrd="1" destOrd="0" parTransId="{7D82520D-B633-4CF5-B2C1-178318C78F79}" sibTransId="{0A28BA40-A50E-49D8-B362-8FD59F68E351}"/>
    <dgm:cxn modelId="{3F3C0FE3-0C19-4A98-AE55-B4CF4568A8CB}" type="presOf" srcId="{6DBC56C4-C486-4630-AF7C-68CDDCE85CBD}" destId="{CF4CBE0B-A493-4E3F-8E24-E78B05C50516}" srcOrd="0" destOrd="0" presId="urn:microsoft.com/office/officeart/2005/8/layout/vList2"/>
    <dgm:cxn modelId="{3DC82BE8-4A6B-4B7B-9E9D-3320C51F3A11}" srcId="{6DBC56C4-C486-4630-AF7C-68CDDCE85CBD}" destId="{F415B2CA-7B69-4A1D-A51A-F4A0443EAAE4}" srcOrd="4" destOrd="0" parTransId="{A6617685-2FE7-4C00-8B12-8E5533823180}" sibTransId="{BA9EF4E2-C43E-41EA-90B0-78C13572073B}"/>
    <dgm:cxn modelId="{6CBEE195-F684-4637-AC1F-5878C291190E}" type="presParOf" srcId="{CF4CBE0B-A493-4E3F-8E24-E78B05C50516}" destId="{96CD128E-9AEA-4E29-9E4B-7E01202EFA95}" srcOrd="0" destOrd="0" presId="urn:microsoft.com/office/officeart/2005/8/layout/vList2"/>
    <dgm:cxn modelId="{A0C1EDEC-DB24-471D-83D5-C98198442595}" type="presParOf" srcId="{CF4CBE0B-A493-4E3F-8E24-E78B05C50516}" destId="{8A86B8D9-DD86-4725-8C41-59A50C560DB2}" srcOrd="1" destOrd="0" presId="urn:microsoft.com/office/officeart/2005/8/layout/vList2"/>
    <dgm:cxn modelId="{41722293-F3B2-4C1B-B931-8F69DFEF26B1}" type="presParOf" srcId="{CF4CBE0B-A493-4E3F-8E24-E78B05C50516}" destId="{F7AC7391-E545-4495-BA68-FF06AB2DFB47}" srcOrd="2" destOrd="0" presId="urn:microsoft.com/office/officeart/2005/8/layout/vList2"/>
    <dgm:cxn modelId="{7F302512-E7A7-4233-ACFE-05DCAE77159F}" type="presParOf" srcId="{CF4CBE0B-A493-4E3F-8E24-E78B05C50516}" destId="{E6CA8ED2-FCC1-4DC7-9BB4-6802DE288990}" srcOrd="3" destOrd="0" presId="urn:microsoft.com/office/officeart/2005/8/layout/vList2"/>
    <dgm:cxn modelId="{8715F0FC-3477-423B-930A-5A2755AF253F}" type="presParOf" srcId="{CF4CBE0B-A493-4E3F-8E24-E78B05C50516}" destId="{9E57B5B1-CC87-432A-9A91-937AB174B171}" srcOrd="4" destOrd="0" presId="urn:microsoft.com/office/officeart/2005/8/layout/vList2"/>
    <dgm:cxn modelId="{8C4B09C4-9154-4CA6-8712-33F2016A25CD}" type="presParOf" srcId="{CF4CBE0B-A493-4E3F-8E24-E78B05C50516}" destId="{7F2C3AF6-273A-4095-820A-D0AD82073E20}" srcOrd="5" destOrd="0" presId="urn:microsoft.com/office/officeart/2005/8/layout/vList2"/>
    <dgm:cxn modelId="{04ED50C9-E0E4-403A-A078-351621EC4786}" type="presParOf" srcId="{CF4CBE0B-A493-4E3F-8E24-E78B05C50516}" destId="{D9B8BE70-67E7-4264-9DA2-7363E02B5859}" srcOrd="6" destOrd="0" presId="urn:microsoft.com/office/officeart/2005/8/layout/vList2"/>
    <dgm:cxn modelId="{61F10B43-C222-481B-B5D6-E7CD6EFA0F6C}" type="presParOf" srcId="{CF4CBE0B-A493-4E3F-8E24-E78B05C50516}" destId="{72B719BF-B66E-41B6-A0D1-15C83B9AF131}" srcOrd="7" destOrd="0" presId="urn:microsoft.com/office/officeart/2005/8/layout/vList2"/>
    <dgm:cxn modelId="{F4597B6A-93EB-4833-8764-8C5065685801}" type="presParOf" srcId="{CF4CBE0B-A493-4E3F-8E24-E78B05C50516}" destId="{D1C0443C-D126-48CE-9F45-4F7DB0431A8D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7240F77-4064-4609-B477-9678B888C275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6BAEDD24-E907-4103-9FA7-40A971E526E7}">
      <dgm:prSet/>
      <dgm:spPr/>
      <dgm:t>
        <a:bodyPr/>
        <a:lstStyle/>
        <a:p>
          <a:r>
            <a:rPr lang="en-US"/>
            <a:t>Integrates finance, HR, procurement, supply chain and operations</a:t>
          </a:r>
        </a:p>
      </dgm:t>
    </dgm:pt>
    <dgm:pt modelId="{5F731C2B-092D-4E47-82C7-F6EA909A9010}" type="parTrans" cxnId="{A4708B2E-33C5-49C3-8789-39C1781DE069}">
      <dgm:prSet/>
      <dgm:spPr/>
      <dgm:t>
        <a:bodyPr/>
        <a:lstStyle/>
        <a:p>
          <a:endParaRPr lang="en-US"/>
        </a:p>
      </dgm:t>
    </dgm:pt>
    <dgm:pt modelId="{A7411901-BA76-4ED7-8D8D-80A2130BED13}" type="sibTrans" cxnId="{A4708B2E-33C5-49C3-8789-39C1781DE069}">
      <dgm:prSet/>
      <dgm:spPr/>
      <dgm:t>
        <a:bodyPr/>
        <a:lstStyle/>
        <a:p>
          <a:endParaRPr lang="en-US"/>
        </a:p>
      </dgm:t>
    </dgm:pt>
    <dgm:pt modelId="{CC75927E-EC54-4D8E-B4FE-9439AF3D18F3}">
      <dgm:prSet/>
      <dgm:spPr/>
      <dgm:t>
        <a:bodyPr/>
        <a:lstStyle/>
        <a:p>
          <a:r>
            <a:rPr lang="en-US"/>
            <a:t>Provides real-time organisational data visibility</a:t>
          </a:r>
        </a:p>
      </dgm:t>
    </dgm:pt>
    <dgm:pt modelId="{6AB749E1-9E7B-4096-97ED-EE7AABF67BBE}" type="parTrans" cxnId="{54C569B0-B463-421D-A5B8-B2406E1A659A}">
      <dgm:prSet/>
      <dgm:spPr/>
      <dgm:t>
        <a:bodyPr/>
        <a:lstStyle/>
        <a:p>
          <a:endParaRPr lang="en-US"/>
        </a:p>
      </dgm:t>
    </dgm:pt>
    <dgm:pt modelId="{2CBD7176-C396-4800-B9BC-9AEF39CDA982}" type="sibTrans" cxnId="{54C569B0-B463-421D-A5B8-B2406E1A659A}">
      <dgm:prSet/>
      <dgm:spPr/>
      <dgm:t>
        <a:bodyPr/>
        <a:lstStyle/>
        <a:p>
          <a:endParaRPr lang="en-US"/>
        </a:p>
      </dgm:t>
    </dgm:pt>
    <dgm:pt modelId="{886688AD-05CF-4B8A-A4AD-8DEC64DC7772}">
      <dgm:prSet/>
      <dgm:spPr/>
      <dgm:t>
        <a:bodyPr/>
        <a:lstStyle/>
        <a:p>
          <a:r>
            <a:rPr lang="en-US"/>
            <a:t>Standardises business processes across departments</a:t>
          </a:r>
        </a:p>
      </dgm:t>
    </dgm:pt>
    <dgm:pt modelId="{46DD595A-9CAD-42FF-9F99-47FAAF694EF4}" type="parTrans" cxnId="{4C85B19C-99AF-47A2-B353-B04F73551180}">
      <dgm:prSet/>
      <dgm:spPr/>
      <dgm:t>
        <a:bodyPr/>
        <a:lstStyle/>
        <a:p>
          <a:endParaRPr lang="en-US"/>
        </a:p>
      </dgm:t>
    </dgm:pt>
    <dgm:pt modelId="{A3D68033-2F5E-410C-A516-5A12FEDEFA4F}" type="sibTrans" cxnId="{4C85B19C-99AF-47A2-B353-B04F73551180}">
      <dgm:prSet/>
      <dgm:spPr/>
      <dgm:t>
        <a:bodyPr/>
        <a:lstStyle/>
        <a:p>
          <a:endParaRPr lang="en-US"/>
        </a:p>
      </dgm:t>
    </dgm:pt>
    <dgm:pt modelId="{17343CBE-88B8-40DF-960E-624ACF70BDE8}">
      <dgm:prSet/>
      <dgm:spPr/>
      <dgm:t>
        <a:bodyPr/>
        <a:lstStyle/>
        <a:p>
          <a:r>
            <a:rPr lang="en-US"/>
            <a:t>Supports strategic planning and resource allocation</a:t>
          </a:r>
        </a:p>
      </dgm:t>
    </dgm:pt>
    <dgm:pt modelId="{054FD565-E308-4603-947A-4004F1EE0BBD}" type="parTrans" cxnId="{B1EE3060-2552-47B2-A76A-16A6398A0FC6}">
      <dgm:prSet/>
      <dgm:spPr/>
      <dgm:t>
        <a:bodyPr/>
        <a:lstStyle/>
        <a:p>
          <a:endParaRPr lang="en-US"/>
        </a:p>
      </dgm:t>
    </dgm:pt>
    <dgm:pt modelId="{9957D8BE-1D5B-4860-91AE-1659742321DE}" type="sibTrans" cxnId="{B1EE3060-2552-47B2-A76A-16A6398A0FC6}">
      <dgm:prSet/>
      <dgm:spPr/>
      <dgm:t>
        <a:bodyPr/>
        <a:lstStyle/>
        <a:p>
          <a:endParaRPr lang="en-US"/>
        </a:p>
      </dgm:t>
    </dgm:pt>
    <dgm:pt modelId="{19A4DC74-3503-4832-9ACF-F4D577BD4878}" type="pres">
      <dgm:prSet presAssocID="{87240F77-4064-4609-B477-9678B888C275}" presName="root" presStyleCnt="0">
        <dgm:presLayoutVars>
          <dgm:dir/>
          <dgm:resizeHandles val="exact"/>
        </dgm:presLayoutVars>
      </dgm:prSet>
      <dgm:spPr/>
    </dgm:pt>
    <dgm:pt modelId="{A88E6700-1EE7-44D7-B423-73BEC7A404D2}" type="pres">
      <dgm:prSet presAssocID="{6BAEDD24-E907-4103-9FA7-40A971E526E7}" presName="compNode" presStyleCnt="0"/>
      <dgm:spPr/>
    </dgm:pt>
    <dgm:pt modelId="{141989B4-311A-40C4-8E45-F8FE64431FF0}" type="pres">
      <dgm:prSet presAssocID="{6BAEDD24-E907-4103-9FA7-40A971E526E7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nching Diagram"/>
        </a:ext>
      </dgm:extLst>
    </dgm:pt>
    <dgm:pt modelId="{F8E48C2E-A429-4A59-98FC-5D9D3500C85B}" type="pres">
      <dgm:prSet presAssocID="{6BAEDD24-E907-4103-9FA7-40A971E526E7}" presName="spaceRect" presStyleCnt="0"/>
      <dgm:spPr/>
    </dgm:pt>
    <dgm:pt modelId="{AFA015AA-BA85-470E-B388-3B36F1565295}" type="pres">
      <dgm:prSet presAssocID="{6BAEDD24-E907-4103-9FA7-40A971E526E7}" presName="textRect" presStyleLbl="revTx" presStyleIdx="0" presStyleCnt="4">
        <dgm:presLayoutVars>
          <dgm:chMax val="1"/>
          <dgm:chPref val="1"/>
        </dgm:presLayoutVars>
      </dgm:prSet>
      <dgm:spPr/>
    </dgm:pt>
    <dgm:pt modelId="{23150F47-FE5A-446E-BD32-E03D2681EE83}" type="pres">
      <dgm:prSet presAssocID="{A7411901-BA76-4ED7-8D8D-80A2130BED13}" presName="sibTrans" presStyleCnt="0"/>
      <dgm:spPr/>
    </dgm:pt>
    <dgm:pt modelId="{F74C404D-2B85-421B-B670-87B76ED0DA4F}" type="pres">
      <dgm:prSet presAssocID="{CC75927E-EC54-4D8E-B4FE-9439AF3D18F3}" presName="compNode" presStyleCnt="0"/>
      <dgm:spPr/>
    </dgm:pt>
    <dgm:pt modelId="{7A7DA9C6-C831-4055-AD0A-D60A5C587597}" type="pres">
      <dgm:prSet presAssocID="{CC75927E-EC54-4D8E-B4FE-9439AF3D18F3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ACE9E4C0-33AA-4B3C-B139-EAE407A16A35}" type="pres">
      <dgm:prSet presAssocID="{CC75927E-EC54-4D8E-B4FE-9439AF3D18F3}" presName="spaceRect" presStyleCnt="0"/>
      <dgm:spPr/>
    </dgm:pt>
    <dgm:pt modelId="{411B895F-D1F3-4516-9FBF-B344A55068FE}" type="pres">
      <dgm:prSet presAssocID="{CC75927E-EC54-4D8E-B4FE-9439AF3D18F3}" presName="textRect" presStyleLbl="revTx" presStyleIdx="1" presStyleCnt="4">
        <dgm:presLayoutVars>
          <dgm:chMax val="1"/>
          <dgm:chPref val="1"/>
        </dgm:presLayoutVars>
      </dgm:prSet>
      <dgm:spPr/>
    </dgm:pt>
    <dgm:pt modelId="{C31017F9-FD64-4307-ADBD-DBC685B66170}" type="pres">
      <dgm:prSet presAssocID="{2CBD7176-C396-4800-B9BC-9AEF39CDA982}" presName="sibTrans" presStyleCnt="0"/>
      <dgm:spPr/>
    </dgm:pt>
    <dgm:pt modelId="{8C136634-3591-447D-B84D-9B60B8860C0E}" type="pres">
      <dgm:prSet presAssocID="{886688AD-05CF-4B8A-A4AD-8DEC64DC7772}" presName="compNode" presStyleCnt="0"/>
      <dgm:spPr/>
    </dgm:pt>
    <dgm:pt modelId="{0BAECDF6-B42E-45AA-85CE-904A605F19F9}" type="pres">
      <dgm:prSet presAssocID="{886688AD-05CF-4B8A-A4AD-8DEC64DC7772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19AADF00-4E5C-4042-8639-A51608ACB154}" type="pres">
      <dgm:prSet presAssocID="{886688AD-05CF-4B8A-A4AD-8DEC64DC7772}" presName="spaceRect" presStyleCnt="0"/>
      <dgm:spPr/>
    </dgm:pt>
    <dgm:pt modelId="{1F5106E1-6F72-470D-8CE2-920FC84EE9D9}" type="pres">
      <dgm:prSet presAssocID="{886688AD-05CF-4B8A-A4AD-8DEC64DC7772}" presName="textRect" presStyleLbl="revTx" presStyleIdx="2" presStyleCnt="4">
        <dgm:presLayoutVars>
          <dgm:chMax val="1"/>
          <dgm:chPref val="1"/>
        </dgm:presLayoutVars>
      </dgm:prSet>
      <dgm:spPr/>
    </dgm:pt>
    <dgm:pt modelId="{898289E3-4A09-4F85-86FF-40DE554E2F35}" type="pres">
      <dgm:prSet presAssocID="{A3D68033-2F5E-410C-A516-5A12FEDEFA4F}" presName="sibTrans" presStyleCnt="0"/>
      <dgm:spPr/>
    </dgm:pt>
    <dgm:pt modelId="{4396934A-663E-49AE-B128-E93410527A03}" type="pres">
      <dgm:prSet presAssocID="{17343CBE-88B8-40DF-960E-624ACF70BDE8}" presName="compNode" presStyleCnt="0"/>
      <dgm:spPr/>
    </dgm:pt>
    <dgm:pt modelId="{726789A1-E9E1-4C13-9FD6-71B012A73567}" type="pres">
      <dgm:prSet presAssocID="{17343CBE-88B8-40DF-960E-624ACF70BDE8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0C7944A9-B377-49C9-937B-6A751CCCE6B7}" type="pres">
      <dgm:prSet presAssocID="{17343CBE-88B8-40DF-960E-624ACF70BDE8}" presName="spaceRect" presStyleCnt="0"/>
      <dgm:spPr/>
    </dgm:pt>
    <dgm:pt modelId="{506668BF-EF88-429B-8585-FA787D670E4D}" type="pres">
      <dgm:prSet presAssocID="{17343CBE-88B8-40DF-960E-624ACF70BDE8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A4708B2E-33C5-49C3-8789-39C1781DE069}" srcId="{87240F77-4064-4609-B477-9678B888C275}" destId="{6BAEDD24-E907-4103-9FA7-40A971E526E7}" srcOrd="0" destOrd="0" parTransId="{5F731C2B-092D-4E47-82C7-F6EA909A9010}" sibTransId="{A7411901-BA76-4ED7-8D8D-80A2130BED13}"/>
    <dgm:cxn modelId="{B1EE3060-2552-47B2-A76A-16A6398A0FC6}" srcId="{87240F77-4064-4609-B477-9678B888C275}" destId="{17343CBE-88B8-40DF-960E-624ACF70BDE8}" srcOrd="3" destOrd="0" parTransId="{054FD565-E308-4603-947A-4004F1EE0BBD}" sibTransId="{9957D8BE-1D5B-4860-91AE-1659742321DE}"/>
    <dgm:cxn modelId="{94023355-476C-473C-9459-86B8E91C8B4B}" type="presOf" srcId="{6BAEDD24-E907-4103-9FA7-40A971E526E7}" destId="{AFA015AA-BA85-470E-B388-3B36F1565295}" srcOrd="0" destOrd="0" presId="urn:microsoft.com/office/officeart/2018/2/layout/IconLabelList"/>
    <dgm:cxn modelId="{C2D76479-D956-4222-BCD3-79BCB612ABE7}" type="presOf" srcId="{CC75927E-EC54-4D8E-B4FE-9439AF3D18F3}" destId="{411B895F-D1F3-4516-9FBF-B344A55068FE}" srcOrd="0" destOrd="0" presId="urn:microsoft.com/office/officeart/2018/2/layout/IconLabelList"/>
    <dgm:cxn modelId="{802F659C-00BC-4B18-8534-7AB163353495}" type="presOf" srcId="{17343CBE-88B8-40DF-960E-624ACF70BDE8}" destId="{506668BF-EF88-429B-8585-FA787D670E4D}" srcOrd="0" destOrd="0" presId="urn:microsoft.com/office/officeart/2018/2/layout/IconLabelList"/>
    <dgm:cxn modelId="{4C85B19C-99AF-47A2-B353-B04F73551180}" srcId="{87240F77-4064-4609-B477-9678B888C275}" destId="{886688AD-05CF-4B8A-A4AD-8DEC64DC7772}" srcOrd="2" destOrd="0" parTransId="{46DD595A-9CAD-42FF-9F99-47FAAF694EF4}" sibTransId="{A3D68033-2F5E-410C-A516-5A12FEDEFA4F}"/>
    <dgm:cxn modelId="{54C569B0-B463-421D-A5B8-B2406E1A659A}" srcId="{87240F77-4064-4609-B477-9678B888C275}" destId="{CC75927E-EC54-4D8E-B4FE-9439AF3D18F3}" srcOrd="1" destOrd="0" parTransId="{6AB749E1-9E7B-4096-97ED-EE7AABF67BBE}" sibTransId="{2CBD7176-C396-4800-B9BC-9AEF39CDA982}"/>
    <dgm:cxn modelId="{79DD96B5-3978-473A-B40D-1DC64785CD50}" type="presOf" srcId="{87240F77-4064-4609-B477-9678B888C275}" destId="{19A4DC74-3503-4832-9ACF-F4D577BD4878}" srcOrd="0" destOrd="0" presId="urn:microsoft.com/office/officeart/2018/2/layout/IconLabelList"/>
    <dgm:cxn modelId="{895E54EF-BEA0-4938-8CB2-AEAA74491111}" type="presOf" srcId="{886688AD-05CF-4B8A-A4AD-8DEC64DC7772}" destId="{1F5106E1-6F72-470D-8CE2-920FC84EE9D9}" srcOrd="0" destOrd="0" presId="urn:microsoft.com/office/officeart/2018/2/layout/IconLabelList"/>
    <dgm:cxn modelId="{AAAEE07C-54EF-47BE-99AD-FA464B32EDFF}" type="presParOf" srcId="{19A4DC74-3503-4832-9ACF-F4D577BD4878}" destId="{A88E6700-1EE7-44D7-B423-73BEC7A404D2}" srcOrd="0" destOrd="0" presId="urn:microsoft.com/office/officeart/2018/2/layout/IconLabelList"/>
    <dgm:cxn modelId="{F9C67F95-676F-4F19-971B-D9542CC7B79A}" type="presParOf" srcId="{A88E6700-1EE7-44D7-B423-73BEC7A404D2}" destId="{141989B4-311A-40C4-8E45-F8FE64431FF0}" srcOrd="0" destOrd="0" presId="urn:microsoft.com/office/officeart/2018/2/layout/IconLabelList"/>
    <dgm:cxn modelId="{6F6ACC08-D9EF-4907-9017-ECA31B92EA7B}" type="presParOf" srcId="{A88E6700-1EE7-44D7-B423-73BEC7A404D2}" destId="{F8E48C2E-A429-4A59-98FC-5D9D3500C85B}" srcOrd="1" destOrd="0" presId="urn:microsoft.com/office/officeart/2018/2/layout/IconLabelList"/>
    <dgm:cxn modelId="{8FF2C2E1-5AAF-41D4-90FD-243030443AFE}" type="presParOf" srcId="{A88E6700-1EE7-44D7-B423-73BEC7A404D2}" destId="{AFA015AA-BA85-470E-B388-3B36F1565295}" srcOrd="2" destOrd="0" presId="urn:microsoft.com/office/officeart/2018/2/layout/IconLabelList"/>
    <dgm:cxn modelId="{47CCD545-39F5-40C4-867D-A3C97BD25E8A}" type="presParOf" srcId="{19A4DC74-3503-4832-9ACF-F4D577BD4878}" destId="{23150F47-FE5A-446E-BD32-E03D2681EE83}" srcOrd="1" destOrd="0" presId="urn:microsoft.com/office/officeart/2018/2/layout/IconLabelList"/>
    <dgm:cxn modelId="{E8C83E0E-9645-4F5E-A2D0-48772DD118B5}" type="presParOf" srcId="{19A4DC74-3503-4832-9ACF-F4D577BD4878}" destId="{F74C404D-2B85-421B-B670-87B76ED0DA4F}" srcOrd="2" destOrd="0" presId="urn:microsoft.com/office/officeart/2018/2/layout/IconLabelList"/>
    <dgm:cxn modelId="{FCDEB03E-5E05-4992-BF2C-7D60722CB447}" type="presParOf" srcId="{F74C404D-2B85-421B-B670-87B76ED0DA4F}" destId="{7A7DA9C6-C831-4055-AD0A-D60A5C587597}" srcOrd="0" destOrd="0" presId="urn:microsoft.com/office/officeart/2018/2/layout/IconLabelList"/>
    <dgm:cxn modelId="{0D27A470-5A46-4C7C-B6F2-B44DCAF28AD1}" type="presParOf" srcId="{F74C404D-2B85-421B-B670-87B76ED0DA4F}" destId="{ACE9E4C0-33AA-4B3C-B139-EAE407A16A35}" srcOrd="1" destOrd="0" presId="urn:microsoft.com/office/officeart/2018/2/layout/IconLabelList"/>
    <dgm:cxn modelId="{E242EA53-9CBE-441C-864C-D281B6A8F860}" type="presParOf" srcId="{F74C404D-2B85-421B-B670-87B76ED0DA4F}" destId="{411B895F-D1F3-4516-9FBF-B344A55068FE}" srcOrd="2" destOrd="0" presId="urn:microsoft.com/office/officeart/2018/2/layout/IconLabelList"/>
    <dgm:cxn modelId="{F688E954-1C02-4FA0-91E3-E2463FBA5E38}" type="presParOf" srcId="{19A4DC74-3503-4832-9ACF-F4D577BD4878}" destId="{C31017F9-FD64-4307-ADBD-DBC685B66170}" srcOrd="3" destOrd="0" presId="urn:microsoft.com/office/officeart/2018/2/layout/IconLabelList"/>
    <dgm:cxn modelId="{8B8DB9A8-FB46-46C0-AF6B-02D132C50B9C}" type="presParOf" srcId="{19A4DC74-3503-4832-9ACF-F4D577BD4878}" destId="{8C136634-3591-447D-B84D-9B60B8860C0E}" srcOrd="4" destOrd="0" presId="urn:microsoft.com/office/officeart/2018/2/layout/IconLabelList"/>
    <dgm:cxn modelId="{C55DC5DE-1CDD-456C-92CB-8776A24748CC}" type="presParOf" srcId="{8C136634-3591-447D-B84D-9B60B8860C0E}" destId="{0BAECDF6-B42E-45AA-85CE-904A605F19F9}" srcOrd="0" destOrd="0" presId="urn:microsoft.com/office/officeart/2018/2/layout/IconLabelList"/>
    <dgm:cxn modelId="{A9BBC082-0B53-4CEA-9F04-68FCF3D0A4CC}" type="presParOf" srcId="{8C136634-3591-447D-B84D-9B60B8860C0E}" destId="{19AADF00-4E5C-4042-8639-A51608ACB154}" srcOrd="1" destOrd="0" presId="urn:microsoft.com/office/officeart/2018/2/layout/IconLabelList"/>
    <dgm:cxn modelId="{80641DE4-9657-4376-9259-E56E5DFB6013}" type="presParOf" srcId="{8C136634-3591-447D-B84D-9B60B8860C0E}" destId="{1F5106E1-6F72-470D-8CE2-920FC84EE9D9}" srcOrd="2" destOrd="0" presId="urn:microsoft.com/office/officeart/2018/2/layout/IconLabelList"/>
    <dgm:cxn modelId="{2F370CD8-A767-4F94-BE92-9EB63E6CCCD1}" type="presParOf" srcId="{19A4DC74-3503-4832-9ACF-F4D577BD4878}" destId="{898289E3-4A09-4F85-86FF-40DE554E2F35}" srcOrd="5" destOrd="0" presId="urn:microsoft.com/office/officeart/2018/2/layout/IconLabelList"/>
    <dgm:cxn modelId="{01CE0D24-DC7F-4258-BF23-D1C5667AAB8D}" type="presParOf" srcId="{19A4DC74-3503-4832-9ACF-F4D577BD4878}" destId="{4396934A-663E-49AE-B128-E93410527A03}" srcOrd="6" destOrd="0" presId="urn:microsoft.com/office/officeart/2018/2/layout/IconLabelList"/>
    <dgm:cxn modelId="{AA41676E-6D6E-4843-BC73-08F79EFFC628}" type="presParOf" srcId="{4396934A-663E-49AE-B128-E93410527A03}" destId="{726789A1-E9E1-4C13-9FD6-71B012A73567}" srcOrd="0" destOrd="0" presId="urn:microsoft.com/office/officeart/2018/2/layout/IconLabelList"/>
    <dgm:cxn modelId="{A05F5484-1166-4754-B89C-325BB95158EE}" type="presParOf" srcId="{4396934A-663E-49AE-B128-E93410527A03}" destId="{0C7944A9-B377-49C9-937B-6A751CCCE6B7}" srcOrd="1" destOrd="0" presId="urn:microsoft.com/office/officeart/2018/2/layout/IconLabelList"/>
    <dgm:cxn modelId="{5E7C9CED-2FB3-4F32-B37D-5212104AA80B}" type="presParOf" srcId="{4396934A-663E-49AE-B128-E93410527A03}" destId="{506668BF-EF88-429B-8585-FA787D670E4D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BC988C8F-0C6C-499D-A94E-56EF63529298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B8553A12-4DDC-49BF-A8B9-552B0BBE4363}">
      <dgm:prSet/>
      <dgm:spPr/>
      <dgm:t>
        <a:bodyPr/>
        <a:lstStyle/>
        <a:p>
          <a:r>
            <a:rPr lang="en-US"/>
            <a:t>Centralised database for customer interactions and behaviour tracking</a:t>
          </a:r>
        </a:p>
      </dgm:t>
    </dgm:pt>
    <dgm:pt modelId="{DB47DAFF-FFFB-4E88-B7E7-5F49E06C69AC}" type="parTrans" cxnId="{CECB0C64-4D2C-4322-84B3-783987FF1C19}">
      <dgm:prSet/>
      <dgm:spPr/>
      <dgm:t>
        <a:bodyPr/>
        <a:lstStyle/>
        <a:p>
          <a:endParaRPr lang="en-US"/>
        </a:p>
      </dgm:t>
    </dgm:pt>
    <dgm:pt modelId="{ED2F4731-7964-4C95-BFC1-A9E4F864D31E}" type="sibTrans" cxnId="{CECB0C64-4D2C-4322-84B3-783987FF1C19}">
      <dgm:prSet/>
      <dgm:spPr/>
      <dgm:t>
        <a:bodyPr/>
        <a:lstStyle/>
        <a:p>
          <a:endParaRPr lang="en-US"/>
        </a:p>
      </dgm:t>
    </dgm:pt>
    <dgm:pt modelId="{A81DA83F-DC2D-4C56-8C1F-124D32A8A457}">
      <dgm:prSet/>
      <dgm:spPr/>
      <dgm:t>
        <a:bodyPr/>
        <a:lstStyle/>
        <a:p>
          <a:r>
            <a:rPr lang="en-US"/>
            <a:t>Supports marketing automation and sales management</a:t>
          </a:r>
        </a:p>
      </dgm:t>
    </dgm:pt>
    <dgm:pt modelId="{CD7D3BC7-569F-42A9-96D1-637F42EF43C2}" type="parTrans" cxnId="{98C63CCF-4EAB-4C39-B370-57CF5522743B}">
      <dgm:prSet/>
      <dgm:spPr/>
      <dgm:t>
        <a:bodyPr/>
        <a:lstStyle/>
        <a:p>
          <a:endParaRPr lang="en-US"/>
        </a:p>
      </dgm:t>
    </dgm:pt>
    <dgm:pt modelId="{A5B5F0A9-D3DE-4283-B883-3E4E50F9E2AE}" type="sibTrans" cxnId="{98C63CCF-4EAB-4C39-B370-57CF5522743B}">
      <dgm:prSet/>
      <dgm:spPr/>
      <dgm:t>
        <a:bodyPr/>
        <a:lstStyle/>
        <a:p>
          <a:endParaRPr lang="en-US"/>
        </a:p>
      </dgm:t>
    </dgm:pt>
    <dgm:pt modelId="{FBD9F208-A5ED-479B-8BE8-F034A249ABA7}">
      <dgm:prSet/>
      <dgm:spPr/>
      <dgm:t>
        <a:bodyPr/>
        <a:lstStyle/>
        <a:p>
          <a:r>
            <a:rPr lang="en-US"/>
            <a:t>Enhances customer service and communication</a:t>
          </a:r>
        </a:p>
      </dgm:t>
    </dgm:pt>
    <dgm:pt modelId="{9B64A77E-9F73-46ED-A36F-FA45BA7D7553}" type="parTrans" cxnId="{568C8932-EC11-4A9E-ACD8-8CDF40C20B13}">
      <dgm:prSet/>
      <dgm:spPr/>
      <dgm:t>
        <a:bodyPr/>
        <a:lstStyle/>
        <a:p>
          <a:endParaRPr lang="en-US"/>
        </a:p>
      </dgm:t>
    </dgm:pt>
    <dgm:pt modelId="{73D2D212-FABF-4936-B247-001640859F8F}" type="sibTrans" cxnId="{568C8932-EC11-4A9E-ACD8-8CDF40C20B13}">
      <dgm:prSet/>
      <dgm:spPr/>
      <dgm:t>
        <a:bodyPr/>
        <a:lstStyle/>
        <a:p>
          <a:endParaRPr lang="en-US"/>
        </a:p>
      </dgm:t>
    </dgm:pt>
    <dgm:pt modelId="{715D3164-1029-4D54-A873-D41195A71789}">
      <dgm:prSet/>
      <dgm:spPr/>
      <dgm:t>
        <a:bodyPr/>
        <a:lstStyle/>
        <a:p>
          <a:r>
            <a:rPr lang="en-US"/>
            <a:t>Improves long-term customer loyalty</a:t>
          </a:r>
        </a:p>
      </dgm:t>
    </dgm:pt>
    <dgm:pt modelId="{6B4CD5EE-DCC1-4BF5-9B2D-A1159F39BE6A}" type="parTrans" cxnId="{C92F4403-C00A-413A-A592-FC02C8A8F3AE}">
      <dgm:prSet/>
      <dgm:spPr/>
      <dgm:t>
        <a:bodyPr/>
        <a:lstStyle/>
        <a:p>
          <a:endParaRPr lang="en-US"/>
        </a:p>
      </dgm:t>
    </dgm:pt>
    <dgm:pt modelId="{2A3EF05F-121C-40E2-8073-AFAC1B0ED314}" type="sibTrans" cxnId="{C92F4403-C00A-413A-A592-FC02C8A8F3AE}">
      <dgm:prSet/>
      <dgm:spPr/>
      <dgm:t>
        <a:bodyPr/>
        <a:lstStyle/>
        <a:p>
          <a:endParaRPr lang="en-US"/>
        </a:p>
      </dgm:t>
    </dgm:pt>
    <dgm:pt modelId="{5F92E63A-7BFF-4FCC-8DEC-BDA6872F0B87}" type="pres">
      <dgm:prSet presAssocID="{BC988C8F-0C6C-499D-A94E-56EF63529298}" presName="linear" presStyleCnt="0">
        <dgm:presLayoutVars>
          <dgm:animLvl val="lvl"/>
          <dgm:resizeHandles val="exact"/>
        </dgm:presLayoutVars>
      </dgm:prSet>
      <dgm:spPr/>
    </dgm:pt>
    <dgm:pt modelId="{704272DF-8EC8-4DEF-B061-D09198EF3DFB}" type="pres">
      <dgm:prSet presAssocID="{B8553A12-4DDC-49BF-A8B9-552B0BBE4363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0D13F4F1-0D8E-4EAB-82B0-327C69F4C78B}" type="pres">
      <dgm:prSet presAssocID="{ED2F4731-7964-4C95-BFC1-A9E4F864D31E}" presName="spacer" presStyleCnt="0"/>
      <dgm:spPr/>
    </dgm:pt>
    <dgm:pt modelId="{1C94A4C8-EB42-496D-B135-DB4C2CFF942A}" type="pres">
      <dgm:prSet presAssocID="{A81DA83F-DC2D-4C56-8C1F-124D32A8A457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3A60D76C-5B0D-4855-AFBA-72CD4C4659DE}" type="pres">
      <dgm:prSet presAssocID="{A5B5F0A9-D3DE-4283-B883-3E4E50F9E2AE}" presName="spacer" presStyleCnt="0"/>
      <dgm:spPr/>
    </dgm:pt>
    <dgm:pt modelId="{AD244D71-A157-4EA2-A9A3-7AFD897DD48A}" type="pres">
      <dgm:prSet presAssocID="{FBD9F208-A5ED-479B-8BE8-F034A249ABA7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24D8262C-40F4-4FBE-97F8-625319DD62B2}" type="pres">
      <dgm:prSet presAssocID="{73D2D212-FABF-4936-B247-001640859F8F}" presName="spacer" presStyleCnt="0"/>
      <dgm:spPr/>
    </dgm:pt>
    <dgm:pt modelId="{CB9F5FB8-5B84-44A7-87C3-B5755AF4DB1B}" type="pres">
      <dgm:prSet presAssocID="{715D3164-1029-4D54-A873-D41195A71789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C92F4403-C00A-413A-A592-FC02C8A8F3AE}" srcId="{BC988C8F-0C6C-499D-A94E-56EF63529298}" destId="{715D3164-1029-4D54-A873-D41195A71789}" srcOrd="3" destOrd="0" parTransId="{6B4CD5EE-DCC1-4BF5-9B2D-A1159F39BE6A}" sibTransId="{2A3EF05F-121C-40E2-8073-AFAC1B0ED314}"/>
    <dgm:cxn modelId="{568C8932-EC11-4A9E-ACD8-8CDF40C20B13}" srcId="{BC988C8F-0C6C-499D-A94E-56EF63529298}" destId="{FBD9F208-A5ED-479B-8BE8-F034A249ABA7}" srcOrd="2" destOrd="0" parTransId="{9B64A77E-9F73-46ED-A36F-FA45BA7D7553}" sibTransId="{73D2D212-FABF-4936-B247-001640859F8F}"/>
    <dgm:cxn modelId="{0450923C-97CB-4063-B944-0BB12E5F9A6F}" type="presOf" srcId="{715D3164-1029-4D54-A873-D41195A71789}" destId="{CB9F5FB8-5B84-44A7-87C3-B5755AF4DB1B}" srcOrd="0" destOrd="0" presId="urn:microsoft.com/office/officeart/2005/8/layout/vList2"/>
    <dgm:cxn modelId="{CECB0C64-4D2C-4322-84B3-783987FF1C19}" srcId="{BC988C8F-0C6C-499D-A94E-56EF63529298}" destId="{B8553A12-4DDC-49BF-A8B9-552B0BBE4363}" srcOrd="0" destOrd="0" parTransId="{DB47DAFF-FFFB-4E88-B7E7-5F49E06C69AC}" sibTransId="{ED2F4731-7964-4C95-BFC1-A9E4F864D31E}"/>
    <dgm:cxn modelId="{D31F8C71-8FB1-484D-B42A-196FBE789902}" type="presOf" srcId="{BC988C8F-0C6C-499D-A94E-56EF63529298}" destId="{5F92E63A-7BFF-4FCC-8DEC-BDA6872F0B87}" srcOrd="0" destOrd="0" presId="urn:microsoft.com/office/officeart/2005/8/layout/vList2"/>
    <dgm:cxn modelId="{B0F3BA7D-9535-4436-9D66-4886D34EA5B9}" type="presOf" srcId="{B8553A12-4DDC-49BF-A8B9-552B0BBE4363}" destId="{704272DF-8EC8-4DEF-B061-D09198EF3DFB}" srcOrd="0" destOrd="0" presId="urn:microsoft.com/office/officeart/2005/8/layout/vList2"/>
    <dgm:cxn modelId="{C1B365A7-BEF6-4E9E-9019-CDB21AA373C5}" type="presOf" srcId="{A81DA83F-DC2D-4C56-8C1F-124D32A8A457}" destId="{1C94A4C8-EB42-496D-B135-DB4C2CFF942A}" srcOrd="0" destOrd="0" presId="urn:microsoft.com/office/officeart/2005/8/layout/vList2"/>
    <dgm:cxn modelId="{3A1494C0-36E8-471F-B486-82B00C0C01F8}" type="presOf" srcId="{FBD9F208-A5ED-479B-8BE8-F034A249ABA7}" destId="{AD244D71-A157-4EA2-A9A3-7AFD897DD48A}" srcOrd="0" destOrd="0" presId="urn:microsoft.com/office/officeart/2005/8/layout/vList2"/>
    <dgm:cxn modelId="{98C63CCF-4EAB-4C39-B370-57CF5522743B}" srcId="{BC988C8F-0C6C-499D-A94E-56EF63529298}" destId="{A81DA83F-DC2D-4C56-8C1F-124D32A8A457}" srcOrd="1" destOrd="0" parTransId="{CD7D3BC7-569F-42A9-96D1-637F42EF43C2}" sibTransId="{A5B5F0A9-D3DE-4283-B883-3E4E50F9E2AE}"/>
    <dgm:cxn modelId="{BA291779-6E40-4C37-A7A2-2A8A689F4693}" type="presParOf" srcId="{5F92E63A-7BFF-4FCC-8DEC-BDA6872F0B87}" destId="{704272DF-8EC8-4DEF-B061-D09198EF3DFB}" srcOrd="0" destOrd="0" presId="urn:microsoft.com/office/officeart/2005/8/layout/vList2"/>
    <dgm:cxn modelId="{F7515CF5-5999-45EC-8332-CD63BE56F152}" type="presParOf" srcId="{5F92E63A-7BFF-4FCC-8DEC-BDA6872F0B87}" destId="{0D13F4F1-0D8E-4EAB-82B0-327C69F4C78B}" srcOrd="1" destOrd="0" presId="urn:microsoft.com/office/officeart/2005/8/layout/vList2"/>
    <dgm:cxn modelId="{B13AFCEB-BB41-4DD5-9C67-44A01B493DA8}" type="presParOf" srcId="{5F92E63A-7BFF-4FCC-8DEC-BDA6872F0B87}" destId="{1C94A4C8-EB42-496D-B135-DB4C2CFF942A}" srcOrd="2" destOrd="0" presId="urn:microsoft.com/office/officeart/2005/8/layout/vList2"/>
    <dgm:cxn modelId="{F490A70F-F894-45C8-A6AC-1FB5FC77C5F8}" type="presParOf" srcId="{5F92E63A-7BFF-4FCC-8DEC-BDA6872F0B87}" destId="{3A60D76C-5B0D-4855-AFBA-72CD4C4659DE}" srcOrd="3" destOrd="0" presId="urn:microsoft.com/office/officeart/2005/8/layout/vList2"/>
    <dgm:cxn modelId="{0CB5A4C3-CEB5-44BB-A554-71AECA3F744F}" type="presParOf" srcId="{5F92E63A-7BFF-4FCC-8DEC-BDA6872F0B87}" destId="{AD244D71-A157-4EA2-A9A3-7AFD897DD48A}" srcOrd="4" destOrd="0" presId="urn:microsoft.com/office/officeart/2005/8/layout/vList2"/>
    <dgm:cxn modelId="{0B68476B-5C42-4018-8598-6C251763A908}" type="presParOf" srcId="{5F92E63A-7BFF-4FCC-8DEC-BDA6872F0B87}" destId="{24D8262C-40F4-4FBE-97F8-625319DD62B2}" srcOrd="5" destOrd="0" presId="urn:microsoft.com/office/officeart/2005/8/layout/vList2"/>
    <dgm:cxn modelId="{96FC91A7-5265-4501-84D2-94CE404CD561}" type="presParOf" srcId="{5F92E63A-7BFF-4FCC-8DEC-BDA6872F0B87}" destId="{CB9F5FB8-5B84-44A7-87C3-B5755AF4DB1B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1B2ADA11-6F90-4380-9603-A6A273113478}" type="doc">
      <dgm:prSet loTypeId="urn:microsoft.com/office/officeart/2008/layout/LinedList" loCatId="list" qsTypeId="urn:microsoft.com/office/officeart/2005/8/quickstyle/simple2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E960C70-0819-42F3-BC23-EDEB1A4C7B27}">
      <dgm:prSet/>
      <dgm:spPr/>
      <dgm:t>
        <a:bodyPr/>
        <a:lstStyle/>
        <a:p>
          <a:r>
            <a:rPr lang="en-US"/>
            <a:t>Improves customer satisfaction and profitability (Buttle and Maklan, 2019)</a:t>
          </a:r>
        </a:p>
      </dgm:t>
    </dgm:pt>
    <dgm:pt modelId="{6D05B70B-1994-4EDE-B149-CD8F46088622}" type="parTrans" cxnId="{2AC69A59-A4DD-4249-8E70-826C32583567}">
      <dgm:prSet/>
      <dgm:spPr/>
      <dgm:t>
        <a:bodyPr/>
        <a:lstStyle/>
        <a:p>
          <a:endParaRPr lang="en-US"/>
        </a:p>
      </dgm:t>
    </dgm:pt>
    <dgm:pt modelId="{CFC90215-6907-46CD-A34C-00462559C3F4}" type="sibTrans" cxnId="{2AC69A59-A4DD-4249-8E70-826C32583567}">
      <dgm:prSet/>
      <dgm:spPr/>
      <dgm:t>
        <a:bodyPr/>
        <a:lstStyle/>
        <a:p>
          <a:endParaRPr lang="en-US"/>
        </a:p>
      </dgm:t>
    </dgm:pt>
    <dgm:pt modelId="{8FFFE594-589F-4FE2-920A-8F6BD1287D45}">
      <dgm:prSet/>
      <dgm:spPr/>
      <dgm:t>
        <a:bodyPr/>
        <a:lstStyle/>
        <a:p>
          <a:r>
            <a:rPr lang="en-US"/>
            <a:t>Enables personalised marketing strategies</a:t>
          </a:r>
        </a:p>
      </dgm:t>
    </dgm:pt>
    <dgm:pt modelId="{747CA23A-0342-4257-8272-6F0CD68660AC}" type="parTrans" cxnId="{38508756-86D3-43F5-88ED-9D2B295F3B68}">
      <dgm:prSet/>
      <dgm:spPr/>
      <dgm:t>
        <a:bodyPr/>
        <a:lstStyle/>
        <a:p>
          <a:endParaRPr lang="en-US"/>
        </a:p>
      </dgm:t>
    </dgm:pt>
    <dgm:pt modelId="{AA9F8FEB-4527-4D53-A769-A20D6860BC33}" type="sibTrans" cxnId="{38508756-86D3-43F5-88ED-9D2B295F3B68}">
      <dgm:prSet/>
      <dgm:spPr/>
      <dgm:t>
        <a:bodyPr/>
        <a:lstStyle/>
        <a:p>
          <a:endParaRPr lang="en-US"/>
        </a:p>
      </dgm:t>
    </dgm:pt>
    <dgm:pt modelId="{F40CC234-7BF4-41CA-8FDC-91AEFA99F75B}">
      <dgm:prSet/>
      <dgm:spPr/>
      <dgm:t>
        <a:bodyPr/>
        <a:lstStyle/>
        <a:p>
          <a:r>
            <a:rPr lang="en-US"/>
            <a:t>Dependent on data quality and user adoption</a:t>
          </a:r>
        </a:p>
      </dgm:t>
    </dgm:pt>
    <dgm:pt modelId="{E87B9123-E40F-4A90-846E-009B14DC25BD}" type="parTrans" cxnId="{A1CC09A3-24A0-4C09-8721-B5952BC0AD90}">
      <dgm:prSet/>
      <dgm:spPr/>
      <dgm:t>
        <a:bodyPr/>
        <a:lstStyle/>
        <a:p>
          <a:endParaRPr lang="en-US"/>
        </a:p>
      </dgm:t>
    </dgm:pt>
    <dgm:pt modelId="{CD53E2D5-37A5-4FCE-B7B9-A1311ABEC13F}" type="sibTrans" cxnId="{A1CC09A3-24A0-4C09-8721-B5952BC0AD90}">
      <dgm:prSet/>
      <dgm:spPr/>
      <dgm:t>
        <a:bodyPr/>
        <a:lstStyle/>
        <a:p>
          <a:endParaRPr lang="en-US"/>
        </a:p>
      </dgm:t>
    </dgm:pt>
    <dgm:pt modelId="{4037F7F3-4AB7-4FF9-8CC1-9BE4F162CFE0}">
      <dgm:prSet/>
      <dgm:spPr/>
      <dgm:t>
        <a:bodyPr/>
        <a:lstStyle/>
        <a:p>
          <a:r>
            <a:rPr lang="en-US"/>
            <a:t>Raises ethical concerns regarding personal data privacy</a:t>
          </a:r>
        </a:p>
      </dgm:t>
    </dgm:pt>
    <dgm:pt modelId="{8031D988-728C-433D-9723-AEC8331AB4A7}" type="parTrans" cxnId="{D0DE47FB-8DA4-4396-8D69-DD454E112E26}">
      <dgm:prSet/>
      <dgm:spPr/>
      <dgm:t>
        <a:bodyPr/>
        <a:lstStyle/>
        <a:p>
          <a:endParaRPr lang="en-US"/>
        </a:p>
      </dgm:t>
    </dgm:pt>
    <dgm:pt modelId="{1DBB16A6-B05E-42AD-8620-A284562F23D5}" type="sibTrans" cxnId="{D0DE47FB-8DA4-4396-8D69-DD454E112E26}">
      <dgm:prSet/>
      <dgm:spPr/>
      <dgm:t>
        <a:bodyPr/>
        <a:lstStyle/>
        <a:p>
          <a:endParaRPr lang="en-US"/>
        </a:p>
      </dgm:t>
    </dgm:pt>
    <dgm:pt modelId="{0D5D5385-2398-49C7-83B1-BF0D9DE6F863}" type="pres">
      <dgm:prSet presAssocID="{1B2ADA11-6F90-4380-9603-A6A273113478}" presName="vert0" presStyleCnt="0">
        <dgm:presLayoutVars>
          <dgm:dir/>
          <dgm:animOne val="branch"/>
          <dgm:animLvl val="lvl"/>
        </dgm:presLayoutVars>
      </dgm:prSet>
      <dgm:spPr/>
    </dgm:pt>
    <dgm:pt modelId="{A105BB38-99FB-4F57-8220-8103D6A3B4A2}" type="pres">
      <dgm:prSet presAssocID="{0E960C70-0819-42F3-BC23-EDEB1A4C7B27}" presName="thickLine" presStyleLbl="alignNode1" presStyleIdx="0" presStyleCnt="4"/>
      <dgm:spPr/>
    </dgm:pt>
    <dgm:pt modelId="{F7647D56-E916-4522-8E24-66DE07A54080}" type="pres">
      <dgm:prSet presAssocID="{0E960C70-0819-42F3-BC23-EDEB1A4C7B27}" presName="horz1" presStyleCnt="0"/>
      <dgm:spPr/>
    </dgm:pt>
    <dgm:pt modelId="{C224E820-AE0E-4B8F-A2DF-057D41C47178}" type="pres">
      <dgm:prSet presAssocID="{0E960C70-0819-42F3-BC23-EDEB1A4C7B27}" presName="tx1" presStyleLbl="revTx" presStyleIdx="0" presStyleCnt="4"/>
      <dgm:spPr/>
    </dgm:pt>
    <dgm:pt modelId="{3DC0B0A3-1119-4F8E-B0EF-1C8932DA6728}" type="pres">
      <dgm:prSet presAssocID="{0E960C70-0819-42F3-BC23-EDEB1A4C7B27}" presName="vert1" presStyleCnt="0"/>
      <dgm:spPr/>
    </dgm:pt>
    <dgm:pt modelId="{D091FFC9-D7FA-449E-9F6F-3756F41903E0}" type="pres">
      <dgm:prSet presAssocID="{8FFFE594-589F-4FE2-920A-8F6BD1287D45}" presName="thickLine" presStyleLbl="alignNode1" presStyleIdx="1" presStyleCnt="4"/>
      <dgm:spPr/>
    </dgm:pt>
    <dgm:pt modelId="{48817A69-4A9C-441E-AAAE-6EE6AACF7FB1}" type="pres">
      <dgm:prSet presAssocID="{8FFFE594-589F-4FE2-920A-8F6BD1287D45}" presName="horz1" presStyleCnt="0"/>
      <dgm:spPr/>
    </dgm:pt>
    <dgm:pt modelId="{18CC8073-5B9A-467A-B4A4-44E48A68E18F}" type="pres">
      <dgm:prSet presAssocID="{8FFFE594-589F-4FE2-920A-8F6BD1287D45}" presName="tx1" presStyleLbl="revTx" presStyleIdx="1" presStyleCnt="4"/>
      <dgm:spPr/>
    </dgm:pt>
    <dgm:pt modelId="{FFB1CB4C-3F96-44D8-BFA8-062EA200649B}" type="pres">
      <dgm:prSet presAssocID="{8FFFE594-589F-4FE2-920A-8F6BD1287D45}" presName="vert1" presStyleCnt="0"/>
      <dgm:spPr/>
    </dgm:pt>
    <dgm:pt modelId="{D7F5648F-5F83-4BAB-9206-6CCAB5E55886}" type="pres">
      <dgm:prSet presAssocID="{F40CC234-7BF4-41CA-8FDC-91AEFA99F75B}" presName="thickLine" presStyleLbl="alignNode1" presStyleIdx="2" presStyleCnt="4"/>
      <dgm:spPr/>
    </dgm:pt>
    <dgm:pt modelId="{7D93E7AC-38E8-4626-84A8-4A2ECEB40D84}" type="pres">
      <dgm:prSet presAssocID="{F40CC234-7BF4-41CA-8FDC-91AEFA99F75B}" presName="horz1" presStyleCnt="0"/>
      <dgm:spPr/>
    </dgm:pt>
    <dgm:pt modelId="{1FE3044D-9F47-4A1B-89AB-DD05908491ED}" type="pres">
      <dgm:prSet presAssocID="{F40CC234-7BF4-41CA-8FDC-91AEFA99F75B}" presName="tx1" presStyleLbl="revTx" presStyleIdx="2" presStyleCnt="4"/>
      <dgm:spPr/>
    </dgm:pt>
    <dgm:pt modelId="{9A8AC48B-6676-435E-AB9C-23E4BA1EBC3A}" type="pres">
      <dgm:prSet presAssocID="{F40CC234-7BF4-41CA-8FDC-91AEFA99F75B}" presName="vert1" presStyleCnt="0"/>
      <dgm:spPr/>
    </dgm:pt>
    <dgm:pt modelId="{8EB9F736-B578-4EB5-9A5D-DF5FE50EBB1E}" type="pres">
      <dgm:prSet presAssocID="{4037F7F3-4AB7-4FF9-8CC1-9BE4F162CFE0}" presName="thickLine" presStyleLbl="alignNode1" presStyleIdx="3" presStyleCnt="4"/>
      <dgm:spPr/>
    </dgm:pt>
    <dgm:pt modelId="{6C6DDF30-22A5-496C-855A-ED1595B6B2FB}" type="pres">
      <dgm:prSet presAssocID="{4037F7F3-4AB7-4FF9-8CC1-9BE4F162CFE0}" presName="horz1" presStyleCnt="0"/>
      <dgm:spPr/>
    </dgm:pt>
    <dgm:pt modelId="{4C6E4CF0-89EE-434F-A19A-DFB747ADC890}" type="pres">
      <dgm:prSet presAssocID="{4037F7F3-4AB7-4FF9-8CC1-9BE4F162CFE0}" presName="tx1" presStyleLbl="revTx" presStyleIdx="3" presStyleCnt="4"/>
      <dgm:spPr/>
    </dgm:pt>
    <dgm:pt modelId="{CBDD174F-E701-472B-A03E-895B479C2089}" type="pres">
      <dgm:prSet presAssocID="{4037F7F3-4AB7-4FF9-8CC1-9BE4F162CFE0}" presName="vert1" presStyleCnt="0"/>
      <dgm:spPr/>
    </dgm:pt>
  </dgm:ptLst>
  <dgm:cxnLst>
    <dgm:cxn modelId="{05B5193C-7FC9-4E3E-B524-4A6D5E34CAB5}" type="presOf" srcId="{1B2ADA11-6F90-4380-9603-A6A273113478}" destId="{0D5D5385-2398-49C7-83B1-BF0D9DE6F863}" srcOrd="0" destOrd="0" presId="urn:microsoft.com/office/officeart/2008/layout/LinedList"/>
    <dgm:cxn modelId="{5A9D963C-9AEE-409B-84E6-16006B145269}" type="presOf" srcId="{4037F7F3-4AB7-4FF9-8CC1-9BE4F162CFE0}" destId="{4C6E4CF0-89EE-434F-A19A-DFB747ADC890}" srcOrd="0" destOrd="0" presId="urn:microsoft.com/office/officeart/2008/layout/LinedList"/>
    <dgm:cxn modelId="{87603C52-C541-4C15-9231-5A1A1604BB46}" type="presOf" srcId="{0E960C70-0819-42F3-BC23-EDEB1A4C7B27}" destId="{C224E820-AE0E-4B8F-A2DF-057D41C47178}" srcOrd="0" destOrd="0" presId="urn:microsoft.com/office/officeart/2008/layout/LinedList"/>
    <dgm:cxn modelId="{38508756-86D3-43F5-88ED-9D2B295F3B68}" srcId="{1B2ADA11-6F90-4380-9603-A6A273113478}" destId="{8FFFE594-589F-4FE2-920A-8F6BD1287D45}" srcOrd="1" destOrd="0" parTransId="{747CA23A-0342-4257-8272-6F0CD68660AC}" sibTransId="{AA9F8FEB-4527-4D53-A769-A20D6860BC33}"/>
    <dgm:cxn modelId="{2AC69A59-A4DD-4249-8E70-826C32583567}" srcId="{1B2ADA11-6F90-4380-9603-A6A273113478}" destId="{0E960C70-0819-42F3-BC23-EDEB1A4C7B27}" srcOrd="0" destOrd="0" parTransId="{6D05B70B-1994-4EDE-B149-CD8F46088622}" sibTransId="{CFC90215-6907-46CD-A34C-00462559C3F4}"/>
    <dgm:cxn modelId="{66352296-E955-4460-962B-F17DA568B48B}" type="presOf" srcId="{8FFFE594-589F-4FE2-920A-8F6BD1287D45}" destId="{18CC8073-5B9A-467A-B4A4-44E48A68E18F}" srcOrd="0" destOrd="0" presId="urn:microsoft.com/office/officeart/2008/layout/LinedList"/>
    <dgm:cxn modelId="{A1CC09A3-24A0-4C09-8721-B5952BC0AD90}" srcId="{1B2ADA11-6F90-4380-9603-A6A273113478}" destId="{F40CC234-7BF4-41CA-8FDC-91AEFA99F75B}" srcOrd="2" destOrd="0" parTransId="{E87B9123-E40F-4A90-846E-009B14DC25BD}" sibTransId="{CD53E2D5-37A5-4FCE-B7B9-A1311ABEC13F}"/>
    <dgm:cxn modelId="{AB13C7DE-6279-49CC-A7C9-82A5B4373886}" type="presOf" srcId="{F40CC234-7BF4-41CA-8FDC-91AEFA99F75B}" destId="{1FE3044D-9F47-4A1B-89AB-DD05908491ED}" srcOrd="0" destOrd="0" presId="urn:microsoft.com/office/officeart/2008/layout/LinedList"/>
    <dgm:cxn modelId="{D0DE47FB-8DA4-4396-8D69-DD454E112E26}" srcId="{1B2ADA11-6F90-4380-9603-A6A273113478}" destId="{4037F7F3-4AB7-4FF9-8CC1-9BE4F162CFE0}" srcOrd="3" destOrd="0" parTransId="{8031D988-728C-433D-9723-AEC8331AB4A7}" sibTransId="{1DBB16A6-B05E-42AD-8620-A284562F23D5}"/>
    <dgm:cxn modelId="{966885F0-6B55-4C34-87F7-CF1C9A580FF2}" type="presParOf" srcId="{0D5D5385-2398-49C7-83B1-BF0D9DE6F863}" destId="{A105BB38-99FB-4F57-8220-8103D6A3B4A2}" srcOrd="0" destOrd="0" presId="urn:microsoft.com/office/officeart/2008/layout/LinedList"/>
    <dgm:cxn modelId="{9A973695-8B45-4295-B691-C51DE5EDE714}" type="presParOf" srcId="{0D5D5385-2398-49C7-83B1-BF0D9DE6F863}" destId="{F7647D56-E916-4522-8E24-66DE07A54080}" srcOrd="1" destOrd="0" presId="urn:microsoft.com/office/officeart/2008/layout/LinedList"/>
    <dgm:cxn modelId="{1411A72E-64C4-40EA-B00A-66DA8635F1DF}" type="presParOf" srcId="{F7647D56-E916-4522-8E24-66DE07A54080}" destId="{C224E820-AE0E-4B8F-A2DF-057D41C47178}" srcOrd="0" destOrd="0" presId="urn:microsoft.com/office/officeart/2008/layout/LinedList"/>
    <dgm:cxn modelId="{2DEA4519-7BED-459C-9A21-BDEF3FF7FCDE}" type="presParOf" srcId="{F7647D56-E916-4522-8E24-66DE07A54080}" destId="{3DC0B0A3-1119-4F8E-B0EF-1C8932DA6728}" srcOrd="1" destOrd="0" presId="urn:microsoft.com/office/officeart/2008/layout/LinedList"/>
    <dgm:cxn modelId="{29275117-CB6B-4443-A395-943EFEB920B4}" type="presParOf" srcId="{0D5D5385-2398-49C7-83B1-BF0D9DE6F863}" destId="{D091FFC9-D7FA-449E-9F6F-3756F41903E0}" srcOrd="2" destOrd="0" presId="urn:microsoft.com/office/officeart/2008/layout/LinedList"/>
    <dgm:cxn modelId="{4F703ECC-563E-4252-BF98-C0F431CDE25E}" type="presParOf" srcId="{0D5D5385-2398-49C7-83B1-BF0D9DE6F863}" destId="{48817A69-4A9C-441E-AAAE-6EE6AACF7FB1}" srcOrd="3" destOrd="0" presId="urn:microsoft.com/office/officeart/2008/layout/LinedList"/>
    <dgm:cxn modelId="{668E32CC-F8C9-4DD2-A3C1-A75834BCAC6B}" type="presParOf" srcId="{48817A69-4A9C-441E-AAAE-6EE6AACF7FB1}" destId="{18CC8073-5B9A-467A-B4A4-44E48A68E18F}" srcOrd="0" destOrd="0" presId="urn:microsoft.com/office/officeart/2008/layout/LinedList"/>
    <dgm:cxn modelId="{AA4B9A21-5B4E-433C-942A-0B34ECAFE91C}" type="presParOf" srcId="{48817A69-4A9C-441E-AAAE-6EE6AACF7FB1}" destId="{FFB1CB4C-3F96-44D8-BFA8-062EA200649B}" srcOrd="1" destOrd="0" presId="urn:microsoft.com/office/officeart/2008/layout/LinedList"/>
    <dgm:cxn modelId="{CE7D2EEC-8294-495A-AC54-60C0CDA7A2FB}" type="presParOf" srcId="{0D5D5385-2398-49C7-83B1-BF0D9DE6F863}" destId="{D7F5648F-5F83-4BAB-9206-6CCAB5E55886}" srcOrd="4" destOrd="0" presId="urn:microsoft.com/office/officeart/2008/layout/LinedList"/>
    <dgm:cxn modelId="{0C7D15C1-6F36-4C80-A457-A3FC5E4401B1}" type="presParOf" srcId="{0D5D5385-2398-49C7-83B1-BF0D9DE6F863}" destId="{7D93E7AC-38E8-4626-84A8-4A2ECEB40D84}" srcOrd="5" destOrd="0" presId="urn:microsoft.com/office/officeart/2008/layout/LinedList"/>
    <dgm:cxn modelId="{F2309AEE-FF80-44A5-8EED-7730864FE14B}" type="presParOf" srcId="{7D93E7AC-38E8-4626-84A8-4A2ECEB40D84}" destId="{1FE3044D-9F47-4A1B-89AB-DD05908491ED}" srcOrd="0" destOrd="0" presId="urn:microsoft.com/office/officeart/2008/layout/LinedList"/>
    <dgm:cxn modelId="{B6DE3331-AF81-487D-9FDB-BC249BA32909}" type="presParOf" srcId="{7D93E7AC-38E8-4626-84A8-4A2ECEB40D84}" destId="{9A8AC48B-6676-435E-AB9C-23E4BA1EBC3A}" srcOrd="1" destOrd="0" presId="urn:microsoft.com/office/officeart/2008/layout/LinedList"/>
    <dgm:cxn modelId="{6EA2B999-008D-48F8-95D0-B1E358F75116}" type="presParOf" srcId="{0D5D5385-2398-49C7-83B1-BF0D9DE6F863}" destId="{8EB9F736-B578-4EB5-9A5D-DF5FE50EBB1E}" srcOrd="6" destOrd="0" presId="urn:microsoft.com/office/officeart/2008/layout/LinedList"/>
    <dgm:cxn modelId="{8BB2C75D-425B-49A1-B9A4-93BB6D4D2345}" type="presParOf" srcId="{0D5D5385-2398-49C7-83B1-BF0D9DE6F863}" destId="{6C6DDF30-22A5-496C-855A-ED1595B6B2FB}" srcOrd="7" destOrd="0" presId="urn:microsoft.com/office/officeart/2008/layout/LinedList"/>
    <dgm:cxn modelId="{F500358C-216C-4116-A3C6-48A0A8D4EAD5}" type="presParOf" srcId="{6C6DDF30-22A5-496C-855A-ED1595B6B2FB}" destId="{4C6E4CF0-89EE-434F-A19A-DFB747ADC890}" srcOrd="0" destOrd="0" presId="urn:microsoft.com/office/officeart/2008/layout/LinedList"/>
    <dgm:cxn modelId="{99B0E9A4-1568-4AFC-8017-80ED535C8B1B}" type="presParOf" srcId="{6C6DDF30-22A5-496C-855A-ED1595B6B2FB}" destId="{CBDD174F-E701-472B-A03E-895B479C208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A66D9021-1466-4F32-96B9-302583BAEE52}" type="doc">
      <dgm:prSet loTypeId="urn:microsoft.com/office/officeart/2005/8/layout/arrow5" loCatId="relationship" qsTypeId="urn:microsoft.com/office/officeart/2005/8/quickstyle/simple5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0BA42585-8648-4D64-8A74-5E972AAAA3F9}">
      <dgm:prSet/>
      <dgm:spPr/>
      <dgm:t>
        <a:bodyPr/>
        <a:lstStyle/>
        <a:p>
          <a:r>
            <a:rPr lang="en-US"/>
            <a:t>ERP improves operational integration but requires large investment</a:t>
          </a:r>
        </a:p>
      </dgm:t>
    </dgm:pt>
    <dgm:pt modelId="{8D7A7687-213F-4FB1-8CD4-92A6F2251B72}" type="parTrans" cxnId="{71EBC1DF-3726-4A65-9A5F-AF0D1A7DE4C1}">
      <dgm:prSet/>
      <dgm:spPr/>
      <dgm:t>
        <a:bodyPr/>
        <a:lstStyle/>
        <a:p>
          <a:endParaRPr lang="en-US"/>
        </a:p>
      </dgm:t>
    </dgm:pt>
    <dgm:pt modelId="{714D4C62-D43C-4A4B-AA48-80AF97BAF102}" type="sibTrans" cxnId="{71EBC1DF-3726-4A65-9A5F-AF0D1A7DE4C1}">
      <dgm:prSet/>
      <dgm:spPr/>
      <dgm:t>
        <a:bodyPr/>
        <a:lstStyle/>
        <a:p>
          <a:endParaRPr lang="en-US"/>
        </a:p>
      </dgm:t>
    </dgm:pt>
    <dgm:pt modelId="{8F1773CC-05F1-4750-9ABF-F9D02F38FC1A}">
      <dgm:prSet/>
      <dgm:spPr/>
      <dgm:t>
        <a:bodyPr/>
        <a:lstStyle/>
        <a:p>
          <a:r>
            <a:rPr lang="en-US"/>
            <a:t>CRM improves customer engagement but raises privacy concerns</a:t>
          </a:r>
        </a:p>
      </dgm:t>
    </dgm:pt>
    <dgm:pt modelId="{B38B77B2-4833-4459-A28F-7DDF76BC574C}" type="parTrans" cxnId="{4D428DFD-F0C6-44C1-AB7D-9D051DF56B49}">
      <dgm:prSet/>
      <dgm:spPr/>
      <dgm:t>
        <a:bodyPr/>
        <a:lstStyle/>
        <a:p>
          <a:endParaRPr lang="en-US"/>
        </a:p>
      </dgm:t>
    </dgm:pt>
    <dgm:pt modelId="{E2ADE8C6-FBEB-4C21-BC72-826EADCFC391}" type="sibTrans" cxnId="{4D428DFD-F0C6-44C1-AB7D-9D051DF56B49}">
      <dgm:prSet/>
      <dgm:spPr/>
      <dgm:t>
        <a:bodyPr/>
        <a:lstStyle/>
        <a:p>
          <a:endParaRPr lang="en-US"/>
        </a:p>
      </dgm:t>
    </dgm:pt>
    <dgm:pt modelId="{A0D247C9-B08F-4E95-A508-0CFAB9B5824C}">
      <dgm:prSet/>
      <dgm:spPr/>
      <dgm:t>
        <a:bodyPr/>
        <a:lstStyle/>
        <a:p>
          <a:r>
            <a:rPr lang="en-US"/>
            <a:t>DSS/BI improves strategic insight but requires skilled interpretation</a:t>
          </a:r>
        </a:p>
      </dgm:t>
    </dgm:pt>
    <dgm:pt modelId="{047BAF1E-D63E-46FF-A0FD-7513B1BCCD7C}" type="parTrans" cxnId="{72FF3A64-A12F-4C1D-8F29-A44C359D2CB2}">
      <dgm:prSet/>
      <dgm:spPr/>
      <dgm:t>
        <a:bodyPr/>
        <a:lstStyle/>
        <a:p>
          <a:endParaRPr lang="en-US"/>
        </a:p>
      </dgm:t>
    </dgm:pt>
    <dgm:pt modelId="{2D7CAB01-2539-44A5-A616-5EA205FB70BE}" type="sibTrans" cxnId="{72FF3A64-A12F-4C1D-8F29-A44C359D2CB2}">
      <dgm:prSet/>
      <dgm:spPr/>
      <dgm:t>
        <a:bodyPr/>
        <a:lstStyle/>
        <a:p>
          <a:endParaRPr lang="en-US"/>
        </a:p>
      </dgm:t>
    </dgm:pt>
    <dgm:pt modelId="{6B7AD4E1-67E4-4C0D-B1DB-A93BA772E216}">
      <dgm:prSet/>
      <dgm:spPr/>
      <dgm:t>
        <a:bodyPr/>
        <a:lstStyle/>
        <a:p>
          <a:r>
            <a:rPr lang="en-US"/>
            <a:t>Integration of systems delivers maximum organisational benefit</a:t>
          </a:r>
        </a:p>
      </dgm:t>
    </dgm:pt>
    <dgm:pt modelId="{A78250D3-D0C5-460A-B939-543C98E37B5D}" type="parTrans" cxnId="{3B05D400-CFC3-4302-8BC0-0B8972846E58}">
      <dgm:prSet/>
      <dgm:spPr/>
      <dgm:t>
        <a:bodyPr/>
        <a:lstStyle/>
        <a:p>
          <a:endParaRPr lang="en-US"/>
        </a:p>
      </dgm:t>
    </dgm:pt>
    <dgm:pt modelId="{A6A20580-C0E8-4C4E-8DF6-3E97D1FEA8E0}" type="sibTrans" cxnId="{3B05D400-CFC3-4302-8BC0-0B8972846E58}">
      <dgm:prSet/>
      <dgm:spPr/>
      <dgm:t>
        <a:bodyPr/>
        <a:lstStyle/>
        <a:p>
          <a:endParaRPr lang="en-US"/>
        </a:p>
      </dgm:t>
    </dgm:pt>
    <dgm:pt modelId="{9D416C6B-836D-4BF8-9C99-648953FE60DC}" type="pres">
      <dgm:prSet presAssocID="{A66D9021-1466-4F32-96B9-302583BAEE52}" presName="diagram" presStyleCnt="0">
        <dgm:presLayoutVars>
          <dgm:dir/>
          <dgm:resizeHandles val="exact"/>
        </dgm:presLayoutVars>
      </dgm:prSet>
      <dgm:spPr/>
    </dgm:pt>
    <dgm:pt modelId="{A57A725C-6FFE-4EC9-8DE1-E6E332AD2575}" type="pres">
      <dgm:prSet presAssocID="{0BA42585-8648-4D64-8A74-5E972AAAA3F9}" presName="arrow" presStyleLbl="node1" presStyleIdx="0" presStyleCnt="4">
        <dgm:presLayoutVars>
          <dgm:bulletEnabled val="1"/>
        </dgm:presLayoutVars>
      </dgm:prSet>
      <dgm:spPr/>
    </dgm:pt>
    <dgm:pt modelId="{00A9794F-DA50-4DEA-8A16-00F02604F5F3}" type="pres">
      <dgm:prSet presAssocID="{8F1773CC-05F1-4750-9ABF-F9D02F38FC1A}" presName="arrow" presStyleLbl="node1" presStyleIdx="1" presStyleCnt="4">
        <dgm:presLayoutVars>
          <dgm:bulletEnabled val="1"/>
        </dgm:presLayoutVars>
      </dgm:prSet>
      <dgm:spPr/>
    </dgm:pt>
    <dgm:pt modelId="{4739FD5B-746E-4BE8-B1AA-A2939297BBC1}" type="pres">
      <dgm:prSet presAssocID="{A0D247C9-B08F-4E95-A508-0CFAB9B5824C}" presName="arrow" presStyleLbl="node1" presStyleIdx="2" presStyleCnt="4">
        <dgm:presLayoutVars>
          <dgm:bulletEnabled val="1"/>
        </dgm:presLayoutVars>
      </dgm:prSet>
      <dgm:spPr/>
    </dgm:pt>
    <dgm:pt modelId="{98474487-B055-4B5C-B33C-4986B413A243}" type="pres">
      <dgm:prSet presAssocID="{6B7AD4E1-67E4-4C0D-B1DB-A93BA772E216}" presName="arrow" presStyleLbl="node1" presStyleIdx="3" presStyleCnt="4">
        <dgm:presLayoutVars>
          <dgm:bulletEnabled val="1"/>
        </dgm:presLayoutVars>
      </dgm:prSet>
      <dgm:spPr/>
    </dgm:pt>
  </dgm:ptLst>
  <dgm:cxnLst>
    <dgm:cxn modelId="{3B05D400-CFC3-4302-8BC0-0B8972846E58}" srcId="{A66D9021-1466-4F32-96B9-302583BAEE52}" destId="{6B7AD4E1-67E4-4C0D-B1DB-A93BA772E216}" srcOrd="3" destOrd="0" parTransId="{A78250D3-D0C5-460A-B939-543C98E37B5D}" sibTransId="{A6A20580-C0E8-4C4E-8DF6-3E97D1FEA8E0}"/>
    <dgm:cxn modelId="{ED793518-BD6A-4021-A110-3DF21F13C4A2}" type="presOf" srcId="{A0D247C9-B08F-4E95-A508-0CFAB9B5824C}" destId="{4739FD5B-746E-4BE8-B1AA-A2939297BBC1}" srcOrd="0" destOrd="0" presId="urn:microsoft.com/office/officeart/2005/8/layout/arrow5"/>
    <dgm:cxn modelId="{91E59525-8851-4991-BEEB-88F17FB959B4}" type="presOf" srcId="{8F1773CC-05F1-4750-9ABF-F9D02F38FC1A}" destId="{00A9794F-DA50-4DEA-8A16-00F02604F5F3}" srcOrd="0" destOrd="0" presId="urn:microsoft.com/office/officeart/2005/8/layout/arrow5"/>
    <dgm:cxn modelId="{72FF3A64-A12F-4C1D-8F29-A44C359D2CB2}" srcId="{A66D9021-1466-4F32-96B9-302583BAEE52}" destId="{A0D247C9-B08F-4E95-A508-0CFAB9B5824C}" srcOrd="2" destOrd="0" parTransId="{047BAF1E-D63E-46FF-A0FD-7513B1BCCD7C}" sibTransId="{2D7CAB01-2539-44A5-A616-5EA205FB70BE}"/>
    <dgm:cxn modelId="{2BEA2C55-6E67-4AFA-A3EF-0B2EE8282251}" type="presOf" srcId="{6B7AD4E1-67E4-4C0D-B1DB-A93BA772E216}" destId="{98474487-B055-4B5C-B33C-4986B413A243}" srcOrd="0" destOrd="0" presId="urn:microsoft.com/office/officeart/2005/8/layout/arrow5"/>
    <dgm:cxn modelId="{1A7CE593-7072-4FCB-BF02-3A0A5A251488}" type="presOf" srcId="{A66D9021-1466-4F32-96B9-302583BAEE52}" destId="{9D416C6B-836D-4BF8-9C99-648953FE60DC}" srcOrd="0" destOrd="0" presId="urn:microsoft.com/office/officeart/2005/8/layout/arrow5"/>
    <dgm:cxn modelId="{560780DA-FB7A-4DF6-A140-AD02E9E693FE}" type="presOf" srcId="{0BA42585-8648-4D64-8A74-5E972AAAA3F9}" destId="{A57A725C-6FFE-4EC9-8DE1-E6E332AD2575}" srcOrd="0" destOrd="0" presId="urn:microsoft.com/office/officeart/2005/8/layout/arrow5"/>
    <dgm:cxn modelId="{71EBC1DF-3726-4A65-9A5F-AF0D1A7DE4C1}" srcId="{A66D9021-1466-4F32-96B9-302583BAEE52}" destId="{0BA42585-8648-4D64-8A74-5E972AAAA3F9}" srcOrd="0" destOrd="0" parTransId="{8D7A7687-213F-4FB1-8CD4-92A6F2251B72}" sibTransId="{714D4C62-D43C-4A4B-AA48-80AF97BAF102}"/>
    <dgm:cxn modelId="{4D428DFD-F0C6-44C1-AB7D-9D051DF56B49}" srcId="{A66D9021-1466-4F32-96B9-302583BAEE52}" destId="{8F1773CC-05F1-4750-9ABF-F9D02F38FC1A}" srcOrd="1" destOrd="0" parTransId="{B38B77B2-4833-4459-A28F-7DDF76BC574C}" sibTransId="{E2ADE8C6-FBEB-4C21-BC72-826EADCFC391}"/>
    <dgm:cxn modelId="{BB7BA7A6-61C5-46B0-B96F-846753234B38}" type="presParOf" srcId="{9D416C6B-836D-4BF8-9C99-648953FE60DC}" destId="{A57A725C-6FFE-4EC9-8DE1-E6E332AD2575}" srcOrd="0" destOrd="0" presId="urn:microsoft.com/office/officeart/2005/8/layout/arrow5"/>
    <dgm:cxn modelId="{989FBFB6-CCA0-48F4-961B-B5267F49E935}" type="presParOf" srcId="{9D416C6B-836D-4BF8-9C99-648953FE60DC}" destId="{00A9794F-DA50-4DEA-8A16-00F02604F5F3}" srcOrd="1" destOrd="0" presId="urn:microsoft.com/office/officeart/2005/8/layout/arrow5"/>
    <dgm:cxn modelId="{B4A649C9-93AC-4FFE-B3CF-F79D4F6EF3CD}" type="presParOf" srcId="{9D416C6B-836D-4BF8-9C99-648953FE60DC}" destId="{4739FD5B-746E-4BE8-B1AA-A2939297BBC1}" srcOrd="2" destOrd="0" presId="urn:microsoft.com/office/officeart/2005/8/layout/arrow5"/>
    <dgm:cxn modelId="{4A3842AD-DB76-4C50-B6EF-6688D1B40DFC}" type="presParOf" srcId="{9D416C6B-836D-4BF8-9C99-648953FE60DC}" destId="{98474487-B055-4B5C-B33C-4986B413A243}" srcOrd="3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B4574653-4986-4486-A2FD-914891F4159B}" type="doc">
      <dgm:prSet loTypeId="urn:microsoft.com/office/officeart/2005/8/layout/matrix3" loCatId="matrix" qsTypeId="urn:microsoft.com/office/officeart/2005/8/quickstyle/simple5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A3839549-DC6C-491D-BD77-D0A069306B54}">
      <dgm:prSet/>
      <dgm:spPr/>
      <dgm:t>
        <a:bodyPr/>
        <a:lstStyle/>
        <a:p>
          <a:r>
            <a:rPr lang="en-US"/>
            <a:t>Information systems store sensitive organisational and customer data</a:t>
          </a:r>
        </a:p>
      </dgm:t>
    </dgm:pt>
    <dgm:pt modelId="{AC4FE09E-6CC0-4F74-B5C0-DFEF757C4240}" type="parTrans" cxnId="{2542EC25-1963-4B1F-B478-1E0BF257879C}">
      <dgm:prSet/>
      <dgm:spPr/>
      <dgm:t>
        <a:bodyPr/>
        <a:lstStyle/>
        <a:p>
          <a:endParaRPr lang="en-US"/>
        </a:p>
      </dgm:t>
    </dgm:pt>
    <dgm:pt modelId="{53C31B94-3D15-4AAB-BD75-B40563019603}" type="sibTrans" cxnId="{2542EC25-1963-4B1F-B478-1E0BF257879C}">
      <dgm:prSet/>
      <dgm:spPr/>
      <dgm:t>
        <a:bodyPr/>
        <a:lstStyle/>
        <a:p>
          <a:endParaRPr lang="en-US"/>
        </a:p>
      </dgm:t>
    </dgm:pt>
    <dgm:pt modelId="{4904C4D9-9670-4559-887D-AFA1B2EED56D}">
      <dgm:prSet/>
      <dgm:spPr/>
      <dgm:t>
        <a:bodyPr/>
        <a:lstStyle/>
        <a:p>
          <a:r>
            <a:rPr lang="en-US"/>
            <a:t>Cybersecurity breaches may result in financial and reputational damage</a:t>
          </a:r>
        </a:p>
      </dgm:t>
    </dgm:pt>
    <dgm:pt modelId="{2CFC0B2B-6897-4E52-A5F6-F931B9BEDBFB}" type="parTrans" cxnId="{9F43C2AA-F734-4504-A584-E2F17359520E}">
      <dgm:prSet/>
      <dgm:spPr/>
      <dgm:t>
        <a:bodyPr/>
        <a:lstStyle/>
        <a:p>
          <a:endParaRPr lang="en-US"/>
        </a:p>
      </dgm:t>
    </dgm:pt>
    <dgm:pt modelId="{8DF49EAB-133E-41A2-8EEE-4475123DB632}" type="sibTrans" cxnId="{9F43C2AA-F734-4504-A584-E2F17359520E}">
      <dgm:prSet/>
      <dgm:spPr/>
      <dgm:t>
        <a:bodyPr/>
        <a:lstStyle/>
        <a:p>
          <a:endParaRPr lang="en-US"/>
        </a:p>
      </dgm:t>
    </dgm:pt>
    <dgm:pt modelId="{0A95A06C-7A6E-43D5-A329-924EB1B2B05F}">
      <dgm:prSet/>
      <dgm:spPr/>
      <dgm:t>
        <a:bodyPr/>
        <a:lstStyle/>
        <a:p>
          <a:r>
            <a:rPr lang="en-US"/>
            <a:t>GDPR establishes legal framework for responsible data management (European Commission, 2022)</a:t>
          </a:r>
        </a:p>
      </dgm:t>
    </dgm:pt>
    <dgm:pt modelId="{0C5F0AC6-5601-4C4C-999B-731935820FD5}" type="parTrans" cxnId="{3D9B69B5-25C5-4285-AA39-505AB81CDB7B}">
      <dgm:prSet/>
      <dgm:spPr/>
      <dgm:t>
        <a:bodyPr/>
        <a:lstStyle/>
        <a:p>
          <a:endParaRPr lang="en-US"/>
        </a:p>
      </dgm:t>
    </dgm:pt>
    <dgm:pt modelId="{9C608501-6268-4877-B5E3-3F5A1126AA96}" type="sibTrans" cxnId="{3D9B69B5-25C5-4285-AA39-505AB81CDB7B}">
      <dgm:prSet/>
      <dgm:spPr/>
      <dgm:t>
        <a:bodyPr/>
        <a:lstStyle/>
        <a:p>
          <a:endParaRPr lang="en-US"/>
        </a:p>
      </dgm:t>
    </dgm:pt>
    <dgm:pt modelId="{EF8EC8AE-9806-404D-A40D-B2AFA724A2C1}">
      <dgm:prSet/>
      <dgm:spPr/>
      <dgm:t>
        <a:bodyPr/>
        <a:lstStyle/>
        <a:p>
          <a:r>
            <a:rPr lang="en-US"/>
            <a:t>Risk mitigation includes encryption, access controls and security training</a:t>
          </a:r>
        </a:p>
      </dgm:t>
    </dgm:pt>
    <dgm:pt modelId="{3885D36C-AC98-4506-8069-DBFF8C7907EC}" type="parTrans" cxnId="{4ECD9360-1439-4F0F-836A-1B70BF843ED1}">
      <dgm:prSet/>
      <dgm:spPr/>
      <dgm:t>
        <a:bodyPr/>
        <a:lstStyle/>
        <a:p>
          <a:endParaRPr lang="en-US"/>
        </a:p>
      </dgm:t>
    </dgm:pt>
    <dgm:pt modelId="{5127470F-9ECE-467D-AE0B-7B734072C5FF}" type="sibTrans" cxnId="{4ECD9360-1439-4F0F-836A-1B70BF843ED1}">
      <dgm:prSet/>
      <dgm:spPr/>
      <dgm:t>
        <a:bodyPr/>
        <a:lstStyle/>
        <a:p>
          <a:endParaRPr lang="en-US"/>
        </a:p>
      </dgm:t>
    </dgm:pt>
    <dgm:pt modelId="{43E7D2EC-95CD-429E-A700-089C1F5106BA}" type="pres">
      <dgm:prSet presAssocID="{B4574653-4986-4486-A2FD-914891F4159B}" presName="matrix" presStyleCnt="0">
        <dgm:presLayoutVars>
          <dgm:chMax val="1"/>
          <dgm:dir/>
          <dgm:resizeHandles val="exact"/>
        </dgm:presLayoutVars>
      </dgm:prSet>
      <dgm:spPr/>
    </dgm:pt>
    <dgm:pt modelId="{3CAE44CF-8034-4D69-9663-680CCD43D09B}" type="pres">
      <dgm:prSet presAssocID="{B4574653-4986-4486-A2FD-914891F4159B}" presName="diamond" presStyleLbl="bgShp" presStyleIdx="0" presStyleCnt="1"/>
      <dgm:spPr/>
    </dgm:pt>
    <dgm:pt modelId="{E0B229D2-70C1-44B1-9546-9E164B4324F7}" type="pres">
      <dgm:prSet presAssocID="{B4574653-4986-4486-A2FD-914891F4159B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2D43694A-C3F0-4848-A31F-BB5394BE63BD}" type="pres">
      <dgm:prSet presAssocID="{B4574653-4986-4486-A2FD-914891F4159B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A57355CE-BA26-4873-B95E-602C98799B6D}" type="pres">
      <dgm:prSet presAssocID="{B4574653-4986-4486-A2FD-914891F4159B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82DEDD41-3806-427E-B0E2-0F696C6E83C0}" type="pres">
      <dgm:prSet presAssocID="{B4574653-4986-4486-A2FD-914891F4159B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2542EC25-1963-4B1F-B478-1E0BF257879C}" srcId="{B4574653-4986-4486-A2FD-914891F4159B}" destId="{A3839549-DC6C-491D-BD77-D0A069306B54}" srcOrd="0" destOrd="0" parTransId="{AC4FE09E-6CC0-4F74-B5C0-DFEF757C4240}" sibTransId="{53C31B94-3D15-4AAB-BD75-B40563019603}"/>
    <dgm:cxn modelId="{EB26D93E-09F4-45C7-9D92-46E9C2EB0A51}" type="presOf" srcId="{A3839549-DC6C-491D-BD77-D0A069306B54}" destId="{E0B229D2-70C1-44B1-9546-9E164B4324F7}" srcOrd="0" destOrd="0" presId="urn:microsoft.com/office/officeart/2005/8/layout/matrix3"/>
    <dgm:cxn modelId="{4ECD9360-1439-4F0F-836A-1B70BF843ED1}" srcId="{B4574653-4986-4486-A2FD-914891F4159B}" destId="{EF8EC8AE-9806-404D-A40D-B2AFA724A2C1}" srcOrd="3" destOrd="0" parTransId="{3885D36C-AC98-4506-8069-DBFF8C7907EC}" sibTransId="{5127470F-9ECE-467D-AE0B-7B734072C5FF}"/>
    <dgm:cxn modelId="{CB5A066C-F49B-4AF4-A5F3-677CA5A6B0FB}" type="presOf" srcId="{EF8EC8AE-9806-404D-A40D-B2AFA724A2C1}" destId="{82DEDD41-3806-427E-B0E2-0F696C6E83C0}" srcOrd="0" destOrd="0" presId="urn:microsoft.com/office/officeart/2005/8/layout/matrix3"/>
    <dgm:cxn modelId="{4891B24F-1E3F-435F-B9B5-A490D88C62FF}" type="presOf" srcId="{4904C4D9-9670-4559-887D-AFA1B2EED56D}" destId="{2D43694A-C3F0-4848-A31F-BB5394BE63BD}" srcOrd="0" destOrd="0" presId="urn:microsoft.com/office/officeart/2005/8/layout/matrix3"/>
    <dgm:cxn modelId="{26443A79-8A4B-4CD6-90D0-436182AFE53E}" type="presOf" srcId="{0A95A06C-7A6E-43D5-A329-924EB1B2B05F}" destId="{A57355CE-BA26-4873-B95E-602C98799B6D}" srcOrd="0" destOrd="0" presId="urn:microsoft.com/office/officeart/2005/8/layout/matrix3"/>
    <dgm:cxn modelId="{9F43C2AA-F734-4504-A584-E2F17359520E}" srcId="{B4574653-4986-4486-A2FD-914891F4159B}" destId="{4904C4D9-9670-4559-887D-AFA1B2EED56D}" srcOrd="1" destOrd="0" parTransId="{2CFC0B2B-6897-4E52-A5F6-F931B9BEDBFB}" sibTransId="{8DF49EAB-133E-41A2-8EEE-4475123DB632}"/>
    <dgm:cxn modelId="{3D9B69B5-25C5-4285-AA39-505AB81CDB7B}" srcId="{B4574653-4986-4486-A2FD-914891F4159B}" destId="{0A95A06C-7A6E-43D5-A329-924EB1B2B05F}" srcOrd="2" destOrd="0" parTransId="{0C5F0AC6-5601-4C4C-999B-731935820FD5}" sibTransId="{9C608501-6268-4877-B5E3-3F5A1126AA96}"/>
    <dgm:cxn modelId="{15DE15FC-B237-4535-8B1F-041D6F6E5133}" type="presOf" srcId="{B4574653-4986-4486-A2FD-914891F4159B}" destId="{43E7D2EC-95CD-429E-A700-089C1F5106BA}" srcOrd="0" destOrd="0" presId="urn:microsoft.com/office/officeart/2005/8/layout/matrix3"/>
    <dgm:cxn modelId="{0EB282E6-523C-43D5-B52D-A1B2776FB137}" type="presParOf" srcId="{43E7D2EC-95CD-429E-A700-089C1F5106BA}" destId="{3CAE44CF-8034-4D69-9663-680CCD43D09B}" srcOrd="0" destOrd="0" presId="urn:microsoft.com/office/officeart/2005/8/layout/matrix3"/>
    <dgm:cxn modelId="{D5CF8375-C941-4A05-8409-309D239EEC6E}" type="presParOf" srcId="{43E7D2EC-95CD-429E-A700-089C1F5106BA}" destId="{E0B229D2-70C1-44B1-9546-9E164B4324F7}" srcOrd="1" destOrd="0" presId="urn:microsoft.com/office/officeart/2005/8/layout/matrix3"/>
    <dgm:cxn modelId="{86C0014B-1A3D-4FFD-A207-72A90FBD04E5}" type="presParOf" srcId="{43E7D2EC-95CD-429E-A700-089C1F5106BA}" destId="{2D43694A-C3F0-4848-A31F-BB5394BE63BD}" srcOrd="2" destOrd="0" presId="urn:microsoft.com/office/officeart/2005/8/layout/matrix3"/>
    <dgm:cxn modelId="{2D79A7A1-3A7D-4387-8F9F-EB2E5302989E}" type="presParOf" srcId="{43E7D2EC-95CD-429E-A700-089C1F5106BA}" destId="{A57355CE-BA26-4873-B95E-602C98799B6D}" srcOrd="3" destOrd="0" presId="urn:microsoft.com/office/officeart/2005/8/layout/matrix3"/>
    <dgm:cxn modelId="{5994D6A9-6251-455C-ADC5-6BD40B769E99}" type="presParOf" srcId="{43E7D2EC-95CD-429E-A700-089C1F5106BA}" destId="{82DEDD41-3806-427E-B0E2-0F696C6E83C0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00677529-C75F-4511-8E32-EA0FEB57C4AB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79FD96A-FC3A-4BAC-80E3-9CDF871979B6}">
      <dgm:prSet/>
      <dgm:spPr/>
      <dgm:t>
        <a:bodyPr/>
        <a:lstStyle/>
        <a:p>
          <a:r>
            <a:rPr lang="en-US"/>
            <a:t>AI systems can reinforce discriminatory decision-making</a:t>
          </a:r>
        </a:p>
      </dgm:t>
    </dgm:pt>
    <dgm:pt modelId="{8D4AB030-CB5B-4AFF-8B1C-84205F68B2AE}" type="parTrans" cxnId="{693FCB47-4440-4ACD-80BC-42EF13CF1DCD}">
      <dgm:prSet/>
      <dgm:spPr/>
      <dgm:t>
        <a:bodyPr/>
        <a:lstStyle/>
        <a:p>
          <a:endParaRPr lang="en-US"/>
        </a:p>
      </dgm:t>
    </dgm:pt>
    <dgm:pt modelId="{0A4FE130-1DC4-4DAB-9F14-B7A2090D93E2}" type="sibTrans" cxnId="{693FCB47-4440-4ACD-80BC-42EF13CF1DCD}">
      <dgm:prSet/>
      <dgm:spPr/>
      <dgm:t>
        <a:bodyPr/>
        <a:lstStyle/>
        <a:p>
          <a:endParaRPr lang="en-US"/>
        </a:p>
      </dgm:t>
    </dgm:pt>
    <dgm:pt modelId="{B4EBAD25-1965-47AF-B7F0-37632FF99668}">
      <dgm:prSet/>
      <dgm:spPr/>
      <dgm:t>
        <a:bodyPr/>
        <a:lstStyle/>
        <a:p>
          <a:r>
            <a:rPr lang="en-US"/>
            <a:t>Lack of transparency creates ethical and legal challenges</a:t>
          </a:r>
        </a:p>
      </dgm:t>
    </dgm:pt>
    <dgm:pt modelId="{45DEC594-AE6E-4D89-AA85-950A059C6C37}" type="parTrans" cxnId="{32A22667-52B6-4BD7-9FCA-F8A52C39EF04}">
      <dgm:prSet/>
      <dgm:spPr/>
      <dgm:t>
        <a:bodyPr/>
        <a:lstStyle/>
        <a:p>
          <a:endParaRPr lang="en-US"/>
        </a:p>
      </dgm:t>
    </dgm:pt>
    <dgm:pt modelId="{0621D292-92AD-4152-8684-121EA8F6C015}" type="sibTrans" cxnId="{32A22667-52B6-4BD7-9FCA-F8A52C39EF04}">
      <dgm:prSet/>
      <dgm:spPr/>
      <dgm:t>
        <a:bodyPr/>
        <a:lstStyle/>
        <a:p>
          <a:endParaRPr lang="en-US"/>
        </a:p>
      </dgm:t>
    </dgm:pt>
    <dgm:pt modelId="{9CF979CA-BC4B-4929-B928-7CB53E1921D5}">
      <dgm:prSet/>
      <dgm:spPr/>
      <dgm:t>
        <a:bodyPr/>
        <a:lstStyle/>
        <a:p>
          <a:r>
            <a:rPr lang="en-US"/>
            <a:t>Organisations must conduct algorithm audits and maintain human oversight</a:t>
          </a:r>
        </a:p>
      </dgm:t>
    </dgm:pt>
    <dgm:pt modelId="{1BEE7F16-679E-47F5-B853-E9D9FEA15A9E}" type="parTrans" cxnId="{BB5BDBFA-7D26-4434-A21A-A9A275E6E09B}">
      <dgm:prSet/>
      <dgm:spPr/>
      <dgm:t>
        <a:bodyPr/>
        <a:lstStyle/>
        <a:p>
          <a:endParaRPr lang="en-US"/>
        </a:p>
      </dgm:t>
    </dgm:pt>
    <dgm:pt modelId="{96B9EF5E-A57A-4D7F-87D4-A5D4E8D29D79}" type="sibTrans" cxnId="{BB5BDBFA-7D26-4434-A21A-A9A275E6E09B}">
      <dgm:prSet/>
      <dgm:spPr/>
      <dgm:t>
        <a:bodyPr/>
        <a:lstStyle/>
        <a:p>
          <a:endParaRPr lang="en-US"/>
        </a:p>
      </dgm:t>
    </dgm:pt>
    <dgm:pt modelId="{63D60E75-04E2-4AF0-8801-DB602D426D63}">
      <dgm:prSet/>
      <dgm:spPr/>
      <dgm:t>
        <a:bodyPr/>
        <a:lstStyle/>
        <a:p>
          <a:r>
            <a:rPr lang="en-US"/>
            <a:t>Responsible AI frameworks improve fairness and accountability (Floridi et al., 2018)</a:t>
          </a:r>
        </a:p>
      </dgm:t>
    </dgm:pt>
    <dgm:pt modelId="{9DDF6AAC-C4AE-49A3-BE17-4A821BEDC1D4}" type="parTrans" cxnId="{998E8AF4-422C-45D1-B331-4BC6ED22FE4C}">
      <dgm:prSet/>
      <dgm:spPr/>
      <dgm:t>
        <a:bodyPr/>
        <a:lstStyle/>
        <a:p>
          <a:endParaRPr lang="en-US"/>
        </a:p>
      </dgm:t>
    </dgm:pt>
    <dgm:pt modelId="{FF845B77-5172-406C-A4F4-91CEBD9B3190}" type="sibTrans" cxnId="{998E8AF4-422C-45D1-B331-4BC6ED22FE4C}">
      <dgm:prSet/>
      <dgm:spPr/>
      <dgm:t>
        <a:bodyPr/>
        <a:lstStyle/>
        <a:p>
          <a:endParaRPr lang="en-US"/>
        </a:p>
      </dgm:t>
    </dgm:pt>
    <dgm:pt modelId="{C4C3DFBF-62C6-4A1A-A8CF-A94EA01914EF}" type="pres">
      <dgm:prSet presAssocID="{00677529-C75F-4511-8E32-EA0FEB57C4AB}" presName="linear" presStyleCnt="0">
        <dgm:presLayoutVars>
          <dgm:animLvl val="lvl"/>
          <dgm:resizeHandles val="exact"/>
        </dgm:presLayoutVars>
      </dgm:prSet>
      <dgm:spPr/>
    </dgm:pt>
    <dgm:pt modelId="{A6985AA9-6167-425E-B60A-CCB5C1604B71}" type="pres">
      <dgm:prSet presAssocID="{C79FD96A-FC3A-4BAC-80E3-9CDF871979B6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A36432B8-7FA6-4C10-8F74-DDB8D22B232C}" type="pres">
      <dgm:prSet presAssocID="{0A4FE130-1DC4-4DAB-9F14-B7A2090D93E2}" presName="spacer" presStyleCnt="0"/>
      <dgm:spPr/>
    </dgm:pt>
    <dgm:pt modelId="{F2530420-6EEB-4E14-BD97-D66C3127E717}" type="pres">
      <dgm:prSet presAssocID="{B4EBAD25-1965-47AF-B7F0-37632FF99668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D89D5B95-3FB9-469D-AB56-4E5142AB1E9D}" type="pres">
      <dgm:prSet presAssocID="{0621D292-92AD-4152-8684-121EA8F6C015}" presName="spacer" presStyleCnt="0"/>
      <dgm:spPr/>
    </dgm:pt>
    <dgm:pt modelId="{D655D662-EB0A-42EE-8102-D17B2AD4C8F2}" type="pres">
      <dgm:prSet presAssocID="{9CF979CA-BC4B-4929-B928-7CB53E1921D5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A5B0A132-7655-4433-B3DE-2F0F3F8416AD}" type="pres">
      <dgm:prSet presAssocID="{96B9EF5E-A57A-4D7F-87D4-A5D4E8D29D79}" presName="spacer" presStyleCnt="0"/>
      <dgm:spPr/>
    </dgm:pt>
    <dgm:pt modelId="{55312375-B976-4CB1-9D2D-C218E312DD72}" type="pres">
      <dgm:prSet presAssocID="{63D60E75-04E2-4AF0-8801-DB602D426D63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0803695F-825C-4189-A11D-89C0CA88C5A0}" type="presOf" srcId="{B4EBAD25-1965-47AF-B7F0-37632FF99668}" destId="{F2530420-6EEB-4E14-BD97-D66C3127E717}" srcOrd="0" destOrd="0" presId="urn:microsoft.com/office/officeart/2005/8/layout/vList2"/>
    <dgm:cxn modelId="{32A22667-52B6-4BD7-9FCA-F8A52C39EF04}" srcId="{00677529-C75F-4511-8E32-EA0FEB57C4AB}" destId="{B4EBAD25-1965-47AF-B7F0-37632FF99668}" srcOrd="1" destOrd="0" parTransId="{45DEC594-AE6E-4D89-AA85-950A059C6C37}" sibTransId="{0621D292-92AD-4152-8684-121EA8F6C015}"/>
    <dgm:cxn modelId="{693FCB47-4440-4ACD-80BC-42EF13CF1DCD}" srcId="{00677529-C75F-4511-8E32-EA0FEB57C4AB}" destId="{C79FD96A-FC3A-4BAC-80E3-9CDF871979B6}" srcOrd="0" destOrd="0" parTransId="{8D4AB030-CB5B-4AFF-8B1C-84205F68B2AE}" sibTransId="{0A4FE130-1DC4-4DAB-9F14-B7A2090D93E2}"/>
    <dgm:cxn modelId="{FA24E57D-AC10-4E65-989A-045D23167A8A}" type="presOf" srcId="{9CF979CA-BC4B-4929-B928-7CB53E1921D5}" destId="{D655D662-EB0A-42EE-8102-D17B2AD4C8F2}" srcOrd="0" destOrd="0" presId="urn:microsoft.com/office/officeart/2005/8/layout/vList2"/>
    <dgm:cxn modelId="{6FC735B2-E72E-4967-8BA3-53C4A4496CD3}" type="presOf" srcId="{C79FD96A-FC3A-4BAC-80E3-9CDF871979B6}" destId="{A6985AA9-6167-425E-B60A-CCB5C1604B71}" srcOrd="0" destOrd="0" presId="urn:microsoft.com/office/officeart/2005/8/layout/vList2"/>
    <dgm:cxn modelId="{8DAB99BF-ADCB-4AC9-BB08-9B6B42B616A8}" type="presOf" srcId="{63D60E75-04E2-4AF0-8801-DB602D426D63}" destId="{55312375-B976-4CB1-9D2D-C218E312DD72}" srcOrd="0" destOrd="0" presId="urn:microsoft.com/office/officeart/2005/8/layout/vList2"/>
    <dgm:cxn modelId="{1D8B25CD-8CF7-4E76-8976-C56C0E346443}" type="presOf" srcId="{00677529-C75F-4511-8E32-EA0FEB57C4AB}" destId="{C4C3DFBF-62C6-4A1A-A8CF-A94EA01914EF}" srcOrd="0" destOrd="0" presId="urn:microsoft.com/office/officeart/2005/8/layout/vList2"/>
    <dgm:cxn modelId="{998E8AF4-422C-45D1-B331-4BC6ED22FE4C}" srcId="{00677529-C75F-4511-8E32-EA0FEB57C4AB}" destId="{63D60E75-04E2-4AF0-8801-DB602D426D63}" srcOrd="3" destOrd="0" parTransId="{9DDF6AAC-C4AE-49A3-BE17-4A821BEDC1D4}" sibTransId="{FF845B77-5172-406C-A4F4-91CEBD9B3190}"/>
    <dgm:cxn modelId="{BB5BDBFA-7D26-4434-A21A-A9A275E6E09B}" srcId="{00677529-C75F-4511-8E32-EA0FEB57C4AB}" destId="{9CF979CA-BC4B-4929-B928-7CB53E1921D5}" srcOrd="2" destOrd="0" parTransId="{1BEE7F16-679E-47F5-B853-E9D9FEA15A9E}" sibTransId="{96B9EF5E-A57A-4D7F-87D4-A5D4E8D29D79}"/>
    <dgm:cxn modelId="{6BD003A5-9BAB-4A79-97BA-CFC693B30048}" type="presParOf" srcId="{C4C3DFBF-62C6-4A1A-A8CF-A94EA01914EF}" destId="{A6985AA9-6167-425E-B60A-CCB5C1604B71}" srcOrd="0" destOrd="0" presId="urn:microsoft.com/office/officeart/2005/8/layout/vList2"/>
    <dgm:cxn modelId="{BCFBE8EF-23ED-4020-8C21-4DE038B364CD}" type="presParOf" srcId="{C4C3DFBF-62C6-4A1A-A8CF-A94EA01914EF}" destId="{A36432B8-7FA6-4C10-8F74-DDB8D22B232C}" srcOrd="1" destOrd="0" presId="urn:microsoft.com/office/officeart/2005/8/layout/vList2"/>
    <dgm:cxn modelId="{81CF7C6B-E7E8-4D34-A0FA-AC624190E518}" type="presParOf" srcId="{C4C3DFBF-62C6-4A1A-A8CF-A94EA01914EF}" destId="{F2530420-6EEB-4E14-BD97-D66C3127E717}" srcOrd="2" destOrd="0" presId="urn:microsoft.com/office/officeart/2005/8/layout/vList2"/>
    <dgm:cxn modelId="{715AEC57-E25B-4976-A1B8-8E60A1544D51}" type="presParOf" srcId="{C4C3DFBF-62C6-4A1A-A8CF-A94EA01914EF}" destId="{D89D5B95-3FB9-469D-AB56-4E5142AB1E9D}" srcOrd="3" destOrd="0" presId="urn:microsoft.com/office/officeart/2005/8/layout/vList2"/>
    <dgm:cxn modelId="{4BCA7951-763C-4BB9-9347-D04D93E2EECB}" type="presParOf" srcId="{C4C3DFBF-62C6-4A1A-A8CF-A94EA01914EF}" destId="{D655D662-EB0A-42EE-8102-D17B2AD4C8F2}" srcOrd="4" destOrd="0" presId="urn:microsoft.com/office/officeart/2005/8/layout/vList2"/>
    <dgm:cxn modelId="{99705C0D-D59F-401E-87FA-57365D6EE91E}" type="presParOf" srcId="{C4C3DFBF-62C6-4A1A-A8CF-A94EA01914EF}" destId="{A5B0A132-7655-4433-B3DE-2F0F3F8416AD}" srcOrd="5" destOrd="0" presId="urn:microsoft.com/office/officeart/2005/8/layout/vList2"/>
    <dgm:cxn modelId="{E4D116E1-EC65-4218-B6A8-3785B01C0DB6}" type="presParOf" srcId="{C4C3DFBF-62C6-4A1A-A8CF-A94EA01914EF}" destId="{55312375-B976-4CB1-9D2D-C218E312DD72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435B13E5-E695-4401-8ED3-1E895E6D7B82}" type="doc">
      <dgm:prSet loTypeId="urn:microsoft.com/office/officeart/2005/8/layout/default" loCatId="list" qsTypeId="urn:microsoft.com/office/officeart/2005/8/quickstyle/simple1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CFABA39B-3725-48B9-A7A5-1DAB419CEAC5}">
      <dgm:prSet/>
      <dgm:spPr/>
      <dgm:t>
        <a:bodyPr/>
        <a:lstStyle/>
        <a:p>
          <a:r>
            <a:rPr lang="en-US"/>
            <a:t>Digital systems monitor employee productivity and behaviour</a:t>
          </a:r>
        </a:p>
      </dgm:t>
    </dgm:pt>
    <dgm:pt modelId="{F4621393-E6E6-4484-8DDB-BE63DF18BD4C}" type="parTrans" cxnId="{AD419A8B-E1AF-406E-9662-627CF9DDCCEF}">
      <dgm:prSet/>
      <dgm:spPr/>
      <dgm:t>
        <a:bodyPr/>
        <a:lstStyle/>
        <a:p>
          <a:endParaRPr lang="en-US"/>
        </a:p>
      </dgm:t>
    </dgm:pt>
    <dgm:pt modelId="{F3E1AF6C-0AA8-4BA5-8349-099985D4C050}" type="sibTrans" cxnId="{AD419A8B-E1AF-406E-9662-627CF9DDCCEF}">
      <dgm:prSet/>
      <dgm:spPr/>
      <dgm:t>
        <a:bodyPr/>
        <a:lstStyle/>
        <a:p>
          <a:endParaRPr lang="en-US"/>
        </a:p>
      </dgm:t>
    </dgm:pt>
    <dgm:pt modelId="{5975D5DE-3EC2-409D-9FC2-C6D8015F602C}">
      <dgm:prSet/>
      <dgm:spPr/>
      <dgm:t>
        <a:bodyPr/>
        <a:lstStyle/>
        <a:p>
          <a:r>
            <a:rPr lang="en-US"/>
            <a:t>Excessive monitoring may reduce workplace trust and morale</a:t>
          </a:r>
        </a:p>
      </dgm:t>
    </dgm:pt>
    <dgm:pt modelId="{32622DA9-E16A-4C09-A87D-336883F048B2}" type="parTrans" cxnId="{80E97839-4F46-4E5C-BFB8-0469C9F8739A}">
      <dgm:prSet/>
      <dgm:spPr/>
      <dgm:t>
        <a:bodyPr/>
        <a:lstStyle/>
        <a:p>
          <a:endParaRPr lang="en-US"/>
        </a:p>
      </dgm:t>
    </dgm:pt>
    <dgm:pt modelId="{E1BB1EFC-B89E-4322-ABDA-B6122461CDD9}" type="sibTrans" cxnId="{80E97839-4F46-4E5C-BFB8-0469C9F8739A}">
      <dgm:prSet/>
      <dgm:spPr/>
      <dgm:t>
        <a:bodyPr/>
        <a:lstStyle/>
        <a:p>
          <a:endParaRPr lang="en-US"/>
        </a:p>
      </dgm:t>
    </dgm:pt>
    <dgm:pt modelId="{AC1A1ED6-988A-45B1-9938-8F3846E9536F}">
      <dgm:prSet/>
      <dgm:spPr/>
      <dgm:t>
        <a:bodyPr/>
        <a:lstStyle/>
        <a:p>
          <a:r>
            <a:rPr lang="en-US"/>
            <a:t>Transparent policies and employee consent are essential</a:t>
          </a:r>
        </a:p>
      </dgm:t>
    </dgm:pt>
    <dgm:pt modelId="{0BB68587-D6F1-4BD0-9F96-04645FA83DFE}" type="parTrans" cxnId="{0A5E2AF2-9D63-4BDF-9F31-FB4594634DF6}">
      <dgm:prSet/>
      <dgm:spPr/>
      <dgm:t>
        <a:bodyPr/>
        <a:lstStyle/>
        <a:p>
          <a:endParaRPr lang="en-US"/>
        </a:p>
      </dgm:t>
    </dgm:pt>
    <dgm:pt modelId="{BAFC9CF7-AA3F-45C7-89B5-5ED8F1DB4088}" type="sibTrans" cxnId="{0A5E2AF2-9D63-4BDF-9F31-FB4594634DF6}">
      <dgm:prSet/>
      <dgm:spPr/>
      <dgm:t>
        <a:bodyPr/>
        <a:lstStyle/>
        <a:p>
          <a:endParaRPr lang="en-US"/>
        </a:p>
      </dgm:t>
    </dgm:pt>
    <dgm:pt modelId="{4A5BD593-C867-461F-AC8E-5563563572CE}">
      <dgm:prSet/>
      <dgm:spPr/>
      <dgm:t>
        <a:bodyPr/>
        <a:lstStyle/>
        <a:p>
          <a:r>
            <a:rPr lang="en-US"/>
            <a:t>Ethical monitoring promotes organisational accountability (Moore, 2020)</a:t>
          </a:r>
        </a:p>
      </dgm:t>
    </dgm:pt>
    <dgm:pt modelId="{129EC222-5D0D-4055-9B07-F3459181F76F}" type="parTrans" cxnId="{550B3991-ECA0-4A52-921B-4EDBB324EFF3}">
      <dgm:prSet/>
      <dgm:spPr/>
      <dgm:t>
        <a:bodyPr/>
        <a:lstStyle/>
        <a:p>
          <a:endParaRPr lang="en-US"/>
        </a:p>
      </dgm:t>
    </dgm:pt>
    <dgm:pt modelId="{FD2EB0DF-0884-4671-91EA-8DEB0D7A67B0}" type="sibTrans" cxnId="{550B3991-ECA0-4A52-921B-4EDBB324EFF3}">
      <dgm:prSet/>
      <dgm:spPr/>
      <dgm:t>
        <a:bodyPr/>
        <a:lstStyle/>
        <a:p>
          <a:endParaRPr lang="en-US"/>
        </a:p>
      </dgm:t>
    </dgm:pt>
    <dgm:pt modelId="{B1C029F9-7B63-45F1-83FC-DFB4E7BE7CE6}" type="pres">
      <dgm:prSet presAssocID="{435B13E5-E695-4401-8ED3-1E895E6D7B82}" presName="diagram" presStyleCnt="0">
        <dgm:presLayoutVars>
          <dgm:dir/>
          <dgm:resizeHandles val="exact"/>
        </dgm:presLayoutVars>
      </dgm:prSet>
      <dgm:spPr/>
    </dgm:pt>
    <dgm:pt modelId="{E4808454-3740-49B9-9D4B-EF85AB9D5B0D}" type="pres">
      <dgm:prSet presAssocID="{CFABA39B-3725-48B9-A7A5-1DAB419CEAC5}" presName="node" presStyleLbl="node1" presStyleIdx="0" presStyleCnt="4">
        <dgm:presLayoutVars>
          <dgm:bulletEnabled val="1"/>
        </dgm:presLayoutVars>
      </dgm:prSet>
      <dgm:spPr/>
    </dgm:pt>
    <dgm:pt modelId="{FCCB9B3E-793B-43A3-94E1-39A798DA893B}" type="pres">
      <dgm:prSet presAssocID="{F3E1AF6C-0AA8-4BA5-8349-099985D4C050}" presName="sibTrans" presStyleCnt="0"/>
      <dgm:spPr/>
    </dgm:pt>
    <dgm:pt modelId="{AF7F02CA-C0EE-4A3F-AE72-ECA8B8DB74A2}" type="pres">
      <dgm:prSet presAssocID="{5975D5DE-3EC2-409D-9FC2-C6D8015F602C}" presName="node" presStyleLbl="node1" presStyleIdx="1" presStyleCnt="4">
        <dgm:presLayoutVars>
          <dgm:bulletEnabled val="1"/>
        </dgm:presLayoutVars>
      </dgm:prSet>
      <dgm:spPr/>
    </dgm:pt>
    <dgm:pt modelId="{831A9826-531F-4469-A156-715E2918E7A4}" type="pres">
      <dgm:prSet presAssocID="{E1BB1EFC-B89E-4322-ABDA-B6122461CDD9}" presName="sibTrans" presStyleCnt="0"/>
      <dgm:spPr/>
    </dgm:pt>
    <dgm:pt modelId="{A40791B4-DEFB-4B03-97B7-5515A6EF312C}" type="pres">
      <dgm:prSet presAssocID="{AC1A1ED6-988A-45B1-9938-8F3846E9536F}" presName="node" presStyleLbl="node1" presStyleIdx="2" presStyleCnt="4">
        <dgm:presLayoutVars>
          <dgm:bulletEnabled val="1"/>
        </dgm:presLayoutVars>
      </dgm:prSet>
      <dgm:spPr/>
    </dgm:pt>
    <dgm:pt modelId="{1BE6195B-0D83-4393-BA40-DD6561ACB139}" type="pres">
      <dgm:prSet presAssocID="{BAFC9CF7-AA3F-45C7-89B5-5ED8F1DB4088}" presName="sibTrans" presStyleCnt="0"/>
      <dgm:spPr/>
    </dgm:pt>
    <dgm:pt modelId="{A6579ED9-B503-486E-A904-695E90A22701}" type="pres">
      <dgm:prSet presAssocID="{4A5BD593-C867-461F-AC8E-5563563572CE}" presName="node" presStyleLbl="node1" presStyleIdx="3" presStyleCnt="4">
        <dgm:presLayoutVars>
          <dgm:bulletEnabled val="1"/>
        </dgm:presLayoutVars>
      </dgm:prSet>
      <dgm:spPr/>
    </dgm:pt>
  </dgm:ptLst>
  <dgm:cxnLst>
    <dgm:cxn modelId="{204B010C-64A4-457F-95EC-4B5C2A0BACD4}" type="presOf" srcId="{AC1A1ED6-988A-45B1-9938-8F3846E9536F}" destId="{A40791B4-DEFB-4B03-97B7-5515A6EF312C}" srcOrd="0" destOrd="0" presId="urn:microsoft.com/office/officeart/2005/8/layout/default"/>
    <dgm:cxn modelId="{80E97839-4F46-4E5C-BFB8-0469C9F8739A}" srcId="{435B13E5-E695-4401-8ED3-1E895E6D7B82}" destId="{5975D5DE-3EC2-409D-9FC2-C6D8015F602C}" srcOrd="1" destOrd="0" parTransId="{32622DA9-E16A-4C09-A87D-336883F048B2}" sibTransId="{E1BB1EFC-B89E-4322-ABDA-B6122461CDD9}"/>
    <dgm:cxn modelId="{CFE9CD51-F5C1-4E5F-8337-18DE37DEC2DB}" type="presOf" srcId="{5975D5DE-3EC2-409D-9FC2-C6D8015F602C}" destId="{AF7F02CA-C0EE-4A3F-AE72-ECA8B8DB74A2}" srcOrd="0" destOrd="0" presId="urn:microsoft.com/office/officeart/2005/8/layout/default"/>
    <dgm:cxn modelId="{E8E72C75-9C0A-4C48-9379-80709CD2FC4D}" type="presOf" srcId="{CFABA39B-3725-48B9-A7A5-1DAB419CEAC5}" destId="{E4808454-3740-49B9-9D4B-EF85AB9D5B0D}" srcOrd="0" destOrd="0" presId="urn:microsoft.com/office/officeart/2005/8/layout/default"/>
    <dgm:cxn modelId="{BDA7837D-C8EF-4476-8F9F-EE931E79401D}" type="presOf" srcId="{435B13E5-E695-4401-8ED3-1E895E6D7B82}" destId="{B1C029F9-7B63-45F1-83FC-DFB4E7BE7CE6}" srcOrd="0" destOrd="0" presId="urn:microsoft.com/office/officeart/2005/8/layout/default"/>
    <dgm:cxn modelId="{AD419A8B-E1AF-406E-9662-627CF9DDCCEF}" srcId="{435B13E5-E695-4401-8ED3-1E895E6D7B82}" destId="{CFABA39B-3725-48B9-A7A5-1DAB419CEAC5}" srcOrd="0" destOrd="0" parTransId="{F4621393-E6E6-4484-8DDB-BE63DF18BD4C}" sibTransId="{F3E1AF6C-0AA8-4BA5-8349-099985D4C050}"/>
    <dgm:cxn modelId="{550B3991-ECA0-4A52-921B-4EDBB324EFF3}" srcId="{435B13E5-E695-4401-8ED3-1E895E6D7B82}" destId="{4A5BD593-C867-461F-AC8E-5563563572CE}" srcOrd="3" destOrd="0" parTransId="{129EC222-5D0D-4055-9B07-F3459181F76F}" sibTransId="{FD2EB0DF-0884-4671-91EA-8DEB0D7A67B0}"/>
    <dgm:cxn modelId="{0A5E2AF2-9D63-4BDF-9F31-FB4594634DF6}" srcId="{435B13E5-E695-4401-8ED3-1E895E6D7B82}" destId="{AC1A1ED6-988A-45B1-9938-8F3846E9536F}" srcOrd="2" destOrd="0" parTransId="{0BB68587-D6F1-4BD0-9F96-04645FA83DFE}" sibTransId="{BAFC9CF7-AA3F-45C7-89B5-5ED8F1DB4088}"/>
    <dgm:cxn modelId="{69013EF9-5C6E-48DF-BC4C-72A5706AB148}" type="presOf" srcId="{4A5BD593-C867-461F-AC8E-5563563572CE}" destId="{A6579ED9-B503-486E-A904-695E90A22701}" srcOrd="0" destOrd="0" presId="urn:microsoft.com/office/officeart/2005/8/layout/default"/>
    <dgm:cxn modelId="{0B498A63-1C69-4FB9-8A25-5989C73B7B4D}" type="presParOf" srcId="{B1C029F9-7B63-45F1-83FC-DFB4E7BE7CE6}" destId="{E4808454-3740-49B9-9D4B-EF85AB9D5B0D}" srcOrd="0" destOrd="0" presId="urn:microsoft.com/office/officeart/2005/8/layout/default"/>
    <dgm:cxn modelId="{FD70E042-FF16-4F2B-8BB9-0F5531FA1FC7}" type="presParOf" srcId="{B1C029F9-7B63-45F1-83FC-DFB4E7BE7CE6}" destId="{FCCB9B3E-793B-43A3-94E1-39A798DA893B}" srcOrd="1" destOrd="0" presId="urn:microsoft.com/office/officeart/2005/8/layout/default"/>
    <dgm:cxn modelId="{346231D7-D126-44EF-BFE3-808717DA55FC}" type="presParOf" srcId="{B1C029F9-7B63-45F1-83FC-DFB4E7BE7CE6}" destId="{AF7F02CA-C0EE-4A3F-AE72-ECA8B8DB74A2}" srcOrd="2" destOrd="0" presId="urn:microsoft.com/office/officeart/2005/8/layout/default"/>
    <dgm:cxn modelId="{FDABB549-8C07-4EDA-A11B-4D236F73D8BB}" type="presParOf" srcId="{B1C029F9-7B63-45F1-83FC-DFB4E7BE7CE6}" destId="{831A9826-531F-4469-A156-715E2918E7A4}" srcOrd="3" destOrd="0" presId="urn:microsoft.com/office/officeart/2005/8/layout/default"/>
    <dgm:cxn modelId="{6C45C712-C409-414A-8A5F-8BD123A00C10}" type="presParOf" srcId="{B1C029F9-7B63-45F1-83FC-DFB4E7BE7CE6}" destId="{A40791B4-DEFB-4B03-97B7-5515A6EF312C}" srcOrd="4" destOrd="0" presId="urn:microsoft.com/office/officeart/2005/8/layout/default"/>
    <dgm:cxn modelId="{022F44DA-6BD9-4896-8E86-95C120B4322A}" type="presParOf" srcId="{B1C029F9-7B63-45F1-83FC-DFB4E7BE7CE6}" destId="{1BE6195B-0D83-4393-BA40-DD6561ACB139}" srcOrd="5" destOrd="0" presId="urn:microsoft.com/office/officeart/2005/8/layout/default"/>
    <dgm:cxn modelId="{B94890C7-78D2-4A0A-8AE4-C56CAF3AA411}" type="presParOf" srcId="{B1C029F9-7B63-45F1-83FC-DFB4E7BE7CE6}" destId="{A6579ED9-B503-486E-A904-695E90A22701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BE11C25B-7BDC-47B3-850C-BCF4A11670D2}" type="doc">
      <dgm:prSet loTypeId="urn:microsoft.com/office/officeart/2005/8/layout/vList5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2752114-5D1F-473D-A6D6-55E07F9C4409}">
      <dgm:prSet/>
      <dgm:spPr/>
      <dgm:t>
        <a:bodyPr/>
        <a:lstStyle/>
        <a:p>
          <a:r>
            <a:rPr lang="en-US"/>
            <a:t>Walmart implemented ERP systems to improve global supply chain coordination</a:t>
          </a:r>
        </a:p>
      </dgm:t>
    </dgm:pt>
    <dgm:pt modelId="{F065BE58-B9AF-4A57-ADB7-5E17A2298AFE}" type="parTrans" cxnId="{C28F18ED-64F2-493B-9579-3B84D4C266C6}">
      <dgm:prSet/>
      <dgm:spPr/>
      <dgm:t>
        <a:bodyPr/>
        <a:lstStyle/>
        <a:p>
          <a:endParaRPr lang="en-US"/>
        </a:p>
      </dgm:t>
    </dgm:pt>
    <dgm:pt modelId="{D6C01CA3-DA40-4D79-AFA4-533629F82A38}" type="sibTrans" cxnId="{C28F18ED-64F2-493B-9579-3B84D4C266C6}">
      <dgm:prSet/>
      <dgm:spPr/>
      <dgm:t>
        <a:bodyPr/>
        <a:lstStyle/>
        <a:p>
          <a:endParaRPr lang="en-US"/>
        </a:p>
      </dgm:t>
    </dgm:pt>
    <dgm:pt modelId="{275E4A43-A4F4-41D5-827E-00BB0525FD67}">
      <dgm:prSet/>
      <dgm:spPr/>
      <dgm:t>
        <a:bodyPr/>
        <a:lstStyle/>
        <a:p>
          <a:r>
            <a:rPr lang="en-US"/>
            <a:t>Enhanced inventory tracking and operational efficiency</a:t>
          </a:r>
        </a:p>
      </dgm:t>
    </dgm:pt>
    <dgm:pt modelId="{12A0C8B7-A576-4F19-99F2-16DF32DE6979}" type="parTrans" cxnId="{ABCC8731-49D2-4D58-B176-7ED69F13E6F5}">
      <dgm:prSet/>
      <dgm:spPr/>
      <dgm:t>
        <a:bodyPr/>
        <a:lstStyle/>
        <a:p>
          <a:endParaRPr lang="en-US"/>
        </a:p>
      </dgm:t>
    </dgm:pt>
    <dgm:pt modelId="{EAE22041-4C16-4699-8B06-A1CDB9621EAC}" type="sibTrans" cxnId="{ABCC8731-49D2-4D58-B176-7ED69F13E6F5}">
      <dgm:prSet/>
      <dgm:spPr/>
      <dgm:t>
        <a:bodyPr/>
        <a:lstStyle/>
        <a:p>
          <a:endParaRPr lang="en-US"/>
        </a:p>
      </dgm:t>
    </dgm:pt>
    <dgm:pt modelId="{98286AFA-EF78-4E6B-AD6A-9D001ACD2595}">
      <dgm:prSet/>
      <dgm:spPr/>
      <dgm:t>
        <a:bodyPr/>
        <a:lstStyle/>
        <a:p>
          <a:r>
            <a:rPr lang="en-US"/>
            <a:t>Reduced costs through automation and real-time reporting</a:t>
          </a:r>
        </a:p>
      </dgm:t>
    </dgm:pt>
    <dgm:pt modelId="{19843449-0DC2-4392-8330-EEBB61A34E21}" type="parTrans" cxnId="{55DE2764-0352-4D97-B078-66549A9CFC7E}">
      <dgm:prSet/>
      <dgm:spPr/>
      <dgm:t>
        <a:bodyPr/>
        <a:lstStyle/>
        <a:p>
          <a:endParaRPr lang="en-US"/>
        </a:p>
      </dgm:t>
    </dgm:pt>
    <dgm:pt modelId="{7596F536-EB77-498D-9132-3A90C4BF1103}" type="sibTrans" cxnId="{55DE2764-0352-4D97-B078-66549A9CFC7E}">
      <dgm:prSet/>
      <dgm:spPr/>
      <dgm:t>
        <a:bodyPr/>
        <a:lstStyle/>
        <a:p>
          <a:endParaRPr lang="en-US"/>
        </a:p>
      </dgm:t>
    </dgm:pt>
    <dgm:pt modelId="{485A11E3-0F00-4D4A-96C5-6994F174A104}">
      <dgm:prSet/>
      <dgm:spPr/>
      <dgm:t>
        <a:bodyPr/>
        <a:lstStyle/>
        <a:p>
          <a:r>
            <a:rPr lang="en-US"/>
            <a:t>Demonstrates ERP benefits but required major financial investment and organisational change</a:t>
          </a:r>
        </a:p>
      </dgm:t>
    </dgm:pt>
    <dgm:pt modelId="{851CE657-1CDF-437C-A427-3E55EE16529B}" type="parTrans" cxnId="{BF121EDC-6773-4DD6-804C-334E18D7A53F}">
      <dgm:prSet/>
      <dgm:spPr/>
      <dgm:t>
        <a:bodyPr/>
        <a:lstStyle/>
        <a:p>
          <a:endParaRPr lang="en-US"/>
        </a:p>
      </dgm:t>
    </dgm:pt>
    <dgm:pt modelId="{1A9721C0-8D44-4FDE-AE7C-4957EBE7B112}" type="sibTrans" cxnId="{BF121EDC-6773-4DD6-804C-334E18D7A53F}">
      <dgm:prSet/>
      <dgm:spPr/>
      <dgm:t>
        <a:bodyPr/>
        <a:lstStyle/>
        <a:p>
          <a:endParaRPr lang="en-US"/>
        </a:p>
      </dgm:t>
    </dgm:pt>
    <dgm:pt modelId="{41A2C21A-A712-4318-820B-2CEDB902C7A0}" type="pres">
      <dgm:prSet presAssocID="{BE11C25B-7BDC-47B3-850C-BCF4A11670D2}" presName="Name0" presStyleCnt="0">
        <dgm:presLayoutVars>
          <dgm:dir/>
          <dgm:animLvl val="lvl"/>
          <dgm:resizeHandles val="exact"/>
        </dgm:presLayoutVars>
      </dgm:prSet>
      <dgm:spPr/>
    </dgm:pt>
    <dgm:pt modelId="{465CC614-3C3E-44B7-A9D3-3132EB300816}" type="pres">
      <dgm:prSet presAssocID="{72752114-5D1F-473D-A6D6-55E07F9C4409}" presName="linNode" presStyleCnt="0"/>
      <dgm:spPr/>
    </dgm:pt>
    <dgm:pt modelId="{D2539252-4D8E-45F1-965F-6E58BB021FE5}" type="pres">
      <dgm:prSet presAssocID="{72752114-5D1F-473D-A6D6-55E07F9C4409}" presName="parentText" presStyleLbl="node1" presStyleIdx="0" presStyleCnt="4">
        <dgm:presLayoutVars>
          <dgm:chMax val="1"/>
          <dgm:bulletEnabled val="1"/>
        </dgm:presLayoutVars>
      </dgm:prSet>
      <dgm:spPr/>
    </dgm:pt>
    <dgm:pt modelId="{92558F6E-F091-432B-ABA3-DEEA8D91E033}" type="pres">
      <dgm:prSet presAssocID="{D6C01CA3-DA40-4D79-AFA4-533629F82A38}" presName="sp" presStyleCnt="0"/>
      <dgm:spPr/>
    </dgm:pt>
    <dgm:pt modelId="{1E61F249-0437-4E3B-A1C6-330E210BEDF4}" type="pres">
      <dgm:prSet presAssocID="{275E4A43-A4F4-41D5-827E-00BB0525FD67}" presName="linNode" presStyleCnt="0"/>
      <dgm:spPr/>
    </dgm:pt>
    <dgm:pt modelId="{7532BC96-95BB-4EB0-B2BB-74325222B5DB}" type="pres">
      <dgm:prSet presAssocID="{275E4A43-A4F4-41D5-827E-00BB0525FD67}" presName="parentText" presStyleLbl="node1" presStyleIdx="1" presStyleCnt="4">
        <dgm:presLayoutVars>
          <dgm:chMax val="1"/>
          <dgm:bulletEnabled val="1"/>
        </dgm:presLayoutVars>
      </dgm:prSet>
      <dgm:spPr/>
    </dgm:pt>
    <dgm:pt modelId="{1ED9A57F-22DB-410C-A86C-FF41A5D3FE82}" type="pres">
      <dgm:prSet presAssocID="{EAE22041-4C16-4699-8B06-A1CDB9621EAC}" presName="sp" presStyleCnt="0"/>
      <dgm:spPr/>
    </dgm:pt>
    <dgm:pt modelId="{B1D640CF-8395-4BC8-B5C5-F86DDF64A1AB}" type="pres">
      <dgm:prSet presAssocID="{98286AFA-EF78-4E6B-AD6A-9D001ACD2595}" presName="linNode" presStyleCnt="0"/>
      <dgm:spPr/>
    </dgm:pt>
    <dgm:pt modelId="{64C5F474-C414-441F-90DC-DEA52373E1DE}" type="pres">
      <dgm:prSet presAssocID="{98286AFA-EF78-4E6B-AD6A-9D001ACD2595}" presName="parentText" presStyleLbl="node1" presStyleIdx="2" presStyleCnt="4">
        <dgm:presLayoutVars>
          <dgm:chMax val="1"/>
          <dgm:bulletEnabled val="1"/>
        </dgm:presLayoutVars>
      </dgm:prSet>
      <dgm:spPr/>
    </dgm:pt>
    <dgm:pt modelId="{540C04F0-13BE-463E-B9FB-809E05A06DFE}" type="pres">
      <dgm:prSet presAssocID="{7596F536-EB77-498D-9132-3A90C4BF1103}" presName="sp" presStyleCnt="0"/>
      <dgm:spPr/>
    </dgm:pt>
    <dgm:pt modelId="{AC4E7683-D554-4ECB-A85B-97144194D512}" type="pres">
      <dgm:prSet presAssocID="{485A11E3-0F00-4D4A-96C5-6994F174A104}" presName="linNode" presStyleCnt="0"/>
      <dgm:spPr/>
    </dgm:pt>
    <dgm:pt modelId="{BEDAE34D-7183-4A0C-B47B-B3C82BE2AAC9}" type="pres">
      <dgm:prSet presAssocID="{485A11E3-0F00-4D4A-96C5-6994F174A104}" presName="parentText" presStyleLbl="node1" presStyleIdx="3" presStyleCnt="4">
        <dgm:presLayoutVars>
          <dgm:chMax val="1"/>
          <dgm:bulletEnabled val="1"/>
        </dgm:presLayoutVars>
      </dgm:prSet>
      <dgm:spPr/>
    </dgm:pt>
  </dgm:ptLst>
  <dgm:cxnLst>
    <dgm:cxn modelId="{8153BB01-E20F-4425-9360-8376678BA2CE}" type="presOf" srcId="{275E4A43-A4F4-41D5-827E-00BB0525FD67}" destId="{7532BC96-95BB-4EB0-B2BB-74325222B5DB}" srcOrd="0" destOrd="0" presId="urn:microsoft.com/office/officeart/2005/8/layout/vList5"/>
    <dgm:cxn modelId="{ABCC8731-49D2-4D58-B176-7ED69F13E6F5}" srcId="{BE11C25B-7BDC-47B3-850C-BCF4A11670D2}" destId="{275E4A43-A4F4-41D5-827E-00BB0525FD67}" srcOrd="1" destOrd="0" parTransId="{12A0C8B7-A576-4F19-99F2-16DF32DE6979}" sibTransId="{EAE22041-4C16-4699-8B06-A1CDB9621EAC}"/>
    <dgm:cxn modelId="{E8303338-D2A6-43F6-9F6E-7183DB5CA001}" type="presOf" srcId="{98286AFA-EF78-4E6B-AD6A-9D001ACD2595}" destId="{64C5F474-C414-441F-90DC-DEA52373E1DE}" srcOrd="0" destOrd="0" presId="urn:microsoft.com/office/officeart/2005/8/layout/vList5"/>
    <dgm:cxn modelId="{0C6C3D63-B81B-41CC-BA9D-EBBFEADBA6EE}" type="presOf" srcId="{72752114-5D1F-473D-A6D6-55E07F9C4409}" destId="{D2539252-4D8E-45F1-965F-6E58BB021FE5}" srcOrd="0" destOrd="0" presId="urn:microsoft.com/office/officeart/2005/8/layout/vList5"/>
    <dgm:cxn modelId="{55DE2764-0352-4D97-B078-66549A9CFC7E}" srcId="{BE11C25B-7BDC-47B3-850C-BCF4A11670D2}" destId="{98286AFA-EF78-4E6B-AD6A-9D001ACD2595}" srcOrd="2" destOrd="0" parTransId="{19843449-0DC2-4392-8330-EEBB61A34E21}" sibTransId="{7596F536-EB77-498D-9132-3A90C4BF1103}"/>
    <dgm:cxn modelId="{0A944EAA-0559-472E-A311-EB78967F1537}" type="presOf" srcId="{485A11E3-0F00-4D4A-96C5-6994F174A104}" destId="{BEDAE34D-7183-4A0C-B47B-B3C82BE2AAC9}" srcOrd="0" destOrd="0" presId="urn:microsoft.com/office/officeart/2005/8/layout/vList5"/>
    <dgm:cxn modelId="{BF121EDC-6773-4DD6-804C-334E18D7A53F}" srcId="{BE11C25B-7BDC-47B3-850C-BCF4A11670D2}" destId="{485A11E3-0F00-4D4A-96C5-6994F174A104}" srcOrd="3" destOrd="0" parTransId="{851CE657-1CDF-437C-A427-3E55EE16529B}" sibTransId="{1A9721C0-8D44-4FDE-AE7C-4957EBE7B112}"/>
    <dgm:cxn modelId="{B21F9BE5-16C8-41FC-B99D-75207E10EC44}" type="presOf" srcId="{BE11C25B-7BDC-47B3-850C-BCF4A11670D2}" destId="{41A2C21A-A712-4318-820B-2CEDB902C7A0}" srcOrd="0" destOrd="0" presId="urn:microsoft.com/office/officeart/2005/8/layout/vList5"/>
    <dgm:cxn modelId="{C28F18ED-64F2-493B-9579-3B84D4C266C6}" srcId="{BE11C25B-7BDC-47B3-850C-BCF4A11670D2}" destId="{72752114-5D1F-473D-A6D6-55E07F9C4409}" srcOrd="0" destOrd="0" parTransId="{F065BE58-B9AF-4A57-ADB7-5E17A2298AFE}" sibTransId="{D6C01CA3-DA40-4D79-AFA4-533629F82A38}"/>
    <dgm:cxn modelId="{2C2CE496-8808-4898-972B-8B2B68E56AA3}" type="presParOf" srcId="{41A2C21A-A712-4318-820B-2CEDB902C7A0}" destId="{465CC614-3C3E-44B7-A9D3-3132EB300816}" srcOrd="0" destOrd="0" presId="urn:microsoft.com/office/officeart/2005/8/layout/vList5"/>
    <dgm:cxn modelId="{F36F0386-9DCF-49F7-92EC-308559E7E539}" type="presParOf" srcId="{465CC614-3C3E-44B7-A9D3-3132EB300816}" destId="{D2539252-4D8E-45F1-965F-6E58BB021FE5}" srcOrd="0" destOrd="0" presId="urn:microsoft.com/office/officeart/2005/8/layout/vList5"/>
    <dgm:cxn modelId="{D0DB4CFA-DF79-4DEA-9303-DA1949ED59A9}" type="presParOf" srcId="{41A2C21A-A712-4318-820B-2CEDB902C7A0}" destId="{92558F6E-F091-432B-ABA3-DEEA8D91E033}" srcOrd="1" destOrd="0" presId="urn:microsoft.com/office/officeart/2005/8/layout/vList5"/>
    <dgm:cxn modelId="{24444273-43BC-4651-81D8-C7B15A54D75E}" type="presParOf" srcId="{41A2C21A-A712-4318-820B-2CEDB902C7A0}" destId="{1E61F249-0437-4E3B-A1C6-330E210BEDF4}" srcOrd="2" destOrd="0" presId="urn:microsoft.com/office/officeart/2005/8/layout/vList5"/>
    <dgm:cxn modelId="{FA70202F-5147-458E-B94E-5897BF7AA11B}" type="presParOf" srcId="{1E61F249-0437-4E3B-A1C6-330E210BEDF4}" destId="{7532BC96-95BB-4EB0-B2BB-74325222B5DB}" srcOrd="0" destOrd="0" presId="urn:microsoft.com/office/officeart/2005/8/layout/vList5"/>
    <dgm:cxn modelId="{79771517-684D-4637-8608-C012FDD11D79}" type="presParOf" srcId="{41A2C21A-A712-4318-820B-2CEDB902C7A0}" destId="{1ED9A57F-22DB-410C-A86C-FF41A5D3FE82}" srcOrd="3" destOrd="0" presId="urn:microsoft.com/office/officeart/2005/8/layout/vList5"/>
    <dgm:cxn modelId="{DB39092D-CBB2-41DB-A1DF-3F38F2808FB4}" type="presParOf" srcId="{41A2C21A-A712-4318-820B-2CEDB902C7A0}" destId="{B1D640CF-8395-4BC8-B5C5-F86DDF64A1AB}" srcOrd="4" destOrd="0" presId="urn:microsoft.com/office/officeart/2005/8/layout/vList5"/>
    <dgm:cxn modelId="{918B0EC2-4754-46B7-B704-94B9485941BD}" type="presParOf" srcId="{B1D640CF-8395-4BC8-B5C5-F86DDF64A1AB}" destId="{64C5F474-C414-441F-90DC-DEA52373E1DE}" srcOrd="0" destOrd="0" presId="urn:microsoft.com/office/officeart/2005/8/layout/vList5"/>
    <dgm:cxn modelId="{9DF90716-E89E-42AB-9CCE-8CA7DECCFF80}" type="presParOf" srcId="{41A2C21A-A712-4318-820B-2CEDB902C7A0}" destId="{540C04F0-13BE-463E-B9FB-809E05A06DFE}" srcOrd="5" destOrd="0" presId="urn:microsoft.com/office/officeart/2005/8/layout/vList5"/>
    <dgm:cxn modelId="{10B7D7B1-C595-4ACD-8C6D-67DBAE921F77}" type="presParOf" srcId="{41A2C21A-A712-4318-820B-2CEDB902C7A0}" destId="{AC4E7683-D554-4ECB-A85B-97144194D512}" srcOrd="6" destOrd="0" presId="urn:microsoft.com/office/officeart/2005/8/layout/vList5"/>
    <dgm:cxn modelId="{3B2C9724-8336-4134-8224-0FD8150F3499}" type="presParOf" srcId="{AC4E7683-D554-4ECB-A85B-97144194D512}" destId="{BEDAE34D-7183-4A0C-B47B-B3C82BE2AAC9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7DBCEFCC-648C-43EE-AF75-35EF98970AD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E805E21-9012-438D-ACAC-B1490CEC4B2E}">
      <dgm:prSet/>
      <dgm:spPr/>
      <dgm:t>
        <a:bodyPr/>
        <a:lstStyle/>
        <a:p>
          <a:r>
            <a:rPr lang="en-US"/>
            <a:t>Amazon uses AI and analytics to personalise customer experience</a:t>
          </a:r>
        </a:p>
      </dgm:t>
    </dgm:pt>
    <dgm:pt modelId="{42E3621C-553D-42C4-9741-CB5DC9726A26}" type="parTrans" cxnId="{AD7D78C7-68D0-4D04-8485-41C5FE8555A1}">
      <dgm:prSet/>
      <dgm:spPr/>
      <dgm:t>
        <a:bodyPr/>
        <a:lstStyle/>
        <a:p>
          <a:endParaRPr lang="en-US"/>
        </a:p>
      </dgm:t>
    </dgm:pt>
    <dgm:pt modelId="{36809FFA-7CF8-481E-AA80-15D565FAD858}" type="sibTrans" cxnId="{AD7D78C7-68D0-4D04-8485-41C5FE8555A1}">
      <dgm:prSet/>
      <dgm:spPr/>
      <dgm:t>
        <a:bodyPr/>
        <a:lstStyle/>
        <a:p>
          <a:endParaRPr lang="en-US"/>
        </a:p>
      </dgm:t>
    </dgm:pt>
    <dgm:pt modelId="{00B4A92B-00A5-4632-805D-F930E261796F}">
      <dgm:prSet/>
      <dgm:spPr/>
      <dgm:t>
        <a:bodyPr/>
        <a:lstStyle/>
        <a:p>
          <a:r>
            <a:rPr lang="en-US"/>
            <a:t>Improves demand forecasting and logistics optimisation</a:t>
          </a:r>
        </a:p>
      </dgm:t>
    </dgm:pt>
    <dgm:pt modelId="{091A12B9-24DB-4E97-BD95-7AF589073EFE}" type="parTrans" cxnId="{3E6209A2-6412-431B-A423-156837890EDD}">
      <dgm:prSet/>
      <dgm:spPr/>
      <dgm:t>
        <a:bodyPr/>
        <a:lstStyle/>
        <a:p>
          <a:endParaRPr lang="en-US"/>
        </a:p>
      </dgm:t>
    </dgm:pt>
    <dgm:pt modelId="{6254636D-0605-4C9D-9B17-244D6707AB88}" type="sibTrans" cxnId="{3E6209A2-6412-431B-A423-156837890EDD}">
      <dgm:prSet/>
      <dgm:spPr/>
      <dgm:t>
        <a:bodyPr/>
        <a:lstStyle/>
        <a:p>
          <a:endParaRPr lang="en-US"/>
        </a:p>
      </dgm:t>
    </dgm:pt>
    <dgm:pt modelId="{CD119E89-9327-40AE-B8CA-C64999413B36}">
      <dgm:prSet/>
      <dgm:spPr/>
      <dgm:t>
        <a:bodyPr/>
        <a:lstStyle/>
        <a:p>
          <a:r>
            <a:rPr lang="en-US"/>
            <a:t>Significantly enhances customer engagement and profitability</a:t>
          </a:r>
        </a:p>
      </dgm:t>
    </dgm:pt>
    <dgm:pt modelId="{4BDC3F53-81E8-4292-8C73-5E8A3B472A9C}" type="parTrans" cxnId="{9B117572-8764-4E82-AE19-484545E41129}">
      <dgm:prSet/>
      <dgm:spPr/>
      <dgm:t>
        <a:bodyPr/>
        <a:lstStyle/>
        <a:p>
          <a:endParaRPr lang="en-US"/>
        </a:p>
      </dgm:t>
    </dgm:pt>
    <dgm:pt modelId="{FEDF1C06-228D-40FF-AE9C-4035A7840386}" type="sibTrans" cxnId="{9B117572-8764-4E82-AE19-484545E41129}">
      <dgm:prSet/>
      <dgm:spPr/>
      <dgm:t>
        <a:bodyPr/>
        <a:lstStyle/>
        <a:p>
          <a:endParaRPr lang="en-US"/>
        </a:p>
      </dgm:t>
    </dgm:pt>
    <dgm:pt modelId="{D6943B1B-B9A1-4B90-B373-C2076A541617}">
      <dgm:prSet/>
      <dgm:spPr/>
      <dgm:t>
        <a:bodyPr/>
        <a:lstStyle/>
        <a:p>
          <a:r>
            <a:rPr lang="en-US"/>
            <a:t>Raises ethical concerns regarding extensive customer data collection</a:t>
          </a:r>
        </a:p>
      </dgm:t>
    </dgm:pt>
    <dgm:pt modelId="{278D698E-4D9C-446B-8016-DD8F81507F3A}" type="parTrans" cxnId="{5E3EFD50-DC10-477C-9EFF-4A5730E16D54}">
      <dgm:prSet/>
      <dgm:spPr/>
      <dgm:t>
        <a:bodyPr/>
        <a:lstStyle/>
        <a:p>
          <a:endParaRPr lang="en-US"/>
        </a:p>
      </dgm:t>
    </dgm:pt>
    <dgm:pt modelId="{080BFBB0-2826-481F-8419-E6427EFF608C}" type="sibTrans" cxnId="{5E3EFD50-DC10-477C-9EFF-4A5730E16D54}">
      <dgm:prSet/>
      <dgm:spPr/>
      <dgm:t>
        <a:bodyPr/>
        <a:lstStyle/>
        <a:p>
          <a:endParaRPr lang="en-US"/>
        </a:p>
      </dgm:t>
    </dgm:pt>
    <dgm:pt modelId="{4688C6A8-1CB8-4309-B93C-9C3A04D02DF6}" type="pres">
      <dgm:prSet presAssocID="{7DBCEFCC-648C-43EE-AF75-35EF98970AD9}" presName="root" presStyleCnt="0">
        <dgm:presLayoutVars>
          <dgm:dir/>
          <dgm:resizeHandles val="exact"/>
        </dgm:presLayoutVars>
      </dgm:prSet>
      <dgm:spPr/>
    </dgm:pt>
    <dgm:pt modelId="{8552BD05-FD3A-4B03-8A94-0801D2D9DB40}" type="pres">
      <dgm:prSet presAssocID="{3E805E21-9012-438D-ACAC-B1490CEC4B2E}" presName="compNode" presStyleCnt="0"/>
      <dgm:spPr/>
    </dgm:pt>
    <dgm:pt modelId="{3BB7375B-9D7D-46E0-AA47-4E01A1320929}" type="pres">
      <dgm:prSet presAssocID="{3E805E21-9012-438D-ACAC-B1490CEC4B2E}" presName="bgRect" presStyleLbl="bgShp" presStyleIdx="0" presStyleCnt="4"/>
      <dgm:spPr/>
    </dgm:pt>
    <dgm:pt modelId="{78BF2910-71F9-484B-9EDF-488C366E6CA9}" type="pres">
      <dgm:prSet presAssocID="{3E805E21-9012-438D-ACAC-B1490CEC4B2E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9EA454C3-0011-4A4E-ADD3-9C379D348D6A}" type="pres">
      <dgm:prSet presAssocID="{3E805E21-9012-438D-ACAC-B1490CEC4B2E}" presName="spaceRect" presStyleCnt="0"/>
      <dgm:spPr/>
    </dgm:pt>
    <dgm:pt modelId="{E6A21F04-842E-4BDB-89B0-C2BBB0DD0F9E}" type="pres">
      <dgm:prSet presAssocID="{3E805E21-9012-438D-ACAC-B1490CEC4B2E}" presName="parTx" presStyleLbl="revTx" presStyleIdx="0" presStyleCnt="4">
        <dgm:presLayoutVars>
          <dgm:chMax val="0"/>
          <dgm:chPref val="0"/>
        </dgm:presLayoutVars>
      </dgm:prSet>
      <dgm:spPr/>
    </dgm:pt>
    <dgm:pt modelId="{3CD111A2-B77D-4DA1-BD94-4DA0DB75E1D3}" type="pres">
      <dgm:prSet presAssocID="{36809FFA-7CF8-481E-AA80-15D565FAD858}" presName="sibTrans" presStyleCnt="0"/>
      <dgm:spPr/>
    </dgm:pt>
    <dgm:pt modelId="{FBFE0C0A-C9F1-4A98-A1EB-146FC09CE4D7}" type="pres">
      <dgm:prSet presAssocID="{00B4A92B-00A5-4632-805D-F930E261796F}" presName="compNode" presStyleCnt="0"/>
      <dgm:spPr/>
    </dgm:pt>
    <dgm:pt modelId="{7DB369BC-7CAD-41A1-B9C0-5401F6821239}" type="pres">
      <dgm:prSet presAssocID="{00B4A92B-00A5-4632-805D-F930E261796F}" presName="bgRect" presStyleLbl="bgShp" presStyleIdx="1" presStyleCnt="4"/>
      <dgm:spPr/>
    </dgm:pt>
    <dgm:pt modelId="{B43B6F94-EF61-4B39-B2EF-C331F7163061}" type="pres">
      <dgm:prSet presAssocID="{00B4A92B-00A5-4632-805D-F930E261796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ruck"/>
        </a:ext>
      </dgm:extLst>
    </dgm:pt>
    <dgm:pt modelId="{332F00AC-BE8E-4433-96AF-358A2F344A97}" type="pres">
      <dgm:prSet presAssocID="{00B4A92B-00A5-4632-805D-F930E261796F}" presName="spaceRect" presStyleCnt="0"/>
      <dgm:spPr/>
    </dgm:pt>
    <dgm:pt modelId="{3DE6EF43-21A8-448C-90D7-500EDFB8F34A}" type="pres">
      <dgm:prSet presAssocID="{00B4A92B-00A5-4632-805D-F930E261796F}" presName="parTx" presStyleLbl="revTx" presStyleIdx="1" presStyleCnt="4">
        <dgm:presLayoutVars>
          <dgm:chMax val="0"/>
          <dgm:chPref val="0"/>
        </dgm:presLayoutVars>
      </dgm:prSet>
      <dgm:spPr/>
    </dgm:pt>
    <dgm:pt modelId="{7F7FFB00-6046-4D39-86A2-B2465BEEF420}" type="pres">
      <dgm:prSet presAssocID="{6254636D-0605-4C9D-9B17-244D6707AB88}" presName="sibTrans" presStyleCnt="0"/>
      <dgm:spPr/>
    </dgm:pt>
    <dgm:pt modelId="{CFAB4871-A721-489E-B5A4-A9495E3E875A}" type="pres">
      <dgm:prSet presAssocID="{CD119E89-9327-40AE-B8CA-C64999413B36}" presName="compNode" presStyleCnt="0"/>
      <dgm:spPr/>
    </dgm:pt>
    <dgm:pt modelId="{2D38F6B8-67D4-47A0-8BC5-9CED66AF72E2}" type="pres">
      <dgm:prSet presAssocID="{CD119E89-9327-40AE-B8CA-C64999413B36}" presName="bgRect" presStyleLbl="bgShp" presStyleIdx="2" presStyleCnt="4"/>
      <dgm:spPr/>
    </dgm:pt>
    <dgm:pt modelId="{0BCFAB57-6E92-470F-808B-6B49421BBA82}" type="pres">
      <dgm:prSet presAssocID="{CD119E89-9327-40AE-B8CA-C64999413B3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53C80E3E-722F-49A0-A005-C7DD31ECA752}" type="pres">
      <dgm:prSet presAssocID="{CD119E89-9327-40AE-B8CA-C64999413B36}" presName="spaceRect" presStyleCnt="0"/>
      <dgm:spPr/>
    </dgm:pt>
    <dgm:pt modelId="{5ACE3C55-5DF2-4163-9428-98E6D1DC4C82}" type="pres">
      <dgm:prSet presAssocID="{CD119E89-9327-40AE-B8CA-C64999413B36}" presName="parTx" presStyleLbl="revTx" presStyleIdx="2" presStyleCnt="4">
        <dgm:presLayoutVars>
          <dgm:chMax val="0"/>
          <dgm:chPref val="0"/>
        </dgm:presLayoutVars>
      </dgm:prSet>
      <dgm:spPr/>
    </dgm:pt>
    <dgm:pt modelId="{63252D6B-37FC-4385-9282-7D44F50CE0B9}" type="pres">
      <dgm:prSet presAssocID="{FEDF1C06-228D-40FF-AE9C-4035A7840386}" presName="sibTrans" presStyleCnt="0"/>
      <dgm:spPr/>
    </dgm:pt>
    <dgm:pt modelId="{9F718338-17EE-4DD2-B3CC-5BE0E3A787B3}" type="pres">
      <dgm:prSet presAssocID="{D6943B1B-B9A1-4B90-B373-C2076A541617}" presName="compNode" presStyleCnt="0"/>
      <dgm:spPr/>
    </dgm:pt>
    <dgm:pt modelId="{ABEA67F5-BFD4-4F72-AFEF-1DBD4D0850D8}" type="pres">
      <dgm:prSet presAssocID="{D6943B1B-B9A1-4B90-B373-C2076A541617}" presName="bgRect" presStyleLbl="bgShp" presStyleIdx="3" presStyleCnt="4"/>
      <dgm:spPr/>
    </dgm:pt>
    <dgm:pt modelId="{600B0091-DE63-4CA0-8363-FECA56E29796}" type="pres">
      <dgm:prSet presAssocID="{D6943B1B-B9A1-4B90-B373-C2076A541617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23C5A1D1-DFF7-4C28-9685-7B2AE83F3305}" type="pres">
      <dgm:prSet presAssocID="{D6943B1B-B9A1-4B90-B373-C2076A541617}" presName="spaceRect" presStyleCnt="0"/>
      <dgm:spPr/>
    </dgm:pt>
    <dgm:pt modelId="{5C0AA7B3-D541-44D9-9077-56F741BEE0F8}" type="pres">
      <dgm:prSet presAssocID="{D6943B1B-B9A1-4B90-B373-C2076A541617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6D865938-4AF4-4547-814B-35F5A1043FEF}" type="presOf" srcId="{D6943B1B-B9A1-4B90-B373-C2076A541617}" destId="{5C0AA7B3-D541-44D9-9077-56F741BEE0F8}" srcOrd="0" destOrd="0" presId="urn:microsoft.com/office/officeart/2018/2/layout/IconVerticalSolidList"/>
    <dgm:cxn modelId="{5E3EFD50-DC10-477C-9EFF-4A5730E16D54}" srcId="{7DBCEFCC-648C-43EE-AF75-35EF98970AD9}" destId="{D6943B1B-B9A1-4B90-B373-C2076A541617}" srcOrd="3" destOrd="0" parTransId="{278D698E-4D9C-446B-8016-DD8F81507F3A}" sibTransId="{080BFBB0-2826-481F-8419-E6427EFF608C}"/>
    <dgm:cxn modelId="{9B117572-8764-4E82-AE19-484545E41129}" srcId="{7DBCEFCC-648C-43EE-AF75-35EF98970AD9}" destId="{CD119E89-9327-40AE-B8CA-C64999413B36}" srcOrd="2" destOrd="0" parTransId="{4BDC3F53-81E8-4292-8C73-5E8A3B472A9C}" sibTransId="{FEDF1C06-228D-40FF-AE9C-4035A7840386}"/>
    <dgm:cxn modelId="{696ADA53-E827-49E1-8F4C-EC56886469F3}" type="presOf" srcId="{3E805E21-9012-438D-ACAC-B1490CEC4B2E}" destId="{E6A21F04-842E-4BDB-89B0-C2BBB0DD0F9E}" srcOrd="0" destOrd="0" presId="urn:microsoft.com/office/officeart/2018/2/layout/IconVerticalSolidList"/>
    <dgm:cxn modelId="{CD51F659-BE15-4187-855B-DB51B116ABD1}" type="presOf" srcId="{CD119E89-9327-40AE-B8CA-C64999413B36}" destId="{5ACE3C55-5DF2-4163-9428-98E6D1DC4C82}" srcOrd="0" destOrd="0" presId="urn:microsoft.com/office/officeart/2018/2/layout/IconVerticalSolidList"/>
    <dgm:cxn modelId="{C3FEF68F-688E-400D-AAC3-B784A6B36C8F}" type="presOf" srcId="{00B4A92B-00A5-4632-805D-F930E261796F}" destId="{3DE6EF43-21A8-448C-90D7-500EDFB8F34A}" srcOrd="0" destOrd="0" presId="urn:microsoft.com/office/officeart/2018/2/layout/IconVerticalSolidList"/>
    <dgm:cxn modelId="{24B6C0A0-59B1-4A72-8362-FBA2B08A3038}" type="presOf" srcId="{7DBCEFCC-648C-43EE-AF75-35EF98970AD9}" destId="{4688C6A8-1CB8-4309-B93C-9C3A04D02DF6}" srcOrd="0" destOrd="0" presId="urn:microsoft.com/office/officeart/2018/2/layout/IconVerticalSolidList"/>
    <dgm:cxn modelId="{3E6209A2-6412-431B-A423-156837890EDD}" srcId="{7DBCEFCC-648C-43EE-AF75-35EF98970AD9}" destId="{00B4A92B-00A5-4632-805D-F930E261796F}" srcOrd="1" destOrd="0" parTransId="{091A12B9-24DB-4E97-BD95-7AF589073EFE}" sibTransId="{6254636D-0605-4C9D-9B17-244D6707AB88}"/>
    <dgm:cxn modelId="{AD7D78C7-68D0-4D04-8485-41C5FE8555A1}" srcId="{7DBCEFCC-648C-43EE-AF75-35EF98970AD9}" destId="{3E805E21-9012-438D-ACAC-B1490CEC4B2E}" srcOrd="0" destOrd="0" parTransId="{42E3621C-553D-42C4-9741-CB5DC9726A26}" sibTransId="{36809FFA-7CF8-481E-AA80-15D565FAD858}"/>
    <dgm:cxn modelId="{1FE944DD-1D47-47FF-8D65-D8945358679A}" type="presParOf" srcId="{4688C6A8-1CB8-4309-B93C-9C3A04D02DF6}" destId="{8552BD05-FD3A-4B03-8A94-0801D2D9DB40}" srcOrd="0" destOrd="0" presId="urn:microsoft.com/office/officeart/2018/2/layout/IconVerticalSolidList"/>
    <dgm:cxn modelId="{8672B62F-A7A1-491E-BC58-9DED11D01ABB}" type="presParOf" srcId="{8552BD05-FD3A-4B03-8A94-0801D2D9DB40}" destId="{3BB7375B-9D7D-46E0-AA47-4E01A1320929}" srcOrd="0" destOrd="0" presId="urn:microsoft.com/office/officeart/2018/2/layout/IconVerticalSolidList"/>
    <dgm:cxn modelId="{7BD7572D-663F-45F7-B592-A700D3FB69CA}" type="presParOf" srcId="{8552BD05-FD3A-4B03-8A94-0801D2D9DB40}" destId="{78BF2910-71F9-484B-9EDF-488C366E6CA9}" srcOrd="1" destOrd="0" presId="urn:microsoft.com/office/officeart/2018/2/layout/IconVerticalSolidList"/>
    <dgm:cxn modelId="{ED73A613-7D79-43D4-83B2-DA586C71CDA7}" type="presParOf" srcId="{8552BD05-FD3A-4B03-8A94-0801D2D9DB40}" destId="{9EA454C3-0011-4A4E-ADD3-9C379D348D6A}" srcOrd="2" destOrd="0" presId="urn:microsoft.com/office/officeart/2018/2/layout/IconVerticalSolidList"/>
    <dgm:cxn modelId="{98437E2C-7543-4A4D-95CB-335D204DDF1A}" type="presParOf" srcId="{8552BD05-FD3A-4B03-8A94-0801D2D9DB40}" destId="{E6A21F04-842E-4BDB-89B0-C2BBB0DD0F9E}" srcOrd="3" destOrd="0" presId="urn:microsoft.com/office/officeart/2018/2/layout/IconVerticalSolidList"/>
    <dgm:cxn modelId="{33494399-CBDD-4BBC-BBE4-8D6A2A89DA46}" type="presParOf" srcId="{4688C6A8-1CB8-4309-B93C-9C3A04D02DF6}" destId="{3CD111A2-B77D-4DA1-BD94-4DA0DB75E1D3}" srcOrd="1" destOrd="0" presId="urn:microsoft.com/office/officeart/2018/2/layout/IconVerticalSolidList"/>
    <dgm:cxn modelId="{AFD8DD5F-AFAC-4066-BD0F-74A911DD6586}" type="presParOf" srcId="{4688C6A8-1CB8-4309-B93C-9C3A04D02DF6}" destId="{FBFE0C0A-C9F1-4A98-A1EB-146FC09CE4D7}" srcOrd="2" destOrd="0" presId="urn:microsoft.com/office/officeart/2018/2/layout/IconVerticalSolidList"/>
    <dgm:cxn modelId="{F384EFD4-0392-4A2B-B77B-FF7C813FCA45}" type="presParOf" srcId="{FBFE0C0A-C9F1-4A98-A1EB-146FC09CE4D7}" destId="{7DB369BC-7CAD-41A1-B9C0-5401F6821239}" srcOrd="0" destOrd="0" presId="urn:microsoft.com/office/officeart/2018/2/layout/IconVerticalSolidList"/>
    <dgm:cxn modelId="{3029BFA8-8E59-4C9A-A2F2-C7F6D2543F51}" type="presParOf" srcId="{FBFE0C0A-C9F1-4A98-A1EB-146FC09CE4D7}" destId="{B43B6F94-EF61-4B39-B2EF-C331F7163061}" srcOrd="1" destOrd="0" presId="urn:microsoft.com/office/officeart/2018/2/layout/IconVerticalSolidList"/>
    <dgm:cxn modelId="{DA8499FB-0F94-42D6-BB62-25D0F6C0C4DB}" type="presParOf" srcId="{FBFE0C0A-C9F1-4A98-A1EB-146FC09CE4D7}" destId="{332F00AC-BE8E-4433-96AF-358A2F344A97}" srcOrd="2" destOrd="0" presId="urn:microsoft.com/office/officeart/2018/2/layout/IconVerticalSolidList"/>
    <dgm:cxn modelId="{77682E35-E150-443C-82D8-0B1D47050C37}" type="presParOf" srcId="{FBFE0C0A-C9F1-4A98-A1EB-146FC09CE4D7}" destId="{3DE6EF43-21A8-448C-90D7-500EDFB8F34A}" srcOrd="3" destOrd="0" presId="urn:microsoft.com/office/officeart/2018/2/layout/IconVerticalSolidList"/>
    <dgm:cxn modelId="{A05A4603-5606-4D23-85D7-2153CC1726AE}" type="presParOf" srcId="{4688C6A8-1CB8-4309-B93C-9C3A04D02DF6}" destId="{7F7FFB00-6046-4D39-86A2-B2465BEEF420}" srcOrd="3" destOrd="0" presId="urn:microsoft.com/office/officeart/2018/2/layout/IconVerticalSolidList"/>
    <dgm:cxn modelId="{12810622-3B2A-491B-AED2-5C9446E36589}" type="presParOf" srcId="{4688C6A8-1CB8-4309-B93C-9C3A04D02DF6}" destId="{CFAB4871-A721-489E-B5A4-A9495E3E875A}" srcOrd="4" destOrd="0" presId="urn:microsoft.com/office/officeart/2018/2/layout/IconVerticalSolidList"/>
    <dgm:cxn modelId="{17FB12F7-D892-4999-88B5-1036C0CEC2FE}" type="presParOf" srcId="{CFAB4871-A721-489E-B5A4-A9495E3E875A}" destId="{2D38F6B8-67D4-47A0-8BC5-9CED66AF72E2}" srcOrd="0" destOrd="0" presId="urn:microsoft.com/office/officeart/2018/2/layout/IconVerticalSolidList"/>
    <dgm:cxn modelId="{1298E133-9D74-4BE9-ABB3-F979F372AD96}" type="presParOf" srcId="{CFAB4871-A721-489E-B5A4-A9495E3E875A}" destId="{0BCFAB57-6E92-470F-808B-6B49421BBA82}" srcOrd="1" destOrd="0" presId="urn:microsoft.com/office/officeart/2018/2/layout/IconVerticalSolidList"/>
    <dgm:cxn modelId="{1449246C-12E6-46E0-83EA-890E4440F54A}" type="presParOf" srcId="{CFAB4871-A721-489E-B5A4-A9495E3E875A}" destId="{53C80E3E-722F-49A0-A005-C7DD31ECA752}" srcOrd="2" destOrd="0" presId="urn:microsoft.com/office/officeart/2018/2/layout/IconVerticalSolidList"/>
    <dgm:cxn modelId="{25D64ECE-0E81-44E5-9FA6-6F5A0D4D4CCA}" type="presParOf" srcId="{CFAB4871-A721-489E-B5A4-A9495E3E875A}" destId="{5ACE3C55-5DF2-4163-9428-98E6D1DC4C82}" srcOrd="3" destOrd="0" presId="urn:microsoft.com/office/officeart/2018/2/layout/IconVerticalSolidList"/>
    <dgm:cxn modelId="{66821AC4-29C8-4A01-B3DD-6AA69EBE33E9}" type="presParOf" srcId="{4688C6A8-1CB8-4309-B93C-9C3A04D02DF6}" destId="{63252D6B-37FC-4385-9282-7D44F50CE0B9}" srcOrd="5" destOrd="0" presId="urn:microsoft.com/office/officeart/2018/2/layout/IconVerticalSolidList"/>
    <dgm:cxn modelId="{9D2165D5-672C-4D00-BED2-249E87A5F1F6}" type="presParOf" srcId="{4688C6A8-1CB8-4309-B93C-9C3A04D02DF6}" destId="{9F718338-17EE-4DD2-B3CC-5BE0E3A787B3}" srcOrd="6" destOrd="0" presId="urn:microsoft.com/office/officeart/2018/2/layout/IconVerticalSolidList"/>
    <dgm:cxn modelId="{8C7E3792-7818-4222-AF50-A6D4CD265703}" type="presParOf" srcId="{9F718338-17EE-4DD2-B3CC-5BE0E3A787B3}" destId="{ABEA67F5-BFD4-4F72-AFEF-1DBD4D0850D8}" srcOrd="0" destOrd="0" presId="urn:microsoft.com/office/officeart/2018/2/layout/IconVerticalSolidList"/>
    <dgm:cxn modelId="{42CC9A1A-DEFB-4A59-B119-5E15516CC3D8}" type="presParOf" srcId="{9F718338-17EE-4DD2-B3CC-5BE0E3A787B3}" destId="{600B0091-DE63-4CA0-8363-FECA56E29796}" srcOrd="1" destOrd="0" presId="urn:microsoft.com/office/officeart/2018/2/layout/IconVerticalSolidList"/>
    <dgm:cxn modelId="{8D52A5B9-ED66-44E9-8C5F-AB71C3111395}" type="presParOf" srcId="{9F718338-17EE-4DD2-B3CC-5BE0E3A787B3}" destId="{23C5A1D1-DFF7-4C28-9685-7B2AE83F3305}" srcOrd="2" destOrd="0" presId="urn:microsoft.com/office/officeart/2018/2/layout/IconVerticalSolidList"/>
    <dgm:cxn modelId="{A59B6B29-0129-48CE-9F7D-26B137A90E66}" type="presParOf" srcId="{9F718338-17EE-4DD2-B3CC-5BE0E3A787B3}" destId="{5C0AA7B3-D541-44D9-9077-56F741BEE0F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65D2B7F8-E745-49BE-A27C-889EE72E780D}" type="doc">
      <dgm:prSet loTypeId="urn:microsoft.com/office/officeart/2005/8/layout/arrow5" loCatId="relationship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13D8364-1F3C-445C-92D7-4FAA178372C3}">
      <dgm:prSet/>
      <dgm:spPr/>
      <dgm:t>
        <a:bodyPr/>
        <a:lstStyle/>
        <a:p>
          <a:r>
            <a:rPr lang="en-US"/>
            <a:t>Netflix uses recommendation algorithms based on viewing data</a:t>
          </a:r>
        </a:p>
      </dgm:t>
    </dgm:pt>
    <dgm:pt modelId="{96EB9626-EA1E-4D32-97F3-4BF25A8F92ED}" type="parTrans" cxnId="{617EA70C-F445-42A6-BE39-998F4706C2D2}">
      <dgm:prSet/>
      <dgm:spPr/>
      <dgm:t>
        <a:bodyPr/>
        <a:lstStyle/>
        <a:p>
          <a:endParaRPr lang="en-US"/>
        </a:p>
      </dgm:t>
    </dgm:pt>
    <dgm:pt modelId="{A2F048F5-0DDD-45B1-BA64-2D25D142C786}" type="sibTrans" cxnId="{617EA70C-F445-42A6-BE39-998F4706C2D2}">
      <dgm:prSet/>
      <dgm:spPr/>
      <dgm:t>
        <a:bodyPr/>
        <a:lstStyle/>
        <a:p>
          <a:endParaRPr lang="en-US"/>
        </a:p>
      </dgm:t>
    </dgm:pt>
    <dgm:pt modelId="{CA28C824-419A-418F-81BC-9CE12CEFC3D0}">
      <dgm:prSet/>
      <dgm:spPr/>
      <dgm:t>
        <a:bodyPr/>
        <a:lstStyle/>
        <a:p>
          <a:r>
            <a:rPr lang="en-US"/>
            <a:t>Improves customer retention and user satisfaction</a:t>
          </a:r>
        </a:p>
      </dgm:t>
    </dgm:pt>
    <dgm:pt modelId="{E3ECDDB2-F707-4B28-8A2D-9BD13C5B5097}" type="parTrans" cxnId="{E23BBC4F-A75C-4532-BA41-597A286C7112}">
      <dgm:prSet/>
      <dgm:spPr/>
      <dgm:t>
        <a:bodyPr/>
        <a:lstStyle/>
        <a:p>
          <a:endParaRPr lang="en-US"/>
        </a:p>
      </dgm:t>
    </dgm:pt>
    <dgm:pt modelId="{10604719-A9AE-4010-8FDC-8B6CECABA76B}" type="sibTrans" cxnId="{E23BBC4F-A75C-4532-BA41-597A286C7112}">
      <dgm:prSet/>
      <dgm:spPr/>
      <dgm:t>
        <a:bodyPr/>
        <a:lstStyle/>
        <a:p>
          <a:endParaRPr lang="en-US"/>
        </a:p>
      </dgm:t>
    </dgm:pt>
    <dgm:pt modelId="{04B5ABC7-E3F9-4852-BD93-696118CF5EE3}">
      <dgm:prSet/>
      <dgm:spPr/>
      <dgm:t>
        <a:bodyPr/>
        <a:lstStyle/>
        <a:p>
          <a:r>
            <a:rPr lang="en-US"/>
            <a:t>Supports strategic investment in original content</a:t>
          </a:r>
        </a:p>
      </dgm:t>
    </dgm:pt>
    <dgm:pt modelId="{A6AB84D5-BCD4-4C24-A705-E1E56500D5F7}" type="parTrans" cxnId="{95F5F1F2-669A-46B7-B94D-7CBB0584F8CD}">
      <dgm:prSet/>
      <dgm:spPr/>
      <dgm:t>
        <a:bodyPr/>
        <a:lstStyle/>
        <a:p>
          <a:endParaRPr lang="en-US"/>
        </a:p>
      </dgm:t>
    </dgm:pt>
    <dgm:pt modelId="{69606EA9-4F8A-44E1-AE84-443F88E3E0FC}" type="sibTrans" cxnId="{95F5F1F2-669A-46B7-B94D-7CBB0584F8CD}">
      <dgm:prSet/>
      <dgm:spPr/>
      <dgm:t>
        <a:bodyPr/>
        <a:lstStyle/>
        <a:p>
          <a:endParaRPr lang="en-US"/>
        </a:p>
      </dgm:t>
    </dgm:pt>
    <dgm:pt modelId="{2DC65AC1-E201-485D-B8DD-3A49C421B607}">
      <dgm:prSet/>
      <dgm:spPr/>
      <dgm:t>
        <a:bodyPr/>
        <a:lstStyle/>
        <a:p>
          <a:r>
            <a:rPr lang="en-US"/>
            <a:t>Highlights ethical concerns regarding data transparency and algorithm bias</a:t>
          </a:r>
        </a:p>
      </dgm:t>
    </dgm:pt>
    <dgm:pt modelId="{AFE8D53D-0139-4BCA-ADAD-F675D76C8A24}" type="parTrans" cxnId="{39EC0F96-110F-433D-9028-5619A29A34F6}">
      <dgm:prSet/>
      <dgm:spPr/>
      <dgm:t>
        <a:bodyPr/>
        <a:lstStyle/>
        <a:p>
          <a:endParaRPr lang="en-US"/>
        </a:p>
      </dgm:t>
    </dgm:pt>
    <dgm:pt modelId="{862C2C3E-2193-4BC6-A3C6-A5DC28AEAB8F}" type="sibTrans" cxnId="{39EC0F96-110F-433D-9028-5619A29A34F6}">
      <dgm:prSet/>
      <dgm:spPr/>
      <dgm:t>
        <a:bodyPr/>
        <a:lstStyle/>
        <a:p>
          <a:endParaRPr lang="en-US"/>
        </a:p>
      </dgm:t>
    </dgm:pt>
    <dgm:pt modelId="{3C58B1B7-9CD6-4CC1-AFC3-4ACAF00BB377}" type="pres">
      <dgm:prSet presAssocID="{65D2B7F8-E745-49BE-A27C-889EE72E780D}" presName="diagram" presStyleCnt="0">
        <dgm:presLayoutVars>
          <dgm:dir/>
          <dgm:resizeHandles val="exact"/>
        </dgm:presLayoutVars>
      </dgm:prSet>
      <dgm:spPr/>
    </dgm:pt>
    <dgm:pt modelId="{CCA929F0-33F4-4AC9-8EF2-0766913D02CA}" type="pres">
      <dgm:prSet presAssocID="{613D8364-1F3C-445C-92D7-4FAA178372C3}" presName="arrow" presStyleLbl="node1" presStyleIdx="0" presStyleCnt="4">
        <dgm:presLayoutVars>
          <dgm:bulletEnabled val="1"/>
        </dgm:presLayoutVars>
      </dgm:prSet>
      <dgm:spPr/>
    </dgm:pt>
    <dgm:pt modelId="{CC411C18-2E65-4A49-87DB-04E4E521076C}" type="pres">
      <dgm:prSet presAssocID="{CA28C824-419A-418F-81BC-9CE12CEFC3D0}" presName="arrow" presStyleLbl="node1" presStyleIdx="1" presStyleCnt="4">
        <dgm:presLayoutVars>
          <dgm:bulletEnabled val="1"/>
        </dgm:presLayoutVars>
      </dgm:prSet>
      <dgm:spPr/>
    </dgm:pt>
    <dgm:pt modelId="{4D818067-88F9-4462-9C6E-B7346EB340B4}" type="pres">
      <dgm:prSet presAssocID="{04B5ABC7-E3F9-4852-BD93-696118CF5EE3}" presName="arrow" presStyleLbl="node1" presStyleIdx="2" presStyleCnt="4">
        <dgm:presLayoutVars>
          <dgm:bulletEnabled val="1"/>
        </dgm:presLayoutVars>
      </dgm:prSet>
      <dgm:spPr/>
    </dgm:pt>
    <dgm:pt modelId="{D1E71507-59F2-45FD-9052-85CCE84B561F}" type="pres">
      <dgm:prSet presAssocID="{2DC65AC1-E201-485D-B8DD-3A49C421B607}" presName="arrow" presStyleLbl="node1" presStyleIdx="3" presStyleCnt="4">
        <dgm:presLayoutVars>
          <dgm:bulletEnabled val="1"/>
        </dgm:presLayoutVars>
      </dgm:prSet>
      <dgm:spPr/>
    </dgm:pt>
  </dgm:ptLst>
  <dgm:cxnLst>
    <dgm:cxn modelId="{617EA70C-F445-42A6-BE39-998F4706C2D2}" srcId="{65D2B7F8-E745-49BE-A27C-889EE72E780D}" destId="{613D8364-1F3C-445C-92D7-4FAA178372C3}" srcOrd="0" destOrd="0" parTransId="{96EB9626-EA1E-4D32-97F3-4BF25A8F92ED}" sibTransId="{A2F048F5-0DDD-45B1-BA64-2D25D142C786}"/>
    <dgm:cxn modelId="{505F562A-ED52-4286-A9C3-B7FC1F6FBFA1}" type="presOf" srcId="{65D2B7F8-E745-49BE-A27C-889EE72E780D}" destId="{3C58B1B7-9CD6-4CC1-AFC3-4ACAF00BB377}" srcOrd="0" destOrd="0" presId="urn:microsoft.com/office/officeart/2005/8/layout/arrow5"/>
    <dgm:cxn modelId="{2F7BA84C-7D75-4DBD-B737-C9FCF03947D4}" type="presOf" srcId="{613D8364-1F3C-445C-92D7-4FAA178372C3}" destId="{CCA929F0-33F4-4AC9-8EF2-0766913D02CA}" srcOrd="0" destOrd="0" presId="urn:microsoft.com/office/officeart/2005/8/layout/arrow5"/>
    <dgm:cxn modelId="{E23BBC4F-A75C-4532-BA41-597A286C7112}" srcId="{65D2B7F8-E745-49BE-A27C-889EE72E780D}" destId="{CA28C824-419A-418F-81BC-9CE12CEFC3D0}" srcOrd="1" destOrd="0" parTransId="{E3ECDDB2-F707-4B28-8A2D-9BD13C5B5097}" sibTransId="{10604719-A9AE-4010-8FDC-8B6CECABA76B}"/>
    <dgm:cxn modelId="{D7747692-CBA5-4EB9-814C-F87195C3617B}" type="presOf" srcId="{04B5ABC7-E3F9-4852-BD93-696118CF5EE3}" destId="{4D818067-88F9-4462-9C6E-B7346EB340B4}" srcOrd="0" destOrd="0" presId="urn:microsoft.com/office/officeart/2005/8/layout/arrow5"/>
    <dgm:cxn modelId="{39EC0F96-110F-433D-9028-5619A29A34F6}" srcId="{65D2B7F8-E745-49BE-A27C-889EE72E780D}" destId="{2DC65AC1-E201-485D-B8DD-3A49C421B607}" srcOrd="3" destOrd="0" parTransId="{AFE8D53D-0139-4BCA-ADAD-F675D76C8A24}" sibTransId="{862C2C3E-2193-4BC6-A3C6-A5DC28AEAB8F}"/>
    <dgm:cxn modelId="{2D926EC8-3174-4BA4-BB9C-3CBB11A7B85F}" type="presOf" srcId="{2DC65AC1-E201-485D-B8DD-3A49C421B607}" destId="{D1E71507-59F2-45FD-9052-85CCE84B561F}" srcOrd="0" destOrd="0" presId="urn:microsoft.com/office/officeart/2005/8/layout/arrow5"/>
    <dgm:cxn modelId="{62455BE6-73A8-4885-BA58-DC2212DA5EFF}" type="presOf" srcId="{CA28C824-419A-418F-81BC-9CE12CEFC3D0}" destId="{CC411C18-2E65-4A49-87DB-04E4E521076C}" srcOrd="0" destOrd="0" presId="urn:microsoft.com/office/officeart/2005/8/layout/arrow5"/>
    <dgm:cxn modelId="{95F5F1F2-669A-46B7-B94D-7CBB0584F8CD}" srcId="{65D2B7F8-E745-49BE-A27C-889EE72E780D}" destId="{04B5ABC7-E3F9-4852-BD93-696118CF5EE3}" srcOrd="2" destOrd="0" parTransId="{A6AB84D5-BCD4-4C24-A705-E1E56500D5F7}" sibTransId="{69606EA9-4F8A-44E1-AE84-443F88E3E0FC}"/>
    <dgm:cxn modelId="{2BF0D01D-E476-4A25-9E3F-441B9C0B2753}" type="presParOf" srcId="{3C58B1B7-9CD6-4CC1-AFC3-4ACAF00BB377}" destId="{CCA929F0-33F4-4AC9-8EF2-0766913D02CA}" srcOrd="0" destOrd="0" presId="urn:microsoft.com/office/officeart/2005/8/layout/arrow5"/>
    <dgm:cxn modelId="{566F2FB9-2798-49D2-9847-C1FE1A1450B2}" type="presParOf" srcId="{3C58B1B7-9CD6-4CC1-AFC3-4ACAF00BB377}" destId="{CC411C18-2E65-4A49-87DB-04E4E521076C}" srcOrd="1" destOrd="0" presId="urn:microsoft.com/office/officeart/2005/8/layout/arrow5"/>
    <dgm:cxn modelId="{04402EC8-511F-46F2-A11B-DB37E8AD97A8}" type="presParOf" srcId="{3C58B1B7-9CD6-4CC1-AFC3-4ACAF00BB377}" destId="{4D818067-88F9-4462-9C6E-B7346EB340B4}" srcOrd="2" destOrd="0" presId="urn:microsoft.com/office/officeart/2005/8/layout/arrow5"/>
    <dgm:cxn modelId="{042107EA-B92B-429A-80A8-9ABA260397B2}" type="presParOf" srcId="{3C58B1B7-9CD6-4CC1-AFC3-4ACAF00BB377}" destId="{D1E71507-59F2-45FD-9052-85CCE84B561F}" srcOrd="3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C704CD5E-0790-4130-B967-8F0FF08AC3CE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3E02E16-DA4B-4189-99B4-8803F1D296EC}">
      <dgm:prSet/>
      <dgm:spPr/>
      <dgm:t>
        <a:bodyPr/>
        <a:lstStyle/>
        <a:p>
          <a:r>
            <a:rPr lang="en-US"/>
            <a:t>Implement ERP systems to improve operational integration</a:t>
          </a:r>
        </a:p>
      </dgm:t>
    </dgm:pt>
    <dgm:pt modelId="{686495B3-F766-464D-9E28-BADC24C9AA3E}" type="parTrans" cxnId="{1C657045-B2A7-4072-817D-A8777B7DE7DF}">
      <dgm:prSet/>
      <dgm:spPr/>
      <dgm:t>
        <a:bodyPr/>
        <a:lstStyle/>
        <a:p>
          <a:endParaRPr lang="en-US"/>
        </a:p>
      </dgm:t>
    </dgm:pt>
    <dgm:pt modelId="{BF7AC894-D7E2-4563-9819-510760574380}" type="sibTrans" cxnId="{1C657045-B2A7-4072-817D-A8777B7DE7DF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34BA1CCB-14B3-46A3-838E-9EFC965DCAA2}">
      <dgm:prSet/>
      <dgm:spPr/>
      <dgm:t>
        <a:bodyPr/>
        <a:lstStyle/>
        <a:p>
          <a:r>
            <a:rPr lang="en-US"/>
            <a:t>Deploy CRM systems to enhance customer experience</a:t>
          </a:r>
        </a:p>
      </dgm:t>
    </dgm:pt>
    <dgm:pt modelId="{5C170F9B-039A-4046-B47C-1EDD8ABC2049}" type="parTrans" cxnId="{F9E30A94-261A-43FE-B014-DC16E789D99C}">
      <dgm:prSet/>
      <dgm:spPr/>
      <dgm:t>
        <a:bodyPr/>
        <a:lstStyle/>
        <a:p>
          <a:endParaRPr lang="en-US"/>
        </a:p>
      </dgm:t>
    </dgm:pt>
    <dgm:pt modelId="{C79812D9-B9EF-4179-9CF1-122E3FFAFC1B}" type="sibTrans" cxnId="{F9E30A94-261A-43FE-B014-DC16E789D99C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0577F905-90F2-4B65-88C7-AA3A6F60CD48}">
      <dgm:prSet/>
      <dgm:spPr/>
      <dgm:t>
        <a:bodyPr/>
        <a:lstStyle/>
        <a:p>
          <a:r>
            <a:rPr lang="en-US"/>
            <a:t>Adopt DSS/BI tools to support strategic planning</a:t>
          </a:r>
        </a:p>
      </dgm:t>
    </dgm:pt>
    <dgm:pt modelId="{515A4002-2168-4E5E-9DA3-7C6D58775662}" type="parTrans" cxnId="{DCFFFAF2-6966-4ED6-A5F2-7EA6A08FC1E9}">
      <dgm:prSet/>
      <dgm:spPr/>
      <dgm:t>
        <a:bodyPr/>
        <a:lstStyle/>
        <a:p>
          <a:endParaRPr lang="en-US"/>
        </a:p>
      </dgm:t>
    </dgm:pt>
    <dgm:pt modelId="{80278064-A2F0-4A47-AA75-D1A7258D07ED}" type="sibTrans" cxnId="{DCFFFAF2-6966-4ED6-A5F2-7EA6A08FC1E9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76596BE9-461F-4B7E-B2DF-DA0835BEF760}">
      <dgm:prSet/>
      <dgm:spPr/>
      <dgm:t>
        <a:bodyPr/>
        <a:lstStyle/>
        <a:p>
          <a:r>
            <a:rPr lang="en-US"/>
            <a:t>Develop ethical governance frameworks and cybersecurity policies</a:t>
          </a:r>
        </a:p>
      </dgm:t>
    </dgm:pt>
    <dgm:pt modelId="{49099252-B17F-467E-B3FD-BF60AB535044}" type="parTrans" cxnId="{C7B08DD5-781D-4C9D-85F6-A600C6E4E052}">
      <dgm:prSet/>
      <dgm:spPr/>
      <dgm:t>
        <a:bodyPr/>
        <a:lstStyle/>
        <a:p>
          <a:endParaRPr lang="en-US"/>
        </a:p>
      </dgm:t>
    </dgm:pt>
    <dgm:pt modelId="{A2F36C35-8F6D-4F55-ABF7-1A70E353825D}" type="sibTrans" cxnId="{C7B08DD5-781D-4C9D-85F6-A600C6E4E052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A103A6F5-CA78-45AE-93F4-D96766005DA3}" type="pres">
      <dgm:prSet presAssocID="{C704CD5E-0790-4130-B967-8F0FF08AC3CE}" presName="Name0" presStyleCnt="0">
        <dgm:presLayoutVars>
          <dgm:animLvl val="lvl"/>
          <dgm:resizeHandles val="exact"/>
        </dgm:presLayoutVars>
      </dgm:prSet>
      <dgm:spPr/>
    </dgm:pt>
    <dgm:pt modelId="{604F549F-F8F5-4645-BDC7-D19655314944}" type="pres">
      <dgm:prSet presAssocID="{F3E02E16-DA4B-4189-99B4-8803F1D296EC}" presName="compositeNode" presStyleCnt="0">
        <dgm:presLayoutVars>
          <dgm:bulletEnabled val="1"/>
        </dgm:presLayoutVars>
      </dgm:prSet>
      <dgm:spPr/>
    </dgm:pt>
    <dgm:pt modelId="{E7ABAD85-7672-4831-853E-F59F9F6F0B05}" type="pres">
      <dgm:prSet presAssocID="{F3E02E16-DA4B-4189-99B4-8803F1D296EC}" presName="bgRect" presStyleLbl="bgAccFollowNode1" presStyleIdx="0" presStyleCnt="4"/>
      <dgm:spPr/>
    </dgm:pt>
    <dgm:pt modelId="{B84C191F-5C08-46F0-BED5-319D34E3BEDA}" type="pres">
      <dgm:prSet presAssocID="{BF7AC894-D7E2-4563-9819-510760574380}" presName="sibTransNodeCircle" presStyleLbl="alignNode1" presStyleIdx="0" presStyleCnt="8">
        <dgm:presLayoutVars>
          <dgm:chMax val="0"/>
          <dgm:bulletEnabled/>
        </dgm:presLayoutVars>
      </dgm:prSet>
      <dgm:spPr/>
    </dgm:pt>
    <dgm:pt modelId="{24BC6B3F-D73C-4517-AB50-4B79A86B8CD4}" type="pres">
      <dgm:prSet presAssocID="{F3E02E16-DA4B-4189-99B4-8803F1D296EC}" presName="bottomLine" presStyleLbl="alignNode1" presStyleIdx="1" presStyleCnt="8">
        <dgm:presLayoutVars/>
      </dgm:prSet>
      <dgm:spPr/>
    </dgm:pt>
    <dgm:pt modelId="{A58CD7B6-C986-4185-A91E-1A1AEBE17CCB}" type="pres">
      <dgm:prSet presAssocID="{F3E02E16-DA4B-4189-99B4-8803F1D296EC}" presName="nodeText" presStyleLbl="bgAccFollowNode1" presStyleIdx="0" presStyleCnt="4">
        <dgm:presLayoutVars>
          <dgm:bulletEnabled val="1"/>
        </dgm:presLayoutVars>
      </dgm:prSet>
      <dgm:spPr/>
    </dgm:pt>
    <dgm:pt modelId="{10A54504-98A9-4456-8878-36E88C7951CD}" type="pres">
      <dgm:prSet presAssocID="{BF7AC894-D7E2-4563-9819-510760574380}" presName="sibTrans" presStyleCnt="0"/>
      <dgm:spPr/>
    </dgm:pt>
    <dgm:pt modelId="{CEE677DA-88ED-4538-9C8A-C8BF165BBE7A}" type="pres">
      <dgm:prSet presAssocID="{34BA1CCB-14B3-46A3-838E-9EFC965DCAA2}" presName="compositeNode" presStyleCnt="0">
        <dgm:presLayoutVars>
          <dgm:bulletEnabled val="1"/>
        </dgm:presLayoutVars>
      </dgm:prSet>
      <dgm:spPr/>
    </dgm:pt>
    <dgm:pt modelId="{19FA7A56-5ABC-414B-80DB-07C330138379}" type="pres">
      <dgm:prSet presAssocID="{34BA1CCB-14B3-46A3-838E-9EFC965DCAA2}" presName="bgRect" presStyleLbl="bgAccFollowNode1" presStyleIdx="1" presStyleCnt="4"/>
      <dgm:spPr/>
    </dgm:pt>
    <dgm:pt modelId="{5216059B-3A18-4018-89C3-E7032F8816A7}" type="pres">
      <dgm:prSet presAssocID="{C79812D9-B9EF-4179-9CF1-122E3FFAFC1B}" presName="sibTransNodeCircle" presStyleLbl="alignNode1" presStyleIdx="2" presStyleCnt="8">
        <dgm:presLayoutVars>
          <dgm:chMax val="0"/>
          <dgm:bulletEnabled/>
        </dgm:presLayoutVars>
      </dgm:prSet>
      <dgm:spPr/>
    </dgm:pt>
    <dgm:pt modelId="{6B9599CC-0AFB-4F10-9ADF-21881CC4ADD5}" type="pres">
      <dgm:prSet presAssocID="{34BA1CCB-14B3-46A3-838E-9EFC965DCAA2}" presName="bottomLine" presStyleLbl="alignNode1" presStyleIdx="3" presStyleCnt="8">
        <dgm:presLayoutVars/>
      </dgm:prSet>
      <dgm:spPr/>
    </dgm:pt>
    <dgm:pt modelId="{C1FEA538-2939-4367-AE73-E0E3653A8029}" type="pres">
      <dgm:prSet presAssocID="{34BA1CCB-14B3-46A3-838E-9EFC965DCAA2}" presName="nodeText" presStyleLbl="bgAccFollowNode1" presStyleIdx="1" presStyleCnt="4">
        <dgm:presLayoutVars>
          <dgm:bulletEnabled val="1"/>
        </dgm:presLayoutVars>
      </dgm:prSet>
      <dgm:spPr/>
    </dgm:pt>
    <dgm:pt modelId="{1151A826-FF87-4F86-A47F-B3FE7179D98A}" type="pres">
      <dgm:prSet presAssocID="{C79812D9-B9EF-4179-9CF1-122E3FFAFC1B}" presName="sibTrans" presStyleCnt="0"/>
      <dgm:spPr/>
    </dgm:pt>
    <dgm:pt modelId="{0325C622-C8BF-435C-AE01-1D472F731915}" type="pres">
      <dgm:prSet presAssocID="{0577F905-90F2-4B65-88C7-AA3A6F60CD48}" presName="compositeNode" presStyleCnt="0">
        <dgm:presLayoutVars>
          <dgm:bulletEnabled val="1"/>
        </dgm:presLayoutVars>
      </dgm:prSet>
      <dgm:spPr/>
    </dgm:pt>
    <dgm:pt modelId="{2D9A3BCE-C625-40E8-A27E-16D52D2E59D1}" type="pres">
      <dgm:prSet presAssocID="{0577F905-90F2-4B65-88C7-AA3A6F60CD48}" presName="bgRect" presStyleLbl="bgAccFollowNode1" presStyleIdx="2" presStyleCnt="4"/>
      <dgm:spPr/>
    </dgm:pt>
    <dgm:pt modelId="{5C9B8AF9-02E0-446C-8E91-3415FBAD47B0}" type="pres">
      <dgm:prSet presAssocID="{80278064-A2F0-4A47-AA75-D1A7258D07ED}" presName="sibTransNodeCircle" presStyleLbl="alignNode1" presStyleIdx="4" presStyleCnt="8">
        <dgm:presLayoutVars>
          <dgm:chMax val="0"/>
          <dgm:bulletEnabled/>
        </dgm:presLayoutVars>
      </dgm:prSet>
      <dgm:spPr/>
    </dgm:pt>
    <dgm:pt modelId="{F25B0E8B-1798-46B1-B4D5-E26F23445B89}" type="pres">
      <dgm:prSet presAssocID="{0577F905-90F2-4B65-88C7-AA3A6F60CD48}" presName="bottomLine" presStyleLbl="alignNode1" presStyleIdx="5" presStyleCnt="8">
        <dgm:presLayoutVars/>
      </dgm:prSet>
      <dgm:spPr/>
    </dgm:pt>
    <dgm:pt modelId="{9297DC1F-033E-4A78-B71C-75D58B232D24}" type="pres">
      <dgm:prSet presAssocID="{0577F905-90F2-4B65-88C7-AA3A6F60CD48}" presName="nodeText" presStyleLbl="bgAccFollowNode1" presStyleIdx="2" presStyleCnt="4">
        <dgm:presLayoutVars>
          <dgm:bulletEnabled val="1"/>
        </dgm:presLayoutVars>
      </dgm:prSet>
      <dgm:spPr/>
    </dgm:pt>
    <dgm:pt modelId="{A4030214-608B-4864-93AB-CB476A60A1F8}" type="pres">
      <dgm:prSet presAssocID="{80278064-A2F0-4A47-AA75-D1A7258D07ED}" presName="sibTrans" presStyleCnt="0"/>
      <dgm:spPr/>
    </dgm:pt>
    <dgm:pt modelId="{02D975CA-CAE1-4673-8B53-04F6EF520BD9}" type="pres">
      <dgm:prSet presAssocID="{76596BE9-461F-4B7E-B2DF-DA0835BEF760}" presName="compositeNode" presStyleCnt="0">
        <dgm:presLayoutVars>
          <dgm:bulletEnabled val="1"/>
        </dgm:presLayoutVars>
      </dgm:prSet>
      <dgm:spPr/>
    </dgm:pt>
    <dgm:pt modelId="{9CAFB676-3BD9-4E69-98CF-CC628F235243}" type="pres">
      <dgm:prSet presAssocID="{76596BE9-461F-4B7E-B2DF-DA0835BEF760}" presName="bgRect" presStyleLbl="bgAccFollowNode1" presStyleIdx="3" presStyleCnt="4"/>
      <dgm:spPr/>
    </dgm:pt>
    <dgm:pt modelId="{36395671-FD02-4B60-9F58-90F17B7D9D7A}" type="pres">
      <dgm:prSet presAssocID="{A2F36C35-8F6D-4F55-ABF7-1A70E353825D}" presName="sibTransNodeCircle" presStyleLbl="alignNode1" presStyleIdx="6" presStyleCnt="8">
        <dgm:presLayoutVars>
          <dgm:chMax val="0"/>
          <dgm:bulletEnabled/>
        </dgm:presLayoutVars>
      </dgm:prSet>
      <dgm:spPr/>
    </dgm:pt>
    <dgm:pt modelId="{64925D3D-F4EF-4AC4-93D5-AB8A8FAF41DA}" type="pres">
      <dgm:prSet presAssocID="{76596BE9-461F-4B7E-B2DF-DA0835BEF760}" presName="bottomLine" presStyleLbl="alignNode1" presStyleIdx="7" presStyleCnt="8">
        <dgm:presLayoutVars/>
      </dgm:prSet>
      <dgm:spPr/>
    </dgm:pt>
    <dgm:pt modelId="{53FBE02E-189D-4DEC-B698-2B7B20892757}" type="pres">
      <dgm:prSet presAssocID="{76596BE9-461F-4B7E-B2DF-DA0835BEF760}" presName="nodeText" presStyleLbl="bgAccFollowNode1" presStyleIdx="3" presStyleCnt="4">
        <dgm:presLayoutVars>
          <dgm:bulletEnabled val="1"/>
        </dgm:presLayoutVars>
      </dgm:prSet>
      <dgm:spPr/>
    </dgm:pt>
  </dgm:ptLst>
  <dgm:cxnLst>
    <dgm:cxn modelId="{C325EE26-7292-4CAD-8A6B-21E333B04921}" type="presOf" srcId="{0577F905-90F2-4B65-88C7-AA3A6F60CD48}" destId="{2D9A3BCE-C625-40E8-A27E-16D52D2E59D1}" srcOrd="0" destOrd="0" presId="urn:microsoft.com/office/officeart/2016/7/layout/BasicLinearProcessNumbered"/>
    <dgm:cxn modelId="{1C657045-B2A7-4072-817D-A8777B7DE7DF}" srcId="{C704CD5E-0790-4130-B967-8F0FF08AC3CE}" destId="{F3E02E16-DA4B-4189-99B4-8803F1D296EC}" srcOrd="0" destOrd="0" parTransId="{686495B3-F766-464D-9E28-BADC24C9AA3E}" sibTransId="{BF7AC894-D7E2-4563-9819-510760574380}"/>
    <dgm:cxn modelId="{1830746F-509C-427A-92FE-99CF625612DE}" type="presOf" srcId="{A2F36C35-8F6D-4F55-ABF7-1A70E353825D}" destId="{36395671-FD02-4B60-9F58-90F17B7D9D7A}" srcOrd="0" destOrd="0" presId="urn:microsoft.com/office/officeart/2016/7/layout/BasicLinearProcessNumbered"/>
    <dgm:cxn modelId="{0ED93E7F-694D-48FB-9E0F-6BC03D0539FE}" type="presOf" srcId="{C79812D9-B9EF-4179-9CF1-122E3FFAFC1B}" destId="{5216059B-3A18-4018-89C3-E7032F8816A7}" srcOrd="0" destOrd="0" presId="urn:microsoft.com/office/officeart/2016/7/layout/BasicLinearProcessNumbered"/>
    <dgm:cxn modelId="{2BD18A84-5C35-4DEC-BE2D-21B7A9420A8E}" type="presOf" srcId="{80278064-A2F0-4A47-AA75-D1A7258D07ED}" destId="{5C9B8AF9-02E0-446C-8E91-3415FBAD47B0}" srcOrd="0" destOrd="0" presId="urn:microsoft.com/office/officeart/2016/7/layout/BasicLinearProcessNumbered"/>
    <dgm:cxn modelId="{01F3F58A-375C-4847-A968-6672E392F2B1}" type="presOf" srcId="{0577F905-90F2-4B65-88C7-AA3A6F60CD48}" destId="{9297DC1F-033E-4A78-B71C-75D58B232D24}" srcOrd="1" destOrd="0" presId="urn:microsoft.com/office/officeart/2016/7/layout/BasicLinearProcessNumbered"/>
    <dgm:cxn modelId="{BAF19B8D-3B31-45F2-930E-A581D82E58B0}" type="presOf" srcId="{F3E02E16-DA4B-4189-99B4-8803F1D296EC}" destId="{E7ABAD85-7672-4831-853E-F59F9F6F0B05}" srcOrd="0" destOrd="0" presId="urn:microsoft.com/office/officeart/2016/7/layout/BasicLinearProcessNumbered"/>
    <dgm:cxn modelId="{F9E30A94-261A-43FE-B014-DC16E789D99C}" srcId="{C704CD5E-0790-4130-B967-8F0FF08AC3CE}" destId="{34BA1CCB-14B3-46A3-838E-9EFC965DCAA2}" srcOrd="1" destOrd="0" parTransId="{5C170F9B-039A-4046-B47C-1EDD8ABC2049}" sibTransId="{C79812D9-B9EF-4179-9CF1-122E3FFAFC1B}"/>
    <dgm:cxn modelId="{4F648994-5C50-4102-944C-CCF627D56C90}" type="presOf" srcId="{76596BE9-461F-4B7E-B2DF-DA0835BEF760}" destId="{9CAFB676-3BD9-4E69-98CF-CC628F235243}" srcOrd="0" destOrd="0" presId="urn:microsoft.com/office/officeart/2016/7/layout/BasicLinearProcessNumbered"/>
    <dgm:cxn modelId="{46126396-2C09-4322-B1D6-061E30E7546D}" type="presOf" srcId="{BF7AC894-D7E2-4563-9819-510760574380}" destId="{B84C191F-5C08-46F0-BED5-319D34E3BEDA}" srcOrd="0" destOrd="0" presId="urn:microsoft.com/office/officeart/2016/7/layout/BasicLinearProcessNumbered"/>
    <dgm:cxn modelId="{7C66DAA8-A4A7-4BFD-88B9-CC0D0BAE79B3}" type="presOf" srcId="{F3E02E16-DA4B-4189-99B4-8803F1D296EC}" destId="{A58CD7B6-C986-4185-A91E-1A1AEBE17CCB}" srcOrd="1" destOrd="0" presId="urn:microsoft.com/office/officeart/2016/7/layout/BasicLinearProcessNumbered"/>
    <dgm:cxn modelId="{A2127DCD-8B37-44A6-98B5-345CEDA9B376}" type="presOf" srcId="{76596BE9-461F-4B7E-B2DF-DA0835BEF760}" destId="{53FBE02E-189D-4DEC-B698-2B7B20892757}" srcOrd="1" destOrd="0" presId="urn:microsoft.com/office/officeart/2016/7/layout/BasicLinearProcessNumbered"/>
    <dgm:cxn modelId="{C7B08DD5-781D-4C9D-85F6-A600C6E4E052}" srcId="{C704CD5E-0790-4130-B967-8F0FF08AC3CE}" destId="{76596BE9-461F-4B7E-B2DF-DA0835BEF760}" srcOrd="3" destOrd="0" parTransId="{49099252-B17F-467E-B3FD-BF60AB535044}" sibTransId="{A2F36C35-8F6D-4F55-ABF7-1A70E353825D}"/>
    <dgm:cxn modelId="{35810ADA-AD6B-4E5C-BCE4-433EA21B4CB1}" type="presOf" srcId="{C704CD5E-0790-4130-B967-8F0FF08AC3CE}" destId="{A103A6F5-CA78-45AE-93F4-D96766005DA3}" srcOrd="0" destOrd="0" presId="urn:microsoft.com/office/officeart/2016/7/layout/BasicLinearProcessNumbered"/>
    <dgm:cxn modelId="{29998BEF-85D7-46BC-ADE0-8CECA9CD0113}" type="presOf" srcId="{34BA1CCB-14B3-46A3-838E-9EFC965DCAA2}" destId="{19FA7A56-5ABC-414B-80DB-07C330138379}" srcOrd="0" destOrd="0" presId="urn:microsoft.com/office/officeart/2016/7/layout/BasicLinearProcessNumbered"/>
    <dgm:cxn modelId="{DCFFFAF2-6966-4ED6-A5F2-7EA6A08FC1E9}" srcId="{C704CD5E-0790-4130-B967-8F0FF08AC3CE}" destId="{0577F905-90F2-4B65-88C7-AA3A6F60CD48}" srcOrd="2" destOrd="0" parTransId="{515A4002-2168-4E5E-9DA3-7C6D58775662}" sibTransId="{80278064-A2F0-4A47-AA75-D1A7258D07ED}"/>
    <dgm:cxn modelId="{EB3033F6-280F-4E6D-912F-97C0899CCF73}" type="presOf" srcId="{34BA1CCB-14B3-46A3-838E-9EFC965DCAA2}" destId="{C1FEA538-2939-4367-AE73-E0E3653A8029}" srcOrd="1" destOrd="0" presId="urn:microsoft.com/office/officeart/2016/7/layout/BasicLinearProcessNumbered"/>
    <dgm:cxn modelId="{D152562B-9E5B-4719-8513-F03CB266D292}" type="presParOf" srcId="{A103A6F5-CA78-45AE-93F4-D96766005DA3}" destId="{604F549F-F8F5-4645-BDC7-D19655314944}" srcOrd="0" destOrd="0" presId="urn:microsoft.com/office/officeart/2016/7/layout/BasicLinearProcessNumbered"/>
    <dgm:cxn modelId="{9C9074BF-4937-44BF-8D74-BC9ECDDBDEBB}" type="presParOf" srcId="{604F549F-F8F5-4645-BDC7-D19655314944}" destId="{E7ABAD85-7672-4831-853E-F59F9F6F0B05}" srcOrd="0" destOrd="0" presId="urn:microsoft.com/office/officeart/2016/7/layout/BasicLinearProcessNumbered"/>
    <dgm:cxn modelId="{2A84E6C7-CE71-4952-A901-77FFE75C956E}" type="presParOf" srcId="{604F549F-F8F5-4645-BDC7-D19655314944}" destId="{B84C191F-5C08-46F0-BED5-319D34E3BEDA}" srcOrd="1" destOrd="0" presId="urn:microsoft.com/office/officeart/2016/7/layout/BasicLinearProcessNumbered"/>
    <dgm:cxn modelId="{61185719-C121-4E6E-80D3-D572EF71AB14}" type="presParOf" srcId="{604F549F-F8F5-4645-BDC7-D19655314944}" destId="{24BC6B3F-D73C-4517-AB50-4B79A86B8CD4}" srcOrd="2" destOrd="0" presId="urn:microsoft.com/office/officeart/2016/7/layout/BasicLinearProcessNumbered"/>
    <dgm:cxn modelId="{99BBD486-94E0-4AF7-9E85-720423B7307A}" type="presParOf" srcId="{604F549F-F8F5-4645-BDC7-D19655314944}" destId="{A58CD7B6-C986-4185-A91E-1A1AEBE17CCB}" srcOrd="3" destOrd="0" presId="urn:microsoft.com/office/officeart/2016/7/layout/BasicLinearProcessNumbered"/>
    <dgm:cxn modelId="{CB2ACEEB-E4B2-4C97-A808-07687B6E9C65}" type="presParOf" srcId="{A103A6F5-CA78-45AE-93F4-D96766005DA3}" destId="{10A54504-98A9-4456-8878-36E88C7951CD}" srcOrd="1" destOrd="0" presId="urn:microsoft.com/office/officeart/2016/7/layout/BasicLinearProcessNumbered"/>
    <dgm:cxn modelId="{A2BD6E11-0DC0-4EC6-92C4-B4AE9478AEBC}" type="presParOf" srcId="{A103A6F5-CA78-45AE-93F4-D96766005DA3}" destId="{CEE677DA-88ED-4538-9C8A-C8BF165BBE7A}" srcOrd="2" destOrd="0" presId="urn:microsoft.com/office/officeart/2016/7/layout/BasicLinearProcessNumbered"/>
    <dgm:cxn modelId="{CFFC826B-5A54-4E6E-89AD-54C0E1E2681B}" type="presParOf" srcId="{CEE677DA-88ED-4538-9C8A-C8BF165BBE7A}" destId="{19FA7A56-5ABC-414B-80DB-07C330138379}" srcOrd="0" destOrd="0" presId="urn:microsoft.com/office/officeart/2016/7/layout/BasicLinearProcessNumbered"/>
    <dgm:cxn modelId="{D6E07785-EDF9-4283-AE52-AA4EF3BCC36F}" type="presParOf" srcId="{CEE677DA-88ED-4538-9C8A-C8BF165BBE7A}" destId="{5216059B-3A18-4018-89C3-E7032F8816A7}" srcOrd="1" destOrd="0" presId="urn:microsoft.com/office/officeart/2016/7/layout/BasicLinearProcessNumbered"/>
    <dgm:cxn modelId="{B9F3CA61-A11F-4096-BF80-754507D166DA}" type="presParOf" srcId="{CEE677DA-88ED-4538-9C8A-C8BF165BBE7A}" destId="{6B9599CC-0AFB-4F10-9ADF-21881CC4ADD5}" srcOrd="2" destOrd="0" presId="urn:microsoft.com/office/officeart/2016/7/layout/BasicLinearProcessNumbered"/>
    <dgm:cxn modelId="{DF6ECD72-F1A7-4918-9A2A-324EE8E6FC4F}" type="presParOf" srcId="{CEE677DA-88ED-4538-9C8A-C8BF165BBE7A}" destId="{C1FEA538-2939-4367-AE73-E0E3653A8029}" srcOrd="3" destOrd="0" presId="urn:microsoft.com/office/officeart/2016/7/layout/BasicLinearProcessNumbered"/>
    <dgm:cxn modelId="{2388ECCC-86D4-49A6-BCC6-41BFD278A90F}" type="presParOf" srcId="{A103A6F5-CA78-45AE-93F4-D96766005DA3}" destId="{1151A826-FF87-4F86-A47F-B3FE7179D98A}" srcOrd="3" destOrd="0" presId="urn:microsoft.com/office/officeart/2016/7/layout/BasicLinearProcessNumbered"/>
    <dgm:cxn modelId="{9173DC19-3E32-4467-BCA2-A15E40377B8C}" type="presParOf" srcId="{A103A6F5-CA78-45AE-93F4-D96766005DA3}" destId="{0325C622-C8BF-435C-AE01-1D472F731915}" srcOrd="4" destOrd="0" presId="urn:microsoft.com/office/officeart/2016/7/layout/BasicLinearProcessNumbered"/>
    <dgm:cxn modelId="{8CDE0B39-8CCA-4319-9CA4-CFAD4BA5AE65}" type="presParOf" srcId="{0325C622-C8BF-435C-AE01-1D472F731915}" destId="{2D9A3BCE-C625-40E8-A27E-16D52D2E59D1}" srcOrd="0" destOrd="0" presId="urn:microsoft.com/office/officeart/2016/7/layout/BasicLinearProcessNumbered"/>
    <dgm:cxn modelId="{ADBED7F9-4847-4D10-A015-21AB62003A98}" type="presParOf" srcId="{0325C622-C8BF-435C-AE01-1D472F731915}" destId="{5C9B8AF9-02E0-446C-8E91-3415FBAD47B0}" srcOrd="1" destOrd="0" presId="urn:microsoft.com/office/officeart/2016/7/layout/BasicLinearProcessNumbered"/>
    <dgm:cxn modelId="{CC4B263A-3A32-4516-A77C-E0496CAEDF75}" type="presParOf" srcId="{0325C622-C8BF-435C-AE01-1D472F731915}" destId="{F25B0E8B-1798-46B1-B4D5-E26F23445B89}" srcOrd="2" destOrd="0" presId="urn:microsoft.com/office/officeart/2016/7/layout/BasicLinearProcessNumbered"/>
    <dgm:cxn modelId="{997E1A01-9FE4-49F1-8FC4-1934562C13B8}" type="presParOf" srcId="{0325C622-C8BF-435C-AE01-1D472F731915}" destId="{9297DC1F-033E-4A78-B71C-75D58B232D24}" srcOrd="3" destOrd="0" presId="urn:microsoft.com/office/officeart/2016/7/layout/BasicLinearProcessNumbered"/>
    <dgm:cxn modelId="{68F6E05B-C671-464E-B1CB-3F4C9DC0A353}" type="presParOf" srcId="{A103A6F5-CA78-45AE-93F4-D96766005DA3}" destId="{A4030214-608B-4864-93AB-CB476A60A1F8}" srcOrd="5" destOrd="0" presId="urn:microsoft.com/office/officeart/2016/7/layout/BasicLinearProcessNumbered"/>
    <dgm:cxn modelId="{AC358A9D-6DD6-4E08-9592-4DD56EE47850}" type="presParOf" srcId="{A103A6F5-CA78-45AE-93F4-D96766005DA3}" destId="{02D975CA-CAE1-4673-8B53-04F6EF520BD9}" srcOrd="6" destOrd="0" presId="urn:microsoft.com/office/officeart/2016/7/layout/BasicLinearProcessNumbered"/>
    <dgm:cxn modelId="{AA9F7E13-700A-4C9B-98B6-0C51D15DEC55}" type="presParOf" srcId="{02D975CA-CAE1-4673-8B53-04F6EF520BD9}" destId="{9CAFB676-3BD9-4E69-98CF-CC628F235243}" srcOrd="0" destOrd="0" presId="urn:microsoft.com/office/officeart/2016/7/layout/BasicLinearProcessNumbered"/>
    <dgm:cxn modelId="{48E412F3-2344-44FC-9AA5-A94A5BD759D5}" type="presParOf" srcId="{02D975CA-CAE1-4673-8B53-04F6EF520BD9}" destId="{36395671-FD02-4B60-9F58-90F17B7D9D7A}" srcOrd="1" destOrd="0" presId="urn:microsoft.com/office/officeart/2016/7/layout/BasicLinearProcessNumbered"/>
    <dgm:cxn modelId="{3B03B73E-8FDF-4D52-96F7-42CBBB72802F}" type="presParOf" srcId="{02D975CA-CAE1-4673-8B53-04F6EF520BD9}" destId="{64925D3D-F4EF-4AC4-93D5-AB8A8FAF41DA}" srcOrd="2" destOrd="0" presId="urn:microsoft.com/office/officeart/2016/7/layout/BasicLinearProcessNumbered"/>
    <dgm:cxn modelId="{DEEEAECE-A178-486B-BF44-BB537A23FF16}" type="presParOf" srcId="{02D975CA-CAE1-4673-8B53-04F6EF520BD9}" destId="{53FBE02E-189D-4DEC-B698-2B7B20892757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BB13F444-99D0-429C-80BF-4D18BCBC232D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BA5054F-282C-4D23-9E7D-85467B9A780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Information systems are essential for organisational success</a:t>
          </a:r>
        </a:p>
      </dgm:t>
    </dgm:pt>
    <dgm:pt modelId="{6F51069E-9C8F-41E4-9965-75CDC8351C67}" type="parTrans" cxnId="{EE9A4C9B-5139-4A95-A28A-9377BE5947FD}">
      <dgm:prSet/>
      <dgm:spPr/>
      <dgm:t>
        <a:bodyPr/>
        <a:lstStyle/>
        <a:p>
          <a:endParaRPr lang="en-US"/>
        </a:p>
      </dgm:t>
    </dgm:pt>
    <dgm:pt modelId="{511A965F-2D0D-4C95-9BAC-CC348C1B2924}" type="sibTrans" cxnId="{EE9A4C9B-5139-4A95-A28A-9377BE5947FD}">
      <dgm:prSet/>
      <dgm:spPr/>
      <dgm:t>
        <a:bodyPr/>
        <a:lstStyle/>
        <a:p>
          <a:endParaRPr lang="en-US"/>
        </a:p>
      </dgm:t>
    </dgm:pt>
    <dgm:pt modelId="{62819DF8-AF94-4C27-8347-20D4EDAA22E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Improve efficiency, decision-making and customer engagement</a:t>
          </a:r>
        </a:p>
      </dgm:t>
    </dgm:pt>
    <dgm:pt modelId="{6E759AB1-31E3-41B5-8784-166EFDDCD72F}" type="parTrans" cxnId="{46F81F47-3290-47D6-B174-6465C8C088F9}">
      <dgm:prSet/>
      <dgm:spPr/>
      <dgm:t>
        <a:bodyPr/>
        <a:lstStyle/>
        <a:p>
          <a:endParaRPr lang="en-US"/>
        </a:p>
      </dgm:t>
    </dgm:pt>
    <dgm:pt modelId="{2558EB43-89E2-4D08-8E6F-EBBF8F019D8D}" type="sibTrans" cxnId="{46F81F47-3290-47D6-B174-6465C8C088F9}">
      <dgm:prSet/>
      <dgm:spPr/>
      <dgm:t>
        <a:bodyPr/>
        <a:lstStyle/>
        <a:p>
          <a:endParaRPr lang="en-US"/>
        </a:p>
      </dgm:t>
    </dgm:pt>
    <dgm:pt modelId="{9F4A2AC7-5A87-4F79-B0E4-44856E285E5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Ethical governance is necessary to maintain trust and compliance</a:t>
          </a:r>
        </a:p>
      </dgm:t>
    </dgm:pt>
    <dgm:pt modelId="{29DB5AA3-4C4E-4E4A-9B0F-4667288CCE39}" type="parTrans" cxnId="{28F1BFAC-3838-4740-AA1D-59E571539AE3}">
      <dgm:prSet/>
      <dgm:spPr/>
      <dgm:t>
        <a:bodyPr/>
        <a:lstStyle/>
        <a:p>
          <a:endParaRPr lang="en-US"/>
        </a:p>
      </dgm:t>
    </dgm:pt>
    <dgm:pt modelId="{15710CBF-D5CA-41FC-A0E9-4A2B89CB7402}" type="sibTrans" cxnId="{28F1BFAC-3838-4740-AA1D-59E571539AE3}">
      <dgm:prSet/>
      <dgm:spPr/>
      <dgm:t>
        <a:bodyPr/>
        <a:lstStyle/>
        <a:p>
          <a:endParaRPr lang="en-US"/>
        </a:p>
      </dgm:t>
    </dgm:pt>
    <dgm:pt modelId="{07B25E61-644C-4135-8220-C195DE434FB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Integrated systems provide sustainable competitive advantage</a:t>
          </a:r>
        </a:p>
      </dgm:t>
    </dgm:pt>
    <dgm:pt modelId="{4B4A9119-910B-4F76-A797-697EF2055201}" type="parTrans" cxnId="{B83745DE-CA2F-4041-A586-097877A42362}">
      <dgm:prSet/>
      <dgm:spPr/>
      <dgm:t>
        <a:bodyPr/>
        <a:lstStyle/>
        <a:p>
          <a:endParaRPr lang="en-US"/>
        </a:p>
      </dgm:t>
    </dgm:pt>
    <dgm:pt modelId="{D1D4430A-2C87-4748-B921-442CF2A54B3A}" type="sibTrans" cxnId="{B83745DE-CA2F-4041-A586-097877A42362}">
      <dgm:prSet/>
      <dgm:spPr/>
      <dgm:t>
        <a:bodyPr/>
        <a:lstStyle/>
        <a:p>
          <a:endParaRPr lang="en-US"/>
        </a:p>
      </dgm:t>
    </dgm:pt>
    <dgm:pt modelId="{D7D7F362-4BA5-4FDF-A87A-5634C6723A94}" type="pres">
      <dgm:prSet presAssocID="{BB13F444-99D0-429C-80BF-4D18BCBC232D}" presName="root" presStyleCnt="0">
        <dgm:presLayoutVars>
          <dgm:dir/>
          <dgm:resizeHandles val="exact"/>
        </dgm:presLayoutVars>
      </dgm:prSet>
      <dgm:spPr/>
    </dgm:pt>
    <dgm:pt modelId="{241BEFD2-033F-4FAB-8552-B172787D045B}" type="pres">
      <dgm:prSet presAssocID="{ABA5054F-282C-4D23-9E7D-85467B9A7800}" presName="compNode" presStyleCnt="0"/>
      <dgm:spPr/>
    </dgm:pt>
    <dgm:pt modelId="{19611D4F-3B13-4F29-B318-E3756D863E7C}" type="pres">
      <dgm:prSet presAssocID="{ABA5054F-282C-4D23-9E7D-85467B9A7800}" presName="bgRect" presStyleLbl="bgShp" presStyleIdx="0" presStyleCnt="4"/>
      <dgm:spPr/>
    </dgm:pt>
    <dgm:pt modelId="{F9CF2CB2-292D-4081-8B15-7F19BAB857DA}" type="pres">
      <dgm:prSet presAssocID="{ABA5054F-282C-4D23-9E7D-85467B9A7800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741AFD76-0397-49AE-9B5E-E225CCE05D46}" type="pres">
      <dgm:prSet presAssocID="{ABA5054F-282C-4D23-9E7D-85467B9A7800}" presName="spaceRect" presStyleCnt="0"/>
      <dgm:spPr/>
    </dgm:pt>
    <dgm:pt modelId="{99FFA2FA-88AD-4946-BDA5-E7181606D070}" type="pres">
      <dgm:prSet presAssocID="{ABA5054F-282C-4D23-9E7D-85467B9A7800}" presName="parTx" presStyleLbl="revTx" presStyleIdx="0" presStyleCnt="4">
        <dgm:presLayoutVars>
          <dgm:chMax val="0"/>
          <dgm:chPref val="0"/>
        </dgm:presLayoutVars>
      </dgm:prSet>
      <dgm:spPr/>
    </dgm:pt>
    <dgm:pt modelId="{58EE0BD6-50BE-4116-B01A-5F36180FBC9A}" type="pres">
      <dgm:prSet presAssocID="{511A965F-2D0D-4C95-9BAC-CC348C1B2924}" presName="sibTrans" presStyleCnt="0"/>
      <dgm:spPr/>
    </dgm:pt>
    <dgm:pt modelId="{A168AF72-3F26-4C20-87C0-2A92C1DC3199}" type="pres">
      <dgm:prSet presAssocID="{62819DF8-AF94-4C27-8347-20D4EDAA22E5}" presName="compNode" presStyleCnt="0"/>
      <dgm:spPr/>
    </dgm:pt>
    <dgm:pt modelId="{DB5ED176-1181-4F4F-B414-A31F9E9766B2}" type="pres">
      <dgm:prSet presAssocID="{62819DF8-AF94-4C27-8347-20D4EDAA22E5}" presName="bgRect" presStyleLbl="bgShp" presStyleIdx="1" presStyleCnt="4"/>
      <dgm:spPr/>
    </dgm:pt>
    <dgm:pt modelId="{D4376FC5-6DC7-4B44-85D5-239E83398764}" type="pres">
      <dgm:prSet presAssocID="{62819DF8-AF94-4C27-8347-20D4EDAA22E5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D9B823B6-921C-4C58-B7EB-4876AE957AFF}" type="pres">
      <dgm:prSet presAssocID="{62819DF8-AF94-4C27-8347-20D4EDAA22E5}" presName="spaceRect" presStyleCnt="0"/>
      <dgm:spPr/>
    </dgm:pt>
    <dgm:pt modelId="{185A7D86-9A8A-4B6B-A085-7CE31E6F126A}" type="pres">
      <dgm:prSet presAssocID="{62819DF8-AF94-4C27-8347-20D4EDAA22E5}" presName="parTx" presStyleLbl="revTx" presStyleIdx="1" presStyleCnt="4">
        <dgm:presLayoutVars>
          <dgm:chMax val="0"/>
          <dgm:chPref val="0"/>
        </dgm:presLayoutVars>
      </dgm:prSet>
      <dgm:spPr/>
    </dgm:pt>
    <dgm:pt modelId="{82D0BE28-9E9A-47CD-8CE1-2376AF556C56}" type="pres">
      <dgm:prSet presAssocID="{2558EB43-89E2-4D08-8E6F-EBBF8F019D8D}" presName="sibTrans" presStyleCnt="0"/>
      <dgm:spPr/>
    </dgm:pt>
    <dgm:pt modelId="{8B3D67F3-AF11-422D-B823-3331157472FB}" type="pres">
      <dgm:prSet presAssocID="{9F4A2AC7-5A87-4F79-B0E4-44856E285E55}" presName="compNode" presStyleCnt="0"/>
      <dgm:spPr/>
    </dgm:pt>
    <dgm:pt modelId="{BDACEDFA-C782-420C-B254-1F9D40B2BE92}" type="pres">
      <dgm:prSet presAssocID="{9F4A2AC7-5A87-4F79-B0E4-44856E285E55}" presName="bgRect" presStyleLbl="bgShp" presStyleIdx="2" presStyleCnt="4"/>
      <dgm:spPr/>
    </dgm:pt>
    <dgm:pt modelId="{A3DFE209-E2C2-4609-BB27-12AE257E0945}" type="pres">
      <dgm:prSet presAssocID="{9F4A2AC7-5A87-4F79-B0E4-44856E285E55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9BDBE316-E412-48C5-A55C-3C4FC89CBB8D}" type="pres">
      <dgm:prSet presAssocID="{9F4A2AC7-5A87-4F79-B0E4-44856E285E55}" presName="spaceRect" presStyleCnt="0"/>
      <dgm:spPr/>
    </dgm:pt>
    <dgm:pt modelId="{746AAAEF-C054-4E39-BDAB-D2A00632925E}" type="pres">
      <dgm:prSet presAssocID="{9F4A2AC7-5A87-4F79-B0E4-44856E285E55}" presName="parTx" presStyleLbl="revTx" presStyleIdx="2" presStyleCnt="4">
        <dgm:presLayoutVars>
          <dgm:chMax val="0"/>
          <dgm:chPref val="0"/>
        </dgm:presLayoutVars>
      </dgm:prSet>
      <dgm:spPr/>
    </dgm:pt>
    <dgm:pt modelId="{CE1578AE-D540-403F-90C3-CA55180285A6}" type="pres">
      <dgm:prSet presAssocID="{15710CBF-D5CA-41FC-A0E9-4A2B89CB7402}" presName="sibTrans" presStyleCnt="0"/>
      <dgm:spPr/>
    </dgm:pt>
    <dgm:pt modelId="{7436F6CC-D303-4A03-AC72-E1CA86D2907C}" type="pres">
      <dgm:prSet presAssocID="{07B25E61-644C-4135-8220-C195DE434FB5}" presName="compNode" presStyleCnt="0"/>
      <dgm:spPr/>
    </dgm:pt>
    <dgm:pt modelId="{E8D8C2A9-EFC2-4FC4-9AD4-CE74DBA50503}" type="pres">
      <dgm:prSet presAssocID="{07B25E61-644C-4135-8220-C195DE434FB5}" presName="bgRect" presStyleLbl="bgShp" presStyleIdx="3" presStyleCnt="4"/>
      <dgm:spPr/>
    </dgm:pt>
    <dgm:pt modelId="{29B81E10-B04D-4DB1-8E9A-8937EA63CA87}" type="pres">
      <dgm:prSet presAssocID="{07B25E61-644C-4135-8220-C195DE434FB5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Network"/>
        </a:ext>
      </dgm:extLst>
    </dgm:pt>
    <dgm:pt modelId="{390B5FF0-DF4C-462A-9973-CA25E9D28691}" type="pres">
      <dgm:prSet presAssocID="{07B25E61-644C-4135-8220-C195DE434FB5}" presName="spaceRect" presStyleCnt="0"/>
      <dgm:spPr/>
    </dgm:pt>
    <dgm:pt modelId="{2F45092E-1D11-4DFA-B769-0C7AC654DD17}" type="pres">
      <dgm:prSet presAssocID="{07B25E61-644C-4135-8220-C195DE434FB5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B3627200-01FC-4827-B6C7-BBAD9EBABFB2}" type="presOf" srcId="{62819DF8-AF94-4C27-8347-20D4EDAA22E5}" destId="{185A7D86-9A8A-4B6B-A085-7CE31E6F126A}" srcOrd="0" destOrd="0" presId="urn:microsoft.com/office/officeart/2018/2/layout/IconVerticalSolidList"/>
    <dgm:cxn modelId="{46F81F47-3290-47D6-B174-6465C8C088F9}" srcId="{BB13F444-99D0-429C-80BF-4D18BCBC232D}" destId="{62819DF8-AF94-4C27-8347-20D4EDAA22E5}" srcOrd="1" destOrd="0" parTransId="{6E759AB1-31E3-41B5-8784-166EFDDCD72F}" sibTransId="{2558EB43-89E2-4D08-8E6F-EBBF8F019D8D}"/>
    <dgm:cxn modelId="{C7A59A51-397F-45DB-8274-CAE134E660A8}" type="presOf" srcId="{BB13F444-99D0-429C-80BF-4D18BCBC232D}" destId="{D7D7F362-4BA5-4FDF-A87A-5634C6723A94}" srcOrd="0" destOrd="0" presId="urn:microsoft.com/office/officeart/2018/2/layout/IconVerticalSolidList"/>
    <dgm:cxn modelId="{ECBB5F7A-9A6E-436A-9E03-25094247E7D9}" type="presOf" srcId="{9F4A2AC7-5A87-4F79-B0E4-44856E285E55}" destId="{746AAAEF-C054-4E39-BDAB-D2A00632925E}" srcOrd="0" destOrd="0" presId="urn:microsoft.com/office/officeart/2018/2/layout/IconVerticalSolidList"/>
    <dgm:cxn modelId="{EE9A4C9B-5139-4A95-A28A-9377BE5947FD}" srcId="{BB13F444-99D0-429C-80BF-4D18BCBC232D}" destId="{ABA5054F-282C-4D23-9E7D-85467B9A7800}" srcOrd="0" destOrd="0" parTransId="{6F51069E-9C8F-41E4-9965-75CDC8351C67}" sibTransId="{511A965F-2D0D-4C95-9BAC-CC348C1B2924}"/>
    <dgm:cxn modelId="{B6CE71A2-7BC9-43E7-857D-14CE9A15A3D7}" type="presOf" srcId="{ABA5054F-282C-4D23-9E7D-85467B9A7800}" destId="{99FFA2FA-88AD-4946-BDA5-E7181606D070}" srcOrd="0" destOrd="0" presId="urn:microsoft.com/office/officeart/2018/2/layout/IconVerticalSolidList"/>
    <dgm:cxn modelId="{28F1BFAC-3838-4740-AA1D-59E571539AE3}" srcId="{BB13F444-99D0-429C-80BF-4D18BCBC232D}" destId="{9F4A2AC7-5A87-4F79-B0E4-44856E285E55}" srcOrd="2" destOrd="0" parTransId="{29DB5AA3-4C4E-4E4A-9B0F-4667288CCE39}" sibTransId="{15710CBF-D5CA-41FC-A0E9-4A2B89CB7402}"/>
    <dgm:cxn modelId="{B83745DE-CA2F-4041-A586-097877A42362}" srcId="{BB13F444-99D0-429C-80BF-4D18BCBC232D}" destId="{07B25E61-644C-4135-8220-C195DE434FB5}" srcOrd="3" destOrd="0" parTransId="{4B4A9119-910B-4F76-A797-697EF2055201}" sibTransId="{D1D4430A-2C87-4748-B921-442CF2A54B3A}"/>
    <dgm:cxn modelId="{C610CCE8-F699-423C-9233-C0F111779A20}" type="presOf" srcId="{07B25E61-644C-4135-8220-C195DE434FB5}" destId="{2F45092E-1D11-4DFA-B769-0C7AC654DD17}" srcOrd="0" destOrd="0" presId="urn:microsoft.com/office/officeart/2018/2/layout/IconVerticalSolidList"/>
    <dgm:cxn modelId="{4A513438-8913-4AB3-BB86-8BD7E21FE5BE}" type="presParOf" srcId="{D7D7F362-4BA5-4FDF-A87A-5634C6723A94}" destId="{241BEFD2-033F-4FAB-8552-B172787D045B}" srcOrd="0" destOrd="0" presId="urn:microsoft.com/office/officeart/2018/2/layout/IconVerticalSolidList"/>
    <dgm:cxn modelId="{D498BA17-0D93-4871-B161-4D1FE1B9D9DE}" type="presParOf" srcId="{241BEFD2-033F-4FAB-8552-B172787D045B}" destId="{19611D4F-3B13-4F29-B318-E3756D863E7C}" srcOrd="0" destOrd="0" presId="urn:microsoft.com/office/officeart/2018/2/layout/IconVerticalSolidList"/>
    <dgm:cxn modelId="{D89E901F-1DE2-4D93-849C-EE025C3798C7}" type="presParOf" srcId="{241BEFD2-033F-4FAB-8552-B172787D045B}" destId="{F9CF2CB2-292D-4081-8B15-7F19BAB857DA}" srcOrd="1" destOrd="0" presId="urn:microsoft.com/office/officeart/2018/2/layout/IconVerticalSolidList"/>
    <dgm:cxn modelId="{BB1E5E92-1FC0-46E6-A5B3-1AA2838849DA}" type="presParOf" srcId="{241BEFD2-033F-4FAB-8552-B172787D045B}" destId="{741AFD76-0397-49AE-9B5E-E225CCE05D46}" srcOrd="2" destOrd="0" presId="urn:microsoft.com/office/officeart/2018/2/layout/IconVerticalSolidList"/>
    <dgm:cxn modelId="{5B819747-3E30-4E67-AF79-780D352A736B}" type="presParOf" srcId="{241BEFD2-033F-4FAB-8552-B172787D045B}" destId="{99FFA2FA-88AD-4946-BDA5-E7181606D070}" srcOrd="3" destOrd="0" presId="urn:microsoft.com/office/officeart/2018/2/layout/IconVerticalSolidList"/>
    <dgm:cxn modelId="{9DE84EF5-DB26-403F-9D79-87C28AB85748}" type="presParOf" srcId="{D7D7F362-4BA5-4FDF-A87A-5634C6723A94}" destId="{58EE0BD6-50BE-4116-B01A-5F36180FBC9A}" srcOrd="1" destOrd="0" presId="urn:microsoft.com/office/officeart/2018/2/layout/IconVerticalSolidList"/>
    <dgm:cxn modelId="{B7EC93DF-9795-4DDA-AF21-631C520F4301}" type="presParOf" srcId="{D7D7F362-4BA5-4FDF-A87A-5634C6723A94}" destId="{A168AF72-3F26-4C20-87C0-2A92C1DC3199}" srcOrd="2" destOrd="0" presId="urn:microsoft.com/office/officeart/2018/2/layout/IconVerticalSolidList"/>
    <dgm:cxn modelId="{D13F7DCF-51C4-419A-8B3B-55F742C64E39}" type="presParOf" srcId="{A168AF72-3F26-4C20-87C0-2A92C1DC3199}" destId="{DB5ED176-1181-4F4F-B414-A31F9E9766B2}" srcOrd="0" destOrd="0" presId="urn:microsoft.com/office/officeart/2018/2/layout/IconVerticalSolidList"/>
    <dgm:cxn modelId="{42623051-4B91-479E-B880-B31E4D233C92}" type="presParOf" srcId="{A168AF72-3F26-4C20-87C0-2A92C1DC3199}" destId="{D4376FC5-6DC7-4B44-85D5-239E83398764}" srcOrd="1" destOrd="0" presId="urn:microsoft.com/office/officeart/2018/2/layout/IconVerticalSolidList"/>
    <dgm:cxn modelId="{60D713F0-2C7B-41B9-9AD7-C37237454364}" type="presParOf" srcId="{A168AF72-3F26-4C20-87C0-2A92C1DC3199}" destId="{D9B823B6-921C-4C58-B7EB-4876AE957AFF}" srcOrd="2" destOrd="0" presId="urn:microsoft.com/office/officeart/2018/2/layout/IconVerticalSolidList"/>
    <dgm:cxn modelId="{E0CF4B87-F676-4EF4-AC75-C87804499268}" type="presParOf" srcId="{A168AF72-3F26-4C20-87C0-2A92C1DC3199}" destId="{185A7D86-9A8A-4B6B-A085-7CE31E6F126A}" srcOrd="3" destOrd="0" presId="urn:microsoft.com/office/officeart/2018/2/layout/IconVerticalSolidList"/>
    <dgm:cxn modelId="{538DDE06-F0B6-40CA-98E7-860C2412BAD2}" type="presParOf" srcId="{D7D7F362-4BA5-4FDF-A87A-5634C6723A94}" destId="{82D0BE28-9E9A-47CD-8CE1-2376AF556C56}" srcOrd="3" destOrd="0" presId="urn:microsoft.com/office/officeart/2018/2/layout/IconVerticalSolidList"/>
    <dgm:cxn modelId="{DF53BAA3-C4E5-4A84-A90B-DDAB22499A0F}" type="presParOf" srcId="{D7D7F362-4BA5-4FDF-A87A-5634C6723A94}" destId="{8B3D67F3-AF11-422D-B823-3331157472FB}" srcOrd="4" destOrd="0" presId="urn:microsoft.com/office/officeart/2018/2/layout/IconVerticalSolidList"/>
    <dgm:cxn modelId="{01AAD8D0-5C78-474D-97DB-2C5A8EEEA832}" type="presParOf" srcId="{8B3D67F3-AF11-422D-B823-3331157472FB}" destId="{BDACEDFA-C782-420C-B254-1F9D40B2BE92}" srcOrd="0" destOrd="0" presId="urn:microsoft.com/office/officeart/2018/2/layout/IconVerticalSolidList"/>
    <dgm:cxn modelId="{E103F463-665F-4796-A266-F77DB62398CB}" type="presParOf" srcId="{8B3D67F3-AF11-422D-B823-3331157472FB}" destId="{A3DFE209-E2C2-4609-BB27-12AE257E0945}" srcOrd="1" destOrd="0" presId="urn:microsoft.com/office/officeart/2018/2/layout/IconVerticalSolidList"/>
    <dgm:cxn modelId="{B1B5F666-462F-4EB2-96F8-DE42C2366C8C}" type="presParOf" srcId="{8B3D67F3-AF11-422D-B823-3331157472FB}" destId="{9BDBE316-E412-48C5-A55C-3C4FC89CBB8D}" srcOrd="2" destOrd="0" presId="urn:microsoft.com/office/officeart/2018/2/layout/IconVerticalSolidList"/>
    <dgm:cxn modelId="{B43BB67A-4086-43D0-8B2F-8A1A62F987A5}" type="presParOf" srcId="{8B3D67F3-AF11-422D-B823-3331157472FB}" destId="{746AAAEF-C054-4E39-BDAB-D2A00632925E}" srcOrd="3" destOrd="0" presId="urn:microsoft.com/office/officeart/2018/2/layout/IconVerticalSolidList"/>
    <dgm:cxn modelId="{32F31810-A925-4FE0-A3F0-9659B770EF70}" type="presParOf" srcId="{D7D7F362-4BA5-4FDF-A87A-5634C6723A94}" destId="{CE1578AE-D540-403F-90C3-CA55180285A6}" srcOrd="5" destOrd="0" presId="urn:microsoft.com/office/officeart/2018/2/layout/IconVerticalSolidList"/>
    <dgm:cxn modelId="{FBFDC89B-D83A-4C90-B60F-823D5C5C9F4F}" type="presParOf" srcId="{D7D7F362-4BA5-4FDF-A87A-5634C6723A94}" destId="{7436F6CC-D303-4A03-AC72-E1CA86D2907C}" srcOrd="6" destOrd="0" presId="urn:microsoft.com/office/officeart/2018/2/layout/IconVerticalSolidList"/>
    <dgm:cxn modelId="{23603F84-6884-4F08-9CC5-00758633B426}" type="presParOf" srcId="{7436F6CC-D303-4A03-AC72-E1CA86D2907C}" destId="{E8D8C2A9-EFC2-4FC4-9AD4-CE74DBA50503}" srcOrd="0" destOrd="0" presId="urn:microsoft.com/office/officeart/2018/2/layout/IconVerticalSolidList"/>
    <dgm:cxn modelId="{2D404FAC-4816-430F-990A-6A1505194880}" type="presParOf" srcId="{7436F6CC-D303-4A03-AC72-E1CA86D2907C}" destId="{29B81E10-B04D-4DB1-8E9A-8937EA63CA87}" srcOrd="1" destOrd="0" presId="urn:microsoft.com/office/officeart/2018/2/layout/IconVerticalSolidList"/>
    <dgm:cxn modelId="{F0A4D27B-B6F0-4108-8957-255AC4CCB0E7}" type="presParOf" srcId="{7436F6CC-D303-4A03-AC72-E1CA86D2907C}" destId="{390B5FF0-DF4C-462A-9973-CA25E9D28691}" srcOrd="2" destOrd="0" presId="urn:microsoft.com/office/officeart/2018/2/layout/IconVerticalSolidList"/>
    <dgm:cxn modelId="{AD8DCC3E-9278-47D0-8E36-442EE8B7EB4D}" type="presParOf" srcId="{7436F6CC-D303-4A03-AC72-E1CA86D2907C}" destId="{2F45092E-1D11-4DFA-B769-0C7AC654DD1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2A11E1-ADBC-4F6C-BDE5-5696047E16D1}">
      <dsp:nvSpPr>
        <dsp:cNvPr id="0" name=""/>
        <dsp:cNvSpPr/>
      </dsp:nvSpPr>
      <dsp:spPr>
        <a:xfrm>
          <a:off x="0" y="0"/>
          <a:ext cx="6556696" cy="92241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Oral Nelson 2235506</a:t>
          </a:r>
          <a:endParaRPr lang="en-US" sz="2400" kern="1200"/>
        </a:p>
      </dsp:txBody>
      <dsp:txXfrm>
        <a:off x="27017" y="27017"/>
        <a:ext cx="5483391" cy="868383"/>
      </dsp:txXfrm>
    </dsp:sp>
    <dsp:sp modelId="{E7ED9DBA-E297-4CF5-9029-38793E08F4DD}">
      <dsp:nvSpPr>
        <dsp:cNvPr id="0" name=""/>
        <dsp:cNvSpPr/>
      </dsp:nvSpPr>
      <dsp:spPr>
        <a:xfrm>
          <a:off x="549123" y="1090129"/>
          <a:ext cx="6556696" cy="922417"/>
        </a:xfrm>
        <a:prstGeom prst="roundRect">
          <a:avLst>
            <a:gd name="adj" fmla="val 10000"/>
          </a:avLst>
        </a:prstGeom>
        <a:solidFill>
          <a:schemeClr val="accent2">
            <a:hueOff val="1560506"/>
            <a:satOff val="-1946"/>
            <a:lumOff val="45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Different Business Information Systems</a:t>
          </a:r>
          <a:endParaRPr lang="en-US" sz="2400" kern="1200"/>
        </a:p>
      </dsp:txBody>
      <dsp:txXfrm>
        <a:off x="576140" y="1117146"/>
        <a:ext cx="5353968" cy="868383"/>
      </dsp:txXfrm>
    </dsp:sp>
    <dsp:sp modelId="{F6F74BC8-0384-4940-9085-CF56D139079A}">
      <dsp:nvSpPr>
        <dsp:cNvPr id="0" name=""/>
        <dsp:cNvSpPr/>
      </dsp:nvSpPr>
      <dsp:spPr>
        <a:xfrm>
          <a:off x="1090050" y="2180258"/>
          <a:ext cx="6556696" cy="922417"/>
        </a:xfrm>
        <a:prstGeom prst="roundRect">
          <a:avLst>
            <a:gd name="adj" fmla="val 10000"/>
          </a:avLst>
        </a:prstGeom>
        <a:solidFill>
          <a:schemeClr val="accent2">
            <a:hueOff val="3121013"/>
            <a:satOff val="-3893"/>
            <a:lumOff val="91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LCLM 5004</a:t>
          </a:r>
          <a:endParaRPr lang="en-US" sz="2400" kern="1200"/>
        </a:p>
      </dsp:txBody>
      <dsp:txXfrm>
        <a:off x="1117067" y="2207275"/>
        <a:ext cx="5362164" cy="868383"/>
      </dsp:txXfrm>
    </dsp:sp>
    <dsp:sp modelId="{C635C8C8-4542-4AAC-B0A5-1D47155F62F3}">
      <dsp:nvSpPr>
        <dsp:cNvPr id="0" name=""/>
        <dsp:cNvSpPr/>
      </dsp:nvSpPr>
      <dsp:spPr>
        <a:xfrm>
          <a:off x="1639174" y="3270387"/>
          <a:ext cx="6556696" cy="922417"/>
        </a:xfrm>
        <a:prstGeom prst="roundRect">
          <a:avLst>
            <a:gd name="adj" fmla="val 10000"/>
          </a:avLst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DR Kareem Sani</a:t>
          </a:r>
          <a:endParaRPr lang="en-US" sz="2400" kern="1200" dirty="0"/>
        </a:p>
      </dsp:txBody>
      <dsp:txXfrm>
        <a:off x="1666191" y="3297404"/>
        <a:ext cx="5353968" cy="868383"/>
      </dsp:txXfrm>
    </dsp:sp>
    <dsp:sp modelId="{88CAA3EA-63CA-441F-8CA5-1381DCA19DE2}">
      <dsp:nvSpPr>
        <dsp:cNvPr id="0" name=""/>
        <dsp:cNvSpPr/>
      </dsp:nvSpPr>
      <dsp:spPr>
        <a:xfrm>
          <a:off x="5957125" y="706487"/>
          <a:ext cx="599571" cy="59957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6092028" y="706487"/>
        <a:ext cx="329765" cy="451177"/>
      </dsp:txXfrm>
    </dsp:sp>
    <dsp:sp modelId="{FE523E62-B640-472B-8AB0-74A96FEB838E}">
      <dsp:nvSpPr>
        <dsp:cNvPr id="0" name=""/>
        <dsp:cNvSpPr/>
      </dsp:nvSpPr>
      <dsp:spPr>
        <a:xfrm>
          <a:off x="6506249" y="1796616"/>
          <a:ext cx="599571" cy="59957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2512910"/>
            <a:satOff val="-2189"/>
            <a:lumOff val="-3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2512910"/>
              <a:satOff val="-2189"/>
              <a:lumOff val="-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6641152" y="1796616"/>
        <a:ext cx="329765" cy="451177"/>
      </dsp:txXfrm>
    </dsp:sp>
    <dsp:sp modelId="{1DEFBDAD-EB10-441F-8241-1401EE0BFB01}">
      <dsp:nvSpPr>
        <dsp:cNvPr id="0" name=""/>
        <dsp:cNvSpPr/>
      </dsp:nvSpPr>
      <dsp:spPr>
        <a:xfrm>
          <a:off x="7047176" y="2886746"/>
          <a:ext cx="599571" cy="59957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5025821"/>
            <a:satOff val="-4378"/>
            <a:lumOff val="-6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5025821"/>
              <a:satOff val="-4378"/>
              <a:lumOff val="-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7182079" y="2886746"/>
        <a:ext cx="329765" cy="45117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589DBE-AB65-4925-9453-EA319698089F}">
      <dsp:nvSpPr>
        <dsp:cNvPr id="0" name=""/>
        <dsp:cNvSpPr/>
      </dsp:nvSpPr>
      <dsp:spPr>
        <a:xfrm>
          <a:off x="518185" y="768902"/>
          <a:ext cx="1475437" cy="147543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11F654-CFE0-4547-B416-52401DCFC7FE}">
      <dsp:nvSpPr>
        <dsp:cNvPr id="0" name=""/>
        <dsp:cNvSpPr/>
      </dsp:nvSpPr>
      <dsp:spPr>
        <a:xfrm>
          <a:off x="832623" y="1083340"/>
          <a:ext cx="846562" cy="8465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3947F2-4194-4811-A2C3-78DEE7407B4F}">
      <dsp:nvSpPr>
        <dsp:cNvPr id="0" name=""/>
        <dsp:cNvSpPr/>
      </dsp:nvSpPr>
      <dsp:spPr>
        <a:xfrm>
          <a:off x="46529" y="2703902"/>
          <a:ext cx="241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/>
            <a:t>Consulting Presentation</a:t>
          </a:r>
        </a:p>
      </dsp:txBody>
      <dsp:txXfrm>
        <a:off x="46529" y="2703902"/>
        <a:ext cx="2418750" cy="720000"/>
      </dsp:txXfrm>
    </dsp:sp>
    <dsp:sp modelId="{46FE926D-1301-4B6A-A17F-032B5FF0A5E5}">
      <dsp:nvSpPr>
        <dsp:cNvPr id="0" name=""/>
        <dsp:cNvSpPr/>
      </dsp:nvSpPr>
      <dsp:spPr>
        <a:xfrm>
          <a:off x="3360216" y="768902"/>
          <a:ext cx="1475437" cy="147543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A0BF83-E629-44CC-A00F-3136D005CDEC}">
      <dsp:nvSpPr>
        <dsp:cNvPr id="0" name=""/>
        <dsp:cNvSpPr/>
      </dsp:nvSpPr>
      <dsp:spPr>
        <a:xfrm>
          <a:off x="3674654" y="1083340"/>
          <a:ext cx="846562" cy="8465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5A8B27-EDCF-41EA-AB64-1B7CC6F4D7A6}">
      <dsp:nvSpPr>
        <dsp:cNvPr id="0" name=""/>
        <dsp:cNvSpPr/>
      </dsp:nvSpPr>
      <dsp:spPr>
        <a:xfrm>
          <a:off x="2888560" y="2703902"/>
          <a:ext cx="241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/>
            <a:t>Focus: Role, Comparison, Ethics and Real-World Applications</a:t>
          </a:r>
        </a:p>
      </dsp:txBody>
      <dsp:txXfrm>
        <a:off x="2888560" y="2703902"/>
        <a:ext cx="2418750" cy="720000"/>
      </dsp:txXfrm>
    </dsp:sp>
    <dsp:sp modelId="{1782EE13-4614-47A6-A1C6-FB00732B51E3}">
      <dsp:nvSpPr>
        <dsp:cNvPr id="0" name=""/>
        <dsp:cNvSpPr/>
      </dsp:nvSpPr>
      <dsp:spPr>
        <a:xfrm>
          <a:off x="6202248" y="768902"/>
          <a:ext cx="1475437" cy="147543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7B9AD9-378C-4E6D-8EC9-A49425553AD8}">
      <dsp:nvSpPr>
        <dsp:cNvPr id="0" name=""/>
        <dsp:cNvSpPr/>
      </dsp:nvSpPr>
      <dsp:spPr>
        <a:xfrm>
          <a:off x="6516685" y="1083340"/>
          <a:ext cx="846562" cy="84656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C4C344-100C-44DE-9433-5B22C72152BB}">
      <dsp:nvSpPr>
        <dsp:cNvPr id="0" name=""/>
        <dsp:cNvSpPr/>
      </dsp:nvSpPr>
      <dsp:spPr>
        <a:xfrm>
          <a:off x="5730591" y="2703902"/>
          <a:ext cx="241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/>
            <a:t>Supported by Scholarly Academic Research</a:t>
          </a:r>
        </a:p>
      </dsp:txBody>
      <dsp:txXfrm>
        <a:off x="5730591" y="2703902"/>
        <a:ext cx="2418750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DB4B5C-68E8-4A8B-BE41-0CFC67EA1065}">
      <dsp:nvSpPr>
        <dsp:cNvPr id="0" name=""/>
        <dsp:cNvSpPr/>
      </dsp:nvSpPr>
      <dsp:spPr>
        <a:xfrm>
          <a:off x="0" y="83282"/>
          <a:ext cx="8195871" cy="95471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Information systems combine people, processes, data and technology to support organisations</a:t>
          </a:r>
        </a:p>
      </dsp:txBody>
      <dsp:txXfrm>
        <a:off x="46606" y="129888"/>
        <a:ext cx="8102659" cy="861507"/>
      </dsp:txXfrm>
    </dsp:sp>
    <dsp:sp modelId="{75CC029A-B06F-4C7C-BD3D-42D7E98E1349}">
      <dsp:nvSpPr>
        <dsp:cNvPr id="0" name=""/>
        <dsp:cNvSpPr/>
      </dsp:nvSpPr>
      <dsp:spPr>
        <a:xfrm>
          <a:off x="0" y="1107122"/>
          <a:ext cx="8195871" cy="954719"/>
        </a:xfrm>
        <a:prstGeom prst="roundRect">
          <a:avLst/>
        </a:prstGeom>
        <a:solidFill>
          <a:schemeClr val="accent2">
            <a:hueOff val="1560506"/>
            <a:satOff val="-1946"/>
            <a:lumOff val="45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Enable operational control, strategic planning and competitive advantage</a:t>
          </a:r>
        </a:p>
      </dsp:txBody>
      <dsp:txXfrm>
        <a:off x="46606" y="1153728"/>
        <a:ext cx="8102659" cy="861507"/>
      </dsp:txXfrm>
    </dsp:sp>
    <dsp:sp modelId="{D4ED90C6-815E-40BF-BD52-38F6AD2197A8}">
      <dsp:nvSpPr>
        <dsp:cNvPr id="0" name=""/>
        <dsp:cNvSpPr/>
      </dsp:nvSpPr>
      <dsp:spPr>
        <a:xfrm>
          <a:off x="0" y="2130962"/>
          <a:ext cx="8195871" cy="954719"/>
        </a:xfrm>
        <a:prstGeom prst="roundRect">
          <a:avLst/>
        </a:prstGeom>
        <a:solidFill>
          <a:schemeClr val="accent2">
            <a:hueOff val="3121013"/>
            <a:satOff val="-3893"/>
            <a:lumOff val="91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Modern organisations rely on integrated digital systems to enhance performance</a:t>
          </a:r>
        </a:p>
      </dsp:txBody>
      <dsp:txXfrm>
        <a:off x="46606" y="2177568"/>
        <a:ext cx="8102659" cy="861507"/>
      </dsp:txXfrm>
    </dsp:sp>
    <dsp:sp modelId="{6411358F-DBCA-43EF-ABF1-59A76075272F}">
      <dsp:nvSpPr>
        <dsp:cNvPr id="0" name=""/>
        <dsp:cNvSpPr/>
      </dsp:nvSpPr>
      <dsp:spPr>
        <a:xfrm>
          <a:off x="0" y="3154802"/>
          <a:ext cx="8195871" cy="954719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Laudon and Laudon (2022) emphasise IS as essential to organisational coordination and control</a:t>
          </a:r>
        </a:p>
      </dsp:txBody>
      <dsp:txXfrm>
        <a:off x="46606" y="3201408"/>
        <a:ext cx="8102659" cy="86150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CD128E-9AEA-4E29-9E4B-7E01202EFA95}">
      <dsp:nvSpPr>
        <dsp:cNvPr id="0" name=""/>
        <dsp:cNvSpPr/>
      </dsp:nvSpPr>
      <dsp:spPr>
        <a:xfrm>
          <a:off x="0" y="27173"/>
          <a:ext cx="4726201" cy="111881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Improve efficiency through automation of repetitive tasks</a:t>
          </a:r>
        </a:p>
      </dsp:txBody>
      <dsp:txXfrm>
        <a:off x="54616" y="81789"/>
        <a:ext cx="4616969" cy="1009580"/>
      </dsp:txXfrm>
    </dsp:sp>
    <dsp:sp modelId="{F7AC7391-E545-4495-BA68-FF06AB2DFB47}">
      <dsp:nvSpPr>
        <dsp:cNvPr id="0" name=""/>
        <dsp:cNvSpPr/>
      </dsp:nvSpPr>
      <dsp:spPr>
        <a:xfrm>
          <a:off x="0" y="1203585"/>
          <a:ext cx="4726201" cy="1118812"/>
        </a:xfrm>
        <a:prstGeom prst="roundRect">
          <a:avLst/>
        </a:prstGeom>
        <a:solidFill>
          <a:schemeClr val="accent2">
            <a:hueOff val="1170380"/>
            <a:satOff val="-1460"/>
            <a:lumOff val="34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Support data-driven decision-making using analytics</a:t>
          </a:r>
        </a:p>
      </dsp:txBody>
      <dsp:txXfrm>
        <a:off x="54616" y="1258201"/>
        <a:ext cx="4616969" cy="1009580"/>
      </dsp:txXfrm>
    </dsp:sp>
    <dsp:sp modelId="{9E57B5B1-CC87-432A-9A91-937AB174B171}">
      <dsp:nvSpPr>
        <dsp:cNvPr id="0" name=""/>
        <dsp:cNvSpPr/>
      </dsp:nvSpPr>
      <dsp:spPr>
        <a:xfrm>
          <a:off x="0" y="2379998"/>
          <a:ext cx="4726201" cy="1118812"/>
        </a:xfrm>
        <a:prstGeom prst="roundRect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Enhance communication between departments and stakeholders</a:t>
          </a:r>
        </a:p>
      </dsp:txBody>
      <dsp:txXfrm>
        <a:off x="54616" y="2434614"/>
        <a:ext cx="4616969" cy="1009580"/>
      </dsp:txXfrm>
    </dsp:sp>
    <dsp:sp modelId="{D9B8BE70-67E7-4264-9DA2-7363E02B5859}">
      <dsp:nvSpPr>
        <dsp:cNvPr id="0" name=""/>
        <dsp:cNvSpPr/>
      </dsp:nvSpPr>
      <dsp:spPr>
        <a:xfrm>
          <a:off x="0" y="3556410"/>
          <a:ext cx="4726201" cy="1118812"/>
        </a:xfrm>
        <a:prstGeom prst="roundRect">
          <a:avLst/>
        </a:prstGeom>
        <a:solidFill>
          <a:schemeClr val="accent2">
            <a:hueOff val="3511139"/>
            <a:satOff val="-4379"/>
            <a:lumOff val="103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Enable organisations to respond quickly to market changes</a:t>
          </a:r>
        </a:p>
      </dsp:txBody>
      <dsp:txXfrm>
        <a:off x="54616" y="3611026"/>
        <a:ext cx="4616969" cy="1009580"/>
      </dsp:txXfrm>
    </dsp:sp>
    <dsp:sp modelId="{D1C0443C-D126-48CE-9F45-4F7DB0431A8D}">
      <dsp:nvSpPr>
        <dsp:cNvPr id="0" name=""/>
        <dsp:cNvSpPr/>
      </dsp:nvSpPr>
      <dsp:spPr>
        <a:xfrm>
          <a:off x="0" y="4732823"/>
          <a:ext cx="4726201" cy="1118812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Digital transformation improves overall organisational performance (Margherita, 2021)</a:t>
          </a:r>
        </a:p>
      </dsp:txBody>
      <dsp:txXfrm>
        <a:off x="54616" y="4787439"/>
        <a:ext cx="4616969" cy="100958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41989B4-311A-40C4-8E45-F8FE64431FF0}">
      <dsp:nvSpPr>
        <dsp:cNvPr id="0" name=""/>
        <dsp:cNvSpPr/>
      </dsp:nvSpPr>
      <dsp:spPr>
        <a:xfrm>
          <a:off x="520435" y="1196282"/>
          <a:ext cx="810000" cy="81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A015AA-BA85-470E-B388-3B36F1565295}">
      <dsp:nvSpPr>
        <dsp:cNvPr id="0" name=""/>
        <dsp:cNvSpPr/>
      </dsp:nvSpPr>
      <dsp:spPr>
        <a:xfrm>
          <a:off x="25435" y="227652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Integrates finance, HR, procurement, supply chain and operations</a:t>
          </a:r>
        </a:p>
      </dsp:txBody>
      <dsp:txXfrm>
        <a:off x="25435" y="2276522"/>
        <a:ext cx="1800000" cy="720000"/>
      </dsp:txXfrm>
    </dsp:sp>
    <dsp:sp modelId="{7A7DA9C6-C831-4055-AD0A-D60A5C587597}">
      <dsp:nvSpPr>
        <dsp:cNvPr id="0" name=""/>
        <dsp:cNvSpPr/>
      </dsp:nvSpPr>
      <dsp:spPr>
        <a:xfrm>
          <a:off x="2635435" y="1196282"/>
          <a:ext cx="810000" cy="81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1B895F-D1F3-4516-9FBF-B344A55068FE}">
      <dsp:nvSpPr>
        <dsp:cNvPr id="0" name=""/>
        <dsp:cNvSpPr/>
      </dsp:nvSpPr>
      <dsp:spPr>
        <a:xfrm>
          <a:off x="2140435" y="227652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Provides real-time organisational data visibility</a:t>
          </a:r>
        </a:p>
      </dsp:txBody>
      <dsp:txXfrm>
        <a:off x="2140435" y="2276522"/>
        <a:ext cx="1800000" cy="720000"/>
      </dsp:txXfrm>
    </dsp:sp>
    <dsp:sp modelId="{0BAECDF6-B42E-45AA-85CE-904A605F19F9}">
      <dsp:nvSpPr>
        <dsp:cNvPr id="0" name=""/>
        <dsp:cNvSpPr/>
      </dsp:nvSpPr>
      <dsp:spPr>
        <a:xfrm>
          <a:off x="4750435" y="1196282"/>
          <a:ext cx="810000" cy="81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5106E1-6F72-470D-8CE2-920FC84EE9D9}">
      <dsp:nvSpPr>
        <dsp:cNvPr id="0" name=""/>
        <dsp:cNvSpPr/>
      </dsp:nvSpPr>
      <dsp:spPr>
        <a:xfrm>
          <a:off x="4255435" y="227652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Standardises business processes across departments</a:t>
          </a:r>
        </a:p>
      </dsp:txBody>
      <dsp:txXfrm>
        <a:off x="4255435" y="2276522"/>
        <a:ext cx="1800000" cy="720000"/>
      </dsp:txXfrm>
    </dsp:sp>
    <dsp:sp modelId="{726789A1-E9E1-4C13-9FD6-71B012A73567}">
      <dsp:nvSpPr>
        <dsp:cNvPr id="0" name=""/>
        <dsp:cNvSpPr/>
      </dsp:nvSpPr>
      <dsp:spPr>
        <a:xfrm>
          <a:off x="6865435" y="1196282"/>
          <a:ext cx="810000" cy="81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6668BF-EF88-429B-8585-FA787D670E4D}">
      <dsp:nvSpPr>
        <dsp:cNvPr id="0" name=""/>
        <dsp:cNvSpPr/>
      </dsp:nvSpPr>
      <dsp:spPr>
        <a:xfrm>
          <a:off x="6370435" y="227652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Supports strategic planning and resource allocation</a:t>
          </a:r>
        </a:p>
      </dsp:txBody>
      <dsp:txXfrm>
        <a:off x="6370435" y="2276522"/>
        <a:ext cx="1800000" cy="7200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4272DF-8EC8-4DEF-B061-D09198EF3DFB}">
      <dsp:nvSpPr>
        <dsp:cNvPr id="0" name=""/>
        <dsp:cNvSpPr/>
      </dsp:nvSpPr>
      <dsp:spPr>
        <a:xfrm>
          <a:off x="0" y="629959"/>
          <a:ext cx="5000124" cy="99450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Centralised database for customer interactions and behaviour tracking</a:t>
          </a:r>
        </a:p>
      </dsp:txBody>
      <dsp:txXfrm>
        <a:off x="48547" y="678506"/>
        <a:ext cx="4903030" cy="897406"/>
      </dsp:txXfrm>
    </dsp:sp>
    <dsp:sp modelId="{1C94A4C8-EB42-496D-B135-DB4C2CFF942A}">
      <dsp:nvSpPr>
        <dsp:cNvPr id="0" name=""/>
        <dsp:cNvSpPr/>
      </dsp:nvSpPr>
      <dsp:spPr>
        <a:xfrm>
          <a:off x="0" y="1696460"/>
          <a:ext cx="5000124" cy="994500"/>
        </a:xfrm>
        <a:prstGeom prst="roundRect">
          <a:avLst/>
        </a:prstGeom>
        <a:gradFill rotWithShape="0">
          <a:gsLst>
            <a:gs pos="0">
              <a:schemeClr val="accent5">
                <a:hueOff val="-3311292"/>
                <a:satOff val="13270"/>
                <a:lumOff val="2876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3311292"/>
                <a:satOff val="13270"/>
                <a:lumOff val="2876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Supports marketing automation and sales management</a:t>
          </a:r>
        </a:p>
      </dsp:txBody>
      <dsp:txXfrm>
        <a:off x="48547" y="1745007"/>
        <a:ext cx="4903030" cy="897406"/>
      </dsp:txXfrm>
    </dsp:sp>
    <dsp:sp modelId="{AD244D71-A157-4EA2-A9A3-7AFD897DD48A}">
      <dsp:nvSpPr>
        <dsp:cNvPr id="0" name=""/>
        <dsp:cNvSpPr/>
      </dsp:nvSpPr>
      <dsp:spPr>
        <a:xfrm>
          <a:off x="0" y="2762960"/>
          <a:ext cx="5000124" cy="994500"/>
        </a:xfrm>
        <a:prstGeom prst="roundRect">
          <a:avLst/>
        </a:prstGeom>
        <a:gradFill rotWithShape="0">
          <a:gsLst>
            <a:gs pos="0">
              <a:schemeClr val="accent5">
                <a:hueOff val="-6622584"/>
                <a:satOff val="26541"/>
                <a:lumOff val="5752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6622584"/>
                <a:satOff val="26541"/>
                <a:lumOff val="5752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Enhances customer service and communication</a:t>
          </a:r>
        </a:p>
      </dsp:txBody>
      <dsp:txXfrm>
        <a:off x="48547" y="2811507"/>
        <a:ext cx="4903030" cy="897406"/>
      </dsp:txXfrm>
    </dsp:sp>
    <dsp:sp modelId="{CB9F5FB8-5B84-44A7-87C3-B5755AF4DB1B}">
      <dsp:nvSpPr>
        <dsp:cNvPr id="0" name=""/>
        <dsp:cNvSpPr/>
      </dsp:nvSpPr>
      <dsp:spPr>
        <a:xfrm>
          <a:off x="0" y="3829460"/>
          <a:ext cx="5000124" cy="994500"/>
        </a:xfrm>
        <a:prstGeom prst="roundRect">
          <a:avLst/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Improves long-term customer loyalty</a:t>
          </a:r>
        </a:p>
      </dsp:txBody>
      <dsp:txXfrm>
        <a:off x="48547" y="3878007"/>
        <a:ext cx="4903030" cy="89740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105BB38-99FB-4F57-8220-8103D6A3B4A2}">
      <dsp:nvSpPr>
        <dsp:cNvPr id="0" name=""/>
        <dsp:cNvSpPr/>
      </dsp:nvSpPr>
      <dsp:spPr>
        <a:xfrm>
          <a:off x="0" y="0"/>
          <a:ext cx="38153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C224E820-AE0E-4B8F-A2DF-057D41C47178}">
      <dsp:nvSpPr>
        <dsp:cNvPr id="0" name=""/>
        <dsp:cNvSpPr/>
      </dsp:nvSpPr>
      <dsp:spPr>
        <a:xfrm>
          <a:off x="0" y="0"/>
          <a:ext cx="3815379" cy="9023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Improves customer satisfaction and profitability (Buttle and Maklan, 2019)</a:t>
          </a:r>
        </a:p>
      </dsp:txBody>
      <dsp:txXfrm>
        <a:off x="0" y="0"/>
        <a:ext cx="3815379" cy="902354"/>
      </dsp:txXfrm>
    </dsp:sp>
    <dsp:sp modelId="{D091FFC9-D7FA-449E-9F6F-3756F41903E0}">
      <dsp:nvSpPr>
        <dsp:cNvPr id="0" name=""/>
        <dsp:cNvSpPr/>
      </dsp:nvSpPr>
      <dsp:spPr>
        <a:xfrm>
          <a:off x="0" y="902354"/>
          <a:ext cx="38153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18CC8073-5B9A-467A-B4A4-44E48A68E18F}">
      <dsp:nvSpPr>
        <dsp:cNvPr id="0" name=""/>
        <dsp:cNvSpPr/>
      </dsp:nvSpPr>
      <dsp:spPr>
        <a:xfrm>
          <a:off x="0" y="902354"/>
          <a:ext cx="3815379" cy="9023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Enables personalised marketing strategies</a:t>
          </a:r>
        </a:p>
      </dsp:txBody>
      <dsp:txXfrm>
        <a:off x="0" y="902354"/>
        <a:ext cx="3815379" cy="902354"/>
      </dsp:txXfrm>
    </dsp:sp>
    <dsp:sp modelId="{D7F5648F-5F83-4BAB-9206-6CCAB5E55886}">
      <dsp:nvSpPr>
        <dsp:cNvPr id="0" name=""/>
        <dsp:cNvSpPr/>
      </dsp:nvSpPr>
      <dsp:spPr>
        <a:xfrm>
          <a:off x="0" y="1804708"/>
          <a:ext cx="38153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1FE3044D-9F47-4A1B-89AB-DD05908491ED}">
      <dsp:nvSpPr>
        <dsp:cNvPr id="0" name=""/>
        <dsp:cNvSpPr/>
      </dsp:nvSpPr>
      <dsp:spPr>
        <a:xfrm>
          <a:off x="0" y="1804708"/>
          <a:ext cx="3815379" cy="9023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Dependent on data quality and user adoption</a:t>
          </a:r>
        </a:p>
      </dsp:txBody>
      <dsp:txXfrm>
        <a:off x="0" y="1804708"/>
        <a:ext cx="3815379" cy="902354"/>
      </dsp:txXfrm>
    </dsp:sp>
    <dsp:sp modelId="{8EB9F736-B578-4EB5-9A5D-DF5FE50EBB1E}">
      <dsp:nvSpPr>
        <dsp:cNvPr id="0" name=""/>
        <dsp:cNvSpPr/>
      </dsp:nvSpPr>
      <dsp:spPr>
        <a:xfrm>
          <a:off x="0" y="2707062"/>
          <a:ext cx="38153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4C6E4CF0-89EE-434F-A19A-DFB747ADC890}">
      <dsp:nvSpPr>
        <dsp:cNvPr id="0" name=""/>
        <dsp:cNvSpPr/>
      </dsp:nvSpPr>
      <dsp:spPr>
        <a:xfrm>
          <a:off x="0" y="2707062"/>
          <a:ext cx="3815379" cy="9023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Raises ethical concerns regarding personal data privacy</a:t>
          </a:r>
        </a:p>
      </dsp:txBody>
      <dsp:txXfrm>
        <a:off x="0" y="2707062"/>
        <a:ext cx="3815379" cy="902354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7A725C-6FFE-4EC9-8DE1-E6E332AD2575}">
      <dsp:nvSpPr>
        <dsp:cNvPr id="0" name=""/>
        <dsp:cNvSpPr/>
      </dsp:nvSpPr>
      <dsp:spPr>
        <a:xfrm>
          <a:off x="1214776" y="238"/>
          <a:ext cx="1563804" cy="1563804"/>
        </a:xfrm>
        <a:prstGeom prst="downArrow">
          <a:avLst>
            <a:gd name="adj1" fmla="val 50000"/>
            <a:gd name="adj2" fmla="val 35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6896" tIns="56896" rIns="56896" bIns="56896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/>
            <a:t>ERP improves operational integration but requires large investment</a:t>
          </a:r>
        </a:p>
      </dsp:txBody>
      <dsp:txXfrm>
        <a:off x="1605727" y="238"/>
        <a:ext cx="781902" cy="1290138"/>
      </dsp:txXfrm>
    </dsp:sp>
    <dsp:sp modelId="{00A9794F-DA50-4DEA-8A16-00F02604F5F3}">
      <dsp:nvSpPr>
        <dsp:cNvPr id="0" name=""/>
        <dsp:cNvSpPr/>
      </dsp:nvSpPr>
      <dsp:spPr>
        <a:xfrm rot="5400000">
          <a:off x="2392403" y="1177866"/>
          <a:ext cx="1563804" cy="1563804"/>
        </a:xfrm>
        <a:prstGeom prst="downArrow">
          <a:avLst>
            <a:gd name="adj1" fmla="val 50000"/>
            <a:gd name="adj2" fmla="val 35000"/>
          </a:avLst>
        </a:prstGeom>
        <a:gradFill rotWithShape="0">
          <a:gsLst>
            <a:gs pos="0">
              <a:schemeClr val="accent5">
                <a:hueOff val="-3311292"/>
                <a:satOff val="13270"/>
                <a:lumOff val="2876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3311292"/>
                <a:satOff val="13270"/>
                <a:lumOff val="2876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6896" tIns="56896" rIns="56896" bIns="56896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/>
            <a:t>CRM improves customer engagement but raises privacy concerns</a:t>
          </a:r>
        </a:p>
      </dsp:txBody>
      <dsp:txXfrm rot="-5400000">
        <a:off x="2666069" y="1568817"/>
        <a:ext cx="1290138" cy="781902"/>
      </dsp:txXfrm>
    </dsp:sp>
    <dsp:sp modelId="{4739FD5B-746E-4BE8-B1AA-A2939297BBC1}">
      <dsp:nvSpPr>
        <dsp:cNvPr id="0" name=""/>
        <dsp:cNvSpPr/>
      </dsp:nvSpPr>
      <dsp:spPr>
        <a:xfrm rot="10800000">
          <a:off x="1214776" y="2355494"/>
          <a:ext cx="1563804" cy="1563804"/>
        </a:xfrm>
        <a:prstGeom prst="downArrow">
          <a:avLst>
            <a:gd name="adj1" fmla="val 50000"/>
            <a:gd name="adj2" fmla="val 35000"/>
          </a:avLst>
        </a:prstGeom>
        <a:gradFill rotWithShape="0">
          <a:gsLst>
            <a:gs pos="0">
              <a:schemeClr val="accent5">
                <a:hueOff val="-6622584"/>
                <a:satOff val="26541"/>
                <a:lumOff val="5752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6622584"/>
                <a:satOff val="26541"/>
                <a:lumOff val="5752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6896" tIns="56896" rIns="56896" bIns="56896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/>
            <a:t>DSS/BI improves strategic insight but requires skilled interpretation</a:t>
          </a:r>
        </a:p>
      </dsp:txBody>
      <dsp:txXfrm rot="10800000">
        <a:off x="1605727" y="2629160"/>
        <a:ext cx="781902" cy="1290138"/>
      </dsp:txXfrm>
    </dsp:sp>
    <dsp:sp modelId="{98474487-B055-4B5C-B33C-4986B413A243}">
      <dsp:nvSpPr>
        <dsp:cNvPr id="0" name=""/>
        <dsp:cNvSpPr/>
      </dsp:nvSpPr>
      <dsp:spPr>
        <a:xfrm rot="16200000">
          <a:off x="37148" y="1177866"/>
          <a:ext cx="1563804" cy="1563804"/>
        </a:xfrm>
        <a:prstGeom prst="downArrow">
          <a:avLst>
            <a:gd name="adj1" fmla="val 50000"/>
            <a:gd name="adj2" fmla="val 35000"/>
          </a:avLst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6896" tIns="56896" rIns="56896" bIns="56896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/>
            <a:t>Integration of systems delivers maximum organisational benefit</a:t>
          </a:r>
        </a:p>
      </dsp:txBody>
      <dsp:txXfrm rot="5400000">
        <a:off x="37148" y="1568817"/>
        <a:ext cx="1290138" cy="781902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AE44CF-8034-4D69-9663-680CCD43D09B}">
      <dsp:nvSpPr>
        <dsp:cNvPr id="0" name=""/>
        <dsp:cNvSpPr/>
      </dsp:nvSpPr>
      <dsp:spPr>
        <a:xfrm>
          <a:off x="77062" y="0"/>
          <a:ext cx="3731058" cy="3731058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E0B229D2-70C1-44B1-9546-9E164B4324F7}">
      <dsp:nvSpPr>
        <dsp:cNvPr id="0" name=""/>
        <dsp:cNvSpPr/>
      </dsp:nvSpPr>
      <dsp:spPr>
        <a:xfrm>
          <a:off x="431513" y="354450"/>
          <a:ext cx="1455112" cy="1455112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Information systems store sensitive organisational and customer data</a:t>
          </a:r>
        </a:p>
      </dsp:txBody>
      <dsp:txXfrm>
        <a:off x="502546" y="425483"/>
        <a:ext cx="1313046" cy="1313046"/>
      </dsp:txXfrm>
    </dsp:sp>
    <dsp:sp modelId="{2D43694A-C3F0-4848-A31F-BB5394BE63BD}">
      <dsp:nvSpPr>
        <dsp:cNvPr id="0" name=""/>
        <dsp:cNvSpPr/>
      </dsp:nvSpPr>
      <dsp:spPr>
        <a:xfrm>
          <a:off x="1998557" y="354450"/>
          <a:ext cx="1455112" cy="1455112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Cybersecurity breaches may result in financial and reputational damage</a:t>
          </a:r>
        </a:p>
      </dsp:txBody>
      <dsp:txXfrm>
        <a:off x="2069590" y="425483"/>
        <a:ext cx="1313046" cy="1313046"/>
      </dsp:txXfrm>
    </dsp:sp>
    <dsp:sp modelId="{A57355CE-BA26-4873-B95E-602C98799B6D}">
      <dsp:nvSpPr>
        <dsp:cNvPr id="0" name=""/>
        <dsp:cNvSpPr/>
      </dsp:nvSpPr>
      <dsp:spPr>
        <a:xfrm>
          <a:off x="431513" y="1921494"/>
          <a:ext cx="1455112" cy="1455112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GDPR establishes legal framework for responsible data management (European Commission, 2022)</a:t>
          </a:r>
        </a:p>
      </dsp:txBody>
      <dsp:txXfrm>
        <a:off x="502546" y="1992527"/>
        <a:ext cx="1313046" cy="1313046"/>
      </dsp:txXfrm>
    </dsp:sp>
    <dsp:sp modelId="{82DEDD41-3806-427E-B0E2-0F696C6E83C0}">
      <dsp:nvSpPr>
        <dsp:cNvPr id="0" name=""/>
        <dsp:cNvSpPr/>
      </dsp:nvSpPr>
      <dsp:spPr>
        <a:xfrm>
          <a:off x="1998557" y="1921494"/>
          <a:ext cx="1455112" cy="1455112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Risk mitigation includes encryption, access controls and security training</a:t>
          </a:r>
        </a:p>
      </dsp:txBody>
      <dsp:txXfrm>
        <a:off x="2069590" y="1992527"/>
        <a:ext cx="1313046" cy="1313046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985AA9-6167-425E-B60A-CCB5C1604B71}">
      <dsp:nvSpPr>
        <dsp:cNvPr id="0" name=""/>
        <dsp:cNvSpPr/>
      </dsp:nvSpPr>
      <dsp:spPr>
        <a:xfrm>
          <a:off x="0" y="95441"/>
          <a:ext cx="5175384" cy="128663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AI systems can reinforce discriminatory decision-making</a:t>
          </a:r>
        </a:p>
      </dsp:txBody>
      <dsp:txXfrm>
        <a:off x="62808" y="158249"/>
        <a:ext cx="5049768" cy="1161018"/>
      </dsp:txXfrm>
    </dsp:sp>
    <dsp:sp modelId="{F2530420-6EEB-4E14-BD97-D66C3127E717}">
      <dsp:nvSpPr>
        <dsp:cNvPr id="0" name=""/>
        <dsp:cNvSpPr/>
      </dsp:nvSpPr>
      <dsp:spPr>
        <a:xfrm>
          <a:off x="0" y="1448316"/>
          <a:ext cx="5175384" cy="1286634"/>
        </a:xfrm>
        <a:prstGeom prst="roundRect">
          <a:avLst/>
        </a:prstGeom>
        <a:solidFill>
          <a:schemeClr val="accent2">
            <a:hueOff val="1560506"/>
            <a:satOff val="-1946"/>
            <a:lumOff val="45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Lack of transparency creates ethical and legal challenges</a:t>
          </a:r>
        </a:p>
      </dsp:txBody>
      <dsp:txXfrm>
        <a:off x="62808" y="1511124"/>
        <a:ext cx="5049768" cy="1161018"/>
      </dsp:txXfrm>
    </dsp:sp>
    <dsp:sp modelId="{D655D662-EB0A-42EE-8102-D17B2AD4C8F2}">
      <dsp:nvSpPr>
        <dsp:cNvPr id="0" name=""/>
        <dsp:cNvSpPr/>
      </dsp:nvSpPr>
      <dsp:spPr>
        <a:xfrm>
          <a:off x="0" y="2801190"/>
          <a:ext cx="5175384" cy="1286634"/>
        </a:xfrm>
        <a:prstGeom prst="roundRect">
          <a:avLst/>
        </a:prstGeom>
        <a:solidFill>
          <a:schemeClr val="accent2">
            <a:hueOff val="3121013"/>
            <a:satOff val="-3893"/>
            <a:lumOff val="91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Organisations must conduct algorithm audits and maintain human oversight</a:t>
          </a:r>
        </a:p>
      </dsp:txBody>
      <dsp:txXfrm>
        <a:off x="62808" y="2863998"/>
        <a:ext cx="5049768" cy="1161018"/>
      </dsp:txXfrm>
    </dsp:sp>
    <dsp:sp modelId="{55312375-B976-4CB1-9D2D-C218E312DD72}">
      <dsp:nvSpPr>
        <dsp:cNvPr id="0" name=""/>
        <dsp:cNvSpPr/>
      </dsp:nvSpPr>
      <dsp:spPr>
        <a:xfrm>
          <a:off x="0" y="4154064"/>
          <a:ext cx="5175384" cy="1286634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Responsible AI frameworks improve fairness and accountability (Floridi et al., 2018)</a:t>
          </a:r>
        </a:p>
      </dsp:txBody>
      <dsp:txXfrm>
        <a:off x="62808" y="4216872"/>
        <a:ext cx="5049768" cy="1161018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808454-3740-49B9-9D4B-EF85AB9D5B0D}">
      <dsp:nvSpPr>
        <dsp:cNvPr id="0" name=""/>
        <dsp:cNvSpPr/>
      </dsp:nvSpPr>
      <dsp:spPr>
        <a:xfrm>
          <a:off x="631" y="1166557"/>
          <a:ext cx="2463866" cy="147832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Digital systems monitor employee productivity and behaviour</a:t>
          </a:r>
        </a:p>
      </dsp:txBody>
      <dsp:txXfrm>
        <a:off x="631" y="1166557"/>
        <a:ext cx="2463866" cy="1478320"/>
      </dsp:txXfrm>
    </dsp:sp>
    <dsp:sp modelId="{AF7F02CA-C0EE-4A3F-AE72-ECA8B8DB74A2}">
      <dsp:nvSpPr>
        <dsp:cNvPr id="0" name=""/>
        <dsp:cNvSpPr/>
      </dsp:nvSpPr>
      <dsp:spPr>
        <a:xfrm>
          <a:off x="2710885" y="1166557"/>
          <a:ext cx="2463866" cy="147832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Excessive monitoring may reduce workplace trust and morale</a:t>
          </a:r>
        </a:p>
      </dsp:txBody>
      <dsp:txXfrm>
        <a:off x="2710885" y="1166557"/>
        <a:ext cx="2463866" cy="1478320"/>
      </dsp:txXfrm>
    </dsp:sp>
    <dsp:sp modelId="{A40791B4-DEFB-4B03-97B7-5515A6EF312C}">
      <dsp:nvSpPr>
        <dsp:cNvPr id="0" name=""/>
        <dsp:cNvSpPr/>
      </dsp:nvSpPr>
      <dsp:spPr>
        <a:xfrm>
          <a:off x="631" y="2891263"/>
          <a:ext cx="2463866" cy="147832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Transparent policies and employee consent are essential</a:t>
          </a:r>
        </a:p>
      </dsp:txBody>
      <dsp:txXfrm>
        <a:off x="631" y="2891263"/>
        <a:ext cx="2463866" cy="1478320"/>
      </dsp:txXfrm>
    </dsp:sp>
    <dsp:sp modelId="{A6579ED9-B503-486E-A904-695E90A22701}">
      <dsp:nvSpPr>
        <dsp:cNvPr id="0" name=""/>
        <dsp:cNvSpPr/>
      </dsp:nvSpPr>
      <dsp:spPr>
        <a:xfrm>
          <a:off x="2710885" y="2891263"/>
          <a:ext cx="2463866" cy="147832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Ethical monitoring promotes organisational accountability (Moore, 2020)</a:t>
          </a:r>
        </a:p>
      </dsp:txBody>
      <dsp:txXfrm>
        <a:off x="2710885" y="2891263"/>
        <a:ext cx="2463866" cy="1478320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539252-4D8E-45F1-965F-6E58BB021FE5}">
      <dsp:nvSpPr>
        <dsp:cNvPr id="0" name=""/>
        <dsp:cNvSpPr/>
      </dsp:nvSpPr>
      <dsp:spPr>
        <a:xfrm>
          <a:off x="1527413" y="2759"/>
          <a:ext cx="1718340" cy="132730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24765" rIns="49530" bIns="2476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Walmart implemented ERP systems to improve global supply chain coordination</a:t>
          </a:r>
        </a:p>
      </dsp:txBody>
      <dsp:txXfrm>
        <a:off x="1592207" y="67553"/>
        <a:ext cx="1588752" cy="1197716"/>
      </dsp:txXfrm>
    </dsp:sp>
    <dsp:sp modelId="{7532BC96-95BB-4EB0-B2BB-74325222B5DB}">
      <dsp:nvSpPr>
        <dsp:cNvPr id="0" name=""/>
        <dsp:cNvSpPr/>
      </dsp:nvSpPr>
      <dsp:spPr>
        <a:xfrm>
          <a:off x="1527413" y="1396429"/>
          <a:ext cx="1718340" cy="1327304"/>
        </a:xfrm>
        <a:prstGeom prst="roundRect">
          <a:avLst/>
        </a:prstGeom>
        <a:solidFill>
          <a:schemeClr val="accent2">
            <a:hueOff val="1560506"/>
            <a:satOff val="-1946"/>
            <a:lumOff val="45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24765" rIns="49530" bIns="2476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Enhanced inventory tracking and operational efficiency</a:t>
          </a:r>
        </a:p>
      </dsp:txBody>
      <dsp:txXfrm>
        <a:off x="1592207" y="1461223"/>
        <a:ext cx="1588752" cy="1197716"/>
      </dsp:txXfrm>
    </dsp:sp>
    <dsp:sp modelId="{64C5F474-C414-441F-90DC-DEA52373E1DE}">
      <dsp:nvSpPr>
        <dsp:cNvPr id="0" name=""/>
        <dsp:cNvSpPr/>
      </dsp:nvSpPr>
      <dsp:spPr>
        <a:xfrm>
          <a:off x="1527413" y="2790098"/>
          <a:ext cx="1718340" cy="1327304"/>
        </a:xfrm>
        <a:prstGeom prst="roundRect">
          <a:avLst/>
        </a:prstGeom>
        <a:solidFill>
          <a:schemeClr val="accent2">
            <a:hueOff val="3121013"/>
            <a:satOff val="-3893"/>
            <a:lumOff val="91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24765" rIns="49530" bIns="2476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Reduced costs through automation and real-time reporting</a:t>
          </a:r>
        </a:p>
      </dsp:txBody>
      <dsp:txXfrm>
        <a:off x="1592207" y="2854892"/>
        <a:ext cx="1588752" cy="1197716"/>
      </dsp:txXfrm>
    </dsp:sp>
    <dsp:sp modelId="{BEDAE34D-7183-4A0C-B47B-B3C82BE2AAC9}">
      <dsp:nvSpPr>
        <dsp:cNvPr id="0" name=""/>
        <dsp:cNvSpPr/>
      </dsp:nvSpPr>
      <dsp:spPr>
        <a:xfrm>
          <a:off x="1527413" y="4183768"/>
          <a:ext cx="1718340" cy="1327304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24765" rIns="49530" bIns="2476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Demonstrates ERP benefits but required major financial investment and organisational change</a:t>
          </a:r>
        </a:p>
      </dsp:txBody>
      <dsp:txXfrm>
        <a:off x="1592207" y="4248562"/>
        <a:ext cx="1588752" cy="1197716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B7375B-9D7D-46E0-AA47-4E01A1320929}">
      <dsp:nvSpPr>
        <dsp:cNvPr id="0" name=""/>
        <dsp:cNvSpPr/>
      </dsp:nvSpPr>
      <dsp:spPr>
        <a:xfrm>
          <a:off x="0" y="2215"/>
          <a:ext cx="4988440" cy="112301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8BF2910-71F9-484B-9EDF-488C366E6CA9}">
      <dsp:nvSpPr>
        <dsp:cNvPr id="0" name=""/>
        <dsp:cNvSpPr/>
      </dsp:nvSpPr>
      <dsp:spPr>
        <a:xfrm>
          <a:off x="339712" y="254894"/>
          <a:ext cx="617659" cy="61765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A21F04-842E-4BDB-89B0-C2BBB0DD0F9E}">
      <dsp:nvSpPr>
        <dsp:cNvPr id="0" name=""/>
        <dsp:cNvSpPr/>
      </dsp:nvSpPr>
      <dsp:spPr>
        <a:xfrm>
          <a:off x="1297085" y="2215"/>
          <a:ext cx="3691354" cy="1123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853" tIns="118853" rIns="118853" bIns="118853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Amazon uses AI and analytics to personalise customer experience</a:t>
          </a:r>
        </a:p>
      </dsp:txBody>
      <dsp:txXfrm>
        <a:off x="1297085" y="2215"/>
        <a:ext cx="3691354" cy="1123017"/>
      </dsp:txXfrm>
    </dsp:sp>
    <dsp:sp modelId="{7DB369BC-7CAD-41A1-B9C0-5401F6821239}">
      <dsp:nvSpPr>
        <dsp:cNvPr id="0" name=""/>
        <dsp:cNvSpPr/>
      </dsp:nvSpPr>
      <dsp:spPr>
        <a:xfrm>
          <a:off x="0" y="1405987"/>
          <a:ext cx="4988440" cy="112301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3B6F94-EF61-4B39-B2EF-C331F7163061}">
      <dsp:nvSpPr>
        <dsp:cNvPr id="0" name=""/>
        <dsp:cNvSpPr/>
      </dsp:nvSpPr>
      <dsp:spPr>
        <a:xfrm>
          <a:off x="339712" y="1658666"/>
          <a:ext cx="617659" cy="61765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E6EF43-21A8-448C-90D7-500EDFB8F34A}">
      <dsp:nvSpPr>
        <dsp:cNvPr id="0" name=""/>
        <dsp:cNvSpPr/>
      </dsp:nvSpPr>
      <dsp:spPr>
        <a:xfrm>
          <a:off x="1297085" y="1405987"/>
          <a:ext cx="3691354" cy="1123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853" tIns="118853" rIns="118853" bIns="118853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Improves demand forecasting and logistics optimisation</a:t>
          </a:r>
        </a:p>
      </dsp:txBody>
      <dsp:txXfrm>
        <a:off x="1297085" y="1405987"/>
        <a:ext cx="3691354" cy="1123017"/>
      </dsp:txXfrm>
    </dsp:sp>
    <dsp:sp modelId="{2D38F6B8-67D4-47A0-8BC5-9CED66AF72E2}">
      <dsp:nvSpPr>
        <dsp:cNvPr id="0" name=""/>
        <dsp:cNvSpPr/>
      </dsp:nvSpPr>
      <dsp:spPr>
        <a:xfrm>
          <a:off x="0" y="2809759"/>
          <a:ext cx="4988440" cy="112301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BCFAB57-6E92-470F-808B-6B49421BBA82}">
      <dsp:nvSpPr>
        <dsp:cNvPr id="0" name=""/>
        <dsp:cNvSpPr/>
      </dsp:nvSpPr>
      <dsp:spPr>
        <a:xfrm>
          <a:off x="339712" y="3062438"/>
          <a:ext cx="617659" cy="61765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CE3C55-5DF2-4163-9428-98E6D1DC4C82}">
      <dsp:nvSpPr>
        <dsp:cNvPr id="0" name=""/>
        <dsp:cNvSpPr/>
      </dsp:nvSpPr>
      <dsp:spPr>
        <a:xfrm>
          <a:off x="1297085" y="2809759"/>
          <a:ext cx="3691354" cy="1123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853" tIns="118853" rIns="118853" bIns="118853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Significantly enhances customer engagement and profitability</a:t>
          </a:r>
        </a:p>
      </dsp:txBody>
      <dsp:txXfrm>
        <a:off x="1297085" y="2809759"/>
        <a:ext cx="3691354" cy="1123017"/>
      </dsp:txXfrm>
    </dsp:sp>
    <dsp:sp modelId="{ABEA67F5-BFD4-4F72-AFEF-1DBD4D0850D8}">
      <dsp:nvSpPr>
        <dsp:cNvPr id="0" name=""/>
        <dsp:cNvSpPr/>
      </dsp:nvSpPr>
      <dsp:spPr>
        <a:xfrm>
          <a:off x="0" y="4213530"/>
          <a:ext cx="4988440" cy="112301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00B0091-DE63-4CA0-8363-FECA56E29796}">
      <dsp:nvSpPr>
        <dsp:cNvPr id="0" name=""/>
        <dsp:cNvSpPr/>
      </dsp:nvSpPr>
      <dsp:spPr>
        <a:xfrm>
          <a:off x="339712" y="4466209"/>
          <a:ext cx="617659" cy="61765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0AA7B3-D541-44D9-9077-56F741BEE0F8}">
      <dsp:nvSpPr>
        <dsp:cNvPr id="0" name=""/>
        <dsp:cNvSpPr/>
      </dsp:nvSpPr>
      <dsp:spPr>
        <a:xfrm>
          <a:off x="1297085" y="4213530"/>
          <a:ext cx="3691354" cy="1123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853" tIns="118853" rIns="118853" bIns="118853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Raises ethical concerns regarding extensive customer data collection</a:t>
          </a:r>
        </a:p>
      </dsp:txBody>
      <dsp:txXfrm>
        <a:off x="1297085" y="4213530"/>
        <a:ext cx="3691354" cy="1123017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A929F0-33F4-4AC9-8EF2-0766913D02CA}">
      <dsp:nvSpPr>
        <dsp:cNvPr id="0" name=""/>
        <dsp:cNvSpPr/>
      </dsp:nvSpPr>
      <dsp:spPr>
        <a:xfrm>
          <a:off x="3212678" y="1298"/>
          <a:ext cx="1804243" cy="1804243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6896" tIns="56896" rIns="56896" bIns="56896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/>
            <a:t>Netflix uses recommendation algorithms based on viewing data</a:t>
          </a:r>
        </a:p>
      </dsp:txBody>
      <dsp:txXfrm>
        <a:off x="3663739" y="1298"/>
        <a:ext cx="902121" cy="1488500"/>
      </dsp:txXfrm>
    </dsp:sp>
    <dsp:sp modelId="{CC411C18-2E65-4A49-87DB-04E4E521076C}">
      <dsp:nvSpPr>
        <dsp:cNvPr id="0" name=""/>
        <dsp:cNvSpPr/>
      </dsp:nvSpPr>
      <dsp:spPr>
        <a:xfrm rot="5400000">
          <a:off x="4572239" y="1360859"/>
          <a:ext cx="1804243" cy="1804243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6896" tIns="56896" rIns="56896" bIns="56896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/>
            <a:t>Improves customer retention and user satisfaction</a:t>
          </a:r>
        </a:p>
      </dsp:txBody>
      <dsp:txXfrm rot="-5400000">
        <a:off x="4887983" y="1811920"/>
        <a:ext cx="1488500" cy="902121"/>
      </dsp:txXfrm>
    </dsp:sp>
    <dsp:sp modelId="{4D818067-88F9-4462-9C6E-B7346EB340B4}">
      <dsp:nvSpPr>
        <dsp:cNvPr id="0" name=""/>
        <dsp:cNvSpPr/>
      </dsp:nvSpPr>
      <dsp:spPr>
        <a:xfrm rot="10800000">
          <a:off x="3212678" y="2720420"/>
          <a:ext cx="1804243" cy="1804243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6896" tIns="56896" rIns="56896" bIns="56896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/>
            <a:t>Supports strategic investment in original content</a:t>
          </a:r>
        </a:p>
      </dsp:txBody>
      <dsp:txXfrm rot="10800000">
        <a:off x="3663739" y="3036163"/>
        <a:ext cx="902121" cy="1488500"/>
      </dsp:txXfrm>
    </dsp:sp>
    <dsp:sp modelId="{D1E71507-59F2-45FD-9052-85CCE84B561F}">
      <dsp:nvSpPr>
        <dsp:cNvPr id="0" name=""/>
        <dsp:cNvSpPr/>
      </dsp:nvSpPr>
      <dsp:spPr>
        <a:xfrm rot="16200000">
          <a:off x="1853117" y="1360859"/>
          <a:ext cx="1804243" cy="1804243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6896" tIns="56896" rIns="56896" bIns="56896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/>
            <a:t>Highlights ethical concerns regarding data transparency and algorithm bias</a:t>
          </a:r>
        </a:p>
      </dsp:txBody>
      <dsp:txXfrm rot="5400000">
        <a:off x="1853118" y="1811920"/>
        <a:ext cx="1488500" cy="902121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ABAD85-7672-4831-853E-F59F9F6F0B05}">
      <dsp:nvSpPr>
        <dsp:cNvPr id="0" name=""/>
        <dsp:cNvSpPr/>
      </dsp:nvSpPr>
      <dsp:spPr>
        <a:xfrm>
          <a:off x="2377" y="546578"/>
          <a:ext cx="1886173" cy="2640642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7053" tIns="330200" rIns="147053" bIns="33020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Implement ERP systems to improve operational integration</a:t>
          </a:r>
        </a:p>
      </dsp:txBody>
      <dsp:txXfrm>
        <a:off x="2377" y="1550022"/>
        <a:ext cx="1886173" cy="1584385"/>
      </dsp:txXfrm>
    </dsp:sp>
    <dsp:sp modelId="{B84C191F-5C08-46F0-BED5-319D34E3BEDA}">
      <dsp:nvSpPr>
        <dsp:cNvPr id="0" name=""/>
        <dsp:cNvSpPr/>
      </dsp:nvSpPr>
      <dsp:spPr>
        <a:xfrm>
          <a:off x="549367" y="810642"/>
          <a:ext cx="792192" cy="79219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1762" tIns="12700" rIns="61762" bIns="1270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1</a:t>
          </a:r>
        </a:p>
      </dsp:txBody>
      <dsp:txXfrm>
        <a:off x="665381" y="926656"/>
        <a:ext cx="560164" cy="560164"/>
      </dsp:txXfrm>
    </dsp:sp>
    <dsp:sp modelId="{24BC6B3F-D73C-4517-AB50-4B79A86B8CD4}">
      <dsp:nvSpPr>
        <dsp:cNvPr id="0" name=""/>
        <dsp:cNvSpPr/>
      </dsp:nvSpPr>
      <dsp:spPr>
        <a:xfrm>
          <a:off x="2377" y="3187148"/>
          <a:ext cx="1886173" cy="72"/>
        </a:xfrm>
        <a:prstGeom prst="rect">
          <a:avLst/>
        </a:prstGeom>
        <a:solidFill>
          <a:schemeClr val="accent2">
            <a:hueOff val="668788"/>
            <a:satOff val="-834"/>
            <a:lumOff val="196"/>
            <a:alphaOff val="0"/>
          </a:schemeClr>
        </a:solidFill>
        <a:ln w="25400" cap="flat" cmpd="sng" algn="ctr">
          <a:solidFill>
            <a:schemeClr val="accent2">
              <a:hueOff val="668788"/>
              <a:satOff val="-834"/>
              <a:lumOff val="19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FA7A56-5ABC-414B-80DB-07C330138379}">
      <dsp:nvSpPr>
        <dsp:cNvPr id="0" name=""/>
        <dsp:cNvSpPr/>
      </dsp:nvSpPr>
      <dsp:spPr>
        <a:xfrm>
          <a:off x="2077168" y="546578"/>
          <a:ext cx="1886173" cy="2640642"/>
        </a:xfrm>
        <a:prstGeom prst="rect">
          <a:avLst/>
        </a:prstGeom>
        <a:solidFill>
          <a:schemeClr val="accent2">
            <a:tint val="40000"/>
            <a:alpha val="90000"/>
            <a:hueOff val="1675274"/>
            <a:satOff val="-1459"/>
            <a:lumOff val="-2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1675274"/>
              <a:satOff val="-1459"/>
              <a:lumOff val="-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7053" tIns="330200" rIns="147053" bIns="33020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Deploy CRM systems to enhance customer experience</a:t>
          </a:r>
        </a:p>
      </dsp:txBody>
      <dsp:txXfrm>
        <a:off x="2077168" y="1550022"/>
        <a:ext cx="1886173" cy="1584385"/>
      </dsp:txXfrm>
    </dsp:sp>
    <dsp:sp modelId="{5216059B-3A18-4018-89C3-E7032F8816A7}">
      <dsp:nvSpPr>
        <dsp:cNvPr id="0" name=""/>
        <dsp:cNvSpPr/>
      </dsp:nvSpPr>
      <dsp:spPr>
        <a:xfrm>
          <a:off x="2624158" y="810642"/>
          <a:ext cx="792192" cy="792192"/>
        </a:xfrm>
        <a:prstGeom prst="ellipse">
          <a:avLst/>
        </a:prstGeom>
        <a:solidFill>
          <a:schemeClr val="accent2">
            <a:hueOff val="1337577"/>
            <a:satOff val="-1668"/>
            <a:lumOff val="392"/>
            <a:alphaOff val="0"/>
          </a:schemeClr>
        </a:solidFill>
        <a:ln w="25400" cap="flat" cmpd="sng" algn="ctr">
          <a:solidFill>
            <a:schemeClr val="accent2">
              <a:hueOff val="1337577"/>
              <a:satOff val="-1668"/>
              <a:lumOff val="39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1762" tIns="12700" rIns="61762" bIns="1270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2</a:t>
          </a:r>
        </a:p>
      </dsp:txBody>
      <dsp:txXfrm>
        <a:off x="2740172" y="926656"/>
        <a:ext cx="560164" cy="560164"/>
      </dsp:txXfrm>
    </dsp:sp>
    <dsp:sp modelId="{6B9599CC-0AFB-4F10-9ADF-21881CC4ADD5}">
      <dsp:nvSpPr>
        <dsp:cNvPr id="0" name=""/>
        <dsp:cNvSpPr/>
      </dsp:nvSpPr>
      <dsp:spPr>
        <a:xfrm>
          <a:off x="2077168" y="3187148"/>
          <a:ext cx="1886173" cy="72"/>
        </a:xfrm>
        <a:prstGeom prst="rect">
          <a:avLst/>
        </a:prstGeom>
        <a:solidFill>
          <a:schemeClr val="accent2">
            <a:hueOff val="2006365"/>
            <a:satOff val="-2502"/>
            <a:lumOff val="588"/>
            <a:alphaOff val="0"/>
          </a:schemeClr>
        </a:solidFill>
        <a:ln w="25400" cap="flat" cmpd="sng" algn="ctr">
          <a:solidFill>
            <a:schemeClr val="accent2">
              <a:hueOff val="2006365"/>
              <a:satOff val="-2502"/>
              <a:lumOff val="58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9A3BCE-C625-40E8-A27E-16D52D2E59D1}">
      <dsp:nvSpPr>
        <dsp:cNvPr id="0" name=""/>
        <dsp:cNvSpPr/>
      </dsp:nvSpPr>
      <dsp:spPr>
        <a:xfrm>
          <a:off x="4151958" y="546578"/>
          <a:ext cx="1886173" cy="2640642"/>
        </a:xfrm>
        <a:prstGeom prst="rect">
          <a:avLst/>
        </a:prstGeom>
        <a:solidFill>
          <a:schemeClr val="accent2">
            <a:tint val="40000"/>
            <a:alpha val="90000"/>
            <a:hueOff val="3350547"/>
            <a:satOff val="-2919"/>
            <a:lumOff val="-4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3350547"/>
              <a:satOff val="-2919"/>
              <a:lumOff val="-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7053" tIns="330200" rIns="147053" bIns="33020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Adopt DSS/BI tools to support strategic planning</a:t>
          </a:r>
        </a:p>
      </dsp:txBody>
      <dsp:txXfrm>
        <a:off x="4151958" y="1550022"/>
        <a:ext cx="1886173" cy="1584385"/>
      </dsp:txXfrm>
    </dsp:sp>
    <dsp:sp modelId="{5C9B8AF9-02E0-446C-8E91-3415FBAD47B0}">
      <dsp:nvSpPr>
        <dsp:cNvPr id="0" name=""/>
        <dsp:cNvSpPr/>
      </dsp:nvSpPr>
      <dsp:spPr>
        <a:xfrm>
          <a:off x="4698948" y="810642"/>
          <a:ext cx="792192" cy="792192"/>
        </a:xfrm>
        <a:prstGeom prst="ellipse">
          <a:avLst/>
        </a:prstGeom>
        <a:solidFill>
          <a:schemeClr val="accent2">
            <a:hueOff val="2675154"/>
            <a:satOff val="-3337"/>
            <a:lumOff val="785"/>
            <a:alphaOff val="0"/>
          </a:schemeClr>
        </a:solidFill>
        <a:ln w="25400" cap="flat" cmpd="sng" algn="ctr">
          <a:solidFill>
            <a:schemeClr val="accent2">
              <a:hueOff val="2675154"/>
              <a:satOff val="-3337"/>
              <a:lumOff val="78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1762" tIns="12700" rIns="61762" bIns="1270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3</a:t>
          </a:r>
        </a:p>
      </dsp:txBody>
      <dsp:txXfrm>
        <a:off x="4814962" y="926656"/>
        <a:ext cx="560164" cy="560164"/>
      </dsp:txXfrm>
    </dsp:sp>
    <dsp:sp modelId="{F25B0E8B-1798-46B1-B4D5-E26F23445B89}">
      <dsp:nvSpPr>
        <dsp:cNvPr id="0" name=""/>
        <dsp:cNvSpPr/>
      </dsp:nvSpPr>
      <dsp:spPr>
        <a:xfrm>
          <a:off x="4151958" y="3187148"/>
          <a:ext cx="1886173" cy="72"/>
        </a:xfrm>
        <a:prstGeom prst="rect">
          <a:avLst/>
        </a:prstGeom>
        <a:solidFill>
          <a:schemeClr val="accent2">
            <a:hueOff val="3343942"/>
            <a:satOff val="-4171"/>
            <a:lumOff val="981"/>
            <a:alphaOff val="0"/>
          </a:schemeClr>
        </a:solidFill>
        <a:ln w="25400" cap="flat" cmpd="sng" algn="ctr">
          <a:solidFill>
            <a:schemeClr val="accent2">
              <a:hueOff val="3343942"/>
              <a:satOff val="-4171"/>
              <a:lumOff val="98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AFB676-3BD9-4E69-98CF-CC628F235243}">
      <dsp:nvSpPr>
        <dsp:cNvPr id="0" name=""/>
        <dsp:cNvSpPr/>
      </dsp:nvSpPr>
      <dsp:spPr>
        <a:xfrm>
          <a:off x="6226749" y="546578"/>
          <a:ext cx="1886173" cy="2640642"/>
        </a:xfrm>
        <a:prstGeom prst="rect">
          <a:avLst/>
        </a:prstGeom>
        <a:solidFill>
          <a:schemeClr val="accent2">
            <a:tint val="40000"/>
            <a:alpha val="90000"/>
            <a:hueOff val="5025821"/>
            <a:satOff val="-4378"/>
            <a:lumOff val="-6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5025821"/>
              <a:satOff val="-4378"/>
              <a:lumOff val="-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7053" tIns="330200" rIns="147053" bIns="33020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Develop ethical governance frameworks and cybersecurity policies</a:t>
          </a:r>
        </a:p>
      </dsp:txBody>
      <dsp:txXfrm>
        <a:off x="6226749" y="1550022"/>
        <a:ext cx="1886173" cy="1584385"/>
      </dsp:txXfrm>
    </dsp:sp>
    <dsp:sp modelId="{36395671-FD02-4B60-9F58-90F17B7D9D7A}">
      <dsp:nvSpPr>
        <dsp:cNvPr id="0" name=""/>
        <dsp:cNvSpPr/>
      </dsp:nvSpPr>
      <dsp:spPr>
        <a:xfrm>
          <a:off x="6773739" y="810642"/>
          <a:ext cx="792192" cy="792192"/>
        </a:xfrm>
        <a:prstGeom prst="ellipse">
          <a:avLst/>
        </a:prstGeom>
        <a:solidFill>
          <a:schemeClr val="accent2">
            <a:hueOff val="4012731"/>
            <a:satOff val="-5005"/>
            <a:lumOff val="1177"/>
            <a:alphaOff val="0"/>
          </a:schemeClr>
        </a:solidFill>
        <a:ln w="25400" cap="flat" cmpd="sng" algn="ctr">
          <a:solidFill>
            <a:schemeClr val="accent2">
              <a:hueOff val="4012731"/>
              <a:satOff val="-5005"/>
              <a:lumOff val="117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1762" tIns="12700" rIns="61762" bIns="1270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4</a:t>
          </a:r>
        </a:p>
      </dsp:txBody>
      <dsp:txXfrm>
        <a:off x="6889753" y="926656"/>
        <a:ext cx="560164" cy="560164"/>
      </dsp:txXfrm>
    </dsp:sp>
    <dsp:sp modelId="{64925D3D-F4EF-4AC4-93D5-AB8A8FAF41DA}">
      <dsp:nvSpPr>
        <dsp:cNvPr id="0" name=""/>
        <dsp:cNvSpPr/>
      </dsp:nvSpPr>
      <dsp:spPr>
        <a:xfrm>
          <a:off x="6226749" y="3187148"/>
          <a:ext cx="1886173" cy="72"/>
        </a:xfrm>
        <a:prstGeom prst="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accent2">
              <a:hueOff val="4681519"/>
              <a:satOff val="-5839"/>
              <a:lumOff val="137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611D4F-3B13-4F29-B318-E3756D863E7C}">
      <dsp:nvSpPr>
        <dsp:cNvPr id="0" name=""/>
        <dsp:cNvSpPr/>
      </dsp:nvSpPr>
      <dsp:spPr>
        <a:xfrm>
          <a:off x="0" y="1878"/>
          <a:ext cx="8229600" cy="95204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CF2CB2-292D-4081-8B15-7F19BAB857DA}">
      <dsp:nvSpPr>
        <dsp:cNvPr id="0" name=""/>
        <dsp:cNvSpPr/>
      </dsp:nvSpPr>
      <dsp:spPr>
        <a:xfrm>
          <a:off x="287993" y="216088"/>
          <a:ext cx="523623" cy="52362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FFA2FA-88AD-4946-BDA5-E7181606D070}">
      <dsp:nvSpPr>
        <dsp:cNvPr id="0" name=""/>
        <dsp:cNvSpPr/>
      </dsp:nvSpPr>
      <dsp:spPr>
        <a:xfrm>
          <a:off x="1099610" y="1878"/>
          <a:ext cx="7129989" cy="9520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758" tIns="100758" rIns="100758" bIns="100758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Information systems are essential for organisational success</a:t>
          </a:r>
        </a:p>
      </dsp:txBody>
      <dsp:txXfrm>
        <a:off x="1099610" y="1878"/>
        <a:ext cx="7129989" cy="952043"/>
      </dsp:txXfrm>
    </dsp:sp>
    <dsp:sp modelId="{DB5ED176-1181-4F4F-B414-A31F9E9766B2}">
      <dsp:nvSpPr>
        <dsp:cNvPr id="0" name=""/>
        <dsp:cNvSpPr/>
      </dsp:nvSpPr>
      <dsp:spPr>
        <a:xfrm>
          <a:off x="0" y="1191932"/>
          <a:ext cx="8229600" cy="95204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4376FC5-6DC7-4B44-85D5-239E83398764}">
      <dsp:nvSpPr>
        <dsp:cNvPr id="0" name=""/>
        <dsp:cNvSpPr/>
      </dsp:nvSpPr>
      <dsp:spPr>
        <a:xfrm>
          <a:off x="287993" y="1406142"/>
          <a:ext cx="523623" cy="52362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5A7D86-9A8A-4B6B-A085-7CE31E6F126A}">
      <dsp:nvSpPr>
        <dsp:cNvPr id="0" name=""/>
        <dsp:cNvSpPr/>
      </dsp:nvSpPr>
      <dsp:spPr>
        <a:xfrm>
          <a:off x="1099610" y="1191932"/>
          <a:ext cx="7129989" cy="9520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758" tIns="100758" rIns="100758" bIns="100758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Improve efficiency, decision-making and customer engagement</a:t>
          </a:r>
        </a:p>
      </dsp:txBody>
      <dsp:txXfrm>
        <a:off x="1099610" y="1191932"/>
        <a:ext cx="7129989" cy="952043"/>
      </dsp:txXfrm>
    </dsp:sp>
    <dsp:sp modelId="{BDACEDFA-C782-420C-B254-1F9D40B2BE92}">
      <dsp:nvSpPr>
        <dsp:cNvPr id="0" name=""/>
        <dsp:cNvSpPr/>
      </dsp:nvSpPr>
      <dsp:spPr>
        <a:xfrm>
          <a:off x="0" y="2381986"/>
          <a:ext cx="8229600" cy="95204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3DFE209-E2C2-4609-BB27-12AE257E0945}">
      <dsp:nvSpPr>
        <dsp:cNvPr id="0" name=""/>
        <dsp:cNvSpPr/>
      </dsp:nvSpPr>
      <dsp:spPr>
        <a:xfrm>
          <a:off x="287993" y="2596196"/>
          <a:ext cx="523623" cy="52362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6AAAEF-C054-4E39-BDAB-D2A00632925E}">
      <dsp:nvSpPr>
        <dsp:cNvPr id="0" name=""/>
        <dsp:cNvSpPr/>
      </dsp:nvSpPr>
      <dsp:spPr>
        <a:xfrm>
          <a:off x="1099610" y="2381986"/>
          <a:ext cx="7129989" cy="9520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758" tIns="100758" rIns="100758" bIns="100758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Ethical governance is necessary to maintain trust and compliance</a:t>
          </a:r>
        </a:p>
      </dsp:txBody>
      <dsp:txXfrm>
        <a:off x="1099610" y="2381986"/>
        <a:ext cx="7129989" cy="952043"/>
      </dsp:txXfrm>
    </dsp:sp>
    <dsp:sp modelId="{E8D8C2A9-EFC2-4FC4-9AD4-CE74DBA50503}">
      <dsp:nvSpPr>
        <dsp:cNvPr id="0" name=""/>
        <dsp:cNvSpPr/>
      </dsp:nvSpPr>
      <dsp:spPr>
        <a:xfrm>
          <a:off x="0" y="3572041"/>
          <a:ext cx="8229600" cy="95204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B81E10-B04D-4DB1-8E9A-8937EA63CA87}">
      <dsp:nvSpPr>
        <dsp:cNvPr id="0" name=""/>
        <dsp:cNvSpPr/>
      </dsp:nvSpPr>
      <dsp:spPr>
        <a:xfrm>
          <a:off x="287993" y="3786250"/>
          <a:ext cx="523623" cy="52362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45092E-1D11-4DFA-B769-0C7AC654DD17}">
      <dsp:nvSpPr>
        <dsp:cNvPr id="0" name=""/>
        <dsp:cNvSpPr/>
      </dsp:nvSpPr>
      <dsp:spPr>
        <a:xfrm>
          <a:off x="1099610" y="3572041"/>
          <a:ext cx="7129989" cy="9520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758" tIns="100758" rIns="100758" bIns="100758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Integrated systems provide sustainable competitive advantage</a:t>
          </a:r>
        </a:p>
      </dsp:txBody>
      <dsp:txXfrm>
        <a:off x="1099610" y="3572041"/>
        <a:ext cx="7129989" cy="95204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2/18/2026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2/18/2026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2/18/2026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6642" y="0"/>
            <a:ext cx="3047358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83777" y="-3783778"/>
            <a:ext cx="1576446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BC471C8A-3563-78C9-5A54-05381FEF525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92682412"/>
              </p:ext>
            </p:extLst>
          </p:nvPr>
        </p:nvGraphicFramePr>
        <p:xfrm>
          <a:off x="483042" y="2112579"/>
          <a:ext cx="8195871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181190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6642" y="0"/>
            <a:ext cx="3047358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83777" y="-3783778"/>
            <a:ext cx="1576446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7" y="348865"/>
            <a:ext cx="7533018" cy="877729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700">
                <a:solidFill>
                  <a:srgbClr val="FFFFFF"/>
                </a:solidFill>
              </a:rPr>
              <a:t>Modernising Business Through Information Systems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70A2249-5C3F-5FED-A099-7DE5A89DCAE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56489584"/>
              </p:ext>
            </p:extLst>
          </p:nvPr>
        </p:nvGraphicFramePr>
        <p:xfrm>
          <a:off x="483042" y="2112579"/>
          <a:ext cx="8195871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6642" y="0"/>
            <a:ext cx="3047358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83777" y="-3783778"/>
            <a:ext cx="1576446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7" y="348865"/>
            <a:ext cx="7533018" cy="877729"/>
          </a:xfrm>
        </p:spPr>
        <p:txBody>
          <a:bodyPr anchor="ctr"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Introduction to Information Systems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BF875E8-BD54-75B8-91C6-0DCACADC906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11701622"/>
              </p:ext>
            </p:extLst>
          </p:nvPr>
        </p:nvGraphicFramePr>
        <p:xfrm>
          <a:off x="483042" y="2112579"/>
          <a:ext cx="8195871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67947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195697"/>
            <a:ext cx="2400300" cy="423811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400">
                <a:solidFill>
                  <a:schemeClr val="bg1"/>
                </a:solidFill>
              </a:rPr>
              <a:t>Importance of Information Systems in Business</a:t>
            </a:r>
          </a:p>
        </p:txBody>
      </p:sp>
      <p:grpSp>
        <p:nvGrpSpPr>
          <p:cNvPr id="35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432689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6" name="Freeform: Shape 14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695" y="4752208"/>
            <a:ext cx="273765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695" y="4752208"/>
            <a:ext cx="273765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1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082214" y="5539935"/>
            <a:ext cx="731374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aphicFrame>
        <p:nvGraphicFramePr>
          <p:cNvPr id="37" name="Content Placeholder 2">
            <a:extLst>
              <a:ext uri="{FF2B5EF4-FFF2-40B4-BE49-F238E27FC236}">
                <a16:creationId xmlns:a16="http://schemas.microsoft.com/office/drawing/2014/main" id="{FCC4E733-89A1-6CF8-FAB6-C7383A37D9D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73832832"/>
              </p:ext>
            </p:extLst>
          </p:nvPr>
        </p:nvGraphicFramePr>
        <p:xfrm>
          <a:off x="4113104" y="477540"/>
          <a:ext cx="47262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6642" y="0"/>
            <a:ext cx="3047358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83777" y="-3783778"/>
            <a:ext cx="1576446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7" y="348865"/>
            <a:ext cx="7533018" cy="877729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700">
                <a:solidFill>
                  <a:srgbClr val="FFFFFF"/>
                </a:solidFill>
              </a:rPr>
              <a:t>Enterprise Resource Planning (ERP) – Characteristics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FE9F98D-9A06-D725-B95A-DA6476D21C3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41520486"/>
              </p:ext>
            </p:extLst>
          </p:nvPr>
        </p:nvGraphicFramePr>
        <p:xfrm>
          <a:off x="483042" y="2112579"/>
          <a:ext cx="8195871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"/>
            <a:ext cx="9143997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86479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86474" y="-1"/>
            <a:ext cx="3057523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4512" y="-1"/>
            <a:ext cx="8799485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9" y="294538"/>
            <a:ext cx="7421963" cy="1033669"/>
          </a:xfrm>
        </p:spPr>
        <p:txBody>
          <a:bodyPr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ERP – Effectiveness and Limitations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8699" y="2318197"/>
            <a:ext cx="7293023" cy="3683358"/>
          </a:xfrm>
        </p:spPr>
        <p:txBody>
          <a:bodyPr anchor="ctr">
            <a:normAutofit/>
          </a:bodyPr>
          <a:lstStyle/>
          <a:p>
            <a:r>
              <a:rPr lang="en-GB" sz="1700"/>
              <a:t>Improves operational efficiency and resource management (Haddara and Elragal, 2015)</a:t>
            </a:r>
          </a:p>
          <a:p>
            <a:r>
              <a:rPr lang="en-GB" sz="1700"/>
              <a:t>Reduces data duplication and enhances collaboration</a:t>
            </a:r>
          </a:p>
          <a:p>
            <a:r>
              <a:rPr lang="en-GB" sz="1700"/>
              <a:t>High implementation costs and technical complexity</a:t>
            </a:r>
          </a:p>
          <a:p>
            <a:r>
              <a:rPr lang="en-GB" sz="1700"/>
              <a:t>Requires organisational restructuring and training</a:t>
            </a:r>
          </a:p>
          <a:p>
            <a:r>
              <a:rPr lang="en-GB" sz="1700"/>
              <a:t>ERP failures often linked to poor change management (Maditinos et al., 2012)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GB" sz="2700">
                <a:solidFill>
                  <a:srgbClr val="FFFFFF"/>
                </a:solidFill>
              </a:rPr>
              <a:t>Customer Relationship Management (CRM) – Characteristics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FF15519-2A6E-1B96-5620-6A7CEEF37A2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8446057"/>
              </p:ext>
            </p:extLst>
          </p:nvPr>
        </p:nvGraphicFramePr>
        <p:xfrm>
          <a:off x="3678789" y="750440"/>
          <a:ext cx="5000124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335A262-7106-4571-BE09-CFA60A9DB0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A6F043C-2A2A-4ECE-99FC-9670FAF956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600200" y="685800"/>
            <a:ext cx="7543800" cy="5486400"/>
          </a:xfrm>
          <a:prstGeom prst="rect">
            <a:avLst/>
          </a:prstGeom>
          <a:solidFill>
            <a:schemeClr val="bg1">
              <a:lumMod val="95000"/>
            </a:scheme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0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685800"/>
            <a:ext cx="3815379" cy="1692835"/>
          </a:xfrm>
        </p:spPr>
        <p:txBody>
          <a:bodyPr anchor="t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GB" sz="3700"/>
              <a:t>CRM – Effectiveness and Limitations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46FE5A8-8C9A-4D97-A7C4-214929653A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9823" y="685797"/>
            <a:ext cx="89154" cy="155045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11B54CA-4A65-A34E-B90D-8AEB92A511A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158" r="19781" b="2"/>
          <a:stretch>
            <a:fillRect/>
          </a:stretch>
        </p:blipFill>
        <p:spPr>
          <a:xfrm>
            <a:off x="5145741" y="1048447"/>
            <a:ext cx="3603812" cy="4805082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B6297F2B-78AD-4022-83A4-78FC55E113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054846" y="6172201"/>
            <a:ext cx="89154" cy="6858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0E5D139-E768-3C26-79D5-6B9E86526EF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68893214"/>
              </p:ext>
            </p:extLst>
          </p:nvPr>
        </p:nvGraphicFramePr>
        <p:xfrm>
          <a:off x="1097280" y="2562784"/>
          <a:ext cx="3815379" cy="36094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Digital financial graph">
            <a:extLst>
              <a:ext uri="{FF2B5EF4-FFF2-40B4-BE49-F238E27FC236}">
                <a16:creationId xmlns:a16="http://schemas.microsoft.com/office/drawing/2014/main" id="{AB0EB661-B182-138B-1F9D-6DD316AF96C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8915" r="23629"/>
          <a:stretch>
            <a:fillRect/>
          </a:stretch>
        </p:blipFill>
        <p:spPr>
          <a:xfrm>
            <a:off x="4577270" y="10"/>
            <a:ext cx="4566728" cy="6857990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9B296B9-C5A5-4E4F-9B60-C907B5F14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7268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0300FD3-5AF1-6305-15FA-907807267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7268" cy="2285995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0" y="328512"/>
            <a:ext cx="3583791" cy="162897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700"/>
              <a:t>Decision Support Systems (DSS) and Business Intelligence (BI)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350" y="2884929"/>
            <a:ext cx="3494817" cy="3374137"/>
          </a:xfrm>
        </p:spPr>
        <p:txBody>
          <a:bodyPr anchor="ctr">
            <a:normAutofit/>
          </a:bodyPr>
          <a:lstStyle/>
          <a:p>
            <a:r>
              <a:rPr lang="en-GB" sz="1700"/>
              <a:t>Use data mining, analytics and predictive modelling</a:t>
            </a:r>
          </a:p>
          <a:p>
            <a:r>
              <a:rPr lang="en-GB" sz="1700"/>
              <a:t>Provide dashboards and performance monitoring tools</a:t>
            </a:r>
          </a:p>
          <a:p>
            <a:r>
              <a:rPr lang="en-GB" sz="1700"/>
              <a:t>Support managerial and strategic decision-making</a:t>
            </a:r>
          </a:p>
          <a:p>
            <a:r>
              <a:rPr lang="en-GB" sz="1700"/>
              <a:t>Big data analytics improves organisational competitiveness (Chen, Chiang and Storey, 2012)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758" y="327025"/>
            <a:ext cx="3993358" cy="1630363"/>
          </a:xfrm>
        </p:spPr>
        <p:txBody>
          <a:bodyPr anchor="b">
            <a:normAutofit/>
          </a:bodyPr>
          <a:lstStyle/>
          <a:p>
            <a:r>
              <a:rPr lang="en-GB" sz="3100"/>
              <a:t>Critical Comparison of Information Systems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F4F85B3-9F10-0370-96C2-C8817F28DC9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154" r="26388" b="-2"/>
          <a:stretch>
            <a:fillRect/>
          </a:stretch>
        </p:blipFill>
        <p:spPr>
          <a:xfrm>
            <a:off x="4474766" y="1"/>
            <a:ext cx="4669234" cy="6856412"/>
          </a:xfrm>
          <a:custGeom>
            <a:avLst/>
            <a:gdLst/>
            <a:ahLst/>
            <a:cxnLst/>
            <a:rect l="l" t="t" r="r" b="b"/>
            <a:pathLst>
              <a:path w="5620032" h="6856412">
                <a:moveTo>
                  <a:pt x="13187" y="0"/>
                </a:moveTo>
                <a:lnTo>
                  <a:pt x="5620032" y="0"/>
                </a:lnTo>
                <a:lnTo>
                  <a:pt x="5620032" y="6856412"/>
                </a:lnTo>
                <a:lnTo>
                  <a:pt x="0" y="6856412"/>
                </a:lnTo>
                <a:lnTo>
                  <a:pt x="64318" y="6298274"/>
                </a:lnTo>
                <a:cubicBezTo>
                  <a:pt x="203221" y="4970220"/>
                  <a:pt x="240510" y="3632077"/>
                  <a:pt x="97152" y="2276000"/>
                </a:cubicBezTo>
                <a:cubicBezTo>
                  <a:pt x="35713" y="1694824"/>
                  <a:pt x="7455" y="1116942"/>
                  <a:pt x="6154" y="541737"/>
                </a:cubicBezTo>
                <a:close/>
              </a:path>
            </a:pathLst>
          </a:cu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ABCD40B-6774-89C5-03A0-476AFAC858C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35333798"/>
              </p:ext>
            </p:extLst>
          </p:nvPr>
        </p:nvGraphicFramePr>
        <p:xfrm>
          <a:off x="360759" y="2286001"/>
          <a:ext cx="3993357" cy="39195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0E9A6ED-B880-44EA-8D60-C9D3C82CCB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6696" y="557190"/>
            <a:ext cx="3878139" cy="1671564"/>
          </a:xfrm>
        </p:spPr>
        <p:txBody>
          <a:bodyPr>
            <a:normAutofit/>
          </a:bodyPr>
          <a:lstStyle/>
          <a:p>
            <a:r>
              <a:rPr lang="en-GB" sz="3200"/>
              <a:t>Ethical Considerations – Data Privacy and Security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541ADD9-E729-BBB2-3790-4D538088B22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705" r="25837" b="2"/>
          <a:stretch>
            <a:fillRect/>
          </a:stretch>
        </p:blipFill>
        <p:spPr>
          <a:xfrm>
            <a:off x="4637208" y="557189"/>
            <a:ext cx="3878139" cy="5571898"/>
          </a:xfrm>
          <a:prstGeom prst="rect">
            <a:avLst/>
          </a:prstGeom>
          <a:effectLst/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EF95680-8625-C580-C2C1-BD297D13290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42816005"/>
              </p:ext>
            </p:extLst>
          </p:nvPr>
        </p:nvGraphicFramePr>
        <p:xfrm>
          <a:off x="486697" y="2398030"/>
          <a:ext cx="3885184" cy="37310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6250" y="640823"/>
            <a:ext cx="2563994" cy="5583148"/>
          </a:xfrm>
        </p:spPr>
        <p:txBody>
          <a:bodyPr anchor="ctr">
            <a:normAutofit/>
          </a:bodyPr>
          <a:lstStyle/>
          <a:p>
            <a:r>
              <a:rPr lang="en-GB" sz="2900"/>
              <a:t>Ethical Considerations – Artificial Intelligence and Bias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44313" y="3465005"/>
            <a:ext cx="5410200" cy="13716"/>
          </a:xfrm>
          <a:custGeom>
            <a:avLst/>
            <a:gdLst>
              <a:gd name="connsiteX0" fmla="*/ 0 w 5410200"/>
              <a:gd name="connsiteY0" fmla="*/ 0 h 13716"/>
              <a:gd name="connsiteX1" fmla="*/ 568071 w 5410200"/>
              <a:gd name="connsiteY1" fmla="*/ 0 h 13716"/>
              <a:gd name="connsiteX2" fmla="*/ 1298448 w 5410200"/>
              <a:gd name="connsiteY2" fmla="*/ 0 h 13716"/>
              <a:gd name="connsiteX3" fmla="*/ 1920621 w 5410200"/>
              <a:gd name="connsiteY3" fmla="*/ 0 h 13716"/>
              <a:gd name="connsiteX4" fmla="*/ 2488692 w 5410200"/>
              <a:gd name="connsiteY4" fmla="*/ 0 h 13716"/>
              <a:gd name="connsiteX5" fmla="*/ 3219069 w 5410200"/>
              <a:gd name="connsiteY5" fmla="*/ 0 h 13716"/>
              <a:gd name="connsiteX6" fmla="*/ 3895344 w 5410200"/>
              <a:gd name="connsiteY6" fmla="*/ 0 h 13716"/>
              <a:gd name="connsiteX7" fmla="*/ 4571619 w 5410200"/>
              <a:gd name="connsiteY7" fmla="*/ 0 h 13716"/>
              <a:gd name="connsiteX8" fmla="*/ 5410200 w 5410200"/>
              <a:gd name="connsiteY8" fmla="*/ 0 h 13716"/>
              <a:gd name="connsiteX9" fmla="*/ 5410200 w 5410200"/>
              <a:gd name="connsiteY9" fmla="*/ 13716 h 13716"/>
              <a:gd name="connsiteX10" fmla="*/ 4842129 w 5410200"/>
              <a:gd name="connsiteY10" fmla="*/ 13716 h 13716"/>
              <a:gd name="connsiteX11" fmla="*/ 4328160 w 5410200"/>
              <a:gd name="connsiteY11" fmla="*/ 13716 h 13716"/>
              <a:gd name="connsiteX12" fmla="*/ 3597783 w 5410200"/>
              <a:gd name="connsiteY12" fmla="*/ 13716 h 13716"/>
              <a:gd name="connsiteX13" fmla="*/ 3029712 w 5410200"/>
              <a:gd name="connsiteY13" fmla="*/ 13716 h 13716"/>
              <a:gd name="connsiteX14" fmla="*/ 2299335 w 5410200"/>
              <a:gd name="connsiteY14" fmla="*/ 13716 h 13716"/>
              <a:gd name="connsiteX15" fmla="*/ 1514856 w 5410200"/>
              <a:gd name="connsiteY15" fmla="*/ 13716 h 13716"/>
              <a:gd name="connsiteX16" fmla="*/ 892683 w 5410200"/>
              <a:gd name="connsiteY16" fmla="*/ 13716 h 13716"/>
              <a:gd name="connsiteX17" fmla="*/ 0 w 5410200"/>
              <a:gd name="connsiteY17" fmla="*/ 13716 h 13716"/>
              <a:gd name="connsiteX18" fmla="*/ 0 w 5410200"/>
              <a:gd name="connsiteY18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3716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09587" y="2854"/>
                  <a:pt x="5409791" y="9451"/>
                  <a:pt x="5410200" y="13716"/>
                </a:cubicBezTo>
                <a:cubicBezTo>
                  <a:pt x="5139060" y="2179"/>
                  <a:pt x="5121593" y="26463"/>
                  <a:pt x="4842129" y="13716"/>
                </a:cubicBezTo>
                <a:cubicBezTo>
                  <a:pt x="4562665" y="969"/>
                  <a:pt x="4448273" y="4915"/>
                  <a:pt x="4328160" y="13716"/>
                </a:cubicBezTo>
                <a:cubicBezTo>
                  <a:pt x="4208047" y="22517"/>
                  <a:pt x="3760936" y="17995"/>
                  <a:pt x="3597783" y="13716"/>
                </a:cubicBezTo>
                <a:cubicBezTo>
                  <a:pt x="3434630" y="9437"/>
                  <a:pt x="3299718" y="28641"/>
                  <a:pt x="3029712" y="13716"/>
                </a:cubicBezTo>
                <a:cubicBezTo>
                  <a:pt x="2759706" y="-1209"/>
                  <a:pt x="2640159" y="22822"/>
                  <a:pt x="2299335" y="13716"/>
                </a:cubicBezTo>
                <a:cubicBezTo>
                  <a:pt x="1958511" y="4610"/>
                  <a:pt x="1801186" y="24413"/>
                  <a:pt x="1514856" y="13716"/>
                </a:cubicBezTo>
                <a:cubicBezTo>
                  <a:pt x="1228526" y="3019"/>
                  <a:pt x="1063509" y="-9877"/>
                  <a:pt x="892683" y="13716"/>
                </a:cubicBezTo>
                <a:cubicBezTo>
                  <a:pt x="721857" y="37309"/>
                  <a:pt x="186945" y="-25469"/>
                  <a:pt x="0" y="13716"/>
                </a:cubicBezTo>
                <a:cubicBezTo>
                  <a:pt x="-342" y="9537"/>
                  <a:pt x="-97" y="6817"/>
                  <a:pt x="0" y="0"/>
                </a:cubicBezTo>
                <a:close/>
              </a:path>
              <a:path w="5410200" h="13716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10660" y="2787"/>
                  <a:pt x="5410166" y="9748"/>
                  <a:pt x="5410200" y="13716"/>
                </a:cubicBezTo>
                <a:cubicBezTo>
                  <a:pt x="5163327" y="36922"/>
                  <a:pt x="5008749" y="6121"/>
                  <a:pt x="4842129" y="13716"/>
                </a:cubicBezTo>
                <a:cubicBezTo>
                  <a:pt x="4675509" y="21311"/>
                  <a:pt x="4433401" y="-5187"/>
                  <a:pt x="4165854" y="13716"/>
                </a:cubicBezTo>
                <a:cubicBezTo>
                  <a:pt x="3898308" y="32619"/>
                  <a:pt x="3809032" y="-13282"/>
                  <a:pt x="3543681" y="13716"/>
                </a:cubicBezTo>
                <a:cubicBezTo>
                  <a:pt x="3278330" y="40714"/>
                  <a:pt x="3073876" y="-20489"/>
                  <a:pt x="2759202" y="13716"/>
                </a:cubicBezTo>
                <a:cubicBezTo>
                  <a:pt x="2444528" y="47921"/>
                  <a:pt x="2204144" y="-1200"/>
                  <a:pt x="1974723" y="13716"/>
                </a:cubicBezTo>
                <a:cubicBezTo>
                  <a:pt x="1745302" y="28632"/>
                  <a:pt x="1602335" y="26918"/>
                  <a:pt x="1406652" y="13716"/>
                </a:cubicBezTo>
                <a:cubicBezTo>
                  <a:pt x="1210969" y="514"/>
                  <a:pt x="923948" y="-1411"/>
                  <a:pt x="730377" y="13716"/>
                </a:cubicBezTo>
                <a:cubicBezTo>
                  <a:pt x="536806" y="28843"/>
                  <a:pt x="336496" y="-4713"/>
                  <a:pt x="0" y="13716"/>
                </a:cubicBezTo>
                <a:cubicBezTo>
                  <a:pt x="-535" y="9547"/>
                  <a:pt x="488" y="451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B2E0E7F-4DC4-D25E-1C31-9B7EE60BA91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54767497"/>
              </p:ext>
            </p:extLst>
          </p:nvPr>
        </p:nvGraphicFramePr>
        <p:xfrm>
          <a:off x="3486013" y="640822"/>
          <a:ext cx="5175384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6250" y="640823"/>
            <a:ext cx="2563994" cy="5583148"/>
          </a:xfrm>
        </p:spPr>
        <p:txBody>
          <a:bodyPr anchor="ctr">
            <a:normAutofit/>
          </a:bodyPr>
          <a:lstStyle/>
          <a:p>
            <a:r>
              <a:rPr lang="en-GB" sz="2900"/>
              <a:t>Ethical Considerations – Employee Monitoring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44313" y="3465005"/>
            <a:ext cx="5410200" cy="13716"/>
          </a:xfrm>
          <a:custGeom>
            <a:avLst/>
            <a:gdLst>
              <a:gd name="connsiteX0" fmla="*/ 0 w 5410200"/>
              <a:gd name="connsiteY0" fmla="*/ 0 h 13716"/>
              <a:gd name="connsiteX1" fmla="*/ 568071 w 5410200"/>
              <a:gd name="connsiteY1" fmla="*/ 0 h 13716"/>
              <a:gd name="connsiteX2" fmla="*/ 1298448 w 5410200"/>
              <a:gd name="connsiteY2" fmla="*/ 0 h 13716"/>
              <a:gd name="connsiteX3" fmla="*/ 1920621 w 5410200"/>
              <a:gd name="connsiteY3" fmla="*/ 0 h 13716"/>
              <a:gd name="connsiteX4" fmla="*/ 2488692 w 5410200"/>
              <a:gd name="connsiteY4" fmla="*/ 0 h 13716"/>
              <a:gd name="connsiteX5" fmla="*/ 3219069 w 5410200"/>
              <a:gd name="connsiteY5" fmla="*/ 0 h 13716"/>
              <a:gd name="connsiteX6" fmla="*/ 3895344 w 5410200"/>
              <a:gd name="connsiteY6" fmla="*/ 0 h 13716"/>
              <a:gd name="connsiteX7" fmla="*/ 4571619 w 5410200"/>
              <a:gd name="connsiteY7" fmla="*/ 0 h 13716"/>
              <a:gd name="connsiteX8" fmla="*/ 5410200 w 5410200"/>
              <a:gd name="connsiteY8" fmla="*/ 0 h 13716"/>
              <a:gd name="connsiteX9" fmla="*/ 5410200 w 5410200"/>
              <a:gd name="connsiteY9" fmla="*/ 13716 h 13716"/>
              <a:gd name="connsiteX10" fmla="*/ 4842129 w 5410200"/>
              <a:gd name="connsiteY10" fmla="*/ 13716 h 13716"/>
              <a:gd name="connsiteX11" fmla="*/ 4328160 w 5410200"/>
              <a:gd name="connsiteY11" fmla="*/ 13716 h 13716"/>
              <a:gd name="connsiteX12" fmla="*/ 3597783 w 5410200"/>
              <a:gd name="connsiteY12" fmla="*/ 13716 h 13716"/>
              <a:gd name="connsiteX13" fmla="*/ 3029712 w 5410200"/>
              <a:gd name="connsiteY13" fmla="*/ 13716 h 13716"/>
              <a:gd name="connsiteX14" fmla="*/ 2299335 w 5410200"/>
              <a:gd name="connsiteY14" fmla="*/ 13716 h 13716"/>
              <a:gd name="connsiteX15" fmla="*/ 1514856 w 5410200"/>
              <a:gd name="connsiteY15" fmla="*/ 13716 h 13716"/>
              <a:gd name="connsiteX16" fmla="*/ 892683 w 5410200"/>
              <a:gd name="connsiteY16" fmla="*/ 13716 h 13716"/>
              <a:gd name="connsiteX17" fmla="*/ 0 w 5410200"/>
              <a:gd name="connsiteY17" fmla="*/ 13716 h 13716"/>
              <a:gd name="connsiteX18" fmla="*/ 0 w 5410200"/>
              <a:gd name="connsiteY18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3716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09587" y="2854"/>
                  <a:pt x="5409791" y="9451"/>
                  <a:pt x="5410200" y="13716"/>
                </a:cubicBezTo>
                <a:cubicBezTo>
                  <a:pt x="5139060" y="2179"/>
                  <a:pt x="5121593" y="26463"/>
                  <a:pt x="4842129" y="13716"/>
                </a:cubicBezTo>
                <a:cubicBezTo>
                  <a:pt x="4562665" y="969"/>
                  <a:pt x="4448273" y="4915"/>
                  <a:pt x="4328160" y="13716"/>
                </a:cubicBezTo>
                <a:cubicBezTo>
                  <a:pt x="4208047" y="22517"/>
                  <a:pt x="3760936" y="17995"/>
                  <a:pt x="3597783" y="13716"/>
                </a:cubicBezTo>
                <a:cubicBezTo>
                  <a:pt x="3434630" y="9437"/>
                  <a:pt x="3299718" y="28641"/>
                  <a:pt x="3029712" y="13716"/>
                </a:cubicBezTo>
                <a:cubicBezTo>
                  <a:pt x="2759706" y="-1209"/>
                  <a:pt x="2640159" y="22822"/>
                  <a:pt x="2299335" y="13716"/>
                </a:cubicBezTo>
                <a:cubicBezTo>
                  <a:pt x="1958511" y="4610"/>
                  <a:pt x="1801186" y="24413"/>
                  <a:pt x="1514856" y="13716"/>
                </a:cubicBezTo>
                <a:cubicBezTo>
                  <a:pt x="1228526" y="3019"/>
                  <a:pt x="1063509" y="-9877"/>
                  <a:pt x="892683" y="13716"/>
                </a:cubicBezTo>
                <a:cubicBezTo>
                  <a:pt x="721857" y="37309"/>
                  <a:pt x="186945" y="-25469"/>
                  <a:pt x="0" y="13716"/>
                </a:cubicBezTo>
                <a:cubicBezTo>
                  <a:pt x="-342" y="9537"/>
                  <a:pt x="-97" y="6817"/>
                  <a:pt x="0" y="0"/>
                </a:cubicBezTo>
                <a:close/>
              </a:path>
              <a:path w="5410200" h="13716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10660" y="2787"/>
                  <a:pt x="5410166" y="9748"/>
                  <a:pt x="5410200" y="13716"/>
                </a:cubicBezTo>
                <a:cubicBezTo>
                  <a:pt x="5163327" y="36922"/>
                  <a:pt x="5008749" y="6121"/>
                  <a:pt x="4842129" y="13716"/>
                </a:cubicBezTo>
                <a:cubicBezTo>
                  <a:pt x="4675509" y="21311"/>
                  <a:pt x="4433401" y="-5187"/>
                  <a:pt x="4165854" y="13716"/>
                </a:cubicBezTo>
                <a:cubicBezTo>
                  <a:pt x="3898308" y="32619"/>
                  <a:pt x="3809032" y="-13282"/>
                  <a:pt x="3543681" y="13716"/>
                </a:cubicBezTo>
                <a:cubicBezTo>
                  <a:pt x="3278330" y="40714"/>
                  <a:pt x="3073876" y="-20489"/>
                  <a:pt x="2759202" y="13716"/>
                </a:cubicBezTo>
                <a:cubicBezTo>
                  <a:pt x="2444528" y="47921"/>
                  <a:pt x="2204144" y="-1200"/>
                  <a:pt x="1974723" y="13716"/>
                </a:cubicBezTo>
                <a:cubicBezTo>
                  <a:pt x="1745302" y="28632"/>
                  <a:pt x="1602335" y="26918"/>
                  <a:pt x="1406652" y="13716"/>
                </a:cubicBezTo>
                <a:cubicBezTo>
                  <a:pt x="1210969" y="514"/>
                  <a:pt x="923948" y="-1411"/>
                  <a:pt x="730377" y="13716"/>
                </a:cubicBezTo>
                <a:cubicBezTo>
                  <a:pt x="536806" y="28843"/>
                  <a:pt x="336496" y="-4713"/>
                  <a:pt x="0" y="13716"/>
                </a:cubicBezTo>
                <a:cubicBezTo>
                  <a:pt x="-535" y="9547"/>
                  <a:pt x="488" y="451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EA0F8AE-DBF5-704D-B56F-2894A0A1BFD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83037855"/>
              </p:ext>
            </p:extLst>
          </p:nvPr>
        </p:nvGraphicFramePr>
        <p:xfrm>
          <a:off x="3486013" y="640822"/>
          <a:ext cx="5175384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14166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08608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6344" y="1161288"/>
            <a:ext cx="2702052" cy="4526280"/>
          </a:xfrm>
        </p:spPr>
        <p:txBody>
          <a:bodyPr>
            <a:normAutofit/>
          </a:bodyPr>
          <a:lstStyle/>
          <a:p>
            <a:r>
              <a:rPr lang="en-GB" sz="3000"/>
              <a:t>Case Study – Walmart ERP Implementation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96012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38049F0-1A4A-A516-9A32-660E7591D39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21984205"/>
              </p:ext>
            </p:extLst>
          </p:nvPr>
        </p:nvGraphicFramePr>
        <p:xfrm>
          <a:off x="3977640" y="676656"/>
          <a:ext cx="4773168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8DED6BC-9A3E-48D4-AD7C-A56D63F547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B6E033A-DB2E-49B8-B600-B38E0C280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9926" y="1371600"/>
            <a:ext cx="3396984" cy="3589977"/>
          </a:xfrm>
          <a:custGeom>
            <a:avLst/>
            <a:gdLst>
              <a:gd name="connsiteX0" fmla="*/ 5462602 w 5470628"/>
              <a:gd name="connsiteY0" fmla="*/ 1413608 h 3193741"/>
              <a:gd name="connsiteX1" fmla="*/ 5465724 w 5470628"/>
              <a:gd name="connsiteY1" fmla="*/ 1421881 h 3193741"/>
              <a:gd name="connsiteX2" fmla="*/ 5465025 w 5470628"/>
              <a:gd name="connsiteY2" fmla="*/ 1466556 h 3193741"/>
              <a:gd name="connsiteX3" fmla="*/ 5463208 w 5470628"/>
              <a:gd name="connsiteY3" fmla="*/ 1466226 h 3193741"/>
              <a:gd name="connsiteX4" fmla="*/ 5463242 w 5470628"/>
              <a:gd name="connsiteY4" fmla="*/ 1451866 h 3193741"/>
              <a:gd name="connsiteX5" fmla="*/ 5462894 w 5470628"/>
              <a:gd name="connsiteY5" fmla="*/ 1423194 h 3193741"/>
              <a:gd name="connsiteX6" fmla="*/ 5461417 w 5470628"/>
              <a:gd name="connsiteY6" fmla="*/ 1391849 h 3193741"/>
              <a:gd name="connsiteX7" fmla="*/ 5462246 w 5470628"/>
              <a:gd name="connsiteY7" fmla="*/ 1401944 h 3193741"/>
              <a:gd name="connsiteX8" fmla="*/ 5462602 w 5470628"/>
              <a:gd name="connsiteY8" fmla="*/ 1413608 h 3193741"/>
              <a:gd name="connsiteX9" fmla="*/ 5459078 w 5470628"/>
              <a:gd name="connsiteY9" fmla="*/ 1404268 h 3193741"/>
              <a:gd name="connsiteX10" fmla="*/ 5460137 w 5470628"/>
              <a:gd name="connsiteY10" fmla="*/ 1393780 h 3193741"/>
              <a:gd name="connsiteX11" fmla="*/ 5461417 w 5470628"/>
              <a:gd name="connsiteY11" fmla="*/ 1391849 h 3193741"/>
              <a:gd name="connsiteX12" fmla="*/ 614271 w 5470628"/>
              <a:gd name="connsiteY12" fmla="*/ 1052206 h 3193741"/>
              <a:gd name="connsiteX13" fmla="*/ 611497 w 5470628"/>
              <a:gd name="connsiteY13" fmla="*/ 1055389 h 3193741"/>
              <a:gd name="connsiteX14" fmla="*/ 630277 w 5470628"/>
              <a:gd name="connsiteY14" fmla="*/ 1065215 h 3193741"/>
              <a:gd name="connsiteX15" fmla="*/ 651856 w 5470628"/>
              <a:gd name="connsiteY15" fmla="*/ 1067584 h 3193741"/>
              <a:gd name="connsiteX16" fmla="*/ 614271 w 5470628"/>
              <a:gd name="connsiteY16" fmla="*/ 1052206 h 3193741"/>
              <a:gd name="connsiteX17" fmla="*/ 810628 w 5470628"/>
              <a:gd name="connsiteY17" fmla="*/ 695550 h 3193741"/>
              <a:gd name="connsiteX18" fmla="*/ 1033084 w 5470628"/>
              <a:gd name="connsiteY18" fmla="*/ 791270 h 3193741"/>
              <a:gd name="connsiteX19" fmla="*/ 1036153 w 5470628"/>
              <a:gd name="connsiteY19" fmla="*/ 788050 h 3193741"/>
              <a:gd name="connsiteX20" fmla="*/ 810628 w 5470628"/>
              <a:gd name="connsiteY20" fmla="*/ 695550 h 3193741"/>
              <a:gd name="connsiteX21" fmla="*/ 4850908 w 5470628"/>
              <a:gd name="connsiteY21" fmla="*/ 727 h 3193741"/>
              <a:gd name="connsiteX22" fmla="*/ 4858584 w 5470628"/>
              <a:gd name="connsiteY22" fmla="*/ 13795 h 3193741"/>
              <a:gd name="connsiteX23" fmla="*/ 4843408 w 5470628"/>
              <a:gd name="connsiteY23" fmla="*/ 37224 h 3193741"/>
              <a:gd name="connsiteX24" fmla="*/ 4871062 w 5470628"/>
              <a:gd name="connsiteY24" fmla="*/ 78954 h 3193741"/>
              <a:gd name="connsiteX25" fmla="*/ 4989038 w 5470628"/>
              <a:gd name="connsiteY25" fmla="*/ 66799 h 3193741"/>
              <a:gd name="connsiteX26" fmla="*/ 5002636 w 5470628"/>
              <a:gd name="connsiteY26" fmla="*/ 79388 h 3193741"/>
              <a:gd name="connsiteX27" fmla="*/ 5008332 w 5470628"/>
              <a:gd name="connsiteY27" fmla="*/ 140859 h 3193741"/>
              <a:gd name="connsiteX28" fmla="*/ 5014326 w 5470628"/>
              <a:gd name="connsiteY28" fmla="*/ 155555 h 3193741"/>
              <a:gd name="connsiteX29" fmla="*/ 5030704 w 5470628"/>
              <a:gd name="connsiteY29" fmla="*/ 221190 h 3193741"/>
              <a:gd name="connsiteX30" fmla="*/ 5097262 w 5470628"/>
              <a:gd name="connsiteY30" fmla="*/ 317759 h 3193741"/>
              <a:gd name="connsiteX31" fmla="*/ 5165084 w 5470628"/>
              <a:gd name="connsiteY31" fmla="*/ 373367 h 3193741"/>
              <a:gd name="connsiteX32" fmla="*/ 5174137 w 5470628"/>
              <a:gd name="connsiteY32" fmla="*/ 389353 h 3193741"/>
              <a:gd name="connsiteX33" fmla="*/ 5192507 w 5470628"/>
              <a:gd name="connsiteY33" fmla="*/ 453561 h 3193741"/>
              <a:gd name="connsiteX34" fmla="*/ 5187160 w 5470628"/>
              <a:gd name="connsiteY34" fmla="*/ 467732 h 3193741"/>
              <a:gd name="connsiteX35" fmla="*/ 5160106 w 5470628"/>
              <a:gd name="connsiteY35" fmla="*/ 486904 h 3193741"/>
              <a:gd name="connsiteX36" fmla="*/ 5138948 w 5470628"/>
              <a:gd name="connsiteY36" fmla="*/ 528614 h 3193741"/>
              <a:gd name="connsiteX37" fmla="*/ 5097016 w 5470628"/>
              <a:gd name="connsiteY37" fmla="*/ 589923 h 3193741"/>
              <a:gd name="connsiteX38" fmla="*/ 5075869 w 5470628"/>
              <a:gd name="connsiteY38" fmla="*/ 608381 h 3193741"/>
              <a:gd name="connsiteX39" fmla="*/ 5093172 w 5470628"/>
              <a:gd name="connsiteY39" fmla="*/ 618385 h 3193741"/>
              <a:gd name="connsiteX40" fmla="*/ 5153518 w 5470628"/>
              <a:gd name="connsiteY40" fmla="*/ 687474 h 3193741"/>
              <a:gd name="connsiteX41" fmla="*/ 5074984 w 5470628"/>
              <a:gd name="connsiteY41" fmla="*/ 776941 h 3193741"/>
              <a:gd name="connsiteX42" fmla="*/ 5033348 w 5470628"/>
              <a:gd name="connsiteY42" fmla="*/ 805473 h 3193741"/>
              <a:gd name="connsiteX43" fmla="*/ 5116847 w 5470628"/>
              <a:gd name="connsiteY43" fmla="*/ 803426 h 3193741"/>
              <a:gd name="connsiteX44" fmla="*/ 5147902 w 5470628"/>
              <a:gd name="connsiteY44" fmla="*/ 833118 h 3193741"/>
              <a:gd name="connsiteX45" fmla="*/ 5161665 w 5470628"/>
              <a:gd name="connsiteY45" fmla="*/ 848297 h 3193741"/>
              <a:gd name="connsiteX46" fmla="*/ 5246520 w 5470628"/>
              <a:gd name="connsiteY46" fmla="*/ 942412 h 3193741"/>
              <a:gd name="connsiteX47" fmla="*/ 5235368 w 5470628"/>
              <a:gd name="connsiteY47" fmla="*/ 972946 h 3193741"/>
              <a:gd name="connsiteX48" fmla="*/ 5113739 w 5470628"/>
              <a:gd name="connsiteY48" fmla="*/ 1128845 h 3193741"/>
              <a:gd name="connsiteX49" fmla="*/ 5255034 w 5470628"/>
              <a:gd name="connsiteY49" fmla="*/ 1151117 h 3193741"/>
              <a:gd name="connsiteX50" fmla="*/ 5267513 w 5470628"/>
              <a:gd name="connsiteY50" fmla="*/ 1216275 h 3193741"/>
              <a:gd name="connsiteX51" fmla="*/ 5343113 w 5470628"/>
              <a:gd name="connsiteY51" fmla="*/ 1281854 h 3193741"/>
              <a:gd name="connsiteX52" fmla="*/ 5452014 w 5470628"/>
              <a:gd name="connsiteY52" fmla="*/ 1385543 h 3193741"/>
              <a:gd name="connsiteX53" fmla="*/ 5459078 w 5470628"/>
              <a:gd name="connsiteY53" fmla="*/ 1404268 h 3193741"/>
              <a:gd name="connsiteX54" fmla="*/ 5458838 w 5470628"/>
              <a:gd name="connsiteY54" fmla="*/ 1406644 h 3193741"/>
              <a:gd name="connsiteX55" fmla="*/ 5455752 w 5470628"/>
              <a:gd name="connsiteY55" fmla="*/ 1450751 h 3193741"/>
              <a:gd name="connsiteX56" fmla="*/ 5454594 w 5470628"/>
              <a:gd name="connsiteY56" fmla="*/ 1464662 h 3193741"/>
              <a:gd name="connsiteX57" fmla="*/ 5447215 w 5470628"/>
              <a:gd name="connsiteY57" fmla="*/ 1463321 h 3193741"/>
              <a:gd name="connsiteX58" fmla="*/ 5433934 w 5470628"/>
              <a:gd name="connsiteY58" fmla="*/ 1458428 h 3193741"/>
              <a:gd name="connsiteX59" fmla="*/ 5424276 w 5470628"/>
              <a:gd name="connsiteY59" fmla="*/ 1477014 h 3193741"/>
              <a:gd name="connsiteX60" fmla="*/ 5444628 w 5470628"/>
              <a:gd name="connsiteY60" fmla="*/ 1511562 h 3193741"/>
              <a:gd name="connsiteX61" fmla="*/ 5453752 w 5470628"/>
              <a:gd name="connsiteY61" fmla="*/ 1474786 h 3193741"/>
              <a:gd name="connsiteX62" fmla="*/ 5454594 w 5470628"/>
              <a:gd name="connsiteY62" fmla="*/ 1464662 h 3193741"/>
              <a:gd name="connsiteX63" fmla="*/ 5463208 w 5470628"/>
              <a:gd name="connsiteY63" fmla="*/ 1466226 h 3193741"/>
              <a:gd name="connsiteX64" fmla="*/ 5463164 w 5470628"/>
              <a:gd name="connsiteY64" fmla="*/ 1484226 h 3193741"/>
              <a:gd name="connsiteX65" fmla="*/ 5456160 w 5470628"/>
              <a:gd name="connsiteY65" fmla="*/ 1575885 h 3193741"/>
              <a:gd name="connsiteX66" fmla="*/ 5345636 w 5470628"/>
              <a:gd name="connsiteY66" fmla="*/ 1714543 h 3193741"/>
              <a:gd name="connsiteX67" fmla="*/ 5251319 w 5470628"/>
              <a:gd name="connsiteY67" fmla="*/ 1775792 h 3193741"/>
              <a:gd name="connsiteX68" fmla="*/ 5043512 w 5470628"/>
              <a:gd name="connsiteY68" fmla="*/ 2027305 h 3193741"/>
              <a:gd name="connsiteX69" fmla="*/ 4978144 w 5470628"/>
              <a:gd name="connsiteY69" fmla="*/ 2108535 h 3193741"/>
              <a:gd name="connsiteX70" fmla="*/ 5031476 w 5470628"/>
              <a:gd name="connsiteY70" fmla="*/ 2128173 h 3193741"/>
              <a:gd name="connsiteX71" fmla="*/ 4937389 w 5470628"/>
              <a:gd name="connsiteY71" fmla="*/ 2216441 h 3193741"/>
              <a:gd name="connsiteX72" fmla="*/ 4826122 w 5470628"/>
              <a:gd name="connsiteY72" fmla="*/ 2315331 h 3193741"/>
              <a:gd name="connsiteX73" fmla="*/ 2544647 w 5470628"/>
              <a:gd name="connsiteY73" fmla="*/ 3190975 h 3193741"/>
              <a:gd name="connsiteX74" fmla="*/ 1328257 w 5470628"/>
              <a:gd name="connsiteY74" fmla="*/ 3153006 h 3193741"/>
              <a:gd name="connsiteX75" fmla="*/ 977943 w 5470628"/>
              <a:gd name="connsiteY75" fmla="*/ 3082502 h 3193741"/>
              <a:gd name="connsiteX76" fmla="*/ 854473 w 5470628"/>
              <a:gd name="connsiteY76" fmla="*/ 2994250 h 3193741"/>
              <a:gd name="connsiteX77" fmla="*/ 811593 w 5470628"/>
              <a:gd name="connsiteY77" fmla="*/ 2970498 h 3193741"/>
              <a:gd name="connsiteX78" fmla="*/ 707024 w 5470628"/>
              <a:gd name="connsiteY78" fmla="*/ 2945439 h 3193741"/>
              <a:gd name="connsiteX79" fmla="*/ 523487 w 5470628"/>
              <a:gd name="connsiteY79" fmla="*/ 2886053 h 3193741"/>
              <a:gd name="connsiteX80" fmla="*/ 587884 w 5470628"/>
              <a:gd name="connsiteY80" fmla="*/ 2859746 h 3193741"/>
              <a:gd name="connsiteX81" fmla="*/ 779426 w 5470628"/>
              <a:gd name="connsiteY81" fmla="*/ 2885897 h 3193741"/>
              <a:gd name="connsiteX82" fmla="*/ 917288 w 5470628"/>
              <a:gd name="connsiteY82" fmla="*/ 2882248 h 3193741"/>
              <a:gd name="connsiteX83" fmla="*/ 718684 w 5470628"/>
              <a:gd name="connsiteY83" fmla="*/ 2819941 h 3193741"/>
              <a:gd name="connsiteX84" fmla="*/ 524650 w 5470628"/>
              <a:gd name="connsiteY84" fmla="*/ 2731220 h 3193741"/>
              <a:gd name="connsiteX85" fmla="*/ 670138 w 5470628"/>
              <a:gd name="connsiteY85" fmla="*/ 2735189 h 3193741"/>
              <a:gd name="connsiteX86" fmla="*/ 675382 w 5470628"/>
              <a:gd name="connsiteY86" fmla="*/ 2719369 h 3193741"/>
              <a:gd name="connsiteX87" fmla="*/ 542021 w 5470628"/>
              <a:gd name="connsiteY87" fmla="*/ 2601946 h 3193741"/>
              <a:gd name="connsiteX88" fmla="*/ 476895 w 5470628"/>
              <a:gd name="connsiteY88" fmla="*/ 2555976 h 3193741"/>
              <a:gd name="connsiteX89" fmla="*/ 188751 w 5470628"/>
              <a:gd name="connsiteY89" fmla="*/ 2428830 h 3193741"/>
              <a:gd name="connsiteX90" fmla="*/ 456762 w 5470628"/>
              <a:gd name="connsiteY90" fmla="*/ 2468731 h 3193741"/>
              <a:gd name="connsiteX91" fmla="*/ 174514 w 5470628"/>
              <a:gd name="connsiteY91" fmla="*/ 2345378 h 3193741"/>
              <a:gd name="connsiteX92" fmla="*/ 38827 w 5470628"/>
              <a:gd name="connsiteY92" fmla="*/ 2303685 h 3193741"/>
              <a:gd name="connsiteX93" fmla="*/ 3281 w 5470628"/>
              <a:gd name="connsiteY93" fmla="*/ 2273587 h 3193741"/>
              <a:gd name="connsiteX94" fmla="*/ 61590 w 5470628"/>
              <a:gd name="connsiteY94" fmla="*/ 2259170 h 3193741"/>
              <a:gd name="connsiteX95" fmla="*/ 242291 w 5470628"/>
              <a:gd name="connsiteY95" fmla="*/ 2250569 h 3193741"/>
              <a:gd name="connsiteX96" fmla="*/ 13205 w 5470628"/>
              <a:gd name="connsiteY96" fmla="*/ 2172263 h 3193741"/>
              <a:gd name="connsiteX97" fmla="*/ 180810 w 5470628"/>
              <a:gd name="connsiteY97" fmla="*/ 2168333 h 3193741"/>
              <a:gd name="connsiteX98" fmla="*/ 226020 w 5470628"/>
              <a:gd name="connsiteY98" fmla="*/ 2121100 h 3193741"/>
              <a:gd name="connsiteX99" fmla="*/ 299145 w 5470628"/>
              <a:gd name="connsiteY99" fmla="*/ 2044862 h 3193741"/>
              <a:gd name="connsiteX100" fmla="*/ 350236 w 5470628"/>
              <a:gd name="connsiteY100" fmla="*/ 2001187 h 3193741"/>
              <a:gd name="connsiteX101" fmla="*/ 365223 w 5470628"/>
              <a:gd name="connsiteY101" fmla="*/ 1881218 h 3193741"/>
              <a:gd name="connsiteX102" fmla="*/ 310707 w 5470628"/>
              <a:gd name="connsiteY102" fmla="*/ 1758752 h 3193741"/>
              <a:gd name="connsiteX103" fmla="*/ 181659 w 5470628"/>
              <a:gd name="connsiteY103" fmla="*/ 1709137 h 3193741"/>
              <a:gd name="connsiteX104" fmla="*/ 213063 w 5470628"/>
              <a:gd name="connsiteY104" fmla="*/ 1632021 h 3193741"/>
              <a:gd name="connsiteX105" fmla="*/ 481390 w 5470628"/>
              <a:gd name="connsiteY105" fmla="*/ 1644125 h 3193741"/>
              <a:gd name="connsiteX106" fmla="*/ 68930 w 5470628"/>
              <a:gd name="connsiteY106" fmla="*/ 1457537 h 3193741"/>
              <a:gd name="connsiteX107" fmla="*/ 135138 w 5470628"/>
              <a:gd name="connsiteY107" fmla="*/ 1440976 h 3193741"/>
              <a:gd name="connsiteX108" fmla="*/ 131611 w 5470628"/>
              <a:gd name="connsiteY108" fmla="*/ 1427642 h 3193741"/>
              <a:gd name="connsiteX109" fmla="*/ 130443 w 5470628"/>
              <a:gd name="connsiteY109" fmla="*/ 1343795 h 3193741"/>
              <a:gd name="connsiteX110" fmla="*/ 138930 w 5470628"/>
              <a:gd name="connsiteY110" fmla="*/ 1304094 h 3193741"/>
              <a:gd name="connsiteX111" fmla="*/ 118409 w 5470628"/>
              <a:gd name="connsiteY111" fmla="*/ 1262212 h 3193741"/>
              <a:gd name="connsiteX112" fmla="*/ 421410 w 5470628"/>
              <a:gd name="connsiteY112" fmla="*/ 1304757 h 3193741"/>
              <a:gd name="connsiteX113" fmla="*/ 655702 w 5470628"/>
              <a:gd name="connsiteY113" fmla="*/ 1291801 h 3193741"/>
              <a:gd name="connsiteX114" fmla="*/ 648299 w 5470628"/>
              <a:gd name="connsiteY114" fmla="*/ 1287715 h 3193741"/>
              <a:gd name="connsiteX115" fmla="*/ 531027 w 5470628"/>
              <a:gd name="connsiteY115" fmla="*/ 1193967 h 3193741"/>
              <a:gd name="connsiteX116" fmla="*/ 526433 w 5470628"/>
              <a:gd name="connsiteY116" fmla="*/ 1191913 h 3193741"/>
              <a:gd name="connsiteX117" fmla="*/ 504666 w 5470628"/>
              <a:gd name="connsiteY117" fmla="*/ 1177230 h 3193741"/>
              <a:gd name="connsiteX118" fmla="*/ 482307 w 5470628"/>
              <a:gd name="connsiteY118" fmla="*/ 1162618 h 3193741"/>
              <a:gd name="connsiteX119" fmla="*/ 479029 w 5470628"/>
              <a:gd name="connsiteY119" fmla="*/ 1162540 h 3193741"/>
              <a:gd name="connsiteX120" fmla="*/ 447663 w 5470628"/>
              <a:gd name="connsiteY120" fmla="*/ 1132649 h 3193741"/>
              <a:gd name="connsiteX121" fmla="*/ 438547 w 5470628"/>
              <a:gd name="connsiteY121" fmla="*/ 1110977 h 3193741"/>
              <a:gd name="connsiteX122" fmla="*/ 405343 w 5470628"/>
              <a:gd name="connsiteY122" fmla="*/ 1089612 h 3193741"/>
              <a:gd name="connsiteX123" fmla="*/ 371373 w 5470628"/>
              <a:gd name="connsiteY123" fmla="*/ 1070238 h 3193741"/>
              <a:gd name="connsiteX124" fmla="*/ 290358 w 5470628"/>
              <a:gd name="connsiteY124" fmla="*/ 1059884 h 3193741"/>
              <a:gd name="connsiteX125" fmla="*/ 235140 w 5470628"/>
              <a:gd name="connsiteY125" fmla="*/ 1029322 h 3193741"/>
              <a:gd name="connsiteX126" fmla="*/ 300494 w 5470628"/>
              <a:gd name="connsiteY126" fmla="*/ 1032083 h 3193741"/>
              <a:gd name="connsiteX127" fmla="*/ 239661 w 5470628"/>
              <a:gd name="connsiteY127" fmla="*/ 997457 h 3193741"/>
              <a:gd name="connsiteX128" fmla="*/ 204788 w 5470628"/>
              <a:gd name="connsiteY128" fmla="*/ 959211 h 3193741"/>
              <a:gd name="connsiteX129" fmla="*/ 207583 w 5470628"/>
              <a:gd name="connsiteY129" fmla="*/ 947009 h 3193741"/>
              <a:gd name="connsiteX130" fmla="*/ 223061 w 5470628"/>
              <a:gd name="connsiteY130" fmla="*/ 947033 h 3193741"/>
              <a:gd name="connsiteX131" fmla="*/ 280015 w 5470628"/>
              <a:gd name="connsiteY131" fmla="*/ 972164 h 3193741"/>
              <a:gd name="connsiteX132" fmla="*/ 353948 w 5470628"/>
              <a:gd name="connsiteY132" fmla="*/ 1006865 h 3193741"/>
              <a:gd name="connsiteX133" fmla="*/ 240466 w 5470628"/>
              <a:gd name="connsiteY133" fmla="*/ 939943 h 3193741"/>
              <a:gd name="connsiteX134" fmla="*/ 158812 w 5470628"/>
              <a:gd name="connsiteY134" fmla="*/ 891467 h 3193741"/>
              <a:gd name="connsiteX135" fmla="*/ 139551 w 5470628"/>
              <a:gd name="connsiteY135" fmla="*/ 855364 h 3193741"/>
              <a:gd name="connsiteX136" fmla="*/ 145731 w 5470628"/>
              <a:gd name="connsiteY136" fmla="*/ 844888 h 3193741"/>
              <a:gd name="connsiteX137" fmla="*/ 158154 w 5470628"/>
              <a:gd name="connsiteY137" fmla="*/ 848366 h 3193741"/>
              <a:gd name="connsiteX138" fmla="*/ 169370 w 5470628"/>
              <a:gd name="connsiteY138" fmla="*/ 856260 h 3193741"/>
              <a:gd name="connsiteX139" fmla="*/ 288295 w 5470628"/>
              <a:gd name="connsiteY139" fmla="*/ 915169 h 3193741"/>
              <a:gd name="connsiteX140" fmla="*/ 462694 w 5470628"/>
              <a:gd name="connsiteY140" fmla="*/ 994643 h 3193741"/>
              <a:gd name="connsiteX141" fmla="*/ 531910 w 5470628"/>
              <a:gd name="connsiteY141" fmla="*/ 1006664 h 3193741"/>
              <a:gd name="connsiteX142" fmla="*/ 333940 w 5470628"/>
              <a:gd name="connsiteY142" fmla="*/ 893507 h 3193741"/>
              <a:gd name="connsiteX143" fmla="*/ 181443 w 5470628"/>
              <a:gd name="connsiteY143" fmla="*/ 746608 h 3193741"/>
              <a:gd name="connsiteX144" fmla="*/ 162678 w 5470628"/>
              <a:gd name="connsiteY144" fmla="*/ 737018 h 3193741"/>
              <a:gd name="connsiteX145" fmla="*/ 156307 w 5470628"/>
              <a:gd name="connsiteY145" fmla="*/ 730435 h 3193741"/>
              <a:gd name="connsiteX146" fmla="*/ 117227 w 5470628"/>
              <a:gd name="connsiteY146" fmla="*/ 677515 h 3193741"/>
              <a:gd name="connsiteX147" fmla="*/ 113655 w 5470628"/>
              <a:gd name="connsiteY147" fmla="*/ 663474 h 3193741"/>
              <a:gd name="connsiteX148" fmla="*/ 115226 w 5470628"/>
              <a:gd name="connsiteY148" fmla="*/ 636712 h 3193741"/>
              <a:gd name="connsiteX149" fmla="*/ 105067 w 5470628"/>
              <a:gd name="connsiteY149" fmla="*/ 622046 h 3193741"/>
              <a:gd name="connsiteX150" fmla="*/ 104113 w 5470628"/>
              <a:gd name="connsiteY150" fmla="*/ 611722 h 3193741"/>
              <a:gd name="connsiteX151" fmla="*/ 118895 w 5470628"/>
              <a:gd name="connsiteY151" fmla="*/ 610169 h 3193741"/>
              <a:gd name="connsiteX152" fmla="*/ 163095 w 5470628"/>
              <a:gd name="connsiteY152" fmla="*/ 640642 h 3193741"/>
              <a:gd name="connsiteX153" fmla="*/ 185766 w 5470628"/>
              <a:gd name="connsiteY153" fmla="*/ 641454 h 3193741"/>
              <a:gd name="connsiteX154" fmla="*/ 212892 w 5470628"/>
              <a:gd name="connsiteY154" fmla="*/ 637457 h 3193741"/>
              <a:gd name="connsiteX155" fmla="*/ 223932 w 5470628"/>
              <a:gd name="connsiteY155" fmla="*/ 647271 h 3193741"/>
              <a:gd name="connsiteX156" fmla="*/ 287167 w 5470628"/>
              <a:gd name="connsiteY156" fmla="*/ 691571 h 3193741"/>
              <a:gd name="connsiteX157" fmla="*/ 330380 w 5470628"/>
              <a:gd name="connsiteY157" fmla="*/ 692506 h 3193741"/>
              <a:gd name="connsiteX158" fmla="*/ 296172 w 5470628"/>
              <a:gd name="connsiteY158" fmla="*/ 688108 h 3193741"/>
              <a:gd name="connsiteX159" fmla="*/ 286974 w 5470628"/>
              <a:gd name="connsiteY159" fmla="*/ 674512 h 3193741"/>
              <a:gd name="connsiteX160" fmla="*/ 286166 w 5470628"/>
              <a:gd name="connsiteY160" fmla="*/ 661798 h 3193741"/>
              <a:gd name="connsiteX161" fmla="*/ 236268 w 5470628"/>
              <a:gd name="connsiteY161" fmla="*/ 635338 h 3193741"/>
              <a:gd name="connsiteX162" fmla="*/ 231734 w 5470628"/>
              <a:gd name="connsiteY162" fmla="*/ 634225 h 3193741"/>
              <a:gd name="connsiteX163" fmla="*/ 221253 w 5470628"/>
              <a:gd name="connsiteY163" fmla="*/ 623870 h 3193741"/>
              <a:gd name="connsiteX164" fmla="*/ 237564 w 5470628"/>
              <a:gd name="connsiteY164" fmla="*/ 613590 h 3193741"/>
              <a:gd name="connsiteX165" fmla="*/ 282259 w 5470628"/>
              <a:gd name="connsiteY165" fmla="*/ 619091 h 3193741"/>
              <a:gd name="connsiteX166" fmla="*/ 370630 w 5470628"/>
              <a:gd name="connsiteY166" fmla="*/ 665566 h 3193741"/>
              <a:gd name="connsiteX167" fmla="*/ 498017 w 5470628"/>
              <a:gd name="connsiteY167" fmla="*/ 740532 h 3193741"/>
              <a:gd name="connsiteX168" fmla="*/ 918036 w 5470628"/>
              <a:gd name="connsiteY168" fmla="*/ 924307 h 3193741"/>
              <a:gd name="connsiteX169" fmla="*/ 1079304 w 5470628"/>
              <a:gd name="connsiteY169" fmla="*/ 984494 h 3193741"/>
              <a:gd name="connsiteX170" fmla="*/ 1079935 w 5470628"/>
              <a:gd name="connsiteY170" fmla="*/ 980383 h 3193741"/>
              <a:gd name="connsiteX171" fmla="*/ 1079695 w 5470628"/>
              <a:gd name="connsiteY171" fmla="*/ 976616 h 3193741"/>
              <a:gd name="connsiteX172" fmla="*/ 966178 w 5470628"/>
              <a:gd name="connsiteY172" fmla="*/ 937219 h 3193741"/>
              <a:gd name="connsiteX173" fmla="*/ 720106 w 5470628"/>
              <a:gd name="connsiteY173" fmla="*/ 807112 h 3193741"/>
              <a:gd name="connsiteX174" fmla="*/ 698823 w 5470628"/>
              <a:gd name="connsiteY174" fmla="*/ 804708 h 3193741"/>
              <a:gd name="connsiteX175" fmla="*/ 664513 w 5470628"/>
              <a:gd name="connsiteY175" fmla="*/ 784663 h 3193741"/>
              <a:gd name="connsiteX176" fmla="*/ 660380 w 5470628"/>
              <a:gd name="connsiteY176" fmla="*/ 771165 h 3193741"/>
              <a:gd name="connsiteX177" fmla="*/ 584959 w 5470628"/>
              <a:gd name="connsiteY177" fmla="*/ 722409 h 3193741"/>
              <a:gd name="connsiteX178" fmla="*/ 435649 w 5470628"/>
              <a:gd name="connsiteY178" fmla="*/ 639659 h 3193741"/>
              <a:gd name="connsiteX179" fmla="*/ 404944 w 5470628"/>
              <a:gd name="connsiteY179" fmla="*/ 606128 h 3193741"/>
              <a:gd name="connsiteX180" fmla="*/ 408476 w 5470628"/>
              <a:gd name="connsiteY180" fmla="*/ 591466 h 3193741"/>
              <a:gd name="connsiteX181" fmla="*/ 425225 w 5470628"/>
              <a:gd name="connsiteY181" fmla="*/ 592759 h 3193741"/>
              <a:gd name="connsiteX182" fmla="*/ 487115 w 5470628"/>
              <a:gd name="connsiteY182" fmla="*/ 620614 h 3193741"/>
              <a:gd name="connsiteX183" fmla="*/ 550277 w 5470628"/>
              <a:gd name="connsiteY183" fmla="*/ 649738 h 3193741"/>
              <a:gd name="connsiteX184" fmla="*/ 544421 w 5470628"/>
              <a:gd name="connsiteY184" fmla="*/ 641907 h 3193741"/>
              <a:gd name="connsiteX185" fmla="*/ 431905 w 5470628"/>
              <a:gd name="connsiteY185" fmla="*/ 580799 h 3193741"/>
              <a:gd name="connsiteX186" fmla="*/ 351177 w 5470628"/>
              <a:gd name="connsiteY186" fmla="*/ 528177 h 3193741"/>
              <a:gd name="connsiteX187" fmla="*/ 339749 w 5470628"/>
              <a:gd name="connsiteY187" fmla="*/ 498244 h 3193741"/>
              <a:gd name="connsiteX188" fmla="*/ 346313 w 5470628"/>
              <a:gd name="connsiteY188" fmla="*/ 489145 h 3193741"/>
              <a:gd name="connsiteX189" fmla="*/ 356579 w 5470628"/>
              <a:gd name="connsiteY189" fmla="*/ 491460 h 3193741"/>
              <a:gd name="connsiteX190" fmla="*/ 371505 w 5470628"/>
              <a:gd name="connsiteY190" fmla="*/ 501516 h 3193741"/>
              <a:gd name="connsiteX191" fmla="*/ 476275 w 5470628"/>
              <a:gd name="connsiteY191" fmla="*/ 553122 h 3193741"/>
              <a:gd name="connsiteX192" fmla="*/ 649952 w 5470628"/>
              <a:gd name="connsiteY192" fmla="*/ 635294 h 3193741"/>
              <a:gd name="connsiteX193" fmla="*/ 727161 w 5470628"/>
              <a:gd name="connsiteY193" fmla="*/ 651328 h 3193741"/>
              <a:gd name="connsiteX194" fmla="*/ 722417 w 5470628"/>
              <a:gd name="connsiteY194" fmla="*/ 646921 h 3193741"/>
              <a:gd name="connsiteX195" fmla="*/ 546079 w 5470628"/>
              <a:gd name="connsiteY195" fmla="*/ 546328 h 3193741"/>
              <a:gd name="connsiteX196" fmla="*/ 378182 w 5470628"/>
              <a:gd name="connsiteY196" fmla="*/ 386585 h 3193741"/>
              <a:gd name="connsiteX197" fmla="*/ 370158 w 5470628"/>
              <a:gd name="connsiteY197" fmla="*/ 382100 h 3193741"/>
              <a:gd name="connsiteX198" fmla="*/ 357861 w 5470628"/>
              <a:gd name="connsiteY198" fmla="*/ 371252 h 3193741"/>
              <a:gd name="connsiteX199" fmla="*/ 331313 w 5470628"/>
              <a:gd name="connsiteY199" fmla="*/ 328203 h 3193741"/>
              <a:gd name="connsiteX200" fmla="*/ 319354 w 5470628"/>
              <a:gd name="connsiteY200" fmla="*/ 299282 h 3193741"/>
              <a:gd name="connsiteX201" fmla="*/ 319682 w 5470628"/>
              <a:gd name="connsiteY201" fmla="*/ 285719 h 3193741"/>
              <a:gd name="connsiteX202" fmla="*/ 306391 w 5470628"/>
              <a:gd name="connsiteY202" fmla="*/ 268585 h 3193741"/>
              <a:gd name="connsiteX203" fmla="*/ 303294 w 5470628"/>
              <a:gd name="connsiteY203" fmla="*/ 257334 h 3193741"/>
              <a:gd name="connsiteX204" fmla="*/ 319242 w 5470628"/>
              <a:gd name="connsiteY204" fmla="*/ 255403 h 3193741"/>
              <a:gd name="connsiteX205" fmla="*/ 364093 w 5470628"/>
              <a:gd name="connsiteY205" fmla="*/ 286745 h 3193741"/>
              <a:gd name="connsiteX206" fmla="*/ 385301 w 5470628"/>
              <a:gd name="connsiteY206" fmla="*/ 287973 h 3193741"/>
              <a:gd name="connsiteX207" fmla="*/ 417598 w 5470628"/>
              <a:gd name="connsiteY207" fmla="*/ 285722 h 3193741"/>
              <a:gd name="connsiteX208" fmla="*/ 440155 w 5470628"/>
              <a:gd name="connsiteY208" fmla="*/ 308139 h 3193741"/>
              <a:gd name="connsiteX209" fmla="*/ 534406 w 5470628"/>
              <a:gd name="connsiteY209" fmla="*/ 339430 h 3193741"/>
              <a:gd name="connsiteX210" fmla="*/ 495633 w 5470628"/>
              <a:gd name="connsiteY210" fmla="*/ 333450 h 3193741"/>
              <a:gd name="connsiteX211" fmla="*/ 486289 w 5470628"/>
              <a:gd name="connsiteY211" fmla="*/ 322243 h 3193741"/>
              <a:gd name="connsiteX212" fmla="*/ 484000 w 5470628"/>
              <a:gd name="connsiteY212" fmla="*/ 304964 h 3193741"/>
              <a:gd name="connsiteX213" fmla="*/ 436911 w 5470628"/>
              <a:gd name="connsiteY213" fmla="*/ 280536 h 3193741"/>
              <a:gd name="connsiteX214" fmla="*/ 426865 w 5470628"/>
              <a:gd name="connsiteY214" fmla="*/ 277007 h 3193741"/>
              <a:gd name="connsiteX215" fmla="*/ 420654 w 5470628"/>
              <a:gd name="connsiteY215" fmla="*/ 268269 h 3193741"/>
              <a:gd name="connsiteX216" fmla="*/ 432329 w 5470628"/>
              <a:gd name="connsiteY216" fmla="*/ 259975 h 3193741"/>
              <a:gd name="connsiteX217" fmla="*/ 447672 w 5470628"/>
              <a:gd name="connsiteY217" fmla="*/ 257879 h 3193741"/>
              <a:gd name="connsiteX218" fmla="*/ 502242 w 5470628"/>
              <a:gd name="connsiteY218" fmla="*/ 273572 h 3193741"/>
              <a:gd name="connsiteX219" fmla="*/ 659874 w 5470628"/>
              <a:gd name="connsiteY219" fmla="*/ 365516 h 3193741"/>
              <a:gd name="connsiteX220" fmla="*/ 829177 w 5470628"/>
              <a:gd name="connsiteY220" fmla="*/ 444421 h 3193741"/>
              <a:gd name="connsiteX221" fmla="*/ 1231903 w 5470628"/>
              <a:gd name="connsiteY221" fmla="*/ 613682 h 3193741"/>
              <a:gd name="connsiteX222" fmla="*/ 1911736 w 5470628"/>
              <a:gd name="connsiteY222" fmla="*/ 685084 h 3193741"/>
              <a:gd name="connsiteX223" fmla="*/ 2564313 w 5470628"/>
              <a:gd name="connsiteY223" fmla="*/ 632143 h 3193741"/>
              <a:gd name="connsiteX224" fmla="*/ 2657304 w 5470628"/>
              <a:gd name="connsiteY224" fmla="*/ 624913 h 3193741"/>
              <a:gd name="connsiteX225" fmla="*/ 4235818 w 5470628"/>
              <a:gd name="connsiteY225" fmla="*/ 259339 h 3193741"/>
              <a:gd name="connsiteX226" fmla="*/ 4460331 w 5470628"/>
              <a:gd name="connsiteY226" fmla="*/ 176864 h 3193741"/>
              <a:gd name="connsiteX227" fmla="*/ 4499578 w 5470628"/>
              <a:gd name="connsiteY227" fmla="*/ 186791 h 3193741"/>
              <a:gd name="connsiteX228" fmla="*/ 4514640 w 5470628"/>
              <a:gd name="connsiteY228" fmla="*/ 188841 h 3193741"/>
              <a:gd name="connsiteX229" fmla="*/ 4516523 w 5470628"/>
              <a:gd name="connsiteY229" fmla="*/ 189988 h 3193741"/>
              <a:gd name="connsiteX230" fmla="*/ 4518126 w 5470628"/>
              <a:gd name="connsiteY230" fmla="*/ 189316 h 3193741"/>
              <a:gd name="connsiteX231" fmla="*/ 4514640 w 5470628"/>
              <a:gd name="connsiteY231" fmla="*/ 188841 h 3193741"/>
              <a:gd name="connsiteX232" fmla="*/ 4511569 w 5470628"/>
              <a:gd name="connsiteY232" fmla="*/ 186970 h 3193741"/>
              <a:gd name="connsiteX233" fmla="*/ 4510888 w 5470628"/>
              <a:gd name="connsiteY233" fmla="*/ 180943 h 3193741"/>
              <a:gd name="connsiteX234" fmla="*/ 4531865 w 5470628"/>
              <a:gd name="connsiteY234" fmla="*/ 155151 h 3193741"/>
              <a:gd name="connsiteX235" fmla="*/ 4573441 w 5470628"/>
              <a:gd name="connsiteY235" fmla="*/ 139676 h 3193741"/>
              <a:gd name="connsiteX236" fmla="*/ 4594964 w 5470628"/>
              <a:gd name="connsiteY236" fmla="*/ 145847 h 3193741"/>
              <a:gd name="connsiteX237" fmla="*/ 4623059 w 5470628"/>
              <a:gd name="connsiteY237" fmla="*/ 152410 h 3193741"/>
              <a:gd name="connsiteX238" fmla="*/ 4748356 w 5470628"/>
              <a:gd name="connsiteY238" fmla="*/ 68192 h 3193741"/>
              <a:gd name="connsiteX239" fmla="*/ 4833812 w 5470628"/>
              <a:gd name="connsiteY239" fmla="*/ 8017 h 3193741"/>
              <a:gd name="connsiteX240" fmla="*/ 4850908 w 5470628"/>
              <a:gd name="connsiteY240" fmla="*/ 727 h 31937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</a:cxnLst>
            <a:rect l="l" t="t" r="r" b="b"/>
            <a:pathLst>
              <a:path w="5470628" h="3193741">
                <a:moveTo>
                  <a:pt x="5462602" y="1413608"/>
                </a:moveTo>
                <a:lnTo>
                  <a:pt x="5465724" y="1421881"/>
                </a:lnTo>
                <a:cubicBezTo>
                  <a:pt x="5472118" y="1444281"/>
                  <a:pt x="5472640" y="1461744"/>
                  <a:pt x="5465025" y="1466556"/>
                </a:cubicBezTo>
                <a:lnTo>
                  <a:pt x="5463208" y="1466226"/>
                </a:lnTo>
                <a:lnTo>
                  <a:pt x="5463242" y="1451866"/>
                </a:lnTo>
                <a:cubicBezTo>
                  <a:pt x="5463190" y="1441487"/>
                  <a:pt x="5463068" y="1431722"/>
                  <a:pt x="5462894" y="1423194"/>
                </a:cubicBezTo>
                <a:close/>
                <a:moveTo>
                  <a:pt x="5461417" y="1391849"/>
                </a:moveTo>
                <a:cubicBezTo>
                  <a:pt x="5461710" y="1392940"/>
                  <a:pt x="5461992" y="1396513"/>
                  <a:pt x="5462246" y="1401944"/>
                </a:cubicBezTo>
                <a:lnTo>
                  <a:pt x="5462602" y="1413608"/>
                </a:lnTo>
                <a:lnTo>
                  <a:pt x="5459078" y="1404268"/>
                </a:lnTo>
                <a:lnTo>
                  <a:pt x="5460137" y="1393780"/>
                </a:lnTo>
                <a:cubicBezTo>
                  <a:pt x="5460561" y="1391114"/>
                  <a:pt x="5460982" y="1390270"/>
                  <a:pt x="5461417" y="1391849"/>
                </a:cubicBezTo>
                <a:close/>
                <a:moveTo>
                  <a:pt x="614271" y="1052206"/>
                </a:moveTo>
                <a:cubicBezTo>
                  <a:pt x="613444" y="1053256"/>
                  <a:pt x="612323" y="1054339"/>
                  <a:pt x="611497" y="1055389"/>
                </a:cubicBezTo>
                <a:cubicBezTo>
                  <a:pt x="617673" y="1058912"/>
                  <a:pt x="624115" y="1061928"/>
                  <a:pt x="630277" y="1065215"/>
                </a:cubicBezTo>
                <a:cubicBezTo>
                  <a:pt x="637469" y="1066004"/>
                  <a:pt x="644958" y="1066759"/>
                  <a:pt x="651856" y="1067584"/>
                </a:cubicBezTo>
                <a:cubicBezTo>
                  <a:pt x="639327" y="1062458"/>
                  <a:pt x="626799" y="1057332"/>
                  <a:pt x="614271" y="1052206"/>
                </a:cubicBezTo>
                <a:close/>
                <a:moveTo>
                  <a:pt x="810628" y="695550"/>
                </a:moveTo>
                <a:cubicBezTo>
                  <a:pt x="873537" y="739416"/>
                  <a:pt x="951215" y="767494"/>
                  <a:pt x="1033084" y="791270"/>
                </a:cubicBezTo>
                <a:cubicBezTo>
                  <a:pt x="1034205" y="790184"/>
                  <a:pt x="1035031" y="789136"/>
                  <a:pt x="1036153" y="788050"/>
                </a:cubicBezTo>
                <a:cubicBezTo>
                  <a:pt x="960983" y="757296"/>
                  <a:pt x="885798" y="726306"/>
                  <a:pt x="810628" y="695550"/>
                </a:cubicBezTo>
                <a:close/>
                <a:moveTo>
                  <a:pt x="4850908" y="727"/>
                </a:moveTo>
                <a:cubicBezTo>
                  <a:pt x="4858191" y="2929"/>
                  <a:pt x="4860543" y="7152"/>
                  <a:pt x="4858584" y="13795"/>
                </a:cubicBezTo>
                <a:cubicBezTo>
                  <a:pt x="4855845" y="22194"/>
                  <a:pt x="4850092" y="30008"/>
                  <a:pt x="4843408" y="37224"/>
                </a:cubicBezTo>
                <a:cubicBezTo>
                  <a:pt x="4812232" y="71132"/>
                  <a:pt x="4827067" y="79774"/>
                  <a:pt x="4871062" y="78954"/>
                </a:cubicBezTo>
                <a:cubicBezTo>
                  <a:pt x="4910302" y="78234"/>
                  <a:pt x="4949507" y="72299"/>
                  <a:pt x="4989038" y="66799"/>
                </a:cubicBezTo>
                <a:cubicBezTo>
                  <a:pt x="5008500" y="63967"/>
                  <a:pt x="5009491" y="65509"/>
                  <a:pt x="5002636" y="79388"/>
                </a:cubicBezTo>
                <a:cubicBezTo>
                  <a:pt x="4991594" y="102315"/>
                  <a:pt x="4990844" y="123285"/>
                  <a:pt x="5008332" y="140859"/>
                </a:cubicBezTo>
                <a:cubicBezTo>
                  <a:pt x="5012456" y="144868"/>
                  <a:pt x="5015428" y="149491"/>
                  <a:pt x="5014326" y="155555"/>
                </a:cubicBezTo>
                <a:cubicBezTo>
                  <a:pt x="5009356" y="180357"/>
                  <a:pt x="5019874" y="200674"/>
                  <a:pt x="5030704" y="221190"/>
                </a:cubicBezTo>
                <a:cubicBezTo>
                  <a:pt x="5048958" y="255517"/>
                  <a:pt x="5072099" y="287116"/>
                  <a:pt x="5097262" y="317759"/>
                </a:cubicBezTo>
                <a:cubicBezTo>
                  <a:pt x="5115004" y="339336"/>
                  <a:pt x="5126222" y="365974"/>
                  <a:pt x="5165084" y="373367"/>
                </a:cubicBezTo>
                <a:cubicBezTo>
                  <a:pt x="5174420" y="375083"/>
                  <a:pt x="5177498" y="381353"/>
                  <a:pt x="5174137" y="389353"/>
                </a:cubicBezTo>
                <a:cubicBezTo>
                  <a:pt x="5163026" y="415847"/>
                  <a:pt x="5172067" y="436343"/>
                  <a:pt x="5192507" y="453561"/>
                </a:cubicBezTo>
                <a:cubicBezTo>
                  <a:pt x="5199734" y="459565"/>
                  <a:pt x="5197020" y="463690"/>
                  <a:pt x="5187160" y="467732"/>
                </a:cubicBezTo>
                <a:cubicBezTo>
                  <a:pt x="5175836" y="472188"/>
                  <a:pt x="5167025" y="478711"/>
                  <a:pt x="5160106" y="486904"/>
                </a:cubicBezTo>
                <a:cubicBezTo>
                  <a:pt x="5148744" y="500143"/>
                  <a:pt x="5143396" y="514315"/>
                  <a:pt x="5138948" y="528614"/>
                </a:cubicBezTo>
                <a:cubicBezTo>
                  <a:pt x="5132042" y="551041"/>
                  <a:pt x="5123894" y="572670"/>
                  <a:pt x="5097016" y="589923"/>
                </a:cubicBezTo>
                <a:cubicBezTo>
                  <a:pt x="5089016" y="595163"/>
                  <a:pt x="5082598" y="601872"/>
                  <a:pt x="5075869" y="608381"/>
                </a:cubicBezTo>
                <a:cubicBezTo>
                  <a:pt x="5078016" y="614052"/>
                  <a:pt x="5083322" y="617918"/>
                  <a:pt x="5093172" y="618385"/>
                </a:cubicBezTo>
                <a:cubicBezTo>
                  <a:pt x="5155867" y="621469"/>
                  <a:pt x="5153088" y="652648"/>
                  <a:pt x="5153518" y="687474"/>
                </a:cubicBezTo>
                <a:cubicBezTo>
                  <a:pt x="5154177" y="730575"/>
                  <a:pt x="5118812" y="754787"/>
                  <a:pt x="5074984" y="776941"/>
                </a:cubicBezTo>
                <a:cubicBezTo>
                  <a:pt x="5059986" y="784451"/>
                  <a:pt x="5038116" y="786863"/>
                  <a:pt x="5033348" y="805473"/>
                </a:cubicBezTo>
                <a:cubicBezTo>
                  <a:pt x="5059529" y="819384"/>
                  <a:pt x="5089376" y="802009"/>
                  <a:pt x="5116847" y="803426"/>
                </a:cubicBezTo>
                <a:cubicBezTo>
                  <a:pt x="5139548" y="804709"/>
                  <a:pt x="5176330" y="798120"/>
                  <a:pt x="5147902" y="833118"/>
                </a:cubicBezTo>
                <a:cubicBezTo>
                  <a:pt x="5139626" y="843373"/>
                  <a:pt x="5150382" y="848714"/>
                  <a:pt x="5161665" y="848297"/>
                </a:cubicBezTo>
                <a:cubicBezTo>
                  <a:pt x="5253064" y="844106"/>
                  <a:pt x="5215170" y="912756"/>
                  <a:pt x="5246520" y="942412"/>
                </a:cubicBezTo>
                <a:cubicBezTo>
                  <a:pt x="5255359" y="950358"/>
                  <a:pt x="5247812" y="967405"/>
                  <a:pt x="5235368" y="972946"/>
                </a:cubicBezTo>
                <a:cubicBezTo>
                  <a:pt x="5156387" y="1008610"/>
                  <a:pt x="5149354" y="1071149"/>
                  <a:pt x="5113739" y="1128845"/>
                </a:cubicBezTo>
                <a:cubicBezTo>
                  <a:pt x="5157305" y="1144685"/>
                  <a:pt x="5208388" y="1143005"/>
                  <a:pt x="5255034" y="1151117"/>
                </a:cubicBezTo>
                <a:cubicBezTo>
                  <a:pt x="5303482" y="1159484"/>
                  <a:pt x="5304156" y="1170079"/>
                  <a:pt x="5267513" y="1216275"/>
                </a:cubicBezTo>
                <a:cubicBezTo>
                  <a:pt x="5370269" y="1212844"/>
                  <a:pt x="5370269" y="1212844"/>
                  <a:pt x="5343113" y="1281854"/>
                </a:cubicBezTo>
                <a:cubicBezTo>
                  <a:pt x="5386272" y="1279593"/>
                  <a:pt x="5428618" y="1334726"/>
                  <a:pt x="5452014" y="1385543"/>
                </a:cubicBezTo>
                <a:lnTo>
                  <a:pt x="5459078" y="1404268"/>
                </a:lnTo>
                <a:lnTo>
                  <a:pt x="5458838" y="1406644"/>
                </a:lnTo>
                <a:cubicBezTo>
                  <a:pt x="5457942" y="1418063"/>
                  <a:pt x="5456960" y="1434367"/>
                  <a:pt x="5455752" y="1450751"/>
                </a:cubicBezTo>
                <a:lnTo>
                  <a:pt x="5454594" y="1464662"/>
                </a:lnTo>
                <a:lnTo>
                  <a:pt x="5447215" y="1463321"/>
                </a:lnTo>
                <a:cubicBezTo>
                  <a:pt x="5441256" y="1459714"/>
                  <a:pt x="5437002" y="1458345"/>
                  <a:pt x="5433934" y="1458428"/>
                </a:cubicBezTo>
                <a:cubicBezTo>
                  <a:pt x="5424728" y="1458676"/>
                  <a:pt x="5426188" y="1471978"/>
                  <a:pt x="5424276" y="1477014"/>
                </a:cubicBezTo>
                <a:cubicBezTo>
                  <a:pt x="5417851" y="1492977"/>
                  <a:pt x="5433852" y="1501241"/>
                  <a:pt x="5444628" y="1511562"/>
                </a:cubicBezTo>
                <a:cubicBezTo>
                  <a:pt x="5448663" y="1515344"/>
                  <a:pt x="5451544" y="1497678"/>
                  <a:pt x="5453752" y="1474786"/>
                </a:cubicBezTo>
                <a:lnTo>
                  <a:pt x="5454594" y="1464662"/>
                </a:lnTo>
                <a:lnTo>
                  <a:pt x="5463208" y="1466226"/>
                </a:lnTo>
                <a:lnTo>
                  <a:pt x="5463164" y="1484226"/>
                </a:lnTo>
                <a:cubicBezTo>
                  <a:pt x="5462722" y="1528173"/>
                  <a:pt x="5460824" y="1571999"/>
                  <a:pt x="5456160" y="1575885"/>
                </a:cubicBezTo>
                <a:cubicBezTo>
                  <a:pt x="5406708" y="1617226"/>
                  <a:pt x="5442751" y="1692579"/>
                  <a:pt x="5345636" y="1714543"/>
                </a:cubicBezTo>
                <a:cubicBezTo>
                  <a:pt x="5301930" y="1724583"/>
                  <a:pt x="5282493" y="1755882"/>
                  <a:pt x="5251319" y="1775792"/>
                </a:cubicBezTo>
                <a:cubicBezTo>
                  <a:pt x="5142610" y="1844714"/>
                  <a:pt x="5072132" y="1925140"/>
                  <a:pt x="5043512" y="2027305"/>
                </a:cubicBezTo>
                <a:cubicBezTo>
                  <a:pt x="5035488" y="2055562"/>
                  <a:pt x="5000258" y="2081893"/>
                  <a:pt x="4978144" y="2108535"/>
                </a:cubicBezTo>
                <a:cubicBezTo>
                  <a:pt x="4990785" y="2124798"/>
                  <a:pt x="5050411" y="2079615"/>
                  <a:pt x="5031476" y="2128173"/>
                </a:cubicBezTo>
                <a:cubicBezTo>
                  <a:pt x="5017138" y="2164787"/>
                  <a:pt x="4975973" y="2191363"/>
                  <a:pt x="4937389" y="2216441"/>
                </a:cubicBezTo>
                <a:cubicBezTo>
                  <a:pt x="4893079" y="2245058"/>
                  <a:pt x="4843760" y="2269776"/>
                  <a:pt x="4826122" y="2315331"/>
                </a:cubicBezTo>
                <a:cubicBezTo>
                  <a:pt x="4822276" y="2325050"/>
                  <a:pt x="3896510" y="3112888"/>
                  <a:pt x="2544647" y="3190975"/>
                </a:cubicBezTo>
                <a:cubicBezTo>
                  <a:pt x="2323734" y="3203734"/>
                  <a:pt x="1445947" y="3169121"/>
                  <a:pt x="1328257" y="3153006"/>
                </a:cubicBezTo>
                <a:cubicBezTo>
                  <a:pt x="1207258" y="3136344"/>
                  <a:pt x="1101756" y="3091943"/>
                  <a:pt x="977943" y="3082502"/>
                </a:cubicBezTo>
                <a:cubicBezTo>
                  <a:pt x="912454" y="3077622"/>
                  <a:pt x="848655" y="3061861"/>
                  <a:pt x="854473" y="2994250"/>
                </a:cubicBezTo>
                <a:cubicBezTo>
                  <a:pt x="856228" y="2975057"/>
                  <a:pt x="838125" y="2961827"/>
                  <a:pt x="811593" y="2970498"/>
                </a:cubicBezTo>
                <a:cubicBezTo>
                  <a:pt x="761454" y="2987010"/>
                  <a:pt x="736680" y="2962489"/>
                  <a:pt x="707024" y="2945439"/>
                </a:cubicBezTo>
                <a:cubicBezTo>
                  <a:pt x="654509" y="2915262"/>
                  <a:pt x="603913" y="2882480"/>
                  <a:pt x="523487" y="2886053"/>
                </a:cubicBezTo>
                <a:cubicBezTo>
                  <a:pt x="537017" y="2855468"/>
                  <a:pt x="563587" y="2856758"/>
                  <a:pt x="587884" y="2859746"/>
                </a:cubicBezTo>
                <a:cubicBezTo>
                  <a:pt x="652090" y="2867866"/>
                  <a:pt x="715235" y="2878012"/>
                  <a:pt x="779426" y="2885897"/>
                </a:cubicBezTo>
                <a:cubicBezTo>
                  <a:pt x="821123" y="2891048"/>
                  <a:pt x="863074" y="2900202"/>
                  <a:pt x="917288" y="2882248"/>
                </a:cubicBezTo>
                <a:cubicBezTo>
                  <a:pt x="866364" y="2830288"/>
                  <a:pt x="785092" y="2829930"/>
                  <a:pt x="718684" y="2819941"/>
                </a:cubicBezTo>
                <a:cubicBezTo>
                  <a:pt x="635747" y="2807447"/>
                  <a:pt x="584925" y="2771133"/>
                  <a:pt x="524650" y="2731220"/>
                </a:cubicBezTo>
                <a:cubicBezTo>
                  <a:pt x="584180" y="2712621"/>
                  <a:pt x="623299" y="2742760"/>
                  <a:pt x="670138" y="2735189"/>
                </a:cubicBezTo>
                <a:cubicBezTo>
                  <a:pt x="672406" y="2728745"/>
                  <a:pt x="675988" y="2719532"/>
                  <a:pt x="675382" y="2719369"/>
                </a:cubicBezTo>
                <a:cubicBezTo>
                  <a:pt x="596666" y="2703042"/>
                  <a:pt x="557844" y="2658869"/>
                  <a:pt x="542021" y="2601946"/>
                </a:cubicBezTo>
                <a:cubicBezTo>
                  <a:pt x="533902" y="2572560"/>
                  <a:pt x="505246" y="2566541"/>
                  <a:pt x="476895" y="2555976"/>
                </a:cubicBezTo>
                <a:cubicBezTo>
                  <a:pt x="377189" y="2518466"/>
                  <a:pt x="272496" y="2486779"/>
                  <a:pt x="188751" y="2428830"/>
                </a:cubicBezTo>
                <a:cubicBezTo>
                  <a:pt x="280875" y="2426687"/>
                  <a:pt x="357216" y="2461808"/>
                  <a:pt x="456762" y="2468731"/>
                </a:cubicBezTo>
                <a:cubicBezTo>
                  <a:pt x="373794" y="2404281"/>
                  <a:pt x="269816" y="2379152"/>
                  <a:pt x="174514" y="2345378"/>
                </a:cubicBezTo>
                <a:cubicBezTo>
                  <a:pt x="130977" y="2330009"/>
                  <a:pt x="90329" y="2308598"/>
                  <a:pt x="38827" y="2303685"/>
                </a:cubicBezTo>
                <a:cubicBezTo>
                  <a:pt x="20556" y="2301864"/>
                  <a:pt x="-10092" y="2297272"/>
                  <a:pt x="3281" y="2273587"/>
                </a:cubicBezTo>
                <a:cubicBezTo>
                  <a:pt x="14533" y="2253956"/>
                  <a:pt x="39095" y="2256437"/>
                  <a:pt x="61590" y="2259170"/>
                </a:cubicBezTo>
                <a:cubicBezTo>
                  <a:pt x="115591" y="2265916"/>
                  <a:pt x="170539" y="2259497"/>
                  <a:pt x="242291" y="2250569"/>
                </a:cubicBezTo>
                <a:cubicBezTo>
                  <a:pt x="178223" y="2197829"/>
                  <a:pt x="68904" y="2229102"/>
                  <a:pt x="13205" y="2172263"/>
                </a:cubicBezTo>
                <a:cubicBezTo>
                  <a:pt x="77196" y="2153598"/>
                  <a:pt x="128251" y="2170191"/>
                  <a:pt x="180810" y="2168333"/>
                </a:cubicBezTo>
                <a:cubicBezTo>
                  <a:pt x="228319" y="2166612"/>
                  <a:pt x="239444" y="2154350"/>
                  <a:pt x="226020" y="2121100"/>
                </a:cubicBezTo>
                <a:cubicBezTo>
                  <a:pt x="205165" y="2069293"/>
                  <a:pt x="229388" y="2038364"/>
                  <a:pt x="299145" y="2044862"/>
                </a:cubicBezTo>
                <a:cubicBezTo>
                  <a:pt x="363822" y="2051027"/>
                  <a:pt x="369032" y="2029991"/>
                  <a:pt x="350236" y="2001187"/>
                </a:cubicBezTo>
                <a:cubicBezTo>
                  <a:pt x="322862" y="1959187"/>
                  <a:pt x="348423" y="1921214"/>
                  <a:pt x="365223" y="1881218"/>
                </a:cubicBezTo>
                <a:cubicBezTo>
                  <a:pt x="390527" y="1820499"/>
                  <a:pt x="376326" y="1793748"/>
                  <a:pt x="310707" y="1758752"/>
                </a:cubicBezTo>
                <a:cubicBezTo>
                  <a:pt x="273754" y="1739265"/>
                  <a:pt x="234367" y="1723631"/>
                  <a:pt x="181659" y="1709137"/>
                </a:cubicBezTo>
                <a:cubicBezTo>
                  <a:pt x="299387" y="1683727"/>
                  <a:pt x="172918" y="1660608"/>
                  <a:pt x="213063" y="1632021"/>
                </a:cubicBezTo>
                <a:cubicBezTo>
                  <a:pt x="296030" y="1612244"/>
                  <a:pt x="369047" y="1679323"/>
                  <a:pt x="481390" y="1644125"/>
                </a:cubicBezTo>
                <a:cubicBezTo>
                  <a:pt x="336659" y="1595935"/>
                  <a:pt x="176348" y="1532074"/>
                  <a:pt x="68930" y="1457537"/>
                </a:cubicBezTo>
                <a:cubicBezTo>
                  <a:pt x="91299" y="1434897"/>
                  <a:pt x="115799" y="1450436"/>
                  <a:pt x="135138" y="1440976"/>
                </a:cubicBezTo>
                <a:cubicBezTo>
                  <a:pt x="133952" y="1436374"/>
                  <a:pt x="135290" y="1429332"/>
                  <a:pt x="131611" y="1427642"/>
                </a:cubicBezTo>
                <a:cubicBezTo>
                  <a:pt x="52402" y="1389548"/>
                  <a:pt x="51441" y="1388478"/>
                  <a:pt x="130443" y="1343795"/>
                </a:cubicBezTo>
                <a:cubicBezTo>
                  <a:pt x="158017" y="1328118"/>
                  <a:pt x="154966" y="1317573"/>
                  <a:pt x="138930" y="1304094"/>
                </a:cubicBezTo>
                <a:cubicBezTo>
                  <a:pt x="127608" y="1294551"/>
                  <a:pt x="113720" y="1286742"/>
                  <a:pt x="118409" y="1262212"/>
                </a:cubicBezTo>
                <a:cubicBezTo>
                  <a:pt x="164937" y="1287183"/>
                  <a:pt x="383505" y="1312432"/>
                  <a:pt x="421410" y="1304757"/>
                </a:cubicBezTo>
                <a:cubicBezTo>
                  <a:pt x="464009" y="1296037"/>
                  <a:pt x="610877" y="1288926"/>
                  <a:pt x="655702" y="1291801"/>
                </a:cubicBezTo>
                <a:cubicBezTo>
                  <a:pt x="653235" y="1290438"/>
                  <a:pt x="650767" y="1289077"/>
                  <a:pt x="648299" y="1287715"/>
                </a:cubicBezTo>
                <a:cubicBezTo>
                  <a:pt x="603999" y="1260339"/>
                  <a:pt x="559107" y="1233035"/>
                  <a:pt x="531027" y="1193967"/>
                </a:cubicBezTo>
                <a:cubicBezTo>
                  <a:pt x="529741" y="1192462"/>
                  <a:pt x="529061" y="1191120"/>
                  <a:pt x="526433" y="1191913"/>
                </a:cubicBezTo>
                <a:cubicBezTo>
                  <a:pt x="503415" y="1199684"/>
                  <a:pt x="505590" y="1187083"/>
                  <a:pt x="504666" y="1177230"/>
                </a:cubicBezTo>
                <a:cubicBezTo>
                  <a:pt x="503726" y="1167141"/>
                  <a:pt x="499378" y="1159602"/>
                  <a:pt x="482307" y="1162618"/>
                </a:cubicBezTo>
                <a:cubicBezTo>
                  <a:pt x="481421" y="1162726"/>
                  <a:pt x="480226" y="1162633"/>
                  <a:pt x="479029" y="1162540"/>
                </a:cubicBezTo>
                <a:cubicBezTo>
                  <a:pt x="470949" y="1161859"/>
                  <a:pt x="444139" y="1138059"/>
                  <a:pt x="447663" y="1132649"/>
                </a:cubicBezTo>
                <a:cubicBezTo>
                  <a:pt x="455539" y="1120781"/>
                  <a:pt x="446335" y="1116439"/>
                  <a:pt x="438547" y="1110977"/>
                </a:cubicBezTo>
                <a:cubicBezTo>
                  <a:pt x="427656" y="1103517"/>
                  <a:pt x="416795" y="1096529"/>
                  <a:pt x="405343" y="1089612"/>
                </a:cubicBezTo>
                <a:cubicBezTo>
                  <a:pt x="394202" y="1082895"/>
                  <a:pt x="382794" y="1076684"/>
                  <a:pt x="371373" y="1070238"/>
                </a:cubicBezTo>
                <a:cubicBezTo>
                  <a:pt x="344889" y="1065616"/>
                  <a:pt x="318169" y="1061972"/>
                  <a:pt x="290358" y="1059884"/>
                </a:cubicBezTo>
                <a:cubicBezTo>
                  <a:pt x="269709" y="1058114"/>
                  <a:pt x="246624" y="1055453"/>
                  <a:pt x="235140" y="1029322"/>
                </a:cubicBezTo>
                <a:cubicBezTo>
                  <a:pt x="256895" y="1029771"/>
                  <a:pt x="278695" y="1030927"/>
                  <a:pt x="300494" y="1032083"/>
                </a:cubicBezTo>
                <a:cubicBezTo>
                  <a:pt x="279542" y="1020860"/>
                  <a:pt x="259181" y="1009565"/>
                  <a:pt x="239661" y="997457"/>
                </a:cubicBezTo>
                <a:cubicBezTo>
                  <a:pt x="223540" y="987309"/>
                  <a:pt x="210281" y="975391"/>
                  <a:pt x="204788" y="959211"/>
                </a:cubicBezTo>
                <a:cubicBezTo>
                  <a:pt x="203337" y="955117"/>
                  <a:pt x="202166" y="950750"/>
                  <a:pt x="207583" y="947009"/>
                </a:cubicBezTo>
                <a:cubicBezTo>
                  <a:pt x="213561" y="942727"/>
                  <a:pt x="218466" y="944980"/>
                  <a:pt x="223061" y="947033"/>
                </a:cubicBezTo>
                <a:cubicBezTo>
                  <a:pt x="242046" y="955410"/>
                  <a:pt x="261311" y="963516"/>
                  <a:pt x="280015" y="972164"/>
                </a:cubicBezTo>
                <a:cubicBezTo>
                  <a:pt x="304852" y="983629"/>
                  <a:pt x="329408" y="995365"/>
                  <a:pt x="353948" y="1006865"/>
                </a:cubicBezTo>
                <a:cubicBezTo>
                  <a:pt x="319294" y="981405"/>
                  <a:pt x="281290" y="959435"/>
                  <a:pt x="240466" y="939943"/>
                </a:cubicBezTo>
                <a:cubicBezTo>
                  <a:pt x="210990" y="925718"/>
                  <a:pt x="181514" y="911494"/>
                  <a:pt x="158812" y="891467"/>
                </a:cubicBezTo>
                <a:cubicBezTo>
                  <a:pt x="147166" y="881489"/>
                  <a:pt x="141336" y="869384"/>
                  <a:pt x="139551" y="855364"/>
                </a:cubicBezTo>
                <a:cubicBezTo>
                  <a:pt x="139312" y="851597"/>
                  <a:pt x="139634" y="847287"/>
                  <a:pt x="145731" y="844888"/>
                </a:cubicBezTo>
                <a:cubicBezTo>
                  <a:pt x="151843" y="842724"/>
                  <a:pt x="155581" y="845356"/>
                  <a:pt x="158154" y="848366"/>
                </a:cubicBezTo>
                <a:cubicBezTo>
                  <a:pt x="161052" y="851811"/>
                  <a:pt x="164496" y="854479"/>
                  <a:pt x="169370" y="856260"/>
                </a:cubicBezTo>
                <a:cubicBezTo>
                  <a:pt x="212096" y="872913"/>
                  <a:pt x="249775" y="894448"/>
                  <a:pt x="288295" y="915169"/>
                </a:cubicBezTo>
                <a:cubicBezTo>
                  <a:pt x="343452" y="944788"/>
                  <a:pt x="397769" y="975222"/>
                  <a:pt x="462694" y="994643"/>
                </a:cubicBezTo>
                <a:cubicBezTo>
                  <a:pt x="487260" y="1001870"/>
                  <a:pt x="512622" y="1007575"/>
                  <a:pt x="531910" y="1006664"/>
                </a:cubicBezTo>
                <a:cubicBezTo>
                  <a:pt x="460990" y="972547"/>
                  <a:pt x="394087" y="936046"/>
                  <a:pt x="333940" y="893507"/>
                </a:cubicBezTo>
                <a:cubicBezTo>
                  <a:pt x="273173" y="850568"/>
                  <a:pt x="219876" y="803403"/>
                  <a:pt x="181443" y="746608"/>
                </a:cubicBezTo>
                <a:cubicBezTo>
                  <a:pt x="177494" y="740681"/>
                  <a:pt x="175038" y="734810"/>
                  <a:pt x="162678" y="737018"/>
                </a:cubicBezTo>
                <a:cubicBezTo>
                  <a:pt x="157082" y="737933"/>
                  <a:pt x="155070" y="734381"/>
                  <a:pt x="156307" y="730435"/>
                </a:cubicBezTo>
                <a:cubicBezTo>
                  <a:pt x="164051" y="702450"/>
                  <a:pt x="145532" y="687373"/>
                  <a:pt x="117227" y="677515"/>
                </a:cubicBezTo>
                <a:cubicBezTo>
                  <a:pt x="108392" y="674314"/>
                  <a:pt x="107546" y="670384"/>
                  <a:pt x="113655" y="663474"/>
                </a:cubicBezTo>
                <a:cubicBezTo>
                  <a:pt x="121976" y="653926"/>
                  <a:pt x="120506" y="644851"/>
                  <a:pt x="115226" y="636712"/>
                </a:cubicBezTo>
                <a:cubicBezTo>
                  <a:pt x="112224" y="631619"/>
                  <a:pt x="108350" y="626868"/>
                  <a:pt x="105067" y="622046"/>
                </a:cubicBezTo>
                <a:cubicBezTo>
                  <a:pt x="102790" y="619000"/>
                  <a:pt x="99022" y="615897"/>
                  <a:pt x="104113" y="611722"/>
                </a:cubicBezTo>
                <a:cubicBezTo>
                  <a:pt x="108939" y="608053"/>
                  <a:pt x="114081" y="609328"/>
                  <a:pt x="118895" y="610169"/>
                </a:cubicBezTo>
                <a:cubicBezTo>
                  <a:pt x="142040" y="613772"/>
                  <a:pt x="156094" y="624170"/>
                  <a:pt x="163095" y="640642"/>
                </a:cubicBezTo>
                <a:cubicBezTo>
                  <a:pt x="168334" y="652819"/>
                  <a:pt x="173104" y="652953"/>
                  <a:pt x="185766" y="641454"/>
                </a:cubicBezTo>
                <a:cubicBezTo>
                  <a:pt x="195327" y="632704"/>
                  <a:pt x="204232" y="632337"/>
                  <a:pt x="212892" y="637457"/>
                </a:cubicBezTo>
                <a:cubicBezTo>
                  <a:pt x="217516" y="639981"/>
                  <a:pt x="220444" y="643897"/>
                  <a:pt x="223932" y="647271"/>
                </a:cubicBezTo>
                <a:cubicBezTo>
                  <a:pt x="241420" y="664845"/>
                  <a:pt x="259762" y="681841"/>
                  <a:pt x="287167" y="691571"/>
                </a:cubicBezTo>
                <a:cubicBezTo>
                  <a:pt x="299355" y="696027"/>
                  <a:pt x="312354" y="699197"/>
                  <a:pt x="330380" y="692506"/>
                </a:cubicBezTo>
                <a:cubicBezTo>
                  <a:pt x="318517" y="688486"/>
                  <a:pt x="306954" y="689175"/>
                  <a:pt x="296172" y="688108"/>
                </a:cubicBezTo>
                <a:cubicBezTo>
                  <a:pt x="285390" y="687041"/>
                  <a:pt x="279539" y="683953"/>
                  <a:pt x="286974" y="674512"/>
                </a:cubicBezTo>
                <a:cubicBezTo>
                  <a:pt x="291105" y="669267"/>
                  <a:pt x="290555" y="665301"/>
                  <a:pt x="286166" y="661798"/>
                </a:cubicBezTo>
                <a:cubicBezTo>
                  <a:pt x="272052" y="650459"/>
                  <a:pt x="264416" y="633352"/>
                  <a:pt x="236268" y="635338"/>
                </a:cubicBezTo>
                <a:cubicBezTo>
                  <a:pt x="234792" y="635517"/>
                  <a:pt x="233255" y="634754"/>
                  <a:pt x="231734" y="634225"/>
                </a:cubicBezTo>
                <a:cubicBezTo>
                  <a:pt x="225957" y="632316"/>
                  <a:pt x="219575" y="630241"/>
                  <a:pt x="221253" y="623870"/>
                </a:cubicBezTo>
                <a:cubicBezTo>
                  <a:pt x="223227" y="617462"/>
                  <a:pt x="230816" y="615119"/>
                  <a:pt x="237564" y="613590"/>
                </a:cubicBezTo>
                <a:cubicBezTo>
                  <a:pt x="254884" y="609831"/>
                  <a:pt x="268844" y="614072"/>
                  <a:pt x="282259" y="619091"/>
                </a:cubicBezTo>
                <a:cubicBezTo>
                  <a:pt x="314893" y="631509"/>
                  <a:pt x="342201" y="649080"/>
                  <a:pt x="370630" y="665566"/>
                </a:cubicBezTo>
                <a:cubicBezTo>
                  <a:pt x="413275" y="690295"/>
                  <a:pt x="451153" y="719635"/>
                  <a:pt x="498017" y="740532"/>
                </a:cubicBezTo>
                <a:cubicBezTo>
                  <a:pt x="637369" y="802423"/>
                  <a:pt x="774774" y="866448"/>
                  <a:pt x="918036" y="924307"/>
                </a:cubicBezTo>
                <a:cubicBezTo>
                  <a:pt x="970882" y="945666"/>
                  <a:pt x="1024819" y="965469"/>
                  <a:pt x="1079304" y="984494"/>
                </a:cubicBezTo>
                <a:cubicBezTo>
                  <a:pt x="1079509" y="983045"/>
                  <a:pt x="1079744" y="982067"/>
                  <a:pt x="1079935" y="980383"/>
                </a:cubicBezTo>
                <a:cubicBezTo>
                  <a:pt x="1079860" y="979206"/>
                  <a:pt x="1079770" y="977793"/>
                  <a:pt x="1079695" y="976616"/>
                </a:cubicBezTo>
                <a:cubicBezTo>
                  <a:pt x="1041139" y="964679"/>
                  <a:pt x="1003098" y="951491"/>
                  <a:pt x="966178" y="937219"/>
                </a:cubicBezTo>
                <a:cubicBezTo>
                  <a:pt x="875541" y="901932"/>
                  <a:pt x="791930" y="860100"/>
                  <a:pt x="720106" y="807112"/>
                </a:cubicBezTo>
                <a:cubicBezTo>
                  <a:pt x="714181" y="802848"/>
                  <a:pt x="707904" y="802421"/>
                  <a:pt x="698823" y="804708"/>
                </a:cubicBezTo>
                <a:cubicBezTo>
                  <a:pt x="669544" y="812288"/>
                  <a:pt x="659939" y="806334"/>
                  <a:pt x="664513" y="784663"/>
                </a:cubicBezTo>
                <a:cubicBezTo>
                  <a:pt x="665660" y="779304"/>
                  <a:pt x="665686" y="775031"/>
                  <a:pt x="660380" y="771165"/>
                </a:cubicBezTo>
                <a:cubicBezTo>
                  <a:pt x="636661" y="753871"/>
                  <a:pt x="611807" y="737427"/>
                  <a:pt x="584959" y="722409"/>
                </a:cubicBezTo>
                <a:cubicBezTo>
                  <a:pt x="535282" y="694735"/>
                  <a:pt x="482226" y="670082"/>
                  <a:pt x="435649" y="639659"/>
                </a:cubicBezTo>
                <a:cubicBezTo>
                  <a:pt x="421965" y="630403"/>
                  <a:pt x="411440" y="619340"/>
                  <a:pt x="404944" y="606128"/>
                </a:cubicBezTo>
                <a:cubicBezTo>
                  <a:pt x="402872" y="601635"/>
                  <a:pt x="401613" y="595856"/>
                  <a:pt x="408476" y="591466"/>
                </a:cubicBezTo>
                <a:cubicBezTo>
                  <a:pt x="415044" y="587111"/>
                  <a:pt x="420320" y="590506"/>
                  <a:pt x="425225" y="592759"/>
                </a:cubicBezTo>
                <a:cubicBezTo>
                  <a:pt x="445746" y="601899"/>
                  <a:pt x="466578" y="611238"/>
                  <a:pt x="487115" y="620614"/>
                </a:cubicBezTo>
                <a:cubicBezTo>
                  <a:pt x="507947" y="629954"/>
                  <a:pt x="528514" y="639800"/>
                  <a:pt x="550277" y="649738"/>
                </a:cubicBezTo>
                <a:cubicBezTo>
                  <a:pt x="551408" y="644145"/>
                  <a:pt x="546904" y="643504"/>
                  <a:pt x="544421" y="641907"/>
                </a:cubicBezTo>
                <a:cubicBezTo>
                  <a:pt x="509355" y="619344"/>
                  <a:pt x="471190" y="599529"/>
                  <a:pt x="431905" y="580799"/>
                </a:cubicBezTo>
                <a:cubicBezTo>
                  <a:pt x="401512" y="566211"/>
                  <a:pt x="371947" y="550574"/>
                  <a:pt x="351177" y="528177"/>
                </a:cubicBezTo>
                <a:cubicBezTo>
                  <a:pt x="343180" y="519419"/>
                  <a:pt x="338696" y="509759"/>
                  <a:pt x="339749" y="498244"/>
                </a:cubicBezTo>
                <a:cubicBezTo>
                  <a:pt x="340115" y="494641"/>
                  <a:pt x="340481" y="491037"/>
                  <a:pt x="346313" y="489145"/>
                </a:cubicBezTo>
                <a:cubicBezTo>
                  <a:pt x="350979" y="487631"/>
                  <a:pt x="354067" y="489392"/>
                  <a:pt x="356579" y="491460"/>
                </a:cubicBezTo>
                <a:cubicBezTo>
                  <a:pt x="360984" y="495197"/>
                  <a:pt x="365388" y="498934"/>
                  <a:pt x="371505" y="501516"/>
                </a:cubicBezTo>
                <a:cubicBezTo>
                  <a:pt x="408203" y="517000"/>
                  <a:pt x="442659" y="534654"/>
                  <a:pt x="476275" y="553122"/>
                </a:cubicBezTo>
                <a:cubicBezTo>
                  <a:pt x="531461" y="583213"/>
                  <a:pt x="586103" y="614082"/>
                  <a:pt x="649952" y="635294"/>
                </a:cubicBezTo>
                <a:cubicBezTo>
                  <a:pt x="673972" y="643298"/>
                  <a:pt x="698805" y="650018"/>
                  <a:pt x="727161" y="651328"/>
                </a:cubicBezTo>
                <a:cubicBezTo>
                  <a:pt x="726126" y="649081"/>
                  <a:pt x="724263" y="647883"/>
                  <a:pt x="722417" y="646921"/>
                </a:cubicBezTo>
                <a:cubicBezTo>
                  <a:pt x="660627" y="615969"/>
                  <a:pt x="600830" y="583590"/>
                  <a:pt x="546079" y="546328"/>
                </a:cubicBezTo>
                <a:cubicBezTo>
                  <a:pt x="478576" y="500409"/>
                  <a:pt x="420223" y="448637"/>
                  <a:pt x="378182" y="386585"/>
                </a:cubicBezTo>
                <a:cubicBezTo>
                  <a:pt x="376229" y="383975"/>
                  <a:pt x="374884" y="381528"/>
                  <a:pt x="370158" y="382100"/>
                </a:cubicBezTo>
                <a:cubicBezTo>
                  <a:pt x="358064" y="383802"/>
                  <a:pt x="356583" y="379236"/>
                  <a:pt x="357861" y="371252"/>
                </a:cubicBezTo>
                <a:cubicBezTo>
                  <a:pt x="361373" y="351608"/>
                  <a:pt x="352380" y="336565"/>
                  <a:pt x="331313" y="328203"/>
                </a:cubicBezTo>
                <a:cubicBezTo>
                  <a:pt x="316037" y="321986"/>
                  <a:pt x="303183" y="316425"/>
                  <a:pt x="319354" y="299282"/>
                </a:cubicBezTo>
                <a:cubicBezTo>
                  <a:pt x="323265" y="295249"/>
                  <a:pt x="321459" y="290249"/>
                  <a:pt x="319682" y="285719"/>
                </a:cubicBezTo>
                <a:cubicBezTo>
                  <a:pt x="317166" y="278905"/>
                  <a:pt x="312080" y="273828"/>
                  <a:pt x="306391" y="268585"/>
                </a:cubicBezTo>
                <a:cubicBezTo>
                  <a:pt x="303227" y="265647"/>
                  <a:pt x="299399" y="261602"/>
                  <a:pt x="303294" y="257334"/>
                </a:cubicBezTo>
                <a:cubicBezTo>
                  <a:pt x="307735" y="252289"/>
                  <a:pt x="314131" y="254598"/>
                  <a:pt x="319242" y="255403"/>
                </a:cubicBezTo>
                <a:cubicBezTo>
                  <a:pt x="342683" y="258970"/>
                  <a:pt x="357062" y="269803"/>
                  <a:pt x="364093" y="286745"/>
                </a:cubicBezTo>
                <a:cubicBezTo>
                  <a:pt x="368651" y="297582"/>
                  <a:pt x="374307" y="297608"/>
                  <a:pt x="385301" y="287973"/>
                </a:cubicBezTo>
                <a:cubicBezTo>
                  <a:pt x="397712" y="277216"/>
                  <a:pt x="408079" y="276436"/>
                  <a:pt x="417598" y="285722"/>
                </a:cubicBezTo>
                <a:cubicBezTo>
                  <a:pt x="425226" y="293339"/>
                  <a:pt x="431406" y="301607"/>
                  <a:pt x="440155" y="308139"/>
                </a:cubicBezTo>
                <a:cubicBezTo>
                  <a:pt x="463623" y="326175"/>
                  <a:pt x="485720" y="346039"/>
                  <a:pt x="534406" y="339430"/>
                </a:cubicBezTo>
                <a:cubicBezTo>
                  <a:pt x="520872" y="332528"/>
                  <a:pt x="507316" y="334645"/>
                  <a:pt x="495633" y="333450"/>
                </a:cubicBezTo>
                <a:cubicBezTo>
                  <a:pt x="487244" y="332567"/>
                  <a:pt x="478750" y="330037"/>
                  <a:pt x="486289" y="322243"/>
                </a:cubicBezTo>
                <a:cubicBezTo>
                  <a:pt x="494951" y="313365"/>
                  <a:pt x="489365" y="309771"/>
                  <a:pt x="484000" y="304964"/>
                </a:cubicBezTo>
                <a:cubicBezTo>
                  <a:pt x="471673" y="293645"/>
                  <a:pt x="461604" y="280392"/>
                  <a:pt x="436911" y="280536"/>
                </a:cubicBezTo>
                <a:cubicBezTo>
                  <a:pt x="433041" y="280530"/>
                  <a:pt x="429923" y="278297"/>
                  <a:pt x="426865" y="277007"/>
                </a:cubicBezTo>
                <a:cubicBezTo>
                  <a:pt x="422581" y="275154"/>
                  <a:pt x="418872" y="272993"/>
                  <a:pt x="420654" y="268269"/>
                </a:cubicBezTo>
                <a:cubicBezTo>
                  <a:pt x="422468" y="264016"/>
                  <a:pt x="426748" y="261125"/>
                  <a:pt x="432329" y="259975"/>
                </a:cubicBezTo>
                <a:cubicBezTo>
                  <a:pt x="437320" y="258895"/>
                  <a:pt x="442621" y="258016"/>
                  <a:pt x="447672" y="257879"/>
                </a:cubicBezTo>
                <a:cubicBezTo>
                  <a:pt x="470223" y="256809"/>
                  <a:pt x="486254" y="265543"/>
                  <a:pt x="502242" y="273572"/>
                </a:cubicBezTo>
                <a:cubicBezTo>
                  <a:pt x="558179" y="301436"/>
                  <a:pt x="607891" y="334326"/>
                  <a:pt x="659874" y="365516"/>
                </a:cubicBezTo>
                <a:cubicBezTo>
                  <a:pt x="711842" y="396471"/>
                  <a:pt x="772192" y="418818"/>
                  <a:pt x="829177" y="444421"/>
                </a:cubicBezTo>
                <a:cubicBezTo>
                  <a:pt x="960626" y="503711"/>
                  <a:pt x="1092650" y="562693"/>
                  <a:pt x="1231903" y="613682"/>
                </a:cubicBezTo>
                <a:cubicBezTo>
                  <a:pt x="1368099" y="663381"/>
                  <a:pt x="1823141" y="686561"/>
                  <a:pt x="1911736" y="685084"/>
                </a:cubicBezTo>
                <a:cubicBezTo>
                  <a:pt x="2024994" y="682992"/>
                  <a:pt x="2291986" y="655399"/>
                  <a:pt x="2564313" y="632143"/>
                </a:cubicBezTo>
                <a:cubicBezTo>
                  <a:pt x="2595089" y="629364"/>
                  <a:pt x="2625288" y="626893"/>
                  <a:pt x="2657304" y="624913"/>
                </a:cubicBezTo>
                <a:cubicBezTo>
                  <a:pt x="3564401" y="568191"/>
                  <a:pt x="4203594" y="276765"/>
                  <a:pt x="4235818" y="259339"/>
                </a:cubicBezTo>
                <a:cubicBezTo>
                  <a:pt x="4287616" y="231474"/>
                  <a:pt x="4460006" y="176429"/>
                  <a:pt x="4460331" y="176864"/>
                </a:cubicBezTo>
                <a:cubicBezTo>
                  <a:pt x="4464175" y="181144"/>
                  <a:pt x="4483735" y="184529"/>
                  <a:pt x="4499578" y="186791"/>
                </a:cubicBezTo>
                <a:lnTo>
                  <a:pt x="4514640" y="188841"/>
                </a:lnTo>
                <a:lnTo>
                  <a:pt x="4516523" y="189988"/>
                </a:lnTo>
                <a:cubicBezTo>
                  <a:pt x="4522035" y="190091"/>
                  <a:pt x="4521760" y="189857"/>
                  <a:pt x="4518126" y="189316"/>
                </a:cubicBezTo>
                <a:lnTo>
                  <a:pt x="4514640" y="188841"/>
                </a:lnTo>
                <a:lnTo>
                  <a:pt x="4511569" y="186970"/>
                </a:lnTo>
                <a:cubicBezTo>
                  <a:pt x="4510788" y="185226"/>
                  <a:pt x="4510719" y="182981"/>
                  <a:pt x="4510888" y="180943"/>
                </a:cubicBezTo>
                <a:cubicBezTo>
                  <a:pt x="4511690" y="170169"/>
                  <a:pt x="4517648" y="160906"/>
                  <a:pt x="4531865" y="155151"/>
                </a:cubicBezTo>
                <a:cubicBezTo>
                  <a:pt x="4545507" y="149703"/>
                  <a:pt x="4559473" y="144689"/>
                  <a:pt x="4573441" y="139676"/>
                </a:cubicBezTo>
                <a:cubicBezTo>
                  <a:pt x="4585075" y="135420"/>
                  <a:pt x="4593048" y="134454"/>
                  <a:pt x="4594964" y="145847"/>
                </a:cubicBezTo>
                <a:cubicBezTo>
                  <a:pt x="4596879" y="157242"/>
                  <a:pt x="4613452" y="160454"/>
                  <a:pt x="4623059" y="152410"/>
                </a:cubicBezTo>
                <a:cubicBezTo>
                  <a:pt x="4660632" y="120811"/>
                  <a:pt x="4705757" y="95654"/>
                  <a:pt x="4748356" y="68192"/>
                </a:cubicBezTo>
                <a:cubicBezTo>
                  <a:pt x="4778098" y="49168"/>
                  <a:pt x="4809406" y="31378"/>
                  <a:pt x="4833812" y="8017"/>
                </a:cubicBezTo>
                <a:cubicBezTo>
                  <a:pt x="4838299" y="3678"/>
                  <a:pt x="4842399" y="-2039"/>
                  <a:pt x="4850908" y="727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0705" y="685801"/>
            <a:ext cx="2621145" cy="5491162"/>
          </a:xfrm>
        </p:spPr>
        <p:txBody>
          <a:bodyPr>
            <a:normAutofit/>
          </a:bodyPr>
          <a:lstStyle/>
          <a:p>
            <a:r>
              <a:t>Case Study – Amazon Data Analytics and DSS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E2BC3D5-C206-FA13-30E3-88796AEFC78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73364407"/>
              </p:ext>
            </p:extLst>
          </p:nvPr>
        </p:nvGraphicFramePr>
        <p:xfrm>
          <a:off x="3526910" y="838199"/>
          <a:ext cx="4988440" cy="53387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Case Study – Netflix Business Intelligence Systems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74E1E6C-A2E5-263F-395D-472811FAFD6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5314994-6337-4875-8CF5-652CAFE83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9143998" cy="4267200"/>
            <a:chOff x="7467600" y="0"/>
            <a:chExt cx="47244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B3A2D4D6-D501-439A-9FC6-397879C46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5CD20BAA-1998-4EBB-AD61-13A92072E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7449A6C7-D15F-4AA5-BFA5-71A404B47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2900" y="457201"/>
            <a:ext cx="8458200" cy="5943598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7250" y="990599"/>
            <a:ext cx="7429500" cy="685800"/>
          </a:xfrm>
        </p:spPr>
        <p:txBody>
          <a:bodyPr anchor="t">
            <a:normAutofit/>
          </a:bodyPr>
          <a:lstStyle/>
          <a:p>
            <a:r>
              <a:rPr lang="en-GB" sz="3500"/>
              <a:t>Strategic Recommendations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4776992-3225-4C6B-EBEF-CED20686AEF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52962267"/>
              </p:ext>
            </p:extLst>
          </p:nvPr>
        </p:nvGraphicFramePr>
        <p:xfrm>
          <a:off x="514350" y="2137228"/>
          <a:ext cx="8115300" cy="3733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578B717-15FA-58F9-9E3A-A6EB6A7CAA5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300"/>
              <a:t>Reference List – UWTSD Harvard Style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1777" y="1677373"/>
            <a:ext cx="8140446" cy="18288"/>
          </a:xfrm>
          <a:custGeom>
            <a:avLst/>
            <a:gdLst>
              <a:gd name="connsiteX0" fmla="*/ 0 w 8140446"/>
              <a:gd name="connsiteY0" fmla="*/ 0 h 18288"/>
              <a:gd name="connsiteX1" fmla="*/ 434157 w 8140446"/>
              <a:gd name="connsiteY1" fmla="*/ 0 h 18288"/>
              <a:gd name="connsiteX2" fmla="*/ 1193932 w 8140446"/>
              <a:gd name="connsiteY2" fmla="*/ 0 h 18288"/>
              <a:gd name="connsiteX3" fmla="*/ 1628089 w 8140446"/>
              <a:gd name="connsiteY3" fmla="*/ 0 h 18288"/>
              <a:gd name="connsiteX4" fmla="*/ 2225055 w 8140446"/>
              <a:gd name="connsiteY4" fmla="*/ 0 h 18288"/>
              <a:gd name="connsiteX5" fmla="*/ 3066235 w 8140446"/>
              <a:gd name="connsiteY5" fmla="*/ 0 h 18288"/>
              <a:gd name="connsiteX6" fmla="*/ 3744605 w 8140446"/>
              <a:gd name="connsiteY6" fmla="*/ 0 h 18288"/>
              <a:gd name="connsiteX7" fmla="*/ 4504380 w 8140446"/>
              <a:gd name="connsiteY7" fmla="*/ 0 h 18288"/>
              <a:gd name="connsiteX8" fmla="*/ 5101346 w 8140446"/>
              <a:gd name="connsiteY8" fmla="*/ 0 h 18288"/>
              <a:gd name="connsiteX9" fmla="*/ 5779717 w 8140446"/>
              <a:gd name="connsiteY9" fmla="*/ 0 h 18288"/>
              <a:gd name="connsiteX10" fmla="*/ 6620896 w 8140446"/>
              <a:gd name="connsiteY10" fmla="*/ 0 h 18288"/>
              <a:gd name="connsiteX11" fmla="*/ 7136458 w 8140446"/>
              <a:gd name="connsiteY11" fmla="*/ 0 h 18288"/>
              <a:gd name="connsiteX12" fmla="*/ 8140446 w 8140446"/>
              <a:gd name="connsiteY12" fmla="*/ 0 h 18288"/>
              <a:gd name="connsiteX13" fmla="*/ 8140446 w 8140446"/>
              <a:gd name="connsiteY13" fmla="*/ 18288 h 18288"/>
              <a:gd name="connsiteX14" fmla="*/ 7543480 w 8140446"/>
              <a:gd name="connsiteY14" fmla="*/ 18288 h 18288"/>
              <a:gd name="connsiteX15" fmla="*/ 7109323 w 8140446"/>
              <a:gd name="connsiteY15" fmla="*/ 18288 h 18288"/>
              <a:gd name="connsiteX16" fmla="*/ 6430952 w 8140446"/>
              <a:gd name="connsiteY16" fmla="*/ 18288 h 18288"/>
              <a:gd name="connsiteX17" fmla="*/ 5915391 w 8140446"/>
              <a:gd name="connsiteY17" fmla="*/ 18288 h 18288"/>
              <a:gd name="connsiteX18" fmla="*/ 5237020 w 8140446"/>
              <a:gd name="connsiteY18" fmla="*/ 18288 h 18288"/>
              <a:gd name="connsiteX19" fmla="*/ 4558650 w 8140446"/>
              <a:gd name="connsiteY19" fmla="*/ 18288 h 18288"/>
              <a:gd name="connsiteX20" fmla="*/ 3880279 w 8140446"/>
              <a:gd name="connsiteY20" fmla="*/ 18288 h 18288"/>
              <a:gd name="connsiteX21" fmla="*/ 3201909 w 8140446"/>
              <a:gd name="connsiteY21" fmla="*/ 18288 h 18288"/>
              <a:gd name="connsiteX22" fmla="*/ 2604943 w 8140446"/>
              <a:gd name="connsiteY22" fmla="*/ 18288 h 18288"/>
              <a:gd name="connsiteX23" fmla="*/ 1845168 w 8140446"/>
              <a:gd name="connsiteY23" fmla="*/ 18288 h 18288"/>
              <a:gd name="connsiteX24" fmla="*/ 1166797 w 8140446"/>
              <a:gd name="connsiteY24" fmla="*/ 18288 h 18288"/>
              <a:gd name="connsiteX25" fmla="*/ 0 w 8140446"/>
              <a:gd name="connsiteY25" fmla="*/ 18288 h 18288"/>
              <a:gd name="connsiteX26" fmla="*/ 0 w 8140446"/>
              <a:gd name="connsiteY2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8140446" h="18288" fill="none" extrusionOk="0">
                <a:moveTo>
                  <a:pt x="0" y="0"/>
                </a:moveTo>
                <a:cubicBezTo>
                  <a:pt x="94920" y="9103"/>
                  <a:pt x="287892" y="-4966"/>
                  <a:pt x="434157" y="0"/>
                </a:cubicBezTo>
                <a:cubicBezTo>
                  <a:pt x="580422" y="4966"/>
                  <a:pt x="943595" y="-14182"/>
                  <a:pt x="1193932" y="0"/>
                </a:cubicBezTo>
                <a:cubicBezTo>
                  <a:pt x="1444270" y="14182"/>
                  <a:pt x="1472129" y="5523"/>
                  <a:pt x="1628089" y="0"/>
                </a:cubicBezTo>
                <a:cubicBezTo>
                  <a:pt x="1784049" y="-5523"/>
                  <a:pt x="1962419" y="-17322"/>
                  <a:pt x="2225055" y="0"/>
                </a:cubicBezTo>
                <a:cubicBezTo>
                  <a:pt x="2487691" y="17322"/>
                  <a:pt x="2700681" y="1311"/>
                  <a:pt x="3066235" y="0"/>
                </a:cubicBezTo>
                <a:cubicBezTo>
                  <a:pt x="3431789" y="-1311"/>
                  <a:pt x="3405662" y="25081"/>
                  <a:pt x="3744605" y="0"/>
                </a:cubicBezTo>
                <a:cubicBezTo>
                  <a:pt x="4083548" y="-25081"/>
                  <a:pt x="4265111" y="-11945"/>
                  <a:pt x="4504380" y="0"/>
                </a:cubicBezTo>
                <a:cubicBezTo>
                  <a:pt x="4743649" y="11945"/>
                  <a:pt x="4860394" y="-2832"/>
                  <a:pt x="5101346" y="0"/>
                </a:cubicBezTo>
                <a:cubicBezTo>
                  <a:pt x="5342298" y="2832"/>
                  <a:pt x="5456387" y="23676"/>
                  <a:pt x="5779717" y="0"/>
                </a:cubicBezTo>
                <a:cubicBezTo>
                  <a:pt x="6103047" y="-23676"/>
                  <a:pt x="6270379" y="-37291"/>
                  <a:pt x="6620896" y="0"/>
                </a:cubicBezTo>
                <a:cubicBezTo>
                  <a:pt x="6971413" y="37291"/>
                  <a:pt x="6989068" y="24674"/>
                  <a:pt x="7136458" y="0"/>
                </a:cubicBezTo>
                <a:cubicBezTo>
                  <a:pt x="7283848" y="-24674"/>
                  <a:pt x="7752532" y="-22436"/>
                  <a:pt x="8140446" y="0"/>
                </a:cubicBezTo>
                <a:cubicBezTo>
                  <a:pt x="8140314" y="7702"/>
                  <a:pt x="8140234" y="13511"/>
                  <a:pt x="8140446" y="18288"/>
                </a:cubicBezTo>
                <a:cubicBezTo>
                  <a:pt x="7906329" y="-3043"/>
                  <a:pt x="7681180" y="27465"/>
                  <a:pt x="7543480" y="18288"/>
                </a:cubicBezTo>
                <a:cubicBezTo>
                  <a:pt x="7405780" y="9111"/>
                  <a:pt x="7216607" y="3660"/>
                  <a:pt x="7109323" y="18288"/>
                </a:cubicBezTo>
                <a:cubicBezTo>
                  <a:pt x="7002039" y="32916"/>
                  <a:pt x="6576231" y="42692"/>
                  <a:pt x="6430952" y="18288"/>
                </a:cubicBezTo>
                <a:cubicBezTo>
                  <a:pt x="6285673" y="-6116"/>
                  <a:pt x="6138840" y="34521"/>
                  <a:pt x="5915391" y="18288"/>
                </a:cubicBezTo>
                <a:cubicBezTo>
                  <a:pt x="5691942" y="2055"/>
                  <a:pt x="5459460" y="51666"/>
                  <a:pt x="5237020" y="18288"/>
                </a:cubicBezTo>
                <a:cubicBezTo>
                  <a:pt x="5014580" y="-15090"/>
                  <a:pt x="4747677" y="40449"/>
                  <a:pt x="4558650" y="18288"/>
                </a:cubicBezTo>
                <a:cubicBezTo>
                  <a:pt x="4369623" y="-3873"/>
                  <a:pt x="4146061" y="12568"/>
                  <a:pt x="3880279" y="18288"/>
                </a:cubicBezTo>
                <a:cubicBezTo>
                  <a:pt x="3614497" y="24008"/>
                  <a:pt x="3473808" y="-12908"/>
                  <a:pt x="3201909" y="18288"/>
                </a:cubicBezTo>
                <a:cubicBezTo>
                  <a:pt x="2930010" y="49484"/>
                  <a:pt x="2728175" y="-3430"/>
                  <a:pt x="2604943" y="18288"/>
                </a:cubicBezTo>
                <a:cubicBezTo>
                  <a:pt x="2481711" y="40006"/>
                  <a:pt x="2004334" y="26952"/>
                  <a:pt x="1845168" y="18288"/>
                </a:cubicBezTo>
                <a:cubicBezTo>
                  <a:pt x="1686003" y="9624"/>
                  <a:pt x="1375070" y="37580"/>
                  <a:pt x="1166797" y="18288"/>
                </a:cubicBezTo>
                <a:cubicBezTo>
                  <a:pt x="958524" y="-1004"/>
                  <a:pt x="342846" y="8880"/>
                  <a:pt x="0" y="18288"/>
                </a:cubicBezTo>
                <a:cubicBezTo>
                  <a:pt x="129" y="13298"/>
                  <a:pt x="-675" y="6857"/>
                  <a:pt x="0" y="0"/>
                </a:cubicBezTo>
                <a:close/>
              </a:path>
              <a:path w="8140446" h="18288" stroke="0" extrusionOk="0">
                <a:moveTo>
                  <a:pt x="0" y="0"/>
                </a:moveTo>
                <a:cubicBezTo>
                  <a:pt x="142435" y="-24533"/>
                  <a:pt x="380026" y="17447"/>
                  <a:pt x="596966" y="0"/>
                </a:cubicBezTo>
                <a:cubicBezTo>
                  <a:pt x="813906" y="-17447"/>
                  <a:pt x="830530" y="13462"/>
                  <a:pt x="1031123" y="0"/>
                </a:cubicBezTo>
                <a:cubicBezTo>
                  <a:pt x="1231716" y="-13462"/>
                  <a:pt x="1634038" y="0"/>
                  <a:pt x="1872303" y="0"/>
                </a:cubicBezTo>
                <a:cubicBezTo>
                  <a:pt x="2110568" y="0"/>
                  <a:pt x="2261934" y="-25727"/>
                  <a:pt x="2469269" y="0"/>
                </a:cubicBezTo>
                <a:cubicBezTo>
                  <a:pt x="2676604" y="25727"/>
                  <a:pt x="2790440" y="16284"/>
                  <a:pt x="3066235" y="0"/>
                </a:cubicBezTo>
                <a:cubicBezTo>
                  <a:pt x="3342030" y="-16284"/>
                  <a:pt x="3685603" y="41976"/>
                  <a:pt x="3907414" y="0"/>
                </a:cubicBezTo>
                <a:cubicBezTo>
                  <a:pt x="4129225" y="-41976"/>
                  <a:pt x="4177416" y="-7598"/>
                  <a:pt x="4422976" y="0"/>
                </a:cubicBezTo>
                <a:cubicBezTo>
                  <a:pt x="4668536" y="7598"/>
                  <a:pt x="5023499" y="-28058"/>
                  <a:pt x="5264155" y="0"/>
                </a:cubicBezTo>
                <a:cubicBezTo>
                  <a:pt x="5504811" y="28058"/>
                  <a:pt x="5703675" y="13288"/>
                  <a:pt x="6105335" y="0"/>
                </a:cubicBezTo>
                <a:cubicBezTo>
                  <a:pt x="6506995" y="-13288"/>
                  <a:pt x="6455516" y="-5124"/>
                  <a:pt x="6783705" y="0"/>
                </a:cubicBezTo>
                <a:cubicBezTo>
                  <a:pt x="7111894" y="5124"/>
                  <a:pt x="7512856" y="10604"/>
                  <a:pt x="8140446" y="0"/>
                </a:cubicBezTo>
                <a:cubicBezTo>
                  <a:pt x="8140458" y="8833"/>
                  <a:pt x="8140986" y="9830"/>
                  <a:pt x="8140446" y="18288"/>
                </a:cubicBezTo>
                <a:cubicBezTo>
                  <a:pt x="7959314" y="3345"/>
                  <a:pt x="7870113" y="10437"/>
                  <a:pt x="7706289" y="18288"/>
                </a:cubicBezTo>
                <a:cubicBezTo>
                  <a:pt x="7542465" y="26139"/>
                  <a:pt x="7157940" y="17482"/>
                  <a:pt x="6865109" y="18288"/>
                </a:cubicBezTo>
                <a:cubicBezTo>
                  <a:pt x="6572278" y="19094"/>
                  <a:pt x="6524256" y="38051"/>
                  <a:pt x="6349548" y="18288"/>
                </a:cubicBezTo>
                <a:cubicBezTo>
                  <a:pt x="6174840" y="-1475"/>
                  <a:pt x="5951624" y="174"/>
                  <a:pt x="5671177" y="18288"/>
                </a:cubicBezTo>
                <a:cubicBezTo>
                  <a:pt x="5390730" y="36402"/>
                  <a:pt x="5222992" y="60058"/>
                  <a:pt x="4829998" y="18288"/>
                </a:cubicBezTo>
                <a:cubicBezTo>
                  <a:pt x="4437004" y="-23482"/>
                  <a:pt x="4344181" y="39087"/>
                  <a:pt x="4151627" y="18288"/>
                </a:cubicBezTo>
                <a:cubicBezTo>
                  <a:pt x="3959073" y="-2511"/>
                  <a:pt x="3886970" y="32875"/>
                  <a:pt x="3717470" y="18288"/>
                </a:cubicBezTo>
                <a:cubicBezTo>
                  <a:pt x="3547970" y="3701"/>
                  <a:pt x="3451521" y="31872"/>
                  <a:pt x="3201909" y="18288"/>
                </a:cubicBezTo>
                <a:cubicBezTo>
                  <a:pt x="2952297" y="4704"/>
                  <a:pt x="2543413" y="6029"/>
                  <a:pt x="2360729" y="18288"/>
                </a:cubicBezTo>
                <a:cubicBezTo>
                  <a:pt x="2178045" y="30547"/>
                  <a:pt x="1906056" y="25847"/>
                  <a:pt x="1682359" y="18288"/>
                </a:cubicBezTo>
                <a:cubicBezTo>
                  <a:pt x="1458662" y="10730"/>
                  <a:pt x="1330405" y="8046"/>
                  <a:pt x="1166797" y="18288"/>
                </a:cubicBezTo>
                <a:cubicBezTo>
                  <a:pt x="1003189" y="28530"/>
                  <a:pt x="278098" y="19533"/>
                  <a:pt x="0" y="18288"/>
                </a:cubicBezTo>
                <a:cubicBezTo>
                  <a:pt x="74" y="14054"/>
                  <a:pt x="-46" y="699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929384"/>
            <a:ext cx="7886700" cy="425196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500"/>
              <a:t>Buttle, F. and Maklan, S. (2019) Customer Relationship Management: Concepts and Technologies. 4th ed. Routledge.</a:t>
            </a:r>
          </a:p>
          <a:p>
            <a:pPr>
              <a:lnSpc>
                <a:spcPct val="90000"/>
              </a:lnSpc>
            </a:pPr>
            <a:r>
              <a:rPr lang="en-GB" sz="1500"/>
              <a:t>Chen, H., Chiang, R. and Storey, V. (2012) Business Intelligence and Analytics: From Big Data to Big Impact. MIS Quarterly, 36(4), pp. 1165-1188.</a:t>
            </a:r>
          </a:p>
          <a:p>
            <a:pPr>
              <a:lnSpc>
                <a:spcPct val="90000"/>
              </a:lnSpc>
            </a:pPr>
            <a:r>
              <a:rPr lang="en-GB" sz="1500"/>
              <a:t>European Commission (2022) General Data Protection Regulation. Available at: https://commission.europa.eu</a:t>
            </a:r>
          </a:p>
          <a:p>
            <a:pPr>
              <a:lnSpc>
                <a:spcPct val="90000"/>
              </a:lnSpc>
            </a:pPr>
            <a:r>
              <a:rPr lang="en-GB" sz="1500"/>
              <a:t>Floridi, L. et al. (2018) AI4People—An Ethical Framework for a Good AI Society. Minds and Machines, 28(4), pp. 689-707.</a:t>
            </a:r>
          </a:p>
          <a:p>
            <a:pPr>
              <a:lnSpc>
                <a:spcPct val="90000"/>
              </a:lnSpc>
            </a:pPr>
            <a:r>
              <a:rPr lang="en-GB" sz="1500"/>
              <a:t>Haddara, M. and Elragal, A. (2015) ERP Systems and Organisational Performance. Procedia Computer Science, 64, pp. 721-728.</a:t>
            </a:r>
          </a:p>
          <a:p>
            <a:pPr>
              <a:lnSpc>
                <a:spcPct val="90000"/>
              </a:lnSpc>
            </a:pPr>
            <a:r>
              <a:rPr lang="en-GB" sz="1500"/>
              <a:t>Laudon, K. and Laudon, J. (2022) Management Information Systems: Managing the Digital Firm. 17th ed. Pearson.</a:t>
            </a:r>
          </a:p>
          <a:p>
            <a:pPr>
              <a:lnSpc>
                <a:spcPct val="90000"/>
              </a:lnSpc>
            </a:pPr>
            <a:r>
              <a:rPr lang="en-GB" sz="1500"/>
              <a:t>Maditinos, D., Chatzoudes, D. and Tsairidis, C. (2012) Factors Affecting ERP Implementation Effectiveness. Journal of Enterprise Information Management, 25(1), pp. 60-78.</a:t>
            </a:r>
          </a:p>
          <a:p>
            <a:pPr>
              <a:lnSpc>
                <a:spcPct val="90000"/>
              </a:lnSpc>
            </a:pPr>
            <a:r>
              <a:rPr lang="en-GB" sz="1500"/>
              <a:t>Margherita, A. (2021) Digital Transformation: A Literature Review. Journal of Business Research, 123, pp. 188-201.</a:t>
            </a:r>
          </a:p>
          <a:p>
            <a:pPr>
              <a:lnSpc>
                <a:spcPct val="90000"/>
              </a:lnSpc>
            </a:pPr>
            <a:r>
              <a:rPr lang="en-GB" sz="1500"/>
              <a:t>Moore, P. (2020) The Quantified Self in Precarity. Routledge.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</TotalTime>
  <Words>914</Words>
  <Application>Microsoft Office PowerPoint</Application>
  <PresentationFormat>On-screen Show (4:3)</PresentationFormat>
  <Paragraphs>100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Arial</vt:lpstr>
      <vt:lpstr>Calibri</vt:lpstr>
      <vt:lpstr>Helvetica Neue Medium</vt:lpstr>
      <vt:lpstr>Office Theme</vt:lpstr>
      <vt:lpstr>PowerPoint Presentation</vt:lpstr>
      <vt:lpstr>Modernising Business Through Information Systems</vt:lpstr>
      <vt:lpstr>Introduction to Information Systems</vt:lpstr>
      <vt:lpstr>Importance of Information Systems in Business</vt:lpstr>
      <vt:lpstr>Enterprise Resource Planning (ERP) – Characteristics</vt:lpstr>
      <vt:lpstr>ERP – Effectiveness and Limitations</vt:lpstr>
      <vt:lpstr>Customer Relationship Management (CRM) – Characteristics</vt:lpstr>
      <vt:lpstr>CRM – Effectiveness and Limitations</vt:lpstr>
      <vt:lpstr>Decision Support Systems (DSS) and Business Intelligence (BI)</vt:lpstr>
      <vt:lpstr>Critical Comparison of Information Systems</vt:lpstr>
      <vt:lpstr>Ethical Considerations – Data Privacy and Security</vt:lpstr>
      <vt:lpstr>Ethical Considerations – Artificial Intelligence and Bias</vt:lpstr>
      <vt:lpstr>Ethical Considerations – Employee Monitoring</vt:lpstr>
      <vt:lpstr>Case Study – Walmart ERP Implementation</vt:lpstr>
      <vt:lpstr>Case Study – Amazon Data Analytics and DSS</vt:lpstr>
      <vt:lpstr>Case Study – Netflix Business Intelligence Systems</vt:lpstr>
      <vt:lpstr>Strategic Recommendations</vt:lpstr>
      <vt:lpstr>Conclusion</vt:lpstr>
      <vt:lpstr>Reference List – UWTSD Harvard Style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Oral Nelson (2235506)</cp:lastModifiedBy>
  <cp:revision>2</cp:revision>
  <dcterms:created xsi:type="dcterms:W3CDTF">2013-01-27T09:14:16Z</dcterms:created>
  <dcterms:modified xsi:type="dcterms:W3CDTF">2026-02-18T21:57:05Z</dcterms:modified>
  <cp:category/>
</cp:coreProperties>
</file>