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87" r:id="rId2"/>
    <p:sldId id="263" r:id="rId3"/>
    <p:sldId id="265" r:id="rId4"/>
    <p:sldId id="266" r:id="rId5"/>
    <p:sldId id="267" r:id="rId6"/>
    <p:sldId id="281" r:id="rId7"/>
    <p:sldId id="268" r:id="rId8"/>
    <p:sldId id="269" r:id="rId9"/>
    <p:sldId id="270" r:id="rId10"/>
    <p:sldId id="271" r:id="rId11"/>
    <p:sldId id="272" r:id="rId12"/>
    <p:sldId id="275" r:id="rId13"/>
    <p:sldId id="276" r:id="rId14"/>
    <p:sldId id="280" r:id="rId15"/>
    <p:sldId id="282" r:id="rId16"/>
    <p:sldId id="284" r:id="rId17"/>
    <p:sldId id="285" r:id="rId18"/>
    <p:sldId id="28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F7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810" autoAdjust="0"/>
  </p:normalViewPr>
  <p:slideViewPr>
    <p:cSldViewPr>
      <p:cViewPr>
        <p:scale>
          <a:sx n="66" d="100"/>
          <a:sy n="66" d="100"/>
        </p:scale>
        <p:origin x="-996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penlearn.open.ac.uk/mod/oucontent/view.php?id=398876&amp;section=1.3.2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Try to choose a purpose from those shown in </a:t>
            </a:r>
            <a:r>
              <a:rPr lang="en-GB" dirty="0" smtClean="0">
                <a:hlinkClick r:id="rId3"/>
              </a:rPr>
              <a:t>Figure 2</a:t>
            </a:r>
            <a:r>
              <a:rPr lang="en-GB" dirty="0" smtClean="0"/>
              <a:t> for each of the types of presentation listed below. You will probably be able to think of several, as some types of presentations have multiple motives:</a:t>
            </a:r>
          </a:p>
          <a:p>
            <a:r>
              <a:rPr lang="en-GB" dirty="0" smtClean="0"/>
              <a:t>- a sales presentation at a conference</a:t>
            </a:r>
          </a:p>
          <a:p>
            <a:r>
              <a:rPr lang="en-GB" dirty="0" smtClean="0"/>
              <a:t>- a training session at your workplace on a new computer system</a:t>
            </a:r>
          </a:p>
          <a:p>
            <a:r>
              <a:rPr lang="en-GB" dirty="0" smtClean="0"/>
              <a:t>- an after-dinner speech at a retirement party</a:t>
            </a:r>
          </a:p>
          <a:p>
            <a:r>
              <a:rPr lang="en-GB" dirty="0" smtClean="0"/>
              <a:t>- a formal presentation about your specialist project/subject/hobby</a:t>
            </a:r>
          </a:p>
          <a:p>
            <a:r>
              <a:rPr lang="en-GB" dirty="0" smtClean="0"/>
              <a:t>- an interview for a new job</a:t>
            </a:r>
          </a:p>
          <a:p>
            <a:r>
              <a:rPr lang="en-GB" dirty="0" smtClean="0"/>
              <a:t>- to summarise an activity at a tutorial or a day school.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Students are sometimes required to have a Viva or to present the findings of their research thesis</a:t>
            </a:r>
          </a:p>
          <a:p>
            <a:r>
              <a:rPr lang="en-GB" altLang="zh-CN" dirty="0" smtClean="0"/>
              <a:t>Some courses have seminars built into the structure</a:t>
            </a:r>
          </a:p>
          <a:p>
            <a:r>
              <a:rPr lang="en-GB" altLang="zh-CN" dirty="0" smtClean="0"/>
              <a:t>Some students present themselves better verbally than on paper</a:t>
            </a:r>
          </a:p>
          <a:p>
            <a:r>
              <a:rPr lang="en-GB" altLang="zh-CN" dirty="0" smtClean="0"/>
              <a:t>The ability to give presentations is a skill required in many occupations.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Only prepare what can be delivered at a reasonably slow pace</a:t>
            </a:r>
          </a:p>
          <a:p>
            <a:r>
              <a:rPr lang="en-GB" altLang="zh-CN" dirty="0" smtClean="0"/>
              <a:t>Divide material into the essential points that definitely must be made, and extra material which can be used if time permits</a:t>
            </a:r>
          </a:p>
          <a:p>
            <a:r>
              <a:rPr lang="en-GB" altLang="zh-CN" dirty="0" smtClean="0"/>
              <a:t>Prepare a summary to close the presentation</a:t>
            </a:r>
          </a:p>
          <a:p>
            <a:r>
              <a:rPr lang="en-GB" altLang="zh-CN" dirty="0" smtClean="0"/>
              <a:t>Practice the presentation several times, going slowly and timing yourself</a:t>
            </a:r>
          </a:p>
          <a:p>
            <a:r>
              <a:rPr lang="en-GB" altLang="zh-CN" dirty="0" smtClean="0"/>
              <a:t>Edit the presentation if it is too long</a:t>
            </a:r>
          </a:p>
          <a:p>
            <a:r>
              <a:rPr lang="en-GB" altLang="zh-CN" dirty="0" smtClean="0"/>
              <a:t>Use Postcards as a prompt.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Wait until the audience is settled before beginning to speak</a:t>
            </a:r>
          </a:p>
          <a:p>
            <a:r>
              <a:rPr lang="en-GB" altLang="zh-CN" dirty="0" smtClean="0"/>
              <a:t>Tell the audience if you would prefer questions at the end or during the presentation</a:t>
            </a:r>
          </a:p>
          <a:p>
            <a:r>
              <a:rPr lang="en-GB" altLang="zh-CN" dirty="0" smtClean="0"/>
              <a:t>Introduce the topic of the presentation </a:t>
            </a:r>
          </a:p>
          <a:p>
            <a:r>
              <a:rPr lang="en-GB" altLang="zh-CN" dirty="0" smtClean="0"/>
              <a:t>Structure what is said so that it progresses logically </a:t>
            </a:r>
          </a:p>
          <a:p>
            <a:r>
              <a:rPr lang="en-GB" altLang="zh-CN" dirty="0" smtClean="0"/>
              <a:t>Limit the content of the visual aids used to a few main points – KISS.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Speak clearly and adapt the style of presentation to suit the purpose, subject and audience</a:t>
            </a:r>
          </a:p>
          <a:p>
            <a:r>
              <a:rPr lang="en-GB" altLang="zh-CN" dirty="0" smtClean="0"/>
              <a:t>Pause and take a breath after each point</a:t>
            </a:r>
          </a:p>
          <a:p>
            <a:r>
              <a:rPr lang="en-GB" altLang="zh-CN" dirty="0" smtClean="0"/>
              <a:t>DO NOT READ THE PRESENTATION</a:t>
            </a:r>
          </a:p>
          <a:p>
            <a:r>
              <a:rPr lang="en-GB" altLang="zh-CN" dirty="0" smtClean="0"/>
              <a:t>Select a few concrete examples, which are easy for the audience to visualise</a:t>
            </a:r>
          </a:p>
          <a:p>
            <a:r>
              <a:rPr lang="en-GB" altLang="zh-CN" dirty="0" smtClean="0"/>
              <a:t>Summarise during the presentation</a:t>
            </a:r>
          </a:p>
          <a:p>
            <a:r>
              <a:rPr lang="en-GB" altLang="zh-CN" dirty="0" smtClean="0"/>
              <a:t>Use an image or other support material to enhance the content of the presentation.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question and answer session</a:t>
            </a:r>
          </a:p>
          <a:p>
            <a:r>
              <a:rPr lang="en-GB" altLang="zh-CN" dirty="0" smtClean="0"/>
              <a:t>React to verbal or non-verbal feedback in a suitable manner</a:t>
            </a:r>
          </a:p>
          <a:p>
            <a:r>
              <a:rPr lang="en-GB" altLang="zh-CN" dirty="0" smtClean="0"/>
              <a:t>Make eye contact</a:t>
            </a:r>
          </a:p>
          <a:p>
            <a:r>
              <a:rPr lang="en-GB" altLang="zh-CN" dirty="0" smtClean="0"/>
              <a:t>Keep to within the set time frame</a:t>
            </a:r>
          </a:p>
          <a:p>
            <a:r>
              <a:rPr lang="en-GB" altLang="zh-CN" dirty="0" smtClean="0"/>
              <a:t>Recap on main points to conclude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Tell them what you’re going to tell them, Tell them, Tell them what you told them.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85% of the message is conveyed by non-verbal cues – e.g. body language, tone of voice, gestures, etc.</a:t>
            </a:r>
          </a:p>
          <a:p>
            <a:r>
              <a:rPr lang="en-GB" altLang="zh-CN" dirty="0" smtClean="0"/>
              <a:t>EYES: Use them positively</a:t>
            </a:r>
          </a:p>
          <a:p>
            <a:r>
              <a:rPr lang="en-GB" altLang="zh-CN" dirty="0" smtClean="0"/>
              <a:t>BODY SPACE: Do not invade</a:t>
            </a:r>
          </a:p>
          <a:p>
            <a:r>
              <a:rPr lang="en-GB" altLang="zh-CN" dirty="0" smtClean="0"/>
              <a:t>TOUCH: Don’t!</a:t>
            </a:r>
          </a:p>
          <a:p>
            <a:r>
              <a:rPr lang="en-GB" altLang="zh-CN" dirty="0" smtClean="0"/>
              <a:t>EXASPERATION: Keep your cool!</a:t>
            </a:r>
          </a:p>
          <a:p>
            <a:r>
              <a:rPr lang="en-GB" altLang="zh-CN" dirty="0" smtClean="0"/>
              <a:t>MOUTH: Do not hide it when you speak</a:t>
            </a:r>
          </a:p>
          <a:p>
            <a:r>
              <a:rPr lang="en-GB" altLang="zh-CN" dirty="0" smtClean="0"/>
              <a:t>POSTURE AND BODY MOVEMENT: Upright but relaxed - less-threatening; well balanced</a:t>
            </a:r>
          </a:p>
          <a:p>
            <a:r>
              <a:rPr lang="en-GB" altLang="zh-CN" dirty="0" smtClean="0"/>
              <a:t>SMILES: Use them!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 smtClean="0"/>
              <a:t>Presenting</a:t>
            </a:r>
            <a:endParaRPr lang="en-GB" sz="6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412776"/>
            <a:ext cx="4260751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act of Presenting or Communicating a message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manner in which something is structured and explained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smtClean="0"/>
              <a:t>formal report delivered verbally with accompanying media (text, images, illustrations, audio, video etc...)</a:t>
            </a:r>
            <a:endParaRPr lang="en-GB" sz="1600" dirty="0" smtClean="0"/>
          </a:p>
          <a:p>
            <a:pPr marL="514350" indent="-514350">
              <a:buNone/>
            </a:pPr>
            <a:endParaRPr lang="en-GB" sz="1600" dirty="0" smtClean="0"/>
          </a:p>
          <a:p>
            <a:pPr marL="514350" indent="-514350">
              <a:buNone/>
            </a:pPr>
            <a:r>
              <a:rPr lang="en-GB" sz="1600" dirty="0" smtClean="0"/>
              <a:t>Based on Chambers English Dictionary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Presentation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71600" cy="33569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Cloud Callout 9"/>
          <p:cNvSpPr/>
          <p:nvPr/>
        </p:nvSpPr>
        <p:spPr>
          <a:xfrm>
            <a:off x="6779558" y="0"/>
            <a:ext cx="2364442" cy="1584176"/>
          </a:xfrm>
          <a:prstGeom prst="cloudCallout">
            <a:avLst>
              <a:gd name="adj1" fmla="val -52474"/>
              <a:gd name="adj2" fmla="val 133864"/>
            </a:avLst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Instruct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Explain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1" name="Cloud Callout 10"/>
          <p:cNvSpPr/>
          <p:nvPr/>
        </p:nvSpPr>
        <p:spPr>
          <a:xfrm>
            <a:off x="0" y="0"/>
            <a:ext cx="2364442" cy="1584176"/>
          </a:xfrm>
          <a:prstGeom prst="cloudCallout">
            <a:avLst>
              <a:gd name="adj1" fmla="val 51591"/>
              <a:gd name="adj2" fmla="val 133864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Inform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2" name="Cloud Callout 11"/>
          <p:cNvSpPr/>
          <p:nvPr/>
        </p:nvSpPr>
        <p:spPr>
          <a:xfrm>
            <a:off x="6779558" y="5273824"/>
            <a:ext cx="2364442" cy="1584176"/>
          </a:xfrm>
          <a:prstGeom prst="cloudCallout">
            <a:avLst>
              <a:gd name="adj1" fmla="val -52474"/>
              <a:gd name="adj2" fmla="val -129553"/>
            </a:avLst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Amuse or Entertain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4" name="Cloud Callout 13"/>
          <p:cNvSpPr/>
          <p:nvPr/>
        </p:nvSpPr>
        <p:spPr>
          <a:xfrm>
            <a:off x="3376311" y="0"/>
            <a:ext cx="2364442" cy="1584176"/>
          </a:xfrm>
          <a:prstGeom prst="cloudCallout">
            <a:avLst>
              <a:gd name="adj1" fmla="val 262"/>
              <a:gd name="adj2" fmla="val 131765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Inspire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Stimulate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27584" y="3060249"/>
            <a:ext cx="7488832" cy="7848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4500" b="1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What are you trying to do?</a:t>
            </a:r>
            <a:endParaRPr lang="en-GB" sz="4500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Cloud 23"/>
          <p:cNvSpPr/>
          <p:nvPr/>
        </p:nvSpPr>
        <p:spPr>
          <a:xfrm>
            <a:off x="1907704" y="3933056"/>
            <a:ext cx="3456384" cy="252028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</a:rPr>
              <a:t>Some or all of these?</a:t>
            </a:r>
            <a:endParaRPr lang="en-GB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Reflect on the presentations that you have attended in the past.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Write down and list some of the good points in those presentations</a:t>
            </a:r>
            <a:r>
              <a:rPr lang="en-GB" altLang="zh-CN" dirty="0" smtClean="0"/>
              <a:t>?</a:t>
            </a:r>
            <a:endParaRPr lang="en-GB" altLang="zh-CN" dirty="0" smtClean="0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Activity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altLang="zh-CN" dirty="0" smtClean="0"/>
              <a:t>At University students are often required </a:t>
            </a:r>
            <a:r>
              <a:rPr lang="en-GB" altLang="zh-CN" dirty="0" smtClean="0"/>
              <a:t>to:</a:t>
            </a:r>
          </a:p>
          <a:p>
            <a:r>
              <a:rPr lang="en-GB" altLang="zh-CN" dirty="0" smtClean="0"/>
              <a:t>Deliver </a:t>
            </a:r>
            <a:r>
              <a:rPr lang="en-GB" altLang="zh-CN" dirty="0" smtClean="0"/>
              <a:t>small </a:t>
            </a:r>
            <a:r>
              <a:rPr lang="en-GB" altLang="zh-CN" dirty="0" smtClean="0"/>
              <a:t>presentations;</a:t>
            </a:r>
            <a:endParaRPr lang="en-GB" altLang="zh-CN" dirty="0" smtClean="0"/>
          </a:p>
          <a:p>
            <a:r>
              <a:rPr lang="en-GB" altLang="zh-CN" dirty="0" smtClean="0"/>
              <a:t>T</a:t>
            </a:r>
            <a:r>
              <a:rPr lang="en-GB" altLang="zh-CN" dirty="0" smtClean="0"/>
              <a:t>o </a:t>
            </a:r>
            <a:r>
              <a:rPr lang="en-GB" altLang="zh-CN" dirty="0" smtClean="0"/>
              <a:t>have a </a:t>
            </a:r>
            <a:r>
              <a:rPr lang="en-GB" altLang="zh-CN" dirty="0" smtClean="0"/>
              <a:t>Viva and present </a:t>
            </a:r>
            <a:r>
              <a:rPr lang="en-GB" altLang="zh-CN" dirty="0" smtClean="0"/>
              <a:t>the findings of their research Project/Dissertation.</a:t>
            </a:r>
          </a:p>
          <a:p>
            <a:r>
              <a:rPr lang="en-GB" altLang="zh-CN" dirty="0" smtClean="0"/>
              <a:t>Some students present themselves better verbally than on </a:t>
            </a:r>
            <a:r>
              <a:rPr lang="en-GB" altLang="zh-CN" dirty="0" smtClean="0"/>
              <a:t>paper.</a:t>
            </a:r>
            <a:endParaRPr lang="en-GB" altLang="zh-CN" dirty="0" smtClean="0"/>
          </a:p>
          <a:p>
            <a:r>
              <a:rPr lang="en-GB" altLang="zh-CN" dirty="0" smtClean="0"/>
              <a:t>The ability to give presentations is a </a:t>
            </a:r>
            <a:r>
              <a:rPr lang="en-GB" altLang="zh-CN" dirty="0" smtClean="0"/>
              <a:t>skill that can be learned and developed and is often very useful in many occupations.</a:t>
            </a:r>
          </a:p>
          <a:p>
            <a:r>
              <a:rPr lang="en-GB" altLang="zh-CN" dirty="0" smtClean="0"/>
              <a:t>Like any other activity, Confidence and Ease naturally comes with practice.</a:t>
            </a:r>
            <a:endParaRPr lang="en-GB" altLang="zh-CN" dirty="0" smtClean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Presenting at University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6856" y="1196752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altLang="zh-CN" dirty="0" smtClean="0"/>
              <a:t>The ability to give presentations is a skill that is learned through practice, trial and error.</a:t>
            </a:r>
          </a:p>
          <a:p>
            <a:endParaRPr lang="en-GB" dirty="0" smtClean="0"/>
          </a:p>
          <a:p>
            <a:r>
              <a:rPr lang="en-GB" dirty="0" smtClean="0"/>
              <a:t>It is natural to be nervous if you have not presented anything before.</a:t>
            </a:r>
          </a:p>
          <a:p>
            <a:endParaRPr lang="en-GB" dirty="0" smtClean="0"/>
          </a:p>
          <a:p>
            <a:r>
              <a:rPr lang="en-GB" dirty="0" smtClean="0"/>
              <a:t>The key to success here is to feel the fear and do it anyway.</a:t>
            </a:r>
          </a:p>
          <a:p>
            <a:endParaRPr lang="en-GB" dirty="0" smtClean="0"/>
          </a:p>
          <a:p>
            <a:r>
              <a:rPr lang="en-GB" dirty="0" smtClean="0"/>
              <a:t>The more you do it the easier it gets and the more confident you will become, to the point that you will Enjoy and look forward to giving them.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Giving Presentations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By failing to prepare, you are preparing to fail. </a:t>
            </a:r>
            <a:endParaRPr lang="en-GB" dirty="0" smtClean="0"/>
          </a:p>
          <a:p>
            <a:pPr algn="r">
              <a:buNone/>
            </a:pPr>
            <a:endParaRPr lang="en-GB" dirty="0" smtClean="0"/>
          </a:p>
          <a:p>
            <a:pPr algn="r">
              <a:buNone/>
            </a:pPr>
            <a:r>
              <a:rPr lang="en-GB" dirty="0" smtClean="0"/>
              <a:t>Benjamin Franklin </a:t>
            </a:r>
            <a:endParaRPr lang="en-GB" altLang="zh-CN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Preparation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268760"/>
            <a:ext cx="8964488" cy="4525963"/>
          </a:xfrm>
        </p:spPr>
        <p:txBody>
          <a:bodyPr>
            <a:noAutofit/>
          </a:bodyPr>
          <a:lstStyle/>
          <a:p>
            <a:r>
              <a:rPr lang="en-GB" altLang="zh-CN" sz="2200" dirty="0" smtClean="0"/>
              <a:t>Only prepare what can be delivered at a </a:t>
            </a:r>
            <a:r>
              <a:rPr lang="en-GB" altLang="zh-CN" sz="2200" b="1" dirty="0" smtClean="0"/>
              <a:t>reasonably slow pace</a:t>
            </a:r>
            <a:r>
              <a:rPr lang="en-GB" altLang="zh-CN" sz="2200" dirty="0" smtClean="0"/>
              <a:t>.</a:t>
            </a:r>
          </a:p>
          <a:p>
            <a:r>
              <a:rPr lang="en-GB" altLang="zh-CN" sz="2200" dirty="0" smtClean="0"/>
              <a:t>This allows your audience to listen absorb and consider the information you are expressing.</a:t>
            </a:r>
          </a:p>
          <a:p>
            <a:r>
              <a:rPr lang="en-GB" altLang="zh-CN" sz="2200" b="1" dirty="0" smtClean="0"/>
              <a:t>Divide material into the essential points </a:t>
            </a:r>
            <a:r>
              <a:rPr lang="en-GB" altLang="zh-CN" sz="2200" dirty="0" smtClean="0"/>
              <a:t>that definitely must be made, and extra material at the end which can be used if time permits.</a:t>
            </a:r>
          </a:p>
          <a:p>
            <a:r>
              <a:rPr lang="en-GB" altLang="zh-CN" sz="2200" dirty="0" smtClean="0"/>
              <a:t>Prepare a </a:t>
            </a:r>
            <a:r>
              <a:rPr lang="en-GB" altLang="zh-CN" sz="2200" b="1" dirty="0" smtClean="0"/>
              <a:t>summary of key points </a:t>
            </a:r>
            <a:r>
              <a:rPr lang="en-GB" altLang="zh-CN" sz="2200" dirty="0" smtClean="0"/>
              <a:t>to close the presentation.</a:t>
            </a:r>
          </a:p>
          <a:p>
            <a:r>
              <a:rPr lang="en-GB" altLang="zh-CN" sz="2200" b="1" dirty="0" smtClean="0"/>
              <a:t>Practice the presentation several times</a:t>
            </a:r>
            <a:r>
              <a:rPr lang="en-GB" altLang="zh-CN" sz="2200" dirty="0" smtClean="0"/>
              <a:t>, going slowly and timing yourself.</a:t>
            </a:r>
          </a:p>
          <a:p>
            <a:r>
              <a:rPr lang="en-GB" altLang="zh-CN" sz="2200" b="1" dirty="0" smtClean="0"/>
              <a:t>Edit the presentation </a:t>
            </a:r>
            <a:r>
              <a:rPr lang="en-GB" altLang="zh-CN" sz="2200" dirty="0" smtClean="0"/>
              <a:t>if it is too long.</a:t>
            </a:r>
          </a:p>
          <a:p>
            <a:r>
              <a:rPr lang="en-GB" altLang="zh-CN" sz="2200" dirty="0" smtClean="0"/>
              <a:t>If you are relatively new to a topic (most students are) or have statistics/important key information to express use </a:t>
            </a:r>
            <a:r>
              <a:rPr lang="en-GB" altLang="zh-CN" sz="2200" b="1" dirty="0" smtClean="0"/>
              <a:t>Postcards</a:t>
            </a:r>
            <a:r>
              <a:rPr lang="en-GB" altLang="zh-CN" sz="2200" dirty="0" smtClean="0"/>
              <a:t> as an aid-memoire during your delivery.</a:t>
            </a:r>
          </a:p>
          <a:p>
            <a:endParaRPr lang="en-GB" altLang="zh-CN" sz="2200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Preparation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340768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en-GB" altLang="zh-CN" dirty="0" smtClean="0"/>
              <a:t>Wait until the audience is settled before beginning to </a:t>
            </a:r>
            <a:r>
              <a:rPr lang="en-GB" altLang="zh-CN" dirty="0" smtClean="0"/>
              <a:t>speak.</a:t>
            </a:r>
            <a:endParaRPr lang="en-GB" altLang="zh-CN" dirty="0" smtClean="0"/>
          </a:p>
          <a:p>
            <a:r>
              <a:rPr lang="en-GB" altLang="zh-CN" dirty="0" smtClean="0"/>
              <a:t>Tell the audience if you would prefer questions at the end or during the </a:t>
            </a:r>
            <a:r>
              <a:rPr lang="en-GB" altLang="zh-CN" dirty="0" smtClean="0"/>
              <a:t>presentation.</a:t>
            </a:r>
            <a:endParaRPr lang="en-GB" altLang="zh-CN" dirty="0" smtClean="0"/>
          </a:p>
          <a:p>
            <a:r>
              <a:rPr lang="en-GB" altLang="zh-CN" dirty="0" smtClean="0"/>
              <a:t>Introduce the topic of the </a:t>
            </a:r>
            <a:r>
              <a:rPr lang="en-GB" altLang="zh-CN" dirty="0" smtClean="0"/>
              <a:t>presentation.</a:t>
            </a:r>
            <a:endParaRPr lang="en-GB" altLang="zh-CN" dirty="0" smtClean="0"/>
          </a:p>
          <a:p>
            <a:r>
              <a:rPr lang="en-GB" altLang="zh-CN" dirty="0" smtClean="0"/>
              <a:t>Structure what is said so that it progresses </a:t>
            </a:r>
            <a:r>
              <a:rPr lang="en-GB" altLang="zh-CN" dirty="0" smtClean="0"/>
              <a:t>logically.</a:t>
            </a:r>
            <a:endParaRPr lang="en-GB" altLang="zh-CN" dirty="0" smtClean="0"/>
          </a:p>
          <a:p>
            <a:r>
              <a:rPr lang="en-GB" altLang="zh-CN" dirty="0" smtClean="0"/>
              <a:t>Use visual aids used to illustrate key points and to hold the audience attention.</a:t>
            </a:r>
          </a:p>
          <a:p>
            <a:r>
              <a:rPr lang="en-GB" altLang="zh-CN" dirty="0" smtClean="0"/>
              <a:t>Involve the audience.</a:t>
            </a:r>
          </a:p>
          <a:p>
            <a:r>
              <a:rPr lang="en-GB" altLang="zh-CN" dirty="0" smtClean="0"/>
              <a:t>KIS, Keep it Simple.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81328"/>
            <a:ext cx="8435280" cy="4525963"/>
          </a:xfrm>
        </p:spPr>
        <p:txBody>
          <a:bodyPr/>
          <a:lstStyle/>
          <a:p>
            <a:r>
              <a:rPr lang="en-GB" altLang="zh-CN" dirty="0" smtClean="0"/>
              <a:t>Speak clearly </a:t>
            </a:r>
          </a:p>
          <a:p>
            <a:r>
              <a:rPr lang="en-GB" altLang="zh-CN" dirty="0" smtClean="0"/>
              <a:t>Don’t forget to relax, breath and allow short pauses.</a:t>
            </a:r>
          </a:p>
          <a:p>
            <a:r>
              <a:rPr lang="en-GB" altLang="zh-CN" dirty="0" smtClean="0"/>
              <a:t>Remember to look at and speak to those who are listening. Avoid looking at the screen or cards for too long.</a:t>
            </a:r>
            <a:r>
              <a:rPr lang="en-GB" altLang="zh-CN" dirty="0" smtClean="0"/>
              <a:t> </a:t>
            </a:r>
            <a:r>
              <a:rPr lang="en-GB" altLang="zh-CN" dirty="0" smtClean="0"/>
              <a:t>Speak to the </a:t>
            </a:r>
            <a:r>
              <a:rPr lang="en-GB" altLang="zh-CN" dirty="0" smtClean="0"/>
              <a:t>audience</a:t>
            </a:r>
            <a:r>
              <a:rPr lang="en-GB" altLang="zh-CN" dirty="0" smtClean="0"/>
              <a:t>.</a:t>
            </a:r>
          </a:p>
          <a:p>
            <a:r>
              <a:rPr lang="en-GB" altLang="zh-CN" dirty="0" smtClean="0"/>
              <a:t>Adapt a style of presentation to suit the purpose, subject and audience</a:t>
            </a:r>
            <a:r>
              <a:rPr lang="en-GB" altLang="zh-CN" dirty="0" smtClean="0"/>
              <a:t>.</a:t>
            </a:r>
            <a:endParaRPr lang="en-GB" altLang="zh-CN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smtClean="0"/>
              <a:t>Make eye contact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Keep to within the set time frame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Clearly explain what you’re going to tell </a:t>
            </a:r>
            <a:r>
              <a:rPr lang="en-GB" altLang="zh-CN" dirty="0" smtClean="0"/>
              <a:t>them (introduction) </a:t>
            </a:r>
            <a:r>
              <a:rPr lang="en-GB" altLang="zh-CN" dirty="0" smtClean="0"/>
              <a:t>and re-iterate what you have told </a:t>
            </a:r>
            <a:r>
              <a:rPr lang="en-GB" altLang="zh-CN" dirty="0" smtClean="0"/>
              <a:t>them (conclusion).</a:t>
            </a:r>
            <a:endParaRPr lang="en-GB" altLang="zh-CN" dirty="0" smtClean="0"/>
          </a:p>
          <a:p>
            <a:endParaRPr lang="en-GB" altLang="zh-CN" dirty="0" smtClean="0"/>
          </a:p>
          <a:p>
            <a:r>
              <a:rPr lang="en-GB" altLang="zh-CN" dirty="0" smtClean="0"/>
              <a:t>Q&amp;A</a:t>
            </a:r>
            <a:r>
              <a:rPr lang="en-GB" altLang="zh-CN" dirty="0" smtClean="0"/>
              <a:t>, Respond to verbal or non-verbal feedback in a suitable </a:t>
            </a:r>
            <a:r>
              <a:rPr lang="en-GB" altLang="zh-CN" dirty="0" smtClean="0"/>
              <a:t>(respectful and understanding) manner</a:t>
            </a:r>
            <a:r>
              <a:rPr lang="en-GB" altLang="zh-CN" dirty="0" smtClean="0"/>
              <a:t>.</a:t>
            </a:r>
          </a:p>
          <a:p>
            <a:endParaRPr lang="en-GB" altLang="zh-CN" dirty="0" smtClean="0"/>
          </a:p>
          <a:p>
            <a:endParaRPr lang="en-GB" altLang="zh-CN" dirty="0" smtClean="0"/>
          </a:p>
          <a:p>
            <a:pPr>
              <a:buNone/>
            </a:pPr>
            <a:endParaRPr lang="en-GB" altLang="zh-CN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481328"/>
            <a:ext cx="8507288" cy="4525963"/>
          </a:xfrm>
        </p:spPr>
        <p:txBody>
          <a:bodyPr>
            <a:normAutofit/>
          </a:bodyPr>
          <a:lstStyle/>
          <a:p>
            <a:r>
              <a:rPr lang="en-GB" altLang="zh-CN" sz="2400" dirty="0" smtClean="0"/>
              <a:t>85% of the message is conveyed by non-verbal cues – e.g. body language, tone of voice, gestures, etc.</a:t>
            </a:r>
          </a:p>
          <a:p>
            <a:endParaRPr lang="en-GB" altLang="zh-CN" sz="2400" dirty="0" smtClean="0"/>
          </a:p>
          <a:p>
            <a:r>
              <a:rPr lang="en-GB" altLang="zh-CN" sz="2400" dirty="0" smtClean="0"/>
              <a:t>MOUTH: Do not hide it when you </a:t>
            </a:r>
            <a:r>
              <a:rPr lang="en-GB" altLang="zh-CN" sz="2400" dirty="0" smtClean="0"/>
              <a:t>speak.</a:t>
            </a:r>
            <a:endParaRPr lang="en-GB" altLang="zh-CN" sz="2400" dirty="0" smtClean="0"/>
          </a:p>
          <a:p>
            <a:endParaRPr lang="en-GB" altLang="zh-CN" sz="2400" dirty="0" smtClean="0"/>
          </a:p>
          <a:p>
            <a:r>
              <a:rPr lang="en-GB" altLang="zh-CN" sz="2400" dirty="0" smtClean="0"/>
              <a:t>SMILE: </a:t>
            </a:r>
            <a:r>
              <a:rPr lang="en-GB" altLang="zh-CN" sz="2400" dirty="0" smtClean="0"/>
              <a:t>Use them : ) </a:t>
            </a:r>
            <a:r>
              <a:rPr lang="en-GB" altLang="zh-CN" sz="2400" dirty="0" smtClean="0"/>
              <a:t>: </a:t>
            </a:r>
            <a:r>
              <a:rPr lang="en-GB" altLang="zh-CN" sz="2400" dirty="0" smtClean="0"/>
              <a:t>) it relaxes you and the audience </a:t>
            </a:r>
            <a:r>
              <a:rPr lang="en-GB" altLang="zh-CN" sz="2400" dirty="0" smtClean="0"/>
              <a:t>: ).</a:t>
            </a:r>
          </a:p>
          <a:p>
            <a:endParaRPr lang="en-GB" altLang="zh-CN" sz="2400" dirty="0" smtClean="0"/>
          </a:p>
          <a:p>
            <a:r>
              <a:rPr lang="en-GB" altLang="zh-CN" sz="2400" dirty="0" smtClean="0"/>
              <a:t>There’s no one perfect way or set of rules you have to follow to deliver a presentation. Relax and Be Yourself.</a:t>
            </a:r>
            <a:endParaRPr lang="en-GB" altLang="zh-CN" sz="2400" dirty="0" smtClean="0"/>
          </a:p>
          <a:p>
            <a:endParaRPr lang="en-GB" altLang="zh-CN" sz="2400" dirty="0" smtClean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Body Language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Be </a:t>
            </a:r>
            <a:r>
              <a:rPr lang="en-GB" altLang="zh-CN" dirty="0" smtClean="0"/>
              <a:t>Prepared (Allow plenty of time </a:t>
            </a:r>
            <a:r>
              <a:rPr lang="en-GB" altLang="zh-CN" dirty="0" smtClean="0"/>
              <a:t>before the event to ‘</a:t>
            </a:r>
            <a:r>
              <a:rPr lang="en-GB" altLang="zh-CN" dirty="0" smtClean="0"/>
              <a:t>Prepare’ your presentation)!!</a:t>
            </a:r>
            <a:endParaRPr lang="en-GB" altLang="zh-CN" dirty="0" smtClean="0"/>
          </a:p>
          <a:p>
            <a:r>
              <a:rPr lang="en-GB" altLang="zh-CN" dirty="0" smtClean="0"/>
              <a:t>Practice, Practice and then Practice some more!</a:t>
            </a:r>
          </a:p>
          <a:p>
            <a:r>
              <a:rPr lang="en-GB" altLang="zh-CN" dirty="0" smtClean="0"/>
              <a:t>Dress </a:t>
            </a:r>
            <a:r>
              <a:rPr lang="en-GB" altLang="zh-CN" dirty="0" smtClean="0"/>
              <a:t>appropriately.</a:t>
            </a:r>
            <a:endParaRPr lang="en-GB" altLang="zh-CN" dirty="0" smtClean="0"/>
          </a:p>
          <a:p>
            <a:r>
              <a:rPr lang="en-GB" altLang="zh-CN" dirty="0" smtClean="0"/>
              <a:t>Relax.</a:t>
            </a:r>
            <a:endParaRPr lang="en-GB" altLang="zh-CN" dirty="0" smtClean="0"/>
          </a:p>
          <a:p>
            <a:r>
              <a:rPr lang="en-GB" altLang="zh-CN" dirty="0" smtClean="0"/>
              <a:t>Be Organised and Arrive </a:t>
            </a:r>
            <a:r>
              <a:rPr lang="en-GB" altLang="zh-CN" dirty="0" smtClean="0"/>
              <a:t>early.</a:t>
            </a:r>
            <a:endParaRPr lang="en-GB" altLang="zh-CN" dirty="0" smtClean="0"/>
          </a:p>
          <a:p>
            <a:r>
              <a:rPr lang="en-GB" altLang="zh-CN" dirty="0" smtClean="0"/>
              <a:t>Check the </a:t>
            </a:r>
            <a:r>
              <a:rPr lang="en-GB" altLang="zh-CN" dirty="0" smtClean="0"/>
              <a:t>venue has the resources you need.</a:t>
            </a:r>
            <a:endParaRPr lang="en-GB" altLang="zh-CN" dirty="0" smtClean="0"/>
          </a:p>
          <a:p>
            <a:r>
              <a:rPr lang="en-GB" altLang="zh-CN" dirty="0" smtClean="0"/>
              <a:t>Bring a </a:t>
            </a:r>
            <a:r>
              <a:rPr lang="en-GB" altLang="zh-CN" dirty="0" smtClean="0"/>
              <a:t>drink.</a:t>
            </a:r>
            <a:endParaRPr lang="en-GB" altLang="zh-CN" dirty="0" smtClean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Nerves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b="1" dirty="0" smtClean="0"/>
              <a:t>P</a:t>
            </a:r>
            <a:r>
              <a:rPr lang="en-GB" altLang="zh-CN" dirty="0" smtClean="0"/>
              <a:t>repare</a:t>
            </a:r>
          </a:p>
          <a:p>
            <a:r>
              <a:rPr lang="en-GB" altLang="zh-CN" b="1" dirty="0" smtClean="0"/>
              <a:t>O</a:t>
            </a:r>
            <a:r>
              <a:rPr lang="en-GB" altLang="zh-CN" dirty="0" smtClean="0"/>
              <a:t>rganise</a:t>
            </a:r>
          </a:p>
          <a:p>
            <a:r>
              <a:rPr lang="en-GB" altLang="zh-CN" b="1" dirty="0" smtClean="0"/>
              <a:t>W</a:t>
            </a:r>
            <a:r>
              <a:rPr lang="en-GB" altLang="zh-CN" dirty="0" smtClean="0"/>
              <a:t>rite</a:t>
            </a:r>
          </a:p>
          <a:p>
            <a:r>
              <a:rPr lang="en-GB" altLang="zh-CN" b="1" dirty="0" smtClean="0"/>
              <a:t>E</a:t>
            </a:r>
            <a:r>
              <a:rPr lang="en-GB" altLang="zh-CN" dirty="0" smtClean="0"/>
              <a:t>dit</a:t>
            </a:r>
          </a:p>
          <a:p>
            <a:r>
              <a:rPr lang="en-GB" altLang="zh-CN" b="1" dirty="0" smtClean="0"/>
              <a:t>R</a:t>
            </a:r>
            <a:r>
              <a:rPr lang="en-GB" altLang="zh-CN" dirty="0" smtClean="0"/>
              <a:t>efine</a:t>
            </a:r>
          </a:p>
          <a:p>
            <a:pPr>
              <a:buNone/>
            </a:pPr>
            <a:r>
              <a:rPr lang="en-GB" altLang="zh-CN" dirty="0" smtClean="0"/>
              <a:t>a</a:t>
            </a:r>
            <a:r>
              <a:rPr lang="en-GB" altLang="zh-CN" dirty="0" smtClean="0"/>
              <a:t>nd then</a:t>
            </a:r>
          </a:p>
          <a:p>
            <a:r>
              <a:rPr lang="en-GB" altLang="zh-CN" dirty="0" smtClean="0"/>
              <a:t> </a:t>
            </a:r>
            <a:r>
              <a:rPr lang="en-GB" altLang="zh-CN" b="1" dirty="0" smtClean="0"/>
              <a:t>P</a:t>
            </a:r>
            <a:r>
              <a:rPr lang="en-GB" altLang="zh-CN" dirty="0" smtClean="0"/>
              <a:t>ractice, Practice, Practice:</a:t>
            </a:r>
          </a:p>
          <a:p>
            <a:pPr lvl="1"/>
            <a:r>
              <a:rPr lang="en-GB" altLang="zh-CN" dirty="0" smtClean="0"/>
              <a:t>Even out-loud to yourself, and/or to family members or friends – it will help tremendously.</a:t>
            </a:r>
            <a:endParaRPr lang="en-GB" altLang="zh-CN" dirty="0" smtClean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Remember </a:t>
            </a:r>
            <a:r>
              <a:rPr lang="en-GB" altLang="zh-CN" dirty="0" smtClean="0"/>
              <a:t>POWER:P!</a:t>
            </a:r>
            <a:endParaRPr lang="en-GB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496" y="1337312"/>
            <a:ext cx="8892480" cy="4683976"/>
          </a:xfrm>
        </p:spPr>
        <p:txBody>
          <a:bodyPr>
            <a:noAutofit/>
          </a:bodyPr>
          <a:lstStyle/>
          <a:p>
            <a:pPr fontAlgn="base"/>
            <a:r>
              <a:rPr lang="en-GB" sz="2400" b="1" dirty="0" smtClean="0"/>
              <a:t>Sans-serif </a:t>
            </a:r>
            <a:r>
              <a:rPr lang="en-GB" sz="2400" b="1" dirty="0" smtClean="0"/>
              <a:t>fonts </a:t>
            </a:r>
            <a:r>
              <a:rPr lang="en-GB" sz="2400" dirty="0" smtClean="0"/>
              <a:t>e.g. Arial, Calibri, Helvetica, Tahoma, Verdana, have </a:t>
            </a:r>
            <a:r>
              <a:rPr lang="en-GB" sz="2400" dirty="0" smtClean="0"/>
              <a:t>become the </a:t>
            </a:r>
            <a:r>
              <a:rPr lang="en-GB" sz="2400" b="1" dirty="0" smtClean="0"/>
              <a:t>de facto standard </a:t>
            </a:r>
            <a:r>
              <a:rPr lang="en-GB" sz="2400" dirty="0" smtClean="0"/>
              <a:t>for heading and body text on-screen, especially online.</a:t>
            </a:r>
          </a:p>
          <a:p>
            <a:pPr fontAlgn="base"/>
            <a:r>
              <a:rPr lang="en-GB" sz="2400" dirty="0" smtClean="0"/>
              <a:t>Sans serif fonts </a:t>
            </a:r>
            <a:r>
              <a:rPr lang="en-GB" sz="2400" b="1" dirty="0" smtClean="0"/>
              <a:t>work </a:t>
            </a:r>
            <a:r>
              <a:rPr lang="en-GB" sz="2400" b="1" dirty="0" smtClean="0"/>
              <a:t>better on screen</a:t>
            </a:r>
            <a:r>
              <a:rPr lang="en-GB" sz="2400" dirty="0" smtClean="0"/>
              <a:t>, easier to read than serif fonts</a:t>
            </a:r>
            <a:r>
              <a:rPr lang="en-GB" sz="2400" dirty="0" smtClean="0"/>
              <a:t>.</a:t>
            </a:r>
          </a:p>
          <a:p>
            <a:pPr fontAlgn="base"/>
            <a:r>
              <a:rPr lang="en-GB" sz="2400" dirty="0" smtClean="0"/>
              <a:t>Serif fonts e.g. Time-New-Roman, are often </a:t>
            </a:r>
            <a:r>
              <a:rPr lang="en-GB" sz="2400" dirty="0" smtClean="0"/>
              <a:t>used in print </a:t>
            </a:r>
            <a:r>
              <a:rPr lang="en-GB" sz="2400" dirty="0" smtClean="0"/>
              <a:t>publications, </a:t>
            </a:r>
            <a:r>
              <a:rPr lang="en-GB" sz="2400" dirty="0" smtClean="0"/>
              <a:t>serifs are leading edges on </a:t>
            </a:r>
            <a:r>
              <a:rPr lang="en-GB" sz="2400" dirty="0" smtClean="0"/>
              <a:t>letters which </a:t>
            </a:r>
            <a:r>
              <a:rPr lang="en-GB" sz="2400" dirty="0" smtClean="0"/>
              <a:t>apparently helps lead the eye across long lines of </a:t>
            </a:r>
            <a:r>
              <a:rPr lang="en-GB" sz="2400" dirty="0" smtClean="0"/>
              <a:t>text. Sans </a:t>
            </a:r>
            <a:r>
              <a:rPr lang="en-GB" sz="2400" dirty="0" smtClean="0"/>
              <a:t>is </a:t>
            </a:r>
            <a:r>
              <a:rPr lang="en-GB" sz="2400" dirty="0" err="1" smtClean="0"/>
              <a:t>french</a:t>
            </a:r>
            <a:r>
              <a:rPr lang="en-GB" sz="2400" dirty="0" smtClean="0"/>
              <a:t> for 'without’ </a:t>
            </a:r>
            <a:r>
              <a:rPr lang="en-GB" sz="2400" dirty="0" smtClean="0"/>
              <a:t>without-Serif. Generally an older </a:t>
            </a:r>
            <a:r>
              <a:rPr lang="en-GB" sz="2400" dirty="0" smtClean="0"/>
              <a:t>style of </a:t>
            </a:r>
            <a:r>
              <a:rPr lang="en-GB" sz="2400" dirty="0" smtClean="0"/>
              <a:t>writing.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sz="2800" dirty="0" smtClean="0"/>
              <a:t>Use no more that </a:t>
            </a:r>
            <a:r>
              <a:rPr lang="en-GB" sz="2800" b="1" dirty="0" smtClean="0"/>
              <a:t>two fonts.</a:t>
            </a:r>
          </a:p>
          <a:p>
            <a:pPr fontAlgn="base"/>
            <a:r>
              <a:rPr lang="en-GB" sz="2800" dirty="0" smtClean="0"/>
              <a:t>Use </a:t>
            </a:r>
            <a:r>
              <a:rPr lang="en-GB" sz="2800" b="1" dirty="0" smtClean="0"/>
              <a:t>bold</a:t>
            </a:r>
            <a:r>
              <a:rPr lang="en-GB" sz="2800" dirty="0" smtClean="0"/>
              <a:t> for emphasis.</a:t>
            </a:r>
          </a:p>
          <a:p>
            <a:pPr fontAlgn="base"/>
            <a:r>
              <a:rPr lang="en-GB" sz="2800" b="1" dirty="0" smtClean="0"/>
              <a:t>limit</a:t>
            </a:r>
            <a:r>
              <a:rPr lang="en-GB" sz="2800" dirty="0" smtClean="0"/>
              <a:t> the number of words per slide.</a:t>
            </a:r>
          </a:p>
          <a:p>
            <a:r>
              <a:rPr lang="en-GB" sz="2800" b="1" dirty="0" smtClean="0"/>
              <a:t>Use one font face and size for headings</a:t>
            </a:r>
            <a:r>
              <a:rPr lang="en-GB" sz="2800" dirty="0" smtClean="0"/>
              <a:t>, and one for body text. Be </a:t>
            </a:r>
            <a:r>
              <a:rPr lang="en-GB" sz="2800" b="1" dirty="0" smtClean="0"/>
              <a:t>consistent</a:t>
            </a:r>
            <a:r>
              <a:rPr lang="en-GB" sz="2800" dirty="0" smtClean="0"/>
              <a:t> through-out.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Fonts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Your slide must be:</a:t>
            </a:r>
          </a:p>
          <a:p>
            <a:r>
              <a:rPr lang="en-GB" dirty="0" smtClean="0"/>
              <a:t>Understandable; use clear language</a:t>
            </a:r>
          </a:p>
          <a:p>
            <a:r>
              <a:rPr lang="en-GB" dirty="0" smtClean="0"/>
              <a:t>Correctly spelt</a:t>
            </a:r>
          </a:p>
          <a:p>
            <a:r>
              <a:rPr lang="en-GB" dirty="0" smtClean="0"/>
              <a:t>Use correct grammar</a:t>
            </a:r>
          </a:p>
          <a:p>
            <a:r>
              <a:rPr lang="en-GB" dirty="0" smtClean="0"/>
              <a:t>Able to be read</a:t>
            </a:r>
          </a:p>
          <a:p>
            <a:pPr lvl="1"/>
            <a:r>
              <a:rPr lang="en-GB" dirty="0" smtClean="0"/>
              <a:t>Use of font-size 20pt+</a:t>
            </a:r>
          </a:p>
          <a:p>
            <a:pPr lvl="1"/>
            <a:r>
              <a:rPr lang="en-GB" dirty="0" smtClean="0"/>
              <a:t>Clear Colour </a:t>
            </a:r>
            <a:r>
              <a:rPr lang="en-GB" dirty="0" smtClean="0"/>
              <a:t>Contrast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tips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fun &amp; </a:t>
            </a:r>
            <a:r>
              <a:rPr lang="en-GB" dirty="0" smtClean="0"/>
              <a:t>Enjoy yourself </a:t>
            </a:r>
          </a:p>
          <a:p>
            <a:pPr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finally</a:t>
            </a:r>
            <a:endParaRPr lang="en-GB" dirty="0"/>
          </a:p>
        </p:txBody>
      </p:sp>
      <p:pic>
        <p:nvPicPr>
          <p:cNvPr id="1027" name="Picture 3" descr="C:\Users\Pamela\AppData\Local\Microsoft\Windows\Temporary Internet Files\Content.IE5\57BTOVYG\MC9004382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420888"/>
            <a:ext cx="1825625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111</TotalTime>
  <Words>1269</Words>
  <Application>Microsoft Office PowerPoint</Application>
  <PresentationFormat>On-screen Show (4:3)</PresentationFormat>
  <Paragraphs>166</Paragraphs>
  <Slides>18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Concourse</vt:lpstr>
      <vt:lpstr>Presenting</vt:lpstr>
      <vt:lpstr>What is a Presentation</vt:lpstr>
      <vt:lpstr>Slide 3</vt:lpstr>
      <vt:lpstr>Activity </vt:lpstr>
      <vt:lpstr>Presenting at University</vt:lpstr>
      <vt:lpstr>Giving Presentations</vt:lpstr>
      <vt:lpstr>Preparation</vt:lpstr>
      <vt:lpstr>Preparation</vt:lpstr>
      <vt:lpstr>Do’s and Don’ts</vt:lpstr>
      <vt:lpstr>Do’s and Don’ts</vt:lpstr>
      <vt:lpstr>Do’s and Don’ts</vt:lpstr>
      <vt:lpstr>Body Language</vt:lpstr>
      <vt:lpstr>Nerves</vt:lpstr>
      <vt:lpstr>Remember POWER:P!</vt:lpstr>
      <vt:lpstr>Design</vt:lpstr>
      <vt:lpstr>Fonts</vt:lpstr>
      <vt:lpstr>Design tips</vt:lpstr>
      <vt:lpstr>And finally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Presenting</dc:title>
  <dc:creator>Graham Rees-Evans</dc:creator>
  <cp:lastModifiedBy>Pamela</cp:lastModifiedBy>
  <cp:revision>14</cp:revision>
  <dcterms:created xsi:type="dcterms:W3CDTF">2011-11-16T00:03:21Z</dcterms:created>
  <dcterms:modified xsi:type="dcterms:W3CDTF">2013-09-27T17:21:04Z</dcterms:modified>
</cp:coreProperties>
</file>