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33"/>
  </p:notesMasterIdLst>
  <p:sldIdLst>
    <p:sldId id="330" r:id="rId2"/>
    <p:sldId id="331" r:id="rId3"/>
    <p:sldId id="364" r:id="rId4"/>
    <p:sldId id="332" r:id="rId5"/>
    <p:sldId id="333" r:id="rId6"/>
    <p:sldId id="334" r:id="rId7"/>
    <p:sldId id="335" r:id="rId8"/>
    <p:sldId id="336" r:id="rId9"/>
    <p:sldId id="337" r:id="rId10"/>
    <p:sldId id="338" r:id="rId11"/>
    <p:sldId id="339" r:id="rId12"/>
    <p:sldId id="340" r:id="rId13"/>
    <p:sldId id="341" r:id="rId14"/>
    <p:sldId id="342" r:id="rId15"/>
    <p:sldId id="343" r:id="rId16"/>
    <p:sldId id="344" r:id="rId17"/>
    <p:sldId id="345" r:id="rId18"/>
    <p:sldId id="346" r:id="rId19"/>
    <p:sldId id="347" r:id="rId20"/>
    <p:sldId id="348" r:id="rId21"/>
    <p:sldId id="349" r:id="rId22"/>
    <p:sldId id="350" r:id="rId23"/>
    <p:sldId id="363" r:id="rId24"/>
    <p:sldId id="351" r:id="rId25"/>
    <p:sldId id="353" r:id="rId26"/>
    <p:sldId id="354" r:id="rId27"/>
    <p:sldId id="355" r:id="rId28"/>
    <p:sldId id="356" r:id="rId29"/>
    <p:sldId id="357" r:id="rId30"/>
    <p:sldId id="358" r:id="rId31"/>
    <p:sldId id="361" r:id="rId32"/>
  </p:sldIdLst>
  <p:sldSz cx="9144000" cy="6858000" type="screen4x3"/>
  <p:notesSz cx="6858000" cy="9144000"/>
  <p:custDataLst>
    <p:tags r:id="rId34"/>
  </p:custDataLst>
  <p:defaultTextStyle>
    <a:defPPr>
      <a:defRPr lang="en-US"/>
    </a:defPPr>
    <a:lvl1pPr algn="l" rtl="0" fontAlgn="base">
      <a:spcBef>
        <a:spcPct val="0"/>
      </a:spcBef>
      <a:spcAft>
        <a:spcPct val="0"/>
      </a:spcAft>
      <a:defRPr kern="1200">
        <a:solidFill>
          <a:schemeClr val="tx1"/>
        </a:solidFill>
        <a:latin typeface="Arial" charset="0"/>
        <a:ea typeface="ヒラギノ角ゴ Pro W3"/>
        <a:cs typeface="ヒラギノ角ゴ Pro W3"/>
      </a:defRPr>
    </a:lvl1pPr>
    <a:lvl2pPr marL="457200" algn="l" rtl="0" fontAlgn="base">
      <a:spcBef>
        <a:spcPct val="0"/>
      </a:spcBef>
      <a:spcAft>
        <a:spcPct val="0"/>
      </a:spcAft>
      <a:defRPr kern="1200">
        <a:solidFill>
          <a:schemeClr val="tx1"/>
        </a:solidFill>
        <a:latin typeface="Arial" charset="0"/>
        <a:ea typeface="ヒラギノ角ゴ Pro W3"/>
        <a:cs typeface="ヒラギノ角ゴ Pro W3"/>
      </a:defRPr>
    </a:lvl2pPr>
    <a:lvl3pPr marL="914400" algn="l" rtl="0" fontAlgn="base">
      <a:spcBef>
        <a:spcPct val="0"/>
      </a:spcBef>
      <a:spcAft>
        <a:spcPct val="0"/>
      </a:spcAft>
      <a:defRPr kern="1200">
        <a:solidFill>
          <a:schemeClr val="tx1"/>
        </a:solidFill>
        <a:latin typeface="Arial" charset="0"/>
        <a:ea typeface="ヒラギノ角ゴ Pro W3"/>
        <a:cs typeface="ヒラギノ角ゴ Pro W3"/>
      </a:defRPr>
    </a:lvl3pPr>
    <a:lvl4pPr marL="1371600" algn="l" rtl="0" fontAlgn="base">
      <a:spcBef>
        <a:spcPct val="0"/>
      </a:spcBef>
      <a:spcAft>
        <a:spcPct val="0"/>
      </a:spcAft>
      <a:defRPr kern="1200">
        <a:solidFill>
          <a:schemeClr val="tx1"/>
        </a:solidFill>
        <a:latin typeface="Arial" charset="0"/>
        <a:ea typeface="ヒラギノ角ゴ Pro W3"/>
        <a:cs typeface="ヒラギノ角ゴ Pro W3"/>
      </a:defRPr>
    </a:lvl4pPr>
    <a:lvl5pPr marL="1828800" algn="l" rtl="0" fontAlgn="base">
      <a:spcBef>
        <a:spcPct val="0"/>
      </a:spcBef>
      <a:spcAft>
        <a:spcPct val="0"/>
      </a:spcAft>
      <a:defRPr kern="1200">
        <a:solidFill>
          <a:schemeClr val="tx1"/>
        </a:solidFill>
        <a:latin typeface="Arial" charset="0"/>
        <a:ea typeface="ヒラギノ角ゴ Pro W3"/>
        <a:cs typeface="ヒラギノ角ゴ Pro W3"/>
      </a:defRPr>
    </a:lvl5pPr>
    <a:lvl6pPr marL="2286000" algn="l" defTabSz="914400" rtl="0" eaLnBrk="1" latinLnBrk="0" hangingPunct="1">
      <a:defRPr kern="1200">
        <a:solidFill>
          <a:schemeClr val="tx1"/>
        </a:solidFill>
        <a:latin typeface="Arial" charset="0"/>
        <a:ea typeface="ヒラギノ角ゴ Pro W3"/>
        <a:cs typeface="ヒラギノ角ゴ Pro W3"/>
      </a:defRPr>
    </a:lvl6pPr>
    <a:lvl7pPr marL="2743200" algn="l" defTabSz="914400" rtl="0" eaLnBrk="1" latinLnBrk="0" hangingPunct="1">
      <a:defRPr kern="1200">
        <a:solidFill>
          <a:schemeClr val="tx1"/>
        </a:solidFill>
        <a:latin typeface="Arial" charset="0"/>
        <a:ea typeface="ヒラギノ角ゴ Pro W3"/>
        <a:cs typeface="ヒラギノ角ゴ Pro W3"/>
      </a:defRPr>
    </a:lvl7pPr>
    <a:lvl8pPr marL="3200400" algn="l" defTabSz="914400" rtl="0" eaLnBrk="1" latinLnBrk="0" hangingPunct="1">
      <a:defRPr kern="1200">
        <a:solidFill>
          <a:schemeClr val="tx1"/>
        </a:solidFill>
        <a:latin typeface="Arial" charset="0"/>
        <a:ea typeface="ヒラギノ角ゴ Pro W3"/>
        <a:cs typeface="ヒラギノ角ゴ Pro W3"/>
      </a:defRPr>
    </a:lvl8pPr>
    <a:lvl9pPr marL="3657600" algn="l" defTabSz="914400" rtl="0" eaLnBrk="1" latinLnBrk="0" hangingPunct="1">
      <a:defRPr kern="1200">
        <a:solidFill>
          <a:schemeClr val="tx1"/>
        </a:solidFill>
        <a:latin typeface="Arial" charset="0"/>
        <a:ea typeface="ヒラギノ角ゴ Pro W3"/>
        <a:cs typeface="ヒラギノ角ゴ Pro W3"/>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Praveenkumar, RS" initials="PR" lastIdx="1" clrIdx="0"/>
  <p:cmAuthor id="1" name="Dlf-lw" initials="D" lastIdx="3"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FF0000"/>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155" autoAdjust="0"/>
    <p:restoredTop sz="83797" autoAdjust="0"/>
  </p:normalViewPr>
  <p:slideViewPr>
    <p:cSldViewPr>
      <p:cViewPr>
        <p:scale>
          <a:sx n="88" d="100"/>
          <a:sy n="88" d="100"/>
        </p:scale>
        <p:origin x="-1536" y="-58"/>
      </p:cViewPr>
      <p:guideLst>
        <p:guide orient="horz" pos="2160"/>
        <p:guide orient="horz" pos="1392"/>
        <p:guide orient="horz" pos="438"/>
        <p:guide orient="horz" pos="768"/>
        <p:guide orient="horz"/>
        <p:guide orient="horz" pos="1008"/>
        <p:guide pos="628"/>
        <p:guide pos="856"/>
        <p:guide pos="1032"/>
        <p:guide pos="1225"/>
        <p:guide/>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80" d="100"/>
        <a:sy n="80" d="100"/>
      </p:scale>
      <p:origin x="0" y="0"/>
    </p:cViewPr>
  </p:sorterViewPr>
  <p:notesViewPr>
    <p:cSldViewPr>
      <p:cViewPr>
        <p:scale>
          <a:sx n="90" d="100"/>
          <a:sy n="90" d="100"/>
        </p:scale>
        <p:origin x="-3696" y="11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gs" Target="tags/tag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commentAuthors" Target="commentAuthors.xml"/></Relationships>
</file>

<file path=ppt/diagrams/colors1.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1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1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1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1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1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79D04F-B394-4B15-90B9-9BF014AEFC88}" type="doc">
      <dgm:prSet loTypeId="urn:microsoft.com/office/officeart/2005/8/layout/list1" loCatId="list" qsTypeId="urn:microsoft.com/office/officeart/2005/8/quickstyle/simple1#28" qsCatId="simple" csTypeId="urn:microsoft.com/office/officeart/2005/8/colors/accent1_2#5" csCatId="accent1" phldr="1"/>
      <dgm:spPr/>
      <dgm:t>
        <a:bodyPr/>
        <a:lstStyle/>
        <a:p>
          <a:endParaRPr lang="en-US"/>
        </a:p>
      </dgm:t>
    </dgm:pt>
    <dgm:pt modelId="{9A71D15F-7B1A-48DE-A2BF-5B8E82DB97BC}">
      <dgm:prSet custT="1"/>
      <dgm:spPr/>
      <dgm:t>
        <a:bodyPr/>
        <a:lstStyle/>
        <a:p>
          <a:pPr rtl="0"/>
          <a:r>
            <a:rPr lang="en-US" sz="2400" dirty="0" smtClean="0"/>
            <a:t>High prices</a:t>
          </a:r>
          <a:endParaRPr lang="en-US" sz="2400" dirty="0"/>
        </a:p>
      </dgm:t>
    </dgm:pt>
    <dgm:pt modelId="{A018C9C9-72E3-4C07-8634-917A5B79E476}" type="parTrans" cxnId="{B50D34B5-AC82-412E-9263-357CBEFEA186}">
      <dgm:prSet/>
      <dgm:spPr/>
      <dgm:t>
        <a:bodyPr/>
        <a:lstStyle/>
        <a:p>
          <a:endParaRPr lang="en-US" sz="3600"/>
        </a:p>
      </dgm:t>
    </dgm:pt>
    <dgm:pt modelId="{AB475AA5-67AA-48A5-A29D-7EABA64E79B2}" type="sibTrans" cxnId="{B50D34B5-AC82-412E-9263-357CBEFEA186}">
      <dgm:prSet/>
      <dgm:spPr/>
      <dgm:t>
        <a:bodyPr/>
        <a:lstStyle/>
        <a:p>
          <a:endParaRPr lang="en-US" sz="3600"/>
        </a:p>
      </dgm:t>
    </dgm:pt>
    <dgm:pt modelId="{9FC07A80-75D8-4B85-922F-302A0E8B76B2}">
      <dgm:prSet custT="1"/>
      <dgm:spPr/>
      <dgm:t>
        <a:bodyPr/>
        <a:lstStyle/>
        <a:p>
          <a:pPr rtl="0"/>
          <a:r>
            <a:rPr lang="en-US" sz="2400" dirty="0" smtClean="0"/>
            <a:t>Deceptive practices</a:t>
          </a:r>
          <a:endParaRPr lang="en-US" sz="2400" dirty="0"/>
        </a:p>
      </dgm:t>
    </dgm:pt>
    <dgm:pt modelId="{2829C538-8A62-4BF1-BC30-6032A454CAFF}" type="parTrans" cxnId="{15FC0EEA-E303-4D11-98B0-256FAA44532F}">
      <dgm:prSet/>
      <dgm:spPr/>
      <dgm:t>
        <a:bodyPr/>
        <a:lstStyle/>
        <a:p>
          <a:endParaRPr lang="en-US" sz="3600"/>
        </a:p>
      </dgm:t>
    </dgm:pt>
    <dgm:pt modelId="{C28404EA-2F80-4755-BAEC-6AB27C2FB0B3}" type="sibTrans" cxnId="{15FC0EEA-E303-4D11-98B0-256FAA44532F}">
      <dgm:prSet/>
      <dgm:spPr/>
      <dgm:t>
        <a:bodyPr/>
        <a:lstStyle/>
        <a:p>
          <a:endParaRPr lang="en-US" sz="3600"/>
        </a:p>
      </dgm:t>
    </dgm:pt>
    <dgm:pt modelId="{4CED71B8-89CC-449D-97EE-FCB75C1E903F}">
      <dgm:prSet custT="1"/>
      <dgm:spPr/>
      <dgm:t>
        <a:bodyPr/>
        <a:lstStyle/>
        <a:p>
          <a:pPr rtl="0"/>
          <a:r>
            <a:rPr lang="en-US" sz="2400" dirty="0" smtClean="0"/>
            <a:t>High-pressure selling</a:t>
          </a:r>
          <a:endParaRPr lang="en-US" sz="2400" dirty="0"/>
        </a:p>
      </dgm:t>
    </dgm:pt>
    <dgm:pt modelId="{6EC95682-19B8-4269-985E-33C0A36373B7}" type="parTrans" cxnId="{366D6089-AE4D-4B3A-B5CE-435CE213B9F6}">
      <dgm:prSet/>
      <dgm:spPr/>
      <dgm:t>
        <a:bodyPr/>
        <a:lstStyle/>
        <a:p>
          <a:endParaRPr lang="en-US" sz="3600"/>
        </a:p>
      </dgm:t>
    </dgm:pt>
    <dgm:pt modelId="{29192EBD-F678-40A0-B228-6A19F0FB8BDB}" type="sibTrans" cxnId="{366D6089-AE4D-4B3A-B5CE-435CE213B9F6}">
      <dgm:prSet/>
      <dgm:spPr/>
      <dgm:t>
        <a:bodyPr/>
        <a:lstStyle/>
        <a:p>
          <a:endParaRPr lang="en-US" sz="3600"/>
        </a:p>
      </dgm:t>
    </dgm:pt>
    <dgm:pt modelId="{315C5D6F-2F8E-4306-A41F-E37D86CD3236}">
      <dgm:prSet custT="1"/>
      <dgm:spPr/>
      <dgm:t>
        <a:bodyPr/>
        <a:lstStyle/>
        <a:p>
          <a:pPr rtl="0"/>
          <a:r>
            <a:rPr lang="en-US" sz="2400" dirty="0" smtClean="0"/>
            <a:t>Shoddy, harmful or unsafe products</a:t>
          </a:r>
          <a:endParaRPr lang="en-US" sz="2400" dirty="0"/>
        </a:p>
      </dgm:t>
    </dgm:pt>
    <dgm:pt modelId="{D21E4D21-A7A6-4A31-81FA-D13EEEAF8994}" type="parTrans" cxnId="{74F439F0-CE52-42BA-8A5D-EDFDEA5F1423}">
      <dgm:prSet/>
      <dgm:spPr/>
      <dgm:t>
        <a:bodyPr/>
        <a:lstStyle/>
        <a:p>
          <a:endParaRPr lang="en-US" sz="3600"/>
        </a:p>
      </dgm:t>
    </dgm:pt>
    <dgm:pt modelId="{1CB1F6A5-A48F-4F10-B711-94D04701506B}" type="sibTrans" cxnId="{74F439F0-CE52-42BA-8A5D-EDFDEA5F1423}">
      <dgm:prSet/>
      <dgm:spPr/>
      <dgm:t>
        <a:bodyPr/>
        <a:lstStyle/>
        <a:p>
          <a:endParaRPr lang="en-US" sz="3600"/>
        </a:p>
      </dgm:t>
    </dgm:pt>
    <dgm:pt modelId="{4BDC03A5-8CAB-46E3-B477-4ECF86828CF3}">
      <dgm:prSet custT="1"/>
      <dgm:spPr/>
      <dgm:t>
        <a:bodyPr/>
        <a:lstStyle/>
        <a:p>
          <a:pPr rtl="0"/>
          <a:r>
            <a:rPr lang="en-US" sz="2400" dirty="0" smtClean="0"/>
            <a:t>Planned obsolescence</a:t>
          </a:r>
          <a:endParaRPr lang="en-US" sz="2400" dirty="0"/>
        </a:p>
      </dgm:t>
    </dgm:pt>
    <dgm:pt modelId="{BB0D9F1C-7A7F-4A6C-A801-79CE3145E02D}" type="parTrans" cxnId="{B9E86B88-C722-41D8-8547-B674320E90C4}">
      <dgm:prSet/>
      <dgm:spPr/>
      <dgm:t>
        <a:bodyPr/>
        <a:lstStyle/>
        <a:p>
          <a:endParaRPr lang="en-US" sz="3600"/>
        </a:p>
      </dgm:t>
    </dgm:pt>
    <dgm:pt modelId="{2C243F1B-A4C9-45AF-B116-F64503D5CB0F}" type="sibTrans" cxnId="{B9E86B88-C722-41D8-8547-B674320E90C4}">
      <dgm:prSet/>
      <dgm:spPr/>
      <dgm:t>
        <a:bodyPr/>
        <a:lstStyle/>
        <a:p>
          <a:endParaRPr lang="en-US" sz="3600"/>
        </a:p>
      </dgm:t>
    </dgm:pt>
    <dgm:pt modelId="{9ACC674F-9462-4E93-96BF-2770434DC39B}">
      <dgm:prSet custT="1"/>
      <dgm:spPr/>
      <dgm:t>
        <a:bodyPr/>
        <a:lstStyle/>
        <a:p>
          <a:pPr rtl="0"/>
          <a:r>
            <a:rPr lang="en-US" sz="2400" dirty="0" smtClean="0"/>
            <a:t>Poor service to disadvantaged consumers</a:t>
          </a:r>
          <a:endParaRPr lang="en-US" sz="2400" dirty="0"/>
        </a:p>
      </dgm:t>
    </dgm:pt>
    <dgm:pt modelId="{9DAAD959-522C-4C96-BE8D-4A991F3DB5F4}" type="parTrans" cxnId="{F3321EED-D41C-4DBD-8662-9CE58BF09413}">
      <dgm:prSet/>
      <dgm:spPr/>
      <dgm:t>
        <a:bodyPr/>
        <a:lstStyle/>
        <a:p>
          <a:endParaRPr lang="en-US" sz="3600"/>
        </a:p>
      </dgm:t>
    </dgm:pt>
    <dgm:pt modelId="{8F183AFD-09CF-4584-A6F4-D29E42F0395F}" type="sibTrans" cxnId="{F3321EED-D41C-4DBD-8662-9CE58BF09413}">
      <dgm:prSet/>
      <dgm:spPr/>
      <dgm:t>
        <a:bodyPr/>
        <a:lstStyle/>
        <a:p>
          <a:endParaRPr lang="en-US" sz="3600"/>
        </a:p>
      </dgm:t>
    </dgm:pt>
    <dgm:pt modelId="{D0B421D2-E713-45A8-B533-B6671763E36D}" type="pres">
      <dgm:prSet presAssocID="{8079D04F-B394-4B15-90B9-9BF014AEFC88}" presName="linear" presStyleCnt="0">
        <dgm:presLayoutVars>
          <dgm:dir/>
          <dgm:animLvl val="lvl"/>
          <dgm:resizeHandles val="exact"/>
        </dgm:presLayoutVars>
      </dgm:prSet>
      <dgm:spPr/>
      <dgm:t>
        <a:bodyPr/>
        <a:lstStyle/>
        <a:p>
          <a:endParaRPr lang="en-US"/>
        </a:p>
      </dgm:t>
    </dgm:pt>
    <dgm:pt modelId="{377C6384-06CF-4D83-A0A2-ACBE631355B5}" type="pres">
      <dgm:prSet presAssocID="{9A71D15F-7B1A-48DE-A2BF-5B8E82DB97BC}" presName="parentLin" presStyleCnt="0"/>
      <dgm:spPr/>
    </dgm:pt>
    <dgm:pt modelId="{02946C67-D20D-43B1-AA2A-A15BE14276F2}" type="pres">
      <dgm:prSet presAssocID="{9A71D15F-7B1A-48DE-A2BF-5B8E82DB97BC}" presName="parentLeftMargin" presStyleLbl="node1" presStyleIdx="0" presStyleCnt="6"/>
      <dgm:spPr/>
      <dgm:t>
        <a:bodyPr/>
        <a:lstStyle/>
        <a:p>
          <a:endParaRPr lang="en-US"/>
        </a:p>
      </dgm:t>
    </dgm:pt>
    <dgm:pt modelId="{8ED2708A-4DDE-4AAD-A012-D25537D96B21}" type="pres">
      <dgm:prSet presAssocID="{9A71D15F-7B1A-48DE-A2BF-5B8E82DB97BC}" presName="parentText" presStyleLbl="node1" presStyleIdx="0" presStyleCnt="6" custLinFactNeighborX="-8046" custLinFactNeighborY="23532">
        <dgm:presLayoutVars>
          <dgm:chMax val="0"/>
          <dgm:bulletEnabled val="1"/>
        </dgm:presLayoutVars>
      </dgm:prSet>
      <dgm:spPr/>
      <dgm:t>
        <a:bodyPr/>
        <a:lstStyle/>
        <a:p>
          <a:endParaRPr lang="en-US"/>
        </a:p>
      </dgm:t>
    </dgm:pt>
    <dgm:pt modelId="{927A2DF0-0E32-4AD2-8670-07A536E32F70}" type="pres">
      <dgm:prSet presAssocID="{9A71D15F-7B1A-48DE-A2BF-5B8E82DB97BC}" presName="negativeSpace" presStyleCnt="0"/>
      <dgm:spPr/>
    </dgm:pt>
    <dgm:pt modelId="{B144D503-2201-4C79-9CAB-D4A1AB378B15}" type="pres">
      <dgm:prSet presAssocID="{9A71D15F-7B1A-48DE-A2BF-5B8E82DB97BC}" presName="childText" presStyleLbl="conFgAcc1" presStyleIdx="0" presStyleCnt="6">
        <dgm:presLayoutVars>
          <dgm:bulletEnabled val="1"/>
        </dgm:presLayoutVars>
      </dgm:prSet>
      <dgm:spPr/>
    </dgm:pt>
    <dgm:pt modelId="{D05911D9-D4CD-4003-90A6-C0E6FC8C3848}" type="pres">
      <dgm:prSet presAssocID="{AB475AA5-67AA-48A5-A29D-7EABA64E79B2}" presName="spaceBetweenRectangles" presStyleCnt="0"/>
      <dgm:spPr/>
    </dgm:pt>
    <dgm:pt modelId="{F88E06A8-9554-4681-AB1E-6C6EFEA82D82}" type="pres">
      <dgm:prSet presAssocID="{9FC07A80-75D8-4B85-922F-302A0E8B76B2}" presName="parentLin" presStyleCnt="0"/>
      <dgm:spPr/>
    </dgm:pt>
    <dgm:pt modelId="{346F2B11-664E-45BD-B009-B1449737D953}" type="pres">
      <dgm:prSet presAssocID="{9FC07A80-75D8-4B85-922F-302A0E8B76B2}" presName="parentLeftMargin" presStyleLbl="node1" presStyleIdx="0" presStyleCnt="6"/>
      <dgm:spPr/>
      <dgm:t>
        <a:bodyPr/>
        <a:lstStyle/>
        <a:p>
          <a:endParaRPr lang="en-US"/>
        </a:p>
      </dgm:t>
    </dgm:pt>
    <dgm:pt modelId="{01009335-1D1D-48D5-A9D7-AE758FC9E187}" type="pres">
      <dgm:prSet presAssocID="{9FC07A80-75D8-4B85-922F-302A0E8B76B2}" presName="parentText" presStyleLbl="node1" presStyleIdx="1" presStyleCnt="6" custLinFactNeighborX="-7407" custLinFactNeighborY="21912">
        <dgm:presLayoutVars>
          <dgm:chMax val="0"/>
          <dgm:bulletEnabled val="1"/>
        </dgm:presLayoutVars>
      </dgm:prSet>
      <dgm:spPr/>
      <dgm:t>
        <a:bodyPr/>
        <a:lstStyle/>
        <a:p>
          <a:endParaRPr lang="en-US"/>
        </a:p>
      </dgm:t>
    </dgm:pt>
    <dgm:pt modelId="{FAAAF771-B2B0-4ED8-ABF8-9C26465A208E}" type="pres">
      <dgm:prSet presAssocID="{9FC07A80-75D8-4B85-922F-302A0E8B76B2}" presName="negativeSpace" presStyleCnt="0"/>
      <dgm:spPr/>
    </dgm:pt>
    <dgm:pt modelId="{DF4FBE1A-F758-4143-82F5-1A90164EEDDE}" type="pres">
      <dgm:prSet presAssocID="{9FC07A80-75D8-4B85-922F-302A0E8B76B2}" presName="childText" presStyleLbl="conFgAcc1" presStyleIdx="1" presStyleCnt="6">
        <dgm:presLayoutVars>
          <dgm:bulletEnabled val="1"/>
        </dgm:presLayoutVars>
      </dgm:prSet>
      <dgm:spPr/>
    </dgm:pt>
    <dgm:pt modelId="{A4E07CAE-7049-4B6D-923F-AD4B3C139688}" type="pres">
      <dgm:prSet presAssocID="{C28404EA-2F80-4755-BAEC-6AB27C2FB0B3}" presName="spaceBetweenRectangles" presStyleCnt="0"/>
      <dgm:spPr/>
    </dgm:pt>
    <dgm:pt modelId="{AAB94A9A-625F-4998-BC97-6918524C243D}" type="pres">
      <dgm:prSet presAssocID="{4CED71B8-89CC-449D-97EE-FCB75C1E903F}" presName="parentLin" presStyleCnt="0"/>
      <dgm:spPr/>
    </dgm:pt>
    <dgm:pt modelId="{0F2FA1CE-FA71-42D8-A011-F5D19D981CA1}" type="pres">
      <dgm:prSet presAssocID="{4CED71B8-89CC-449D-97EE-FCB75C1E903F}" presName="parentLeftMargin" presStyleLbl="node1" presStyleIdx="1" presStyleCnt="6"/>
      <dgm:spPr/>
      <dgm:t>
        <a:bodyPr/>
        <a:lstStyle/>
        <a:p>
          <a:endParaRPr lang="en-US"/>
        </a:p>
      </dgm:t>
    </dgm:pt>
    <dgm:pt modelId="{39A7BFFA-1B8F-4422-A55A-F8BDF07F1810}" type="pres">
      <dgm:prSet presAssocID="{4CED71B8-89CC-449D-97EE-FCB75C1E903F}" presName="parentText" presStyleLbl="node1" presStyleIdx="2" presStyleCnt="6">
        <dgm:presLayoutVars>
          <dgm:chMax val="0"/>
          <dgm:bulletEnabled val="1"/>
        </dgm:presLayoutVars>
      </dgm:prSet>
      <dgm:spPr/>
      <dgm:t>
        <a:bodyPr/>
        <a:lstStyle/>
        <a:p>
          <a:endParaRPr lang="en-US"/>
        </a:p>
      </dgm:t>
    </dgm:pt>
    <dgm:pt modelId="{EEFEB224-A8FA-43B6-AE57-1FDF88224A3D}" type="pres">
      <dgm:prSet presAssocID="{4CED71B8-89CC-449D-97EE-FCB75C1E903F}" presName="negativeSpace" presStyleCnt="0"/>
      <dgm:spPr/>
    </dgm:pt>
    <dgm:pt modelId="{D11EBA06-49A4-4D0E-8C10-6C865B54B014}" type="pres">
      <dgm:prSet presAssocID="{4CED71B8-89CC-449D-97EE-FCB75C1E903F}" presName="childText" presStyleLbl="conFgAcc1" presStyleIdx="2" presStyleCnt="6">
        <dgm:presLayoutVars>
          <dgm:bulletEnabled val="1"/>
        </dgm:presLayoutVars>
      </dgm:prSet>
      <dgm:spPr/>
    </dgm:pt>
    <dgm:pt modelId="{CED3F7FB-913B-43D8-B906-9614DF8E5B14}" type="pres">
      <dgm:prSet presAssocID="{29192EBD-F678-40A0-B228-6A19F0FB8BDB}" presName="spaceBetweenRectangles" presStyleCnt="0"/>
      <dgm:spPr/>
    </dgm:pt>
    <dgm:pt modelId="{25A878DE-695E-4993-9E67-CCAC8627ACAC}" type="pres">
      <dgm:prSet presAssocID="{315C5D6F-2F8E-4306-A41F-E37D86CD3236}" presName="parentLin" presStyleCnt="0"/>
      <dgm:spPr/>
    </dgm:pt>
    <dgm:pt modelId="{74609CBE-BDB7-4B4C-8126-14FA3FC3A0D9}" type="pres">
      <dgm:prSet presAssocID="{315C5D6F-2F8E-4306-A41F-E37D86CD3236}" presName="parentLeftMargin" presStyleLbl="node1" presStyleIdx="2" presStyleCnt="6"/>
      <dgm:spPr/>
      <dgm:t>
        <a:bodyPr/>
        <a:lstStyle/>
        <a:p>
          <a:endParaRPr lang="en-US"/>
        </a:p>
      </dgm:t>
    </dgm:pt>
    <dgm:pt modelId="{92703E57-A34F-4FB8-A9CE-5CF979294F26}" type="pres">
      <dgm:prSet presAssocID="{315C5D6F-2F8E-4306-A41F-E37D86CD3236}" presName="parentText" presStyleLbl="node1" presStyleIdx="3" presStyleCnt="6" custScaleY="177986" custLinFactNeighborX="-8046" custLinFactNeighborY="-3907">
        <dgm:presLayoutVars>
          <dgm:chMax val="0"/>
          <dgm:bulletEnabled val="1"/>
        </dgm:presLayoutVars>
      </dgm:prSet>
      <dgm:spPr/>
      <dgm:t>
        <a:bodyPr/>
        <a:lstStyle/>
        <a:p>
          <a:endParaRPr lang="en-US"/>
        </a:p>
      </dgm:t>
    </dgm:pt>
    <dgm:pt modelId="{9B6FFFB7-78B7-4A1F-A5E6-93372ED676BB}" type="pres">
      <dgm:prSet presAssocID="{315C5D6F-2F8E-4306-A41F-E37D86CD3236}" presName="negativeSpace" presStyleCnt="0"/>
      <dgm:spPr/>
    </dgm:pt>
    <dgm:pt modelId="{97359FCE-5FAD-4B19-8673-E16C9F4F5ED9}" type="pres">
      <dgm:prSet presAssocID="{315C5D6F-2F8E-4306-A41F-E37D86CD3236}" presName="childText" presStyleLbl="conFgAcc1" presStyleIdx="3" presStyleCnt="6">
        <dgm:presLayoutVars>
          <dgm:bulletEnabled val="1"/>
        </dgm:presLayoutVars>
      </dgm:prSet>
      <dgm:spPr/>
    </dgm:pt>
    <dgm:pt modelId="{C964EFF6-A0A0-49B8-992F-5F2DA11ECA2C}" type="pres">
      <dgm:prSet presAssocID="{1CB1F6A5-A48F-4F10-B711-94D04701506B}" presName="spaceBetweenRectangles" presStyleCnt="0"/>
      <dgm:spPr/>
    </dgm:pt>
    <dgm:pt modelId="{CAC2A4D1-BEF3-456A-960C-70051E4A2CD3}" type="pres">
      <dgm:prSet presAssocID="{4BDC03A5-8CAB-46E3-B477-4ECF86828CF3}" presName="parentLin" presStyleCnt="0"/>
      <dgm:spPr/>
    </dgm:pt>
    <dgm:pt modelId="{AA5C0AE0-FD3E-4877-AC1A-C6F36D47D125}" type="pres">
      <dgm:prSet presAssocID="{4BDC03A5-8CAB-46E3-B477-4ECF86828CF3}" presName="parentLeftMargin" presStyleLbl="node1" presStyleIdx="3" presStyleCnt="6"/>
      <dgm:spPr/>
      <dgm:t>
        <a:bodyPr/>
        <a:lstStyle/>
        <a:p>
          <a:endParaRPr lang="en-US"/>
        </a:p>
      </dgm:t>
    </dgm:pt>
    <dgm:pt modelId="{F54D3EC4-1BC4-427E-B92B-985E0D954C4C}" type="pres">
      <dgm:prSet presAssocID="{4BDC03A5-8CAB-46E3-B477-4ECF86828CF3}" presName="parentText" presStyleLbl="node1" presStyleIdx="4" presStyleCnt="6">
        <dgm:presLayoutVars>
          <dgm:chMax val="0"/>
          <dgm:bulletEnabled val="1"/>
        </dgm:presLayoutVars>
      </dgm:prSet>
      <dgm:spPr/>
      <dgm:t>
        <a:bodyPr/>
        <a:lstStyle/>
        <a:p>
          <a:endParaRPr lang="en-US"/>
        </a:p>
      </dgm:t>
    </dgm:pt>
    <dgm:pt modelId="{F2F66CEA-8F26-4B58-B6B8-D6BCEA4D268D}" type="pres">
      <dgm:prSet presAssocID="{4BDC03A5-8CAB-46E3-B477-4ECF86828CF3}" presName="negativeSpace" presStyleCnt="0"/>
      <dgm:spPr/>
    </dgm:pt>
    <dgm:pt modelId="{BEBDEC4D-DA0B-4AE0-9BBB-3EE8B735AD4F}" type="pres">
      <dgm:prSet presAssocID="{4BDC03A5-8CAB-46E3-B477-4ECF86828CF3}" presName="childText" presStyleLbl="conFgAcc1" presStyleIdx="4" presStyleCnt="6">
        <dgm:presLayoutVars>
          <dgm:bulletEnabled val="1"/>
        </dgm:presLayoutVars>
      </dgm:prSet>
      <dgm:spPr/>
    </dgm:pt>
    <dgm:pt modelId="{FBA5356C-2EBA-478E-9159-7986205A6B2E}" type="pres">
      <dgm:prSet presAssocID="{2C243F1B-A4C9-45AF-B116-F64503D5CB0F}" presName="spaceBetweenRectangles" presStyleCnt="0"/>
      <dgm:spPr/>
    </dgm:pt>
    <dgm:pt modelId="{1BD2E190-0E25-4068-89B5-8CE97686B337}" type="pres">
      <dgm:prSet presAssocID="{9ACC674F-9462-4E93-96BF-2770434DC39B}" presName="parentLin" presStyleCnt="0"/>
      <dgm:spPr/>
    </dgm:pt>
    <dgm:pt modelId="{A3BADD24-C376-43D4-9EB7-8D48DF5BFF30}" type="pres">
      <dgm:prSet presAssocID="{9ACC674F-9462-4E93-96BF-2770434DC39B}" presName="parentLeftMargin" presStyleLbl="node1" presStyleIdx="4" presStyleCnt="6"/>
      <dgm:spPr/>
      <dgm:t>
        <a:bodyPr/>
        <a:lstStyle/>
        <a:p>
          <a:endParaRPr lang="en-US"/>
        </a:p>
      </dgm:t>
    </dgm:pt>
    <dgm:pt modelId="{A8CB49D9-9B47-41C5-9FB0-46AED7CB4A52}" type="pres">
      <dgm:prSet presAssocID="{9ACC674F-9462-4E93-96BF-2770434DC39B}" presName="parentText" presStyleLbl="node1" presStyleIdx="5" presStyleCnt="6" custScaleY="191583">
        <dgm:presLayoutVars>
          <dgm:chMax val="0"/>
          <dgm:bulletEnabled val="1"/>
        </dgm:presLayoutVars>
      </dgm:prSet>
      <dgm:spPr/>
      <dgm:t>
        <a:bodyPr/>
        <a:lstStyle/>
        <a:p>
          <a:endParaRPr lang="en-US"/>
        </a:p>
      </dgm:t>
    </dgm:pt>
    <dgm:pt modelId="{BA12A373-E32E-4259-B8E9-63E3CD5BC1BA}" type="pres">
      <dgm:prSet presAssocID="{9ACC674F-9462-4E93-96BF-2770434DC39B}" presName="negativeSpace" presStyleCnt="0"/>
      <dgm:spPr/>
    </dgm:pt>
    <dgm:pt modelId="{0FCC856A-58E8-4FE5-847D-DFB2A826C306}" type="pres">
      <dgm:prSet presAssocID="{9ACC674F-9462-4E93-96BF-2770434DC39B}" presName="childText" presStyleLbl="conFgAcc1" presStyleIdx="5" presStyleCnt="6">
        <dgm:presLayoutVars>
          <dgm:bulletEnabled val="1"/>
        </dgm:presLayoutVars>
      </dgm:prSet>
      <dgm:spPr/>
    </dgm:pt>
  </dgm:ptLst>
  <dgm:cxnLst>
    <dgm:cxn modelId="{276D06D0-F3A0-4D4B-9BCE-5E9E8637B33D}" type="presOf" srcId="{9A71D15F-7B1A-48DE-A2BF-5B8E82DB97BC}" destId="{8ED2708A-4DDE-4AAD-A012-D25537D96B21}" srcOrd="1" destOrd="0" presId="urn:microsoft.com/office/officeart/2005/8/layout/list1"/>
    <dgm:cxn modelId="{DE68C3E7-F91C-4F1E-A2C2-1FBD4D456676}" type="presOf" srcId="{4BDC03A5-8CAB-46E3-B477-4ECF86828CF3}" destId="{F54D3EC4-1BC4-427E-B92B-985E0D954C4C}" srcOrd="1" destOrd="0" presId="urn:microsoft.com/office/officeart/2005/8/layout/list1"/>
    <dgm:cxn modelId="{E9F74452-2831-4409-B4BA-CCF1A3C8A7C1}" type="presOf" srcId="{315C5D6F-2F8E-4306-A41F-E37D86CD3236}" destId="{74609CBE-BDB7-4B4C-8126-14FA3FC3A0D9}" srcOrd="0" destOrd="0" presId="urn:microsoft.com/office/officeart/2005/8/layout/list1"/>
    <dgm:cxn modelId="{F3321EED-D41C-4DBD-8662-9CE58BF09413}" srcId="{8079D04F-B394-4B15-90B9-9BF014AEFC88}" destId="{9ACC674F-9462-4E93-96BF-2770434DC39B}" srcOrd="5" destOrd="0" parTransId="{9DAAD959-522C-4C96-BE8D-4A991F3DB5F4}" sibTransId="{8F183AFD-09CF-4584-A6F4-D29E42F0395F}"/>
    <dgm:cxn modelId="{1764C5C9-A0EF-4C4C-BE87-6B6545776D21}" type="presOf" srcId="{4CED71B8-89CC-449D-97EE-FCB75C1E903F}" destId="{0F2FA1CE-FA71-42D8-A011-F5D19D981CA1}" srcOrd="0" destOrd="0" presId="urn:microsoft.com/office/officeart/2005/8/layout/list1"/>
    <dgm:cxn modelId="{B0DC2DD4-56D0-440B-8A13-9EB2BA1055BD}" type="presOf" srcId="{4CED71B8-89CC-449D-97EE-FCB75C1E903F}" destId="{39A7BFFA-1B8F-4422-A55A-F8BDF07F1810}" srcOrd="1" destOrd="0" presId="urn:microsoft.com/office/officeart/2005/8/layout/list1"/>
    <dgm:cxn modelId="{D5DD778A-2465-4483-837D-9EE8DC3D14ED}" type="presOf" srcId="{315C5D6F-2F8E-4306-A41F-E37D86CD3236}" destId="{92703E57-A34F-4FB8-A9CE-5CF979294F26}" srcOrd="1" destOrd="0" presId="urn:microsoft.com/office/officeart/2005/8/layout/list1"/>
    <dgm:cxn modelId="{14DBBA50-CD83-4E7A-A549-FB8F8318FA3E}" type="presOf" srcId="{9FC07A80-75D8-4B85-922F-302A0E8B76B2}" destId="{346F2B11-664E-45BD-B009-B1449737D953}" srcOrd="0" destOrd="0" presId="urn:microsoft.com/office/officeart/2005/8/layout/list1"/>
    <dgm:cxn modelId="{B50D34B5-AC82-412E-9263-357CBEFEA186}" srcId="{8079D04F-B394-4B15-90B9-9BF014AEFC88}" destId="{9A71D15F-7B1A-48DE-A2BF-5B8E82DB97BC}" srcOrd="0" destOrd="0" parTransId="{A018C9C9-72E3-4C07-8634-917A5B79E476}" sibTransId="{AB475AA5-67AA-48A5-A29D-7EABA64E79B2}"/>
    <dgm:cxn modelId="{44A03244-16C8-402F-86FB-F3B7715A3925}" type="presOf" srcId="{9FC07A80-75D8-4B85-922F-302A0E8B76B2}" destId="{01009335-1D1D-48D5-A9D7-AE758FC9E187}" srcOrd="1" destOrd="0" presId="urn:microsoft.com/office/officeart/2005/8/layout/list1"/>
    <dgm:cxn modelId="{15FC0EEA-E303-4D11-98B0-256FAA44532F}" srcId="{8079D04F-B394-4B15-90B9-9BF014AEFC88}" destId="{9FC07A80-75D8-4B85-922F-302A0E8B76B2}" srcOrd="1" destOrd="0" parTransId="{2829C538-8A62-4BF1-BC30-6032A454CAFF}" sibTransId="{C28404EA-2F80-4755-BAEC-6AB27C2FB0B3}"/>
    <dgm:cxn modelId="{15C822F0-DB30-46E9-A3D1-8EEC74219483}" type="presOf" srcId="{9ACC674F-9462-4E93-96BF-2770434DC39B}" destId="{A8CB49D9-9B47-41C5-9FB0-46AED7CB4A52}" srcOrd="1" destOrd="0" presId="urn:microsoft.com/office/officeart/2005/8/layout/list1"/>
    <dgm:cxn modelId="{EA444111-5268-4063-878F-8E6B45087D45}" type="presOf" srcId="{9ACC674F-9462-4E93-96BF-2770434DC39B}" destId="{A3BADD24-C376-43D4-9EB7-8D48DF5BFF30}" srcOrd="0" destOrd="0" presId="urn:microsoft.com/office/officeart/2005/8/layout/list1"/>
    <dgm:cxn modelId="{B9E86B88-C722-41D8-8547-B674320E90C4}" srcId="{8079D04F-B394-4B15-90B9-9BF014AEFC88}" destId="{4BDC03A5-8CAB-46E3-B477-4ECF86828CF3}" srcOrd="4" destOrd="0" parTransId="{BB0D9F1C-7A7F-4A6C-A801-79CE3145E02D}" sibTransId="{2C243F1B-A4C9-45AF-B116-F64503D5CB0F}"/>
    <dgm:cxn modelId="{94521146-A735-4CA8-B390-41D6EECC1073}" type="presOf" srcId="{4BDC03A5-8CAB-46E3-B477-4ECF86828CF3}" destId="{AA5C0AE0-FD3E-4877-AC1A-C6F36D47D125}" srcOrd="0" destOrd="0" presId="urn:microsoft.com/office/officeart/2005/8/layout/list1"/>
    <dgm:cxn modelId="{D178D65F-5DB5-4E6A-9340-916F8A52007D}" type="presOf" srcId="{8079D04F-B394-4B15-90B9-9BF014AEFC88}" destId="{D0B421D2-E713-45A8-B533-B6671763E36D}" srcOrd="0" destOrd="0" presId="urn:microsoft.com/office/officeart/2005/8/layout/list1"/>
    <dgm:cxn modelId="{B2C65716-BF34-40D7-8A49-234601418B4B}" type="presOf" srcId="{9A71D15F-7B1A-48DE-A2BF-5B8E82DB97BC}" destId="{02946C67-D20D-43B1-AA2A-A15BE14276F2}" srcOrd="0" destOrd="0" presId="urn:microsoft.com/office/officeart/2005/8/layout/list1"/>
    <dgm:cxn modelId="{366D6089-AE4D-4B3A-B5CE-435CE213B9F6}" srcId="{8079D04F-B394-4B15-90B9-9BF014AEFC88}" destId="{4CED71B8-89CC-449D-97EE-FCB75C1E903F}" srcOrd="2" destOrd="0" parTransId="{6EC95682-19B8-4269-985E-33C0A36373B7}" sibTransId="{29192EBD-F678-40A0-B228-6A19F0FB8BDB}"/>
    <dgm:cxn modelId="{74F439F0-CE52-42BA-8A5D-EDFDEA5F1423}" srcId="{8079D04F-B394-4B15-90B9-9BF014AEFC88}" destId="{315C5D6F-2F8E-4306-A41F-E37D86CD3236}" srcOrd="3" destOrd="0" parTransId="{D21E4D21-A7A6-4A31-81FA-D13EEEAF8994}" sibTransId="{1CB1F6A5-A48F-4F10-B711-94D04701506B}"/>
    <dgm:cxn modelId="{98AE538A-82A3-4E0B-A6A9-D35674152148}" type="presParOf" srcId="{D0B421D2-E713-45A8-B533-B6671763E36D}" destId="{377C6384-06CF-4D83-A0A2-ACBE631355B5}" srcOrd="0" destOrd="0" presId="urn:microsoft.com/office/officeart/2005/8/layout/list1"/>
    <dgm:cxn modelId="{697C1364-FF67-4AEF-9F6C-A93BC2534F6A}" type="presParOf" srcId="{377C6384-06CF-4D83-A0A2-ACBE631355B5}" destId="{02946C67-D20D-43B1-AA2A-A15BE14276F2}" srcOrd="0" destOrd="0" presId="urn:microsoft.com/office/officeart/2005/8/layout/list1"/>
    <dgm:cxn modelId="{1DD6F101-A1E5-4F98-B047-3DC330511189}" type="presParOf" srcId="{377C6384-06CF-4D83-A0A2-ACBE631355B5}" destId="{8ED2708A-4DDE-4AAD-A012-D25537D96B21}" srcOrd="1" destOrd="0" presId="urn:microsoft.com/office/officeart/2005/8/layout/list1"/>
    <dgm:cxn modelId="{0687617E-1BEF-479B-A3B1-B4D5FFFF57D3}" type="presParOf" srcId="{D0B421D2-E713-45A8-B533-B6671763E36D}" destId="{927A2DF0-0E32-4AD2-8670-07A536E32F70}" srcOrd="1" destOrd="0" presId="urn:microsoft.com/office/officeart/2005/8/layout/list1"/>
    <dgm:cxn modelId="{9CD7F09D-0A27-43AB-AFA5-18295DACDD1D}" type="presParOf" srcId="{D0B421D2-E713-45A8-B533-B6671763E36D}" destId="{B144D503-2201-4C79-9CAB-D4A1AB378B15}" srcOrd="2" destOrd="0" presId="urn:microsoft.com/office/officeart/2005/8/layout/list1"/>
    <dgm:cxn modelId="{31FEAECE-A069-4C65-9A01-361A4F68752F}" type="presParOf" srcId="{D0B421D2-E713-45A8-B533-B6671763E36D}" destId="{D05911D9-D4CD-4003-90A6-C0E6FC8C3848}" srcOrd="3" destOrd="0" presId="urn:microsoft.com/office/officeart/2005/8/layout/list1"/>
    <dgm:cxn modelId="{44D19EA1-7914-4E0F-9401-9A7854EE0AEC}" type="presParOf" srcId="{D0B421D2-E713-45A8-B533-B6671763E36D}" destId="{F88E06A8-9554-4681-AB1E-6C6EFEA82D82}" srcOrd="4" destOrd="0" presId="urn:microsoft.com/office/officeart/2005/8/layout/list1"/>
    <dgm:cxn modelId="{BD662187-25A4-4CEB-A887-5EA7B3535A2C}" type="presParOf" srcId="{F88E06A8-9554-4681-AB1E-6C6EFEA82D82}" destId="{346F2B11-664E-45BD-B009-B1449737D953}" srcOrd="0" destOrd="0" presId="urn:microsoft.com/office/officeart/2005/8/layout/list1"/>
    <dgm:cxn modelId="{FEBB98C1-2AD6-4B31-A6E2-C1A445E1398D}" type="presParOf" srcId="{F88E06A8-9554-4681-AB1E-6C6EFEA82D82}" destId="{01009335-1D1D-48D5-A9D7-AE758FC9E187}" srcOrd="1" destOrd="0" presId="urn:microsoft.com/office/officeart/2005/8/layout/list1"/>
    <dgm:cxn modelId="{9161A9A4-5BE1-45C8-B354-E61CDE54D3B9}" type="presParOf" srcId="{D0B421D2-E713-45A8-B533-B6671763E36D}" destId="{FAAAF771-B2B0-4ED8-ABF8-9C26465A208E}" srcOrd="5" destOrd="0" presId="urn:microsoft.com/office/officeart/2005/8/layout/list1"/>
    <dgm:cxn modelId="{FA11404C-E072-45CB-AEDD-94AAEDD8AD15}" type="presParOf" srcId="{D0B421D2-E713-45A8-B533-B6671763E36D}" destId="{DF4FBE1A-F758-4143-82F5-1A90164EEDDE}" srcOrd="6" destOrd="0" presId="urn:microsoft.com/office/officeart/2005/8/layout/list1"/>
    <dgm:cxn modelId="{004A5974-25F2-4C25-AAA6-E4D2FF3CBBB2}" type="presParOf" srcId="{D0B421D2-E713-45A8-B533-B6671763E36D}" destId="{A4E07CAE-7049-4B6D-923F-AD4B3C139688}" srcOrd="7" destOrd="0" presId="urn:microsoft.com/office/officeart/2005/8/layout/list1"/>
    <dgm:cxn modelId="{77D91EE4-A7F8-493A-9972-B50EEE46E376}" type="presParOf" srcId="{D0B421D2-E713-45A8-B533-B6671763E36D}" destId="{AAB94A9A-625F-4998-BC97-6918524C243D}" srcOrd="8" destOrd="0" presId="urn:microsoft.com/office/officeart/2005/8/layout/list1"/>
    <dgm:cxn modelId="{7563A42A-909B-48B6-968F-9D5887FDF651}" type="presParOf" srcId="{AAB94A9A-625F-4998-BC97-6918524C243D}" destId="{0F2FA1CE-FA71-42D8-A011-F5D19D981CA1}" srcOrd="0" destOrd="0" presId="urn:microsoft.com/office/officeart/2005/8/layout/list1"/>
    <dgm:cxn modelId="{35E4B7BB-65CB-4EEB-911E-FF6425812D42}" type="presParOf" srcId="{AAB94A9A-625F-4998-BC97-6918524C243D}" destId="{39A7BFFA-1B8F-4422-A55A-F8BDF07F1810}" srcOrd="1" destOrd="0" presId="urn:microsoft.com/office/officeart/2005/8/layout/list1"/>
    <dgm:cxn modelId="{699FA159-C46E-4B2B-BB11-B028253D2E55}" type="presParOf" srcId="{D0B421D2-E713-45A8-B533-B6671763E36D}" destId="{EEFEB224-A8FA-43B6-AE57-1FDF88224A3D}" srcOrd="9" destOrd="0" presId="urn:microsoft.com/office/officeart/2005/8/layout/list1"/>
    <dgm:cxn modelId="{556F977B-43B4-4A79-904E-DFB23EFB703D}" type="presParOf" srcId="{D0B421D2-E713-45A8-B533-B6671763E36D}" destId="{D11EBA06-49A4-4D0E-8C10-6C865B54B014}" srcOrd="10" destOrd="0" presId="urn:microsoft.com/office/officeart/2005/8/layout/list1"/>
    <dgm:cxn modelId="{1FB81C1A-9A23-4DE1-992A-16784737CEF5}" type="presParOf" srcId="{D0B421D2-E713-45A8-B533-B6671763E36D}" destId="{CED3F7FB-913B-43D8-B906-9614DF8E5B14}" srcOrd="11" destOrd="0" presId="urn:microsoft.com/office/officeart/2005/8/layout/list1"/>
    <dgm:cxn modelId="{D588EE0B-1F15-4B5E-B3B1-06A8BFCA3457}" type="presParOf" srcId="{D0B421D2-E713-45A8-B533-B6671763E36D}" destId="{25A878DE-695E-4993-9E67-CCAC8627ACAC}" srcOrd="12" destOrd="0" presId="urn:microsoft.com/office/officeart/2005/8/layout/list1"/>
    <dgm:cxn modelId="{BD2E93C5-8F14-4328-8FDE-174EB5F78220}" type="presParOf" srcId="{25A878DE-695E-4993-9E67-CCAC8627ACAC}" destId="{74609CBE-BDB7-4B4C-8126-14FA3FC3A0D9}" srcOrd="0" destOrd="0" presId="urn:microsoft.com/office/officeart/2005/8/layout/list1"/>
    <dgm:cxn modelId="{A65AA036-55D1-4431-AAF9-A9C8C5AA3703}" type="presParOf" srcId="{25A878DE-695E-4993-9E67-CCAC8627ACAC}" destId="{92703E57-A34F-4FB8-A9CE-5CF979294F26}" srcOrd="1" destOrd="0" presId="urn:microsoft.com/office/officeart/2005/8/layout/list1"/>
    <dgm:cxn modelId="{4670D86C-C222-483C-88F8-80A1C07349D7}" type="presParOf" srcId="{D0B421D2-E713-45A8-B533-B6671763E36D}" destId="{9B6FFFB7-78B7-4A1F-A5E6-93372ED676BB}" srcOrd="13" destOrd="0" presId="urn:microsoft.com/office/officeart/2005/8/layout/list1"/>
    <dgm:cxn modelId="{155AA67D-7421-41F7-B557-ABBB58D953BC}" type="presParOf" srcId="{D0B421D2-E713-45A8-B533-B6671763E36D}" destId="{97359FCE-5FAD-4B19-8673-E16C9F4F5ED9}" srcOrd="14" destOrd="0" presId="urn:microsoft.com/office/officeart/2005/8/layout/list1"/>
    <dgm:cxn modelId="{124464A2-B08A-4292-B539-A95793D58083}" type="presParOf" srcId="{D0B421D2-E713-45A8-B533-B6671763E36D}" destId="{C964EFF6-A0A0-49B8-992F-5F2DA11ECA2C}" srcOrd="15" destOrd="0" presId="urn:microsoft.com/office/officeart/2005/8/layout/list1"/>
    <dgm:cxn modelId="{4072CC89-B82F-40F8-9399-0C6442C348E5}" type="presParOf" srcId="{D0B421D2-E713-45A8-B533-B6671763E36D}" destId="{CAC2A4D1-BEF3-456A-960C-70051E4A2CD3}" srcOrd="16" destOrd="0" presId="urn:microsoft.com/office/officeart/2005/8/layout/list1"/>
    <dgm:cxn modelId="{4398A381-4355-48CC-BFF9-AB3CA58AB662}" type="presParOf" srcId="{CAC2A4D1-BEF3-456A-960C-70051E4A2CD3}" destId="{AA5C0AE0-FD3E-4877-AC1A-C6F36D47D125}" srcOrd="0" destOrd="0" presId="urn:microsoft.com/office/officeart/2005/8/layout/list1"/>
    <dgm:cxn modelId="{137CFD57-C6BD-4F0F-B98E-BA9685678B8C}" type="presParOf" srcId="{CAC2A4D1-BEF3-456A-960C-70051E4A2CD3}" destId="{F54D3EC4-1BC4-427E-B92B-985E0D954C4C}" srcOrd="1" destOrd="0" presId="urn:microsoft.com/office/officeart/2005/8/layout/list1"/>
    <dgm:cxn modelId="{959EC989-2DA4-43A4-BE47-6A2C044FF753}" type="presParOf" srcId="{D0B421D2-E713-45A8-B533-B6671763E36D}" destId="{F2F66CEA-8F26-4B58-B6B8-D6BCEA4D268D}" srcOrd="17" destOrd="0" presId="urn:microsoft.com/office/officeart/2005/8/layout/list1"/>
    <dgm:cxn modelId="{F04C0552-9101-4F6C-9733-A86FD23BEC3C}" type="presParOf" srcId="{D0B421D2-E713-45A8-B533-B6671763E36D}" destId="{BEBDEC4D-DA0B-4AE0-9BBB-3EE8B735AD4F}" srcOrd="18" destOrd="0" presId="urn:microsoft.com/office/officeart/2005/8/layout/list1"/>
    <dgm:cxn modelId="{A29C1D30-B766-4BB9-BCCF-107419105403}" type="presParOf" srcId="{D0B421D2-E713-45A8-B533-B6671763E36D}" destId="{FBA5356C-2EBA-478E-9159-7986205A6B2E}" srcOrd="19" destOrd="0" presId="urn:microsoft.com/office/officeart/2005/8/layout/list1"/>
    <dgm:cxn modelId="{5C9B6759-BDA6-4621-AEC5-9070E2B60398}" type="presParOf" srcId="{D0B421D2-E713-45A8-B533-B6671763E36D}" destId="{1BD2E190-0E25-4068-89B5-8CE97686B337}" srcOrd="20" destOrd="0" presId="urn:microsoft.com/office/officeart/2005/8/layout/list1"/>
    <dgm:cxn modelId="{5AC50B26-4B35-4E3A-96C3-AACDBDA2DDC2}" type="presParOf" srcId="{1BD2E190-0E25-4068-89B5-8CE97686B337}" destId="{A3BADD24-C376-43D4-9EB7-8D48DF5BFF30}" srcOrd="0" destOrd="0" presId="urn:microsoft.com/office/officeart/2005/8/layout/list1"/>
    <dgm:cxn modelId="{1E2074AE-A49D-41B3-A7CD-192199AB3237}" type="presParOf" srcId="{1BD2E190-0E25-4068-89B5-8CE97686B337}" destId="{A8CB49D9-9B47-41C5-9FB0-46AED7CB4A52}" srcOrd="1" destOrd="0" presId="urn:microsoft.com/office/officeart/2005/8/layout/list1"/>
    <dgm:cxn modelId="{29695213-B521-4691-A2E8-6BFCAFA78F05}" type="presParOf" srcId="{D0B421D2-E713-45A8-B533-B6671763E36D}" destId="{BA12A373-E32E-4259-B8E9-63E3CD5BC1BA}" srcOrd="21" destOrd="0" presId="urn:microsoft.com/office/officeart/2005/8/layout/list1"/>
    <dgm:cxn modelId="{99ABC821-A4CF-43A8-B792-D4A80EEFBDF9}" type="presParOf" srcId="{D0B421D2-E713-45A8-B533-B6671763E36D}" destId="{0FCC856A-58E8-4FE5-847D-DFB2A826C306}"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856CD6D-8E2D-4156-8644-35F8CE1FA111}" type="doc">
      <dgm:prSet loTypeId="urn:microsoft.com/office/officeart/2005/8/layout/hList1" loCatId="list" qsTypeId="urn:microsoft.com/office/officeart/2005/8/quickstyle/simple1#29" qsCatId="simple" csTypeId="urn:microsoft.com/office/officeart/2005/8/colors/accent1_2#6" csCatId="accent1" phldr="1"/>
      <dgm:spPr/>
      <dgm:t>
        <a:bodyPr/>
        <a:lstStyle/>
        <a:p>
          <a:endParaRPr lang="en-US"/>
        </a:p>
      </dgm:t>
    </dgm:pt>
    <dgm:pt modelId="{E6E65019-AF41-4171-8BA1-9501E1AF4181}">
      <dgm:prSet/>
      <dgm:spPr/>
      <dgm:t>
        <a:bodyPr/>
        <a:lstStyle/>
        <a:p>
          <a:pPr rtl="0"/>
          <a:r>
            <a:rPr lang="en-US" dirty="0" smtClean="0"/>
            <a:t>Complaint: </a:t>
          </a:r>
          <a:endParaRPr lang="en-US" dirty="0"/>
        </a:p>
      </dgm:t>
    </dgm:pt>
    <dgm:pt modelId="{85C58207-2211-4017-B97B-49BE281ED982}" type="parTrans" cxnId="{D1F76989-7C13-454B-B929-7C8C712D6E43}">
      <dgm:prSet/>
      <dgm:spPr/>
      <dgm:t>
        <a:bodyPr/>
        <a:lstStyle/>
        <a:p>
          <a:endParaRPr lang="en-US"/>
        </a:p>
      </dgm:t>
    </dgm:pt>
    <dgm:pt modelId="{8F411039-8BE4-455D-B531-85B5DD79451D}" type="sibTrans" cxnId="{D1F76989-7C13-454B-B929-7C8C712D6E43}">
      <dgm:prSet/>
      <dgm:spPr/>
      <dgm:t>
        <a:bodyPr/>
        <a:lstStyle/>
        <a:p>
          <a:endParaRPr lang="en-US"/>
        </a:p>
      </dgm:t>
    </dgm:pt>
    <dgm:pt modelId="{57CBFC9E-63AE-43AA-92AB-97BB34B06764}">
      <dgm:prSet/>
      <dgm:spPr/>
      <dgm:t>
        <a:bodyPr/>
        <a:lstStyle/>
        <a:p>
          <a:pPr rtl="0"/>
          <a:r>
            <a:rPr lang="en-US" dirty="0" smtClean="0"/>
            <a:t>Prices are too high due to high costs of:</a:t>
          </a:r>
          <a:endParaRPr lang="en-US" dirty="0"/>
        </a:p>
      </dgm:t>
    </dgm:pt>
    <dgm:pt modelId="{1650ECA6-3090-41DE-A58D-74CA4E5316EC}" type="parTrans" cxnId="{A68C3587-2794-4C9B-9BE5-F5C95EC58776}">
      <dgm:prSet/>
      <dgm:spPr/>
      <dgm:t>
        <a:bodyPr/>
        <a:lstStyle/>
        <a:p>
          <a:endParaRPr lang="en-US"/>
        </a:p>
      </dgm:t>
    </dgm:pt>
    <dgm:pt modelId="{74BB521F-A849-44D4-958F-AEFF1E901F2F}" type="sibTrans" cxnId="{A68C3587-2794-4C9B-9BE5-F5C95EC58776}">
      <dgm:prSet/>
      <dgm:spPr/>
      <dgm:t>
        <a:bodyPr/>
        <a:lstStyle/>
        <a:p>
          <a:endParaRPr lang="en-US"/>
        </a:p>
      </dgm:t>
    </dgm:pt>
    <dgm:pt modelId="{C9DCDD48-7021-4CC4-9699-F5F1E4D00F4C}">
      <dgm:prSet/>
      <dgm:spPr/>
      <dgm:t>
        <a:bodyPr/>
        <a:lstStyle/>
        <a:p>
          <a:pPr rtl="0"/>
          <a:r>
            <a:rPr lang="en-US" dirty="0" smtClean="0"/>
            <a:t>Distribution</a:t>
          </a:r>
          <a:endParaRPr lang="en-US" dirty="0"/>
        </a:p>
      </dgm:t>
    </dgm:pt>
    <dgm:pt modelId="{63F5DB46-D178-44FD-A4D2-736D7349E455}" type="parTrans" cxnId="{68021BCD-815A-4506-A421-24CC7FA041DB}">
      <dgm:prSet/>
      <dgm:spPr/>
      <dgm:t>
        <a:bodyPr/>
        <a:lstStyle/>
        <a:p>
          <a:endParaRPr lang="en-US"/>
        </a:p>
      </dgm:t>
    </dgm:pt>
    <dgm:pt modelId="{84CCA297-C4EB-4253-82E2-C1A7DBA6F23C}" type="sibTrans" cxnId="{68021BCD-815A-4506-A421-24CC7FA041DB}">
      <dgm:prSet/>
      <dgm:spPr/>
      <dgm:t>
        <a:bodyPr/>
        <a:lstStyle/>
        <a:p>
          <a:endParaRPr lang="en-US"/>
        </a:p>
      </dgm:t>
    </dgm:pt>
    <dgm:pt modelId="{98A5FD22-4574-46D8-8ADB-2C012E1FD99A}">
      <dgm:prSet/>
      <dgm:spPr/>
      <dgm:t>
        <a:bodyPr/>
        <a:lstStyle/>
        <a:p>
          <a:pPr rtl="0"/>
          <a:r>
            <a:rPr lang="en-US" dirty="0" smtClean="0"/>
            <a:t>Advertising and promotion</a:t>
          </a:r>
          <a:endParaRPr lang="en-US" dirty="0"/>
        </a:p>
      </dgm:t>
    </dgm:pt>
    <dgm:pt modelId="{10EB6F7A-D439-4829-BF35-4F03BFC89B20}" type="parTrans" cxnId="{F97BDF1D-ADAE-4573-8B63-FC42A6F64058}">
      <dgm:prSet/>
      <dgm:spPr/>
      <dgm:t>
        <a:bodyPr/>
        <a:lstStyle/>
        <a:p>
          <a:endParaRPr lang="en-US"/>
        </a:p>
      </dgm:t>
    </dgm:pt>
    <dgm:pt modelId="{2F48C1DA-8872-460B-82E4-A00427B4A1F0}" type="sibTrans" cxnId="{F97BDF1D-ADAE-4573-8B63-FC42A6F64058}">
      <dgm:prSet/>
      <dgm:spPr/>
      <dgm:t>
        <a:bodyPr/>
        <a:lstStyle/>
        <a:p>
          <a:endParaRPr lang="en-US"/>
        </a:p>
      </dgm:t>
    </dgm:pt>
    <dgm:pt modelId="{4AB025B9-6621-496E-8EEE-BEA8FF30C095}">
      <dgm:prSet/>
      <dgm:spPr/>
      <dgm:t>
        <a:bodyPr/>
        <a:lstStyle/>
        <a:p>
          <a:pPr rtl="0"/>
          <a:r>
            <a:rPr lang="en-US" dirty="0" smtClean="0"/>
            <a:t>Excessive mark-ups.</a:t>
          </a:r>
          <a:endParaRPr lang="en-US" dirty="0"/>
        </a:p>
      </dgm:t>
    </dgm:pt>
    <dgm:pt modelId="{CF2E3E9E-F541-4040-BFC9-48D7C72579D4}" type="parTrans" cxnId="{DAF5B12F-9259-4BCC-A5FD-5D5EF07D1E15}">
      <dgm:prSet/>
      <dgm:spPr/>
      <dgm:t>
        <a:bodyPr/>
        <a:lstStyle/>
        <a:p>
          <a:endParaRPr lang="en-US"/>
        </a:p>
      </dgm:t>
    </dgm:pt>
    <dgm:pt modelId="{261BDF01-0D91-4123-AA0A-180BB4984F49}" type="sibTrans" cxnId="{DAF5B12F-9259-4BCC-A5FD-5D5EF07D1E15}">
      <dgm:prSet/>
      <dgm:spPr/>
      <dgm:t>
        <a:bodyPr/>
        <a:lstStyle/>
        <a:p>
          <a:endParaRPr lang="en-US"/>
        </a:p>
      </dgm:t>
    </dgm:pt>
    <dgm:pt modelId="{C2FC12CB-8228-4FA4-A452-B1823D02A5D2}">
      <dgm:prSet/>
      <dgm:spPr/>
      <dgm:t>
        <a:bodyPr/>
        <a:lstStyle/>
        <a:p>
          <a:pPr rtl="0"/>
          <a:r>
            <a:rPr lang="en-US" dirty="0" smtClean="0"/>
            <a:t>Response: </a:t>
          </a:r>
          <a:endParaRPr lang="en-US" dirty="0"/>
        </a:p>
      </dgm:t>
    </dgm:pt>
    <dgm:pt modelId="{B42E326B-CA22-4DAE-B8A2-4F7D199EB422}" type="parTrans" cxnId="{8B915887-E34A-4AA3-93F2-9D7C6CBE0D55}">
      <dgm:prSet/>
      <dgm:spPr/>
      <dgm:t>
        <a:bodyPr/>
        <a:lstStyle/>
        <a:p>
          <a:endParaRPr lang="en-US"/>
        </a:p>
      </dgm:t>
    </dgm:pt>
    <dgm:pt modelId="{61B36649-AF30-43F2-8A67-11D34FFA94AE}" type="sibTrans" cxnId="{8B915887-E34A-4AA3-93F2-9D7C6CBE0D55}">
      <dgm:prSet/>
      <dgm:spPr/>
      <dgm:t>
        <a:bodyPr/>
        <a:lstStyle/>
        <a:p>
          <a:endParaRPr lang="en-US"/>
        </a:p>
      </dgm:t>
    </dgm:pt>
    <dgm:pt modelId="{E0E81266-3ED6-4368-99D3-7675B7073DE6}">
      <dgm:prSet/>
      <dgm:spPr/>
      <dgm:t>
        <a:bodyPr/>
        <a:lstStyle/>
        <a:p>
          <a:r>
            <a:rPr lang="en-US" dirty="0" smtClean="0"/>
            <a:t>Intermediaries are important and offer value</a:t>
          </a:r>
        </a:p>
      </dgm:t>
    </dgm:pt>
    <dgm:pt modelId="{ADDC0444-22A9-4136-8D04-40AA6635E851}" type="parTrans" cxnId="{01A4225E-32F1-415D-9257-F5B8CF153646}">
      <dgm:prSet/>
      <dgm:spPr/>
      <dgm:t>
        <a:bodyPr/>
        <a:lstStyle/>
        <a:p>
          <a:endParaRPr lang="en-US"/>
        </a:p>
      </dgm:t>
    </dgm:pt>
    <dgm:pt modelId="{B984EA02-BF28-497C-96A1-079EE43CFAFC}" type="sibTrans" cxnId="{01A4225E-32F1-415D-9257-F5B8CF153646}">
      <dgm:prSet/>
      <dgm:spPr/>
      <dgm:t>
        <a:bodyPr/>
        <a:lstStyle/>
        <a:p>
          <a:endParaRPr lang="en-US"/>
        </a:p>
      </dgm:t>
    </dgm:pt>
    <dgm:pt modelId="{43C017B5-46CD-4006-BF9D-47D65609A849}">
      <dgm:prSet/>
      <dgm:spPr/>
      <dgm:t>
        <a:bodyPr/>
        <a:lstStyle/>
        <a:p>
          <a:r>
            <a:rPr lang="en-US" dirty="0" smtClean="0"/>
            <a:t>Advertising informs buyers of availability and merits of a brand</a:t>
          </a:r>
        </a:p>
      </dgm:t>
    </dgm:pt>
    <dgm:pt modelId="{09561F15-33B0-43FF-892E-259FB470207B}" type="parTrans" cxnId="{D8587972-0C8F-486A-BE6B-B27A1384493C}">
      <dgm:prSet/>
      <dgm:spPr/>
      <dgm:t>
        <a:bodyPr/>
        <a:lstStyle/>
        <a:p>
          <a:endParaRPr lang="en-US"/>
        </a:p>
      </dgm:t>
    </dgm:pt>
    <dgm:pt modelId="{212E7224-FCB8-4EAC-9345-BF73FD68D5FB}" type="sibTrans" cxnId="{D8587972-0C8F-486A-BE6B-B27A1384493C}">
      <dgm:prSet/>
      <dgm:spPr/>
      <dgm:t>
        <a:bodyPr/>
        <a:lstStyle/>
        <a:p>
          <a:endParaRPr lang="en-US"/>
        </a:p>
      </dgm:t>
    </dgm:pt>
    <dgm:pt modelId="{EECEDC84-1443-498A-B794-4E57645A441D}">
      <dgm:prSet/>
      <dgm:spPr/>
      <dgm:t>
        <a:bodyPr/>
        <a:lstStyle/>
        <a:p>
          <a:r>
            <a:rPr lang="en-US" dirty="0" smtClean="0"/>
            <a:t>Consumers don’t understand the cost of doing business.</a:t>
          </a:r>
        </a:p>
      </dgm:t>
    </dgm:pt>
    <dgm:pt modelId="{36B32332-C664-400C-BAD5-8C64138780FB}" type="parTrans" cxnId="{59FE60D7-B321-4FB7-A29B-151D3CF86EB7}">
      <dgm:prSet/>
      <dgm:spPr/>
      <dgm:t>
        <a:bodyPr/>
        <a:lstStyle/>
        <a:p>
          <a:endParaRPr lang="en-US"/>
        </a:p>
      </dgm:t>
    </dgm:pt>
    <dgm:pt modelId="{761DD1E4-E5FD-4887-ABC6-143A251D3247}" type="sibTrans" cxnId="{59FE60D7-B321-4FB7-A29B-151D3CF86EB7}">
      <dgm:prSet/>
      <dgm:spPr/>
      <dgm:t>
        <a:bodyPr/>
        <a:lstStyle/>
        <a:p>
          <a:endParaRPr lang="en-US"/>
        </a:p>
      </dgm:t>
    </dgm:pt>
    <dgm:pt modelId="{9CFE771E-A2E6-414D-9328-0F7BDD36674F}" type="pres">
      <dgm:prSet presAssocID="{F856CD6D-8E2D-4156-8644-35F8CE1FA111}" presName="Name0" presStyleCnt="0">
        <dgm:presLayoutVars>
          <dgm:dir/>
          <dgm:animLvl val="lvl"/>
          <dgm:resizeHandles val="exact"/>
        </dgm:presLayoutVars>
      </dgm:prSet>
      <dgm:spPr/>
      <dgm:t>
        <a:bodyPr/>
        <a:lstStyle/>
        <a:p>
          <a:endParaRPr lang="en-US"/>
        </a:p>
      </dgm:t>
    </dgm:pt>
    <dgm:pt modelId="{FCA0D976-3055-434F-BE77-1C60326B4085}" type="pres">
      <dgm:prSet presAssocID="{E6E65019-AF41-4171-8BA1-9501E1AF4181}" presName="composite" presStyleCnt="0"/>
      <dgm:spPr/>
    </dgm:pt>
    <dgm:pt modelId="{4AAB8D5D-710D-4026-B6F5-3C803806E495}" type="pres">
      <dgm:prSet presAssocID="{E6E65019-AF41-4171-8BA1-9501E1AF4181}" presName="parTx" presStyleLbl="alignNode1" presStyleIdx="0" presStyleCnt="2">
        <dgm:presLayoutVars>
          <dgm:chMax val="0"/>
          <dgm:chPref val="0"/>
          <dgm:bulletEnabled val="1"/>
        </dgm:presLayoutVars>
      </dgm:prSet>
      <dgm:spPr/>
      <dgm:t>
        <a:bodyPr/>
        <a:lstStyle/>
        <a:p>
          <a:endParaRPr lang="en-US"/>
        </a:p>
      </dgm:t>
    </dgm:pt>
    <dgm:pt modelId="{B0C3F4BF-8B76-4350-81B4-2891F0408BA5}" type="pres">
      <dgm:prSet presAssocID="{E6E65019-AF41-4171-8BA1-9501E1AF4181}" presName="desTx" presStyleLbl="alignAccFollowNode1" presStyleIdx="0" presStyleCnt="2">
        <dgm:presLayoutVars>
          <dgm:bulletEnabled val="1"/>
        </dgm:presLayoutVars>
      </dgm:prSet>
      <dgm:spPr/>
      <dgm:t>
        <a:bodyPr/>
        <a:lstStyle/>
        <a:p>
          <a:endParaRPr lang="en-US"/>
        </a:p>
      </dgm:t>
    </dgm:pt>
    <dgm:pt modelId="{B01BE904-896F-420C-BDAE-A5A0B66E005C}" type="pres">
      <dgm:prSet presAssocID="{8F411039-8BE4-455D-B531-85B5DD79451D}" presName="space" presStyleCnt="0"/>
      <dgm:spPr/>
    </dgm:pt>
    <dgm:pt modelId="{AB8B6FA5-2AE1-44C5-8E12-903B5BDB94FD}" type="pres">
      <dgm:prSet presAssocID="{C2FC12CB-8228-4FA4-A452-B1823D02A5D2}" presName="composite" presStyleCnt="0"/>
      <dgm:spPr/>
    </dgm:pt>
    <dgm:pt modelId="{422F7559-DFB9-40FD-8C55-5B953D0077EA}" type="pres">
      <dgm:prSet presAssocID="{C2FC12CB-8228-4FA4-A452-B1823D02A5D2}" presName="parTx" presStyleLbl="alignNode1" presStyleIdx="1" presStyleCnt="2">
        <dgm:presLayoutVars>
          <dgm:chMax val="0"/>
          <dgm:chPref val="0"/>
          <dgm:bulletEnabled val="1"/>
        </dgm:presLayoutVars>
      </dgm:prSet>
      <dgm:spPr/>
      <dgm:t>
        <a:bodyPr/>
        <a:lstStyle/>
        <a:p>
          <a:endParaRPr lang="en-US"/>
        </a:p>
      </dgm:t>
    </dgm:pt>
    <dgm:pt modelId="{22C71151-15C6-492D-9628-70DDC87E2A69}" type="pres">
      <dgm:prSet presAssocID="{C2FC12CB-8228-4FA4-A452-B1823D02A5D2}" presName="desTx" presStyleLbl="alignAccFollowNode1" presStyleIdx="1" presStyleCnt="2">
        <dgm:presLayoutVars>
          <dgm:bulletEnabled val="1"/>
        </dgm:presLayoutVars>
      </dgm:prSet>
      <dgm:spPr/>
      <dgm:t>
        <a:bodyPr/>
        <a:lstStyle/>
        <a:p>
          <a:endParaRPr lang="en-US"/>
        </a:p>
      </dgm:t>
    </dgm:pt>
  </dgm:ptLst>
  <dgm:cxnLst>
    <dgm:cxn modelId="{D8587972-0C8F-486A-BE6B-B27A1384493C}" srcId="{C2FC12CB-8228-4FA4-A452-B1823D02A5D2}" destId="{43C017B5-46CD-4006-BF9D-47D65609A849}" srcOrd="1" destOrd="0" parTransId="{09561F15-33B0-43FF-892E-259FB470207B}" sibTransId="{212E7224-FCB8-4EAC-9345-BF73FD68D5FB}"/>
    <dgm:cxn modelId="{DAF5B12F-9259-4BCC-A5FD-5D5EF07D1E15}" srcId="{57CBFC9E-63AE-43AA-92AB-97BB34B06764}" destId="{4AB025B9-6621-496E-8EEE-BEA8FF30C095}" srcOrd="2" destOrd="0" parTransId="{CF2E3E9E-F541-4040-BFC9-48D7C72579D4}" sibTransId="{261BDF01-0D91-4123-AA0A-180BB4984F49}"/>
    <dgm:cxn modelId="{87487DE9-5244-48C9-B0F5-659BEF4532B9}" type="presOf" srcId="{F856CD6D-8E2D-4156-8644-35F8CE1FA111}" destId="{9CFE771E-A2E6-414D-9328-0F7BDD36674F}" srcOrd="0" destOrd="0" presId="urn:microsoft.com/office/officeart/2005/8/layout/hList1"/>
    <dgm:cxn modelId="{CB348339-D4F3-42AE-ABF3-38183A0614AC}" type="presOf" srcId="{C9DCDD48-7021-4CC4-9699-F5F1E4D00F4C}" destId="{B0C3F4BF-8B76-4350-81B4-2891F0408BA5}" srcOrd="0" destOrd="1" presId="urn:microsoft.com/office/officeart/2005/8/layout/hList1"/>
    <dgm:cxn modelId="{47756233-66D5-477D-B919-E31BF72DDBC4}" type="presOf" srcId="{C2FC12CB-8228-4FA4-A452-B1823D02A5D2}" destId="{422F7559-DFB9-40FD-8C55-5B953D0077EA}" srcOrd="0" destOrd="0" presId="urn:microsoft.com/office/officeart/2005/8/layout/hList1"/>
    <dgm:cxn modelId="{0EA6DB73-486B-4D35-A793-47C368517C4F}" type="presOf" srcId="{57CBFC9E-63AE-43AA-92AB-97BB34B06764}" destId="{B0C3F4BF-8B76-4350-81B4-2891F0408BA5}" srcOrd="0" destOrd="0" presId="urn:microsoft.com/office/officeart/2005/8/layout/hList1"/>
    <dgm:cxn modelId="{68021BCD-815A-4506-A421-24CC7FA041DB}" srcId="{57CBFC9E-63AE-43AA-92AB-97BB34B06764}" destId="{C9DCDD48-7021-4CC4-9699-F5F1E4D00F4C}" srcOrd="0" destOrd="0" parTransId="{63F5DB46-D178-44FD-A4D2-736D7349E455}" sibTransId="{84CCA297-C4EB-4253-82E2-C1A7DBA6F23C}"/>
    <dgm:cxn modelId="{49DE7BD7-EDDD-4F79-8089-552C706C635F}" type="presOf" srcId="{4AB025B9-6621-496E-8EEE-BEA8FF30C095}" destId="{B0C3F4BF-8B76-4350-81B4-2891F0408BA5}" srcOrd="0" destOrd="3" presId="urn:microsoft.com/office/officeart/2005/8/layout/hList1"/>
    <dgm:cxn modelId="{A1220008-A52A-45E7-BB9E-7E258EF4F9B6}" type="presOf" srcId="{98A5FD22-4574-46D8-8ADB-2C012E1FD99A}" destId="{B0C3F4BF-8B76-4350-81B4-2891F0408BA5}" srcOrd="0" destOrd="2" presId="urn:microsoft.com/office/officeart/2005/8/layout/hList1"/>
    <dgm:cxn modelId="{D1F76989-7C13-454B-B929-7C8C712D6E43}" srcId="{F856CD6D-8E2D-4156-8644-35F8CE1FA111}" destId="{E6E65019-AF41-4171-8BA1-9501E1AF4181}" srcOrd="0" destOrd="0" parTransId="{85C58207-2211-4017-B97B-49BE281ED982}" sibTransId="{8F411039-8BE4-455D-B531-85B5DD79451D}"/>
    <dgm:cxn modelId="{F97BDF1D-ADAE-4573-8B63-FC42A6F64058}" srcId="{57CBFC9E-63AE-43AA-92AB-97BB34B06764}" destId="{98A5FD22-4574-46D8-8ADB-2C012E1FD99A}" srcOrd="1" destOrd="0" parTransId="{10EB6F7A-D439-4829-BF35-4F03BFC89B20}" sibTransId="{2F48C1DA-8872-460B-82E4-A00427B4A1F0}"/>
    <dgm:cxn modelId="{59FE60D7-B321-4FB7-A29B-151D3CF86EB7}" srcId="{C2FC12CB-8228-4FA4-A452-B1823D02A5D2}" destId="{EECEDC84-1443-498A-B794-4E57645A441D}" srcOrd="2" destOrd="0" parTransId="{36B32332-C664-400C-BAD5-8C64138780FB}" sibTransId="{761DD1E4-E5FD-4887-ABC6-143A251D3247}"/>
    <dgm:cxn modelId="{63ADF73D-BAB9-4A24-9229-9633FF0B8802}" type="presOf" srcId="{E6E65019-AF41-4171-8BA1-9501E1AF4181}" destId="{4AAB8D5D-710D-4026-B6F5-3C803806E495}" srcOrd="0" destOrd="0" presId="urn:microsoft.com/office/officeart/2005/8/layout/hList1"/>
    <dgm:cxn modelId="{55038CC9-3553-4E3D-8D7A-E9209B6C8448}" type="presOf" srcId="{43C017B5-46CD-4006-BF9D-47D65609A849}" destId="{22C71151-15C6-492D-9628-70DDC87E2A69}" srcOrd="0" destOrd="1" presId="urn:microsoft.com/office/officeart/2005/8/layout/hList1"/>
    <dgm:cxn modelId="{F5039C5E-AA69-4B56-A3C1-1E276ED676C0}" type="presOf" srcId="{EECEDC84-1443-498A-B794-4E57645A441D}" destId="{22C71151-15C6-492D-9628-70DDC87E2A69}" srcOrd="0" destOrd="2" presId="urn:microsoft.com/office/officeart/2005/8/layout/hList1"/>
    <dgm:cxn modelId="{8B915887-E34A-4AA3-93F2-9D7C6CBE0D55}" srcId="{F856CD6D-8E2D-4156-8644-35F8CE1FA111}" destId="{C2FC12CB-8228-4FA4-A452-B1823D02A5D2}" srcOrd="1" destOrd="0" parTransId="{B42E326B-CA22-4DAE-B8A2-4F7D199EB422}" sibTransId="{61B36649-AF30-43F2-8A67-11D34FFA94AE}"/>
    <dgm:cxn modelId="{01A4225E-32F1-415D-9257-F5B8CF153646}" srcId="{C2FC12CB-8228-4FA4-A452-B1823D02A5D2}" destId="{E0E81266-3ED6-4368-99D3-7675B7073DE6}" srcOrd="0" destOrd="0" parTransId="{ADDC0444-22A9-4136-8D04-40AA6635E851}" sibTransId="{B984EA02-BF28-497C-96A1-079EE43CFAFC}"/>
    <dgm:cxn modelId="{DB5B53A4-D9A7-49FB-916E-39B78AC42841}" type="presOf" srcId="{E0E81266-3ED6-4368-99D3-7675B7073DE6}" destId="{22C71151-15C6-492D-9628-70DDC87E2A69}" srcOrd="0" destOrd="0" presId="urn:microsoft.com/office/officeart/2005/8/layout/hList1"/>
    <dgm:cxn modelId="{A68C3587-2794-4C9B-9BE5-F5C95EC58776}" srcId="{E6E65019-AF41-4171-8BA1-9501E1AF4181}" destId="{57CBFC9E-63AE-43AA-92AB-97BB34B06764}" srcOrd="0" destOrd="0" parTransId="{1650ECA6-3090-41DE-A58D-74CA4E5316EC}" sibTransId="{74BB521F-A849-44D4-958F-AEFF1E901F2F}"/>
    <dgm:cxn modelId="{EF8E4DC1-26C6-4846-AB96-32271B3EDA6B}" type="presParOf" srcId="{9CFE771E-A2E6-414D-9328-0F7BDD36674F}" destId="{FCA0D976-3055-434F-BE77-1C60326B4085}" srcOrd="0" destOrd="0" presId="urn:microsoft.com/office/officeart/2005/8/layout/hList1"/>
    <dgm:cxn modelId="{5186807D-1944-4DC9-9801-48B8AE53BFE5}" type="presParOf" srcId="{FCA0D976-3055-434F-BE77-1C60326B4085}" destId="{4AAB8D5D-710D-4026-B6F5-3C803806E495}" srcOrd="0" destOrd="0" presId="urn:microsoft.com/office/officeart/2005/8/layout/hList1"/>
    <dgm:cxn modelId="{CC7C6126-876D-404A-B833-D13B6210692E}" type="presParOf" srcId="{FCA0D976-3055-434F-BE77-1C60326B4085}" destId="{B0C3F4BF-8B76-4350-81B4-2891F0408BA5}" srcOrd="1" destOrd="0" presId="urn:microsoft.com/office/officeart/2005/8/layout/hList1"/>
    <dgm:cxn modelId="{B68B1DFF-24E6-49DD-9F7D-EBF46ED516E2}" type="presParOf" srcId="{9CFE771E-A2E6-414D-9328-0F7BDD36674F}" destId="{B01BE904-896F-420C-BDAE-A5A0B66E005C}" srcOrd="1" destOrd="0" presId="urn:microsoft.com/office/officeart/2005/8/layout/hList1"/>
    <dgm:cxn modelId="{15AC3AB3-0F73-4948-9B45-9294D30BACE0}" type="presParOf" srcId="{9CFE771E-A2E6-414D-9328-0F7BDD36674F}" destId="{AB8B6FA5-2AE1-44C5-8E12-903B5BDB94FD}" srcOrd="2" destOrd="0" presId="urn:microsoft.com/office/officeart/2005/8/layout/hList1"/>
    <dgm:cxn modelId="{CE8C7359-87EC-413B-905F-78050F0E11ED}" type="presParOf" srcId="{AB8B6FA5-2AE1-44C5-8E12-903B5BDB94FD}" destId="{422F7559-DFB9-40FD-8C55-5B953D0077EA}" srcOrd="0" destOrd="0" presId="urn:microsoft.com/office/officeart/2005/8/layout/hList1"/>
    <dgm:cxn modelId="{0A14694B-2A9B-4B5B-955A-FAEF8228DDBF}" type="presParOf" srcId="{AB8B6FA5-2AE1-44C5-8E12-903B5BDB94FD}" destId="{22C71151-15C6-492D-9628-70DDC87E2A69}"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0B7FCE6-FFA7-455E-85BA-C3EC8D1ECF27}" type="doc">
      <dgm:prSet loTypeId="urn:microsoft.com/office/officeart/2005/8/layout/hList1" loCatId="list" qsTypeId="urn:microsoft.com/office/officeart/2005/8/quickstyle/simple1#30" qsCatId="simple" csTypeId="urn:microsoft.com/office/officeart/2005/8/colors/accent1_2#7" csCatId="accent1" phldr="1"/>
      <dgm:spPr/>
      <dgm:t>
        <a:bodyPr/>
        <a:lstStyle/>
        <a:p>
          <a:endParaRPr lang="en-US"/>
        </a:p>
      </dgm:t>
    </dgm:pt>
    <dgm:pt modelId="{65867FE4-B301-4D33-A541-0EF3612A846B}">
      <dgm:prSet/>
      <dgm:spPr/>
      <dgm:t>
        <a:bodyPr/>
        <a:lstStyle/>
        <a:p>
          <a:pPr rtl="0"/>
          <a:r>
            <a:rPr lang="en-US" b="0" dirty="0" smtClean="0"/>
            <a:t>Complaint: </a:t>
          </a:r>
          <a:endParaRPr lang="en-US" b="0" dirty="0"/>
        </a:p>
      </dgm:t>
    </dgm:pt>
    <dgm:pt modelId="{E3E37C99-3510-4ED9-B12D-9E1E287E113C}" type="parTrans" cxnId="{4C46F988-332C-412C-8644-99C36F9F0C3B}">
      <dgm:prSet/>
      <dgm:spPr/>
      <dgm:t>
        <a:bodyPr/>
        <a:lstStyle/>
        <a:p>
          <a:endParaRPr lang="en-US" b="0"/>
        </a:p>
      </dgm:t>
    </dgm:pt>
    <dgm:pt modelId="{706B5B2D-68B2-4E40-AAB3-028B4DB4DF28}" type="sibTrans" cxnId="{4C46F988-332C-412C-8644-99C36F9F0C3B}">
      <dgm:prSet/>
      <dgm:spPr/>
      <dgm:t>
        <a:bodyPr/>
        <a:lstStyle/>
        <a:p>
          <a:endParaRPr lang="en-US" b="0"/>
        </a:p>
      </dgm:t>
    </dgm:pt>
    <dgm:pt modelId="{A5C586B6-76FE-4803-8654-B48E120599B1}">
      <dgm:prSet/>
      <dgm:spPr/>
      <dgm:t>
        <a:bodyPr/>
        <a:lstStyle/>
        <a:p>
          <a:pPr rtl="0"/>
          <a:r>
            <a:rPr lang="en-US" b="0" dirty="0" smtClean="0"/>
            <a:t>Salespeople use high-pressure selling that persuade people to buy goods they had no intention of buying.</a:t>
          </a:r>
          <a:endParaRPr lang="en-US" b="0" dirty="0"/>
        </a:p>
      </dgm:t>
    </dgm:pt>
    <dgm:pt modelId="{A109DD0F-84A3-409C-9C46-A20471B5D67D}" type="parTrans" cxnId="{F91A10C3-0D00-4A4E-863D-85B158A8B021}">
      <dgm:prSet/>
      <dgm:spPr/>
      <dgm:t>
        <a:bodyPr/>
        <a:lstStyle/>
        <a:p>
          <a:endParaRPr lang="en-US" b="0"/>
        </a:p>
      </dgm:t>
    </dgm:pt>
    <dgm:pt modelId="{5CDD6208-79A5-4C13-A45E-F0AFF2F77A91}" type="sibTrans" cxnId="{F91A10C3-0D00-4A4E-863D-85B158A8B021}">
      <dgm:prSet/>
      <dgm:spPr/>
      <dgm:t>
        <a:bodyPr/>
        <a:lstStyle/>
        <a:p>
          <a:endParaRPr lang="en-US" b="0"/>
        </a:p>
      </dgm:t>
    </dgm:pt>
    <dgm:pt modelId="{0E9B5064-6A20-4189-9DEA-50047D7C1D19}">
      <dgm:prSet/>
      <dgm:spPr/>
      <dgm:t>
        <a:bodyPr/>
        <a:lstStyle/>
        <a:p>
          <a:pPr rtl="0"/>
          <a:r>
            <a:rPr lang="en-US" b="0" dirty="0" smtClean="0"/>
            <a:t>Response:</a:t>
          </a:r>
          <a:endParaRPr lang="en-US" b="0" dirty="0"/>
        </a:p>
      </dgm:t>
    </dgm:pt>
    <dgm:pt modelId="{73088AE1-952D-4D44-9AA6-6CEE6A5AFF18}" type="parTrans" cxnId="{AE0A3576-A450-4923-B7D6-90447363AC88}">
      <dgm:prSet/>
      <dgm:spPr/>
      <dgm:t>
        <a:bodyPr/>
        <a:lstStyle/>
        <a:p>
          <a:endParaRPr lang="en-US" b="0"/>
        </a:p>
      </dgm:t>
    </dgm:pt>
    <dgm:pt modelId="{EF3A5914-F489-4DD7-8829-6B16A67EC989}" type="sibTrans" cxnId="{AE0A3576-A450-4923-B7D6-90447363AC88}">
      <dgm:prSet/>
      <dgm:spPr/>
      <dgm:t>
        <a:bodyPr/>
        <a:lstStyle/>
        <a:p>
          <a:endParaRPr lang="en-US" b="0"/>
        </a:p>
      </dgm:t>
    </dgm:pt>
    <dgm:pt modelId="{9C69C9EB-7469-4537-B4B7-BB36D886E1ED}">
      <dgm:prSet/>
      <dgm:spPr/>
      <dgm:t>
        <a:bodyPr/>
        <a:lstStyle/>
        <a:p>
          <a:r>
            <a:rPr lang="en-US" b="0" dirty="0" smtClean="0"/>
            <a:t>Most selling involves building long-term relationships and valued customers. High-pressure or deceptive selling can damage these relationships.</a:t>
          </a:r>
          <a:endParaRPr lang="en-US" b="0" dirty="0"/>
        </a:p>
      </dgm:t>
    </dgm:pt>
    <dgm:pt modelId="{74802CD5-5448-43D0-8452-D89B42364E31}" type="parTrans" cxnId="{E84C25D9-A9FC-4A95-AFD3-B7042E05EAAC}">
      <dgm:prSet/>
      <dgm:spPr/>
      <dgm:t>
        <a:bodyPr/>
        <a:lstStyle/>
        <a:p>
          <a:endParaRPr lang="en-US" b="0"/>
        </a:p>
      </dgm:t>
    </dgm:pt>
    <dgm:pt modelId="{421A7EC1-BF11-428D-B5CE-21091EB05B5A}" type="sibTrans" cxnId="{E84C25D9-A9FC-4A95-AFD3-B7042E05EAAC}">
      <dgm:prSet/>
      <dgm:spPr/>
      <dgm:t>
        <a:bodyPr/>
        <a:lstStyle/>
        <a:p>
          <a:endParaRPr lang="en-US" b="0"/>
        </a:p>
      </dgm:t>
    </dgm:pt>
    <dgm:pt modelId="{60ECB4B9-FFF9-417E-88D2-E28B3896A272}" type="pres">
      <dgm:prSet presAssocID="{90B7FCE6-FFA7-455E-85BA-C3EC8D1ECF27}" presName="Name0" presStyleCnt="0">
        <dgm:presLayoutVars>
          <dgm:dir/>
          <dgm:animLvl val="lvl"/>
          <dgm:resizeHandles val="exact"/>
        </dgm:presLayoutVars>
      </dgm:prSet>
      <dgm:spPr/>
      <dgm:t>
        <a:bodyPr/>
        <a:lstStyle/>
        <a:p>
          <a:endParaRPr lang="en-US"/>
        </a:p>
      </dgm:t>
    </dgm:pt>
    <dgm:pt modelId="{2FD8E1A1-21EE-4DE7-8452-97965497D310}" type="pres">
      <dgm:prSet presAssocID="{65867FE4-B301-4D33-A541-0EF3612A846B}" presName="composite" presStyleCnt="0"/>
      <dgm:spPr/>
    </dgm:pt>
    <dgm:pt modelId="{DA9FF0DC-0367-4C08-BBC0-1632FF6C32E1}" type="pres">
      <dgm:prSet presAssocID="{65867FE4-B301-4D33-A541-0EF3612A846B}" presName="parTx" presStyleLbl="alignNode1" presStyleIdx="0" presStyleCnt="2">
        <dgm:presLayoutVars>
          <dgm:chMax val="0"/>
          <dgm:chPref val="0"/>
          <dgm:bulletEnabled val="1"/>
        </dgm:presLayoutVars>
      </dgm:prSet>
      <dgm:spPr/>
      <dgm:t>
        <a:bodyPr/>
        <a:lstStyle/>
        <a:p>
          <a:endParaRPr lang="en-US"/>
        </a:p>
      </dgm:t>
    </dgm:pt>
    <dgm:pt modelId="{EF7D70EB-CB8B-4C8D-9011-F844667EDEB5}" type="pres">
      <dgm:prSet presAssocID="{65867FE4-B301-4D33-A541-0EF3612A846B}" presName="desTx" presStyleLbl="alignAccFollowNode1" presStyleIdx="0" presStyleCnt="2">
        <dgm:presLayoutVars>
          <dgm:bulletEnabled val="1"/>
        </dgm:presLayoutVars>
      </dgm:prSet>
      <dgm:spPr/>
      <dgm:t>
        <a:bodyPr/>
        <a:lstStyle/>
        <a:p>
          <a:endParaRPr lang="en-US"/>
        </a:p>
      </dgm:t>
    </dgm:pt>
    <dgm:pt modelId="{300EAF0C-6F5B-4C59-BB99-FC69A2A763F5}" type="pres">
      <dgm:prSet presAssocID="{706B5B2D-68B2-4E40-AAB3-028B4DB4DF28}" presName="space" presStyleCnt="0"/>
      <dgm:spPr/>
    </dgm:pt>
    <dgm:pt modelId="{5A83F648-D917-4FB4-B7E8-5D4B51E63CDD}" type="pres">
      <dgm:prSet presAssocID="{0E9B5064-6A20-4189-9DEA-50047D7C1D19}" presName="composite" presStyleCnt="0"/>
      <dgm:spPr/>
    </dgm:pt>
    <dgm:pt modelId="{6EE73811-F078-48AF-B959-EE01C4D85642}" type="pres">
      <dgm:prSet presAssocID="{0E9B5064-6A20-4189-9DEA-50047D7C1D19}" presName="parTx" presStyleLbl="alignNode1" presStyleIdx="1" presStyleCnt="2">
        <dgm:presLayoutVars>
          <dgm:chMax val="0"/>
          <dgm:chPref val="0"/>
          <dgm:bulletEnabled val="1"/>
        </dgm:presLayoutVars>
      </dgm:prSet>
      <dgm:spPr/>
      <dgm:t>
        <a:bodyPr/>
        <a:lstStyle/>
        <a:p>
          <a:endParaRPr lang="en-US"/>
        </a:p>
      </dgm:t>
    </dgm:pt>
    <dgm:pt modelId="{82671D2D-3841-404E-9D5B-D12892A9D8DE}" type="pres">
      <dgm:prSet presAssocID="{0E9B5064-6A20-4189-9DEA-50047D7C1D19}" presName="desTx" presStyleLbl="alignAccFollowNode1" presStyleIdx="1" presStyleCnt="2">
        <dgm:presLayoutVars>
          <dgm:bulletEnabled val="1"/>
        </dgm:presLayoutVars>
      </dgm:prSet>
      <dgm:spPr/>
      <dgm:t>
        <a:bodyPr/>
        <a:lstStyle/>
        <a:p>
          <a:endParaRPr lang="en-US"/>
        </a:p>
      </dgm:t>
    </dgm:pt>
  </dgm:ptLst>
  <dgm:cxnLst>
    <dgm:cxn modelId="{FEFBC866-8329-458D-B079-E0880765BD8F}" type="presOf" srcId="{A5C586B6-76FE-4803-8654-B48E120599B1}" destId="{EF7D70EB-CB8B-4C8D-9011-F844667EDEB5}" srcOrd="0" destOrd="0" presId="urn:microsoft.com/office/officeart/2005/8/layout/hList1"/>
    <dgm:cxn modelId="{E84C25D9-A9FC-4A95-AFD3-B7042E05EAAC}" srcId="{0E9B5064-6A20-4189-9DEA-50047D7C1D19}" destId="{9C69C9EB-7469-4537-B4B7-BB36D886E1ED}" srcOrd="0" destOrd="0" parTransId="{74802CD5-5448-43D0-8452-D89B42364E31}" sibTransId="{421A7EC1-BF11-428D-B5CE-21091EB05B5A}"/>
    <dgm:cxn modelId="{FEADD29B-E368-4ED6-8775-91106179CE3E}" type="presOf" srcId="{9C69C9EB-7469-4537-B4B7-BB36D886E1ED}" destId="{82671D2D-3841-404E-9D5B-D12892A9D8DE}" srcOrd="0" destOrd="0" presId="urn:microsoft.com/office/officeart/2005/8/layout/hList1"/>
    <dgm:cxn modelId="{69CB5FD3-602C-4A3B-A338-8F2C76AD59FD}" type="presOf" srcId="{65867FE4-B301-4D33-A541-0EF3612A846B}" destId="{DA9FF0DC-0367-4C08-BBC0-1632FF6C32E1}" srcOrd="0" destOrd="0" presId="urn:microsoft.com/office/officeart/2005/8/layout/hList1"/>
    <dgm:cxn modelId="{4FBEC1FB-EEDD-4F66-ACB3-FDC2B3EEF364}" type="presOf" srcId="{90B7FCE6-FFA7-455E-85BA-C3EC8D1ECF27}" destId="{60ECB4B9-FFF9-417E-88D2-E28B3896A272}" srcOrd="0" destOrd="0" presId="urn:microsoft.com/office/officeart/2005/8/layout/hList1"/>
    <dgm:cxn modelId="{AE0A3576-A450-4923-B7D6-90447363AC88}" srcId="{90B7FCE6-FFA7-455E-85BA-C3EC8D1ECF27}" destId="{0E9B5064-6A20-4189-9DEA-50047D7C1D19}" srcOrd="1" destOrd="0" parTransId="{73088AE1-952D-4D44-9AA6-6CEE6A5AFF18}" sibTransId="{EF3A5914-F489-4DD7-8829-6B16A67EC989}"/>
    <dgm:cxn modelId="{F91A10C3-0D00-4A4E-863D-85B158A8B021}" srcId="{65867FE4-B301-4D33-A541-0EF3612A846B}" destId="{A5C586B6-76FE-4803-8654-B48E120599B1}" srcOrd="0" destOrd="0" parTransId="{A109DD0F-84A3-409C-9C46-A20471B5D67D}" sibTransId="{5CDD6208-79A5-4C13-A45E-F0AFF2F77A91}"/>
    <dgm:cxn modelId="{25A85D95-53F6-490F-AF2C-3CB6BB49AAB6}" type="presOf" srcId="{0E9B5064-6A20-4189-9DEA-50047D7C1D19}" destId="{6EE73811-F078-48AF-B959-EE01C4D85642}" srcOrd="0" destOrd="0" presId="urn:microsoft.com/office/officeart/2005/8/layout/hList1"/>
    <dgm:cxn modelId="{4C46F988-332C-412C-8644-99C36F9F0C3B}" srcId="{90B7FCE6-FFA7-455E-85BA-C3EC8D1ECF27}" destId="{65867FE4-B301-4D33-A541-0EF3612A846B}" srcOrd="0" destOrd="0" parTransId="{E3E37C99-3510-4ED9-B12D-9E1E287E113C}" sibTransId="{706B5B2D-68B2-4E40-AAB3-028B4DB4DF28}"/>
    <dgm:cxn modelId="{8AF2FFCD-261C-4C52-808B-3AECA57A26D3}" type="presParOf" srcId="{60ECB4B9-FFF9-417E-88D2-E28B3896A272}" destId="{2FD8E1A1-21EE-4DE7-8452-97965497D310}" srcOrd="0" destOrd="0" presId="urn:microsoft.com/office/officeart/2005/8/layout/hList1"/>
    <dgm:cxn modelId="{49E29DF5-0B65-4D80-B672-5BEB5C3E15CD}" type="presParOf" srcId="{2FD8E1A1-21EE-4DE7-8452-97965497D310}" destId="{DA9FF0DC-0367-4C08-BBC0-1632FF6C32E1}" srcOrd="0" destOrd="0" presId="urn:microsoft.com/office/officeart/2005/8/layout/hList1"/>
    <dgm:cxn modelId="{4F9F456E-D77B-4B5F-8ED4-E1DF09B50274}" type="presParOf" srcId="{2FD8E1A1-21EE-4DE7-8452-97965497D310}" destId="{EF7D70EB-CB8B-4C8D-9011-F844667EDEB5}" srcOrd="1" destOrd="0" presId="urn:microsoft.com/office/officeart/2005/8/layout/hList1"/>
    <dgm:cxn modelId="{FB2EBE80-420D-4171-9DCF-CB19F3938B37}" type="presParOf" srcId="{60ECB4B9-FFF9-417E-88D2-E28B3896A272}" destId="{300EAF0C-6F5B-4C59-BB99-FC69A2A763F5}" srcOrd="1" destOrd="0" presId="urn:microsoft.com/office/officeart/2005/8/layout/hList1"/>
    <dgm:cxn modelId="{FE5FF471-7043-422E-9452-F636AA6C334D}" type="presParOf" srcId="{60ECB4B9-FFF9-417E-88D2-E28B3896A272}" destId="{5A83F648-D917-4FB4-B7E8-5D4B51E63CDD}" srcOrd="2" destOrd="0" presId="urn:microsoft.com/office/officeart/2005/8/layout/hList1"/>
    <dgm:cxn modelId="{1CF3FBFC-C080-49A7-BAA3-E6C9E41E474D}" type="presParOf" srcId="{5A83F648-D917-4FB4-B7E8-5D4B51E63CDD}" destId="{6EE73811-F078-48AF-B959-EE01C4D85642}" srcOrd="0" destOrd="0" presId="urn:microsoft.com/office/officeart/2005/8/layout/hList1"/>
    <dgm:cxn modelId="{7207CF52-B010-4E05-998B-D5C94A23356E}" type="presParOf" srcId="{5A83F648-D917-4FB4-B7E8-5D4B51E63CDD}" destId="{82671D2D-3841-404E-9D5B-D12892A9D8DE}"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C1C5D5A-7175-4E07-B33C-BDE1D2368A00}" type="doc">
      <dgm:prSet loTypeId="urn:microsoft.com/office/officeart/2005/8/layout/hList1" loCatId="list" qsTypeId="urn:microsoft.com/office/officeart/2005/8/quickstyle/simple1#31" qsCatId="simple" csTypeId="urn:microsoft.com/office/officeart/2005/8/colors/accent1_2#8" csCatId="accent1" phldr="1"/>
      <dgm:spPr/>
      <dgm:t>
        <a:bodyPr/>
        <a:lstStyle/>
        <a:p>
          <a:endParaRPr lang="en-US"/>
        </a:p>
      </dgm:t>
    </dgm:pt>
    <dgm:pt modelId="{C2941182-DA04-4FCA-88EC-C5F73A060A99}">
      <dgm:prSet/>
      <dgm:spPr/>
      <dgm:t>
        <a:bodyPr/>
        <a:lstStyle/>
        <a:p>
          <a:pPr rtl="0"/>
          <a:r>
            <a:rPr lang="en-US" b="0" dirty="0" smtClean="0"/>
            <a:t>Complaint: </a:t>
          </a:r>
          <a:endParaRPr lang="en-US" b="0" dirty="0"/>
        </a:p>
      </dgm:t>
    </dgm:pt>
    <dgm:pt modelId="{0A420F5E-7546-4A03-962B-3A17F0BADAED}" type="parTrans" cxnId="{E6337ED0-A607-43AA-9F84-12971BA911E0}">
      <dgm:prSet/>
      <dgm:spPr/>
      <dgm:t>
        <a:bodyPr/>
        <a:lstStyle/>
        <a:p>
          <a:endParaRPr lang="en-US" b="0"/>
        </a:p>
      </dgm:t>
    </dgm:pt>
    <dgm:pt modelId="{328483DF-A81C-434D-9142-B29760B5EE98}" type="sibTrans" cxnId="{E6337ED0-A607-43AA-9F84-12971BA911E0}">
      <dgm:prSet/>
      <dgm:spPr/>
      <dgm:t>
        <a:bodyPr/>
        <a:lstStyle/>
        <a:p>
          <a:endParaRPr lang="en-US" b="0"/>
        </a:p>
      </dgm:t>
    </dgm:pt>
    <dgm:pt modelId="{2827803E-559B-4ABB-82FA-BA392846F0E5}">
      <dgm:prSet/>
      <dgm:spPr/>
      <dgm:t>
        <a:bodyPr/>
        <a:lstStyle/>
        <a:p>
          <a:pPr rtl="0"/>
          <a:r>
            <a:rPr lang="en-US" b="0" dirty="0" smtClean="0"/>
            <a:t>Products have poor quality, provide little benefit and can be harmful.</a:t>
          </a:r>
          <a:endParaRPr lang="en-US" b="0" dirty="0"/>
        </a:p>
      </dgm:t>
    </dgm:pt>
    <dgm:pt modelId="{70EBC6E8-711F-4328-922B-91DC6E34FF69}" type="parTrans" cxnId="{E4D02BC2-9885-443E-ADC3-9D2891714F6E}">
      <dgm:prSet/>
      <dgm:spPr/>
      <dgm:t>
        <a:bodyPr/>
        <a:lstStyle/>
        <a:p>
          <a:endParaRPr lang="en-US" b="0"/>
        </a:p>
      </dgm:t>
    </dgm:pt>
    <dgm:pt modelId="{7D4C8378-88E1-490F-B4D0-9E5BB4249892}" type="sibTrans" cxnId="{E4D02BC2-9885-443E-ADC3-9D2891714F6E}">
      <dgm:prSet/>
      <dgm:spPr/>
      <dgm:t>
        <a:bodyPr/>
        <a:lstStyle/>
        <a:p>
          <a:endParaRPr lang="en-US" b="0"/>
        </a:p>
      </dgm:t>
    </dgm:pt>
    <dgm:pt modelId="{8D0DB2B2-796C-4EBE-914C-71FC613CEB79}">
      <dgm:prSet/>
      <dgm:spPr/>
      <dgm:t>
        <a:bodyPr/>
        <a:lstStyle/>
        <a:p>
          <a:pPr rtl="0"/>
          <a:r>
            <a:rPr lang="en-US" b="0" dirty="0" smtClean="0"/>
            <a:t>Response: </a:t>
          </a:r>
          <a:endParaRPr lang="en-US" b="0" dirty="0"/>
        </a:p>
      </dgm:t>
    </dgm:pt>
    <dgm:pt modelId="{9559D71F-1BC2-438F-B806-08B60D58B3B2}" type="parTrans" cxnId="{863E8A6B-9E46-4AF0-A920-3010A572AD0E}">
      <dgm:prSet/>
      <dgm:spPr/>
      <dgm:t>
        <a:bodyPr/>
        <a:lstStyle/>
        <a:p>
          <a:endParaRPr lang="en-US" b="0"/>
        </a:p>
      </dgm:t>
    </dgm:pt>
    <dgm:pt modelId="{7BCD49FB-F54B-46C1-AE5C-9D698CCFF16C}" type="sibTrans" cxnId="{863E8A6B-9E46-4AF0-A920-3010A572AD0E}">
      <dgm:prSet/>
      <dgm:spPr/>
      <dgm:t>
        <a:bodyPr/>
        <a:lstStyle/>
        <a:p>
          <a:endParaRPr lang="en-US" b="0"/>
        </a:p>
      </dgm:t>
    </dgm:pt>
    <dgm:pt modelId="{035010A1-84FA-45D7-B241-E92F2F18241A}">
      <dgm:prSet/>
      <dgm:spPr/>
      <dgm:t>
        <a:bodyPr/>
        <a:lstStyle/>
        <a:p>
          <a:r>
            <a:rPr lang="en-US" b="0" dirty="0" smtClean="0"/>
            <a:t>Good marketers realise there is no value in marketing shoddy, harmful or unsafe products.</a:t>
          </a:r>
        </a:p>
      </dgm:t>
    </dgm:pt>
    <dgm:pt modelId="{AA1940A3-4FFB-4F99-A1DB-90F57B7B6BF1}" type="parTrans" cxnId="{DDA57D40-280C-4DF8-9E36-5E03410B3CEE}">
      <dgm:prSet/>
      <dgm:spPr/>
      <dgm:t>
        <a:bodyPr/>
        <a:lstStyle/>
        <a:p>
          <a:endParaRPr lang="en-US" b="0"/>
        </a:p>
      </dgm:t>
    </dgm:pt>
    <dgm:pt modelId="{96185F91-D61C-4A68-828D-303B619F56A6}" type="sibTrans" cxnId="{DDA57D40-280C-4DF8-9E36-5E03410B3CEE}">
      <dgm:prSet/>
      <dgm:spPr/>
      <dgm:t>
        <a:bodyPr/>
        <a:lstStyle/>
        <a:p>
          <a:endParaRPr lang="en-US" b="0"/>
        </a:p>
      </dgm:t>
    </dgm:pt>
    <dgm:pt modelId="{CA04ABDE-4D63-4989-9CE1-EFCFE8FC39D9}" type="pres">
      <dgm:prSet presAssocID="{2C1C5D5A-7175-4E07-B33C-BDE1D2368A00}" presName="Name0" presStyleCnt="0">
        <dgm:presLayoutVars>
          <dgm:dir/>
          <dgm:animLvl val="lvl"/>
          <dgm:resizeHandles val="exact"/>
        </dgm:presLayoutVars>
      </dgm:prSet>
      <dgm:spPr/>
      <dgm:t>
        <a:bodyPr/>
        <a:lstStyle/>
        <a:p>
          <a:endParaRPr lang="en-US"/>
        </a:p>
      </dgm:t>
    </dgm:pt>
    <dgm:pt modelId="{36A6E96A-91AC-4FDF-957A-901841DE7E63}" type="pres">
      <dgm:prSet presAssocID="{C2941182-DA04-4FCA-88EC-C5F73A060A99}" presName="composite" presStyleCnt="0"/>
      <dgm:spPr/>
    </dgm:pt>
    <dgm:pt modelId="{0013B6FF-FED5-40B6-ABE9-1185FFBAF7BF}" type="pres">
      <dgm:prSet presAssocID="{C2941182-DA04-4FCA-88EC-C5F73A060A99}" presName="parTx" presStyleLbl="alignNode1" presStyleIdx="0" presStyleCnt="2">
        <dgm:presLayoutVars>
          <dgm:chMax val="0"/>
          <dgm:chPref val="0"/>
          <dgm:bulletEnabled val="1"/>
        </dgm:presLayoutVars>
      </dgm:prSet>
      <dgm:spPr/>
      <dgm:t>
        <a:bodyPr/>
        <a:lstStyle/>
        <a:p>
          <a:endParaRPr lang="en-US"/>
        </a:p>
      </dgm:t>
    </dgm:pt>
    <dgm:pt modelId="{AC87E324-1262-4577-9FBF-3B0C917F0E1E}" type="pres">
      <dgm:prSet presAssocID="{C2941182-DA04-4FCA-88EC-C5F73A060A99}" presName="desTx" presStyleLbl="alignAccFollowNode1" presStyleIdx="0" presStyleCnt="2">
        <dgm:presLayoutVars>
          <dgm:bulletEnabled val="1"/>
        </dgm:presLayoutVars>
      </dgm:prSet>
      <dgm:spPr/>
      <dgm:t>
        <a:bodyPr/>
        <a:lstStyle/>
        <a:p>
          <a:endParaRPr lang="en-US"/>
        </a:p>
      </dgm:t>
    </dgm:pt>
    <dgm:pt modelId="{340FB662-C28D-4A0B-9BD3-DB48CCEE8177}" type="pres">
      <dgm:prSet presAssocID="{328483DF-A81C-434D-9142-B29760B5EE98}" presName="space" presStyleCnt="0"/>
      <dgm:spPr/>
    </dgm:pt>
    <dgm:pt modelId="{5B9D95C4-BAD4-4DC6-B4D4-3ADF02026051}" type="pres">
      <dgm:prSet presAssocID="{8D0DB2B2-796C-4EBE-914C-71FC613CEB79}" presName="composite" presStyleCnt="0"/>
      <dgm:spPr/>
    </dgm:pt>
    <dgm:pt modelId="{516FFA32-AAAE-4B4C-959B-55081598A89A}" type="pres">
      <dgm:prSet presAssocID="{8D0DB2B2-796C-4EBE-914C-71FC613CEB79}" presName="parTx" presStyleLbl="alignNode1" presStyleIdx="1" presStyleCnt="2">
        <dgm:presLayoutVars>
          <dgm:chMax val="0"/>
          <dgm:chPref val="0"/>
          <dgm:bulletEnabled val="1"/>
        </dgm:presLayoutVars>
      </dgm:prSet>
      <dgm:spPr/>
      <dgm:t>
        <a:bodyPr/>
        <a:lstStyle/>
        <a:p>
          <a:endParaRPr lang="en-US"/>
        </a:p>
      </dgm:t>
    </dgm:pt>
    <dgm:pt modelId="{287242D3-E2BC-4CF7-B490-3D6236E64FFA}" type="pres">
      <dgm:prSet presAssocID="{8D0DB2B2-796C-4EBE-914C-71FC613CEB79}" presName="desTx" presStyleLbl="alignAccFollowNode1" presStyleIdx="1" presStyleCnt="2">
        <dgm:presLayoutVars>
          <dgm:bulletEnabled val="1"/>
        </dgm:presLayoutVars>
      </dgm:prSet>
      <dgm:spPr/>
      <dgm:t>
        <a:bodyPr/>
        <a:lstStyle/>
        <a:p>
          <a:endParaRPr lang="en-US"/>
        </a:p>
      </dgm:t>
    </dgm:pt>
  </dgm:ptLst>
  <dgm:cxnLst>
    <dgm:cxn modelId="{8C07706C-0C14-435C-9970-E7A63F054F3F}" type="presOf" srcId="{2827803E-559B-4ABB-82FA-BA392846F0E5}" destId="{AC87E324-1262-4577-9FBF-3B0C917F0E1E}" srcOrd="0" destOrd="0" presId="urn:microsoft.com/office/officeart/2005/8/layout/hList1"/>
    <dgm:cxn modelId="{E2BB7AE7-6AAD-4B17-BF18-12EE077E3DAD}" type="presOf" srcId="{C2941182-DA04-4FCA-88EC-C5F73A060A99}" destId="{0013B6FF-FED5-40B6-ABE9-1185FFBAF7BF}" srcOrd="0" destOrd="0" presId="urn:microsoft.com/office/officeart/2005/8/layout/hList1"/>
    <dgm:cxn modelId="{E6337ED0-A607-43AA-9F84-12971BA911E0}" srcId="{2C1C5D5A-7175-4E07-B33C-BDE1D2368A00}" destId="{C2941182-DA04-4FCA-88EC-C5F73A060A99}" srcOrd="0" destOrd="0" parTransId="{0A420F5E-7546-4A03-962B-3A17F0BADAED}" sibTransId="{328483DF-A81C-434D-9142-B29760B5EE98}"/>
    <dgm:cxn modelId="{DDA57D40-280C-4DF8-9E36-5E03410B3CEE}" srcId="{8D0DB2B2-796C-4EBE-914C-71FC613CEB79}" destId="{035010A1-84FA-45D7-B241-E92F2F18241A}" srcOrd="0" destOrd="0" parTransId="{AA1940A3-4FFB-4F99-A1DB-90F57B7B6BF1}" sibTransId="{96185F91-D61C-4A68-828D-303B619F56A6}"/>
    <dgm:cxn modelId="{C1177C76-3FC0-410D-8F53-455585B67137}" type="presOf" srcId="{035010A1-84FA-45D7-B241-E92F2F18241A}" destId="{287242D3-E2BC-4CF7-B490-3D6236E64FFA}" srcOrd="0" destOrd="0" presId="urn:microsoft.com/office/officeart/2005/8/layout/hList1"/>
    <dgm:cxn modelId="{863E8A6B-9E46-4AF0-A920-3010A572AD0E}" srcId="{2C1C5D5A-7175-4E07-B33C-BDE1D2368A00}" destId="{8D0DB2B2-796C-4EBE-914C-71FC613CEB79}" srcOrd="1" destOrd="0" parTransId="{9559D71F-1BC2-438F-B806-08B60D58B3B2}" sibTransId="{7BCD49FB-F54B-46C1-AE5C-9D698CCFF16C}"/>
    <dgm:cxn modelId="{E9CE078A-7EDC-4C69-9E82-996889112DE1}" type="presOf" srcId="{2C1C5D5A-7175-4E07-B33C-BDE1D2368A00}" destId="{CA04ABDE-4D63-4989-9CE1-EFCFE8FC39D9}" srcOrd="0" destOrd="0" presId="urn:microsoft.com/office/officeart/2005/8/layout/hList1"/>
    <dgm:cxn modelId="{E4D02BC2-9885-443E-ADC3-9D2891714F6E}" srcId="{C2941182-DA04-4FCA-88EC-C5F73A060A99}" destId="{2827803E-559B-4ABB-82FA-BA392846F0E5}" srcOrd="0" destOrd="0" parTransId="{70EBC6E8-711F-4328-922B-91DC6E34FF69}" sibTransId="{7D4C8378-88E1-490F-B4D0-9E5BB4249892}"/>
    <dgm:cxn modelId="{D2106297-CAA6-4D59-B5D8-323213A5D16D}" type="presOf" srcId="{8D0DB2B2-796C-4EBE-914C-71FC613CEB79}" destId="{516FFA32-AAAE-4B4C-959B-55081598A89A}" srcOrd="0" destOrd="0" presId="urn:microsoft.com/office/officeart/2005/8/layout/hList1"/>
    <dgm:cxn modelId="{210B6988-48BF-4E8C-AB9D-509BF47D92CD}" type="presParOf" srcId="{CA04ABDE-4D63-4989-9CE1-EFCFE8FC39D9}" destId="{36A6E96A-91AC-4FDF-957A-901841DE7E63}" srcOrd="0" destOrd="0" presId="urn:microsoft.com/office/officeart/2005/8/layout/hList1"/>
    <dgm:cxn modelId="{9AA57D90-6E4D-43F5-A38E-BFC13A9DFA04}" type="presParOf" srcId="{36A6E96A-91AC-4FDF-957A-901841DE7E63}" destId="{0013B6FF-FED5-40B6-ABE9-1185FFBAF7BF}" srcOrd="0" destOrd="0" presId="urn:microsoft.com/office/officeart/2005/8/layout/hList1"/>
    <dgm:cxn modelId="{DBCA29E6-9E24-4BE6-94A0-3367D44C69A6}" type="presParOf" srcId="{36A6E96A-91AC-4FDF-957A-901841DE7E63}" destId="{AC87E324-1262-4577-9FBF-3B0C917F0E1E}" srcOrd="1" destOrd="0" presId="urn:microsoft.com/office/officeart/2005/8/layout/hList1"/>
    <dgm:cxn modelId="{3BCE59C5-6B2A-474E-9E99-8D55093D10A7}" type="presParOf" srcId="{CA04ABDE-4D63-4989-9CE1-EFCFE8FC39D9}" destId="{340FB662-C28D-4A0B-9BD3-DB48CCEE8177}" srcOrd="1" destOrd="0" presId="urn:microsoft.com/office/officeart/2005/8/layout/hList1"/>
    <dgm:cxn modelId="{E8654685-55F6-4A74-AB7B-0B72DF7B246E}" type="presParOf" srcId="{CA04ABDE-4D63-4989-9CE1-EFCFE8FC39D9}" destId="{5B9D95C4-BAD4-4DC6-B4D4-3ADF02026051}" srcOrd="2" destOrd="0" presId="urn:microsoft.com/office/officeart/2005/8/layout/hList1"/>
    <dgm:cxn modelId="{0894493A-67BD-4128-BCB1-FF9E501DB9EA}" type="presParOf" srcId="{5B9D95C4-BAD4-4DC6-B4D4-3ADF02026051}" destId="{516FFA32-AAAE-4B4C-959B-55081598A89A}" srcOrd="0" destOrd="0" presId="urn:microsoft.com/office/officeart/2005/8/layout/hList1"/>
    <dgm:cxn modelId="{AC245C9D-7AF0-4D16-9752-2D98AC2EE76C}" type="presParOf" srcId="{5B9D95C4-BAD4-4DC6-B4D4-3ADF02026051}" destId="{287242D3-E2BC-4CF7-B490-3D6236E64FFA}"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C1C5D5A-7175-4E07-B33C-BDE1D2368A00}" type="doc">
      <dgm:prSet loTypeId="urn:microsoft.com/office/officeart/2005/8/layout/hList1" loCatId="list" qsTypeId="urn:microsoft.com/office/officeart/2005/8/quickstyle/simple1#32" qsCatId="simple" csTypeId="urn:microsoft.com/office/officeart/2005/8/colors/accent1_2#9" csCatId="accent1" phldr="1"/>
      <dgm:spPr/>
      <dgm:t>
        <a:bodyPr/>
        <a:lstStyle/>
        <a:p>
          <a:endParaRPr lang="en-US"/>
        </a:p>
      </dgm:t>
    </dgm:pt>
    <dgm:pt modelId="{C2941182-DA04-4FCA-88EC-C5F73A060A99}">
      <dgm:prSet/>
      <dgm:spPr/>
      <dgm:t>
        <a:bodyPr/>
        <a:lstStyle/>
        <a:p>
          <a:pPr rtl="0"/>
          <a:r>
            <a:rPr lang="en-US" dirty="0" smtClean="0"/>
            <a:t>Complaint: </a:t>
          </a:r>
          <a:endParaRPr lang="en-US" dirty="0"/>
        </a:p>
      </dgm:t>
    </dgm:pt>
    <dgm:pt modelId="{0A420F5E-7546-4A03-962B-3A17F0BADAED}" type="parTrans" cxnId="{E6337ED0-A607-43AA-9F84-12971BA911E0}">
      <dgm:prSet/>
      <dgm:spPr/>
      <dgm:t>
        <a:bodyPr/>
        <a:lstStyle/>
        <a:p>
          <a:endParaRPr lang="en-US"/>
        </a:p>
      </dgm:t>
    </dgm:pt>
    <dgm:pt modelId="{328483DF-A81C-434D-9142-B29760B5EE98}" type="sibTrans" cxnId="{E6337ED0-A607-43AA-9F84-12971BA911E0}">
      <dgm:prSet/>
      <dgm:spPr/>
      <dgm:t>
        <a:bodyPr/>
        <a:lstStyle/>
        <a:p>
          <a:endParaRPr lang="en-US"/>
        </a:p>
      </dgm:t>
    </dgm:pt>
    <dgm:pt modelId="{2827803E-559B-4ABB-82FA-BA392846F0E5}">
      <dgm:prSet/>
      <dgm:spPr/>
      <dgm:t>
        <a:bodyPr/>
        <a:lstStyle/>
        <a:p>
          <a:pPr rtl="0"/>
          <a:r>
            <a:rPr lang="en-US" dirty="0" smtClean="0"/>
            <a:t>Producers cause their products to become obsolete and change consumers’ concepts of acceptable styles to encourage more and earlier buying.</a:t>
          </a:r>
          <a:endParaRPr lang="en-US" dirty="0"/>
        </a:p>
      </dgm:t>
    </dgm:pt>
    <dgm:pt modelId="{70EBC6E8-711F-4328-922B-91DC6E34FF69}" type="parTrans" cxnId="{E4D02BC2-9885-443E-ADC3-9D2891714F6E}">
      <dgm:prSet/>
      <dgm:spPr/>
      <dgm:t>
        <a:bodyPr/>
        <a:lstStyle/>
        <a:p>
          <a:endParaRPr lang="en-US"/>
        </a:p>
      </dgm:t>
    </dgm:pt>
    <dgm:pt modelId="{7D4C8378-88E1-490F-B4D0-9E5BB4249892}" type="sibTrans" cxnId="{E4D02BC2-9885-443E-ADC3-9D2891714F6E}">
      <dgm:prSet/>
      <dgm:spPr/>
      <dgm:t>
        <a:bodyPr/>
        <a:lstStyle/>
        <a:p>
          <a:endParaRPr lang="en-US"/>
        </a:p>
      </dgm:t>
    </dgm:pt>
    <dgm:pt modelId="{8D0DB2B2-796C-4EBE-914C-71FC613CEB79}">
      <dgm:prSet/>
      <dgm:spPr/>
      <dgm:t>
        <a:bodyPr/>
        <a:lstStyle/>
        <a:p>
          <a:pPr rtl="0"/>
          <a:r>
            <a:rPr lang="en-US" dirty="0" smtClean="0"/>
            <a:t>Response: </a:t>
          </a:r>
          <a:endParaRPr lang="en-US" dirty="0"/>
        </a:p>
      </dgm:t>
    </dgm:pt>
    <dgm:pt modelId="{9559D71F-1BC2-438F-B806-08B60D58B3B2}" type="parTrans" cxnId="{863E8A6B-9E46-4AF0-A920-3010A572AD0E}">
      <dgm:prSet/>
      <dgm:spPr/>
      <dgm:t>
        <a:bodyPr/>
        <a:lstStyle/>
        <a:p>
          <a:endParaRPr lang="en-US"/>
        </a:p>
      </dgm:t>
    </dgm:pt>
    <dgm:pt modelId="{7BCD49FB-F54B-46C1-AE5C-9D698CCFF16C}" type="sibTrans" cxnId="{863E8A6B-9E46-4AF0-A920-3010A572AD0E}">
      <dgm:prSet/>
      <dgm:spPr/>
      <dgm:t>
        <a:bodyPr/>
        <a:lstStyle/>
        <a:p>
          <a:endParaRPr lang="en-US"/>
        </a:p>
      </dgm:t>
    </dgm:pt>
    <dgm:pt modelId="{035010A1-84FA-45D7-B241-E92F2F18241A}">
      <dgm:prSet/>
      <dgm:spPr/>
      <dgm:t>
        <a:bodyPr/>
        <a:lstStyle/>
        <a:p>
          <a:r>
            <a:rPr lang="en-US" dirty="0" smtClean="0"/>
            <a:t>Planned obsolescence is really the result of competitive market forces leading to ever-improving goods and services </a:t>
          </a:r>
        </a:p>
      </dgm:t>
    </dgm:pt>
    <dgm:pt modelId="{AA1940A3-4FFB-4F99-A1DB-90F57B7B6BF1}" type="parTrans" cxnId="{DDA57D40-280C-4DF8-9E36-5E03410B3CEE}">
      <dgm:prSet/>
      <dgm:spPr/>
      <dgm:t>
        <a:bodyPr/>
        <a:lstStyle/>
        <a:p>
          <a:endParaRPr lang="en-US"/>
        </a:p>
      </dgm:t>
    </dgm:pt>
    <dgm:pt modelId="{96185F91-D61C-4A68-828D-303B619F56A6}" type="sibTrans" cxnId="{DDA57D40-280C-4DF8-9E36-5E03410B3CEE}">
      <dgm:prSet/>
      <dgm:spPr/>
      <dgm:t>
        <a:bodyPr/>
        <a:lstStyle/>
        <a:p>
          <a:endParaRPr lang="en-US"/>
        </a:p>
      </dgm:t>
    </dgm:pt>
    <dgm:pt modelId="{0E93BDAC-906F-4B2D-95C9-C75993033E16}">
      <dgm:prSet/>
      <dgm:spPr/>
      <dgm:t>
        <a:bodyPr/>
        <a:lstStyle/>
        <a:p>
          <a:r>
            <a:rPr lang="en-US" dirty="0" smtClean="0"/>
            <a:t>Customers like style changes and want the latest innovations.</a:t>
          </a:r>
          <a:endParaRPr lang="en-US" dirty="0"/>
        </a:p>
      </dgm:t>
    </dgm:pt>
    <dgm:pt modelId="{5B941B4F-24A3-457B-A417-2F635DFE2FD1}" type="parTrans" cxnId="{61C62853-98A2-49CC-A7B3-BE1D38A60AA9}">
      <dgm:prSet/>
      <dgm:spPr/>
      <dgm:t>
        <a:bodyPr/>
        <a:lstStyle/>
        <a:p>
          <a:endParaRPr lang="en-US"/>
        </a:p>
      </dgm:t>
    </dgm:pt>
    <dgm:pt modelId="{716FD5A2-BB70-4331-9A53-617F214E2B3A}" type="sibTrans" cxnId="{61C62853-98A2-49CC-A7B3-BE1D38A60AA9}">
      <dgm:prSet/>
      <dgm:spPr/>
      <dgm:t>
        <a:bodyPr/>
        <a:lstStyle/>
        <a:p>
          <a:endParaRPr lang="en-US"/>
        </a:p>
      </dgm:t>
    </dgm:pt>
    <dgm:pt modelId="{CA04ABDE-4D63-4989-9CE1-EFCFE8FC39D9}" type="pres">
      <dgm:prSet presAssocID="{2C1C5D5A-7175-4E07-B33C-BDE1D2368A00}" presName="Name0" presStyleCnt="0">
        <dgm:presLayoutVars>
          <dgm:dir/>
          <dgm:animLvl val="lvl"/>
          <dgm:resizeHandles val="exact"/>
        </dgm:presLayoutVars>
      </dgm:prSet>
      <dgm:spPr/>
      <dgm:t>
        <a:bodyPr/>
        <a:lstStyle/>
        <a:p>
          <a:endParaRPr lang="en-US"/>
        </a:p>
      </dgm:t>
    </dgm:pt>
    <dgm:pt modelId="{36A6E96A-91AC-4FDF-957A-901841DE7E63}" type="pres">
      <dgm:prSet presAssocID="{C2941182-DA04-4FCA-88EC-C5F73A060A99}" presName="composite" presStyleCnt="0"/>
      <dgm:spPr/>
    </dgm:pt>
    <dgm:pt modelId="{0013B6FF-FED5-40B6-ABE9-1185FFBAF7BF}" type="pres">
      <dgm:prSet presAssocID="{C2941182-DA04-4FCA-88EC-C5F73A060A99}" presName="parTx" presStyleLbl="alignNode1" presStyleIdx="0" presStyleCnt="2">
        <dgm:presLayoutVars>
          <dgm:chMax val="0"/>
          <dgm:chPref val="0"/>
          <dgm:bulletEnabled val="1"/>
        </dgm:presLayoutVars>
      </dgm:prSet>
      <dgm:spPr/>
      <dgm:t>
        <a:bodyPr/>
        <a:lstStyle/>
        <a:p>
          <a:endParaRPr lang="en-US"/>
        </a:p>
      </dgm:t>
    </dgm:pt>
    <dgm:pt modelId="{AC87E324-1262-4577-9FBF-3B0C917F0E1E}" type="pres">
      <dgm:prSet presAssocID="{C2941182-DA04-4FCA-88EC-C5F73A060A99}" presName="desTx" presStyleLbl="alignAccFollowNode1" presStyleIdx="0" presStyleCnt="2">
        <dgm:presLayoutVars>
          <dgm:bulletEnabled val="1"/>
        </dgm:presLayoutVars>
      </dgm:prSet>
      <dgm:spPr/>
      <dgm:t>
        <a:bodyPr/>
        <a:lstStyle/>
        <a:p>
          <a:endParaRPr lang="en-US"/>
        </a:p>
      </dgm:t>
    </dgm:pt>
    <dgm:pt modelId="{340FB662-C28D-4A0B-9BD3-DB48CCEE8177}" type="pres">
      <dgm:prSet presAssocID="{328483DF-A81C-434D-9142-B29760B5EE98}" presName="space" presStyleCnt="0"/>
      <dgm:spPr/>
    </dgm:pt>
    <dgm:pt modelId="{5B9D95C4-BAD4-4DC6-B4D4-3ADF02026051}" type="pres">
      <dgm:prSet presAssocID="{8D0DB2B2-796C-4EBE-914C-71FC613CEB79}" presName="composite" presStyleCnt="0"/>
      <dgm:spPr/>
    </dgm:pt>
    <dgm:pt modelId="{516FFA32-AAAE-4B4C-959B-55081598A89A}" type="pres">
      <dgm:prSet presAssocID="{8D0DB2B2-796C-4EBE-914C-71FC613CEB79}" presName="parTx" presStyleLbl="alignNode1" presStyleIdx="1" presStyleCnt="2">
        <dgm:presLayoutVars>
          <dgm:chMax val="0"/>
          <dgm:chPref val="0"/>
          <dgm:bulletEnabled val="1"/>
        </dgm:presLayoutVars>
      </dgm:prSet>
      <dgm:spPr/>
      <dgm:t>
        <a:bodyPr/>
        <a:lstStyle/>
        <a:p>
          <a:endParaRPr lang="en-US"/>
        </a:p>
      </dgm:t>
    </dgm:pt>
    <dgm:pt modelId="{287242D3-E2BC-4CF7-B490-3D6236E64FFA}" type="pres">
      <dgm:prSet presAssocID="{8D0DB2B2-796C-4EBE-914C-71FC613CEB79}" presName="desTx" presStyleLbl="alignAccFollowNode1" presStyleIdx="1" presStyleCnt="2">
        <dgm:presLayoutVars>
          <dgm:bulletEnabled val="1"/>
        </dgm:presLayoutVars>
      </dgm:prSet>
      <dgm:spPr/>
      <dgm:t>
        <a:bodyPr/>
        <a:lstStyle/>
        <a:p>
          <a:endParaRPr lang="en-US"/>
        </a:p>
      </dgm:t>
    </dgm:pt>
  </dgm:ptLst>
  <dgm:cxnLst>
    <dgm:cxn modelId="{EDCCE042-219C-4BD0-91CC-0F914A5C728C}" type="presOf" srcId="{035010A1-84FA-45D7-B241-E92F2F18241A}" destId="{287242D3-E2BC-4CF7-B490-3D6236E64FFA}" srcOrd="0" destOrd="0" presId="urn:microsoft.com/office/officeart/2005/8/layout/hList1"/>
    <dgm:cxn modelId="{665073DB-48DF-453E-8D43-32C52B0D6A82}" type="presOf" srcId="{2827803E-559B-4ABB-82FA-BA392846F0E5}" destId="{AC87E324-1262-4577-9FBF-3B0C917F0E1E}" srcOrd="0" destOrd="0" presId="urn:microsoft.com/office/officeart/2005/8/layout/hList1"/>
    <dgm:cxn modelId="{6A5A6D72-01F1-41EC-80C6-1901E64BD170}" type="presOf" srcId="{8D0DB2B2-796C-4EBE-914C-71FC613CEB79}" destId="{516FFA32-AAAE-4B4C-959B-55081598A89A}" srcOrd="0" destOrd="0" presId="urn:microsoft.com/office/officeart/2005/8/layout/hList1"/>
    <dgm:cxn modelId="{19404A3C-4E97-4A0E-A0AD-4114E489A7B2}" type="presOf" srcId="{C2941182-DA04-4FCA-88EC-C5F73A060A99}" destId="{0013B6FF-FED5-40B6-ABE9-1185FFBAF7BF}" srcOrd="0" destOrd="0" presId="urn:microsoft.com/office/officeart/2005/8/layout/hList1"/>
    <dgm:cxn modelId="{C9877F84-A50E-4159-A87B-0FA84E799C40}" type="presOf" srcId="{0E93BDAC-906F-4B2D-95C9-C75993033E16}" destId="{287242D3-E2BC-4CF7-B490-3D6236E64FFA}" srcOrd="0" destOrd="1" presId="urn:microsoft.com/office/officeart/2005/8/layout/hList1"/>
    <dgm:cxn modelId="{4CE0CD8A-8093-48A3-8E99-2E3AF5D7103F}" type="presOf" srcId="{2C1C5D5A-7175-4E07-B33C-BDE1D2368A00}" destId="{CA04ABDE-4D63-4989-9CE1-EFCFE8FC39D9}" srcOrd="0" destOrd="0" presId="urn:microsoft.com/office/officeart/2005/8/layout/hList1"/>
    <dgm:cxn modelId="{61C62853-98A2-49CC-A7B3-BE1D38A60AA9}" srcId="{8D0DB2B2-796C-4EBE-914C-71FC613CEB79}" destId="{0E93BDAC-906F-4B2D-95C9-C75993033E16}" srcOrd="1" destOrd="0" parTransId="{5B941B4F-24A3-457B-A417-2F635DFE2FD1}" sibTransId="{716FD5A2-BB70-4331-9A53-617F214E2B3A}"/>
    <dgm:cxn modelId="{E4D02BC2-9885-443E-ADC3-9D2891714F6E}" srcId="{C2941182-DA04-4FCA-88EC-C5F73A060A99}" destId="{2827803E-559B-4ABB-82FA-BA392846F0E5}" srcOrd="0" destOrd="0" parTransId="{70EBC6E8-711F-4328-922B-91DC6E34FF69}" sibTransId="{7D4C8378-88E1-490F-B4D0-9E5BB4249892}"/>
    <dgm:cxn modelId="{DDA57D40-280C-4DF8-9E36-5E03410B3CEE}" srcId="{8D0DB2B2-796C-4EBE-914C-71FC613CEB79}" destId="{035010A1-84FA-45D7-B241-E92F2F18241A}" srcOrd="0" destOrd="0" parTransId="{AA1940A3-4FFB-4F99-A1DB-90F57B7B6BF1}" sibTransId="{96185F91-D61C-4A68-828D-303B619F56A6}"/>
    <dgm:cxn modelId="{863E8A6B-9E46-4AF0-A920-3010A572AD0E}" srcId="{2C1C5D5A-7175-4E07-B33C-BDE1D2368A00}" destId="{8D0DB2B2-796C-4EBE-914C-71FC613CEB79}" srcOrd="1" destOrd="0" parTransId="{9559D71F-1BC2-438F-B806-08B60D58B3B2}" sibTransId="{7BCD49FB-F54B-46C1-AE5C-9D698CCFF16C}"/>
    <dgm:cxn modelId="{E6337ED0-A607-43AA-9F84-12971BA911E0}" srcId="{2C1C5D5A-7175-4E07-B33C-BDE1D2368A00}" destId="{C2941182-DA04-4FCA-88EC-C5F73A060A99}" srcOrd="0" destOrd="0" parTransId="{0A420F5E-7546-4A03-962B-3A17F0BADAED}" sibTransId="{328483DF-A81C-434D-9142-B29760B5EE98}"/>
    <dgm:cxn modelId="{C74757C9-99F6-4086-9E10-137A968267C2}" type="presParOf" srcId="{CA04ABDE-4D63-4989-9CE1-EFCFE8FC39D9}" destId="{36A6E96A-91AC-4FDF-957A-901841DE7E63}" srcOrd="0" destOrd="0" presId="urn:microsoft.com/office/officeart/2005/8/layout/hList1"/>
    <dgm:cxn modelId="{C0C6C337-FE0E-4B52-8C32-CE32D6C699BD}" type="presParOf" srcId="{36A6E96A-91AC-4FDF-957A-901841DE7E63}" destId="{0013B6FF-FED5-40B6-ABE9-1185FFBAF7BF}" srcOrd="0" destOrd="0" presId="urn:microsoft.com/office/officeart/2005/8/layout/hList1"/>
    <dgm:cxn modelId="{4B1721C1-CADE-4988-B733-12A77766B1FF}" type="presParOf" srcId="{36A6E96A-91AC-4FDF-957A-901841DE7E63}" destId="{AC87E324-1262-4577-9FBF-3B0C917F0E1E}" srcOrd="1" destOrd="0" presId="urn:microsoft.com/office/officeart/2005/8/layout/hList1"/>
    <dgm:cxn modelId="{5DF36315-84F2-4D44-A70C-87416CCD6E6A}" type="presParOf" srcId="{CA04ABDE-4D63-4989-9CE1-EFCFE8FC39D9}" destId="{340FB662-C28D-4A0B-9BD3-DB48CCEE8177}" srcOrd="1" destOrd="0" presId="urn:microsoft.com/office/officeart/2005/8/layout/hList1"/>
    <dgm:cxn modelId="{C01E708F-3834-4A39-8DDF-7CB49D27F2EF}" type="presParOf" srcId="{CA04ABDE-4D63-4989-9CE1-EFCFE8FC39D9}" destId="{5B9D95C4-BAD4-4DC6-B4D4-3ADF02026051}" srcOrd="2" destOrd="0" presId="urn:microsoft.com/office/officeart/2005/8/layout/hList1"/>
    <dgm:cxn modelId="{AAFFB2EC-D034-4EE9-994A-E386EB9194EC}" type="presParOf" srcId="{5B9D95C4-BAD4-4DC6-B4D4-3ADF02026051}" destId="{516FFA32-AAAE-4B4C-959B-55081598A89A}" srcOrd="0" destOrd="0" presId="urn:microsoft.com/office/officeart/2005/8/layout/hList1"/>
    <dgm:cxn modelId="{DF35C2A1-7176-47B8-8DC6-FC77289488E6}" type="presParOf" srcId="{5B9D95C4-BAD4-4DC6-B4D4-3ADF02026051}" destId="{287242D3-E2BC-4CF7-B490-3D6236E64FFA}"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0BE1F67-A21C-4303-AD17-09D2E9E6F07A}" type="doc">
      <dgm:prSet loTypeId="urn:microsoft.com/office/officeart/2005/8/layout/hList1" loCatId="list" qsTypeId="urn:microsoft.com/office/officeart/2005/8/quickstyle/simple1#33" qsCatId="simple" csTypeId="urn:microsoft.com/office/officeart/2005/8/colors/accent1_2#10" csCatId="accent1" phldr="1"/>
      <dgm:spPr/>
      <dgm:t>
        <a:bodyPr/>
        <a:lstStyle/>
        <a:p>
          <a:endParaRPr lang="en-US"/>
        </a:p>
      </dgm:t>
    </dgm:pt>
    <dgm:pt modelId="{9729008F-180C-45E4-B0E8-1C7369119740}">
      <dgm:prSet/>
      <dgm:spPr/>
      <dgm:t>
        <a:bodyPr/>
        <a:lstStyle/>
        <a:p>
          <a:pPr rtl="0"/>
          <a:r>
            <a:rPr lang="en-US" dirty="0" smtClean="0"/>
            <a:t>Complaint:</a:t>
          </a:r>
          <a:endParaRPr lang="en-US" dirty="0"/>
        </a:p>
      </dgm:t>
    </dgm:pt>
    <dgm:pt modelId="{D792A7B9-C558-4ABF-AD11-3B4D2A7D0A2C}" type="parTrans" cxnId="{5B1398CB-E9A3-44B7-99B1-71F563FE60A9}">
      <dgm:prSet/>
      <dgm:spPr/>
      <dgm:t>
        <a:bodyPr/>
        <a:lstStyle/>
        <a:p>
          <a:endParaRPr lang="en-US"/>
        </a:p>
      </dgm:t>
    </dgm:pt>
    <dgm:pt modelId="{DDF88190-B19E-4192-861D-76FB5CC4BBB7}" type="sibTrans" cxnId="{5B1398CB-E9A3-44B7-99B1-71F563FE60A9}">
      <dgm:prSet/>
      <dgm:spPr/>
      <dgm:t>
        <a:bodyPr/>
        <a:lstStyle/>
        <a:p>
          <a:endParaRPr lang="en-US"/>
        </a:p>
      </dgm:t>
    </dgm:pt>
    <dgm:pt modelId="{FB68A764-DFC3-4788-B5A7-D937986E70A5}">
      <dgm:prSet/>
      <dgm:spPr/>
      <dgm:t>
        <a:bodyPr/>
        <a:lstStyle/>
        <a:p>
          <a:pPr rtl="0"/>
          <a:r>
            <a:rPr lang="en-US" dirty="0" smtClean="0"/>
            <a:t>American marketers serve disadvantaged customers poorly. Some retail companies ‘redline’ poor neighbourhoods and avoid placing stores there.</a:t>
          </a:r>
          <a:endParaRPr lang="en-US" dirty="0"/>
        </a:p>
      </dgm:t>
    </dgm:pt>
    <dgm:pt modelId="{C27B1DAB-F4F3-48F5-88E0-14792D79B735}" type="parTrans" cxnId="{A2651644-AE65-4C04-8310-BB08F017B705}">
      <dgm:prSet/>
      <dgm:spPr/>
      <dgm:t>
        <a:bodyPr/>
        <a:lstStyle/>
        <a:p>
          <a:endParaRPr lang="en-US"/>
        </a:p>
      </dgm:t>
    </dgm:pt>
    <dgm:pt modelId="{9C963FCD-B745-4E48-B0E0-E36671B161AC}" type="sibTrans" cxnId="{A2651644-AE65-4C04-8310-BB08F017B705}">
      <dgm:prSet/>
      <dgm:spPr/>
      <dgm:t>
        <a:bodyPr/>
        <a:lstStyle/>
        <a:p>
          <a:endParaRPr lang="en-US"/>
        </a:p>
      </dgm:t>
    </dgm:pt>
    <dgm:pt modelId="{BF65A53C-024B-4882-BCEB-8BFF364DE129}">
      <dgm:prSet/>
      <dgm:spPr/>
      <dgm:t>
        <a:bodyPr/>
        <a:lstStyle/>
        <a:p>
          <a:pPr rtl="0"/>
          <a:r>
            <a:rPr lang="en-US" dirty="0" smtClean="0"/>
            <a:t>Response: </a:t>
          </a:r>
          <a:endParaRPr lang="en-US" dirty="0"/>
        </a:p>
      </dgm:t>
    </dgm:pt>
    <dgm:pt modelId="{576D161D-B8FD-4CAC-B08B-8490911C5DA4}" type="parTrans" cxnId="{1896B402-61F6-4E3A-8DA0-E10D31F96E9E}">
      <dgm:prSet/>
      <dgm:spPr/>
      <dgm:t>
        <a:bodyPr/>
        <a:lstStyle/>
        <a:p>
          <a:endParaRPr lang="en-US"/>
        </a:p>
      </dgm:t>
    </dgm:pt>
    <dgm:pt modelId="{39EB9CAB-8185-471C-9BC0-72E56C016A9F}" type="sibTrans" cxnId="{1896B402-61F6-4E3A-8DA0-E10D31F96E9E}">
      <dgm:prSet/>
      <dgm:spPr/>
      <dgm:t>
        <a:bodyPr/>
        <a:lstStyle/>
        <a:p>
          <a:endParaRPr lang="en-US"/>
        </a:p>
      </dgm:t>
    </dgm:pt>
    <dgm:pt modelId="{7DD60B9E-1D62-44E7-9F8B-19416381C08F}">
      <dgm:prSet/>
      <dgm:spPr/>
      <dgm:t>
        <a:bodyPr/>
        <a:lstStyle/>
        <a:p>
          <a:r>
            <a:rPr lang="en-US" dirty="0" smtClean="0"/>
            <a:t>Some marketers profitably target these customers and the FTC has taken action against marketers that do advertise false values, wrongfully deny service or charge disadvantaged customers too much.</a:t>
          </a:r>
          <a:endParaRPr lang="en-US" dirty="0"/>
        </a:p>
      </dgm:t>
    </dgm:pt>
    <dgm:pt modelId="{94629086-616B-4245-BB5C-76296619454C}" type="parTrans" cxnId="{691E3E2A-38CF-4AC0-9193-515F3EF41E43}">
      <dgm:prSet/>
      <dgm:spPr/>
      <dgm:t>
        <a:bodyPr/>
        <a:lstStyle/>
        <a:p>
          <a:endParaRPr lang="en-US"/>
        </a:p>
      </dgm:t>
    </dgm:pt>
    <dgm:pt modelId="{C7028AA3-EBF6-45C0-8C73-0CD793846C3C}" type="sibTrans" cxnId="{691E3E2A-38CF-4AC0-9193-515F3EF41E43}">
      <dgm:prSet/>
      <dgm:spPr/>
      <dgm:t>
        <a:bodyPr/>
        <a:lstStyle/>
        <a:p>
          <a:endParaRPr lang="en-US"/>
        </a:p>
      </dgm:t>
    </dgm:pt>
    <dgm:pt modelId="{EC3CA866-C334-4967-8991-72B5143DB5FD}" type="pres">
      <dgm:prSet presAssocID="{10BE1F67-A21C-4303-AD17-09D2E9E6F07A}" presName="Name0" presStyleCnt="0">
        <dgm:presLayoutVars>
          <dgm:dir/>
          <dgm:animLvl val="lvl"/>
          <dgm:resizeHandles val="exact"/>
        </dgm:presLayoutVars>
      </dgm:prSet>
      <dgm:spPr/>
      <dgm:t>
        <a:bodyPr/>
        <a:lstStyle/>
        <a:p>
          <a:endParaRPr lang="en-US"/>
        </a:p>
      </dgm:t>
    </dgm:pt>
    <dgm:pt modelId="{EA76809B-2A24-471D-BCCF-A65AC0B9FC0C}" type="pres">
      <dgm:prSet presAssocID="{9729008F-180C-45E4-B0E8-1C7369119740}" presName="composite" presStyleCnt="0"/>
      <dgm:spPr/>
    </dgm:pt>
    <dgm:pt modelId="{3FFEE47F-8E43-45F8-8801-C146498B1178}" type="pres">
      <dgm:prSet presAssocID="{9729008F-180C-45E4-B0E8-1C7369119740}" presName="parTx" presStyleLbl="alignNode1" presStyleIdx="0" presStyleCnt="2" custLinFactNeighborX="2161" custLinFactNeighborY="5107">
        <dgm:presLayoutVars>
          <dgm:chMax val="0"/>
          <dgm:chPref val="0"/>
          <dgm:bulletEnabled val="1"/>
        </dgm:presLayoutVars>
      </dgm:prSet>
      <dgm:spPr/>
      <dgm:t>
        <a:bodyPr/>
        <a:lstStyle/>
        <a:p>
          <a:endParaRPr lang="en-US"/>
        </a:p>
      </dgm:t>
    </dgm:pt>
    <dgm:pt modelId="{BEB65F08-52F5-44A1-9842-E1F017D90388}" type="pres">
      <dgm:prSet presAssocID="{9729008F-180C-45E4-B0E8-1C7369119740}" presName="desTx" presStyleLbl="alignAccFollowNode1" presStyleIdx="0" presStyleCnt="2" custLinFactNeighborX="2161" custLinFactNeighborY="3710">
        <dgm:presLayoutVars>
          <dgm:bulletEnabled val="1"/>
        </dgm:presLayoutVars>
      </dgm:prSet>
      <dgm:spPr/>
      <dgm:t>
        <a:bodyPr/>
        <a:lstStyle/>
        <a:p>
          <a:endParaRPr lang="en-US"/>
        </a:p>
      </dgm:t>
    </dgm:pt>
    <dgm:pt modelId="{62B3E4F7-5042-4580-B80C-1E36E7FBEAF6}" type="pres">
      <dgm:prSet presAssocID="{DDF88190-B19E-4192-861D-76FB5CC4BBB7}" presName="space" presStyleCnt="0"/>
      <dgm:spPr/>
    </dgm:pt>
    <dgm:pt modelId="{3D5D9D7B-D508-4DBC-9D5F-8E397497C2C5}" type="pres">
      <dgm:prSet presAssocID="{BF65A53C-024B-4882-BCEB-8BFF364DE129}" presName="composite" presStyleCnt="0"/>
      <dgm:spPr/>
    </dgm:pt>
    <dgm:pt modelId="{49E1909B-8486-4CC1-B3F2-58F835F72A29}" type="pres">
      <dgm:prSet presAssocID="{BF65A53C-024B-4882-BCEB-8BFF364DE129}" presName="parTx" presStyleLbl="alignNode1" presStyleIdx="1" presStyleCnt="2">
        <dgm:presLayoutVars>
          <dgm:chMax val="0"/>
          <dgm:chPref val="0"/>
          <dgm:bulletEnabled val="1"/>
        </dgm:presLayoutVars>
      </dgm:prSet>
      <dgm:spPr/>
      <dgm:t>
        <a:bodyPr/>
        <a:lstStyle/>
        <a:p>
          <a:endParaRPr lang="en-US"/>
        </a:p>
      </dgm:t>
    </dgm:pt>
    <dgm:pt modelId="{017BB0AD-EFDE-4176-A74E-02C37354FE93}" type="pres">
      <dgm:prSet presAssocID="{BF65A53C-024B-4882-BCEB-8BFF364DE129}" presName="desTx" presStyleLbl="alignAccFollowNode1" presStyleIdx="1" presStyleCnt="2">
        <dgm:presLayoutVars>
          <dgm:bulletEnabled val="1"/>
        </dgm:presLayoutVars>
      </dgm:prSet>
      <dgm:spPr/>
      <dgm:t>
        <a:bodyPr/>
        <a:lstStyle/>
        <a:p>
          <a:endParaRPr lang="en-US"/>
        </a:p>
      </dgm:t>
    </dgm:pt>
  </dgm:ptLst>
  <dgm:cxnLst>
    <dgm:cxn modelId="{691E3E2A-38CF-4AC0-9193-515F3EF41E43}" srcId="{BF65A53C-024B-4882-BCEB-8BFF364DE129}" destId="{7DD60B9E-1D62-44E7-9F8B-19416381C08F}" srcOrd="0" destOrd="0" parTransId="{94629086-616B-4245-BB5C-76296619454C}" sibTransId="{C7028AA3-EBF6-45C0-8C73-0CD793846C3C}"/>
    <dgm:cxn modelId="{A2651644-AE65-4C04-8310-BB08F017B705}" srcId="{9729008F-180C-45E4-B0E8-1C7369119740}" destId="{FB68A764-DFC3-4788-B5A7-D937986E70A5}" srcOrd="0" destOrd="0" parTransId="{C27B1DAB-F4F3-48F5-88E0-14792D79B735}" sibTransId="{9C963FCD-B745-4E48-B0E0-E36671B161AC}"/>
    <dgm:cxn modelId="{506460FC-6693-4477-8C6C-1B3EF85A7580}" type="presOf" srcId="{FB68A764-DFC3-4788-B5A7-D937986E70A5}" destId="{BEB65F08-52F5-44A1-9842-E1F017D90388}" srcOrd="0" destOrd="0" presId="urn:microsoft.com/office/officeart/2005/8/layout/hList1"/>
    <dgm:cxn modelId="{18C93D5E-457D-42AF-8A3A-18623CE8A542}" type="presOf" srcId="{7DD60B9E-1D62-44E7-9F8B-19416381C08F}" destId="{017BB0AD-EFDE-4176-A74E-02C37354FE93}" srcOrd="0" destOrd="0" presId="urn:microsoft.com/office/officeart/2005/8/layout/hList1"/>
    <dgm:cxn modelId="{A3F96F6B-E077-4D53-A5D1-AE7F8F91118D}" type="presOf" srcId="{10BE1F67-A21C-4303-AD17-09D2E9E6F07A}" destId="{EC3CA866-C334-4967-8991-72B5143DB5FD}" srcOrd="0" destOrd="0" presId="urn:microsoft.com/office/officeart/2005/8/layout/hList1"/>
    <dgm:cxn modelId="{386D59D8-9B6A-4478-8737-7D2099D61B5E}" type="presOf" srcId="{9729008F-180C-45E4-B0E8-1C7369119740}" destId="{3FFEE47F-8E43-45F8-8801-C146498B1178}" srcOrd="0" destOrd="0" presId="urn:microsoft.com/office/officeart/2005/8/layout/hList1"/>
    <dgm:cxn modelId="{F323B2FE-EBC5-4859-BB17-1E4421BD94D4}" type="presOf" srcId="{BF65A53C-024B-4882-BCEB-8BFF364DE129}" destId="{49E1909B-8486-4CC1-B3F2-58F835F72A29}" srcOrd="0" destOrd="0" presId="urn:microsoft.com/office/officeart/2005/8/layout/hList1"/>
    <dgm:cxn modelId="{1896B402-61F6-4E3A-8DA0-E10D31F96E9E}" srcId="{10BE1F67-A21C-4303-AD17-09D2E9E6F07A}" destId="{BF65A53C-024B-4882-BCEB-8BFF364DE129}" srcOrd="1" destOrd="0" parTransId="{576D161D-B8FD-4CAC-B08B-8490911C5DA4}" sibTransId="{39EB9CAB-8185-471C-9BC0-72E56C016A9F}"/>
    <dgm:cxn modelId="{5B1398CB-E9A3-44B7-99B1-71F563FE60A9}" srcId="{10BE1F67-A21C-4303-AD17-09D2E9E6F07A}" destId="{9729008F-180C-45E4-B0E8-1C7369119740}" srcOrd="0" destOrd="0" parTransId="{D792A7B9-C558-4ABF-AD11-3B4D2A7D0A2C}" sibTransId="{DDF88190-B19E-4192-861D-76FB5CC4BBB7}"/>
    <dgm:cxn modelId="{B5971988-FE17-47BE-BC9A-56FF495822C0}" type="presParOf" srcId="{EC3CA866-C334-4967-8991-72B5143DB5FD}" destId="{EA76809B-2A24-471D-BCCF-A65AC0B9FC0C}" srcOrd="0" destOrd="0" presId="urn:microsoft.com/office/officeart/2005/8/layout/hList1"/>
    <dgm:cxn modelId="{E31EBA7C-E5D1-412B-94D3-51DFE07F4BB3}" type="presParOf" srcId="{EA76809B-2A24-471D-BCCF-A65AC0B9FC0C}" destId="{3FFEE47F-8E43-45F8-8801-C146498B1178}" srcOrd="0" destOrd="0" presId="urn:microsoft.com/office/officeart/2005/8/layout/hList1"/>
    <dgm:cxn modelId="{4CE288C3-77FB-4244-9237-97F673F5DEA5}" type="presParOf" srcId="{EA76809B-2A24-471D-BCCF-A65AC0B9FC0C}" destId="{BEB65F08-52F5-44A1-9842-E1F017D90388}" srcOrd="1" destOrd="0" presId="urn:microsoft.com/office/officeart/2005/8/layout/hList1"/>
    <dgm:cxn modelId="{7C17FE26-8409-4697-94AE-45731885531E}" type="presParOf" srcId="{EC3CA866-C334-4967-8991-72B5143DB5FD}" destId="{62B3E4F7-5042-4580-B80C-1E36E7FBEAF6}" srcOrd="1" destOrd="0" presId="urn:microsoft.com/office/officeart/2005/8/layout/hList1"/>
    <dgm:cxn modelId="{C0F87B07-FB5C-49E2-B856-03A85B83F262}" type="presParOf" srcId="{EC3CA866-C334-4967-8991-72B5143DB5FD}" destId="{3D5D9D7B-D508-4DBC-9D5F-8E397497C2C5}" srcOrd="2" destOrd="0" presId="urn:microsoft.com/office/officeart/2005/8/layout/hList1"/>
    <dgm:cxn modelId="{15B9E085-7598-451E-A575-2091B0C21229}" type="presParOf" srcId="{3D5D9D7B-D508-4DBC-9D5F-8E397497C2C5}" destId="{49E1909B-8486-4CC1-B3F2-58F835F72A29}" srcOrd="0" destOrd="0" presId="urn:microsoft.com/office/officeart/2005/8/layout/hList1"/>
    <dgm:cxn modelId="{DCC19F89-1AA2-41FC-A257-D1E1AD1B13E5}" type="presParOf" srcId="{3D5D9D7B-D508-4DBC-9D5F-8E397497C2C5}" destId="{017BB0AD-EFDE-4176-A74E-02C37354FE93}"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7DCA266-BA76-47E2-A3AE-8F0FF047DF41}" type="doc">
      <dgm:prSet loTypeId="urn:microsoft.com/office/officeart/2005/8/layout/list1" loCatId="list" qsTypeId="urn:microsoft.com/office/officeart/2005/8/quickstyle/simple1#34" qsCatId="simple" csTypeId="urn:microsoft.com/office/officeart/2005/8/colors/accent1_2#11" csCatId="accent1" phldr="1"/>
      <dgm:spPr/>
      <dgm:t>
        <a:bodyPr/>
        <a:lstStyle/>
        <a:p>
          <a:endParaRPr lang="en-US"/>
        </a:p>
      </dgm:t>
    </dgm:pt>
    <dgm:pt modelId="{2A055F52-4AD6-4638-A9BE-C7D275C5ABA9}">
      <dgm:prSet/>
      <dgm:spPr/>
      <dgm:t>
        <a:bodyPr/>
        <a:lstStyle/>
        <a:p>
          <a:pPr rtl="0"/>
          <a:r>
            <a:rPr lang="en-US" b="1" i="1" dirty="0" smtClean="0"/>
            <a:t>False wants and too much materialism</a:t>
          </a:r>
          <a:endParaRPr lang="en-US" dirty="0"/>
        </a:p>
      </dgm:t>
    </dgm:pt>
    <dgm:pt modelId="{4CDEAC2A-2846-48D0-BDEA-47F6641B9B5A}" type="parTrans" cxnId="{54A7AD9B-C62F-48C9-B918-2595EDBF92BA}">
      <dgm:prSet/>
      <dgm:spPr/>
      <dgm:t>
        <a:bodyPr/>
        <a:lstStyle/>
        <a:p>
          <a:endParaRPr lang="en-US"/>
        </a:p>
      </dgm:t>
    </dgm:pt>
    <dgm:pt modelId="{3FE5B557-48B6-4300-95CF-488A1ED477BB}" type="sibTrans" cxnId="{54A7AD9B-C62F-48C9-B918-2595EDBF92BA}">
      <dgm:prSet/>
      <dgm:spPr/>
      <dgm:t>
        <a:bodyPr/>
        <a:lstStyle/>
        <a:p>
          <a:endParaRPr lang="en-US"/>
        </a:p>
      </dgm:t>
    </dgm:pt>
    <dgm:pt modelId="{12B76188-B0CE-4843-80C4-623A9D89E167}">
      <dgm:prSet/>
      <dgm:spPr/>
      <dgm:t>
        <a:bodyPr/>
        <a:lstStyle/>
        <a:p>
          <a:pPr rtl="0"/>
          <a:r>
            <a:rPr lang="en-US" b="1" i="1" dirty="0" smtClean="0"/>
            <a:t>Too few social goods</a:t>
          </a:r>
          <a:endParaRPr lang="en-US" dirty="0"/>
        </a:p>
      </dgm:t>
    </dgm:pt>
    <dgm:pt modelId="{8E5640F6-53A9-4221-B692-516C00663250}" type="parTrans" cxnId="{C89AFB03-C604-4BCF-9495-88E2DA429AA8}">
      <dgm:prSet/>
      <dgm:spPr/>
      <dgm:t>
        <a:bodyPr/>
        <a:lstStyle/>
        <a:p>
          <a:endParaRPr lang="en-US"/>
        </a:p>
      </dgm:t>
    </dgm:pt>
    <dgm:pt modelId="{A4DC1A84-572A-40D8-BC27-A6993D016C02}" type="sibTrans" cxnId="{C89AFB03-C604-4BCF-9495-88E2DA429AA8}">
      <dgm:prSet/>
      <dgm:spPr/>
      <dgm:t>
        <a:bodyPr/>
        <a:lstStyle/>
        <a:p>
          <a:endParaRPr lang="en-US"/>
        </a:p>
      </dgm:t>
    </dgm:pt>
    <dgm:pt modelId="{7D566A30-2440-441D-82E0-0EDBE3FE02EC}">
      <dgm:prSet/>
      <dgm:spPr/>
      <dgm:t>
        <a:bodyPr/>
        <a:lstStyle/>
        <a:p>
          <a:pPr rtl="0"/>
          <a:r>
            <a:rPr lang="en-US" b="1" i="1" dirty="0" smtClean="0"/>
            <a:t>Cultural pollution</a:t>
          </a:r>
          <a:endParaRPr lang="en-US" b="1" i="1" dirty="0"/>
        </a:p>
      </dgm:t>
    </dgm:pt>
    <dgm:pt modelId="{3B2E535D-74DA-443B-B04C-A91704AFBFC2}" type="parTrans" cxnId="{7E2996B8-9D41-4B8A-A8F3-72955DD765DA}">
      <dgm:prSet/>
      <dgm:spPr/>
      <dgm:t>
        <a:bodyPr/>
        <a:lstStyle/>
        <a:p>
          <a:endParaRPr lang="en-US"/>
        </a:p>
      </dgm:t>
    </dgm:pt>
    <dgm:pt modelId="{80B7679F-DF8B-4688-937B-C6B65D2E5320}" type="sibTrans" cxnId="{7E2996B8-9D41-4B8A-A8F3-72955DD765DA}">
      <dgm:prSet/>
      <dgm:spPr/>
      <dgm:t>
        <a:bodyPr/>
        <a:lstStyle/>
        <a:p>
          <a:endParaRPr lang="en-US"/>
        </a:p>
      </dgm:t>
    </dgm:pt>
    <dgm:pt modelId="{4C1C9B0B-2D61-4C4A-A70B-8C3AB58F3551}" type="pres">
      <dgm:prSet presAssocID="{87DCA266-BA76-47E2-A3AE-8F0FF047DF41}" presName="linear" presStyleCnt="0">
        <dgm:presLayoutVars>
          <dgm:dir/>
          <dgm:animLvl val="lvl"/>
          <dgm:resizeHandles val="exact"/>
        </dgm:presLayoutVars>
      </dgm:prSet>
      <dgm:spPr/>
      <dgm:t>
        <a:bodyPr/>
        <a:lstStyle/>
        <a:p>
          <a:endParaRPr lang="en-US"/>
        </a:p>
      </dgm:t>
    </dgm:pt>
    <dgm:pt modelId="{7AACBBE3-76CC-480D-A989-89B5ABCECBCE}" type="pres">
      <dgm:prSet presAssocID="{2A055F52-4AD6-4638-A9BE-C7D275C5ABA9}" presName="parentLin" presStyleCnt="0"/>
      <dgm:spPr/>
    </dgm:pt>
    <dgm:pt modelId="{97AF4924-9FAF-4FB1-BE03-83C786250906}" type="pres">
      <dgm:prSet presAssocID="{2A055F52-4AD6-4638-A9BE-C7D275C5ABA9}" presName="parentLeftMargin" presStyleLbl="node1" presStyleIdx="0" presStyleCnt="3"/>
      <dgm:spPr/>
      <dgm:t>
        <a:bodyPr/>
        <a:lstStyle/>
        <a:p>
          <a:endParaRPr lang="en-US"/>
        </a:p>
      </dgm:t>
    </dgm:pt>
    <dgm:pt modelId="{A8EE303A-1ECF-4726-8567-894EA6297735}" type="pres">
      <dgm:prSet presAssocID="{2A055F52-4AD6-4638-A9BE-C7D275C5ABA9}" presName="parentText" presStyleLbl="node1" presStyleIdx="0" presStyleCnt="3">
        <dgm:presLayoutVars>
          <dgm:chMax val="0"/>
          <dgm:bulletEnabled val="1"/>
        </dgm:presLayoutVars>
      </dgm:prSet>
      <dgm:spPr/>
      <dgm:t>
        <a:bodyPr/>
        <a:lstStyle/>
        <a:p>
          <a:endParaRPr lang="en-US"/>
        </a:p>
      </dgm:t>
    </dgm:pt>
    <dgm:pt modelId="{A0AD0E35-2F31-44BF-8340-DABD01D33BF4}" type="pres">
      <dgm:prSet presAssocID="{2A055F52-4AD6-4638-A9BE-C7D275C5ABA9}" presName="negativeSpace" presStyleCnt="0"/>
      <dgm:spPr/>
    </dgm:pt>
    <dgm:pt modelId="{8E9080D1-149E-4F22-BCEF-86C09A6DF041}" type="pres">
      <dgm:prSet presAssocID="{2A055F52-4AD6-4638-A9BE-C7D275C5ABA9}" presName="childText" presStyleLbl="conFgAcc1" presStyleIdx="0" presStyleCnt="3">
        <dgm:presLayoutVars>
          <dgm:bulletEnabled val="1"/>
        </dgm:presLayoutVars>
      </dgm:prSet>
      <dgm:spPr/>
    </dgm:pt>
    <dgm:pt modelId="{1146B9F2-9E53-4F10-8EB5-677F44BB2EFF}" type="pres">
      <dgm:prSet presAssocID="{3FE5B557-48B6-4300-95CF-488A1ED477BB}" presName="spaceBetweenRectangles" presStyleCnt="0"/>
      <dgm:spPr/>
    </dgm:pt>
    <dgm:pt modelId="{BEF81FBC-8DC0-477A-BED4-B807DF5874FB}" type="pres">
      <dgm:prSet presAssocID="{12B76188-B0CE-4843-80C4-623A9D89E167}" presName="parentLin" presStyleCnt="0"/>
      <dgm:spPr/>
    </dgm:pt>
    <dgm:pt modelId="{43BAF674-A9B0-4DBA-981A-D4321923E508}" type="pres">
      <dgm:prSet presAssocID="{12B76188-B0CE-4843-80C4-623A9D89E167}" presName="parentLeftMargin" presStyleLbl="node1" presStyleIdx="0" presStyleCnt="3"/>
      <dgm:spPr/>
      <dgm:t>
        <a:bodyPr/>
        <a:lstStyle/>
        <a:p>
          <a:endParaRPr lang="en-US"/>
        </a:p>
      </dgm:t>
    </dgm:pt>
    <dgm:pt modelId="{7F68F88C-B01C-46AE-BA18-A916C0E61588}" type="pres">
      <dgm:prSet presAssocID="{12B76188-B0CE-4843-80C4-623A9D89E167}" presName="parentText" presStyleLbl="node1" presStyleIdx="1" presStyleCnt="3">
        <dgm:presLayoutVars>
          <dgm:chMax val="0"/>
          <dgm:bulletEnabled val="1"/>
        </dgm:presLayoutVars>
      </dgm:prSet>
      <dgm:spPr/>
      <dgm:t>
        <a:bodyPr/>
        <a:lstStyle/>
        <a:p>
          <a:endParaRPr lang="en-US"/>
        </a:p>
      </dgm:t>
    </dgm:pt>
    <dgm:pt modelId="{64EF748B-895A-489E-A350-18972AE58D96}" type="pres">
      <dgm:prSet presAssocID="{12B76188-B0CE-4843-80C4-623A9D89E167}" presName="negativeSpace" presStyleCnt="0"/>
      <dgm:spPr/>
    </dgm:pt>
    <dgm:pt modelId="{E1B7DB7E-1F50-403F-BC7B-19942399A7E1}" type="pres">
      <dgm:prSet presAssocID="{12B76188-B0CE-4843-80C4-623A9D89E167}" presName="childText" presStyleLbl="conFgAcc1" presStyleIdx="1" presStyleCnt="3">
        <dgm:presLayoutVars>
          <dgm:bulletEnabled val="1"/>
        </dgm:presLayoutVars>
      </dgm:prSet>
      <dgm:spPr/>
    </dgm:pt>
    <dgm:pt modelId="{E8BB2EA9-2334-456F-9D87-856E201C78B9}" type="pres">
      <dgm:prSet presAssocID="{A4DC1A84-572A-40D8-BC27-A6993D016C02}" presName="spaceBetweenRectangles" presStyleCnt="0"/>
      <dgm:spPr/>
    </dgm:pt>
    <dgm:pt modelId="{5810813F-A7CB-4748-8885-C82FE558CB4A}" type="pres">
      <dgm:prSet presAssocID="{7D566A30-2440-441D-82E0-0EDBE3FE02EC}" presName="parentLin" presStyleCnt="0"/>
      <dgm:spPr/>
    </dgm:pt>
    <dgm:pt modelId="{38F0E2D6-0416-4A3B-9138-869854C536B7}" type="pres">
      <dgm:prSet presAssocID="{7D566A30-2440-441D-82E0-0EDBE3FE02EC}" presName="parentLeftMargin" presStyleLbl="node1" presStyleIdx="1" presStyleCnt="3"/>
      <dgm:spPr/>
      <dgm:t>
        <a:bodyPr/>
        <a:lstStyle/>
        <a:p>
          <a:endParaRPr lang="en-US"/>
        </a:p>
      </dgm:t>
    </dgm:pt>
    <dgm:pt modelId="{54679E17-C27C-4906-BBF2-8E8F409974F2}" type="pres">
      <dgm:prSet presAssocID="{7D566A30-2440-441D-82E0-0EDBE3FE02EC}" presName="parentText" presStyleLbl="node1" presStyleIdx="2" presStyleCnt="3">
        <dgm:presLayoutVars>
          <dgm:chMax val="0"/>
          <dgm:bulletEnabled val="1"/>
        </dgm:presLayoutVars>
      </dgm:prSet>
      <dgm:spPr/>
      <dgm:t>
        <a:bodyPr/>
        <a:lstStyle/>
        <a:p>
          <a:endParaRPr lang="en-US"/>
        </a:p>
      </dgm:t>
    </dgm:pt>
    <dgm:pt modelId="{C0929FB8-D271-40BB-AB5E-3A6EA2DA4A05}" type="pres">
      <dgm:prSet presAssocID="{7D566A30-2440-441D-82E0-0EDBE3FE02EC}" presName="negativeSpace" presStyleCnt="0"/>
      <dgm:spPr/>
    </dgm:pt>
    <dgm:pt modelId="{6B89B2B3-2B81-4C4C-B417-D8FAEB4ACFC1}" type="pres">
      <dgm:prSet presAssocID="{7D566A30-2440-441D-82E0-0EDBE3FE02EC}" presName="childText" presStyleLbl="conFgAcc1" presStyleIdx="2" presStyleCnt="3">
        <dgm:presLayoutVars>
          <dgm:bulletEnabled val="1"/>
        </dgm:presLayoutVars>
      </dgm:prSet>
      <dgm:spPr/>
    </dgm:pt>
  </dgm:ptLst>
  <dgm:cxnLst>
    <dgm:cxn modelId="{CBAD4755-F7ED-4DFA-8A91-823B158758E1}" type="presOf" srcId="{12B76188-B0CE-4843-80C4-623A9D89E167}" destId="{43BAF674-A9B0-4DBA-981A-D4321923E508}" srcOrd="0" destOrd="0" presId="urn:microsoft.com/office/officeart/2005/8/layout/list1"/>
    <dgm:cxn modelId="{1A97EC79-0884-40AC-83F2-EF2CC81561EB}" type="presOf" srcId="{87DCA266-BA76-47E2-A3AE-8F0FF047DF41}" destId="{4C1C9B0B-2D61-4C4A-A70B-8C3AB58F3551}" srcOrd="0" destOrd="0" presId="urn:microsoft.com/office/officeart/2005/8/layout/list1"/>
    <dgm:cxn modelId="{C5D5E954-441A-4A57-88C7-E388049BAD6F}" type="presOf" srcId="{2A055F52-4AD6-4638-A9BE-C7D275C5ABA9}" destId="{97AF4924-9FAF-4FB1-BE03-83C786250906}" srcOrd="0" destOrd="0" presId="urn:microsoft.com/office/officeart/2005/8/layout/list1"/>
    <dgm:cxn modelId="{4A9D6C70-2E41-444D-B3B6-44AA0C872A84}" type="presOf" srcId="{7D566A30-2440-441D-82E0-0EDBE3FE02EC}" destId="{54679E17-C27C-4906-BBF2-8E8F409974F2}" srcOrd="1" destOrd="0" presId="urn:microsoft.com/office/officeart/2005/8/layout/list1"/>
    <dgm:cxn modelId="{54A7AD9B-C62F-48C9-B918-2595EDBF92BA}" srcId="{87DCA266-BA76-47E2-A3AE-8F0FF047DF41}" destId="{2A055F52-4AD6-4638-A9BE-C7D275C5ABA9}" srcOrd="0" destOrd="0" parTransId="{4CDEAC2A-2846-48D0-BDEA-47F6641B9B5A}" sibTransId="{3FE5B557-48B6-4300-95CF-488A1ED477BB}"/>
    <dgm:cxn modelId="{C89AFB03-C604-4BCF-9495-88E2DA429AA8}" srcId="{87DCA266-BA76-47E2-A3AE-8F0FF047DF41}" destId="{12B76188-B0CE-4843-80C4-623A9D89E167}" srcOrd="1" destOrd="0" parTransId="{8E5640F6-53A9-4221-B692-516C00663250}" sibTransId="{A4DC1A84-572A-40D8-BC27-A6993D016C02}"/>
    <dgm:cxn modelId="{4569C09E-5991-466F-AD4A-2AEEFDAFA605}" type="presOf" srcId="{7D566A30-2440-441D-82E0-0EDBE3FE02EC}" destId="{38F0E2D6-0416-4A3B-9138-869854C536B7}" srcOrd="0" destOrd="0" presId="urn:microsoft.com/office/officeart/2005/8/layout/list1"/>
    <dgm:cxn modelId="{7E2996B8-9D41-4B8A-A8F3-72955DD765DA}" srcId="{87DCA266-BA76-47E2-A3AE-8F0FF047DF41}" destId="{7D566A30-2440-441D-82E0-0EDBE3FE02EC}" srcOrd="2" destOrd="0" parTransId="{3B2E535D-74DA-443B-B04C-A91704AFBFC2}" sibTransId="{80B7679F-DF8B-4688-937B-C6B65D2E5320}"/>
    <dgm:cxn modelId="{C64DF19D-1591-4E07-9BFC-CDA8FC7374AD}" type="presOf" srcId="{12B76188-B0CE-4843-80C4-623A9D89E167}" destId="{7F68F88C-B01C-46AE-BA18-A916C0E61588}" srcOrd="1" destOrd="0" presId="urn:microsoft.com/office/officeart/2005/8/layout/list1"/>
    <dgm:cxn modelId="{DA9473AE-6477-4CD6-94F8-ECBEC0D39DFA}" type="presOf" srcId="{2A055F52-4AD6-4638-A9BE-C7D275C5ABA9}" destId="{A8EE303A-1ECF-4726-8567-894EA6297735}" srcOrd="1" destOrd="0" presId="urn:microsoft.com/office/officeart/2005/8/layout/list1"/>
    <dgm:cxn modelId="{5A514220-5449-4465-ABCE-13E8916C13F0}" type="presParOf" srcId="{4C1C9B0B-2D61-4C4A-A70B-8C3AB58F3551}" destId="{7AACBBE3-76CC-480D-A989-89B5ABCECBCE}" srcOrd="0" destOrd="0" presId="urn:microsoft.com/office/officeart/2005/8/layout/list1"/>
    <dgm:cxn modelId="{F73523A6-FFE1-4C60-8A2E-D9FA26598E52}" type="presParOf" srcId="{7AACBBE3-76CC-480D-A989-89B5ABCECBCE}" destId="{97AF4924-9FAF-4FB1-BE03-83C786250906}" srcOrd="0" destOrd="0" presId="urn:microsoft.com/office/officeart/2005/8/layout/list1"/>
    <dgm:cxn modelId="{1D011354-2F2D-4A83-BF3C-E2C04C20CF5B}" type="presParOf" srcId="{7AACBBE3-76CC-480D-A989-89B5ABCECBCE}" destId="{A8EE303A-1ECF-4726-8567-894EA6297735}" srcOrd="1" destOrd="0" presId="urn:microsoft.com/office/officeart/2005/8/layout/list1"/>
    <dgm:cxn modelId="{7D795CD6-B052-4627-BA44-CA5959512195}" type="presParOf" srcId="{4C1C9B0B-2D61-4C4A-A70B-8C3AB58F3551}" destId="{A0AD0E35-2F31-44BF-8340-DABD01D33BF4}" srcOrd="1" destOrd="0" presId="urn:microsoft.com/office/officeart/2005/8/layout/list1"/>
    <dgm:cxn modelId="{4AD8D441-198C-4F9D-A928-85FFF03DF99E}" type="presParOf" srcId="{4C1C9B0B-2D61-4C4A-A70B-8C3AB58F3551}" destId="{8E9080D1-149E-4F22-BCEF-86C09A6DF041}" srcOrd="2" destOrd="0" presId="urn:microsoft.com/office/officeart/2005/8/layout/list1"/>
    <dgm:cxn modelId="{CE7BB8EF-710E-4952-89C3-9B971A9C31CD}" type="presParOf" srcId="{4C1C9B0B-2D61-4C4A-A70B-8C3AB58F3551}" destId="{1146B9F2-9E53-4F10-8EB5-677F44BB2EFF}" srcOrd="3" destOrd="0" presId="urn:microsoft.com/office/officeart/2005/8/layout/list1"/>
    <dgm:cxn modelId="{6B469398-8C2C-4CD3-83EE-BD3C3CE076CD}" type="presParOf" srcId="{4C1C9B0B-2D61-4C4A-A70B-8C3AB58F3551}" destId="{BEF81FBC-8DC0-477A-BED4-B807DF5874FB}" srcOrd="4" destOrd="0" presId="urn:microsoft.com/office/officeart/2005/8/layout/list1"/>
    <dgm:cxn modelId="{78C17F90-0B75-4F23-B2E0-CAB9F7E6731A}" type="presParOf" srcId="{BEF81FBC-8DC0-477A-BED4-B807DF5874FB}" destId="{43BAF674-A9B0-4DBA-981A-D4321923E508}" srcOrd="0" destOrd="0" presId="urn:microsoft.com/office/officeart/2005/8/layout/list1"/>
    <dgm:cxn modelId="{4B450D5A-1146-43B4-98D1-63ECABC18FC9}" type="presParOf" srcId="{BEF81FBC-8DC0-477A-BED4-B807DF5874FB}" destId="{7F68F88C-B01C-46AE-BA18-A916C0E61588}" srcOrd="1" destOrd="0" presId="urn:microsoft.com/office/officeart/2005/8/layout/list1"/>
    <dgm:cxn modelId="{E776F2DE-C18E-4415-8663-FCCAFCD604D6}" type="presParOf" srcId="{4C1C9B0B-2D61-4C4A-A70B-8C3AB58F3551}" destId="{64EF748B-895A-489E-A350-18972AE58D96}" srcOrd="5" destOrd="0" presId="urn:microsoft.com/office/officeart/2005/8/layout/list1"/>
    <dgm:cxn modelId="{4E188333-6C8B-47EE-B4E5-2033ED135368}" type="presParOf" srcId="{4C1C9B0B-2D61-4C4A-A70B-8C3AB58F3551}" destId="{E1B7DB7E-1F50-403F-BC7B-19942399A7E1}" srcOrd="6" destOrd="0" presId="urn:microsoft.com/office/officeart/2005/8/layout/list1"/>
    <dgm:cxn modelId="{55C81CB9-7EDD-4E87-843E-1561F1806E1B}" type="presParOf" srcId="{4C1C9B0B-2D61-4C4A-A70B-8C3AB58F3551}" destId="{E8BB2EA9-2334-456F-9D87-856E201C78B9}" srcOrd="7" destOrd="0" presId="urn:microsoft.com/office/officeart/2005/8/layout/list1"/>
    <dgm:cxn modelId="{761ABD1C-C6CF-4A69-9C01-4250DF699B95}" type="presParOf" srcId="{4C1C9B0B-2D61-4C4A-A70B-8C3AB58F3551}" destId="{5810813F-A7CB-4748-8885-C82FE558CB4A}" srcOrd="8" destOrd="0" presId="urn:microsoft.com/office/officeart/2005/8/layout/list1"/>
    <dgm:cxn modelId="{B63B6713-183C-4798-A398-78E5F15DAF8F}" type="presParOf" srcId="{5810813F-A7CB-4748-8885-C82FE558CB4A}" destId="{38F0E2D6-0416-4A3B-9138-869854C536B7}" srcOrd="0" destOrd="0" presId="urn:microsoft.com/office/officeart/2005/8/layout/list1"/>
    <dgm:cxn modelId="{E28E7C5F-74DD-4477-8FDF-CA973EC76005}" type="presParOf" srcId="{5810813F-A7CB-4748-8885-C82FE558CB4A}" destId="{54679E17-C27C-4906-BBF2-8E8F409974F2}" srcOrd="1" destOrd="0" presId="urn:microsoft.com/office/officeart/2005/8/layout/list1"/>
    <dgm:cxn modelId="{BD935192-A5AB-4EFD-B889-B362F7E584A4}" type="presParOf" srcId="{4C1C9B0B-2D61-4C4A-A70B-8C3AB58F3551}" destId="{C0929FB8-D271-40BB-AB5E-3A6EA2DA4A05}" srcOrd="9" destOrd="0" presId="urn:microsoft.com/office/officeart/2005/8/layout/list1"/>
    <dgm:cxn modelId="{73F9F73D-33A4-40EB-AF4C-8C27C52770D5}" type="presParOf" srcId="{4C1C9B0B-2D61-4C4A-A70B-8C3AB58F3551}" destId="{6B89B2B3-2B81-4C4C-B417-D8FAEB4ACFC1}"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BC07EEC-8566-4C0A-8058-387E77AF16C8}" type="doc">
      <dgm:prSet loTypeId="urn:microsoft.com/office/officeart/2005/8/layout/hList1" loCatId="list" qsTypeId="urn:microsoft.com/office/officeart/2005/8/quickstyle/simple1#35" qsCatId="simple" csTypeId="urn:microsoft.com/office/officeart/2005/8/colors/accent1_2#12" csCatId="accent1" phldr="1"/>
      <dgm:spPr/>
      <dgm:t>
        <a:bodyPr/>
        <a:lstStyle/>
        <a:p>
          <a:endParaRPr lang="en-US"/>
        </a:p>
      </dgm:t>
    </dgm:pt>
    <dgm:pt modelId="{D384CAE6-5EAB-4075-A776-770516E127D7}">
      <dgm:prSet/>
      <dgm:spPr/>
      <dgm:t>
        <a:bodyPr/>
        <a:lstStyle/>
        <a:p>
          <a:pPr rtl="0"/>
          <a:r>
            <a:rPr lang="en-US" dirty="0" smtClean="0"/>
            <a:t>Complaint: </a:t>
          </a:r>
          <a:endParaRPr lang="en-US" dirty="0"/>
        </a:p>
      </dgm:t>
    </dgm:pt>
    <dgm:pt modelId="{15B98B15-4489-4CAD-B207-5876613206F0}" type="parTrans" cxnId="{3B7E24E6-917C-448F-8DB2-84FDBFE3FE5C}">
      <dgm:prSet/>
      <dgm:spPr/>
      <dgm:t>
        <a:bodyPr/>
        <a:lstStyle/>
        <a:p>
          <a:endParaRPr lang="en-US"/>
        </a:p>
      </dgm:t>
    </dgm:pt>
    <dgm:pt modelId="{5B303826-2FE9-47AC-B3C3-6665694FA8E2}" type="sibTrans" cxnId="{3B7E24E6-917C-448F-8DB2-84FDBFE3FE5C}">
      <dgm:prSet/>
      <dgm:spPr/>
      <dgm:t>
        <a:bodyPr/>
        <a:lstStyle/>
        <a:p>
          <a:endParaRPr lang="en-US"/>
        </a:p>
      </dgm:t>
    </dgm:pt>
    <dgm:pt modelId="{932261AE-DBEB-4327-AF39-A4420A1B361A}">
      <dgm:prSet/>
      <dgm:spPr/>
      <dgm:t>
        <a:bodyPr/>
        <a:lstStyle/>
        <a:p>
          <a:pPr rtl="0"/>
          <a:r>
            <a:rPr lang="en-US" dirty="0" smtClean="0"/>
            <a:t>The marketing system urges too much interest in material possessions. People are judged by what they own rather than who they are, creating false wants that benefit industry more than they benefit consumers.</a:t>
          </a:r>
          <a:endParaRPr lang="en-US" dirty="0"/>
        </a:p>
      </dgm:t>
    </dgm:pt>
    <dgm:pt modelId="{B7A3EF33-D23C-42BE-BC3B-31AA6EC5AC27}" type="parTrans" cxnId="{40934C8C-5800-46EB-A526-640B9484E5E6}">
      <dgm:prSet/>
      <dgm:spPr/>
      <dgm:t>
        <a:bodyPr/>
        <a:lstStyle/>
        <a:p>
          <a:endParaRPr lang="en-US"/>
        </a:p>
      </dgm:t>
    </dgm:pt>
    <dgm:pt modelId="{BAD21A9A-779C-49C3-96B4-F38CEA058A2E}" type="sibTrans" cxnId="{40934C8C-5800-46EB-A526-640B9484E5E6}">
      <dgm:prSet/>
      <dgm:spPr/>
      <dgm:t>
        <a:bodyPr/>
        <a:lstStyle/>
        <a:p>
          <a:endParaRPr lang="en-US"/>
        </a:p>
      </dgm:t>
    </dgm:pt>
    <dgm:pt modelId="{B5A00268-C124-4BC7-9E56-DDBFC06AC4B6}">
      <dgm:prSet/>
      <dgm:spPr/>
      <dgm:t>
        <a:bodyPr/>
        <a:lstStyle/>
        <a:p>
          <a:pPr rtl="0"/>
          <a:r>
            <a:rPr lang="en-US" dirty="0" smtClean="0"/>
            <a:t>Response: </a:t>
          </a:r>
          <a:endParaRPr lang="en-US" dirty="0"/>
        </a:p>
      </dgm:t>
    </dgm:pt>
    <dgm:pt modelId="{A04BB1A0-38E3-44C9-AF15-0FBE9999EDF4}" type="parTrans" cxnId="{0372B80F-D0CE-44C0-A845-7093CCDA1799}">
      <dgm:prSet/>
      <dgm:spPr/>
      <dgm:t>
        <a:bodyPr/>
        <a:lstStyle/>
        <a:p>
          <a:endParaRPr lang="en-US"/>
        </a:p>
      </dgm:t>
    </dgm:pt>
    <dgm:pt modelId="{0D7FFFEA-6283-440B-88AB-C3F238622C8F}" type="sibTrans" cxnId="{0372B80F-D0CE-44C0-A845-7093CCDA1799}">
      <dgm:prSet/>
      <dgm:spPr/>
      <dgm:t>
        <a:bodyPr/>
        <a:lstStyle/>
        <a:p>
          <a:endParaRPr lang="en-US"/>
        </a:p>
      </dgm:t>
    </dgm:pt>
    <dgm:pt modelId="{9DDF7570-4AA8-4600-917C-765A3EAC43BC}">
      <dgm:prSet/>
      <dgm:spPr/>
      <dgm:t>
        <a:bodyPr/>
        <a:lstStyle/>
        <a:p>
          <a:r>
            <a:rPr lang="en-US" dirty="0" smtClean="0"/>
            <a:t>People do have strong defenses against advertising and other marketing tools. Marketers are most effective when they appeal to existing wants rather than creating new ones. The high failure rate of new products shows that companies cannot control demand.</a:t>
          </a:r>
          <a:endParaRPr lang="en-US" dirty="0"/>
        </a:p>
      </dgm:t>
    </dgm:pt>
    <dgm:pt modelId="{4C058F7F-F918-4A43-B13C-9BBF6601E5AE}" type="parTrans" cxnId="{EFDEE0E1-FBA1-41DE-A902-393A87C182BD}">
      <dgm:prSet/>
      <dgm:spPr/>
      <dgm:t>
        <a:bodyPr/>
        <a:lstStyle/>
        <a:p>
          <a:endParaRPr lang="en-US"/>
        </a:p>
      </dgm:t>
    </dgm:pt>
    <dgm:pt modelId="{EAC1F29E-EC9D-47F4-9EFB-5B30875B1EA7}" type="sibTrans" cxnId="{EFDEE0E1-FBA1-41DE-A902-393A87C182BD}">
      <dgm:prSet/>
      <dgm:spPr/>
      <dgm:t>
        <a:bodyPr/>
        <a:lstStyle/>
        <a:p>
          <a:endParaRPr lang="en-US"/>
        </a:p>
      </dgm:t>
    </dgm:pt>
    <dgm:pt modelId="{D1C4877A-E560-442E-9D53-B0521CFCE284}" type="pres">
      <dgm:prSet presAssocID="{5BC07EEC-8566-4C0A-8058-387E77AF16C8}" presName="Name0" presStyleCnt="0">
        <dgm:presLayoutVars>
          <dgm:dir/>
          <dgm:animLvl val="lvl"/>
          <dgm:resizeHandles val="exact"/>
        </dgm:presLayoutVars>
      </dgm:prSet>
      <dgm:spPr/>
      <dgm:t>
        <a:bodyPr/>
        <a:lstStyle/>
        <a:p>
          <a:endParaRPr lang="en-US"/>
        </a:p>
      </dgm:t>
    </dgm:pt>
    <dgm:pt modelId="{DAAD05C3-F170-4E5E-B160-8C9980D039E4}" type="pres">
      <dgm:prSet presAssocID="{D384CAE6-5EAB-4075-A776-770516E127D7}" presName="composite" presStyleCnt="0"/>
      <dgm:spPr/>
    </dgm:pt>
    <dgm:pt modelId="{12C506E8-BE9E-4A62-9BD1-C84EEF6FD338}" type="pres">
      <dgm:prSet presAssocID="{D384CAE6-5EAB-4075-A776-770516E127D7}" presName="parTx" presStyleLbl="alignNode1" presStyleIdx="0" presStyleCnt="2">
        <dgm:presLayoutVars>
          <dgm:chMax val="0"/>
          <dgm:chPref val="0"/>
          <dgm:bulletEnabled val="1"/>
        </dgm:presLayoutVars>
      </dgm:prSet>
      <dgm:spPr/>
      <dgm:t>
        <a:bodyPr/>
        <a:lstStyle/>
        <a:p>
          <a:endParaRPr lang="en-US"/>
        </a:p>
      </dgm:t>
    </dgm:pt>
    <dgm:pt modelId="{CA113D8D-BCC4-4699-BAEC-B57BDAA96DE6}" type="pres">
      <dgm:prSet presAssocID="{D384CAE6-5EAB-4075-A776-770516E127D7}" presName="desTx" presStyleLbl="alignAccFollowNode1" presStyleIdx="0" presStyleCnt="2">
        <dgm:presLayoutVars>
          <dgm:bulletEnabled val="1"/>
        </dgm:presLayoutVars>
      </dgm:prSet>
      <dgm:spPr/>
      <dgm:t>
        <a:bodyPr/>
        <a:lstStyle/>
        <a:p>
          <a:endParaRPr lang="en-US"/>
        </a:p>
      </dgm:t>
    </dgm:pt>
    <dgm:pt modelId="{51CAE06B-28C5-4A57-A7AC-3EF5419AC5A9}" type="pres">
      <dgm:prSet presAssocID="{5B303826-2FE9-47AC-B3C3-6665694FA8E2}" presName="space" presStyleCnt="0"/>
      <dgm:spPr/>
    </dgm:pt>
    <dgm:pt modelId="{1408FA44-2101-4707-8C11-FEF791286A99}" type="pres">
      <dgm:prSet presAssocID="{B5A00268-C124-4BC7-9E56-DDBFC06AC4B6}" presName="composite" presStyleCnt="0"/>
      <dgm:spPr/>
    </dgm:pt>
    <dgm:pt modelId="{A7BA91CB-42EC-478F-9595-966E38096C68}" type="pres">
      <dgm:prSet presAssocID="{B5A00268-C124-4BC7-9E56-DDBFC06AC4B6}" presName="parTx" presStyleLbl="alignNode1" presStyleIdx="1" presStyleCnt="2">
        <dgm:presLayoutVars>
          <dgm:chMax val="0"/>
          <dgm:chPref val="0"/>
          <dgm:bulletEnabled val="1"/>
        </dgm:presLayoutVars>
      </dgm:prSet>
      <dgm:spPr/>
      <dgm:t>
        <a:bodyPr/>
        <a:lstStyle/>
        <a:p>
          <a:endParaRPr lang="en-US"/>
        </a:p>
      </dgm:t>
    </dgm:pt>
    <dgm:pt modelId="{682AF45D-0B2D-4320-B335-915D489FECF9}" type="pres">
      <dgm:prSet presAssocID="{B5A00268-C124-4BC7-9E56-DDBFC06AC4B6}" presName="desTx" presStyleLbl="alignAccFollowNode1" presStyleIdx="1" presStyleCnt="2">
        <dgm:presLayoutVars>
          <dgm:bulletEnabled val="1"/>
        </dgm:presLayoutVars>
      </dgm:prSet>
      <dgm:spPr/>
      <dgm:t>
        <a:bodyPr/>
        <a:lstStyle/>
        <a:p>
          <a:endParaRPr lang="en-US"/>
        </a:p>
      </dgm:t>
    </dgm:pt>
  </dgm:ptLst>
  <dgm:cxnLst>
    <dgm:cxn modelId="{EFDEE0E1-FBA1-41DE-A902-393A87C182BD}" srcId="{B5A00268-C124-4BC7-9E56-DDBFC06AC4B6}" destId="{9DDF7570-4AA8-4600-917C-765A3EAC43BC}" srcOrd="0" destOrd="0" parTransId="{4C058F7F-F918-4A43-B13C-9BBF6601E5AE}" sibTransId="{EAC1F29E-EC9D-47F4-9EFB-5B30875B1EA7}"/>
    <dgm:cxn modelId="{E55E97D3-D1F8-49CA-9B9F-E0374ADF63D2}" type="presOf" srcId="{932261AE-DBEB-4327-AF39-A4420A1B361A}" destId="{CA113D8D-BCC4-4699-BAEC-B57BDAA96DE6}" srcOrd="0" destOrd="0" presId="urn:microsoft.com/office/officeart/2005/8/layout/hList1"/>
    <dgm:cxn modelId="{D4715B0D-4BF8-4EF1-905E-2E4CCBC8834E}" type="presOf" srcId="{B5A00268-C124-4BC7-9E56-DDBFC06AC4B6}" destId="{A7BA91CB-42EC-478F-9595-966E38096C68}" srcOrd="0" destOrd="0" presId="urn:microsoft.com/office/officeart/2005/8/layout/hList1"/>
    <dgm:cxn modelId="{BDBFD0EB-2247-412C-9104-E8740B98C285}" type="presOf" srcId="{D384CAE6-5EAB-4075-A776-770516E127D7}" destId="{12C506E8-BE9E-4A62-9BD1-C84EEF6FD338}" srcOrd="0" destOrd="0" presId="urn:microsoft.com/office/officeart/2005/8/layout/hList1"/>
    <dgm:cxn modelId="{3B7E24E6-917C-448F-8DB2-84FDBFE3FE5C}" srcId="{5BC07EEC-8566-4C0A-8058-387E77AF16C8}" destId="{D384CAE6-5EAB-4075-A776-770516E127D7}" srcOrd="0" destOrd="0" parTransId="{15B98B15-4489-4CAD-B207-5876613206F0}" sibTransId="{5B303826-2FE9-47AC-B3C3-6665694FA8E2}"/>
    <dgm:cxn modelId="{53D241E9-F2FD-493D-9C53-85CB9F3B4E56}" type="presOf" srcId="{9DDF7570-4AA8-4600-917C-765A3EAC43BC}" destId="{682AF45D-0B2D-4320-B335-915D489FECF9}" srcOrd="0" destOrd="0" presId="urn:microsoft.com/office/officeart/2005/8/layout/hList1"/>
    <dgm:cxn modelId="{40934C8C-5800-46EB-A526-640B9484E5E6}" srcId="{D384CAE6-5EAB-4075-A776-770516E127D7}" destId="{932261AE-DBEB-4327-AF39-A4420A1B361A}" srcOrd="0" destOrd="0" parTransId="{B7A3EF33-D23C-42BE-BC3B-31AA6EC5AC27}" sibTransId="{BAD21A9A-779C-49C3-96B4-F38CEA058A2E}"/>
    <dgm:cxn modelId="{FB91B1D5-CE39-4C8C-87BE-4797F4DD9F16}" type="presOf" srcId="{5BC07EEC-8566-4C0A-8058-387E77AF16C8}" destId="{D1C4877A-E560-442E-9D53-B0521CFCE284}" srcOrd="0" destOrd="0" presId="urn:microsoft.com/office/officeart/2005/8/layout/hList1"/>
    <dgm:cxn modelId="{0372B80F-D0CE-44C0-A845-7093CCDA1799}" srcId="{5BC07EEC-8566-4C0A-8058-387E77AF16C8}" destId="{B5A00268-C124-4BC7-9E56-DDBFC06AC4B6}" srcOrd="1" destOrd="0" parTransId="{A04BB1A0-38E3-44C9-AF15-0FBE9999EDF4}" sibTransId="{0D7FFFEA-6283-440B-88AB-C3F238622C8F}"/>
    <dgm:cxn modelId="{7769C0C1-9AAC-4234-B640-1E5FE45F698F}" type="presParOf" srcId="{D1C4877A-E560-442E-9D53-B0521CFCE284}" destId="{DAAD05C3-F170-4E5E-B160-8C9980D039E4}" srcOrd="0" destOrd="0" presId="urn:microsoft.com/office/officeart/2005/8/layout/hList1"/>
    <dgm:cxn modelId="{0073C83C-BBFE-4ACF-926A-F103ECFB949F}" type="presParOf" srcId="{DAAD05C3-F170-4E5E-B160-8C9980D039E4}" destId="{12C506E8-BE9E-4A62-9BD1-C84EEF6FD338}" srcOrd="0" destOrd="0" presId="urn:microsoft.com/office/officeart/2005/8/layout/hList1"/>
    <dgm:cxn modelId="{885211AF-77D0-44CC-9BE6-54D9751F0BF4}" type="presParOf" srcId="{DAAD05C3-F170-4E5E-B160-8C9980D039E4}" destId="{CA113D8D-BCC4-4699-BAEC-B57BDAA96DE6}" srcOrd="1" destOrd="0" presId="urn:microsoft.com/office/officeart/2005/8/layout/hList1"/>
    <dgm:cxn modelId="{7B934AF9-A6EE-455B-82E1-3448134D599D}" type="presParOf" srcId="{D1C4877A-E560-442E-9D53-B0521CFCE284}" destId="{51CAE06B-28C5-4A57-A7AC-3EF5419AC5A9}" srcOrd="1" destOrd="0" presId="urn:microsoft.com/office/officeart/2005/8/layout/hList1"/>
    <dgm:cxn modelId="{5AD207CF-64AA-4BCC-B23C-39BC50B7D2B3}" type="presParOf" srcId="{D1C4877A-E560-442E-9D53-B0521CFCE284}" destId="{1408FA44-2101-4707-8C11-FEF791286A99}" srcOrd="2" destOrd="0" presId="urn:microsoft.com/office/officeart/2005/8/layout/hList1"/>
    <dgm:cxn modelId="{A571E528-5357-4A5F-B7C7-9F406433FB1E}" type="presParOf" srcId="{1408FA44-2101-4707-8C11-FEF791286A99}" destId="{A7BA91CB-42EC-478F-9595-966E38096C68}" srcOrd="0" destOrd="0" presId="urn:microsoft.com/office/officeart/2005/8/layout/hList1"/>
    <dgm:cxn modelId="{7FF4D036-B611-4E6E-86F7-5D7DCABF4F14}" type="presParOf" srcId="{1408FA44-2101-4707-8C11-FEF791286A99}" destId="{682AF45D-0B2D-4320-B335-915D489FECF9}"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E12D1EF-DEF3-404D-AF66-D49D9EF5BBF1}" type="doc">
      <dgm:prSet loTypeId="urn:microsoft.com/office/officeart/2005/8/layout/hList1" loCatId="list" qsTypeId="urn:microsoft.com/office/officeart/2005/8/quickstyle/simple1#36" qsCatId="simple" csTypeId="urn:microsoft.com/office/officeart/2005/8/colors/accent1_2#13" csCatId="accent1" phldr="1"/>
      <dgm:spPr/>
      <dgm:t>
        <a:bodyPr/>
        <a:lstStyle/>
        <a:p>
          <a:endParaRPr lang="en-US"/>
        </a:p>
      </dgm:t>
    </dgm:pt>
    <dgm:pt modelId="{59886587-EBBD-417D-8B8D-D131C970314E}">
      <dgm:prSet/>
      <dgm:spPr/>
      <dgm:t>
        <a:bodyPr/>
        <a:lstStyle/>
        <a:p>
          <a:pPr rtl="0"/>
          <a:r>
            <a:rPr lang="en-US" dirty="0" smtClean="0"/>
            <a:t>Complaint:</a:t>
          </a:r>
          <a:endParaRPr lang="en-US" dirty="0"/>
        </a:p>
      </dgm:t>
    </dgm:pt>
    <dgm:pt modelId="{BC363183-BBC7-4DD3-82F9-1C03569030CA}" type="parTrans" cxnId="{EE889A01-6E44-4262-907E-5769BD0BC870}">
      <dgm:prSet/>
      <dgm:spPr/>
      <dgm:t>
        <a:bodyPr/>
        <a:lstStyle/>
        <a:p>
          <a:endParaRPr lang="en-US"/>
        </a:p>
      </dgm:t>
    </dgm:pt>
    <dgm:pt modelId="{C57C44BF-CBDD-49B8-8508-89DB033C9A03}" type="sibTrans" cxnId="{EE889A01-6E44-4262-907E-5769BD0BC870}">
      <dgm:prSet/>
      <dgm:spPr/>
      <dgm:t>
        <a:bodyPr/>
        <a:lstStyle/>
        <a:p>
          <a:endParaRPr lang="en-US"/>
        </a:p>
      </dgm:t>
    </dgm:pt>
    <dgm:pt modelId="{E5B87C38-D365-44ED-A8EE-0E795FBF2362}">
      <dgm:prSet/>
      <dgm:spPr/>
      <dgm:t>
        <a:bodyPr/>
        <a:lstStyle/>
        <a:p>
          <a:pPr rtl="0"/>
          <a:r>
            <a:rPr lang="en-US" dirty="0" smtClean="0"/>
            <a:t>Businesses oversell private goods at the expense of public goods and require more public goods to support them.</a:t>
          </a:r>
          <a:endParaRPr lang="en-US" dirty="0"/>
        </a:p>
      </dgm:t>
    </dgm:pt>
    <dgm:pt modelId="{A20CD584-F01A-41B5-AFAC-A0CAA7EF7FCE}" type="parTrans" cxnId="{B610E020-C67A-47EB-BA17-846FEA08F28F}">
      <dgm:prSet/>
      <dgm:spPr/>
      <dgm:t>
        <a:bodyPr/>
        <a:lstStyle/>
        <a:p>
          <a:endParaRPr lang="en-US"/>
        </a:p>
      </dgm:t>
    </dgm:pt>
    <dgm:pt modelId="{A3C7D629-4F1C-4037-B224-5358B9C70E89}" type="sibTrans" cxnId="{B610E020-C67A-47EB-BA17-846FEA08F28F}">
      <dgm:prSet/>
      <dgm:spPr/>
      <dgm:t>
        <a:bodyPr/>
        <a:lstStyle/>
        <a:p>
          <a:endParaRPr lang="en-US"/>
        </a:p>
      </dgm:t>
    </dgm:pt>
    <dgm:pt modelId="{4218350D-6E06-4D68-9ABC-784F5606154E}">
      <dgm:prSet/>
      <dgm:spPr/>
      <dgm:t>
        <a:bodyPr/>
        <a:lstStyle/>
        <a:p>
          <a:pPr rtl="0"/>
          <a:r>
            <a:rPr lang="en-US" dirty="0" smtClean="0"/>
            <a:t>Response: </a:t>
          </a:r>
          <a:endParaRPr lang="en-US" dirty="0"/>
        </a:p>
      </dgm:t>
    </dgm:pt>
    <dgm:pt modelId="{61F07592-FD05-40FE-99A8-48ACC4138A0A}" type="parTrans" cxnId="{9C8CD66F-5AB8-4E1E-8C84-6E989A1BA4DE}">
      <dgm:prSet/>
      <dgm:spPr/>
      <dgm:t>
        <a:bodyPr/>
        <a:lstStyle/>
        <a:p>
          <a:endParaRPr lang="en-US"/>
        </a:p>
      </dgm:t>
    </dgm:pt>
    <dgm:pt modelId="{876388D0-168C-410B-B457-7531CEA0F8FA}" type="sibTrans" cxnId="{9C8CD66F-5AB8-4E1E-8C84-6E989A1BA4DE}">
      <dgm:prSet/>
      <dgm:spPr/>
      <dgm:t>
        <a:bodyPr/>
        <a:lstStyle/>
        <a:p>
          <a:endParaRPr lang="en-US"/>
        </a:p>
      </dgm:t>
    </dgm:pt>
    <dgm:pt modelId="{70607DBE-45CA-44FF-B522-3C1E74B0941A}">
      <dgm:prSet/>
      <dgm:spPr/>
      <dgm:t>
        <a:bodyPr/>
        <a:lstStyle/>
        <a:p>
          <a:r>
            <a:rPr lang="en-US" dirty="0" smtClean="0"/>
            <a:t>There needs to be a balance between private and public goods</a:t>
          </a:r>
          <a:endParaRPr lang="en-US" dirty="0"/>
        </a:p>
      </dgm:t>
    </dgm:pt>
    <dgm:pt modelId="{2921D8B1-AAAF-4588-B1B8-79E969B98C65}" type="parTrans" cxnId="{CFC1BDDE-0684-4CA0-9C91-71E589693DC8}">
      <dgm:prSet/>
      <dgm:spPr/>
      <dgm:t>
        <a:bodyPr/>
        <a:lstStyle/>
        <a:p>
          <a:endParaRPr lang="en-US"/>
        </a:p>
      </dgm:t>
    </dgm:pt>
    <dgm:pt modelId="{429806DD-A480-423C-A1F5-ABDDCF38D88F}" type="sibTrans" cxnId="{CFC1BDDE-0684-4CA0-9C91-71E589693DC8}">
      <dgm:prSet/>
      <dgm:spPr/>
      <dgm:t>
        <a:bodyPr/>
        <a:lstStyle/>
        <a:p>
          <a:endParaRPr lang="en-US"/>
        </a:p>
      </dgm:t>
    </dgm:pt>
    <dgm:pt modelId="{32374283-1F0B-4AC4-A4BB-B86FF20F85CC}">
      <dgm:prSet/>
      <dgm:spPr/>
      <dgm:t>
        <a:bodyPr/>
        <a:lstStyle/>
        <a:p>
          <a:r>
            <a:rPr lang="en-US" dirty="0" smtClean="0"/>
            <a:t>Producers should bear full social costs of their operations</a:t>
          </a:r>
          <a:endParaRPr lang="en-US" dirty="0"/>
        </a:p>
      </dgm:t>
    </dgm:pt>
    <dgm:pt modelId="{46B255A8-01E5-4205-8A5D-1EF79817E461}" type="parTrans" cxnId="{3376CDD2-DCA6-4D5D-B4F6-0D4832C9B5BB}">
      <dgm:prSet/>
      <dgm:spPr/>
      <dgm:t>
        <a:bodyPr/>
        <a:lstStyle/>
        <a:p>
          <a:endParaRPr lang="en-US"/>
        </a:p>
      </dgm:t>
    </dgm:pt>
    <dgm:pt modelId="{968B5DAF-18DA-43AB-87D6-3684A6B67129}" type="sibTrans" cxnId="{3376CDD2-DCA6-4D5D-B4F6-0D4832C9B5BB}">
      <dgm:prSet/>
      <dgm:spPr/>
      <dgm:t>
        <a:bodyPr/>
        <a:lstStyle/>
        <a:p>
          <a:endParaRPr lang="en-US"/>
        </a:p>
      </dgm:t>
    </dgm:pt>
    <dgm:pt modelId="{3D28CCA6-58A2-4FFC-95E9-2F814D8E7338}">
      <dgm:prSet/>
      <dgm:spPr/>
      <dgm:t>
        <a:bodyPr/>
        <a:lstStyle/>
        <a:p>
          <a:r>
            <a:rPr lang="en-US" dirty="0" smtClean="0"/>
            <a:t>Consumers should pay the social costs of their purchases.</a:t>
          </a:r>
          <a:endParaRPr lang="en-US" dirty="0"/>
        </a:p>
      </dgm:t>
    </dgm:pt>
    <dgm:pt modelId="{4E72DD1D-5352-4E67-BB99-7241F96E6085}" type="parTrans" cxnId="{3FF76B35-751C-4A03-9990-861FB5901F78}">
      <dgm:prSet/>
      <dgm:spPr/>
      <dgm:t>
        <a:bodyPr/>
        <a:lstStyle/>
        <a:p>
          <a:endParaRPr lang="en-US"/>
        </a:p>
      </dgm:t>
    </dgm:pt>
    <dgm:pt modelId="{CA52F2C3-612B-4042-A65A-4750042E2A69}" type="sibTrans" cxnId="{3FF76B35-751C-4A03-9990-861FB5901F78}">
      <dgm:prSet/>
      <dgm:spPr/>
      <dgm:t>
        <a:bodyPr/>
        <a:lstStyle/>
        <a:p>
          <a:endParaRPr lang="en-US"/>
        </a:p>
      </dgm:t>
    </dgm:pt>
    <dgm:pt modelId="{0FB12A39-59C9-4A8E-80A9-FAB7ECAB8CEB}" type="pres">
      <dgm:prSet presAssocID="{FE12D1EF-DEF3-404D-AF66-D49D9EF5BBF1}" presName="Name0" presStyleCnt="0">
        <dgm:presLayoutVars>
          <dgm:dir/>
          <dgm:animLvl val="lvl"/>
          <dgm:resizeHandles val="exact"/>
        </dgm:presLayoutVars>
      </dgm:prSet>
      <dgm:spPr/>
      <dgm:t>
        <a:bodyPr/>
        <a:lstStyle/>
        <a:p>
          <a:endParaRPr lang="en-US"/>
        </a:p>
      </dgm:t>
    </dgm:pt>
    <dgm:pt modelId="{F56E7B79-6205-452D-8BB3-E02B8D9A46A6}" type="pres">
      <dgm:prSet presAssocID="{59886587-EBBD-417D-8B8D-D131C970314E}" presName="composite" presStyleCnt="0"/>
      <dgm:spPr/>
    </dgm:pt>
    <dgm:pt modelId="{546731E3-CCDE-45C7-AE05-91E83AE4DFD0}" type="pres">
      <dgm:prSet presAssocID="{59886587-EBBD-417D-8B8D-D131C970314E}" presName="parTx" presStyleLbl="alignNode1" presStyleIdx="0" presStyleCnt="2">
        <dgm:presLayoutVars>
          <dgm:chMax val="0"/>
          <dgm:chPref val="0"/>
          <dgm:bulletEnabled val="1"/>
        </dgm:presLayoutVars>
      </dgm:prSet>
      <dgm:spPr/>
      <dgm:t>
        <a:bodyPr/>
        <a:lstStyle/>
        <a:p>
          <a:endParaRPr lang="en-US"/>
        </a:p>
      </dgm:t>
    </dgm:pt>
    <dgm:pt modelId="{54A2B7DC-48E1-4D68-99AF-89AF4D7341EC}" type="pres">
      <dgm:prSet presAssocID="{59886587-EBBD-417D-8B8D-D131C970314E}" presName="desTx" presStyleLbl="alignAccFollowNode1" presStyleIdx="0" presStyleCnt="2">
        <dgm:presLayoutVars>
          <dgm:bulletEnabled val="1"/>
        </dgm:presLayoutVars>
      </dgm:prSet>
      <dgm:spPr/>
      <dgm:t>
        <a:bodyPr/>
        <a:lstStyle/>
        <a:p>
          <a:endParaRPr lang="en-US"/>
        </a:p>
      </dgm:t>
    </dgm:pt>
    <dgm:pt modelId="{F027DF97-5411-42C6-9593-2AFC0855AC25}" type="pres">
      <dgm:prSet presAssocID="{C57C44BF-CBDD-49B8-8508-89DB033C9A03}" presName="space" presStyleCnt="0"/>
      <dgm:spPr/>
    </dgm:pt>
    <dgm:pt modelId="{0AE1B51A-7A02-41EE-A741-0CA4E2156752}" type="pres">
      <dgm:prSet presAssocID="{4218350D-6E06-4D68-9ABC-784F5606154E}" presName="composite" presStyleCnt="0"/>
      <dgm:spPr/>
    </dgm:pt>
    <dgm:pt modelId="{801634B1-79F8-4F60-8B44-4FE50FC7E2BC}" type="pres">
      <dgm:prSet presAssocID="{4218350D-6E06-4D68-9ABC-784F5606154E}" presName="parTx" presStyleLbl="alignNode1" presStyleIdx="1" presStyleCnt="2">
        <dgm:presLayoutVars>
          <dgm:chMax val="0"/>
          <dgm:chPref val="0"/>
          <dgm:bulletEnabled val="1"/>
        </dgm:presLayoutVars>
      </dgm:prSet>
      <dgm:spPr/>
      <dgm:t>
        <a:bodyPr/>
        <a:lstStyle/>
        <a:p>
          <a:endParaRPr lang="en-US"/>
        </a:p>
      </dgm:t>
    </dgm:pt>
    <dgm:pt modelId="{BC9BFC7A-D3E6-48E8-867D-846D3F9329E2}" type="pres">
      <dgm:prSet presAssocID="{4218350D-6E06-4D68-9ABC-784F5606154E}" presName="desTx" presStyleLbl="alignAccFollowNode1" presStyleIdx="1" presStyleCnt="2">
        <dgm:presLayoutVars>
          <dgm:bulletEnabled val="1"/>
        </dgm:presLayoutVars>
      </dgm:prSet>
      <dgm:spPr/>
      <dgm:t>
        <a:bodyPr/>
        <a:lstStyle/>
        <a:p>
          <a:endParaRPr lang="en-US"/>
        </a:p>
      </dgm:t>
    </dgm:pt>
  </dgm:ptLst>
  <dgm:cxnLst>
    <dgm:cxn modelId="{5E2B6765-A10C-49DF-9BAA-A8679E1D5D68}" type="presOf" srcId="{FE12D1EF-DEF3-404D-AF66-D49D9EF5BBF1}" destId="{0FB12A39-59C9-4A8E-80A9-FAB7ECAB8CEB}" srcOrd="0" destOrd="0" presId="urn:microsoft.com/office/officeart/2005/8/layout/hList1"/>
    <dgm:cxn modelId="{EE889A01-6E44-4262-907E-5769BD0BC870}" srcId="{FE12D1EF-DEF3-404D-AF66-D49D9EF5BBF1}" destId="{59886587-EBBD-417D-8B8D-D131C970314E}" srcOrd="0" destOrd="0" parTransId="{BC363183-BBC7-4DD3-82F9-1C03569030CA}" sibTransId="{C57C44BF-CBDD-49B8-8508-89DB033C9A03}"/>
    <dgm:cxn modelId="{6182309A-0C7E-4690-B348-4694BFA5E54E}" type="presOf" srcId="{59886587-EBBD-417D-8B8D-D131C970314E}" destId="{546731E3-CCDE-45C7-AE05-91E83AE4DFD0}" srcOrd="0" destOrd="0" presId="urn:microsoft.com/office/officeart/2005/8/layout/hList1"/>
    <dgm:cxn modelId="{462B9F7B-0D20-4975-85D0-3568E801E1B5}" type="presOf" srcId="{70607DBE-45CA-44FF-B522-3C1E74B0941A}" destId="{BC9BFC7A-D3E6-48E8-867D-846D3F9329E2}" srcOrd="0" destOrd="0" presId="urn:microsoft.com/office/officeart/2005/8/layout/hList1"/>
    <dgm:cxn modelId="{4E77C2FE-33B9-471B-BFC9-6BFE8F2633A3}" type="presOf" srcId="{E5B87C38-D365-44ED-A8EE-0E795FBF2362}" destId="{54A2B7DC-48E1-4D68-99AF-89AF4D7341EC}" srcOrd="0" destOrd="0" presId="urn:microsoft.com/office/officeart/2005/8/layout/hList1"/>
    <dgm:cxn modelId="{3FE76B9E-61BB-44DC-8DE9-9922032048BB}" type="presOf" srcId="{3D28CCA6-58A2-4FFC-95E9-2F814D8E7338}" destId="{BC9BFC7A-D3E6-48E8-867D-846D3F9329E2}" srcOrd="0" destOrd="2" presId="urn:microsoft.com/office/officeart/2005/8/layout/hList1"/>
    <dgm:cxn modelId="{E762CD25-5123-4088-88CC-43355597D89F}" type="presOf" srcId="{32374283-1F0B-4AC4-A4BB-B86FF20F85CC}" destId="{BC9BFC7A-D3E6-48E8-867D-846D3F9329E2}" srcOrd="0" destOrd="1" presId="urn:microsoft.com/office/officeart/2005/8/layout/hList1"/>
    <dgm:cxn modelId="{3FF76B35-751C-4A03-9990-861FB5901F78}" srcId="{4218350D-6E06-4D68-9ABC-784F5606154E}" destId="{3D28CCA6-58A2-4FFC-95E9-2F814D8E7338}" srcOrd="2" destOrd="0" parTransId="{4E72DD1D-5352-4E67-BB99-7241F96E6085}" sibTransId="{CA52F2C3-612B-4042-A65A-4750042E2A69}"/>
    <dgm:cxn modelId="{9C8CD66F-5AB8-4E1E-8C84-6E989A1BA4DE}" srcId="{FE12D1EF-DEF3-404D-AF66-D49D9EF5BBF1}" destId="{4218350D-6E06-4D68-9ABC-784F5606154E}" srcOrd="1" destOrd="0" parTransId="{61F07592-FD05-40FE-99A8-48ACC4138A0A}" sibTransId="{876388D0-168C-410B-B457-7531CEA0F8FA}"/>
    <dgm:cxn modelId="{4DC948A0-6F6D-4D3C-ACFE-DC173CC2266E}" type="presOf" srcId="{4218350D-6E06-4D68-9ABC-784F5606154E}" destId="{801634B1-79F8-4F60-8B44-4FE50FC7E2BC}" srcOrd="0" destOrd="0" presId="urn:microsoft.com/office/officeart/2005/8/layout/hList1"/>
    <dgm:cxn modelId="{CFC1BDDE-0684-4CA0-9C91-71E589693DC8}" srcId="{4218350D-6E06-4D68-9ABC-784F5606154E}" destId="{70607DBE-45CA-44FF-B522-3C1E74B0941A}" srcOrd="0" destOrd="0" parTransId="{2921D8B1-AAAF-4588-B1B8-79E969B98C65}" sibTransId="{429806DD-A480-423C-A1F5-ABDDCF38D88F}"/>
    <dgm:cxn modelId="{3376CDD2-DCA6-4D5D-B4F6-0D4832C9B5BB}" srcId="{4218350D-6E06-4D68-9ABC-784F5606154E}" destId="{32374283-1F0B-4AC4-A4BB-B86FF20F85CC}" srcOrd="1" destOrd="0" parTransId="{46B255A8-01E5-4205-8A5D-1EF79817E461}" sibTransId="{968B5DAF-18DA-43AB-87D6-3684A6B67129}"/>
    <dgm:cxn modelId="{B610E020-C67A-47EB-BA17-846FEA08F28F}" srcId="{59886587-EBBD-417D-8B8D-D131C970314E}" destId="{E5B87C38-D365-44ED-A8EE-0E795FBF2362}" srcOrd="0" destOrd="0" parTransId="{A20CD584-F01A-41B5-AFAC-A0CAA7EF7FCE}" sibTransId="{A3C7D629-4F1C-4037-B224-5358B9C70E89}"/>
    <dgm:cxn modelId="{18893D2F-0CE0-4D1C-89E1-AF68727ADA5C}" type="presParOf" srcId="{0FB12A39-59C9-4A8E-80A9-FAB7ECAB8CEB}" destId="{F56E7B79-6205-452D-8BB3-E02B8D9A46A6}" srcOrd="0" destOrd="0" presId="urn:microsoft.com/office/officeart/2005/8/layout/hList1"/>
    <dgm:cxn modelId="{0C653AC2-6218-4ABE-948C-2E4A1C682BEB}" type="presParOf" srcId="{F56E7B79-6205-452D-8BB3-E02B8D9A46A6}" destId="{546731E3-CCDE-45C7-AE05-91E83AE4DFD0}" srcOrd="0" destOrd="0" presId="urn:microsoft.com/office/officeart/2005/8/layout/hList1"/>
    <dgm:cxn modelId="{201D30DC-562D-4233-8FA1-5E34AF689968}" type="presParOf" srcId="{F56E7B79-6205-452D-8BB3-E02B8D9A46A6}" destId="{54A2B7DC-48E1-4D68-99AF-89AF4D7341EC}" srcOrd="1" destOrd="0" presId="urn:microsoft.com/office/officeart/2005/8/layout/hList1"/>
    <dgm:cxn modelId="{D0A89AC2-DBCC-459D-B5D0-F521DCD689B8}" type="presParOf" srcId="{0FB12A39-59C9-4A8E-80A9-FAB7ECAB8CEB}" destId="{F027DF97-5411-42C6-9593-2AFC0855AC25}" srcOrd="1" destOrd="0" presId="urn:microsoft.com/office/officeart/2005/8/layout/hList1"/>
    <dgm:cxn modelId="{732670F7-4DDE-45E7-BB2C-F9BF1671D746}" type="presParOf" srcId="{0FB12A39-59C9-4A8E-80A9-FAB7ECAB8CEB}" destId="{0AE1B51A-7A02-41EE-A741-0CA4E2156752}" srcOrd="2" destOrd="0" presId="urn:microsoft.com/office/officeart/2005/8/layout/hList1"/>
    <dgm:cxn modelId="{473164E5-DD0C-4B8E-86E1-E1F4327D5FD5}" type="presParOf" srcId="{0AE1B51A-7A02-41EE-A741-0CA4E2156752}" destId="{801634B1-79F8-4F60-8B44-4FE50FC7E2BC}" srcOrd="0" destOrd="0" presId="urn:microsoft.com/office/officeart/2005/8/layout/hList1"/>
    <dgm:cxn modelId="{DF01C639-CCB6-4D07-999E-269A767BADC5}" type="presParOf" srcId="{0AE1B51A-7A02-41EE-A741-0CA4E2156752}" destId="{BC9BFC7A-D3E6-48E8-867D-846D3F9329E2}"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47462C3-0643-469F-A9B3-E9CBA4D67557}" type="doc">
      <dgm:prSet loTypeId="urn:microsoft.com/office/officeart/2005/8/layout/hList1" loCatId="list" qsTypeId="urn:microsoft.com/office/officeart/2005/8/quickstyle/simple1#37" qsCatId="simple" csTypeId="urn:microsoft.com/office/officeart/2005/8/colors/accent1_2#14" csCatId="accent1" phldr="1"/>
      <dgm:spPr/>
      <dgm:t>
        <a:bodyPr/>
        <a:lstStyle/>
        <a:p>
          <a:endParaRPr lang="en-US"/>
        </a:p>
      </dgm:t>
    </dgm:pt>
    <dgm:pt modelId="{3DBEDC19-4902-4D7C-A41E-98FD7D6F313E}">
      <dgm:prSet/>
      <dgm:spPr/>
      <dgm:t>
        <a:bodyPr/>
        <a:lstStyle/>
        <a:p>
          <a:pPr rtl="0"/>
          <a:r>
            <a:rPr lang="en-US" dirty="0" smtClean="0"/>
            <a:t>Complaint: </a:t>
          </a:r>
          <a:endParaRPr lang="en-US" dirty="0"/>
        </a:p>
      </dgm:t>
    </dgm:pt>
    <dgm:pt modelId="{5B3B25FE-B04B-43D7-89AF-FB15AE8E3BD9}" type="parTrans" cxnId="{F641ADE5-F0B9-472A-837A-9F649A2389B5}">
      <dgm:prSet/>
      <dgm:spPr/>
      <dgm:t>
        <a:bodyPr/>
        <a:lstStyle/>
        <a:p>
          <a:endParaRPr lang="en-US"/>
        </a:p>
      </dgm:t>
    </dgm:pt>
    <dgm:pt modelId="{8AB321EF-8328-4875-8756-DF35F6F14779}" type="sibTrans" cxnId="{F641ADE5-F0B9-472A-837A-9F649A2389B5}">
      <dgm:prSet/>
      <dgm:spPr/>
      <dgm:t>
        <a:bodyPr/>
        <a:lstStyle/>
        <a:p>
          <a:endParaRPr lang="en-US"/>
        </a:p>
      </dgm:t>
    </dgm:pt>
    <dgm:pt modelId="{03512D16-0B37-499E-8A09-BD53294C961E}">
      <dgm:prSet custT="1"/>
      <dgm:spPr/>
      <dgm:t>
        <a:bodyPr/>
        <a:lstStyle/>
        <a:p>
          <a:pPr rtl="0"/>
          <a:r>
            <a:rPr lang="en-US" sz="2000" dirty="0" smtClean="0"/>
            <a:t>Marketing and advertising create cultural pollution.</a:t>
          </a:r>
          <a:endParaRPr lang="en-US" sz="2000" dirty="0"/>
        </a:p>
      </dgm:t>
    </dgm:pt>
    <dgm:pt modelId="{5DC735E3-47CC-42B9-B235-CCEA2D1F89CF}" type="parTrans" cxnId="{4ABE969E-DE9B-491D-A46C-02392CDCCFB7}">
      <dgm:prSet/>
      <dgm:spPr/>
      <dgm:t>
        <a:bodyPr/>
        <a:lstStyle/>
        <a:p>
          <a:endParaRPr lang="en-US"/>
        </a:p>
      </dgm:t>
    </dgm:pt>
    <dgm:pt modelId="{8B337FC0-6545-4AD2-ACAF-01FE57F1A99A}" type="sibTrans" cxnId="{4ABE969E-DE9B-491D-A46C-02392CDCCFB7}">
      <dgm:prSet/>
      <dgm:spPr/>
      <dgm:t>
        <a:bodyPr/>
        <a:lstStyle/>
        <a:p>
          <a:endParaRPr lang="en-US"/>
        </a:p>
      </dgm:t>
    </dgm:pt>
    <dgm:pt modelId="{FCBA096C-8CBE-4B07-96FD-540E18AFBCE8}">
      <dgm:prSet/>
      <dgm:spPr/>
      <dgm:t>
        <a:bodyPr/>
        <a:lstStyle/>
        <a:p>
          <a:pPr rtl="0"/>
          <a:r>
            <a:rPr lang="en-US" dirty="0" smtClean="0"/>
            <a:t>Response: </a:t>
          </a:r>
          <a:endParaRPr lang="en-US" dirty="0"/>
        </a:p>
      </dgm:t>
    </dgm:pt>
    <dgm:pt modelId="{24C26A14-A04E-4776-A2C3-8E3CD9E19BFA}" type="parTrans" cxnId="{2871AEAD-0862-4E4F-AB3D-C4A87D52C75D}">
      <dgm:prSet/>
      <dgm:spPr/>
      <dgm:t>
        <a:bodyPr/>
        <a:lstStyle/>
        <a:p>
          <a:endParaRPr lang="en-US"/>
        </a:p>
      </dgm:t>
    </dgm:pt>
    <dgm:pt modelId="{ACC91625-AF05-4C9B-9D56-A2528891E15E}" type="sibTrans" cxnId="{2871AEAD-0862-4E4F-AB3D-C4A87D52C75D}">
      <dgm:prSet/>
      <dgm:spPr/>
      <dgm:t>
        <a:bodyPr/>
        <a:lstStyle/>
        <a:p>
          <a:endParaRPr lang="en-US"/>
        </a:p>
      </dgm:t>
    </dgm:pt>
    <dgm:pt modelId="{1DD84E57-B629-42AC-9D50-BC2F2BB004AA}">
      <dgm:prSet/>
      <dgm:spPr/>
      <dgm:t>
        <a:bodyPr/>
        <a:lstStyle/>
        <a:p>
          <a:r>
            <a:rPr lang="en-US" dirty="0" smtClean="0"/>
            <a:t>Marketing and advertising are planned to reach only a target audience, and advertising makes radio and television free to users and helps to keep down the costs of newspapers and magazines. Today’s consumers have alternatives to avoid marketing and advertising from technology.</a:t>
          </a:r>
          <a:endParaRPr lang="en-US" dirty="0"/>
        </a:p>
      </dgm:t>
    </dgm:pt>
    <dgm:pt modelId="{F4BFA624-8BB2-4668-B0AB-B42F4774935D}" type="parTrans" cxnId="{CF0C8AEF-6D38-4C14-80A6-4047B86E6293}">
      <dgm:prSet/>
      <dgm:spPr/>
      <dgm:t>
        <a:bodyPr/>
        <a:lstStyle/>
        <a:p>
          <a:endParaRPr lang="en-US"/>
        </a:p>
      </dgm:t>
    </dgm:pt>
    <dgm:pt modelId="{B0E10518-28E8-499C-B723-5D127D428DCA}" type="sibTrans" cxnId="{CF0C8AEF-6D38-4C14-80A6-4047B86E6293}">
      <dgm:prSet/>
      <dgm:spPr/>
      <dgm:t>
        <a:bodyPr/>
        <a:lstStyle/>
        <a:p>
          <a:endParaRPr lang="en-US"/>
        </a:p>
      </dgm:t>
    </dgm:pt>
    <dgm:pt modelId="{D042602D-5990-4487-93E8-3CAA896F2977}" type="pres">
      <dgm:prSet presAssocID="{247462C3-0643-469F-A9B3-E9CBA4D67557}" presName="Name0" presStyleCnt="0">
        <dgm:presLayoutVars>
          <dgm:dir/>
          <dgm:animLvl val="lvl"/>
          <dgm:resizeHandles val="exact"/>
        </dgm:presLayoutVars>
      </dgm:prSet>
      <dgm:spPr/>
      <dgm:t>
        <a:bodyPr/>
        <a:lstStyle/>
        <a:p>
          <a:endParaRPr lang="en-US"/>
        </a:p>
      </dgm:t>
    </dgm:pt>
    <dgm:pt modelId="{CECA0FF7-183F-4090-8934-7BC2F0F969E2}" type="pres">
      <dgm:prSet presAssocID="{3DBEDC19-4902-4D7C-A41E-98FD7D6F313E}" presName="composite" presStyleCnt="0"/>
      <dgm:spPr/>
    </dgm:pt>
    <dgm:pt modelId="{17986EE4-1967-4394-ADF7-F309BE63267A}" type="pres">
      <dgm:prSet presAssocID="{3DBEDC19-4902-4D7C-A41E-98FD7D6F313E}" presName="parTx" presStyleLbl="alignNode1" presStyleIdx="0" presStyleCnt="2">
        <dgm:presLayoutVars>
          <dgm:chMax val="0"/>
          <dgm:chPref val="0"/>
          <dgm:bulletEnabled val="1"/>
        </dgm:presLayoutVars>
      </dgm:prSet>
      <dgm:spPr/>
      <dgm:t>
        <a:bodyPr/>
        <a:lstStyle/>
        <a:p>
          <a:endParaRPr lang="en-US"/>
        </a:p>
      </dgm:t>
    </dgm:pt>
    <dgm:pt modelId="{17F1EB03-25A8-4F01-BC58-D55F81F299D5}" type="pres">
      <dgm:prSet presAssocID="{3DBEDC19-4902-4D7C-A41E-98FD7D6F313E}" presName="desTx" presStyleLbl="alignAccFollowNode1" presStyleIdx="0" presStyleCnt="2">
        <dgm:presLayoutVars>
          <dgm:bulletEnabled val="1"/>
        </dgm:presLayoutVars>
      </dgm:prSet>
      <dgm:spPr/>
      <dgm:t>
        <a:bodyPr/>
        <a:lstStyle/>
        <a:p>
          <a:endParaRPr lang="en-US"/>
        </a:p>
      </dgm:t>
    </dgm:pt>
    <dgm:pt modelId="{66749CB2-ABC3-4234-96D3-AD3BB5C99249}" type="pres">
      <dgm:prSet presAssocID="{8AB321EF-8328-4875-8756-DF35F6F14779}" presName="space" presStyleCnt="0"/>
      <dgm:spPr/>
    </dgm:pt>
    <dgm:pt modelId="{A72485B3-7053-408A-9A14-487CA3016396}" type="pres">
      <dgm:prSet presAssocID="{FCBA096C-8CBE-4B07-96FD-540E18AFBCE8}" presName="composite" presStyleCnt="0"/>
      <dgm:spPr/>
    </dgm:pt>
    <dgm:pt modelId="{BC2FAA67-F28D-4343-8BAB-9FD025B8ACA5}" type="pres">
      <dgm:prSet presAssocID="{FCBA096C-8CBE-4B07-96FD-540E18AFBCE8}" presName="parTx" presStyleLbl="alignNode1" presStyleIdx="1" presStyleCnt="2">
        <dgm:presLayoutVars>
          <dgm:chMax val="0"/>
          <dgm:chPref val="0"/>
          <dgm:bulletEnabled val="1"/>
        </dgm:presLayoutVars>
      </dgm:prSet>
      <dgm:spPr/>
      <dgm:t>
        <a:bodyPr/>
        <a:lstStyle/>
        <a:p>
          <a:endParaRPr lang="en-US"/>
        </a:p>
      </dgm:t>
    </dgm:pt>
    <dgm:pt modelId="{75A5BD82-180D-4E84-9EA6-C00FE281A947}" type="pres">
      <dgm:prSet presAssocID="{FCBA096C-8CBE-4B07-96FD-540E18AFBCE8}" presName="desTx" presStyleLbl="alignAccFollowNode1" presStyleIdx="1" presStyleCnt="2">
        <dgm:presLayoutVars>
          <dgm:bulletEnabled val="1"/>
        </dgm:presLayoutVars>
      </dgm:prSet>
      <dgm:spPr/>
      <dgm:t>
        <a:bodyPr/>
        <a:lstStyle/>
        <a:p>
          <a:endParaRPr lang="en-US"/>
        </a:p>
      </dgm:t>
    </dgm:pt>
  </dgm:ptLst>
  <dgm:cxnLst>
    <dgm:cxn modelId="{814CF8D8-742A-4D50-B1A9-92429347D5DC}" type="presOf" srcId="{03512D16-0B37-499E-8A09-BD53294C961E}" destId="{17F1EB03-25A8-4F01-BC58-D55F81F299D5}" srcOrd="0" destOrd="0" presId="urn:microsoft.com/office/officeart/2005/8/layout/hList1"/>
    <dgm:cxn modelId="{900745C5-0044-495E-81D1-00E1FEE96759}" type="presOf" srcId="{1DD84E57-B629-42AC-9D50-BC2F2BB004AA}" destId="{75A5BD82-180D-4E84-9EA6-C00FE281A947}" srcOrd="0" destOrd="0" presId="urn:microsoft.com/office/officeart/2005/8/layout/hList1"/>
    <dgm:cxn modelId="{4ABE969E-DE9B-491D-A46C-02392CDCCFB7}" srcId="{3DBEDC19-4902-4D7C-A41E-98FD7D6F313E}" destId="{03512D16-0B37-499E-8A09-BD53294C961E}" srcOrd="0" destOrd="0" parTransId="{5DC735E3-47CC-42B9-B235-CCEA2D1F89CF}" sibTransId="{8B337FC0-6545-4AD2-ACAF-01FE57F1A99A}"/>
    <dgm:cxn modelId="{CF0C8AEF-6D38-4C14-80A6-4047B86E6293}" srcId="{FCBA096C-8CBE-4B07-96FD-540E18AFBCE8}" destId="{1DD84E57-B629-42AC-9D50-BC2F2BB004AA}" srcOrd="0" destOrd="0" parTransId="{F4BFA624-8BB2-4668-B0AB-B42F4774935D}" sibTransId="{B0E10518-28E8-499C-B723-5D127D428DCA}"/>
    <dgm:cxn modelId="{4C495AC6-D352-4590-9191-10C1A55E065B}" type="presOf" srcId="{247462C3-0643-469F-A9B3-E9CBA4D67557}" destId="{D042602D-5990-4487-93E8-3CAA896F2977}" srcOrd="0" destOrd="0" presId="urn:microsoft.com/office/officeart/2005/8/layout/hList1"/>
    <dgm:cxn modelId="{14E972FD-9879-4CAB-82E2-B365604FE0BA}" type="presOf" srcId="{FCBA096C-8CBE-4B07-96FD-540E18AFBCE8}" destId="{BC2FAA67-F28D-4343-8BAB-9FD025B8ACA5}" srcOrd="0" destOrd="0" presId="urn:microsoft.com/office/officeart/2005/8/layout/hList1"/>
    <dgm:cxn modelId="{F641ADE5-F0B9-472A-837A-9F649A2389B5}" srcId="{247462C3-0643-469F-A9B3-E9CBA4D67557}" destId="{3DBEDC19-4902-4D7C-A41E-98FD7D6F313E}" srcOrd="0" destOrd="0" parTransId="{5B3B25FE-B04B-43D7-89AF-FB15AE8E3BD9}" sibTransId="{8AB321EF-8328-4875-8756-DF35F6F14779}"/>
    <dgm:cxn modelId="{C2D54D6B-847A-4E8C-9E2A-8FB3DB3F8F5D}" type="presOf" srcId="{3DBEDC19-4902-4D7C-A41E-98FD7D6F313E}" destId="{17986EE4-1967-4394-ADF7-F309BE63267A}" srcOrd="0" destOrd="0" presId="urn:microsoft.com/office/officeart/2005/8/layout/hList1"/>
    <dgm:cxn modelId="{2871AEAD-0862-4E4F-AB3D-C4A87D52C75D}" srcId="{247462C3-0643-469F-A9B3-E9CBA4D67557}" destId="{FCBA096C-8CBE-4B07-96FD-540E18AFBCE8}" srcOrd="1" destOrd="0" parTransId="{24C26A14-A04E-4776-A2C3-8E3CD9E19BFA}" sibTransId="{ACC91625-AF05-4C9B-9D56-A2528891E15E}"/>
    <dgm:cxn modelId="{67EB4210-278E-485A-BF77-C076DB7BA236}" type="presParOf" srcId="{D042602D-5990-4487-93E8-3CAA896F2977}" destId="{CECA0FF7-183F-4090-8934-7BC2F0F969E2}" srcOrd="0" destOrd="0" presId="urn:microsoft.com/office/officeart/2005/8/layout/hList1"/>
    <dgm:cxn modelId="{EAC37633-7DE1-4628-990C-E117E73B8190}" type="presParOf" srcId="{CECA0FF7-183F-4090-8934-7BC2F0F969E2}" destId="{17986EE4-1967-4394-ADF7-F309BE63267A}" srcOrd="0" destOrd="0" presId="urn:microsoft.com/office/officeart/2005/8/layout/hList1"/>
    <dgm:cxn modelId="{99D7163C-77C5-4463-8886-D3084960F609}" type="presParOf" srcId="{CECA0FF7-183F-4090-8934-7BC2F0F969E2}" destId="{17F1EB03-25A8-4F01-BC58-D55F81F299D5}" srcOrd="1" destOrd="0" presId="urn:microsoft.com/office/officeart/2005/8/layout/hList1"/>
    <dgm:cxn modelId="{B8856C55-F2D9-4762-AFBE-81902F1DD072}" type="presParOf" srcId="{D042602D-5990-4487-93E8-3CAA896F2977}" destId="{66749CB2-ABC3-4234-96D3-AD3BB5C99249}" srcOrd="1" destOrd="0" presId="urn:microsoft.com/office/officeart/2005/8/layout/hList1"/>
    <dgm:cxn modelId="{6F74988D-4302-4BE0-B090-D3AB5FE9BE0E}" type="presParOf" srcId="{D042602D-5990-4487-93E8-3CAA896F2977}" destId="{A72485B3-7053-408A-9A14-487CA3016396}" srcOrd="2" destOrd="0" presId="urn:microsoft.com/office/officeart/2005/8/layout/hList1"/>
    <dgm:cxn modelId="{B76E8AD5-DCB9-4E8D-8FAA-340B24C57D42}" type="presParOf" srcId="{A72485B3-7053-408A-9A14-487CA3016396}" destId="{BC2FAA67-F28D-4343-8BAB-9FD025B8ACA5}" srcOrd="0" destOrd="0" presId="urn:microsoft.com/office/officeart/2005/8/layout/hList1"/>
    <dgm:cxn modelId="{9AF69DAB-45D9-41B1-96FD-2EAE09E80E0F}" type="presParOf" srcId="{A72485B3-7053-408A-9A14-487CA3016396}" destId="{75A5BD82-180D-4E84-9EA6-C00FE281A947}"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E248BCC-4DF7-4ECC-9137-A13656DF4CF4}" type="doc">
      <dgm:prSet loTypeId="urn:microsoft.com/office/officeart/2005/8/layout/default#1" loCatId="list" qsTypeId="urn:microsoft.com/office/officeart/2005/8/quickstyle/3d4" qsCatId="3D" csTypeId="urn:microsoft.com/office/officeart/2005/8/colors/colorful1#1" csCatId="colorful" phldr="1"/>
      <dgm:spPr/>
      <dgm:t>
        <a:bodyPr/>
        <a:lstStyle/>
        <a:p>
          <a:endParaRPr lang="en-US"/>
        </a:p>
      </dgm:t>
    </dgm:pt>
    <dgm:pt modelId="{38539A03-78B3-4EBC-B998-EEF48AD8925E}">
      <dgm:prSet phldrT="[Text]"/>
      <dgm:spPr/>
      <dgm:t>
        <a:bodyPr/>
        <a:lstStyle/>
        <a:p>
          <a:r>
            <a:rPr lang="en-US" dirty="0" smtClean="0"/>
            <a:t>Consumer-oriented marketing</a:t>
          </a:r>
          <a:endParaRPr lang="en-US" dirty="0"/>
        </a:p>
      </dgm:t>
    </dgm:pt>
    <dgm:pt modelId="{B9A07508-F0E0-41A0-8DC1-F9810CD9208C}" type="parTrans" cxnId="{5CDE1CBF-54F5-40D8-9A56-EE10B9FFDB2E}">
      <dgm:prSet/>
      <dgm:spPr/>
      <dgm:t>
        <a:bodyPr/>
        <a:lstStyle/>
        <a:p>
          <a:endParaRPr lang="en-US">
            <a:solidFill>
              <a:schemeClr val="bg1"/>
            </a:solidFill>
          </a:endParaRPr>
        </a:p>
      </dgm:t>
    </dgm:pt>
    <dgm:pt modelId="{5A1F570D-C631-4ADD-8032-8DB38EDD57E0}" type="sibTrans" cxnId="{5CDE1CBF-54F5-40D8-9A56-EE10B9FFDB2E}">
      <dgm:prSet/>
      <dgm:spPr/>
      <dgm:t>
        <a:bodyPr/>
        <a:lstStyle/>
        <a:p>
          <a:endParaRPr lang="en-US">
            <a:solidFill>
              <a:schemeClr val="bg1"/>
            </a:solidFill>
          </a:endParaRPr>
        </a:p>
      </dgm:t>
    </dgm:pt>
    <dgm:pt modelId="{73CC15AC-BEFF-47A9-8745-B204CC6FF4F0}">
      <dgm:prSet/>
      <dgm:spPr/>
      <dgm:t>
        <a:bodyPr/>
        <a:lstStyle/>
        <a:p>
          <a:r>
            <a:rPr lang="en-US" dirty="0" smtClean="0"/>
            <a:t>Customer-value marketing</a:t>
          </a:r>
          <a:endParaRPr lang="en-US" dirty="0"/>
        </a:p>
      </dgm:t>
    </dgm:pt>
    <dgm:pt modelId="{BD7F57F6-0895-422A-B1E6-C8775B0CE675}" type="parTrans" cxnId="{E4F54C0F-3DD3-48F3-817C-C031E71861EE}">
      <dgm:prSet/>
      <dgm:spPr/>
      <dgm:t>
        <a:bodyPr/>
        <a:lstStyle/>
        <a:p>
          <a:endParaRPr lang="en-US">
            <a:solidFill>
              <a:schemeClr val="bg1"/>
            </a:solidFill>
          </a:endParaRPr>
        </a:p>
      </dgm:t>
    </dgm:pt>
    <dgm:pt modelId="{5420C581-49F3-4AB9-9C33-6879F95366AB}" type="sibTrans" cxnId="{E4F54C0F-3DD3-48F3-817C-C031E71861EE}">
      <dgm:prSet/>
      <dgm:spPr/>
      <dgm:t>
        <a:bodyPr/>
        <a:lstStyle/>
        <a:p>
          <a:endParaRPr lang="en-US">
            <a:solidFill>
              <a:schemeClr val="bg1"/>
            </a:solidFill>
          </a:endParaRPr>
        </a:p>
      </dgm:t>
    </dgm:pt>
    <dgm:pt modelId="{879BEB1B-98BE-4A13-B616-6AB177148570}">
      <dgm:prSet/>
      <dgm:spPr/>
      <dgm:t>
        <a:bodyPr/>
        <a:lstStyle/>
        <a:p>
          <a:r>
            <a:rPr lang="en-US" dirty="0" smtClean="0"/>
            <a:t>Innovative marketing</a:t>
          </a:r>
          <a:endParaRPr lang="en-US" dirty="0"/>
        </a:p>
      </dgm:t>
    </dgm:pt>
    <dgm:pt modelId="{594C08A2-3359-4590-B7C0-56AC75806EBE}" type="parTrans" cxnId="{302A4188-9782-4C6A-B6C2-D104D346CEB8}">
      <dgm:prSet/>
      <dgm:spPr/>
      <dgm:t>
        <a:bodyPr/>
        <a:lstStyle/>
        <a:p>
          <a:endParaRPr lang="en-US">
            <a:solidFill>
              <a:schemeClr val="bg1"/>
            </a:solidFill>
          </a:endParaRPr>
        </a:p>
      </dgm:t>
    </dgm:pt>
    <dgm:pt modelId="{16340186-4F0B-4047-A484-557E397763B9}" type="sibTrans" cxnId="{302A4188-9782-4C6A-B6C2-D104D346CEB8}">
      <dgm:prSet/>
      <dgm:spPr/>
      <dgm:t>
        <a:bodyPr/>
        <a:lstStyle/>
        <a:p>
          <a:endParaRPr lang="en-US">
            <a:solidFill>
              <a:schemeClr val="bg1"/>
            </a:solidFill>
          </a:endParaRPr>
        </a:p>
      </dgm:t>
    </dgm:pt>
    <dgm:pt modelId="{F41E703C-E840-4805-B6A2-7236E1D16903}">
      <dgm:prSet/>
      <dgm:spPr/>
      <dgm:t>
        <a:bodyPr/>
        <a:lstStyle/>
        <a:p>
          <a:r>
            <a:rPr lang="en-US" dirty="0" smtClean="0"/>
            <a:t>Sense-of-mission marketing</a:t>
          </a:r>
          <a:endParaRPr lang="en-US" dirty="0"/>
        </a:p>
      </dgm:t>
    </dgm:pt>
    <dgm:pt modelId="{ECA3956A-65E8-400E-94D4-A2FE37A769B8}" type="parTrans" cxnId="{45A0A6F2-41CB-4C5C-928D-B40E444EC596}">
      <dgm:prSet/>
      <dgm:spPr/>
      <dgm:t>
        <a:bodyPr/>
        <a:lstStyle/>
        <a:p>
          <a:endParaRPr lang="en-US">
            <a:solidFill>
              <a:schemeClr val="bg1"/>
            </a:solidFill>
          </a:endParaRPr>
        </a:p>
      </dgm:t>
    </dgm:pt>
    <dgm:pt modelId="{CBA20C5B-1547-442F-B677-1A98D2712BA5}" type="sibTrans" cxnId="{45A0A6F2-41CB-4C5C-928D-B40E444EC596}">
      <dgm:prSet/>
      <dgm:spPr/>
      <dgm:t>
        <a:bodyPr/>
        <a:lstStyle/>
        <a:p>
          <a:endParaRPr lang="en-US">
            <a:solidFill>
              <a:schemeClr val="bg1"/>
            </a:solidFill>
          </a:endParaRPr>
        </a:p>
      </dgm:t>
    </dgm:pt>
    <dgm:pt modelId="{F2862C85-639F-4D92-B557-B7F6752E8BCE}">
      <dgm:prSet/>
      <dgm:spPr/>
      <dgm:t>
        <a:bodyPr/>
        <a:lstStyle/>
        <a:p>
          <a:r>
            <a:rPr lang="en-US" dirty="0" smtClean="0"/>
            <a:t>Societal marketing</a:t>
          </a:r>
          <a:endParaRPr lang="en-US" dirty="0"/>
        </a:p>
      </dgm:t>
    </dgm:pt>
    <dgm:pt modelId="{C6340566-4589-4CF0-87CF-FE23DAA91628}" type="parTrans" cxnId="{0A56FB89-934E-4938-9E61-D143856C2DC0}">
      <dgm:prSet/>
      <dgm:spPr/>
      <dgm:t>
        <a:bodyPr/>
        <a:lstStyle/>
        <a:p>
          <a:endParaRPr lang="en-US">
            <a:solidFill>
              <a:schemeClr val="bg1"/>
            </a:solidFill>
          </a:endParaRPr>
        </a:p>
      </dgm:t>
    </dgm:pt>
    <dgm:pt modelId="{EDD7C9CB-447A-4F47-AC07-275EC334A5EC}" type="sibTrans" cxnId="{0A56FB89-934E-4938-9E61-D143856C2DC0}">
      <dgm:prSet/>
      <dgm:spPr/>
      <dgm:t>
        <a:bodyPr/>
        <a:lstStyle/>
        <a:p>
          <a:endParaRPr lang="en-US">
            <a:solidFill>
              <a:schemeClr val="bg1"/>
            </a:solidFill>
          </a:endParaRPr>
        </a:p>
      </dgm:t>
    </dgm:pt>
    <dgm:pt modelId="{C8719C74-0884-4185-9A7E-59A1C5AF606B}" type="pres">
      <dgm:prSet presAssocID="{FE248BCC-4DF7-4ECC-9137-A13656DF4CF4}" presName="diagram" presStyleCnt="0">
        <dgm:presLayoutVars>
          <dgm:dir/>
          <dgm:resizeHandles val="exact"/>
        </dgm:presLayoutVars>
      </dgm:prSet>
      <dgm:spPr/>
      <dgm:t>
        <a:bodyPr/>
        <a:lstStyle/>
        <a:p>
          <a:endParaRPr lang="en-US"/>
        </a:p>
      </dgm:t>
    </dgm:pt>
    <dgm:pt modelId="{F0431C51-0A8C-42B6-BC43-6DA3BE21596A}" type="pres">
      <dgm:prSet presAssocID="{38539A03-78B3-4EBC-B998-EEF48AD8925E}" presName="node" presStyleLbl="node1" presStyleIdx="0" presStyleCnt="5">
        <dgm:presLayoutVars>
          <dgm:bulletEnabled val="1"/>
        </dgm:presLayoutVars>
      </dgm:prSet>
      <dgm:spPr/>
      <dgm:t>
        <a:bodyPr/>
        <a:lstStyle/>
        <a:p>
          <a:endParaRPr lang="en-US"/>
        </a:p>
      </dgm:t>
    </dgm:pt>
    <dgm:pt modelId="{1BBE36D7-9970-4D93-9014-C043593A067D}" type="pres">
      <dgm:prSet presAssocID="{5A1F570D-C631-4ADD-8032-8DB38EDD57E0}" presName="sibTrans" presStyleCnt="0"/>
      <dgm:spPr/>
      <dgm:t>
        <a:bodyPr/>
        <a:lstStyle/>
        <a:p>
          <a:endParaRPr lang="en-US"/>
        </a:p>
      </dgm:t>
    </dgm:pt>
    <dgm:pt modelId="{53376699-D7B9-4FE4-94CD-E31ADA5866ED}" type="pres">
      <dgm:prSet presAssocID="{73CC15AC-BEFF-47A9-8745-B204CC6FF4F0}" presName="node" presStyleLbl="node1" presStyleIdx="1" presStyleCnt="5">
        <dgm:presLayoutVars>
          <dgm:bulletEnabled val="1"/>
        </dgm:presLayoutVars>
      </dgm:prSet>
      <dgm:spPr/>
      <dgm:t>
        <a:bodyPr/>
        <a:lstStyle/>
        <a:p>
          <a:endParaRPr lang="en-US"/>
        </a:p>
      </dgm:t>
    </dgm:pt>
    <dgm:pt modelId="{8719C339-4B93-4655-9E8D-3195A7C2C1CF}" type="pres">
      <dgm:prSet presAssocID="{5420C581-49F3-4AB9-9C33-6879F95366AB}" presName="sibTrans" presStyleCnt="0"/>
      <dgm:spPr/>
      <dgm:t>
        <a:bodyPr/>
        <a:lstStyle/>
        <a:p>
          <a:endParaRPr lang="en-US"/>
        </a:p>
      </dgm:t>
    </dgm:pt>
    <dgm:pt modelId="{DA35E2D7-6F8D-4493-86A2-4E71274B9135}" type="pres">
      <dgm:prSet presAssocID="{879BEB1B-98BE-4A13-B616-6AB177148570}" presName="node" presStyleLbl="node1" presStyleIdx="2" presStyleCnt="5">
        <dgm:presLayoutVars>
          <dgm:bulletEnabled val="1"/>
        </dgm:presLayoutVars>
      </dgm:prSet>
      <dgm:spPr/>
      <dgm:t>
        <a:bodyPr/>
        <a:lstStyle/>
        <a:p>
          <a:endParaRPr lang="en-US"/>
        </a:p>
      </dgm:t>
    </dgm:pt>
    <dgm:pt modelId="{49C1683A-9961-4B2E-9829-3B829AAB29A4}" type="pres">
      <dgm:prSet presAssocID="{16340186-4F0B-4047-A484-557E397763B9}" presName="sibTrans" presStyleCnt="0"/>
      <dgm:spPr/>
      <dgm:t>
        <a:bodyPr/>
        <a:lstStyle/>
        <a:p>
          <a:endParaRPr lang="en-US"/>
        </a:p>
      </dgm:t>
    </dgm:pt>
    <dgm:pt modelId="{D1B8AFEA-86D4-4347-8B84-8265B9B49CDD}" type="pres">
      <dgm:prSet presAssocID="{F41E703C-E840-4805-B6A2-7236E1D16903}" presName="node" presStyleLbl="node1" presStyleIdx="3" presStyleCnt="5">
        <dgm:presLayoutVars>
          <dgm:bulletEnabled val="1"/>
        </dgm:presLayoutVars>
      </dgm:prSet>
      <dgm:spPr/>
      <dgm:t>
        <a:bodyPr/>
        <a:lstStyle/>
        <a:p>
          <a:endParaRPr lang="en-US"/>
        </a:p>
      </dgm:t>
    </dgm:pt>
    <dgm:pt modelId="{3C83C47E-51D6-42A4-AF7A-4AEBDAB63638}" type="pres">
      <dgm:prSet presAssocID="{CBA20C5B-1547-442F-B677-1A98D2712BA5}" presName="sibTrans" presStyleCnt="0"/>
      <dgm:spPr/>
      <dgm:t>
        <a:bodyPr/>
        <a:lstStyle/>
        <a:p>
          <a:endParaRPr lang="en-US"/>
        </a:p>
      </dgm:t>
    </dgm:pt>
    <dgm:pt modelId="{172C5B72-2F95-4135-84D3-2440FE270F23}" type="pres">
      <dgm:prSet presAssocID="{F2862C85-639F-4D92-B557-B7F6752E8BCE}" presName="node" presStyleLbl="node1" presStyleIdx="4" presStyleCnt="5">
        <dgm:presLayoutVars>
          <dgm:bulletEnabled val="1"/>
        </dgm:presLayoutVars>
      </dgm:prSet>
      <dgm:spPr/>
      <dgm:t>
        <a:bodyPr/>
        <a:lstStyle/>
        <a:p>
          <a:endParaRPr lang="en-US"/>
        </a:p>
      </dgm:t>
    </dgm:pt>
  </dgm:ptLst>
  <dgm:cxnLst>
    <dgm:cxn modelId="{4AB3B71C-4B0F-45D6-9FD7-CDA407939954}" type="presOf" srcId="{879BEB1B-98BE-4A13-B616-6AB177148570}" destId="{DA35E2D7-6F8D-4493-86A2-4E71274B9135}" srcOrd="0" destOrd="0" presId="urn:microsoft.com/office/officeart/2005/8/layout/default#1"/>
    <dgm:cxn modelId="{FBD124AB-C87E-458C-8D4B-9D5DA646A65B}" type="presOf" srcId="{73CC15AC-BEFF-47A9-8745-B204CC6FF4F0}" destId="{53376699-D7B9-4FE4-94CD-E31ADA5866ED}" srcOrd="0" destOrd="0" presId="urn:microsoft.com/office/officeart/2005/8/layout/default#1"/>
    <dgm:cxn modelId="{302A4188-9782-4C6A-B6C2-D104D346CEB8}" srcId="{FE248BCC-4DF7-4ECC-9137-A13656DF4CF4}" destId="{879BEB1B-98BE-4A13-B616-6AB177148570}" srcOrd="2" destOrd="0" parTransId="{594C08A2-3359-4590-B7C0-56AC75806EBE}" sibTransId="{16340186-4F0B-4047-A484-557E397763B9}"/>
    <dgm:cxn modelId="{67500CEA-55CA-485F-A489-5CA3B1717061}" type="presOf" srcId="{F41E703C-E840-4805-B6A2-7236E1D16903}" destId="{D1B8AFEA-86D4-4347-8B84-8265B9B49CDD}" srcOrd="0" destOrd="0" presId="urn:microsoft.com/office/officeart/2005/8/layout/default#1"/>
    <dgm:cxn modelId="{E4F54C0F-3DD3-48F3-817C-C031E71861EE}" srcId="{FE248BCC-4DF7-4ECC-9137-A13656DF4CF4}" destId="{73CC15AC-BEFF-47A9-8745-B204CC6FF4F0}" srcOrd="1" destOrd="0" parTransId="{BD7F57F6-0895-422A-B1E6-C8775B0CE675}" sibTransId="{5420C581-49F3-4AB9-9C33-6879F95366AB}"/>
    <dgm:cxn modelId="{8BE1BD64-4844-45BA-A93F-AFDC4FA858AA}" type="presOf" srcId="{F2862C85-639F-4D92-B557-B7F6752E8BCE}" destId="{172C5B72-2F95-4135-84D3-2440FE270F23}" srcOrd="0" destOrd="0" presId="urn:microsoft.com/office/officeart/2005/8/layout/default#1"/>
    <dgm:cxn modelId="{0A56FB89-934E-4938-9E61-D143856C2DC0}" srcId="{FE248BCC-4DF7-4ECC-9137-A13656DF4CF4}" destId="{F2862C85-639F-4D92-B557-B7F6752E8BCE}" srcOrd="4" destOrd="0" parTransId="{C6340566-4589-4CF0-87CF-FE23DAA91628}" sibTransId="{EDD7C9CB-447A-4F47-AC07-275EC334A5EC}"/>
    <dgm:cxn modelId="{5CDE1CBF-54F5-40D8-9A56-EE10B9FFDB2E}" srcId="{FE248BCC-4DF7-4ECC-9137-A13656DF4CF4}" destId="{38539A03-78B3-4EBC-B998-EEF48AD8925E}" srcOrd="0" destOrd="0" parTransId="{B9A07508-F0E0-41A0-8DC1-F9810CD9208C}" sibTransId="{5A1F570D-C631-4ADD-8032-8DB38EDD57E0}"/>
    <dgm:cxn modelId="{2722F5BC-1314-49CA-9C1A-D961DB5C748A}" type="presOf" srcId="{FE248BCC-4DF7-4ECC-9137-A13656DF4CF4}" destId="{C8719C74-0884-4185-9A7E-59A1C5AF606B}" srcOrd="0" destOrd="0" presId="urn:microsoft.com/office/officeart/2005/8/layout/default#1"/>
    <dgm:cxn modelId="{45A0A6F2-41CB-4C5C-928D-B40E444EC596}" srcId="{FE248BCC-4DF7-4ECC-9137-A13656DF4CF4}" destId="{F41E703C-E840-4805-B6A2-7236E1D16903}" srcOrd="3" destOrd="0" parTransId="{ECA3956A-65E8-400E-94D4-A2FE37A769B8}" sibTransId="{CBA20C5B-1547-442F-B677-1A98D2712BA5}"/>
    <dgm:cxn modelId="{6393B129-ADC8-439D-9BEF-4EB5811A9534}" type="presOf" srcId="{38539A03-78B3-4EBC-B998-EEF48AD8925E}" destId="{F0431C51-0A8C-42B6-BC43-6DA3BE21596A}" srcOrd="0" destOrd="0" presId="urn:microsoft.com/office/officeart/2005/8/layout/default#1"/>
    <dgm:cxn modelId="{0CDBD40F-8739-4148-9E3B-DD6B1E39BF25}" type="presParOf" srcId="{C8719C74-0884-4185-9A7E-59A1C5AF606B}" destId="{F0431C51-0A8C-42B6-BC43-6DA3BE21596A}" srcOrd="0" destOrd="0" presId="urn:microsoft.com/office/officeart/2005/8/layout/default#1"/>
    <dgm:cxn modelId="{AADF85A9-8C96-492E-AA61-C53B7DB1EFC9}" type="presParOf" srcId="{C8719C74-0884-4185-9A7E-59A1C5AF606B}" destId="{1BBE36D7-9970-4D93-9014-C043593A067D}" srcOrd="1" destOrd="0" presId="urn:microsoft.com/office/officeart/2005/8/layout/default#1"/>
    <dgm:cxn modelId="{1360EC13-841A-407A-BA04-9262BCD5E102}" type="presParOf" srcId="{C8719C74-0884-4185-9A7E-59A1C5AF606B}" destId="{53376699-D7B9-4FE4-94CD-E31ADA5866ED}" srcOrd="2" destOrd="0" presId="urn:microsoft.com/office/officeart/2005/8/layout/default#1"/>
    <dgm:cxn modelId="{0E2B3973-DBA3-4CE2-B4D1-CB5903E1B929}" type="presParOf" srcId="{C8719C74-0884-4185-9A7E-59A1C5AF606B}" destId="{8719C339-4B93-4655-9E8D-3195A7C2C1CF}" srcOrd="3" destOrd="0" presId="urn:microsoft.com/office/officeart/2005/8/layout/default#1"/>
    <dgm:cxn modelId="{6FE45ABC-44BD-49E1-A42B-F9424B77820E}" type="presParOf" srcId="{C8719C74-0884-4185-9A7E-59A1C5AF606B}" destId="{DA35E2D7-6F8D-4493-86A2-4E71274B9135}" srcOrd="4" destOrd="0" presId="urn:microsoft.com/office/officeart/2005/8/layout/default#1"/>
    <dgm:cxn modelId="{93385FFE-2387-42B2-BDB5-0B5CEC638F3E}" type="presParOf" srcId="{C8719C74-0884-4185-9A7E-59A1C5AF606B}" destId="{49C1683A-9961-4B2E-9829-3B829AAB29A4}" srcOrd="5" destOrd="0" presId="urn:microsoft.com/office/officeart/2005/8/layout/default#1"/>
    <dgm:cxn modelId="{F8914AC9-B990-4C1E-A3FF-BCEA0E94C8A1}" type="presParOf" srcId="{C8719C74-0884-4185-9A7E-59A1C5AF606B}" destId="{D1B8AFEA-86D4-4347-8B84-8265B9B49CDD}" srcOrd="6" destOrd="0" presId="urn:microsoft.com/office/officeart/2005/8/layout/default#1"/>
    <dgm:cxn modelId="{0982AD38-39E5-4B25-AEE4-18A786FA3BCE}" type="presParOf" srcId="{C8719C74-0884-4185-9A7E-59A1C5AF606B}" destId="{3C83C47E-51D6-42A4-AF7A-4AEBDAB63638}" srcOrd="7" destOrd="0" presId="urn:microsoft.com/office/officeart/2005/8/layout/default#1"/>
    <dgm:cxn modelId="{96E342BC-92CC-40F5-9F49-753BD42DF99D}" type="presParOf" srcId="{C8719C74-0884-4185-9A7E-59A1C5AF606B}" destId="{172C5B72-2F95-4135-84D3-2440FE270F23}" srcOrd="8" destOrd="0" presId="urn:microsoft.com/office/officeart/2005/8/layout/defaul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44D503-2201-4C79-9CAB-D4A1AB378B15}">
      <dsp:nvSpPr>
        <dsp:cNvPr id="0" name=""/>
        <dsp:cNvSpPr/>
      </dsp:nvSpPr>
      <dsp:spPr>
        <a:xfrm>
          <a:off x="0" y="234400"/>
          <a:ext cx="6629400" cy="3024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ED2708A-4DDE-4AAD-A012-D25537D96B21}">
      <dsp:nvSpPr>
        <dsp:cNvPr id="0" name=""/>
        <dsp:cNvSpPr/>
      </dsp:nvSpPr>
      <dsp:spPr>
        <a:xfrm>
          <a:off x="304799" y="140640"/>
          <a:ext cx="4640580" cy="3542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403" tIns="0" rIns="175403" bIns="0" numCol="1" spcCol="1270" anchor="ctr" anchorCtr="0">
          <a:noAutofit/>
        </a:bodyPr>
        <a:lstStyle/>
        <a:p>
          <a:pPr lvl="0" algn="l" defTabSz="1066800" rtl="0">
            <a:lnSpc>
              <a:spcPct val="90000"/>
            </a:lnSpc>
            <a:spcBef>
              <a:spcPct val="0"/>
            </a:spcBef>
            <a:spcAft>
              <a:spcPct val="35000"/>
            </a:spcAft>
          </a:pPr>
          <a:r>
            <a:rPr lang="en-US" sz="2400" kern="1200" dirty="0" smtClean="0"/>
            <a:t>High prices</a:t>
          </a:r>
          <a:endParaRPr lang="en-US" sz="2400" kern="1200" dirty="0"/>
        </a:p>
      </dsp:txBody>
      <dsp:txXfrm>
        <a:off x="322092" y="157933"/>
        <a:ext cx="4605994" cy="319654"/>
      </dsp:txXfrm>
    </dsp:sp>
    <dsp:sp modelId="{DF4FBE1A-F758-4143-82F5-1A90164EEDDE}">
      <dsp:nvSpPr>
        <dsp:cNvPr id="0" name=""/>
        <dsp:cNvSpPr/>
      </dsp:nvSpPr>
      <dsp:spPr>
        <a:xfrm>
          <a:off x="0" y="778720"/>
          <a:ext cx="6629400" cy="3024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1009335-1D1D-48D5-A9D7-AE758FC9E187}">
      <dsp:nvSpPr>
        <dsp:cNvPr id="0" name=""/>
        <dsp:cNvSpPr/>
      </dsp:nvSpPr>
      <dsp:spPr>
        <a:xfrm>
          <a:off x="306918" y="679221"/>
          <a:ext cx="4640580" cy="3542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403" tIns="0" rIns="175403" bIns="0" numCol="1" spcCol="1270" anchor="ctr" anchorCtr="0">
          <a:noAutofit/>
        </a:bodyPr>
        <a:lstStyle/>
        <a:p>
          <a:pPr lvl="0" algn="l" defTabSz="1066800" rtl="0">
            <a:lnSpc>
              <a:spcPct val="90000"/>
            </a:lnSpc>
            <a:spcBef>
              <a:spcPct val="0"/>
            </a:spcBef>
            <a:spcAft>
              <a:spcPct val="35000"/>
            </a:spcAft>
          </a:pPr>
          <a:r>
            <a:rPr lang="en-US" sz="2400" kern="1200" dirty="0" smtClean="0"/>
            <a:t>Deceptive practices</a:t>
          </a:r>
          <a:endParaRPr lang="en-US" sz="2400" kern="1200" dirty="0"/>
        </a:p>
      </dsp:txBody>
      <dsp:txXfrm>
        <a:off x="324211" y="696514"/>
        <a:ext cx="4605994" cy="319654"/>
      </dsp:txXfrm>
    </dsp:sp>
    <dsp:sp modelId="{D11EBA06-49A4-4D0E-8C10-6C865B54B014}">
      <dsp:nvSpPr>
        <dsp:cNvPr id="0" name=""/>
        <dsp:cNvSpPr/>
      </dsp:nvSpPr>
      <dsp:spPr>
        <a:xfrm>
          <a:off x="0" y="1323040"/>
          <a:ext cx="6629400" cy="3024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9A7BFFA-1B8F-4422-A55A-F8BDF07F1810}">
      <dsp:nvSpPr>
        <dsp:cNvPr id="0" name=""/>
        <dsp:cNvSpPr/>
      </dsp:nvSpPr>
      <dsp:spPr>
        <a:xfrm>
          <a:off x="331470" y="1145920"/>
          <a:ext cx="4640580" cy="3542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403" tIns="0" rIns="175403" bIns="0" numCol="1" spcCol="1270" anchor="ctr" anchorCtr="0">
          <a:noAutofit/>
        </a:bodyPr>
        <a:lstStyle/>
        <a:p>
          <a:pPr lvl="0" algn="l" defTabSz="1066800" rtl="0">
            <a:lnSpc>
              <a:spcPct val="90000"/>
            </a:lnSpc>
            <a:spcBef>
              <a:spcPct val="0"/>
            </a:spcBef>
            <a:spcAft>
              <a:spcPct val="35000"/>
            </a:spcAft>
          </a:pPr>
          <a:r>
            <a:rPr lang="en-US" sz="2400" kern="1200" dirty="0" smtClean="0"/>
            <a:t>High-pressure selling</a:t>
          </a:r>
          <a:endParaRPr lang="en-US" sz="2400" kern="1200" dirty="0"/>
        </a:p>
      </dsp:txBody>
      <dsp:txXfrm>
        <a:off x="348763" y="1163213"/>
        <a:ext cx="4605994" cy="319654"/>
      </dsp:txXfrm>
    </dsp:sp>
    <dsp:sp modelId="{97359FCE-5FAD-4B19-8673-E16C9F4F5ED9}">
      <dsp:nvSpPr>
        <dsp:cNvPr id="0" name=""/>
        <dsp:cNvSpPr/>
      </dsp:nvSpPr>
      <dsp:spPr>
        <a:xfrm>
          <a:off x="0" y="2143618"/>
          <a:ext cx="6629400" cy="3024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2703E57-A34F-4FB8-A9CE-5CF979294F26}">
      <dsp:nvSpPr>
        <dsp:cNvPr id="0" name=""/>
        <dsp:cNvSpPr/>
      </dsp:nvSpPr>
      <dsp:spPr>
        <a:xfrm>
          <a:off x="304799" y="1676400"/>
          <a:ext cx="4640580" cy="63049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403" tIns="0" rIns="175403" bIns="0" numCol="1" spcCol="1270" anchor="ctr" anchorCtr="0">
          <a:noAutofit/>
        </a:bodyPr>
        <a:lstStyle/>
        <a:p>
          <a:pPr lvl="0" algn="l" defTabSz="1066800" rtl="0">
            <a:lnSpc>
              <a:spcPct val="90000"/>
            </a:lnSpc>
            <a:spcBef>
              <a:spcPct val="0"/>
            </a:spcBef>
            <a:spcAft>
              <a:spcPct val="35000"/>
            </a:spcAft>
          </a:pPr>
          <a:r>
            <a:rPr lang="en-US" sz="2400" kern="1200" dirty="0" smtClean="0"/>
            <a:t>Shoddy, harmful or unsafe products</a:t>
          </a:r>
          <a:endParaRPr lang="en-US" sz="2400" kern="1200" dirty="0"/>
        </a:p>
      </dsp:txBody>
      <dsp:txXfrm>
        <a:off x="335577" y="1707178"/>
        <a:ext cx="4579024" cy="568941"/>
      </dsp:txXfrm>
    </dsp:sp>
    <dsp:sp modelId="{BEBDEC4D-DA0B-4AE0-9BBB-3EE8B735AD4F}">
      <dsp:nvSpPr>
        <dsp:cNvPr id="0" name=""/>
        <dsp:cNvSpPr/>
      </dsp:nvSpPr>
      <dsp:spPr>
        <a:xfrm>
          <a:off x="0" y="2687938"/>
          <a:ext cx="6629400" cy="3024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54D3EC4-1BC4-427E-B92B-985E0D954C4C}">
      <dsp:nvSpPr>
        <dsp:cNvPr id="0" name=""/>
        <dsp:cNvSpPr/>
      </dsp:nvSpPr>
      <dsp:spPr>
        <a:xfrm>
          <a:off x="331470" y="2510818"/>
          <a:ext cx="4640580" cy="3542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403" tIns="0" rIns="175403" bIns="0" numCol="1" spcCol="1270" anchor="ctr" anchorCtr="0">
          <a:noAutofit/>
        </a:bodyPr>
        <a:lstStyle/>
        <a:p>
          <a:pPr lvl="0" algn="l" defTabSz="1066800" rtl="0">
            <a:lnSpc>
              <a:spcPct val="90000"/>
            </a:lnSpc>
            <a:spcBef>
              <a:spcPct val="0"/>
            </a:spcBef>
            <a:spcAft>
              <a:spcPct val="35000"/>
            </a:spcAft>
          </a:pPr>
          <a:r>
            <a:rPr lang="en-US" sz="2400" kern="1200" dirty="0" smtClean="0"/>
            <a:t>Planned obsolescence</a:t>
          </a:r>
          <a:endParaRPr lang="en-US" sz="2400" kern="1200" dirty="0"/>
        </a:p>
      </dsp:txBody>
      <dsp:txXfrm>
        <a:off x="348763" y="2528111"/>
        <a:ext cx="4605994" cy="319654"/>
      </dsp:txXfrm>
    </dsp:sp>
    <dsp:sp modelId="{0FCC856A-58E8-4FE5-847D-DFB2A826C306}">
      <dsp:nvSpPr>
        <dsp:cNvPr id="0" name=""/>
        <dsp:cNvSpPr/>
      </dsp:nvSpPr>
      <dsp:spPr>
        <a:xfrm>
          <a:off x="0" y="3556682"/>
          <a:ext cx="6629400" cy="3024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8CB49D9-9B47-41C5-9FB0-46AED7CB4A52}">
      <dsp:nvSpPr>
        <dsp:cNvPr id="0" name=""/>
        <dsp:cNvSpPr/>
      </dsp:nvSpPr>
      <dsp:spPr>
        <a:xfrm>
          <a:off x="331470" y="3055138"/>
          <a:ext cx="4640580" cy="67866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403" tIns="0" rIns="175403" bIns="0" numCol="1" spcCol="1270" anchor="ctr" anchorCtr="0">
          <a:noAutofit/>
        </a:bodyPr>
        <a:lstStyle/>
        <a:p>
          <a:pPr lvl="0" algn="l" defTabSz="1066800" rtl="0">
            <a:lnSpc>
              <a:spcPct val="90000"/>
            </a:lnSpc>
            <a:spcBef>
              <a:spcPct val="0"/>
            </a:spcBef>
            <a:spcAft>
              <a:spcPct val="35000"/>
            </a:spcAft>
          </a:pPr>
          <a:r>
            <a:rPr lang="en-US" sz="2400" kern="1200" dirty="0" smtClean="0"/>
            <a:t>Poor service to disadvantaged consumers</a:t>
          </a:r>
          <a:endParaRPr lang="en-US" sz="2400" kern="1200" dirty="0"/>
        </a:p>
      </dsp:txBody>
      <dsp:txXfrm>
        <a:off x="364600" y="3088268"/>
        <a:ext cx="4574320" cy="6124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AB8D5D-710D-4026-B6F5-3C803806E495}">
      <dsp:nvSpPr>
        <dsp:cNvPr id="0" name=""/>
        <dsp:cNvSpPr/>
      </dsp:nvSpPr>
      <dsp:spPr>
        <a:xfrm>
          <a:off x="32" y="191212"/>
          <a:ext cx="3133427" cy="5472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lvl="0" algn="ctr" defTabSz="844550" rtl="0">
            <a:lnSpc>
              <a:spcPct val="90000"/>
            </a:lnSpc>
            <a:spcBef>
              <a:spcPct val="0"/>
            </a:spcBef>
            <a:spcAft>
              <a:spcPct val="35000"/>
            </a:spcAft>
          </a:pPr>
          <a:r>
            <a:rPr lang="en-US" sz="1900" kern="1200" dirty="0" smtClean="0"/>
            <a:t>Complaint: </a:t>
          </a:r>
          <a:endParaRPr lang="en-US" sz="1900" kern="1200" dirty="0"/>
        </a:p>
      </dsp:txBody>
      <dsp:txXfrm>
        <a:off x="32" y="191212"/>
        <a:ext cx="3133427" cy="547200"/>
      </dsp:txXfrm>
    </dsp:sp>
    <dsp:sp modelId="{B0C3F4BF-8B76-4350-81B4-2891F0408BA5}">
      <dsp:nvSpPr>
        <dsp:cNvPr id="0" name=""/>
        <dsp:cNvSpPr/>
      </dsp:nvSpPr>
      <dsp:spPr>
        <a:xfrm>
          <a:off x="32" y="738412"/>
          <a:ext cx="3133427" cy="2346974"/>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rtl="0">
            <a:lnSpc>
              <a:spcPct val="90000"/>
            </a:lnSpc>
            <a:spcBef>
              <a:spcPct val="0"/>
            </a:spcBef>
            <a:spcAft>
              <a:spcPct val="15000"/>
            </a:spcAft>
            <a:buChar char="••"/>
          </a:pPr>
          <a:r>
            <a:rPr lang="en-US" sz="1900" kern="1200" dirty="0" smtClean="0"/>
            <a:t>Prices are too high due to high costs of:</a:t>
          </a:r>
          <a:endParaRPr lang="en-US" sz="1900" kern="1200" dirty="0"/>
        </a:p>
        <a:p>
          <a:pPr marL="342900" lvl="2" indent="-171450" algn="l" defTabSz="844550" rtl="0">
            <a:lnSpc>
              <a:spcPct val="90000"/>
            </a:lnSpc>
            <a:spcBef>
              <a:spcPct val="0"/>
            </a:spcBef>
            <a:spcAft>
              <a:spcPct val="15000"/>
            </a:spcAft>
            <a:buChar char="••"/>
          </a:pPr>
          <a:r>
            <a:rPr lang="en-US" sz="1900" kern="1200" dirty="0" smtClean="0"/>
            <a:t>Distribution</a:t>
          </a:r>
          <a:endParaRPr lang="en-US" sz="1900" kern="1200" dirty="0"/>
        </a:p>
        <a:p>
          <a:pPr marL="342900" lvl="2" indent="-171450" algn="l" defTabSz="844550" rtl="0">
            <a:lnSpc>
              <a:spcPct val="90000"/>
            </a:lnSpc>
            <a:spcBef>
              <a:spcPct val="0"/>
            </a:spcBef>
            <a:spcAft>
              <a:spcPct val="15000"/>
            </a:spcAft>
            <a:buChar char="••"/>
          </a:pPr>
          <a:r>
            <a:rPr lang="en-US" sz="1900" kern="1200" dirty="0" smtClean="0"/>
            <a:t>Advertising and promotion</a:t>
          </a:r>
          <a:endParaRPr lang="en-US" sz="1900" kern="1200" dirty="0"/>
        </a:p>
        <a:p>
          <a:pPr marL="342900" lvl="2" indent="-171450" algn="l" defTabSz="844550" rtl="0">
            <a:lnSpc>
              <a:spcPct val="90000"/>
            </a:lnSpc>
            <a:spcBef>
              <a:spcPct val="0"/>
            </a:spcBef>
            <a:spcAft>
              <a:spcPct val="15000"/>
            </a:spcAft>
            <a:buChar char="••"/>
          </a:pPr>
          <a:r>
            <a:rPr lang="en-US" sz="1900" kern="1200" dirty="0" smtClean="0"/>
            <a:t>Excessive mark-ups.</a:t>
          </a:r>
          <a:endParaRPr lang="en-US" sz="1900" kern="1200" dirty="0"/>
        </a:p>
      </dsp:txBody>
      <dsp:txXfrm>
        <a:off x="32" y="738412"/>
        <a:ext cx="3133427" cy="2346974"/>
      </dsp:txXfrm>
    </dsp:sp>
    <dsp:sp modelId="{422F7559-DFB9-40FD-8C55-5B953D0077EA}">
      <dsp:nvSpPr>
        <dsp:cNvPr id="0" name=""/>
        <dsp:cNvSpPr/>
      </dsp:nvSpPr>
      <dsp:spPr>
        <a:xfrm>
          <a:off x="3572139" y="191212"/>
          <a:ext cx="3133427" cy="5472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lvl="0" algn="ctr" defTabSz="844550" rtl="0">
            <a:lnSpc>
              <a:spcPct val="90000"/>
            </a:lnSpc>
            <a:spcBef>
              <a:spcPct val="0"/>
            </a:spcBef>
            <a:spcAft>
              <a:spcPct val="35000"/>
            </a:spcAft>
          </a:pPr>
          <a:r>
            <a:rPr lang="en-US" sz="1900" kern="1200" dirty="0" smtClean="0"/>
            <a:t>Response: </a:t>
          </a:r>
          <a:endParaRPr lang="en-US" sz="1900" kern="1200" dirty="0"/>
        </a:p>
      </dsp:txBody>
      <dsp:txXfrm>
        <a:off x="3572139" y="191212"/>
        <a:ext cx="3133427" cy="547200"/>
      </dsp:txXfrm>
    </dsp:sp>
    <dsp:sp modelId="{22C71151-15C6-492D-9628-70DDC87E2A69}">
      <dsp:nvSpPr>
        <dsp:cNvPr id="0" name=""/>
        <dsp:cNvSpPr/>
      </dsp:nvSpPr>
      <dsp:spPr>
        <a:xfrm>
          <a:off x="3572139" y="738412"/>
          <a:ext cx="3133427" cy="2346974"/>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US" sz="1900" kern="1200" dirty="0" smtClean="0"/>
            <a:t>Intermediaries are important and offer value</a:t>
          </a:r>
        </a:p>
        <a:p>
          <a:pPr marL="171450" lvl="1" indent="-171450" algn="l" defTabSz="844550">
            <a:lnSpc>
              <a:spcPct val="90000"/>
            </a:lnSpc>
            <a:spcBef>
              <a:spcPct val="0"/>
            </a:spcBef>
            <a:spcAft>
              <a:spcPct val="15000"/>
            </a:spcAft>
            <a:buChar char="••"/>
          </a:pPr>
          <a:r>
            <a:rPr lang="en-US" sz="1900" kern="1200" dirty="0" smtClean="0"/>
            <a:t>Advertising informs buyers of availability and merits of a brand</a:t>
          </a:r>
        </a:p>
        <a:p>
          <a:pPr marL="171450" lvl="1" indent="-171450" algn="l" defTabSz="844550">
            <a:lnSpc>
              <a:spcPct val="90000"/>
            </a:lnSpc>
            <a:spcBef>
              <a:spcPct val="0"/>
            </a:spcBef>
            <a:spcAft>
              <a:spcPct val="15000"/>
            </a:spcAft>
            <a:buChar char="••"/>
          </a:pPr>
          <a:r>
            <a:rPr lang="en-US" sz="1900" kern="1200" dirty="0" smtClean="0"/>
            <a:t>Consumers don’t understand the cost of doing business.</a:t>
          </a:r>
        </a:p>
      </dsp:txBody>
      <dsp:txXfrm>
        <a:off x="3572139" y="738412"/>
        <a:ext cx="3133427" cy="23469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9FF0DC-0367-4C08-BBC0-1632FF6C32E1}">
      <dsp:nvSpPr>
        <dsp:cNvPr id="0" name=""/>
        <dsp:cNvSpPr/>
      </dsp:nvSpPr>
      <dsp:spPr>
        <a:xfrm>
          <a:off x="34" y="4333"/>
          <a:ext cx="3263245" cy="6048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lvl="0" algn="ctr" defTabSz="933450" rtl="0">
            <a:lnSpc>
              <a:spcPct val="90000"/>
            </a:lnSpc>
            <a:spcBef>
              <a:spcPct val="0"/>
            </a:spcBef>
            <a:spcAft>
              <a:spcPct val="35000"/>
            </a:spcAft>
          </a:pPr>
          <a:r>
            <a:rPr lang="en-US" sz="2100" b="0" kern="1200" dirty="0" smtClean="0"/>
            <a:t>Complaint: </a:t>
          </a:r>
          <a:endParaRPr lang="en-US" sz="2100" b="0" kern="1200" dirty="0"/>
        </a:p>
      </dsp:txBody>
      <dsp:txXfrm>
        <a:off x="34" y="4333"/>
        <a:ext cx="3263245" cy="604800"/>
      </dsp:txXfrm>
    </dsp:sp>
    <dsp:sp modelId="{EF7D70EB-CB8B-4C8D-9011-F844667EDEB5}">
      <dsp:nvSpPr>
        <dsp:cNvPr id="0" name=""/>
        <dsp:cNvSpPr/>
      </dsp:nvSpPr>
      <dsp:spPr>
        <a:xfrm>
          <a:off x="34" y="609133"/>
          <a:ext cx="3263245" cy="2507557"/>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rtl="0">
            <a:lnSpc>
              <a:spcPct val="90000"/>
            </a:lnSpc>
            <a:spcBef>
              <a:spcPct val="0"/>
            </a:spcBef>
            <a:spcAft>
              <a:spcPct val="15000"/>
            </a:spcAft>
            <a:buChar char="••"/>
          </a:pPr>
          <a:r>
            <a:rPr lang="en-US" sz="2100" b="0" kern="1200" dirty="0" smtClean="0"/>
            <a:t>Salespeople use high-pressure selling that persuade people to buy goods they had no intention of buying.</a:t>
          </a:r>
          <a:endParaRPr lang="en-US" sz="2100" b="0" kern="1200" dirty="0"/>
        </a:p>
      </dsp:txBody>
      <dsp:txXfrm>
        <a:off x="34" y="609133"/>
        <a:ext cx="3263245" cy="2507557"/>
      </dsp:txXfrm>
    </dsp:sp>
    <dsp:sp modelId="{6EE73811-F078-48AF-B959-EE01C4D85642}">
      <dsp:nvSpPr>
        <dsp:cNvPr id="0" name=""/>
        <dsp:cNvSpPr/>
      </dsp:nvSpPr>
      <dsp:spPr>
        <a:xfrm>
          <a:off x="3720133" y="4333"/>
          <a:ext cx="3263245" cy="6048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lvl="0" algn="ctr" defTabSz="933450" rtl="0">
            <a:lnSpc>
              <a:spcPct val="90000"/>
            </a:lnSpc>
            <a:spcBef>
              <a:spcPct val="0"/>
            </a:spcBef>
            <a:spcAft>
              <a:spcPct val="35000"/>
            </a:spcAft>
          </a:pPr>
          <a:r>
            <a:rPr lang="en-US" sz="2100" b="0" kern="1200" dirty="0" smtClean="0"/>
            <a:t>Response:</a:t>
          </a:r>
          <a:endParaRPr lang="en-US" sz="2100" b="0" kern="1200" dirty="0"/>
        </a:p>
      </dsp:txBody>
      <dsp:txXfrm>
        <a:off x="3720133" y="4333"/>
        <a:ext cx="3263245" cy="604800"/>
      </dsp:txXfrm>
    </dsp:sp>
    <dsp:sp modelId="{82671D2D-3841-404E-9D5B-D12892A9D8DE}">
      <dsp:nvSpPr>
        <dsp:cNvPr id="0" name=""/>
        <dsp:cNvSpPr/>
      </dsp:nvSpPr>
      <dsp:spPr>
        <a:xfrm>
          <a:off x="3720133" y="609133"/>
          <a:ext cx="3263245" cy="2507557"/>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US" sz="2100" b="0" kern="1200" dirty="0" smtClean="0"/>
            <a:t>Most selling involves building long-term relationships and valued customers. High-pressure or deceptive selling can damage these relationships.</a:t>
          </a:r>
          <a:endParaRPr lang="en-US" sz="2100" b="0" kern="1200" dirty="0"/>
        </a:p>
      </dsp:txBody>
      <dsp:txXfrm>
        <a:off x="3720133" y="609133"/>
        <a:ext cx="3263245" cy="25075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13B6FF-FED5-40B6-ABE9-1185FFBAF7BF}">
      <dsp:nvSpPr>
        <dsp:cNvPr id="0" name=""/>
        <dsp:cNvSpPr/>
      </dsp:nvSpPr>
      <dsp:spPr>
        <a:xfrm>
          <a:off x="32" y="148315"/>
          <a:ext cx="3133427" cy="7776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09728" rIns="192024" bIns="109728" numCol="1" spcCol="1270" anchor="ctr" anchorCtr="0">
          <a:noAutofit/>
        </a:bodyPr>
        <a:lstStyle/>
        <a:p>
          <a:pPr lvl="0" algn="ctr" defTabSz="1200150" rtl="0">
            <a:lnSpc>
              <a:spcPct val="90000"/>
            </a:lnSpc>
            <a:spcBef>
              <a:spcPct val="0"/>
            </a:spcBef>
            <a:spcAft>
              <a:spcPct val="35000"/>
            </a:spcAft>
          </a:pPr>
          <a:r>
            <a:rPr lang="en-US" sz="2700" b="0" kern="1200" dirty="0" smtClean="0"/>
            <a:t>Complaint: </a:t>
          </a:r>
          <a:endParaRPr lang="en-US" sz="2700" b="0" kern="1200" dirty="0"/>
        </a:p>
      </dsp:txBody>
      <dsp:txXfrm>
        <a:off x="32" y="148315"/>
        <a:ext cx="3133427" cy="777600"/>
      </dsp:txXfrm>
    </dsp:sp>
    <dsp:sp modelId="{AC87E324-1262-4577-9FBF-3B0C917F0E1E}">
      <dsp:nvSpPr>
        <dsp:cNvPr id="0" name=""/>
        <dsp:cNvSpPr/>
      </dsp:nvSpPr>
      <dsp:spPr>
        <a:xfrm>
          <a:off x="32" y="925915"/>
          <a:ext cx="3133427" cy="2888168"/>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018" tIns="144018" rIns="192024" bIns="216027" numCol="1" spcCol="1270" anchor="t" anchorCtr="0">
          <a:noAutofit/>
        </a:bodyPr>
        <a:lstStyle/>
        <a:p>
          <a:pPr marL="228600" lvl="1" indent="-228600" algn="l" defTabSz="1200150" rtl="0">
            <a:lnSpc>
              <a:spcPct val="90000"/>
            </a:lnSpc>
            <a:spcBef>
              <a:spcPct val="0"/>
            </a:spcBef>
            <a:spcAft>
              <a:spcPct val="15000"/>
            </a:spcAft>
            <a:buChar char="••"/>
          </a:pPr>
          <a:r>
            <a:rPr lang="en-US" sz="2700" b="0" kern="1200" dirty="0" smtClean="0"/>
            <a:t>Products have poor quality, provide little benefit and can be harmful.</a:t>
          </a:r>
          <a:endParaRPr lang="en-US" sz="2700" b="0" kern="1200" dirty="0"/>
        </a:p>
      </dsp:txBody>
      <dsp:txXfrm>
        <a:off x="32" y="925915"/>
        <a:ext cx="3133427" cy="2888168"/>
      </dsp:txXfrm>
    </dsp:sp>
    <dsp:sp modelId="{516FFA32-AAAE-4B4C-959B-55081598A89A}">
      <dsp:nvSpPr>
        <dsp:cNvPr id="0" name=""/>
        <dsp:cNvSpPr/>
      </dsp:nvSpPr>
      <dsp:spPr>
        <a:xfrm>
          <a:off x="3572139" y="148315"/>
          <a:ext cx="3133427" cy="7776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09728" rIns="192024" bIns="109728" numCol="1" spcCol="1270" anchor="ctr" anchorCtr="0">
          <a:noAutofit/>
        </a:bodyPr>
        <a:lstStyle/>
        <a:p>
          <a:pPr lvl="0" algn="ctr" defTabSz="1200150" rtl="0">
            <a:lnSpc>
              <a:spcPct val="90000"/>
            </a:lnSpc>
            <a:spcBef>
              <a:spcPct val="0"/>
            </a:spcBef>
            <a:spcAft>
              <a:spcPct val="35000"/>
            </a:spcAft>
          </a:pPr>
          <a:r>
            <a:rPr lang="en-US" sz="2700" b="0" kern="1200" dirty="0" smtClean="0"/>
            <a:t>Response: </a:t>
          </a:r>
          <a:endParaRPr lang="en-US" sz="2700" b="0" kern="1200" dirty="0"/>
        </a:p>
      </dsp:txBody>
      <dsp:txXfrm>
        <a:off x="3572139" y="148315"/>
        <a:ext cx="3133427" cy="777600"/>
      </dsp:txXfrm>
    </dsp:sp>
    <dsp:sp modelId="{287242D3-E2BC-4CF7-B490-3D6236E64FFA}">
      <dsp:nvSpPr>
        <dsp:cNvPr id="0" name=""/>
        <dsp:cNvSpPr/>
      </dsp:nvSpPr>
      <dsp:spPr>
        <a:xfrm>
          <a:off x="3572139" y="925915"/>
          <a:ext cx="3133427" cy="2888168"/>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018" tIns="144018" rIns="192024" bIns="216027" numCol="1" spcCol="1270" anchor="t" anchorCtr="0">
          <a:noAutofit/>
        </a:bodyPr>
        <a:lstStyle/>
        <a:p>
          <a:pPr marL="228600" lvl="1" indent="-228600" algn="l" defTabSz="1200150">
            <a:lnSpc>
              <a:spcPct val="90000"/>
            </a:lnSpc>
            <a:spcBef>
              <a:spcPct val="0"/>
            </a:spcBef>
            <a:spcAft>
              <a:spcPct val="15000"/>
            </a:spcAft>
            <a:buChar char="••"/>
          </a:pPr>
          <a:r>
            <a:rPr lang="en-US" sz="2700" b="0" kern="1200" dirty="0" smtClean="0"/>
            <a:t>Good marketers realise there is no value in marketing shoddy, harmful or unsafe products.</a:t>
          </a:r>
        </a:p>
      </dsp:txBody>
      <dsp:txXfrm>
        <a:off x="3572139" y="925915"/>
        <a:ext cx="3133427" cy="288816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13B6FF-FED5-40B6-ABE9-1185FFBAF7BF}">
      <dsp:nvSpPr>
        <dsp:cNvPr id="0" name=""/>
        <dsp:cNvSpPr/>
      </dsp:nvSpPr>
      <dsp:spPr>
        <a:xfrm>
          <a:off x="33" y="159403"/>
          <a:ext cx="3192030" cy="6048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lvl="0" algn="ctr" defTabSz="933450" rtl="0">
            <a:lnSpc>
              <a:spcPct val="90000"/>
            </a:lnSpc>
            <a:spcBef>
              <a:spcPct val="0"/>
            </a:spcBef>
            <a:spcAft>
              <a:spcPct val="35000"/>
            </a:spcAft>
          </a:pPr>
          <a:r>
            <a:rPr lang="en-US" sz="2100" kern="1200" dirty="0" smtClean="0"/>
            <a:t>Complaint: </a:t>
          </a:r>
          <a:endParaRPr lang="en-US" sz="2100" kern="1200" dirty="0"/>
        </a:p>
      </dsp:txBody>
      <dsp:txXfrm>
        <a:off x="33" y="159403"/>
        <a:ext cx="3192030" cy="604800"/>
      </dsp:txXfrm>
    </dsp:sp>
    <dsp:sp modelId="{AC87E324-1262-4577-9FBF-3B0C917F0E1E}">
      <dsp:nvSpPr>
        <dsp:cNvPr id="0" name=""/>
        <dsp:cNvSpPr/>
      </dsp:nvSpPr>
      <dsp:spPr>
        <a:xfrm>
          <a:off x="33" y="764203"/>
          <a:ext cx="3192030" cy="2810193"/>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rtl="0">
            <a:lnSpc>
              <a:spcPct val="90000"/>
            </a:lnSpc>
            <a:spcBef>
              <a:spcPct val="0"/>
            </a:spcBef>
            <a:spcAft>
              <a:spcPct val="15000"/>
            </a:spcAft>
            <a:buChar char="••"/>
          </a:pPr>
          <a:r>
            <a:rPr lang="en-US" sz="2100" kern="1200" dirty="0" smtClean="0"/>
            <a:t>Producers cause their products to become obsolete and change consumers’ concepts of acceptable styles to encourage more and earlier buying.</a:t>
          </a:r>
          <a:endParaRPr lang="en-US" sz="2100" kern="1200" dirty="0"/>
        </a:p>
      </dsp:txBody>
      <dsp:txXfrm>
        <a:off x="33" y="764203"/>
        <a:ext cx="3192030" cy="2810193"/>
      </dsp:txXfrm>
    </dsp:sp>
    <dsp:sp modelId="{516FFA32-AAAE-4B4C-959B-55081598A89A}">
      <dsp:nvSpPr>
        <dsp:cNvPr id="0" name=""/>
        <dsp:cNvSpPr/>
      </dsp:nvSpPr>
      <dsp:spPr>
        <a:xfrm>
          <a:off x="3638948" y="159403"/>
          <a:ext cx="3192030" cy="6048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lvl="0" algn="ctr" defTabSz="933450" rtl="0">
            <a:lnSpc>
              <a:spcPct val="90000"/>
            </a:lnSpc>
            <a:spcBef>
              <a:spcPct val="0"/>
            </a:spcBef>
            <a:spcAft>
              <a:spcPct val="35000"/>
            </a:spcAft>
          </a:pPr>
          <a:r>
            <a:rPr lang="en-US" sz="2100" kern="1200" dirty="0" smtClean="0"/>
            <a:t>Response: </a:t>
          </a:r>
          <a:endParaRPr lang="en-US" sz="2100" kern="1200" dirty="0"/>
        </a:p>
      </dsp:txBody>
      <dsp:txXfrm>
        <a:off x="3638948" y="159403"/>
        <a:ext cx="3192030" cy="604800"/>
      </dsp:txXfrm>
    </dsp:sp>
    <dsp:sp modelId="{287242D3-E2BC-4CF7-B490-3D6236E64FFA}">
      <dsp:nvSpPr>
        <dsp:cNvPr id="0" name=""/>
        <dsp:cNvSpPr/>
      </dsp:nvSpPr>
      <dsp:spPr>
        <a:xfrm>
          <a:off x="3638948" y="764203"/>
          <a:ext cx="3192030" cy="2810193"/>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US" sz="2100" kern="1200" dirty="0" smtClean="0"/>
            <a:t>Planned obsolescence is really the result of competitive market forces leading to ever-improving goods and services </a:t>
          </a:r>
        </a:p>
        <a:p>
          <a:pPr marL="228600" lvl="1" indent="-228600" algn="l" defTabSz="933450">
            <a:lnSpc>
              <a:spcPct val="90000"/>
            </a:lnSpc>
            <a:spcBef>
              <a:spcPct val="0"/>
            </a:spcBef>
            <a:spcAft>
              <a:spcPct val="15000"/>
            </a:spcAft>
            <a:buChar char="••"/>
          </a:pPr>
          <a:r>
            <a:rPr lang="en-US" sz="2100" kern="1200" dirty="0" smtClean="0"/>
            <a:t>Customers like style changes and want the latest innovations.</a:t>
          </a:r>
          <a:endParaRPr lang="en-US" sz="2100" kern="1200" dirty="0"/>
        </a:p>
      </dsp:txBody>
      <dsp:txXfrm>
        <a:off x="3638948" y="764203"/>
        <a:ext cx="3192030" cy="281019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FEE47F-8E43-45F8-8801-C146498B1178}">
      <dsp:nvSpPr>
        <dsp:cNvPr id="0" name=""/>
        <dsp:cNvSpPr/>
      </dsp:nvSpPr>
      <dsp:spPr>
        <a:xfrm>
          <a:off x="76214" y="76197"/>
          <a:ext cx="3525105" cy="5760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lvl="0" algn="ctr" defTabSz="889000" rtl="0">
            <a:lnSpc>
              <a:spcPct val="90000"/>
            </a:lnSpc>
            <a:spcBef>
              <a:spcPct val="0"/>
            </a:spcBef>
            <a:spcAft>
              <a:spcPct val="35000"/>
            </a:spcAft>
          </a:pPr>
          <a:r>
            <a:rPr lang="en-US" sz="2000" kern="1200" dirty="0" smtClean="0"/>
            <a:t>Complaint:</a:t>
          </a:r>
          <a:endParaRPr lang="en-US" sz="2000" kern="1200" dirty="0"/>
        </a:p>
      </dsp:txBody>
      <dsp:txXfrm>
        <a:off x="76214" y="76197"/>
        <a:ext cx="3525105" cy="576000"/>
      </dsp:txXfrm>
    </dsp:sp>
    <dsp:sp modelId="{BEB65F08-52F5-44A1-9842-E1F017D90388}">
      <dsp:nvSpPr>
        <dsp:cNvPr id="0" name=""/>
        <dsp:cNvSpPr/>
      </dsp:nvSpPr>
      <dsp:spPr>
        <a:xfrm>
          <a:off x="76214" y="669562"/>
          <a:ext cx="3525105" cy="2683237"/>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rtl="0">
            <a:lnSpc>
              <a:spcPct val="90000"/>
            </a:lnSpc>
            <a:spcBef>
              <a:spcPct val="0"/>
            </a:spcBef>
            <a:spcAft>
              <a:spcPct val="15000"/>
            </a:spcAft>
            <a:buChar char="••"/>
          </a:pPr>
          <a:r>
            <a:rPr lang="en-US" sz="2000" kern="1200" dirty="0" smtClean="0"/>
            <a:t>American marketers serve disadvantaged customers poorly. Some retail companies ‘redline’ poor neighbourhoods and avoid placing stores there.</a:t>
          </a:r>
          <a:endParaRPr lang="en-US" sz="2000" kern="1200" dirty="0"/>
        </a:p>
      </dsp:txBody>
      <dsp:txXfrm>
        <a:off x="76214" y="669562"/>
        <a:ext cx="3525105" cy="2683237"/>
      </dsp:txXfrm>
    </dsp:sp>
    <dsp:sp modelId="{49E1909B-8486-4CC1-B3F2-58F835F72A29}">
      <dsp:nvSpPr>
        <dsp:cNvPr id="0" name=""/>
        <dsp:cNvSpPr/>
      </dsp:nvSpPr>
      <dsp:spPr>
        <a:xfrm>
          <a:off x="4018657" y="46781"/>
          <a:ext cx="3525105" cy="5760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lvl="0" algn="ctr" defTabSz="889000" rtl="0">
            <a:lnSpc>
              <a:spcPct val="90000"/>
            </a:lnSpc>
            <a:spcBef>
              <a:spcPct val="0"/>
            </a:spcBef>
            <a:spcAft>
              <a:spcPct val="35000"/>
            </a:spcAft>
          </a:pPr>
          <a:r>
            <a:rPr lang="en-US" sz="2000" kern="1200" dirty="0" smtClean="0"/>
            <a:t>Response: </a:t>
          </a:r>
          <a:endParaRPr lang="en-US" sz="2000" kern="1200" dirty="0"/>
        </a:p>
      </dsp:txBody>
      <dsp:txXfrm>
        <a:off x="4018657" y="46781"/>
        <a:ext cx="3525105" cy="576000"/>
      </dsp:txXfrm>
    </dsp:sp>
    <dsp:sp modelId="{017BB0AD-EFDE-4176-A74E-02C37354FE93}">
      <dsp:nvSpPr>
        <dsp:cNvPr id="0" name=""/>
        <dsp:cNvSpPr/>
      </dsp:nvSpPr>
      <dsp:spPr>
        <a:xfrm>
          <a:off x="4018657" y="622781"/>
          <a:ext cx="3525105" cy="2683237"/>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smtClean="0"/>
            <a:t>Some marketers profitably target these customers and the FTC has taken action against marketers that do advertise false values, wrongfully deny service or charge disadvantaged customers too much.</a:t>
          </a:r>
          <a:endParaRPr lang="en-US" sz="2000" kern="1200" dirty="0"/>
        </a:p>
      </dsp:txBody>
      <dsp:txXfrm>
        <a:off x="4018657" y="622781"/>
        <a:ext cx="3525105" cy="268323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9080D1-149E-4F22-BCEF-86C09A6DF041}">
      <dsp:nvSpPr>
        <dsp:cNvPr id="0" name=""/>
        <dsp:cNvSpPr/>
      </dsp:nvSpPr>
      <dsp:spPr>
        <a:xfrm>
          <a:off x="0" y="321900"/>
          <a:ext cx="6934200" cy="504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8EE303A-1ECF-4726-8567-894EA6297735}">
      <dsp:nvSpPr>
        <dsp:cNvPr id="0" name=""/>
        <dsp:cNvSpPr/>
      </dsp:nvSpPr>
      <dsp:spPr>
        <a:xfrm>
          <a:off x="346710" y="26700"/>
          <a:ext cx="4853940" cy="590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3467" tIns="0" rIns="183467" bIns="0" numCol="1" spcCol="1270" anchor="ctr" anchorCtr="0">
          <a:noAutofit/>
        </a:bodyPr>
        <a:lstStyle/>
        <a:p>
          <a:pPr lvl="0" algn="l" defTabSz="889000" rtl="0">
            <a:lnSpc>
              <a:spcPct val="90000"/>
            </a:lnSpc>
            <a:spcBef>
              <a:spcPct val="0"/>
            </a:spcBef>
            <a:spcAft>
              <a:spcPct val="35000"/>
            </a:spcAft>
          </a:pPr>
          <a:r>
            <a:rPr lang="en-US" sz="2000" b="1" i="1" kern="1200" dirty="0" smtClean="0"/>
            <a:t>False wants and too much materialism</a:t>
          </a:r>
          <a:endParaRPr lang="en-US" sz="2000" kern="1200" dirty="0"/>
        </a:p>
      </dsp:txBody>
      <dsp:txXfrm>
        <a:off x="375531" y="55521"/>
        <a:ext cx="4796298" cy="532758"/>
      </dsp:txXfrm>
    </dsp:sp>
    <dsp:sp modelId="{E1B7DB7E-1F50-403F-BC7B-19942399A7E1}">
      <dsp:nvSpPr>
        <dsp:cNvPr id="0" name=""/>
        <dsp:cNvSpPr/>
      </dsp:nvSpPr>
      <dsp:spPr>
        <a:xfrm>
          <a:off x="0" y="1229100"/>
          <a:ext cx="6934200" cy="504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F68F88C-B01C-46AE-BA18-A916C0E61588}">
      <dsp:nvSpPr>
        <dsp:cNvPr id="0" name=""/>
        <dsp:cNvSpPr/>
      </dsp:nvSpPr>
      <dsp:spPr>
        <a:xfrm>
          <a:off x="346710" y="933900"/>
          <a:ext cx="4853940" cy="590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3467" tIns="0" rIns="183467" bIns="0" numCol="1" spcCol="1270" anchor="ctr" anchorCtr="0">
          <a:noAutofit/>
        </a:bodyPr>
        <a:lstStyle/>
        <a:p>
          <a:pPr lvl="0" algn="l" defTabSz="889000" rtl="0">
            <a:lnSpc>
              <a:spcPct val="90000"/>
            </a:lnSpc>
            <a:spcBef>
              <a:spcPct val="0"/>
            </a:spcBef>
            <a:spcAft>
              <a:spcPct val="35000"/>
            </a:spcAft>
          </a:pPr>
          <a:r>
            <a:rPr lang="en-US" sz="2000" b="1" i="1" kern="1200" dirty="0" smtClean="0"/>
            <a:t>Too few social goods</a:t>
          </a:r>
          <a:endParaRPr lang="en-US" sz="2000" kern="1200" dirty="0"/>
        </a:p>
      </dsp:txBody>
      <dsp:txXfrm>
        <a:off x="375531" y="962721"/>
        <a:ext cx="4796298" cy="532758"/>
      </dsp:txXfrm>
    </dsp:sp>
    <dsp:sp modelId="{6B89B2B3-2B81-4C4C-B417-D8FAEB4ACFC1}">
      <dsp:nvSpPr>
        <dsp:cNvPr id="0" name=""/>
        <dsp:cNvSpPr/>
      </dsp:nvSpPr>
      <dsp:spPr>
        <a:xfrm>
          <a:off x="0" y="2136300"/>
          <a:ext cx="6934200" cy="504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4679E17-C27C-4906-BBF2-8E8F409974F2}">
      <dsp:nvSpPr>
        <dsp:cNvPr id="0" name=""/>
        <dsp:cNvSpPr/>
      </dsp:nvSpPr>
      <dsp:spPr>
        <a:xfrm>
          <a:off x="346710" y="1841100"/>
          <a:ext cx="4853940" cy="590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3467" tIns="0" rIns="183467" bIns="0" numCol="1" spcCol="1270" anchor="ctr" anchorCtr="0">
          <a:noAutofit/>
        </a:bodyPr>
        <a:lstStyle/>
        <a:p>
          <a:pPr lvl="0" algn="l" defTabSz="889000" rtl="0">
            <a:lnSpc>
              <a:spcPct val="90000"/>
            </a:lnSpc>
            <a:spcBef>
              <a:spcPct val="0"/>
            </a:spcBef>
            <a:spcAft>
              <a:spcPct val="35000"/>
            </a:spcAft>
          </a:pPr>
          <a:r>
            <a:rPr lang="en-US" sz="2000" b="1" i="1" kern="1200" dirty="0" smtClean="0"/>
            <a:t>Cultural pollution</a:t>
          </a:r>
          <a:endParaRPr lang="en-US" sz="2000" b="1" i="1" kern="1200" dirty="0"/>
        </a:p>
      </dsp:txBody>
      <dsp:txXfrm>
        <a:off x="375531" y="1869921"/>
        <a:ext cx="4796298" cy="53275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C506E8-BE9E-4A62-9BD1-C84EEF6FD338}">
      <dsp:nvSpPr>
        <dsp:cNvPr id="0" name=""/>
        <dsp:cNvSpPr/>
      </dsp:nvSpPr>
      <dsp:spPr>
        <a:xfrm>
          <a:off x="30" y="192119"/>
          <a:ext cx="2955391" cy="5184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lvl="0" algn="ctr" defTabSz="800100" rtl="0">
            <a:lnSpc>
              <a:spcPct val="90000"/>
            </a:lnSpc>
            <a:spcBef>
              <a:spcPct val="0"/>
            </a:spcBef>
            <a:spcAft>
              <a:spcPct val="35000"/>
            </a:spcAft>
          </a:pPr>
          <a:r>
            <a:rPr lang="en-US" sz="1800" kern="1200" dirty="0" smtClean="0"/>
            <a:t>Complaint: </a:t>
          </a:r>
          <a:endParaRPr lang="en-US" sz="1800" kern="1200" dirty="0"/>
        </a:p>
      </dsp:txBody>
      <dsp:txXfrm>
        <a:off x="30" y="192119"/>
        <a:ext cx="2955391" cy="518400"/>
      </dsp:txXfrm>
    </dsp:sp>
    <dsp:sp modelId="{CA113D8D-BCC4-4699-BAEC-B57BDAA96DE6}">
      <dsp:nvSpPr>
        <dsp:cNvPr id="0" name=""/>
        <dsp:cNvSpPr/>
      </dsp:nvSpPr>
      <dsp:spPr>
        <a:xfrm>
          <a:off x="30" y="710519"/>
          <a:ext cx="2955391" cy="3109741"/>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rtl="0">
            <a:lnSpc>
              <a:spcPct val="90000"/>
            </a:lnSpc>
            <a:spcBef>
              <a:spcPct val="0"/>
            </a:spcBef>
            <a:spcAft>
              <a:spcPct val="15000"/>
            </a:spcAft>
            <a:buChar char="••"/>
          </a:pPr>
          <a:r>
            <a:rPr lang="en-US" sz="1800" kern="1200" dirty="0" smtClean="0"/>
            <a:t>The marketing system urges too much interest in material possessions. People are judged by what they own rather than who they are, creating false wants that benefit industry more than they benefit consumers.</a:t>
          </a:r>
          <a:endParaRPr lang="en-US" sz="1800" kern="1200" dirty="0"/>
        </a:p>
      </dsp:txBody>
      <dsp:txXfrm>
        <a:off x="30" y="710519"/>
        <a:ext cx="2955391" cy="3109741"/>
      </dsp:txXfrm>
    </dsp:sp>
    <dsp:sp modelId="{A7BA91CB-42EC-478F-9595-966E38096C68}">
      <dsp:nvSpPr>
        <dsp:cNvPr id="0" name=""/>
        <dsp:cNvSpPr/>
      </dsp:nvSpPr>
      <dsp:spPr>
        <a:xfrm>
          <a:off x="3369177" y="192119"/>
          <a:ext cx="2955391" cy="5184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lvl="0" algn="ctr" defTabSz="800100" rtl="0">
            <a:lnSpc>
              <a:spcPct val="90000"/>
            </a:lnSpc>
            <a:spcBef>
              <a:spcPct val="0"/>
            </a:spcBef>
            <a:spcAft>
              <a:spcPct val="35000"/>
            </a:spcAft>
          </a:pPr>
          <a:r>
            <a:rPr lang="en-US" sz="1800" kern="1200" dirty="0" smtClean="0"/>
            <a:t>Response: </a:t>
          </a:r>
          <a:endParaRPr lang="en-US" sz="1800" kern="1200" dirty="0"/>
        </a:p>
      </dsp:txBody>
      <dsp:txXfrm>
        <a:off x="3369177" y="192119"/>
        <a:ext cx="2955391" cy="518400"/>
      </dsp:txXfrm>
    </dsp:sp>
    <dsp:sp modelId="{682AF45D-0B2D-4320-B335-915D489FECF9}">
      <dsp:nvSpPr>
        <dsp:cNvPr id="0" name=""/>
        <dsp:cNvSpPr/>
      </dsp:nvSpPr>
      <dsp:spPr>
        <a:xfrm>
          <a:off x="3369177" y="710519"/>
          <a:ext cx="2955391" cy="3109741"/>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US" sz="1800" kern="1200" dirty="0" smtClean="0"/>
            <a:t>People do have strong defenses against advertising and other marketing tools. Marketers are most effective when they appeal to existing wants rather than creating new ones. The high failure rate of new products shows that companies cannot control demand.</a:t>
          </a:r>
          <a:endParaRPr lang="en-US" sz="1800" kern="1200" dirty="0"/>
        </a:p>
      </dsp:txBody>
      <dsp:txXfrm>
        <a:off x="3369177" y="710519"/>
        <a:ext cx="2955391" cy="310974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6731E3-CCDE-45C7-AE05-91E83AE4DFD0}">
      <dsp:nvSpPr>
        <dsp:cNvPr id="0" name=""/>
        <dsp:cNvSpPr/>
      </dsp:nvSpPr>
      <dsp:spPr>
        <a:xfrm>
          <a:off x="35" y="34226"/>
          <a:ext cx="3382677" cy="6336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lvl="0" algn="ctr" defTabSz="977900" rtl="0">
            <a:lnSpc>
              <a:spcPct val="90000"/>
            </a:lnSpc>
            <a:spcBef>
              <a:spcPct val="0"/>
            </a:spcBef>
            <a:spcAft>
              <a:spcPct val="35000"/>
            </a:spcAft>
          </a:pPr>
          <a:r>
            <a:rPr lang="en-US" sz="2200" kern="1200" dirty="0" smtClean="0"/>
            <a:t>Complaint:</a:t>
          </a:r>
          <a:endParaRPr lang="en-US" sz="2200" kern="1200" dirty="0"/>
        </a:p>
      </dsp:txBody>
      <dsp:txXfrm>
        <a:off x="35" y="34226"/>
        <a:ext cx="3382677" cy="633600"/>
      </dsp:txXfrm>
    </dsp:sp>
    <dsp:sp modelId="{54A2B7DC-48E1-4D68-99AF-89AF4D7341EC}">
      <dsp:nvSpPr>
        <dsp:cNvPr id="0" name=""/>
        <dsp:cNvSpPr/>
      </dsp:nvSpPr>
      <dsp:spPr>
        <a:xfrm>
          <a:off x="35" y="667826"/>
          <a:ext cx="3382677" cy="3336547"/>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rtl="0">
            <a:lnSpc>
              <a:spcPct val="90000"/>
            </a:lnSpc>
            <a:spcBef>
              <a:spcPct val="0"/>
            </a:spcBef>
            <a:spcAft>
              <a:spcPct val="15000"/>
            </a:spcAft>
            <a:buChar char="••"/>
          </a:pPr>
          <a:r>
            <a:rPr lang="en-US" sz="2200" kern="1200" dirty="0" smtClean="0"/>
            <a:t>Businesses oversell private goods at the expense of public goods and require more public goods to support them.</a:t>
          </a:r>
          <a:endParaRPr lang="en-US" sz="2200" kern="1200" dirty="0"/>
        </a:p>
      </dsp:txBody>
      <dsp:txXfrm>
        <a:off x="35" y="667826"/>
        <a:ext cx="3382677" cy="3336547"/>
      </dsp:txXfrm>
    </dsp:sp>
    <dsp:sp modelId="{801634B1-79F8-4F60-8B44-4FE50FC7E2BC}">
      <dsp:nvSpPr>
        <dsp:cNvPr id="0" name=""/>
        <dsp:cNvSpPr/>
      </dsp:nvSpPr>
      <dsp:spPr>
        <a:xfrm>
          <a:off x="3856287" y="34226"/>
          <a:ext cx="3382677" cy="6336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lvl="0" algn="ctr" defTabSz="977900" rtl="0">
            <a:lnSpc>
              <a:spcPct val="90000"/>
            </a:lnSpc>
            <a:spcBef>
              <a:spcPct val="0"/>
            </a:spcBef>
            <a:spcAft>
              <a:spcPct val="35000"/>
            </a:spcAft>
          </a:pPr>
          <a:r>
            <a:rPr lang="en-US" sz="2200" kern="1200" dirty="0" smtClean="0"/>
            <a:t>Response: </a:t>
          </a:r>
          <a:endParaRPr lang="en-US" sz="2200" kern="1200" dirty="0"/>
        </a:p>
      </dsp:txBody>
      <dsp:txXfrm>
        <a:off x="3856287" y="34226"/>
        <a:ext cx="3382677" cy="633600"/>
      </dsp:txXfrm>
    </dsp:sp>
    <dsp:sp modelId="{BC9BFC7A-D3E6-48E8-867D-846D3F9329E2}">
      <dsp:nvSpPr>
        <dsp:cNvPr id="0" name=""/>
        <dsp:cNvSpPr/>
      </dsp:nvSpPr>
      <dsp:spPr>
        <a:xfrm>
          <a:off x="3856287" y="667826"/>
          <a:ext cx="3382677" cy="3336547"/>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US" sz="2200" kern="1200" dirty="0" smtClean="0"/>
            <a:t>There needs to be a balance between private and public goods</a:t>
          </a:r>
          <a:endParaRPr lang="en-US" sz="2200" kern="1200" dirty="0"/>
        </a:p>
        <a:p>
          <a:pPr marL="228600" lvl="1" indent="-228600" algn="l" defTabSz="977900">
            <a:lnSpc>
              <a:spcPct val="90000"/>
            </a:lnSpc>
            <a:spcBef>
              <a:spcPct val="0"/>
            </a:spcBef>
            <a:spcAft>
              <a:spcPct val="15000"/>
            </a:spcAft>
            <a:buChar char="••"/>
          </a:pPr>
          <a:r>
            <a:rPr lang="en-US" sz="2200" kern="1200" dirty="0" smtClean="0"/>
            <a:t>Producers should bear full social costs of their operations</a:t>
          </a:r>
          <a:endParaRPr lang="en-US" sz="2200" kern="1200" dirty="0"/>
        </a:p>
        <a:p>
          <a:pPr marL="228600" lvl="1" indent="-228600" algn="l" defTabSz="977900">
            <a:lnSpc>
              <a:spcPct val="90000"/>
            </a:lnSpc>
            <a:spcBef>
              <a:spcPct val="0"/>
            </a:spcBef>
            <a:spcAft>
              <a:spcPct val="15000"/>
            </a:spcAft>
            <a:buChar char="••"/>
          </a:pPr>
          <a:r>
            <a:rPr lang="en-US" sz="2200" kern="1200" dirty="0" smtClean="0"/>
            <a:t>Consumers should pay the social costs of their purchases.</a:t>
          </a:r>
          <a:endParaRPr lang="en-US" sz="2200" kern="1200" dirty="0"/>
        </a:p>
      </dsp:txBody>
      <dsp:txXfrm>
        <a:off x="3856287" y="667826"/>
        <a:ext cx="3382677" cy="333654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986EE4-1967-4394-ADF7-F309BE63267A}">
      <dsp:nvSpPr>
        <dsp:cNvPr id="0" name=""/>
        <dsp:cNvSpPr/>
      </dsp:nvSpPr>
      <dsp:spPr>
        <a:xfrm>
          <a:off x="31" y="168202"/>
          <a:ext cx="3026605" cy="4608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lvl="0" algn="ctr" defTabSz="711200" rtl="0">
            <a:lnSpc>
              <a:spcPct val="90000"/>
            </a:lnSpc>
            <a:spcBef>
              <a:spcPct val="0"/>
            </a:spcBef>
            <a:spcAft>
              <a:spcPct val="35000"/>
            </a:spcAft>
          </a:pPr>
          <a:r>
            <a:rPr lang="en-US" sz="1600" kern="1200" dirty="0" smtClean="0"/>
            <a:t>Complaint: </a:t>
          </a:r>
          <a:endParaRPr lang="en-US" sz="1600" kern="1200" dirty="0"/>
        </a:p>
      </dsp:txBody>
      <dsp:txXfrm>
        <a:off x="31" y="168202"/>
        <a:ext cx="3026605" cy="460800"/>
      </dsp:txXfrm>
    </dsp:sp>
    <dsp:sp modelId="{17F1EB03-25A8-4F01-BC58-D55F81F299D5}">
      <dsp:nvSpPr>
        <dsp:cNvPr id="0" name=""/>
        <dsp:cNvSpPr/>
      </dsp:nvSpPr>
      <dsp:spPr>
        <a:xfrm>
          <a:off x="31" y="629002"/>
          <a:ext cx="3026605" cy="2555595"/>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rtl="0">
            <a:lnSpc>
              <a:spcPct val="90000"/>
            </a:lnSpc>
            <a:spcBef>
              <a:spcPct val="0"/>
            </a:spcBef>
            <a:spcAft>
              <a:spcPct val="15000"/>
            </a:spcAft>
            <a:buChar char="••"/>
          </a:pPr>
          <a:r>
            <a:rPr lang="en-US" sz="2000" kern="1200" dirty="0" smtClean="0"/>
            <a:t>Marketing and advertising create cultural pollution.</a:t>
          </a:r>
          <a:endParaRPr lang="en-US" sz="2000" kern="1200" dirty="0"/>
        </a:p>
      </dsp:txBody>
      <dsp:txXfrm>
        <a:off x="31" y="629002"/>
        <a:ext cx="3026605" cy="2555595"/>
      </dsp:txXfrm>
    </dsp:sp>
    <dsp:sp modelId="{BC2FAA67-F28D-4343-8BAB-9FD025B8ACA5}">
      <dsp:nvSpPr>
        <dsp:cNvPr id="0" name=""/>
        <dsp:cNvSpPr/>
      </dsp:nvSpPr>
      <dsp:spPr>
        <a:xfrm>
          <a:off x="3450362" y="168202"/>
          <a:ext cx="3026605" cy="4608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lvl="0" algn="ctr" defTabSz="711200" rtl="0">
            <a:lnSpc>
              <a:spcPct val="90000"/>
            </a:lnSpc>
            <a:spcBef>
              <a:spcPct val="0"/>
            </a:spcBef>
            <a:spcAft>
              <a:spcPct val="35000"/>
            </a:spcAft>
          </a:pPr>
          <a:r>
            <a:rPr lang="en-US" sz="1600" kern="1200" dirty="0" smtClean="0"/>
            <a:t>Response: </a:t>
          </a:r>
          <a:endParaRPr lang="en-US" sz="1600" kern="1200" dirty="0"/>
        </a:p>
      </dsp:txBody>
      <dsp:txXfrm>
        <a:off x="3450362" y="168202"/>
        <a:ext cx="3026605" cy="460800"/>
      </dsp:txXfrm>
    </dsp:sp>
    <dsp:sp modelId="{75A5BD82-180D-4E84-9EA6-C00FE281A947}">
      <dsp:nvSpPr>
        <dsp:cNvPr id="0" name=""/>
        <dsp:cNvSpPr/>
      </dsp:nvSpPr>
      <dsp:spPr>
        <a:xfrm>
          <a:off x="3450362" y="629002"/>
          <a:ext cx="3026605" cy="2555595"/>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US" sz="1600" kern="1200" dirty="0" smtClean="0"/>
            <a:t>Marketing and advertising are planned to reach only a target audience, and advertising makes radio and television free to users and helps to keep down the costs of newspapers and magazines. Today’s consumers have alternatives to avoid marketing and advertising from technology.</a:t>
          </a:r>
          <a:endParaRPr lang="en-US" sz="1600" kern="1200" dirty="0"/>
        </a:p>
      </dsp:txBody>
      <dsp:txXfrm>
        <a:off x="3450362" y="629002"/>
        <a:ext cx="3026605" cy="255559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1">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2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3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3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3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3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3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3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3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prstTxWarp prst="textNoShape">
              <a:avLst/>
            </a:prstTxWarp>
          </a:bodyPr>
          <a:lstStyle>
            <a:lvl1pPr>
              <a:defRPr sz="1200">
                <a:latin typeface="Calibri" charset="0"/>
                <a:ea typeface="ヒラギノ角ゴ Pro W3" charset="-128"/>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atin typeface="Calibri" charset="0"/>
                <a:ea typeface="ヒラギノ角ゴ Pro W3" charset="-128"/>
                <a:cs typeface="+mn-cs"/>
              </a:defRPr>
            </a:lvl1pPr>
          </a:lstStyle>
          <a:p>
            <a:pPr>
              <a:defRPr/>
            </a:pPr>
            <a:fld id="{37AEF26F-6697-40F4-9F66-1B981BFF73C4}" type="datetime1">
              <a:rPr lang="en-US"/>
              <a:pPr>
                <a:defRPr/>
              </a:pPr>
              <a:t>6/18/2019</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wrap="square" lIns="91440" tIns="45720" rIns="91440" bIns="45720" numCol="1" anchor="ctr" anchorCtr="0" compatLnSpc="1">
            <a:prstTxWarp prst="textNoShape">
              <a:avLst/>
            </a:prstTxWarp>
          </a:bodyPr>
          <a:lstStyle/>
          <a:p>
            <a:pPr lvl="0"/>
            <a:endParaRPr lang="en-US" noProof="0" dirty="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normAutofit/>
          </a:bodyPr>
          <a:lstStyle/>
          <a:p>
            <a:pPr lvl="0"/>
            <a:r>
              <a:rPr lang="en-US" noProof="0" smtClean="0"/>
              <a:t>Click to edit Master text styles</a:t>
            </a:r>
          </a:p>
          <a:p>
            <a:pPr lvl="1"/>
            <a:r>
              <a:rPr lang="en-US" noProof="0" smtClean="0"/>
              <a:t>Second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wrap="square" lIns="91440" tIns="45720" rIns="91440" bIns="45720" numCol="1" anchor="b" anchorCtr="0" compatLnSpc="1">
            <a:prstTxWarp prst="textNoShape">
              <a:avLst/>
            </a:prstTxWarp>
          </a:bodyPr>
          <a:lstStyle>
            <a:lvl1pPr>
              <a:defRPr sz="1200">
                <a:latin typeface="Calibri" charset="0"/>
                <a:ea typeface="ヒラギノ角ゴ Pro W3" charset="-128"/>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charset="0"/>
                <a:ea typeface="ヒラギノ角ゴ Pro W3" charset="-128"/>
                <a:cs typeface="+mn-cs"/>
              </a:defRPr>
            </a:lvl1pPr>
          </a:lstStyle>
          <a:p>
            <a:pPr>
              <a:defRPr/>
            </a:pPr>
            <a:fld id="{F2E4C177-6F74-451B-A98C-98456767E632}" type="slidenum">
              <a:rPr lang="en-US"/>
              <a:pPr>
                <a:defRPr/>
              </a:pPr>
              <a:t>‹#›</a:t>
            </a:fld>
            <a:endParaRPr lang="en-US" dirty="0"/>
          </a:p>
        </p:txBody>
      </p:sp>
    </p:spTree>
    <p:extLst>
      <p:ext uri="{BB962C8B-B14F-4D97-AF65-F5344CB8AC3E}">
        <p14:creationId xmlns:p14="http://schemas.microsoft.com/office/powerpoint/2010/main" val="1144747530"/>
      </p:ext>
    </p:extLst>
  </p:cSld>
  <p:clrMap bg1="lt1" tx1="dk1" bg2="lt2" tx2="dk2" accent1="accent1" accent2="accent2" accent3="accent3" accent4="accent4" accent5="accent5" accent6="accent6" hlink="hlink" folHlink="folHlink"/>
  <p:notesStyle>
    <a:lvl1pPr algn="l" rtl="0" eaLnBrk="0" fontAlgn="base" hangingPunct="0">
      <a:spcBef>
        <a:spcPct val="0"/>
      </a:spcBef>
      <a:spcAft>
        <a:spcPct val="0"/>
      </a:spcAft>
      <a:defRPr sz="1200" kern="1200">
        <a:solidFill>
          <a:schemeClr val="tx1"/>
        </a:solidFill>
        <a:latin typeface="+mn-lt"/>
        <a:ea typeface="ＭＳ Ｐゴシック" charset="-128"/>
        <a:cs typeface="ＭＳ Ｐゴシック" charset="-128"/>
      </a:defRPr>
    </a:lvl1pPr>
    <a:lvl2pPr marL="457200" algn="l" rtl="0" eaLnBrk="0" fontAlgn="base" hangingPunct="0">
      <a:spcBef>
        <a:spcPct val="0"/>
      </a:spcBef>
      <a:spcAft>
        <a:spcPct val="0"/>
      </a:spcAft>
      <a:defRPr sz="1200" kern="1200">
        <a:solidFill>
          <a:schemeClr val="tx1"/>
        </a:solidFill>
        <a:latin typeface="+mn-lt"/>
        <a:ea typeface="ＭＳ Ｐゴシック" charset="-128"/>
        <a:cs typeface="ＭＳ Ｐゴシック"/>
      </a:defRPr>
    </a:lvl2pPr>
    <a:lvl3pPr marL="1143000" indent="-228600" algn="l" rtl="0" eaLnBrk="0" fontAlgn="base" hangingPunct="0">
      <a:spcBef>
        <a:spcPct val="30000"/>
      </a:spcBef>
      <a:spcAft>
        <a:spcPct val="0"/>
      </a:spcAft>
      <a:defRPr sz="1200" kern="1200">
        <a:solidFill>
          <a:schemeClr val="tx1"/>
        </a:solidFill>
        <a:latin typeface="+mn-lt"/>
        <a:ea typeface="ＭＳ Ｐゴシック" charset="-128"/>
        <a:cs typeface="ＭＳ Ｐゴシック"/>
      </a:defRPr>
    </a:lvl3pPr>
    <a:lvl4pPr marL="1600200" indent="-228600" algn="l" rtl="0" eaLnBrk="0" fontAlgn="base" hangingPunct="0">
      <a:spcBef>
        <a:spcPct val="30000"/>
      </a:spcBef>
      <a:spcAft>
        <a:spcPct val="0"/>
      </a:spcAft>
      <a:defRPr sz="1200" kern="1200">
        <a:solidFill>
          <a:schemeClr val="tx1"/>
        </a:solidFill>
        <a:latin typeface="+mn-lt"/>
        <a:ea typeface="ＭＳ Ｐゴシック" charset="-128"/>
        <a:cs typeface="ＭＳ Ｐゴシック"/>
      </a:defRPr>
    </a:lvl4pPr>
    <a:lvl5pPr marL="2057400" indent="-228600" algn="l" rtl="0" eaLnBrk="0" fontAlgn="base" hangingPunct="0">
      <a:spcBef>
        <a:spcPct val="30000"/>
      </a:spcBef>
      <a:spcAft>
        <a:spcPct val="0"/>
      </a:spcAft>
      <a:defRPr sz="1200" kern="1200">
        <a:solidFill>
          <a:schemeClr val="tx1"/>
        </a:solidFill>
        <a:latin typeface="+mn-lt"/>
        <a:ea typeface="ＭＳ Ｐゴシック" charset="-128"/>
        <a:cs typeface="ＭＳ Ｐゴシック"/>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p:cNvSpPr>
            <a:spLocks noGrp="1" noRot="1" noChangeAspect="1" noTextEdit="1"/>
          </p:cNvSpPr>
          <p:nvPr>
            <p:ph type="sldImg"/>
          </p:nvPr>
        </p:nvSpPr>
        <p:spPr bwMode="auto">
          <a:noFill/>
          <a:ln>
            <a:solidFill>
              <a:srgbClr val="000000"/>
            </a:solidFill>
            <a:miter lim="800000"/>
            <a:headEnd/>
            <a:tailEnd/>
          </a:ln>
        </p:spPr>
      </p:sp>
      <p:sp>
        <p:nvSpPr>
          <p:cNvPr id="21506" name="Notes Placeholder 2"/>
          <p:cNvSpPr>
            <a:spLocks noGrp="1"/>
          </p:cNvSpPr>
          <p:nvPr>
            <p:ph type="body" idx="1"/>
          </p:nvPr>
        </p:nvSpPr>
        <p:spPr bwMode="auto">
          <a:noFill/>
        </p:spPr>
        <p:txBody>
          <a:bodyPr/>
          <a:lstStyle/>
          <a:p>
            <a:endParaRPr lang="en-GB" dirty="0" smtClean="0">
              <a:ea typeface="ＭＳ Ｐゴシック"/>
              <a:cs typeface="ＭＳ Ｐゴシック"/>
            </a:endParaRPr>
          </a:p>
        </p:txBody>
      </p:sp>
      <p:sp>
        <p:nvSpPr>
          <p:cNvPr id="21507" name="Slide Number Placeholder 3"/>
          <p:cNvSpPr>
            <a:spLocks noGrp="1"/>
          </p:cNvSpPr>
          <p:nvPr>
            <p:ph type="sldNum" sz="quarter" idx="5"/>
          </p:nvPr>
        </p:nvSpPr>
        <p:spPr bwMode="auto">
          <a:noFill/>
          <a:ln>
            <a:miter lim="800000"/>
            <a:headEnd/>
            <a:tailEnd/>
          </a:ln>
        </p:spPr>
        <p:txBody>
          <a:bodyPr/>
          <a:lstStyle/>
          <a:p>
            <a:fld id="{3637C0A3-F586-467E-AFBE-B7EE8ADCCCEC}" type="slidenum">
              <a:rPr lang="en-US" smtClean="0">
                <a:latin typeface="Calibri" pitchFamily="34" charset="0"/>
                <a:ea typeface="ヒラギノ角ゴ Pro W3"/>
                <a:cs typeface="ヒラギノ角ゴ Pro W3"/>
              </a:rPr>
              <a:pPr/>
              <a:t>1</a:t>
            </a:fld>
            <a:endParaRPr lang="en-US" dirty="0" smtClean="0">
              <a:latin typeface="Calibri" pitchFamily="34" charset="0"/>
              <a:ea typeface="ヒラギノ角ゴ Pro W3"/>
              <a:cs typeface="ヒラギノ角ゴ Pro W3"/>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p:cNvSpPr>
            <a:spLocks noGrp="1" noRot="1" noChangeAspect="1" noTextEdit="1"/>
          </p:cNvSpPr>
          <p:nvPr>
            <p:ph type="sldImg"/>
          </p:nvPr>
        </p:nvSpPr>
        <p:spPr bwMode="auto">
          <a:noFill/>
          <a:ln>
            <a:solidFill>
              <a:srgbClr val="000000"/>
            </a:solidFill>
            <a:miter lim="800000"/>
            <a:headEnd/>
            <a:tailEnd/>
          </a:ln>
        </p:spPr>
      </p:sp>
      <p:sp>
        <p:nvSpPr>
          <p:cNvPr id="23554" name="Notes Placeholder 2"/>
          <p:cNvSpPr>
            <a:spLocks noGrp="1"/>
          </p:cNvSpPr>
          <p:nvPr>
            <p:ph type="body" idx="1"/>
          </p:nvPr>
        </p:nvSpPr>
        <p:spPr bwMode="auto">
          <a:noFill/>
        </p:spPr>
        <p:txBody>
          <a:bodyPr/>
          <a:lstStyle/>
          <a:p>
            <a:r>
              <a:rPr kumimoji="0" lang="en-GB" sz="1200" b="1" i="0" u="none" strike="noStrike" kern="0" cap="none" spc="0" normalizeH="0" baseline="0" noProof="0" dirty="0" smtClean="0">
                <a:ln>
                  <a:noFill/>
                </a:ln>
                <a:solidFill>
                  <a:sysClr val="windowText" lastClr="000000"/>
                </a:solidFill>
                <a:effectLst/>
                <a:uLnTx/>
                <a:uFillTx/>
                <a:latin typeface="+mj-lt"/>
                <a:cs typeface="Arial" pitchFamily="34" charset="0"/>
              </a:rPr>
              <a:t>Figure 20.1  </a:t>
            </a:r>
            <a:r>
              <a:rPr lang="en-GB" sz="1200" b="1" kern="0" dirty="0" smtClean="0">
                <a:solidFill>
                  <a:sysClr val="windowText" lastClr="000000"/>
                </a:solidFill>
                <a:latin typeface="+mj-lt"/>
                <a:cs typeface="Arial" pitchFamily="34" charset="0"/>
              </a:rPr>
              <a:t>Sustainable marketing</a:t>
            </a:r>
            <a:endParaRPr lang="en-US" sz="1200" b="1" dirty="0" smtClean="0">
              <a:latin typeface="+mj-lt"/>
              <a:ea typeface="ＭＳ Ｐゴシック"/>
              <a:cs typeface="Arial" pitchFamily="34" charset="0"/>
            </a:endParaRPr>
          </a:p>
          <a:p>
            <a:r>
              <a:rPr lang="en-US" b="1" dirty="0" smtClean="0">
                <a:ea typeface="ＭＳ Ｐゴシック"/>
                <a:cs typeface="ＭＳ Ｐゴシック"/>
              </a:rPr>
              <a:t>Notes to Instructor:</a:t>
            </a:r>
          </a:p>
          <a:p>
            <a:r>
              <a:rPr lang="en-US" dirty="0" smtClean="0">
                <a:ea typeface="ＭＳ Ｐゴシック"/>
                <a:cs typeface="ＭＳ Ｐゴシック"/>
              </a:rPr>
              <a:t>Truly sustainable marketing requires a smooth-functioning marketing system in which consumers, companies, public policymakers and others work together to ensure socially responsible and ethical marketing actions. Unfortunately, however, the marketing system doesn’t always work smoothly. </a:t>
            </a:r>
          </a:p>
        </p:txBody>
      </p:sp>
      <p:sp>
        <p:nvSpPr>
          <p:cNvPr id="23555" name="Slide Number Placeholder 3"/>
          <p:cNvSpPr>
            <a:spLocks noGrp="1"/>
          </p:cNvSpPr>
          <p:nvPr>
            <p:ph type="sldNum" sz="quarter" idx="5"/>
          </p:nvPr>
        </p:nvSpPr>
        <p:spPr bwMode="auto">
          <a:noFill/>
          <a:ln>
            <a:miter lim="800000"/>
            <a:headEnd/>
            <a:tailEnd/>
          </a:ln>
        </p:spPr>
        <p:txBody>
          <a:bodyPr/>
          <a:lstStyle/>
          <a:p>
            <a:fld id="{3826C626-16DB-450B-A8C1-9592374FEE73}" type="slidenum">
              <a:rPr lang="en-US" smtClean="0">
                <a:latin typeface="Calibri" pitchFamily="34" charset="0"/>
                <a:ea typeface="ヒラギノ角ゴ Pro W3"/>
                <a:cs typeface="ヒラギノ角ゴ Pro W3"/>
              </a:rPr>
              <a:pPr/>
              <a:t>2</a:t>
            </a:fld>
            <a:endParaRPr lang="en-US" dirty="0" smtClean="0">
              <a:latin typeface="Calibri" pitchFamily="34" charset="0"/>
              <a:ea typeface="ヒラギノ角ゴ Pro W3"/>
              <a:cs typeface="ヒラギノ角ゴ Pro W3"/>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p:cNvSpPr>
            <a:spLocks noGrp="1" noRot="1" noChangeAspect="1" noTextEdit="1"/>
          </p:cNvSpPr>
          <p:nvPr>
            <p:ph type="sldImg"/>
          </p:nvPr>
        </p:nvSpPr>
        <p:spPr bwMode="auto">
          <a:noFill/>
          <a:ln>
            <a:solidFill>
              <a:srgbClr val="000000"/>
            </a:solidFill>
            <a:miter lim="800000"/>
            <a:headEnd/>
            <a:tailEnd/>
          </a:ln>
        </p:spPr>
      </p:sp>
      <p:sp>
        <p:nvSpPr>
          <p:cNvPr id="25602" name="Notes Placeholder 2"/>
          <p:cNvSpPr>
            <a:spLocks noGrp="1"/>
          </p:cNvSpPr>
          <p:nvPr>
            <p:ph type="body" idx="1"/>
          </p:nvPr>
        </p:nvSpPr>
        <p:spPr bwMode="auto">
          <a:noFill/>
        </p:spPr>
        <p:txBody>
          <a:bodyPr/>
          <a:lstStyle/>
          <a:p>
            <a:r>
              <a:rPr lang="en-US" b="1" dirty="0" smtClean="0">
                <a:ea typeface="ＭＳ Ｐゴシック"/>
                <a:cs typeface="ＭＳ Ｐゴシック"/>
              </a:rPr>
              <a:t>Discussion Question:</a:t>
            </a:r>
          </a:p>
          <a:p>
            <a:r>
              <a:rPr lang="en-US" i="1" dirty="0" smtClean="0">
                <a:ea typeface="ＭＳ Ｐゴシック"/>
                <a:cs typeface="ＭＳ Ｐゴシック"/>
              </a:rPr>
              <a:t>What other complaints might exist toward marketers? Do they personally ever feel that you were treated poorly?</a:t>
            </a:r>
          </a:p>
        </p:txBody>
      </p:sp>
      <p:sp>
        <p:nvSpPr>
          <p:cNvPr id="25603" name="Slide Number Placeholder 3"/>
          <p:cNvSpPr>
            <a:spLocks noGrp="1"/>
          </p:cNvSpPr>
          <p:nvPr>
            <p:ph type="sldNum" sz="quarter" idx="5"/>
          </p:nvPr>
        </p:nvSpPr>
        <p:spPr bwMode="auto">
          <a:noFill/>
          <a:ln>
            <a:miter lim="800000"/>
            <a:headEnd/>
            <a:tailEnd/>
          </a:ln>
        </p:spPr>
        <p:txBody>
          <a:bodyPr/>
          <a:lstStyle/>
          <a:p>
            <a:fld id="{BA40BEF8-6EC9-4702-B549-B806BE57DFDF}" type="slidenum">
              <a:rPr lang="en-US" smtClean="0">
                <a:latin typeface="Calibri" pitchFamily="34" charset="0"/>
                <a:ea typeface="ヒラギノ角ゴ Pro W3"/>
                <a:cs typeface="ヒラギノ角ゴ Pro W3"/>
              </a:rPr>
              <a:pPr/>
              <a:t>4</a:t>
            </a:fld>
            <a:endParaRPr lang="en-US" dirty="0" smtClean="0">
              <a:latin typeface="Calibri" pitchFamily="34" charset="0"/>
              <a:ea typeface="ヒラギノ角ゴ Pro W3"/>
              <a:cs typeface="ヒラギノ角ゴ Pro W3"/>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p:cNvSpPr>
            <a:spLocks noGrp="1" noRot="1" noChangeAspect="1" noTextEdit="1"/>
          </p:cNvSpPr>
          <p:nvPr>
            <p:ph type="sldImg"/>
          </p:nvPr>
        </p:nvSpPr>
        <p:spPr bwMode="auto">
          <a:noFill/>
          <a:ln>
            <a:solidFill>
              <a:srgbClr val="000000"/>
            </a:solidFill>
            <a:miter lim="800000"/>
            <a:headEnd/>
            <a:tailEnd/>
          </a:ln>
        </p:spPr>
      </p:sp>
      <p:sp>
        <p:nvSpPr>
          <p:cNvPr id="27650" name="Notes Placeholder 2"/>
          <p:cNvSpPr>
            <a:spLocks noGrp="1"/>
          </p:cNvSpPr>
          <p:nvPr>
            <p:ph type="body" idx="1"/>
          </p:nvPr>
        </p:nvSpPr>
        <p:spPr bwMode="auto">
          <a:noFill/>
        </p:spPr>
        <p:txBody>
          <a:bodyPr/>
          <a:lstStyle/>
          <a:p>
            <a:endParaRPr lang="en-GB" dirty="0" smtClean="0">
              <a:ea typeface="ＭＳ Ｐゴシック"/>
              <a:cs typeface="ＭＳ Ｐゴシック"/>
            </a:endParaRPr>
          </a:p>
        </p:txBody>
      </p:sp>
      <p:sp>
        <p:nvSpPr>
          <p:cNvPr id="27651" name="Slide Number Placeholder 3"/>
          <p:cNvSpPr>
            <a:spLocks noGrp="1"/>
          </p:cNvSpPr>
          <p:nvPr>
            <p:ph type="sldNum" sz="quarter" idx="5"/>
          </p:nvPr>
        </p:nvSpPr>
        <p:spPr bwMode="auto">
          <a:noFill/>
          <a:ln>
            <a:miter lim="800000"/>
            <a:headEnd/>
            <a:tailEnd/>
          </a:ln>
        </p:spPr>
        <p:txBody>
          <a:bodyPr/>
          <a:lstStyle/>
          <a:p>
            <a:fld id="{979516E2-90E4-40E0-B20E-90CE93D893A9}" type="slidenum">
              <a:rPr lang="en-US" smtClean="0">
                <a:latin typeface="Calibri" pitchFamily="34" charset="0"/>
                <a:ea typeface="ヒラギノ角ゴ Pro W3"/>
                <a:cs typeface="ヒラギノ角ゴ Pro W3"/>
              </a:rPr>
              <a:pPr/>
              <a:t>5</a:t>
            </a:fld>
            <a:endParaRPr lang="en-US" dirty="0" smtClean="0">
              <a:latin typeface="Calibri" pitchFamily="34" charset="0"/>
              <a:ea typeface="ヒラギノ角ゴ Pro W3"/>
              <a:cs typeface="ヒラギノ角ゴ Pro W3"/>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noTextEdit="1"/>
          </p:cNvSpPr>
          <p:nvPr>
            <p:ph type="sldImg"/>
          </p:nvPr>
        </p:nvSpPr>
        <p:spPr bwMode="auto">
          <a:noFill/>
          <a:ln>
            <a:solidFill>
              <a:srgbClr val="000000"/>
            </a:solidFill>
            <a:miter lim="800000"/>
            <a:headEnd/>
            <a:tailEnd/>
          </a:ln>
        </p:spPr>
      </p:sp>
      <p:sp>
        <p:nvSpPr>
          <p:cNvPr id="29698" name="Notes Placeholder 2"/>
          <p:cNvSpPr>
            <a:spLocks noGrp="1"/>
          </p:cNvSpPr>
          <p:nvPr>
            <p:ph type="body" idx="1"/>
          </p:nvPr>
        </p:nvSpPr>
        <p:spPr bwMode="auto">
          <a:noFill/>
        </p:spPr>
        <p:txBody>
          <a:bodyPr/>
          <a:lstStyle/>
          <a:p>
            <a:r>
              <a:rPr lang="en-US" b="1" dirty="0" smtClean="0">
                <a:ea typeface="ＭＳ Ｐゴシック"/>
                <a:cs typeface="ＭＳ Ｐゴシック"/>
              </a:rPr>
              <a:t>Notes to Instructor:</a:t>
            </a:r>
          </a:p>
          <a:p>
            <a:r>
              <a:rPr lang="en-US" i="1" dirty="0" smtClean="0">
                <a:ea typeface="ＭＳ Ｐゴシック"/>
                <a:cs typeface="ＭＳ Ｐゴシック"/>
              </a:rPr>
              <a:t>Deceptive pricing</a:t>
            </a:r>
            <a:r>
              <a:rPr lang="en-US" dirty="0" smtClean="0">
                <a:ea typeface="ＭＳ Ｐゴシック"/>
                <a:cs typeface="ＭＳ Ｐゴシック"/>
              </a:rPr>
              <a:t> includes practices such as falsely advertising ‘factory’ or ‘wholesale’ prices or a large price reduction from a phony high retail list price. </a:t>
            </a:r>
            <a:r>
              <a:rPr lang="en-US" i="1" dirty="0" smtClean="0">
                <a:ea typeface="ＭＳ Ｐゴシック"/>
                <a:cs typeface="ＭＳ Ｐゴシック"/>
              </a:rPr>
              <a:t>Deceptive promotion</a:t>
            </a:r>
            <a:r>
              <a:rPr lang="en-US" dirty="0" smtClean="0">
                <a:ea typeface="ＭＳ Ｐゴシック"/>
                <a:cs typeface="ＭＳ Ｐゴシック"/>
              </a:rPr>
              <a:t> includes practices such as misrepresenting the product’s features or performance or luring the customers to the store for a bargain that is out of stock. </a:t>
            </a:r>
            <a:r>
              <a:rPr lang="en-US" i="1" dirty="0" smtClean="0">
                <a:ea typeface="ＭＳ Ｐゴシック"/>
                <a:cs typeface="ＭＳ Ｐゴシック"/>
              </a:rPr>
              <a:t>Deceptive packaging</a:t>
            </a:r>
            <a:r>
              <a:rPr lang="en-US" dirty="0" smtClean="0">
                <a:ea typeface="ＭＳ Ｐゴシック"/>
                <a:cs typeface="ＭＳ Ｐゴシック"/>
              </a:rPr>
              <a:t> includes exaggerating package contents through subtle design, using misleading labelling or describing size in misleading terms.</a:t>
            </a:r>
          </a:p>
        </p:txBody>
      </p:sp>
      <p:sp>
        <p:nvSpPr>
          <p:cNvPr id="29699" name="Slide Number Placeholder 3"/>
          <p:cNvSpPr>
            <a:spLocks noGrp="1"/>
          </p:cNvSpPr>
          <p:nvPr>
            <p:ph type="sldNum" sz="quarter" idx="5"/>
          </p:nvPr>
        </p:nvSpPr>
        <p:spPr bwMode="auto">
          <a:noFill/>
          <a:ln>
            <a:miter lim="800000"/>
            <a:headEnd/>
            <a:tailEnd/>
          </a:ln>
        </p:spPr>
        <p:txBody>
          <a:bodyPr/>
          <a:lstStyle/>
          <a:p>
            <a:fld id="{2BCECB74-C9A6-42C0-826A-036EFC9C7D0A}" type="slidenum">
              <a:rPr lang="en-US" smtClean="0">
                <a:latin typeface="Calibri" pitchFamily="34" charset="0"/>
                <a:ea typeface="ヒラギノ角ゴ Pro W3"/>
                <a:cs typeface="ヒラギノ角ゴ Pro W3"/>
              </a:rPr>
              <a:pPr/>
              <a:t>6</a:t>
            </a:fld>
            <a:endParaRPr lang="en-US" dirty="0" smtClean="0">
              <a:latin typeface="Calibri" pitchFamily="34" charset="0"/>
              <a:ea typeface="ヒラギノ角ゴ Pro W3"/>
              <a:cs typeface="ヒラギノ角ゴ Pro W3"/>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noTextEdit="1"/>
          </p:cNvSpPr>
          <p:nvPr>
            <p:ph type="sldImg"/>
          </p:nvPr>
        </p:nvSpPr>
        <p:spPr bwMode="auto">
          <a:noFill/>
          <a:ln>
            <a:solidFill>
              <a:srgbClr val="000000"/>
            </a:solidFill>
            <a:miter lim="800000"/>
            <a:headEnd/>
            <a:tailEnd/>
          </a:ln>
        </p:spPr>
      </p:sp>
      <p:sp>
        <p:nvSpPr>
          <p:cNvPr id="31746" name="Notes Placeholder 2"/>
          <p:cNvSpPr>
            <a:spLocks noGrp="1"/>
          </p:cNvSpPr>
          <p:nvPr>
            <p:ph type="body" idx="1"/>
          </p:nvPr>
        </p:nvSpPr>
        <p:spPr bwMode="auto">
          <a:noFill/>
        </p:spPr>
        <p:txBody>
          <a:bodyPr/>
          <a:lstStyle/>
          <a:p>
            <a:endParaRPr lang="en-GB" dirty="0" smtClean="0">
              <a:ea typeface="ＭＳ Ｐゴシック"/>
              <a:cs typeface="ＭＳ Ｐゴシック"/>
            </a:endParaRPr>
          </a:p>
        </p:txBody>
      </p:sp>
      <p:sp>
        <p:nvSpPr>
          <p:cNvPr id="31747" name="Slide Number Placeholder 3"/>
          <p:cNvSpPr>
            <a:spLocks noGrp="1"/>
          </p:cNvSpPr>
          <p:nvPr>
            <p:ph type="sldNum" sz="quarter" idx="5"/>
          </p:nvPr>
        </p:nvSpPr>
        <p:spPr bwMode="auto">
          <a:noFill/>
          <a:ln>
            <a:miter lim="800000"/>
            <a:headEnd/>
            <a:tailEnd/>
          </a:ln>
        </p:spPr>
        <p:txBody>
          <a:bodyPr/>
          <a:lstStyle/>
          <a:p>
            <a:fld id="{0072A80E-95A4-4A6A-B374-5D6C10703D9F}" type="slidenum">
              <a:rPr lang="en-US" smtClean="0">
                <a:latin typeface="Calibri" pitchFamily="34" charset="0"/>
                <a:ea typeface="ヒラギノ角ゴ Pro W3"/>
                <a:cs typeface="ヒラギノ角ゴ Pro W3"/>
              </a:rPr>
              <a:pPr/>
              <a:t>7</a:t>
            </a:fld>
            <a:endParaRPr lang="en-US" dirty="0" smtClean="0">
              <a:latin typeface="Calibri" pitchFamily="34" charset="0"/>
              <a:ea typeface="ヒラギノ角ゴ Pro W3"/>
              <a:cs typeface="ヒラギノ角ゴ Pro W3"/>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noTextEdit="1"/>
          </p:cNvSpPr>
          <p:nvPr>
            <p:ph type="sldImg"/>
          </p:nvPr>
        </p:nvSpPr>
        <p:spPr bwMode="auto">
          <a:noFill/>
          <a:ln>
            <a:solidFill>
              <a:srgbClr val="000000"/>
            </a:solidFill>
            <a:miter lim="800000"/>
            <a:headEnd/>
            <a:tailEnd/>
          </a:ln>
        </p:spPr>
      </p:sp>
      <p:sp>
        <p:nvSpPr>
          <p:cNvPr id="33794" name="Notes Placeholder 2"/>
          <p:cNvSpPr>
            <a:spLocks noGrp="1"/>
          </p:cNvSpPr>
          <p:nvPr>
            <p:ph type="body" idx="1"/>
          </p:nvPr>
        </p:nvSpPr>
        <p:spPr bwMode="auto">
          <a:noFill/>
        </p:spPr>
        <p:txBody>
          <a:bodyPr/>
          <a:lstStyle/>
          <a:p>
            <a:endParaRPr lang="en-GB" dirty="0" smtClean="0">
              <a:ea typeface="ＭＳ Ｐゴシック"/>
              <a:cs typeface="ＭＳ Ｐゴシック"/>
            </a:endParaRPr>
          </a:p>
        </p:txBody>
      </p:sp>
      <p:sp>
        <p:nvSpPr>
          <p:cNvPr id="33795" name="Slide Number Placeholder 3"/>
          <p:cNvSpPr>
            <a:spLocks noGrp="1"/>
          </p:cNvSpPr>
          <p:nvPr>
            <p:ph type="sldNum" sz="quarter" idx="5"/>
          </p:nvPr>
        </p:nvSpPr>
        <p:spPr bwMode="auto">
          <a:noFill/>
          <a:ln>
            <a:miter lim="800000"/>
            <a:headEnd/>
            <a:tailEnd/>
          </a:ln>
        </p:spPr>
        <p:txBody>
          <a:bodyPr/>
          <a:lstStyle/>
          <a:p>
            <a:fld id="{21B1EFE8-D2E6-4449-ABA5-9BC04949F3A5}" type="slidenum">
              <a:rPr lang="en-US" smtClean="0">
                <a:latin typeface="Calibri" pitchFamily="34" charset="0"/>
                <a:ea typeface="ヒラギノ角ゴ Pro W3"/>
                <a:cs typeface="ヒラギノ角ゴ Pro W3"/>
              </a:rPr>
              <a:pPr/>
              <a:t>8</a:t>
            </a:fld>
            <a:endParaRPr lang="en-US" dirty="0" smtClean="0">
              <a:latin typeface="Calibri" pitchFamily="34" charset="0"/>
              <a:ea typeface="ヒラギノ角ゴ Pro W3"/>
              <a:cs typeface="ヒラギノ角ゴ Pro W3"/>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noTextEdit="1"/>
          </p:cNvSpPr>
          <p:nvPr>
            <p:ph type="sldImg"/>
          </p:nvPr>
        </p:nvSpPr>
        <p:spPr bwMode="auto">
          <a:noFill/>
          <a:ln>
            <a:solidFill>
              <a:srgbClr val="000000"/>
            </a:solidFill>
            <a:miter lim="800000"/>
            <a:headEnd/>
            <a:tailEnd/>
          </a:ln>
        </p:spPr>
      </p:sp>
      <p:sp>
        <p:nvSpPr>
          <p:cNvPr id="35842" name="Notes Placeholder 2"/>
          <p:cNvSpPr>
            <a:spLocks noGrp="1"/>
          </p:cNvSpPr>
          <p:nvPr>
            <p:ph type="body" idx="1"/>
          </p:nvPr>
        </p:nvSpPr>
        <p:spPr bwMode="auto">
          <a:noFill/>
        </p:spPr>
        <p:txBody>
          <a:bodyPr/>
          <a:lstStyle/>
          <a:p>
            <a:r>
              <a:rPr lang="en-US" b="1" dirty="0" smtClean="0">
                <a:ea typeface="ＭＳ Ｐゴシック"/>
                <a:cs typeface="ＭＳ Ｐゴシック"/>
              </a:rPr>
              <a:t>Discussion Question:</a:t>
            </a:r>
          </a:p>
          <a:p>
            <a:r>
              <a:rPr lang="en-US" i="1" dirty="0" smtClean="0">
                <a:ea typeface="ＭＳ Ｐゴシック"/>
                <a:cs typeface="ＭＳ Ｐゴシック"/>
              </a:rPr>
              <a:t>Are you personally bothered by the fact that fashion is constantly changing?</a:t>
            </a:r>
          </a:p>
          <a:p>
            <a:r>
              <a:rPr lang="en-US" dirty="0" smtClean="0">
                <a:ea typeface="ＭＳ Ｐゴシック"/>
                <a:cs typeface="ＭＳ Ｐゴシック"/>
              </a:rPr>
              <a:t>Students are often very active consumers and look for opportunities to change. In addition, they may welcome the change. Ask them how they think their parents feel about the seasonal changes in fashion?</a:t>
            </a:r>
          </a:p>
        </p:txBody>
      </p:sp>
      <p:sp>
        <p:nvSpPr>
          <p:cNvPr id="35843" name="Slide Number Placeholder 3"/>
          <p:cNvSpPr>
            <a:spLocks noGrp="1"/>
          </p:cNvSpPr>
          <p:nvPr>
            <p:ph type="sldNum" sz="quarter" idx="5"/>
          </p:nvPr>
        </p:nvSpPr>
        <p:spPr bwMode="auto">
          <a:noFill/>
          <a:ln>
            <a:miter lim="800000"/>
            <a:headEnd/>
            <a:tailEnd/>
          </a:ln>
        </p:spPr>
        <p:txBody>
          <a:bodyPr/>
          <a:lstStyle/>
          <a:p>
            <a:fld id="{4E251FDA-C68E-4A9E-B562-8E56C93A2CF1}" type="slidenum">
              <a:rPr lang="en-US" smtClean="0">
                <a:latin typeface="Calibri" pitchFamily="34" charset="0"/>
                <a:ea typeface="ヒラギノ角ゴ Pro W3"/>
                <a:cs typeface="ヒラギノ角ゴ Pro W3"/>
              </a:rPr>
              <a:pPr/>
              <a:t>9</a:t>
            </a:fld>
            <a:endParaRPr lang="en-US" dirty="0" smtClean="0">
              <a:latin typeface="Calibri" pitchFamily="34" charset="0"/>
              <a:ea typeface="ヒラギノ角ゴ Pro W3"/>
              <a:cs typeface="ヒラギノ角ゴ Pro W3"/>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noTextEdit="1"/>
          </p:cNvSpPr>
          <p:nvPr>
            <p:ph type="sldImg"/>
          </p:nvPr>
        </p:nvSpPr>
        <p:spPr bwMode="auto">
          <a:noFill/>
          <a:ln>
            <a:solidFill>
              <a:srgbClr val="000000"/>
            </a:solidFill>
            <a:miter lim="800000"/>
            <a:headEnd/>
            <a:tailEnd/>
          </a:ln>
        </p:spPr>
      </p:sp>
      <p:sp>
        <p:nvSpPr>
          <p:cNvPr id="37890" name="Notes Placeholder 2"/>
          <p:cNvSpPr>
            <a:spLocks noGrp="1"/>
          </p:cNvSpPr>
          <p:nvPr>
            <p:ph type="body" idx="1"/>
          </p:nvPr>
        </p:nvSpPr>
        <p:spPr bwMode="auto">
          <a:noFill/>
        </p:spPr>
        <p:txBody>
          <a:bodyPr/>
          <a:lstStyle/>
          <a:p>
            <a:endParaRPr lang="en-GB" dirty="0" smtClean="0">
              <a:ea typeface="ＭＳ Ｐゴシック"/>
              <a:cs typeface="ＭＳ Ｐゴシック"/>
            </a:endParaRPr>
          </a:p>
        </p:txBody>
      </p:sp>
      <p:sp>
        <p:nvSpPr>
          <p:cNvPr id="37891" name="Slide Number Placeholder 3"/>
          <p:cNvSpPr>
            <a:spLocks noGrp="1"/>
          </p:cNvSpPr>
          <p:nvPr>
            <p:ph type="sldNum" sz="quarter" idx="5"/>
          </p:nvPr>
        </p:nvSpPr>
        <p:spPr bwMode="auto">
          <a:noFill/>
          <a:ln>
            <a:miter lim="800000"/>
            <a:headEnd/>
            <a:tailEnd/>
          </a:ln>
        </p:spPr>
        <p:txBody>
          <a:bodyPr/>
          <a:lstStyle/>
          <a:p>
            <a:fld id="{8E398374-C38E-40BF-8D8B-6440AB02879A}" type="slidenum">
              <a:rPr lang="en-US" smtClean="0">
                <a:latin typeface="Calibri" pitchFamily="34" charset="0"/>
                <a:ea typeface="ヒラギノ角ゴ Pro W3"/>
                <a:cs typeface="ヒラギノ角ゴ Pro W3"/>
              </a:rPr>
              <a:pPr/>
              <a:t>10</a:t>
            </a:fld>
            <a:endParaRPr lang="en-US" dirty="0" smtClean="0">
              <a:latin typeface="Calibri" pitchFamily="34" charset="0"/>
              <a:ea typeface="ヒラギノ角ゴ Pro W3"/>
              <a:cs typeface="ヒラギノ角ゴ Pro W3"/>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p:cNvSpPr>
            <a:spLocks noGrp="1" noRot="1" noChangeAspect="1" noTextEdit="1"/>
          </p:cNvSpPr>
          <p:nvPr>
            <p:ph type="sldImg"/>
          </p:nvPr>
        </p:nvSpPr>
        <p:spPr bwMode="auto">
          <a:noFill/>
          <a:ln>
            <a:solidFill>
              <a:srgbClr val="000000"/>
            </a:solidFill>
            <a:miter lim="800000"/>
            <a:headEnd/>
            <a:tailEnd/>
          </a:ln>
        </p:spPr>
      </p:sp>
      <p:sp>
        <p:nvSpPr>
          <p:cNvPr id="39938" name="Notes Placeholder 2"/>
          <p:cNvSpPr>
            <a:spLocks noGrp="1"/>
          </p:cNvSpPr>
          <p:nvPr>
            <p:ph type="body" idx="1"/>
          </p:nvPr>
        </p:nvSpPr>
        <p:spPr bwMode="auto">
          <a:noFill/>
        </p:spPr>
        <p:txBody>
          <a:bodyPr/>
          <a:lstStyle/>
          <a:p>
            <a:endParaRPr lang="en-GB" dirty="0" smtClean="0">
              <a:ea typeface="ＭＳ Ｐゴシック"/>
              <a:cs typeface="ＭＳ Ｐゴシック"/>
            </a:endParaRPr>
          </a:p>
        </p:txBody>
      </p:sp>
      <p:sp>
        <p:nvSpPr>
          <p:cNvPr id="39939" name="Slide Number Placeholder 3"/>
          <p:cNvSpPr>
            <a:spLocks noGrp="1"/>
          </p:cNvSpPr>
          <p:nvPr>
            <p:ph type="sldNum" sz="quarter" idx="5"/>
          </p:nvPr>
        </p:nvSpPr>
        <p:spPr bwMode="auto">
          <a:noFill/>
          <a:ln>
            <a:miter lim="800000"/>
            <a:headEnd/>
            <a:tailEnd/>
          </a:ln>
        </p:spPr>
        <p:txBody>
          <a:bodyPr/>
          <a:lstStyle/>
          <a:p>
            <a:fld id="{765A49DC-60F3-412C-9FE7-AB91C7C0880A}" type="slidenum">
              <a:rPr lang="en-US" smtClean="0">
                <a:latin typeface="Calibri" pitchFamily="34" charset="0"/>
                <a:ea typeface="ヒラギノ角ゴ Pro W3"/>
                <a:cs typeface="ヒラギノ角ゴ Pro W3"/>
              </a:rPr>
              <a:pPr/>
              <a:t>11</a:t>
            </a:fld>
            <a:endParaRPr lang="en-US" dirty="0" smtClean="0">
              <a:latin typeface="Calibri" pitchFamily="34" charset="0"/>
              <a:ea typeface="ヒラギノ角ゴ Pro W3"/>
              <a:cs typeface="ヒラギノ角ゴ Pro W3"/>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p:cNvSpPr>
            <a:spLocks noGrp="1" noRot="1" noChangeAspect="1" noTextEdit="1"/>
          </p:cNvSpPr>
          <p:nvPr>
            <p:ph type="sldImg"/>
          </p:nvPr>
        </p:nvSpPr>
        <p:spPr bwMode="auto">
          <a:noFill/>
          <a:ln>
            <a:solidFill>
              <a:srgbClr val="000000"/>
            </a:solidFill>
            <a:miter lim="800000"/>
            <a:headEnd/>
            <a:tailEnd/>
          </a:ln>
        </p:spPr>
      </p:sp>
      <p:sp>
        <p:nvSpPr>
          <p:cNvPr id="41986" name="Notes Placeholder 2"/>
          <p:cNvSpPr>
            <a:spLocks noGrp="1"/>
          </p:cNvSpPr>
          <p:nvPr>
            <p:ph type="body" idx="1"/>
          </p:nvPr>
        </p:nvSpPr>
        <p:spPr bwMode="auto">
          <a:noFill/>
        </p:spPr>
        <p:txBody>
          <a:bodyPr/>
          <a:lstStyle/>
          <a:p>
            <a:endParaRPr lang="en-GB" dirty="0" smtClean="0">
              <a:ea typeface="ＭＳ Ｐゴシック"/>
              <a:cs typeface="ＭＳ Ｐゴシック"/>
            </a:endParaRPr>
          </a:p>
        </p:txBody>
      </p:sp>
      <p:sp>
        <p:nvSpPr>
          <p:cNvPr id="41987" name="Slide Number Placeholder 3"/>
          <p:cNvSpPr>
            <a:spLocks noGrp="1"/>
          </p:cNvSpPr>
          <p:nvPr>
            <p:ph type="sldNum" sz="quarter" idx="5"/>
          </p:nvPr>
        </p:nvSpPr>
        <p:spPr bwMode="auto">
          <a:noFill/>
          <a:ln>
            <a:miter lim="800000"/>
            <a:headEnd/>
            <a:tailEnd/>
          </a:ln>
        </p:spPr>
        <p:txBody>
          <a:bodyPr/>
          <a:lstStyle/>
          <a:p>
            <a:fld id="{0AAAD509-8D9F-410E-86F0-BCC4CBE32715}" type="slidenum">
              <a:rPr lang="en-US" smtClean="0">
                <a:latin typeface="Calibri" pitchFamily="34" charset="0"/>
                <a:ea typeface="ヒラギノ角ゴ Pro W3"/>
                <a:cs typeface="ヒラギノ角ゴ Pro W3"/>
              </a:rPr>
              <a:pPr/>
              <a:t>12</a:t>
            </a:fld>
            <a:endParaRPr lang="en-US" dirty="0" smtClean="0">
              <a:latin typeface="Calibri" pitchFamily="34" charset="0"/>
              <a:ea typeface="ヒラギノ角ゴ Pro W3"/>
              <a:cs typeface="ヒラギノ角ゴ Pro W3"/>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p:cNvSpPr>
            <a:spLocks noGrp="1" noRot="1" noChangeAspect="1" noTextEdit="1"/>
          </p:cNvSpPr>
          <p:nvPr>
            <p:ph type="sldImg"/>
          </p:nvPr>
        </p:nvSpPr>
        <p:spPr bwMode="auto">
          <a:noFill/>
          <a:ln>
            <a:solidFill>
              <a:srgbClr val="000000"/>
            </a:solidFill>
            <a:miter lim="800000"/>
            <a:headEnd/>
            <a:tailEnd/>
          </a:ln>
        </p:spPr>
      </p:sp>
      <p:sp>
        <p:nvSpPr>
          <p:cNvPr id="44034" name="Notes Placeholder 2"/>
          <p:cNvSpPr>
            <a:spLocks noGrp="1"/>
          </p:cNvSpPr>
          <p:nvPr>
            <p:ph type="body" idx="1"/>
          </p:nvPr>
        </p:nvSpPr>
        <p:spPr bwMode="auto">
          <a:noFill/>
        </p:spPr>
        <p:txBody>
          <a:bodyPr/>
          <a:lstStyle/>
          <a:p>
            <a:endParaRPr lang="en-GB" dirty="0" smtClean="0">
              <a:ea typeface="ＭＳ Ｐゴシック"/>
              <a:cs typeface="ＭＳ Ｐゴシック"/>
            </a:endParaRPr>
          </a:p>
        </p:txBody>
      </p:sp>
      <p:sp>
        <p:nvSpPr>
          <p:cNvPr id="44035" name="Slide Number Placeholder 3"/>
          <p:cNvSpPr>
            <a:spLocks noGrp="1"/>
          </p:cNvSpPr>
          <p:nvPr>
            <p:ph type="sldNum" sz="quarter" idx="5"/>
          </p:nvPr>
        </p:nvSpPr>
        <p:spPr bwMode="auto">
          <a:noFill/>
          <a:ln>
            <a:miter lim="800000"/>
            <a:headEnd/>
            <a:tailEnd/>
          </a:ln>
        </p:spPr>
        <p:txBody>
          <a:bodyPr/>
          <a:lstStyle/>
          <a:p>
            <a:fld id="{71929455-4517-4099-840D-62D98D6608CF}" type="slidenum">
              <a:rPr lang="en-US" smtClean="0">
                <a:latin typeface="Calibri" pitchFamily="34" charset="0"/>
                <a:ea typeface="ヒラギノ角ゴ Pro W3"/>
                <a:cs typeface="ヒラギノ角ゴ Pro W3"/>
              </a:rPr>
              <a:pPr/>
              <a:t>13</a:t>
            </a:fld>
            <a:endParaRPr lang="en-US" dirty="0" smtClean="0">
              <a:latin typeface="Calibri" pitchFamily="34" charset="0"/>
              <a:ea typeface="ヒラギノ角ゴ Pro W3"/>
              <a:cs typeface="ヒラギノ角ゴ Pro W3"/>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p:cNvSpPr>
            <a:spLocks noGrp="1" noRot="1" noChangeAspect="1" noTextEdit="1"/>
          </p:cNvSpPr>
          <p:nvPr>
            <p:ph type="sldImg"/>
          </p:nvPr>
        </p:nvSpPr>
        <p:spPr bwMode="auto">
          <a:noFill/>
          <a:ln>
            <a:solidFill>
              <a:srgbClr val="000000"/>
            </a:solidFill>
            <a:miter lim="800000"/>
            <a:headEnd/>
            <a:tailEnd/>
          </a:ln>
        </p:spPr>
      </p:sp>
      <p:sp>
        <p:nvSpPr>
          <p:cNvPr id="46082" name="Notes Placeholder 2"/>
          <p:cNvSpPr>
            <a:spLocks noGrp="1"/>
          </p:cNvSpPr>
          <p:nvPr>
            <p:ph type="body" idx="1"/>
          </p:nvPr>
        </p:nvSpPr>
        <p:spPr bwMode="auto">
          <a:noFill/>
        </p:spPr>
        <p:txBody>
          <a:bodyPr/>
          <a:lstStyle/>
          <a:p>
            <a:endParaRPr lang="en-GB" dirty="0" smtClean="0">
              <a:ea typeface="ＭＳ Ｐゴシック"/>
              <a:cs typeface="ＭＳ Ｐゴシック"/>
            </a:endParaRPr>
          </a:p>
        </p:txBody>
      </p:sp>
      <p:sp>
        <p:nvSpPr>
          <p:cNvPr id="46083" name="Slide Number Placeholder 3"/>
          <p:cNvSpPr>
            <a:spLocks noGrp="1"/>
          </p:cNvSpPr>
          <p:nvPr>
            <p:ph type="sldNum" sz="quarter" idx="5"/>
          </p:nvPr>
        </p:nvSpPr>
        <p:spPr bwMode="auto">
          <a:noFill/>
          <a:ln>
            <a:miter lim="800000"/>
            <a:headEnd/>
            <a:tailEnd/>
          </a:ln>
        </p:spPr>
        <p:txBody>
          <a:bodyPr/>
          <a:lstStyle/>
          <a:p>
            <a:fld id="{9885CC59-990B-458E-8E24-1D5C19B84B3D}" type="slidenum">
              <a:rPr lang="en-US" smtClean="0">
                <a:latin typeface="Calibri" pitchFamily="34" charset="0"/>
                <a:ea typeface="ヒラギノ角ゴ Pro W3"/>
                <a:cs typeface="ヒラギノ角ゴ Pro W3"/>
              </a:rPr>
              <a:pPr/>
              <a:t>14</a:t>
            </a:fld>
            <a:endParaRPr lang="en-US" dirty="0" smtClean="0">
              <a:latin typeface="Calibri" pitchFamily="34" charset="0"/>
              <a:ea typeface="ヒラギノ角ゴ Pro W3"/>
              <a:cs typeface="ヒラギノ角ゴ Pro W3"/>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p:cNvSpPr>
            <a:spLocks noGrp="1" noRot="1" noChangeAspect="1" noTextEdit="1"/>
          </p:cNvSpPr>
          <p:nvPr>
            <p:ph type="sldImg"/>
          </p:nvPr>
        </p:nvSpPr>
        <p:spPr bwMode="auto">
          <a:noFill/>
          <a:ln>
            <a:solidFill>
              <a:srgbClr val="000000"/>
            </a:solidFill>
            <a:miter lim="800000"/>
            <a:headEnd/>
            <a:tailEnd/>
          </a:ln>
        </p:spPr>
      </p:sp>
      <p:sp>
        <p:nvSpPr>
          <p:cNvPr id="48130" name="Notes Placeholder 2"/>
          <p:cNvSpPr>
            <a:spLocks noGrp="1"/>
          </p:cNvSpPr>
          <p:nvPr>
            <p:ph type="body" idx="1"/>
          </p:nvPr>
        </p:nvSpPr>
        <p:spPr bwMode="auto">
          <a:noFill/>
        </p:spPr>
        <p:txBody>
          <a:bodyPr/>
          <a:lstStyle/>
          <a:p>
            <a:r>
              <a:rPr lang="en-US" b="1" dirty="0" smtClean="0">
                <a:ea typeface="ＭＳ Ｐゴシック"/>
                <a:cs typeface="ＭＳ Ｐゴシック"/>
              </a:rPr>
              <a:t>Notes to Instructor:</a:t>
            </a:r>
          </a:p>
          <a:p>
            <a:r>
              <a:rPr lang="en-US" dirty="0" smtClean="0">
                <a:ea typeface="ＭＳ Ｐゴシック"/>
                <a:cs typeface="ＭＳ Ｐゴシック"/>
              </a:rPr>
              <a:t>Some firms have in fact used unfair competitive marketing practices with the intention of hurting or destroying other firms. They may set their prices below costs, threaten to cut off business with suppliers or discourage the buying of a competitor’s products. Various laws work to prevent such predatory competition. It is difficult, however, to prove that the intent or action was really predatory. </a:t>
            </a:r>
          </a:p>
          <a:p>
            <a:endParaRPr lang="en-US" dirty="0" smtClean="0">
              <a:ea typeface="ＭＳ Ｐゴシック"/>
              <a:cs typeface="ＭＳ Ｐゴシック"/>
            </a:endParaRPr>
          </a:p>
        </p:txBody>
      </p:sp>
      <p:sp>
        <p:nvSpPr>
          <p:cNvPr id="48131" name="Slide Number Placeholder 3"/>
          <p:cNvSpPr>
            <a:spLocks noGrp="1"/>
          </p:cNvSpPr>
          <p:nvPr>
            <p:ph type="sldNum" sz="quarter" idx="5"/>
          </p:nvPr>
        </p:nvSpPr>
        <p:spPr bwMode="auto">
          <a:noFill/>
          <a:ln>
            <a:miter lim="800000"/>
            <a:headEnd/>
            <a:tailEnd/>
          </a:ln>
        </p:spPr>
        <p:txBody>
          <a:bodyPr/>
          <a:lstStyle/>
          <a:p>
            <a:fld id="{9709DF3F-ADB4-4C6B-9D6E-EE40F9413C4E}" type="slidenum">
              <a:rPr lang="en-US" smtClean="0">
                <a:latin typeface="Calibri" pitchFamily="34" charset="0"/>
                <a:ea typeface="ヒラギノ角ゴ Pro W3"/>
                <a:cs typeface="ヒラギノ角ゴ Pro W3"/>
              </a:rPr>
              <a:pPr/>
              <a:t>15</a:t>
            </a:fld>
            <a:endParaRPr lang="en-US" dirty="0" smtClean="0">
              <a:latin typeface="Calibri" pitchFamily="34" charset="0"/>
              <a:ea typeface="ヒラギノ角ゴ Pro W3"/>
              <a:cs typeface="ヒラギノ角ゴ Pro W3"/>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Image Placeholder 1"/>
          <p:cNvSpPr>
            <a:spLocks noGrp="1" noRot="1" noChangeAspect="1" noTextEdit="1"/>
          </p:cNvSpPr>
          <p:nvPr>
            <p:ph type="sldImg"/>
          </p:nvPr>
        </p:nvSpPr>
        <p:spPr bwMode="auto">
          <a:noFill/>
          <a:ln>
            <a:solidFill>
              <a:srgbClr val="000000"/>
            </a:solidFill>
            <a:miter lim="800000"/>
            <a:headEnd/>
            <a:tailEnd/>
          </a:ln>
        </p:spPr>
      </p:sp>
      <p:sp>
        <p:nvSpPr>
          <p:cNvPr id="50178" name="Notes Placeholder 2"/>
          <p:cNvSpPr>
            <a:spLocks noGrp="1"/>
          </p:cNvSpPr>
          <p:nvPr>
            <p:ph type="body" idx="1"/>
          </p:nvPr>
        </p:nvSpPr>
        <p:spPr bwMode="auto">
          <a:noFill/>
        </p:spPr>
        <p:txBody>
          <a:bodyPr/>
          <a:lstStyle/>
          <a:p>
            <a:endParaRPr lang="en-GB" dirty="0" smtClean="0">
              <a:ea typeface="ＭＳ Ｐゴシック"/>
              <a:cs typeface="ＭＳ Ｐゴシック"/>
            </a:endParaRPr>
          </a:p>
        </p:txBody>
      </p:sp>
      <p:sp>
        <p:nvSpPr>
          <p:cNvPr id="50179" name="Slide Number Placeholder 3"/>
          <p:cNvSpPr>
            <a:spLocks noGrp="1"/>
          </p:cNvSpPr>
          <p:nvPr>
            <p:ph type="sldNum" sz="quarter" idx="5"/>
          </p:nvPr>
        </p:nvSpPr>
        <p:spPr bwMode="auto">
          <a:noFill/>
          <a:ln>
            <a:miter lim="800000"/>
            <a:headEnd/>
            <a:tailEnd/>
          </a:ln>
        </p:spPr>
        <p:txBody>
          <a:bodyPr/>
          <a:lstStyle/>
          <a:p>
            <a:fld id="{87A5ECC5-6990-48F2-944A-2F926C758F15}" type="slidenum">
              <a:rPr lang="en-US" smtClean="0">
                <a:latin typeface="Calibri" pitchFamily="34" charset="0"/>
                <a:ea typeface="ヒラギノ角ゴ Pro W3"/>
                <a:cs typeface="ヒラギノ角ゴ Pro W3"/>
              </a:rPr>
              <a:pPr/>
              <a:t>16</a:t>
            </a:fld>
            <a:endParaRPr lang="en-US" dirty="0" smtClean="0">
              <a:latin typeface="Calibri" pitchFamily="34" charset="0"/>
              <a:ea typeface="ヒラギノ角ゴ Pro W3"/>
              <a:cs typeface="ヒラギノ角ゴ Pro W3"/>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Slide Image Placeholder 1"/>
          <p:cNvSpPr>
            <a:spLocks noGrp="1" noRot="1" noChangeAspect="1" noTextEdit="1"/>
          </p:cNvSpPr>
          <p:nvPr>
            <p:ph type="sldImg"/>
          </p:nvPr>
        </p:nvSpPr>
        <p:spPr bwMode="auto">
          <a:noFill/>
          <a:ln>
            <a:solidFill>
              <a:srgbClr val="000000"/>
            </a:solidFill>
            <a:miter lim="800000"/>
            <a:headEnd/>
            <a:tailEnd/>
          </a:ln>
        </p:spPr>
      </p:sp>
      <p:sp>
        <p:nvSpPr>
          <p:cNvPr id="52226" name="Notes Placeholder 2"/>
          <p:cNvSpPr>
            <a:spLocks noGrp="1"/>
          </p:cNvSpPr>
          <p:nvPr>
            <p:ph type="body" idx="1"/>
          </p:nvPr>
        </p:nvSpPr>
        <p:spPr bwMode="auto">
          <a:noFill/>
        </p:spPr>
        <p:txBody>
          <a:bodyPr/>
          <a:lstStyle/>
          <a:p>
            <a:r>
              <a:rPr lang="en-US" b="1" dirty="0" smtClean="0">
                <a:ea typeface="ＭＳ Ｐゴシック"/>
                <a:cs typeface="ＭＳ Ｐゴシック"/>
              </a:rPr>
              <a:t>Notes to Instructor:</a:t>
            </a:r>
          </a:p>
          <a:p>
            <a:r>
              <a:rPr lang="en-US" dirty="0" smtClean="0">
                <a:ea typeface="ＭＳ Ｐゴシック"/>
                <a:cs typeface="ＭＳ Ｐゴシック"/>
              </a:rPr>
              <a:t>Traditional </a:t>
            </a:r>
            <a:r>
              <a:rPr lang="en-US" i="1" dirty="0" smtClean="0">
                <a:ea typeface="ＭＳ Ｐゴシック"/>
                <a:cs typeface="ＭＳ Ｐゴシック"/>
              </a:rPr>
              <a:t>sellers’ rights</a:t>
            </a:r>
            <a:r>
              <a:rPr lang="en-US" dirty="0" smtClean="0">
                <a:ea typeface="ＭＳ Ｐゴシック"/>
                <a:cs typeface="ＭＳ Ｐゴシック"/>
              </a:rPr>
              <a:t> include:</a:t>
            </a:r>
          </a:p>
          <a:p>
            <a:pPr lvl="1"/>
            <a:r>
              <a:rPr lang="en-US" dirty="0" smtClean="0">
                <a:ea typeface="ＭＳ Ｐゴシック"/>
              </a:rPr>
              <a:t>The right to introduce any product in any size and style, provided it is not hazardous to personal health or safety; or, if it is, to include proper warnings and controls.</a:t>
            </a:r>
          </a:p>
          <a:p>
            <a:pPr lvl="1"/>
            <a:r>
              <a:rPr lang="en-US" dirty="0" smtClean="0">
                <a:ea typeface="ＭＳ Ｐゴシック"/>
              </a:rPr>
              <a:t>The right to charge any price for the product, provided no discrimination exists among similar kinds of buyers.</a:t>
            </a:r>
          </a:p>
          <a:p>
            <a:pPr lvl="1"/>
            <a:r>
              <a:rPr lang="en-US" dirty="0" smtClean="0">
                <a:ea typeface="ＭＳ Ｐゴシック"/>
              </a:rPr>
              <a:t>The right to spend any amount to promote the product, provided it is not defined as unfair competition.</a:t>
            </a:r>
          </a:p>
          <a:p>
            <a:pPr lvl="1"/>
            <a:r>
              <a:rPr lang="en-US" dirty="0" smtClean="0">
                <a:ea typeface="ＭＳ Ｐゴシック"/>
              </a:rPr>
              <a:t>The right to use any product message, provided it is not misleading or dishonest in content or execution.</a:t>
            </a:r>
          </a:p>
          <a:p>
            <a:pPr lvl="1"/>
            <a:r>
              <a:rPr lang="en-US" dirty="0" smtClean="0">
                <a:ea typeface="ＭＳ Ｐゴシック"/>
              </a:rPr>
              <a:t>The right to use any buying incentive programs, provided they are not unfair or misleading.</a:t>
            </a:r>
          </a:p>
          <a:p>
            <a:endParaRPr lang="en-US" dirty="0" smtClean="0">
              <a:ea typeface="ＭＳ Ｐゴシック"/>
              <a:cs typeface="ＭＳ Ｐゴシック"/>
            </a:endParaRPr>
          </a:p>
        </p:txBody>
      </p:sp>
      <p:sp>
        <p:nvSpPr>
          <p:cNvPr id="52227" name="Slide Number Placeholder 3"/>
          <p:cNvSpPr>
            <a:spLocks noGrp="1"/>
          </p:cNvSpPr>
          <p:nvPr>
            <p:ph type="sldNum" sz="quarter" idx="5"/>
          </p:nvPr>
        </p:nvSpPr>
        <p:spPr bwMode="auto">
          <a:noFill/>
          <a:ln>
            <a:miter lim="800000"/>
            <a:headEnd/>
            <a:tailEnd/>
          </a:ln>
        </p:spPr>
        <p:txBody>
          <a:bodyPr/>
          <a:lstStyle/>
          <a:p>
            <a:fld id="{17911616-7B3F-4A25-998D-F033A95906F2}" type="slidenum">
              <a:rPr lang="en-US" smtClean="0">
                <a:latin typeface="Calibri" pitchFamily="34" charset="0"/>
                <a:ea typeface="ヒラギノ角ゴ Pro W3"/>
                <a:cs typeface="ヒラギノ角ゴ Pro W3"/>
              </a:rPr>
              <a:pPr/>
              <a:t>17</a:t>
            </a:fld>
            <a:endParaRPr lang="en-US" dirty="0" smtClean="0">
              <a:latin typeface="Calibri" pitchFamily="34" charset="0"/>
              <a:ea typeface="ヒラギノ角ゴ Pro W3"/>
              <a:cs typeface="ヒラギノ角ゴ Pro W3"/>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p:cNvSpPr>
            <a:spLocks noGrp="1" noRot="1" noChangeAspect="1" noTextEdit="1"/>
          </p:cNvSpPr>
          <p:nvPr>
            <p:ph type="sldImg"/>
          </p:nvPr>
        </p:nvSpPr>
        <p:spPr bwMode="auto">
          <a:noFill/>
          <a:ln>
            <a:solidFill>
              <a:srgbClr val="000000"/>
            </a:solidFill>
            <a:miter lim="800000"/>
            <a:headEnd/>
            <a:tailEnd/>
          </a:ln>
        </p:spPr>
      </p:sp>
      <p:sp>
        <p:nvSpPr>
          <p:cNvPr id="54274" name="Notes Placeholder 2"/>
          <p:cNvSpPr>
            <a:spLocks noGrp="1"/>
          </p:cNvSpPr>
          <p:nvPr>
            <p:ph type="body" idx="1"/>
          </p:nvPr>
        </p:nvSpPr>
        <p:spPr bwMode="auto">
          <a:noFill/>
        </p:spPr>
        <p:txBody>
          <a:bodyPr/>
          <a:lstStyle/>
          <a:p>
            <a:endParaRPr lang="en-GB" dirty="0" smtClean="0">
              <a:ea typeface="ＭＳ Ｐゴシック"/>
              <a:cs typeface="ＭＳ Ｐゴシック"/>
            </a:endParaRPr>
          </a:p>
        </p:txBody>
      </p:sp>
      <p:sp>
        <p:nvSpPr>
          <p:cNvPr id="54275" name="Slide Number Placeholder 3"/>
          <p:cNvSpPr>
            <a:spLocks noGrp="1"/>
          </p:cNvSpPr>
          <p:nvPr>
            <p:ph type="sldNum" sz="quarter" idx="5"/>
          </p:nvPr>
        </p:nvSpPr>
        <p:spPr bwMode="auto">
          <a:noFill/>
          <a:ln>
            <a:miter lim="800000"/>
            <a:headEnd/>
            <a:tailEnd/>
          </a:ln>
        </p:spPr>
        <p:txBody>
          <a:bodyPr/>
          <a:lstStyle/>
          <a:p>
            <a:fld id="{85D3304E-AABD-4EB2-A6E4-0A00F6A1C6A1}" type="slidenum">
              <a:rPr lang="en-US" smtClean="0">
                <a:latin typeface="Calibri" pitchFamily="34" charset="0"/>
                <a:ea typeface="ヒラギノ角ゴ Pro W3"/>
                <a:cs typeface="ヒラギノ角ゴ Pro W3"/>
              </a:rPr>
              <a:pPr/>
              <a:t>18</a:t>
            </a:fld>
            <a:endParaRPr lang="en-US" dirty="0" smtClean="0">
              <a:latin typeface="Calibri" pitchFamily="34" charset="0"/>
              <a:ea typeface="ヒラギノ角ゴ Pro W3"/>
              <a:cs typeface="ヒラギノ角ゴ Pro W3"/>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Slide Image Placeholder 1"/>
          <p:cNvSpPr>
            <a:spLocks noGrp="1" noRot="1" noChangeAspect="1" noTextEdit="1"/>
          </p:cNvSpPr>
          <p:nvPr>
            <p:ph type="sldImg"/>
          </p:nvPr>
        </p:nvSpPr>
        <p:spPr bwMode="auto">
          <a:noFill/>
          <a:ln>
            <a:solidFill>
              <a:srgbClr val="000000"/>
            </a:solidFill>
            <a:miter lim="800000"/>
            <a:headEnd/>
            <a:tailEnd/>
          </a:ln>
        </p:spPr>
      </p:sp>
      <p:sp>
        <p:nvSpPr>
          <p:cNvPr id="56322" name="Notes Placeholder 2"/>
          <p:cNvSpPr>
            <a:spLocks noGrp="1"/>
          </p:cNvSpPr>
          <p:nvPr>
            <p:ph type="body" idx="1"/>
          </p:nvPr>
        </p:nvSpPr>
        <p:spPr bwMode="auto">
          <a:noFill/>
        </p:spPr>
        <p:txBody>
          <a:bodyPr/>
          <a:lstStyle/>
          <a:p>
            <a:r>
              <a:rPr lang="en-US" b="1" dirty="0" smtClean="0">
                <a:ea typeface="ＭＳ Ｐゴシック"/>
                <a:cs typeface="ＭＳ Ｐゴシック"/>
              </a:rPr>
              <a:t>Notes to Instructor:</a:t>
            </a:r>
          </a:p>
          <a:p>
            <a:r>
              <a:rPr lang="en-US" dirty="0" smtClean="0">
                <a:ea typeface="ＭＳ Ｐゴシック"/>
                <a:cs typeface="ＭＳ Ｐゴシック"/>
              </a:rPr>
              <a:t>Environmentalists are not against marketing and consumption; they simply want people and organisations to operate with more care for the environment. The marketing system’s goal, they assert, should not be to maximise consumption, consumer choice or consumer satisfaction, but rather to maximise quality of life.</a:t>
            </a:r>
          </a:p>
        </p:txBody>
      </p:sp>
      <p:sp>
        <p:nvSpPr>
          <p:cNvPr id="56323" name="Slide Number Placeholder 3"/>
          <p:cNvSpPr>
            <a:spLocks noGrp="1"/>
          </p:cNvSpPr>
          <p:nvPr>
            <p:ph type="sldNum" sz="quarter" idx="5"/>
          </p:nvPr>
        </p:nvSpPr>
        <p:spPr bwMode="auto">
          <a:noFill/>
          <a:ln>
            <a:miter lim="800000"/>
            <a:headEnd/>
            <a:tailEnd/>
          </a:ln>
        </p:spPr>
        <p:txBody>
          <a:bodyPr/>
          <a:lstStyle/>
          <a:p>
            <a:fld id="{2BE44BBC-F04A-462B-97BE-35C0D8AECF82}" type="slidenum">
              <a:rPr lang="en-US" smtClean="0">
                <a:latin typeface="Calibri" pitchFamily="34" charset="0"/>
                <a:ea typeface="ヒラギノ角ゴ Pro W3"/>
                <a:cs typeface="ヒラギノ角ゴ Pro W3"/>
              </a:rPr>
              <a:pPr/>
              <a:t>19</a:t>
            </a:fld>
            <a:endParaRPr lang="en-US" dirty="0" smtClean="0">
              <a:latin typeface="Calibri" pitchFamily="34" charset="0"/>
              <a:ea typeface="ヒラギノ角ゴ Pro W3"/>
              <a:cs typeface="ヒラギノ角ゴ Pro W3"/>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noTextEdit="1"/>
          </p:cNvSpPr>
          <p:nvPr>
            <p:ph type="sldImg"/>
          </p:nvPr>
        </p:nvSpPr>
        <p:spPr bwMode="auto">
          <a:noFill/>
          <a:ln>
            <a:solidFill>
              <a:srgbClr val="000000"/>
            </a:solidFill>
            <a:miter lim="800000"/>
            <a:headEnd/>
            <a:tailEnd/>
          </a:ln>
        </p:spPr>
      </p:sp>
      <p:sp>
        <p:nvSpPr>
          <p:cNvPr id="58370" name="Notes Placeholder 2"/>
          <p:cNvSpPr>
            <a:spLocks noGrp="1"/>
          </p:cNvSpPr>
          <p:nvPr>
            <p:ph type="body" idx="1"/>
          </p:nvPr>
        </p:nvSpPr>
        <p:spPr bwMode="auto">
          <a:noFill/>
        </p:spPr>
        <p:txBody>
          <a:bodyPr/>
          <a:lstStyle/>
          <a:p>
            <a:endParaRPr lang="en-GB" dirty="0" smtClean="0">
              <a:ea typeface="ＭＳ Ｐゴシック"/>
              <a:cs typeface="ＭＳ Ｐゴシック"/>
            </a:endParaRPr>
          </a:p>
        </p:txBody>
      </p:sp>
      <p:sp>
        <p:nvSpPr>
          <p:cNvPr id="58371" name="Slide Number Placeholder 3"/>
          <p:cNvSpPr>
            <a:spLocks noGrp="1"/>
          </p:cNvSpPr>
          <p:nvPr>
            <p:ph type="sldNum" sz="quarter" idx="5"/>
          </p:nvPr>
        </p:nvSpPr>
        <p:spPr bwMode="auto">
          <a:noFill/>
          <a:ln>
            <a:miter lim="800000"/>
            <a:headEnd/>
            <a:tailEnd/>
          </a:ln>
        </p:spPr>
        <p:txBody>
          <a:bodyPr/>
          <a:lstStyle/>
          <a:p>
            <a:fld id="{FE0F36FE-3F1A-4E1F-B924-D503B30E89CE}" type="slidenum">
              <a:rPr lang="en-US" smtClean="0">
                <a:latin typeface="Calibri" pitchFamily="34" charset="0"/>
                <a:ea typeface="ヒラギノ角ゴ Pro W3"/>
                <a:cs typeface="ヒラギノ角ゴ Pro W3"/>
              </a:rPr>
              <a:pPr/>
              <a:t>20</a:t>
            </a:fld>
            <a:endParaRPr lang="en-US" dirty="0" smtClean="0">
              <a:latin typeface="Calibri" pitchFamily="34" charset="0"/>
              <a:ea typeface="ヒラギノ角ゴ Pro W3"/>
              <a:cs typeface="ヒラギノ角ゴ Pro W3"/>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Image Placeholder 1"/>
          <p:cNvSpPr>
            <a:spLocks noGrp="1" noRot="1" noChangeAspect="1" noTextEdit="1"/>
          </p:cNvSpPr>
          <p:nvPr>
            <p:ph type="sldImg"/>
          </p:nvPr>
        </p:nvSpPr>
        <p:spPr bwMode="auto">
          <a:noFill/>
          <a:ln>
            <a:solidFill>
              <a:srgbClr val="000000"/>
            </a:solidFill>
            <a:miter lim="800000"/>
            <a:headEnd/>
            <a:tailEnd/>
          </a:ln>
        </p:spPr>
      </p:sp>
      <p:sp>
        <p:nvSpPr>
          <p:cNvPr id="60418" name="Notes Placeholder 2"/>
          <p:cNvSpPr>
            <a:spLocks noGrp="1"/>
          </p:cNvSpPr>
          <p:nvPr>
            <p:ph type="body" idx="1"/>
          </p:nvPr>
        </p:nvSpPr>
        <p:spPr bwMode="auto">
          <a:noFill/>
        </p:spPr>
        <p:txBody>
          <a:bodyPr/>
          <a:lstStyle/>
          <a:p>
            <a:endParaRPr lang="en-GB" dirty="0" smtClean="0">
              <a:ea typeface="ＭＳ Ｐゴシック"/>
              <a:cs typeface="ＭＳ Ｐゴシック"/>
            </a:endParaRPr>
          </a:p>
        </p:txBody>
      </p:sp>
      <p:sp>
        <p:nvSpPr>
          <p:cNvPr id="60419" name="Slide Number Placeholder 3"/>
          <p:cNvSpPr>
            <a:spLocks noGrp="1"/>
          </p:cNvSpPr>
          <p:nvPr>
            <p:ph type="sldNum" sz="quarter" idx="5"/>
          </p:nvPr>
        </p:nvSpPr>
        <p:spPr bwMode="auto">
          <a:noFill/>
          <a:ln>
            <a:miter lim="800000"/>
            <a:headEnd/>
            <a:tailEnd/>
          </a:ln>
        </p:spPr>
        <p:txBody>
          <a:bodyPr/>
          <a:lstStyle/>
          <a:p>
            <a:fld id="{2FB48034-F829-4BF2-8FC5-9D80D25EA1EA}" type="slidenum">
              <a:rPr lang="en-US" smtClean="0">
                <a:latin typeface="Calibri" pitchFamily="34" charset="0"/>
                <a:ea typeface="ヒラギノ角ゴ Pro W3"/>
                <a:cs typeface="ヒラギノ角ゴ Pro W3"/>
              </a:rPr>
              <a:pPr/>
              <a:t>21</a:t>
            </a:fld>
            <a:endParaRPr lang="en-US" dirty="0" smtClean="0">
              <a:latin typeface="Calibri" pitchFamily="34" charset="0"/>
              <a:ea typeface="ヒラギノ角ゴ Pro W3"/>
              <a:cs typeface="ヒラギノ角ゴ Pro W3"/>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noTextEdit="1"/>
          </p:cNvSpPr>
          <p:nvPr>
            <p:ph type="sldImg"/>
          </p:nvPr>
        </p:nvSpPr>
        <p:spPr bwMode="auto">
          <a:noFill/>
          <a:ln>
            <a:solidFill>
              <a:srgbClr val="000000"/>
            </a:solidFill>
            <a:miter lim="800000"/>
            <a:headEnd/>
            <a:tailEnd/>
          </a:ln>
        </p:spPr>
      </p:sp>
      <p:sp>
        <p:nvSpPr>
          <p:cNvPr id="62466" name="Notes Placeholder 2"/>
          <p:cNvSpPr>
            <a:spLocks noGrp="1"/>
          </p:cNvSpPr>
          <p:nvPr>
            <p:ph type="body" idx="1"/>
          </p:nvPr>
        </p:nvSpPr>
        <p:spPr bwMode="auto">
          <a:noFill/>
        </p:spPr>
        <p:txBody>
          <a:bodyPr/>
          <a:lstStyle/>
          <a:p>
            <a:endParaRPr lang="en-GB" dirty="0" smtClean="0">
              <a:ea typeface="ＭＳ Ｐゴシック"/>
              <a:cs typeface="ＭＳ Ｐゴシック"/>
            </a:endParaRPr>
          </a:p>
        </p:txBody>
      </p:sp>
      <p:sp>
        <p:nvSpPr>
          <p:cNvPr id="62467" name="Slide Number Placeholder 3"/>
          <p:cNvSpPr>
            <a:spLocks noGrp="1"/>
          </p:cNvSpPr>
          <p:nvPr>
            <p:ph type="sldNum" sz="quarter" idx="5"/>
          </p:nvPr>
        </p:nvSpPr>
        <p:spPr bwMode="auto">
          <a:noFill/>
          <a:ln>
            <a:miter lim="800000"/>
            <a:headEnd/>
            <a:tailEnd/>
          </a:ln>
        </p:spPr>
        <p:txBody>
          <a:bodyPr/>
          <a:lstStyle/>
          <a:p>
            <a:fld id="{2559F981-CD66-403A-9E33-6C28592A453A}" type="slidenum">
              <a:rPr lang="en-US" smtClean="0">
                <a:latin typeface="Calibri" pitchFamily="34" charset="0"/>
                <a:ea typeface="ヒラギノ角ゴ Pro W3"/>
                <a:cs typeface="ヒラギノ角ゴ Pro W3"/>
              </a:rPr>
              <a:pPr/>
              <a:t>22</a:t>
            </a:fld>
            <a:endParaRPr lang="en-US" dirty="0" smtClean="0">
              <a:latin typeface="Calibri" pitchFamily="34" charset="0"/>
              <a:ea typeface="ヒラギノ角ゴ Pro W3"/>
              <a:cs typeface="ヒラギノ角ゴ Pro W3"/>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noTextEdit="1"/>
          </p:cNvSpPr>
          <p:nvPr>
            <p:ph type="sldImg"/>
          </p:nvPr>
        </p:nvSpPr>
        <p:spPr bwMode="auto">
          <a:noFill/>
          <a:ln>
            <a:solidFill>
              <a:srgbClr val="000000"/>
            </a:solidFill>
            <a:miter lim="800000"/>
            <a:headEnd/>
            <a:tailEnd/>
          </a:ln>
        </p:spPr>
      </p:sp>
      <p:sp>
        <p:nvSpPr>
          <p:cNvPr id="62466" name="Notes Placeholder 2"/>
          <p:cNvSpPr>
            <a:spLocks noGrp="1"/>
          </p:cNvSpPr>
          <p:nvPr>
            <p:ph type="body" idx="1"/>
          </p:nvPr>
        </p:nvSpPr>
        <p:spPr bwMode="auto">
          <a:noFill/>
        </p:spPr>
        <p:txBody>
          <a:bodyPr/>
          <a:lstStyle/>
          <a:p>
            <a:endParaRPr lang="en-GB" dirty="0" smtClean="0">
              <a:ea typeface="ＭＳ Ｐゴシック"/>
              <a:cs typeface="ＭＳ Ｐゴシック"/>
            </a:endParaRPr>
          </a:p>
        </p:txBody>
      </p:sp>
      <p:sp>
        <p:nvSpPr>
          <p:cNvPr id="62467" name="Slide Number Placeholder 3"/>
          <p:cNvSpPr>
            <a:spLocks noGrp="1"/>
          </p:cNvSpPr>
          <p:nvPr>
            <p:ph type="sldNum" sz="quarter" idx="5"/>
          </p:nvPr>
        </p:nvSpPr>
        <p:spPr bwMode="auto">
          <a:noFill/>
          <a:ln>
            <a:miter lim="800000"/>
            <a:headEnd/>
            <a:tailEnd/>
          </a:ln>
        </p:spPr>
        <p:txBody>
          <a:bodyPr/>
          <a:lstStyle/>
          <a:p>
            <a:fld id="{2559F981-CD66-403A-9E33-6C28592A453A}" type="slidenum">
              <a:rPr lang="en-US" smtClean="0">
                <a:latin typeface="Calibri" pitchFamily="34" charset="0"/>
                <a:ea typeface="ヒラギノ角ゴ Pro W3"/>
                <a:cs typeface="ヒラギノ角ゴ Pro W3"/>
              </a:rPr>
              <a:pPr/>
              <a:t>23</a:t>
            </a:fld>
            <a:endParaRPr lang="en-US" dirty="0" smtClean="0">
              <a:latin typeface="Calibri" pitchFamily="34" charset="0"/>
              <a:ea typeface="ヒラギノ角ゴ Pro W3"/>
              <a:cs typeface="ヒラギノ角ゴ Pro W3"/>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noTextEdit="1"/>
          </p:cNvSpPr>
          <p:nvPr>
            <p:ph type="sldImg"/>
          </p:nvPr>
        </p:nvSpPr>
        <p:spPr bwMode="auto">
          <a:noFill/>
          <a:ln>
            <a:solidFill>
              <a:srgbClr val="000000"/>
            </a:solidFill>
            <a:miter lim="800000"/>
            <a:headEnd/>
            <a:tailEnd/>
          </a:ln>
        </p:spPr>
      </p:sp>
      <p:sp>
        <p:nvSpPr>
          <p:cNvPr id="64514" name="Notes Placeholder 2"/>
          <p:cNvSpPr>
            <a:spLocks noGrp="1"/>
          </p:cNvSpPr>
          <p:nvPr>
            <p:ph type="body" idx="1"/>
          </p:nvPr>
        </p:nvSpPr>
        <p:spPr bwMode="auto">
          <a:noFill/>
        </p:spPr>
        <p:txBody>
          <a:bodyPr/>
          <a:lstStyle/>
          <a:p>
            <a:endParaRPr lang="en-GB" dirty="0" smtClean="0">
              <a:ea typeface="ＭＳ Ｐゴシック"/>
              <a:cs typeface="ＭＳ Ｐゴシック"/>
            </a:endParaRPr>
          </a:p>
        </p:txBody>
      </p:sp>
      <p:sp>
        <p:nvSpPr>
          <p:cNvPr id="64515" name="Slide Number Placeholder 3"/>
          <p:cNvSpPr>
            <a:spLocks noGrp="1"/>
          </p:cNvSpPr>
          <p:nvPr>
            <p:ph type="sldNum" sz="quarter" idx="5"/>
          </p:nvPr>
        </p:nvSpPr>
        <p:spPr bwMode="auto">
          <a:noFill/>
          <a:ln>
            <a:miter lim="800000"/>
            <a:headEnd/>
            <a:tailEnd/>
          </a:ln>
        </p:spPr>
        <p:txBody>
          <a:bodyPr/>
          <a:lstStyle/>
          <a:p>
            <a:fld id="{581ED461-91DB-4AF3-84B5-D9234DB5C3F0}" type="slidenum">
              <a:rPr lang="en-US" smtClean="0">
                <a:latin typeface="Calibri" pitchFamily="34" charset="0"/>
                <a:ea typeface="ヒラギノ角ゴ Pro W3"/>
                <a:cs typeface="ヒラギノ角ゴ Pro W3"/>
              </a:rPr>
              <a:pPr/>
              <a:t>24</a:t>
            </a:fld>
            <a:endParaRPr lang="en-US" dirty="0" smtClean="0">
              <a:latin typeface="Calibri" pitchFamily="34" charset="0"/>
              <a:ea typeface="ヒラギノ角ゴ Pro W3"/>
              <a:cs typeface="ヒラギノ角ゴ Pro W3"/>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noTextEdit="1"/>
          </p:cNvSpPr>
          <p:nvPr>
            <p:ph type="sldImg"/>
          </p:nvPr>
        </p:nvSpPr>
        <p:spPr bwMode="auto">
          <a:noFill/>
          <a:ln>
            <a:solidFill>
              <a:srgbClr val="000000"/>
            </a:solidFill>
            <a:miter lim="800000"/>
            <a:headEnd/>
            <a:tailEnd/>
          </a:ln>
        </p:spPr>
      </p:sp>
      <p:sp>
        <p:nvSpPr>
          <p:cNvPr id="68610" name="Notes Placeholder 2"/>
          <p:cNvSpPr>
            <a:spLocks noGrp="1"/>
          </p:cNvSpPr>
          <p:nvPr>
            <p:ph type="body" idx="1"/>
          </p:nvPr>
        </p:nvSpPr>
        <p:spPr bwMode="auto">
          <a:noFill/>
        </p:spPr>
        <p:txBody>
          <a:bodyPr/>
          <a:lstStyle/>
          <a:p>
            <a:r>
              <a:rPr lang="en-US" b="1" dirty="0" smtClean="0">
                <a:ea typeface="ＭＳ Ｐゴシック"/>
                <a:cs typeface="ＭＳ Ｐゴシック"/>
              </a:rPr>
              <a:t>Notes to Instructor:</a:t>
            </a:r>
          </a:p>
          <a:p>
            <a:r>
              <a:rPr lang="en-US" dirty="0" smtClean="0">
                <a:ea typeface="ＭＳ Ｐゴシック"/>
                <a:cs typeface="ＭＳ Ｐゴシック"/>
              </a:rPr>
              <a:t>At first, many companies opposed consumerism, environmentalism and other elements of sustainable marketing. They thought the criticisms were either unfair or unimportant. But by now, most companies have grown to embrace the new consumer rights, at least in principle. </a:t>
            </a:r>
          </a:p>
        </p:txBody>
      </p:sp>
      <p:sp>
        <p:nvSpPr>
          <p:cNvPr id="68611" name="Slide Number Placeholder 3"/>
          <p:cNvSpPr>
            <a:spLocks noGrp="1"/>
          </p:cNvSpPr>
          <p:nvPr>
            <p:ph type="sldNum" sz="quarter" idx="5"/>
          </p:nvPr>
        </p:nvSpPr>
        <p:spPr bwMode="auto">
          <a:noFill/>
          <a:ln>
            <a:miter lim="800000"/>
            <a:headEnd/>
            <a:tailEnd/>
          </a:ln>
        </p:spPr>
        <p:txBody>
          <a:bodyPr/>
          <a:lstStyle/>
          <a:p>
            <a:fld id="{B6CE6164-3567-483E-A31B-8AAD59A1E516}" type="slidenum">
              <a:rPr lang="en-US" smtClean="0">
                <a:latin typeface="Calibri" pitchFamily="34" charset="0"/>
                <a:ea typeface="ヒラギノ角ゴ Pro W3"/>
                <a:cs typeface="ヒラギノ角ゴ Pro W3"/>
              </a:rPr>
              <a:pPr/>
              <a:t>25</a:t>
            </a:fld>
            <a:endParaRPr lang="en-US" dirty="0" smtClean="0">
              <a:latin typeface="Calibri" pitchFamily="34" charset="0"/>
              <a:ea typeface="ヒラギノ角ゴ Pro W3"/>
              <a:cs typeface="ヒラギノ角ゴ Pro W3"/>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Slide Image Placeholder 1"/>
          <p:cNvSpPr>
            <a:spLocks noGrp="1" noRot="1" noChangeAspect="1" noTextEdit="1"/>
          </p:cNvSpPr>
          <p:nvPr>
            <p:ph type="sldImg"/>
          </p:nvPr>
        </p:nvSpPr>
        <p:spPr bwMode="auto">
          <a:noFill/>
          <a:ln>
            <a:solidFill>
              <a:srgbClr val="000000"/>
            </a:solidFill>
            <a:miter lim="800000"/>
            <a:headEnd/>
            <a:tailEnd/>
          </a:ln>
        </p:spPr>
      </p:sp>
      <p:sp>
        <p:nvSpPr>
          <p:cNvPr id="70658" name="Notes Placeholder 2"/>
          <p:cNvSpPr>
            <a:spLocks noGrp="1"/>
          </p:cNvSpPr>
          <p:nvPr>
            <p:ph type="body" idx="1"/>
          </p:nvPr>
        </p:nvSpPr>
        <p:spPr bwMode="auto">
          <a:noFill/>
        </p:spPr>
        <p:txBody>
          <a:bodyPr/>
          <a:lstStyle/>
          <a:p>
            <a:endParaRPr lang="en-GB" dirty="0" smtClean="0">
              <a:ea typeface="ＭＳ Ｐゴシック"/>
              <a:cs typeface="ＭＳ Ｐゴシック"/>
            </a:endParaRPr>
          </a:p>
        </p:txBody>
      </p:sp>
      <p:sp>
        <p:nvSpPr>
          <p:cNvPr id="70659" name="Slide Number Placeholder 3"/>
          <p:cNvSpPr>
            <a:spLocks noGrp="1"/>
          </p:cNvSpPr>
          <p:nvPr>
            <p:ph type="sldNum" sz="quarter" idx="5"/>
          </p:nvPr>
        </p:nvSpPr>
        <p:spPr bwMode="auto">
          <a:noFill/>
          <a:ln>
            <a:miter lim="800000"/>
            <a:headEnd/>
            <a:tailEnd/>
          </a:ln>
        </p:spPr>
        <p:txBody>
          <a:bodyPr/>
          <a:lstStyle/>
          <a:p>
            <a:fld id="{E96738FD-821F-479B-8CD9-5BBAA63F933E}" type="slidenum">
              <a:rPr lang="en-US" smtClean="0">
                <a:latin typeface="Calibri" pitchFamily="34" charset="0"/>
                <a:ea typeface="ヒラギノ角ゴ Pro W3"/>
                <a:cs typeface="ヒラギノ角ゴ Pro W3"/>
              </a:rPr>
              <a:pPr/>
              <a:t>26</a:t>
            </a:fld>
            <a:endParaRPr lang="en-US" dirty="0" smtClean="0">
              <a:latin typeface="Calibri" pitchFamily="34" charset="0"/>
              <a:ea typeface="ヒラギノ角ゴ Pro W3"/>
              <a:cs typeface="ヒラギノ角ゴ Pro W3"/>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p:cNvSpPr>
            <a:spLocks noGrp="1" noRot="1" noChangeAspect="1" noTextEdit="1"/>
          </p:cNvSpPr>
          <p:nvPr>
            <p:ph type="sldImg"/>
          </p:nvPr>
        </p:nvSpPr>
        <p:spPr bwMode="auto">
          <a:noFill/>
          <a:ln>
            <a:solidFill>
              <a:srgbClr val="000000"/>
            </a:solidFill>
            <a:miter lim="800000"/>
            <a:headEnd/>
            <a:tailEnd/>
          </a:ln>
        </p:spPr>
      </p:sp>
      <p:sp>
        <p:nvSpPr>
          <p:cNvPr id="72706" name="Notes Placeholder 2"/>
          <p:cNvSpPr>
            <a:spLocks noGrp="1"/>
          </p:cNvSpPr>
          <p:nvPr>
            <p:ph type="body" idx="1"/>
          </p:nvPr>
        </p:nvSpPr>
        <p:spPr bwMode="auto">
          <a:noFill/>
        </p:spPr>
        <p:txBody>
          <a:bodyPr/>
          <a:lstStyle/>
          <a:p>
            <a:endParaRPr lang="en-GB" dirty="0" smtClean="0">
              <a:ea typeface="ＭＳ Ｐゴシック"/>
              <a:cs typeface="ＭＳ Ｐゴシック"/>
            </a:endParaRPr>
          </a:p>
        </p:txBody>
      </p:sp>
      <p:sp>
        <p:nvSpPr>
          <p:cNvPr id="72707" name="Slide Number Placeholder 3"/>
          <p:cNvSpPr>
            <a:spLocks noGrp="1"/>
          </p:cNvSpPr>
          <p:nvPr>
            <p:ph type="sldNum" sz="quarter" idx="5"/>
          </p:nvPr>
        </p:nvSpPr>
        <p:spPr bwMode="auto">
          <a:noFill/>
          <a:ln>
            <a:miter lim="800000"/>
            <a:headEnd/>
            <a:tailEnd/>
          </a:ln>
        </p:spPr>
        <p:txBody>
          <a:bodyPr/>
          <a:lstStyle/>
          <a:p>
            <a:fld id="{CD757600-6DA8-4A90-B7FF-319A26823D6D}" type="slidenum">
              <a:rPr lang="en-US" smtClean="0">
                <a:latin typeface="Calibri" pitchFamily="34" charset="0"/>
                <a:ea typeface="ヒラギノ角ゴ Pro W3"/>
                <a:cs typeface="ヒラギノ角ゴ Pro W3"/>
              </a:rPr>
              <a:pPr/>
              <a:t>27</a:t>
            </a:fld>
            <a:endParaRPr lang="en-US" dirty="0" smtClean="0">
              <a:latin typeface="Calibri" pitchFamily="34" charset="0"/>
              <a:ea typeface="ヒラギノ角ゴ Pro W3"/>
              <a:cs typeface="ヒラギノ角ゴ Pro W3"/>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noTextEdit="1"/>
          </p:cNvSpPr>
          <p:nvPr>
            <p:ph type="sldImg"/>
          </p:nvPr>
        </p:nvSpPr>
        <p:spPr bwMode="auto">
          <a:noFill/>
          <a:ln>
            <a:solidFill>
              <a:srgbClr val="000000"/>
            </a:solidFill>
            <a:miter lim="800000"/>
            <a:headEnd/>
            <a:tailEnd/>
          </a:ln>
        </p:spPr>
      </p:sp>
      <p:sp>
        <p:nvSpPr>
          <p:cNvPr id="74754" name="Notes Placeholder 2"/>
          <p:cNvSpPr>
            <a:spLocks noGrp="1"/>
          </p:cNvSpPr>
          <p:nvPr>
            <p:ph type="body" idx="1"/>
          </p:nvPr>
        </p:nvSpPr>
        <p:spPr bwMode="auto">
          <a:noFill/>
        </p:spPr>
        <p:txBody>
          <a:bodyPr/>
          <a:lstStyle/>
          <a:p>
            <a:endParaRPr lang="en-GB" dirty="0" smtClean="0">
              <a:ea typeface="ＭＳ Ｐゴシック"/>
              <a:cs typeface="ＭＳ Ｐゴシック"/>
            </a:endParaRPr>
          </a:p>
        </p:txBody>
      </p:sp>
      <p:sp>
        <p:nvSpPr>
          <p:cNvPr id="74755" name="Slide Number Placeholder 3"/>
          <p:cNvSpPr>
            <a:spLocks noGrp="1"/>
          </p:cNvSpPr>
          <p:nvPr>
            <p:ph type="sldNum" sz="quarter" idx="5"/>
          </p:nvPr>
        </p:nvSpPr>
        <p:spPr bwMode="auto">
          <a:noFill/>
          <a:ln>
            <a:miter lim="800000"/>
            <a:headEnd/>
            <a:tailEnd/>
          </a:ln>
        </p:spPr>
        <p:txBody>
          <a:bodyPr/>
          <a:lstStyle/>
          <a:p>
            <a:fld id="{14296928-D588-4A33-83AD-FFF49B0F19DB}" type="slidenum">
              <a:rPr lang="en-US" smtClean="0">
                <a:latin typeface="Calibri" pitchFamily="34" charset="0"/>
                <a:ea typeface="ヒラギノ角ゴ Pro W3"/>
                <a:cs typeface="ヒラギノ角ゴ Pro W3"/>
              </a:rPr>
              <a:pPr/>
              <a:t>28</a:t>
            </a:fld>
            <a:endParaRPr lang="en-US" dirty="0" smtClean="0">
              <a:latin typeface="Calibri" pitchFamily="34" charset="0"/>
              <a:ea typeface="ヒラギノ角ゴ Pro W3"/>
              <a:cs typeface="ヒラギノ角ゴ Pro W3"/>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noTextEdit="1"/>
          </p:cNvSpPr>
          <p:nvPr>
            <p:ph type="sldImg"/>
          </p:nvPr>
        </p:nvSpPr>
        <p:spPr bwMode="auto">
          <a:noFill/>
          <a:ln>
            <a:solidFill>
              <a:srgbClr val="000000"/>
            </a:solidFill>
            <a:miter lim="800000"/>
            <a:headEnd/>
            <a:tailEnd/>
          </a:ln>
        </p:spPr>
      </p:sp>
      <p:sp>
        <p:nvSpPr>
          <p:cNvPr id="76802" name="Notes Placeholder 2"/>
          <p:cNvSpPr>
            <a:spLocks noGrp="1"/>
          </p:cNvSpPr>
          <p:nvPr>
            <p:ph type="body" idx="1"/>
          </p:nvPr>
        </p:nvSpPr>
        <p:spPr bwMode="auto">
          <a:noFill/>
        </p:spPr>
        <p:txBody>
          <a:bodyPr/>
          <a:lstStyle/>
          <a:p>
            <a:endParaRPr lang="en-GB" dirty="0" smtClean="0">
              <a:ea typeface="ＭＳ Ｐゴシック"/>
              <a:cs typeface="ＭＳ Ｐゴシック"/>
            </a:endParaRPr>
          </a:p>
        </p:txBody>
      </p:sp>
      <p:sp>
        <p:nvSpPr>
          <p:cNvPr id="76803" name="Slide Number Placeholder 3"/>
          <p:cNvSpPr>
            <a:spLocks noGrp="1"/>
          </p:cNvSpPr>
          <p:nvPr>
            <p:ph type="sldNum" sz="quarter" idx="5"/>
          </p:nvPr>
        </p:nvSpPr>
        <p:spPr bwMode="auto">
          <a:noFill/>
          <a:ln>
            <a:miter lim="800000"/>
            <a:headEnd/>
            <a:tailEnd/>
          </a:ln>
        </p:spPr>
        <p:txBody>
          <a:bodyPr/>
          <a:lstStyle/>
          <a:p>
            <a:fld id="{0C1F3A77-7E72-43D6-9787-464153243192}" type="slidenum">
              <a:rPr lang="en-US" smtClean="0">
                <a:latin typeface="Calibri" pitchFamily="34" charset="0"/>
                <a:ea typeface="ヒラギノ角ゴ Pro W3"/>
                <a:cs typeface="ヒラギノ角ゴ Pro W3"/>
              </a:rPr>
              <a:pPr/>
              <a:t>29</a:t>
            </a:fld>
            <a:endParaRPr lang="en-US" dirty="0" smtClean="0">
              <a:latin typeface="Calibri" pitchFamily="34" charset="0"/>
              <a:ea typeface="ヒラギノ角ゴ Pro W3"/>
              <a:cs typeface="ヒラギノ角ゴ Pro W3"/>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noTextEdit="1"/>
          </p:cNvSpPr>
          <p:nvPr>
            <p:ph type="sldImg"/>
          </p:nvPr>
        </p:nvSpPr>
        <p:spPr bwMode="auto">
          <a:noFill/>
          <a:ln>
            <a:solidFill>
              <a:srgbClr val="000000"/>
            </a:solidFill>
            <a:miter lim="800000"/>
            <a:headEnd/>
            <a:tailEnd/>
          </a:ln>
        </p:spPr>
      </p:sp>
      <p:sp>
        <p:nvSpPr>
          <p:cNvPr id="78850" name="Notes Placeholder 2"/>
          <p:cNvSpPr>
            <a:spLocks noGrp="1"/>
          </p:cNvSpPr>
          <p:nvPr>
            <p:ph type="body" idx="1"/>
          </p:nvPr>
        </p:nvSpPr>
        <p:spPr bwMode="auto">
          <a:noFill/>
        </p:spPr>
        <p:txBody>
          <a:bodyPr/>
          <a:lstStyle/>
          <a:p>
            <a:r>
              <a:rPr kumimoji="0" lang="en-GB" sz="1200" b="1" i="0" u="none" strike="noStrike" kern="0" cap="none" spc="0" normalizeH="0" baseline="0" noProof="0" dirty="0" smtClean="0">
                <a:ln>
                  <a:noFill/>
                </a:ln>
                <a:solidFill>
                  <a:sysClr val="windowText" lastClr="000000"/>
                </a:solidFill>
                <a:effectLst/>
                <a:uLnTx/>
                <a:uFillTx/>
                <a:latin typeface="+mj-lt"/>
                <a:cs typeface="Arial" pitchFamily="34" charset="0"/>
              </a:rPr>
              <a:t>Figure 20.4  </a:t>
            </a:r>
            <a:r>
              <a:rPr lang="en-GB" sz="1200" b="1" kern="0" dirty="0" smtClean="0">
                <a:solidFill>
                  <a:sysClr val="windowText" lastClr="000000"/>
                </a:solidFill>
                <a:latin typeface="+mj-lt"/>
                <a:cs typeface="Arial" pitchFamily="34" charset="0"/>
              </a:rPr>
              <a:t>Societal classification of products</a:t>
            </a:r>
            <a:endParaRPr lang="en-US" sz="1200" b="1" dirty="0" smtClean="0">
              <a:latin typeface="+mj-lt"/>
              <a:ea typeface="ＭＳ Ｐゴシック"/>
              <a:cs typeface="Arial" pitchFamily="34" charset="0"/>
            </a:endParaRPr>
          </a:p>
          <a:p>
            <a:r>
              <a:rPr lang="en-US" b="1" dirty="0" smtClean="0">
                <a:ea typeface="ＭＳ Ｐゴシック"/>
                <a:cs typeface="ＭＳ Ｐゴシック"/>
              </a:rPr>
              <a:t>Notes to Instructor:</a:t>
            </a:r>
          </a:p>
          <a:p>
            <a:r>
              <a:rPr lang="en-US" dirty="0" smtClean="0">
                <a:ea typeface="ＭＳ Ｐゴシック"/>
                <a:cs typeface="ＭＳ Ｐゴシック"/>
              </a:rPr>
              <a:t>Company considers:</a:t>
            </a:r>
          </a:p>
          <a:p>
            <a:pPr lvl="1"/>
            <a:r>
              <a:rPr lang="en-US" dirty="0" smtClean="0">
                <a:ea typeface="ＭＳ Ｐゴシック"/>
              </a:rPr>
              <a:t>Customer’s wants and interests</a:t>
            </a:r>
          </a:p>
          <a:p>
            <a:pPr lvl="1"/>
            <a:r>
              <a:rPr lang="en-US" dirty="0" smtClean="0">
                <a:ea typeface="ＭＳ Ｐゴシック"/>
              </a:rPr>
              <a:t>Company’s own requirements</a:t>
            </a:r>
          </a:p>
          <a:p>
            <a:pPr lvl="1"/>
            <a:r>
              <a:rPr lang="en-US" dirty="0" smtClean="0">
                <a:ea typeface="ＭＳ Ｐゴシック"/>
              </a:rPr>
              <a:t>Society’s long-run interests.</a:t>
            </a:r>
          </a:p>
          <a:p>
            <a:pPr lvl="1"/>
            <a:endParaRPr lang="en-US" dirty="0" smtClean="0">
              <a:ea typeface="ＭＳ Ｐゴシック"/>
            </a:endParaRPr>
          </a:p>
          <a:p>
            <a:r>
              <a:rPr lang="en-US" b="1" dirty="0" smtClean="0">
                <a:ea typeface="ＭＳ Ｐゴシック"/>
                <a:cs typeface="ＭＳ Ｐゴシック"/>
              </a:rPr>
              <a:t>Deficient products</a:t>
            </a:r>
            <a:r>
              <a:rPr lang="en-US" dirty="0" smtClean="0">
                <a:ea typeface="ＭＳ Ｐゴシック"/>
                <a:cs typeface="ＭＳ Ｐゴシック"/>
              </a:rPr>
              <a:t>, such as bad-tasting and ineffective medicine, have neither immediate appeal nor long‑run benefits. </a:t>
            </a:r>
            <a:r>
              <a:rPr lang="en-US" b="1" dirty="0" smtClean="0">
                <a:ea typeface="ＭＳ Ｐゴシック"/>
                <a:cs typeface="ＭＳ Ｐゴシック"/>
              </a:rPr>
              <a:t>Pleasing products</a:t>
            </a:r>
            <a:r>
              <a:rPr lang="en-US" dirty="0" smtClean="0">
                <a:ea typeface="ＭＳ Ｐゴシック"/>
                <a:cs typeface="ＭＳ Ｐゴシック"/>
              </a:rPr>
              <a:t> give high immediate satisfaction but may hurt consumers in the long run. Examples include cigarettes and junk food. </a:t>
            </a:r>
            <a:r>
              <a:rPr lang="en-US" b="1" dirty="0" smtClean="0">
                <a:ea typeface="ＭＳ Ｐゴシック"/>
                <a:cs typeface="ＭＳ Ｐゴシック"/>
              </a:rPr>
              <a:t>Salutary products</a:t>
            </a:r>
            <a:r>
              <a:rPr lang="en-US" dirty="0" smtClean="0">
                <a:ea typeface="ＭＳ Ｐゴシック"/>
                <a:cs typeface="ＭＳ Ｐゴシック"/>
              </a:rPr>
              <a:t> have low immediate appeal but may benefit consumers in the long run; for instance, bicycle helmets or some insurance products. </a:t>
            </a:r>
            <a:r>
              <a:rPr lang="en-US" b="1" dirty="0" smtClean="0">
                <a:ea typeface="ＭＳ Ｐゴシック"/>
                <a:cs typeface="ＭＳ Ｐゴシック"/>
              </a:rPr>
              <a:t>Desirable products</a:t>
            </a:r>
            <a:r>
              <a:rPr lang="en-US" dirty="0" smtClean="0">
                <a:ea typeface="ＭＳ Ｐゴシック"/>
                <a:cs typeface="ＭＳ Ｐゴシック"/>
              </a:rPr>
              <a:t> give both high immediate satisfaction and high long‑run benefits, such as a tasty and nutritious breakfast food.</a:t>
            </a:r>
          </a:p>
          <a:p>
            <a:endParaRPr lang="en-US" dirty="0" smtClean="0">
              <a:ea typeface="ＭＳ Ｐゴシック"/>
              <a:cs typeface="ＭＳ Ｐゴシック"/>
            </a:endParaRPr>
          </a:p>
        </p:txBody>
      </p:sp>
      <p:sp>
        <p:nvSpPr>
          <p:cNvPr id="78851" name="Slide Number Placeholder 3"/>
          <p:cNvSpPr>
            <a:spLocks noGrp="1"/>
          </p:cNvSpPr>
          <p:nvPr>
            <p:ph type="sldNum" sz="quarter" idx="5"/>
          </p:nvPr>
        </p:nvSpPr>
        <p:spPr bwMode="auto">
          <a:noFill/>
          <a:ln>
            <a:miter lim="800000"/>
            <a:headEnd/>
            <a:tailEnd/>
          </a:ln>
        </p:spPr>
        <p:txBody>
          <a:bodyPr/>
          <a:lstStyle/>
          <a:p>
            <a:fld id="{187C78F3-E042-4226-8E68-F2FF53083D56}" type="slidenum">
              <a:rPr lang="en-US" smtClean="0">
                <a:latin typeface="Calibri" pitchFamily="34" charset="0"/>
                <a:ea typeface="ヒラギノ角ゴ Pro W3"/>
                <a:cs typeface="ヒラギノ角ゴ Pro W3"/>
              </a:rPr>
              <a:pPr/>
              <a:t>30</a:t>
            </a:fld>
            <a:endParaRPr lang="en-US" dirty="0" smtClean="0">
              <a:latin typeface="Calibri" pitchFamily="34" charset="0"/>
              <a:ea typeface="ヒラギノ角ゴ Pro W3"/>
              <a:cs typeface="ヒラギノ角ゴ Pro W3"/>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Slide Image Placeholder 1"/>
          <p:cNvSpPr>
            <a:spLocks noGrp="1" noRot="1" noChangeAspect="1" noTextEdit="1"/>
          </p:cNvSpPr>
          <p:nvPr>
            <p:ph type="sldImg"/>
          </p:nvPr>
        </p:nvSpPr>
        <p:spPr bwMode="auto">
          <a:noFill/>
          <a:ln>
            <a:solidFill>
              <a:srgbClr val="000000"/>
            </a:solidFill>
            <a:miter lim="800000"/>
            <a:headEnd/>
            <a:tailEnd/>
          </a:ln>
        </p:spPr>
      </p:sp>
      <p:sp>
        <p:nvSpPr>
          <p:cNvPr id="84994" name="Notes Placeholder 2"/>
          <p:cNvSpPr>
            <a:spLocks noGrp="1"/>
          </p:cNvSpPr>
          <p:nvPr>
            <p:ph type="body" idx="1"/>
          </p:nvPr>
        </p:nvSpPr>
        <p:spPr bwMode="auto">
          <a:noFill/>
        </p:spPr>
        <p:txBody>
          <a:bodyPr/>
          <a:lstStyle/>
          <a:p>
            <a:endParaRPr lang="en-GB" dirty="0" smtClean="0">
              <a:ea typeface="ＭＳ Ｐゴシック"/>
              <a:cs typeface="ＭＳ Ｐゴシック"/>
            </a:endParaRPr>
          </a:p>
        </p:txBody>
      </p:sp>
      <p:sp>
        <p:nvSpPr>
          <p:cNvPr id="84995" name="Slide Number Placeholder 3"/>
          <p:cNvSpPr>
            <a:spLocks noGrp="1"/>
          </p:cNvSpPr>
          <p:nvPr>
            <p:ph type="sldNum" sz="quarter" idx="5"/>
          </p:nvPr>
        </p:nvSpPr>
        <p:spPr bwMode="auto">
          <a:noFill/>
          <a:ln>
            <a:miter lim="800000"/>
            <a:headEnd/>
            <a:tailEnd/>
          </a:ln>
        </p:spPr>
        <p:txBody>
          <a:bodyPr/>
          <a:lstStyle/>
          <a:p>
            <a:fld id="{925AB3CB-3177-488E-BC2F-722742EE2F6F}" type="slidenum">
              <a:rPr lang="en-US" smtClean="0">
                <a:latin typeface="Calibri" pitchFamily="34" charset="0"/>
                <a:ea typeface="ヒラギノ角ゴ Pro W3"/>
                <a:cs typeface="ヒラギノ角ゴ Pro W3"/>
              </a:rPr>
              <a:pPr/>
              <a:t>31</a:t>
            </a:fld>
            <a:endParaRPr lang="en-US" dirty="0" smtClean="0">
              <a:latin typeface="Calibri" pitchFamily="34" charset="0"/>
              <a:ea typeface="ヒラギノ角ゴ Pro W3"/>
              <a:cs typeface="ヒラギノ角ゴ Pro W3"/>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04800" y="2797175"/>
            <a:ext cx="7162800" cy="1470025"/>
          </a:xfrm>
        </p:spPr>
        <p:txBody>
          <a:bodyPr/>
          <a:lstStyle>
            <a:lvl1pPr>
              <a:defRPr sz="3600"/>
            </a:lvl1pPr>
          </a:lstStyle>
          <a:p>
            <a:r>
              <a:rPr lang="en-US" dirty="0" smtClean="0"/>
              <a:t>Click to edit Master title style</a:t>
            </a:r>
            <a:endParaRPr lang="en-US" dirty="0"/>
          </a:p>
        </p:txBody>
      </p:sp>
      <p:sp>
        <p:nvSpPr>
          <p:cNvPr id="3" name="Subtitle 2"/>
          <p:cNvSpPr>
            <a:spLocks noGrp="1"/>
          </p:cNvSpPr>
          <p:nvPr>
            <p:ph type="subTitle" idx="1"/>
          </p:nvPr>
        </p:nvSpPr>
        <p:spPr>
          <a:xfrm>
            <a:off x="609600" y="4648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pic>
        <p:nvPicPr>
          <p:cNvPr id="9" name="Picture 8"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1" name="TextBox 10"/>
          <p:cNvSpPr txBox="1"/>
          <p:nvPr userDrawn="1"/>
        </p:nvSpPr>
        <p:spPr>
          <a:xfrm>
            <a:off x="1600200" y="6429345"/>
            <a:ext cx="7162800" cy="215444"/>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IN" sz="800" b="1" i="0" kern="1200" dirty="0" smtClean="0">
                <a:solidFill>
                  <a:schemeClr val="tx1"/>
                </a:solidFill>
                <a:effectLst/>
                <a:latin typeface="Arial" charset="0"/>
                <a:ea typeface="ヒラギノ角ゴ Pro W3"/>
                <a:cs typeface="ヒラギノ角ゴ Pro W3"/>
              </a:rPr>
              <a:t>Copyright © 2017, 2014, 2009  Pearson  Education, Inc. All Rights Reserved</a:t>
            </a:r>
            <a:endParaRPr lang="en-US" altLang="en-US" sz="800" b="1" dirty="0" smtClean="0">
              <a:ea typeface="Verdana" panose="020B0604030504040204" pitchFamily="34" charset="0"/>
              <a:cs typeface="Verdana" panose="020B060403050404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9" name="Title 8"/>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1pPr>
              <a:defRPr b="0"/>
            </a:lvl1pPr>
            <a:lvl2pPr>
              <a:defRPr b="0"/>
            </a:lvl2pPr>
            <a:lvl3pPr>
              <a:defRPr b="0"/>
            </a:lvl3pPr>
            <a:lvl4pPr>
              <a:defRPr b="0"/>
            </a:lvl4pPr>
            <a:lvl5pPr>
              <a:defRPr b="0"/>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8" name="Text Placeholder 7"/>
          <p:cNvSpPr>
            <a:spLocks noGrp="1"/>
          </p:cNvSpPr>
          <p:nvPr>
            <p:ph type="body" sz="quarter" idx="13"/>
          </p:nvPr>
        </p:nvSpPr>
        <p:spPr>
          <a:xfrm>
            <a:off x="914400" y="1371600"/>
            <a:ext cx="7162800" cy="381000"/>
          </a:xfrm>
        </p:spPr>
        <p:txBody>
          <a:bodyPr/>
          <a:lstStyle>
            <a:lvl1pPr algn="ctr">
              <a:buNone/>
              <a:defRPr sz="2800" b="1" i="0">
                <a:solidFill>
                  <a:schemeClr val="tx2"/>
                </a:solidFill>
              </a:defRPr>
            </a:lvl1pPr>
          </a:lstStyle>
          <a:p>
            <a:pPr lvl="0"/>
            <a:r>
              <a:rPr lang="en-US" dirty="0" smtClean="0"/>
              <a:t>Click to edit Master text styles</a:t>
            </a:r>
            <a:endParaRPr lang="en-US" dirty="0"/>
          </a:p>
        </p:txBody>
      </p:sp>
      <p:sp>
        <p:nvSpPr>
          <p:cNvPr id="5" name="Title 4"/>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228600"/>
            <a:ext cx="7772400" cy="1143000"/>
          </a:xfrm>
        </p:spPr>
        <p:txBody>
          <a:bodyPr/>
          <a:lstStyle>
            <a:lvl1pPr>
              <a:defRPr sz="4000" b="1"/>
            </a:lvl1pPr>
          </a:lstStyle>
          <a:p>
            <a:r>
              <a:rPr lang="en-US" dirty="0" smtClean="0"/>
              <a:t>Click to edit Master title style</a:t>
            </a:r>
            <a:endParaRPr lang="en-US" dirty="0"/>
          </a:p>
        </p:txBody>
      </p:sp>
      <p:sp>
        <p:nvSpPr>
          <p:cNvPr id="3" name="Content Placeholder 2"/>
          <p:cNvSpPr>
            <a:spLocks noGrp="1"/>
          </p:cNvSpPr>
          <p:nvPr>
            <p:ph idx="1"/>
          </p:nvPr>
        </p:nvSpPr>
        <p:spPr>
          <a:xfrm>
            <a:off x="685800" y="1981200"/>
            <a:ext cx="2971800" cy="4114800"/>
          </a:xfrm>
        </p:spPr>
        <p:txBody>
          <a:bodyPr/>
          <a:lstStyle>
            <a:lvl1pPr>
              <a:defRPr b="0"/>
            </a:lvl1pPr>
            <a:lvl2pPr>
              <a:defRPr b="0"/>
            </a:lvl2pPr>
            <a:lvl3pPr>
              <a:defRPr b="0"/>
            </a:lvl3pPr>
            <a:lvl4pPr>
              <a:defRPr b="0"/>
            </a:lvl4pPr>
            <a:lvl5pPr>
              <a:defRPr b="0"/>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8" name="Text Placeholder 7"/>
          <p:cNvSpPr>
            <a:spLocks noGrp="1"/>
          </p:cNvSpPr>
          <p:nvPr>
            <p:ph type="body" sz="quarter" idx="13"/>
          </p:nvPr>
        </p:nvSpPr>
        <p:spPr>
          <a:xfrm>
            <a:off x="457200" y="1447800"/>
            <a:ext cx="3200400" cy="381000"/>
          </a:xfrm>
        </p:spPr>
        <p:txBody>
          <a:bodyPr/>
          <a:lstStyle>
            <a:lvl1pPr algn="ctr">
              <a:buNone/>
              <a:defRPr sz="2000" b="0" i="1">
                <a:solidFill>
                  <a:srgbClr val="C00000"/>
                </a:solidFill>
              </a:defRPr>
            </a:lvl1pPr>
          </a:lstStyle>
          <a:p>
            <a:pPr lvl="0"/>
            <a:r>
              <a:rPr lang="en-US" dirty="0" smtClean="0"/>
              <a:t>Click to edit Master text styles</a:t>
            </a:r>
            <a:endParaRPr lang="en-US" dirty="0"/>
          </a:p>
        </p:txBody>
      </p:sp>
      <p:sp>
        <p:nvSpPr>
          <p:cNvPr id="13" name="Content Placeholder 12"/>
          <p:cNvSpPr>
            <a:spLocks noGrp="1"/>
          </p:cNvSpPr>
          <p:nvPr>
            <p:ph sz="quarter" idx="14"/>
          </p:nvPr>
        </p:nvSpPr>
        <p:spPr>
          <a:xfrm>
            <a:off x="3810000" y="1524000"/>
            <a:ext cx="434340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US" dirty="0"/>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Date Placeholder 4"/>
          <p:cNvSpPr>
            <a:spLocks noGrp="1"/>
          </p:cNvSpPr>
          <p:nvPr>
            <p:ph type="dt" sz="half" idx="10"/>
          </p:nvPr>
        </p:nvSpPr>
        <p:spPr>
          <a:xfrm>
            <a:off x="685800" y="6248400"/>
            <a:ext cx="1905000" cy="457200"/>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9" name="Footer Placeholder 5"/>
          <p:cNvSpPr>
            <a:spLocks noGrp="1"/>
          </p:cNvSpPr>
          <p:nvPr>
            <p:ph type="ftr" sz="quarter" idx="11"/>
          </p:nvPr>
        </p:nvSpPr>
        <p:spPr>
          <a:xfrm>
            <a:off x="3124200" y="6248400"/>
            <a:ext cx="2895600" cy="457200"/>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charset="-128"/>
                <a:cs typeface="+mn-cs"/>
              </a:defRPr>
            </a:lvl1pPr>
          </a:lstStyle>
          <a:p>
            <a:pPr>
              <a:defRPr/>
            </a:pPr>
            <a:endParaRPr lang="en-US"/>
          </a:p>
        </p:txBody>
      </p:sp>
      <p:pic>
        <p:nvPicPr>
          <p:cNvPr id="10" name="Picture 9"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3" name="TextBox 12"/>
          <p:cNvSpPr txBox="1"/>
          <p:nvPr userDrawn="1"/>
        </p:nvSpPr>
        <p:spPr>
          <a:xfrm>
            <a:off x="1600200" y="6429345"/>
            <a:ext cx="7162800" cy="215444"/>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IN" sz="800" b="1" i="0" kern="1200" dirty="0" smtClean="0">
                <a:solidFill>
                  <a:schemeClr val="tx1"/>
                </a:solidFill>
                <a:effectLst/>
                <a:latin typeface="Arial" charset="0"/>
                <a:ea typeface="ヒラギノ角ゴ Pro W3"/>
                <a:cs typeface="ヒラギノ角ゴ Pro W3"/>
              </a:rPr>
              <a:t>Copyright © 2017, 2014, 2009  Pearson  Education, Inc. All Rights Reserved</a:t>
            </a:r>
            <a:endParaRPr lang="en-US" altLang="en-US" sz="800" b="1" dirty="0" smtClean="0">
              <a:ea typeface="Verdana" panose="020B0604030504040204" pitchFamily="34" charset="0"/>
              <a:cs typeface="Verdana" panose="020B0604030504040204" pitchFamily="34" charset="0"/>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a:xfrm>
            <a:off x="685800" y="6248400"/>
            <a:ext cx="1905000" cy="457200"/>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8" name="Footer Placeholder 7"/>
          <p:cNvSpPr>
            <a:spLocks noGrp="1"/>
          </p:cNvSpPr>
          <p:nvPr>
            <p:ph type="ftr" sz="quarter" idx="11"/>
          </p:nvPr>
        </p:nvSpPr>
        <p:spPr>
          <a:xfrm>
            <a:off x="3124200" y="6248400"/>
            <a:ext cx="2895600" cy="457200"/>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charset="-128"/>
                <a:cs typeface="+mn-cs"/>
              </a:defRPr>
            </a:lvl1pPr>
          </a:lstStyle>
          <a:p>
            <a:pPr>
              <a:defRPr/>
            </a:pP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US" dirty="0"/>
          </a:p>
        </p:txBody>
      </p:sp>
      <p:sp>
        <p:nvSpPr>
          <p:cNvPr id="7" name="Text Placeholder 7"/>
          <p:cNvSpPr>
            <a:spLocks noGrp="1"/>
          </p:cNvSpPr>
          <p:nvPr>
            <p:ph type="body" sz="quarter" idx="13"/>
          </p:nvPr>
        </p:nvSpPr>
        <p:spPr>
          <a:xfrm>
            <a:off x="914400" y="1447800"/>
            <a:ext cx="7162800" cy="381000"/>
          </a:xfrm>
        </p:spPr>
        <p:txBody>
          <a:bodyPr/>
          <a:lstStyle>
            <a:lvl1pPr algn="ctr">
              <a:buNone/>
              <a:defRPr sz="2800" b="1" i="0">
                <a:solidFill>
                  <a:schemeClr val="tx2"/>
                </a:solidFill>
              </a:defRPr>
            </a:lvl1pPr>
          </a:lstStyle>
          <a:p>
            <a:pPr lvl="0"/>
            <a:r>
              <a:rPr lang="en-US" dirty="0" smtClean="0"/>
              <a:t>Click to edit Master text styles</a:t>
            </a:r>
            <a:endParaRPr lang="en-US" dirty="0"/>
          </a:p>
        </p:txBody>
      </p:sp>
      <p:sp>
        <p:nvSpPr>
          <p:cNvPr id="8" name="Date Placeholder 2"/>
          <p:cNvSpPr>
            <a:spLocks noGrp="1"/>
          </p:cNvSpPr>
          <p:nvPr>
            <p:ph type="dt" sz="half" idx="14"/>
          </p:nvPr>
        </p:nvSpPr>
        <p:spPr>
          <a:xfrm>
            <a:off x="685800" y="6248400"/>
            <a:ext cx="1905000" cy="457200"/>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9" name="Footer Placeholder 3"/>
          <p:cNvSpPr>
            <a:spLocks noGrp="1"/>
          </p:cNvSpPr>
          <p:nvPr>
            <p:ph type="ftr" sz="quarter" idx="15"/>
          </p:nvPr>
        </p:nvSpPr>
        <p:spPr>
          <a:xfrm>
            <a:off x="3124200" y="6248400"/>
            <a:ext cx="2895600" cy="457200"/>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charset="-128"/>
                <a:cs typeface="+mn-cs"/>
              </a:defRPr>
            </a:lvl1pPr>
          </a:lstStyle>
          <a:p>
            <a:pPr>
              <a:defRPr/>
            </a:pPr>
            <a:endParaRPr lang="en-US"/>
          </a:p>
        </p:txBody>
      </p:sp>
      <p:pic>
        <p:nvPicPr>
          <p:cNvPr id="10" name="Picture 9"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3" name="TextBox 12"/>
          <p:cNvSpPr txBox="1"/>
          <p:nvPr userDrawn="1"/>
        </p:nvSpPr>
        <p:spPr>
          <a:xfrm>
            <a:off x="1600200" y="6429345"/>
            <a:ext cx="7162800" cy="215444"/>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IN" sz="800" b="1" i="0" kern="1200" dirty="0" smtClean="0">
                <a:solidFill>
                  <a:schemeClr val="tx1"/>
                </a:solidFill>
                <a:effectLst/>
                <a:latin typeface="Arial" charset="0"/>
                <a:ea typeface="ヒラギノ角ゴ Pro W3"/>
                <a:cs typeface="ヒラギノ角ゴ Pro W3"/>
              </a:rPr>
              <a:t>Copyright © 2017, 2014, 2009  Pearson  Education, Inc. All Rights Reserved</a:t>
            </a:r>
            <a:endParaRPr lang="en-US" altLang="en-US" sz="800" b="1" dirty="0" smtClean="0">
              <a:ea typeface="Verdana" panose="020B0604030504040204" pitchFamily="34" charset="0"/>
              <a:cs typeface="Verdana" panose="020B0604030504040204" pitchFamily="34" charset="0"/>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1"/>
          <p:cNvSpPr>
            <a:spLocks noGrp="1"/>
          </p:cNvSpPr>
          <p:nvPr>
            <p:ph type="dt" sz="half" idx="10"/>
          </p:nvPr>
        </p:nvSpPr>
        <p:spPr>
          <a:xfrm>
            <a:off x="685800" y="6248400"/>
            <a:ext cx="1905000" cy="457200"/>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6" name="Footer Placeholder 2"/>
          <p:cNvSpPr>
            <a:spLocks noGrp="1"/>
          </p:cNvSpPr>
          <p:nvPr>
            <p:ph type="ftr" sz="quarter" idx="11"/>
          </p:nvPr>
        </p:nvSpPr>
        <p:spPr>
          <a:xfrm>
            <a:off x="3124200" y="6248400"/>
            <a:ext cx="2895600" cy="457200"/>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charset="-128"/>
                <a:cs typeface="+mn-cs"/>
              </a:defRPr>
            </a:lvl1pPr>
          </a:lstStyle>
          <a:p>
            <a:pPr>
              <a:defRPr/>
            </a:pPr>
            <a:endParaRPr lang="en-US"/>
          </a:p>
        </p:txBody>
      </p:sp>
      <p:pic>
        <p:nvPicPr>
          <p:cNvPr id="7" name="Picture 6"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0" name="TextBox 9"/>
          <p:cNvSpPr txBox="1"/>
          <p:nvPr userDrawn="1"/>
        </p:nvSpPr>
        <p:spPr>
          <a:xfrm>
            <a:off x="1600200" y="6429345"/>
            <a:ext cx="7162800" cy="215444"/>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IN" sz="800" b="1" i="0" kern="1200" dirty="0" smtClean="0">
                <a:solidFill>
                  <a:schemeClr val="tx1"/>
                </a:solidFill>
                <a:effectLst/>
                <a:latin typeface="Arial" charset="0"/>
                <a:ea typeface="ヒラギノ角ゴ Pro W3"/>
                <a:cs typeface="ヒラギノ角ゴ Pro W3"/>
              </a:rPr>
              <a:t>Copyright © 2017, 2014, 2009  Pearson  Education, Inc. All Rights Reserved</a:t>
            </a:r>
            <a:endParaRPr lang="en-US" altLang="en-US" sz="800" b="1" dirty="0" smtClean="0">
              <a:ea typeface="Verdana" panose="020B0604030504040204" pitchFamily="34" charset="0"/>
              <a:cs typeface="Verdana" panose="020B0604030504040204" pitchFamily="34" charset="0"/>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6" name="Text Placeholder 10"/>
          <p:cNvSpPr>
            <a:spLocks noGrp="1"/>
          </p:cNvSpPr>
          <p:nvPr>
            <p:ph type="body" sz="quarter" idx="17"/>
          </p:nvPr>
        </p:nvSpPr>
        <p:spPr>
          <a:xfrm>
            <a:off x="1447800" y="1371600"/>
            <a:ext cx="6172200" cy="533400"/>
          </a:xfrm>
        </p:spPr>
        <p:txBody>
          <a:bodyPr/>
          <a:lstStyle>
            <a:lvl1pPr algn="ctr">
              <a:buNone/>
              <a:defRPr i="1">
                <a:solidFill>
                  <a:schemeClr val="tx2"/>
                </a:solidFill>
              </a:defRPr>
            </a:lvl1pPr>
          </a:lstStyle>
          <a:p>
            <a:pPr lvl="0"/>
            <a:r>
              <a:rPr lang="en-US" dirty="0" smtClean="0"/>
              <a:t>Click to edit Master text styles</a:t>
            </a:r>
          </a:p>
        </p:txBody>
      </p:sp>
      <p:sp>
        <p:nvSpPr>
          <p:cNvPr id="8" name="Date Placeholder 3"/>
          <p:cNvSpPr>
            <a:spLocks noGrp="1"/>
          </p:cNvSpPr>
          <p:nvPr>
            <p:ph type="dt" sz="half" idx="18"/>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9" name="Footer Placeholder 4"/>
          <p:cNvSpPr>
            <a:spLocks noGrp="1"/>
          </p:cNvSpPr>
          <p:nvPr>
            <p:ph type="ftr" sz="quarter" idx="19"/>
          </p:nvPr>
        </p:nvSpPr>
        <p:spPr>
          <a:xfrm>
            <a:off x="6096000" y="6324600"/>
            <a:ext cx="2895600" cy="365125"/>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charset="-128"/>
                <a:cs typeface="+mn-cs"/>
              </a:defRPr>
            </a:lvl1pPr>
          </a:lstStyle>
          <a:p>
            <a:pPr>
              <a:defRPr/>
            </a:pPr>
            <a:endParaRPr lang="en-US"/>
          </a:p>
        </p:txBody>
      </p:sp>
      <p:pic>
        <p:nvPicPr>
          <p:cNvPr id="10" name="Picture 9"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3" name="TextBox 12"/>
          <p:cNvSpPr txBox="1"/>
          <p:nvPr userDrawn="1"/>
        </p:nvSpPr>
        <p:spPr>
          <a:xfrm>
            <a:off x="1600200" y="6429345"/>
            <a:ext cx="7162800" cy="215444"/>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IN" sz="800" b="1" i="0" kern="1200" dirty="0" smtClean="0">
                <a:solidFill>
                  <a:schemeClr val="tx1"/>
                </a:solidFill>
                <a:effectLst/>
                <a:latin typeface="Arial" charset="0"/>
                <a:ea typeface="ヒラギノ角ゴ Pro W3"/>
                <a:cs typeface="ヒラギノ角ゴ Pro W3"/>
              </a:rPr>
              <a:t>Copyright © 2017, 2014, 2009  Pearson  Education, Inc. All Rights Reserved</a:t>
            </a:r>
            <a:endParaRPr lang="en-US" altLang="en-US" sz="800" b="1" dirty="0" smtClean="0">
              <a:ea typeface="Verdana" panose="020B0604030504040204" pitchFamily="34" charset="0"/>
              <a:cs typeface="Verdana" panose="020B0604030504040204" pitchFamily="34" charset="0"/>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blank" preserve="1">
  <p:cSld name="1_Blank">
    <p:spTree>
      <p:nvGrpSpPr>
        <p:cNvPr id="1" name=""/>
        <p:cNvGrpSpPr/>
        <p:nvPr/>
      </p:nvGrpSpPr>
      <p:grpSpPr>
        <a:xfrm>
          <a:off x="0" y="0"/>
          <a:ext cx="0" cy="0"/>
          <a:chOff x="0" y="0"/>
          <a:chExt cx="0" cy="0"/>
        </a:xfrm>
      </p:grpSpPr>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50938" y="214313"/>
            <a:ext cx="7793037" cy="1462087"/>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1182688" y="2017713"/>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5145088" y="2017713"/>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Date Placeholder 4"/>
          <p:cNvSpPr>
            <a:spLocks noGrp="1"/>
          </p:cNvSpPr>
          <p:nvPr>
            <p:ph type="dt" sz="half" idx="10"/>
          </p:nvPr>
        </p:nvSpPr>
        <p:spPr>
          <a:xfrm>
            <a:off x="1162050" y="6243638"/>
            <a:ext cx="1905000" cy="457200"/>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pitchFamily="-65" charset="-128"/>
                <a:cs typeface="+mn-cs"/>
              </a:defRPr>
            </a:lvl1pPr>
          </a:lstStyle>
          <a:p>
            <a:pPr>
              <a:defRPr/>
            </a:pPr>
            <a:endParaRPr lang="en-US" dirty="0"/>
          </a:p>
        </p:txBody>
      </p:sp>
      <p:sp>
        <p:nvSpPr>
          <p:cNvPr id="9" name="Footer Placeholder 5"/>
          <p:cNvSpPr>
            <a:spLocks noGrp="1"/>
          </p:cNvSpPr>
          <p:nvPr>
            <p:ph type="ftr" sz="quarter" idx="11"/>
          </p:nvPr>
        </p:nvSpPr>
        <p:spPr>
          <a:xfrm>
            <a:off x="3657600" y="6243638"/>
            <a:ext cx="2895600" cy="457200"/>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pitchFamily="-65" charset="-128"/>
                <a:cs typeface="+mn-cs"/>
              </a:defRPr>
            </a:lvl1pPr>
          </a:lstStyle>
          <a:p>
            <a:pPr>
              <a:defRPr/>
            </a:pPr>
            <a:endParaRPr lang="en-US"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3" name="TextBox 12"/>
          <p:cNvSpPr txBox="1"/>
          <p:nvPr userDrawn="1"/>
        </p:nvSpPr>
        <p:spPr>
          <a:xfrm>
            <a:off x="1600200" y="6429345"/>
            <a:ext cx="7162800" cy="215444"/>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IN" sz="800" b="1" i="0" kern="1200" dirty="0" smtClean="0">
                <a:solidFill>
                  <a:schemeClr val="tx1"/>
                </a:solidFill>
                <a:effectLst/>
                <a:latin typeface="Arial" charset="0"/>
                <a:ea typeface="ヒラギノ角ゴ Pro W3"/>
                <a:cs typeface="ヒラギノ角ゴ Pro W3"/>
              </a:rPr>
              <a:t>Copyright © 2017, 2014, 2009  Pearson  Education, Inc. All Rights Reserved</a:t>
            </a:r>
            <a:endParaRPr lang="en-US" altLang="en-US" sz="800" b="1" dirty="0" smtClean="0">
              <a:ea typeface="Verdana" panose="020B0604030504040204" pitchFamily="34" charset="0"/>
              <a:cs typeface="Verdana" panose="020B0604030504040204" pitchFamily="34" charset="0"/>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133600"/>
            <a:ext cx="7620000" cy="36877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9" name="Title 8"/>
          <p:cNvSpPr>
            <a:spLocks noGrp="1"/>
          </p:cNvSpPr>
          <p:nvPr>
            <p:ph type="title"/>
          </p:nvPr>
        </p:nvSpPr>
        <p:spPr>
          <a:xfrm>
            <a:off x="228600" y="274638"/>
            <a:ext cx="8686800" cy="1143000"/>
          </a:xfrm>
        </p:spPr>
        <p:txBody>
          <a:bodyPr/>
          <a:lstStyle>
            <a:lvl1pPr>
              <a:defRPr b="1" i="0" baseline="0">
                <a:solidFill>
                  <a:schemeClr val="tx1"/>
                </a:solidFill>
              </a:defRPr>
            </a:lvl1pPr>
          </a:lstStyle>
          <a:p>
            <a:r>
              <a:rPr lang="en-US" dirty="0" smtClean="0"/>
              <a:t>Click to edit Master title style</a:t>
            </a:r>
            <a:endParaRPr lang="en-US" dirty="0"/>
          </a:p>
        </p:txBody>
      </p:sp>
      <p:sp>
        <p:nvSpPr>
          <p:cNvPr id="10" name="Text Placeholder 10"/>
          <p:cNvSpPr>
            <a:spLocks noGrp="1"/>
          </p:cNvSpPr>
          <p:nvPr>
            <p:ph type="body" sz="quarter" idx="17"/>
          </p:nvPr>
        </p:nvSpPr>
        <p:spPr>
          <a:xfrm>
            <a:off x="1447800" y="1371600"/>
            <a:ext cx="6172200" cy="533400"/>
          </a:xfrm>
        </p:spPr>
        <p:txBody>
          <a:bodyPr/>
          <a:lstStyle>
            <a:lvl1pPr algn="ctr">
              <a:lnSpc>
                <a:spcPts val="3000"/>
              </a:lnSpc>
              <a:spcBef>
                <a:spcPts val="0"/>
              </a:spcBef>
              <a:buNone/>
              <a:defRPr b="1" i="0">
                <a:solidFill>
                  <a:schemeClr val="tx2"/>
                </a:solidFill>
              </a:defRPr>
            </a:lvl1pPr>
          </a:lstStyle>
          <a:p>
            <a:pPr lvl="0"/>
            <a:r>
              <a:rPr lang="en-US" dirty="0" smtClean="0"/>
              <a:t>Click to edit Master text styles</a:t>
            </a:r>
          </a:p>
        </p:txBody>
      </p:sp>
      <p:sp>
        <p:nvSpPr>
          <p:cNvPr id="5" name="Date Placeholder 3"/>
          <p:cNvSpPr>
            <a:spLocks noGrp="1"/>
          </p:cNvSpPr>
          <p:nvPr>
            <p:ph type="dt" sz="half" idx="18"/>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pitchFamily="-65" charset="-128"/>
                <a:cs typeface="+mn-cs"/>
              </a:defRPr>
            </a:lvl1pPr>
          </a:lstStyle>
          <a:p>
            <a:pPr>
              <a:defRPr/>
            </a:pPr>
            <a:fld id="{7A04A996-C50C-450D-8161-8B769E7DCD6D}" type="datetime1">
              <a:rPr lang="en-US"/>
              <a:pPr>
                <a:defRPr/>
              </a:pPr>
              <a:t>6/18/2019</a:t>
            </a:fld>
            <a:endParaRPr lang="en-US" dirty="0"/>
          </a:p>
        </p:txBody>
      </p:sp>
      <p:sp>
        <p:nvSpPr>
          <p:cNvPr id="6" name="Footer Placeholder 4"/>
          <p:cNvSpPr>
            <a:spLocks noGrp="1"/>
          </p:cNvSpPr>
          <p:nvPr>
            <p:ph type="ftr" sz="quarter" idx="19"/>
          </p:nvPr>
        </p:nvSpPr>
        <p:spPr>
          <a:xfrm>
            <a:off x="6096000" y="6324600"/>
            <a:ext cx="2895600" cy="365125"/>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pitchFamily="-65" charset="-128"/>
                <a:cs typeface="+mn-cs"/>
              </a:defRPr>
            </a:lvl1pPr>
          </a:lstStyle>
          <a:p>
            <a:pPr>
              <a:defRPr/>
            </a:pPr>
            <a:r>
              <a:rPr lang="en-US" dirty="0"/>
              <a:t>Chapter #</a:t>
            </a:r>
          </a:p>
        </p:txBody>
      </p:sp>
      <p:sp>
        <p:nvSpPr>
          <p:cNvPr id="7" name="Slide Number Placeholder 5"/>
          <p:cNvSpPr>
            <a:spLocks noGrp="1"/>
          </p:cNvSpPr>
          <p:nvPr>
            <p:ph type="sldNum" sz="quarter" idx="20"/>
          </p:nvPr>
        </p:nvSpPr>
        <p:spPr>
          <a:xfrm>
            <a:off x="3352800" y="6324600"/>
            <a:ext cx="2133600" cy="365125"/>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pitchFamily="-65" charset="-128"/>
                <a:cs typeface="+mn-cs"/>
              </a:defRPr>
            </a:lvl1pPr>
          </a:lstStyle>
          <a:p>
            <a:pPr>
              <a:defRPr/>
            </a:pPr>
            <a:fld id="{3CF56CF7-BDC5-4EAF-B588-85E6CAB43298}" type="slidenum">
              <a:rPr lang="en-US"/>
              <a:pPr>
                <a:defRPr/>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emf"/></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pic>
        <p:nvPicPr>
          <p:cNvPr id="7" name="Picture 6" descr="Pearson Logo"/>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0" name="TextBox 9"/>
          <p:cNvSpPr txBox="1"/>
          <p:nvPr userDrawn="1"/>
        </p:nvSpPr>
        <p:spPr>
          <a:xfrm>
            <a:off x="1600200" y="6429345"/>
            <a:ext cx="7162800" cy="215444"/>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IN" sz="800" b="1" i="0" kern="1200" dirty="0" smtClean="0">
                <a:solidFill>
                  <a:schemeClr val="tx1"/>
                </a:solidFill>
                <a:effectLst/>
                <a:latin typeface="Arial" charset="0"/>
                <a:ea typeface="ヒラギノ角ゴ Pro W3"/>
                <a:cs typeface="ヒラギノ角ゴ Pro W3"/>
              </a:rPr>
              <a:t>Copyright © 2017, 2014, 2009  Pearson  Education, Inc. All Rights Reserved</a:t>
            </a:r>
            <a:endParaRPr lang="en-US" altLang="en-US" sz="800" b="1" dirty="0" smtClean="0">
              <a:ea typeface="Verdana" panose="020B0604030504040204" pitchFamily="34" charset="0"/>
              <a:cs typeface="Verdana" panose="020B0604030504040204" pitchFamily="34" charset="0"/>
            </a:endParaRPr>
          </a:p>
        </p:txBody>
      </p:sp>
    </p:spTree>
  </p:cSld>
  <p:clrMap bg1="lt1" tx1="dk1" bg2="lt2" tx2="dk2" accent1="accent1" accent2="accent2" accent3="accent3" accent4="accent4" accent5="accent5" accent6="accent6" hlink="hlink" folHlink="folHlink"/>
  <p:sldLayoutIdLst>
    <p:sldLayoutId id="2147483661" r:id="rId1"/>
    <p:sldLayoutId id="2147483660" r:id="rId2"/>
    <p:sldLayoutId id="2147483659" r:id="rId3"/>
    <p:sldLayoutId id="2147483658" r:id="rId4"/>
    <p:sldLayoutId id="2147483662" r:id="rId5"/>
    <p:sldLayoutId id="2147483663" r:id="rId6"/>
    <p:sldLayoutId id="2147483664" r:id="rId7"/>
    <p:sldLayoutId id="2147483665" r:id="rId8"/>
    <p:sldLayoutId id="2147483667" r:id="rId9"/>
    <p:sldLayoutId id="2147483657" r:id="rId10"/>
    <p:sldLayoutId id="2147483668" r:id="rId11"/>
    <p:sldLayoutId id="2147483669" r:id="rId12"/>
  </p:sldLayoutIdLst>
  <p:hf hdr="0" ftr="0" dt="0"/>
  <p:txStyles>
    <p:titleStyle>
      <a:lvl1pPr algn="ctr" rtl="0" eaLnBrk="0" fontAlgn="base" hangingPunct="0">
        <a:spcBef>
          <a:spcPct val="0"/>
        </a:spcBef>
        <a:spcAft>
          <a:spcPct val="0"/>
        </a:spcAft>
        <a:defRPr sz="3600" b="1">
          <a:solidFill>
            <a:schemeClr val="tx1"/>
          </a:solidFill>
          <a:latin typeface="+mj-lt"/>
          <a:ea typeface="+mj-ea"/>
          <a:cs typeface="ヒラギノ角ゴ Pro W3"/>
        </a:defRPr>
      </a:lvl1pPr>
      <a:lvl2pPr algn="ctr" rtl="0" eaLnBrk="0" fontAlgn="base" hangingPunct="0">
        <a:spcBef>
          <a:spcPct val="0"/>
        </a:spcBef>
        <a:spcAft>
          <a:spcPct val="0"/>
        </a:spcAft>
        <a:defRPr sz="3600" b="1">
          <a:solidFill>
            <a:schemeClr val="tx1"/>
          </a:solidFill>
          <a:latin typeface="Arial" charset="0"/>
          <a:ea typeface="ヒラギノ角ゴ Pro W3" pitchFamily="1" charset="-128"/>
          <a:cs typeface="ヒラギノ角ゴ Pro W3"/>
        </a:defRPr>
      </a:lvl2pPr>
      <a:lvl3pPr algn="ctr" rtl="0" eaLnBrk="0" fontAlgn="base" hangingPunct="0">
        <a:spcBef>
          <a:spcPct val="0"/>
        </a:spcBef>
        <a:spcAft>
          <a:spcPct val="0"/>
        </a:spcAft>
        <a:defRPr sz="3600" b="1">
          <a:solidFill>
            <a:schemeClr val="tx1"/>
          </a:solidFill>
          <a:latin typeface="Arial" charset="0"/>
          <a:ea typeface="ヒラギノ角ゴ Pro W3" pitchFamily="1" charset="-128"/>
          <a:cs typeface="ヒラギノ角ゴ Pro W3"/>
        </a:defRPr>
      </a:lvl3pPr>
      <a:lvl4pPr algn="ctr" rtl="0" eaLnBrk="0" fontAlgn="base" hangingPunct="0">
        <a:spcBef>
          <a:spcPct val="0"/>
        </a:spcBef>
        <a:spcAft>
          <a:spcPct val="0"/>
        </a:spcAft>
        <a:defRPr sz="3600" b="1">
          <a:solidFill>
            <a:schemeClr val="tx1"/>
          </a:solidFill>
          <a:latin typeface="Arial" charset="0"/>
          <a:ea typeface="ヒラギノ角ゴ Pro W3" pitchFamily="1" charset="-128"/>
          <a:cs typeface="ヒラギノ角ゴ Pro W3"/>
        </a:defRPr>
      </a:lvl4pPr>
      <a:lvl5pPr algn="ctr" rtl="0" eaLnBrk="0" fontAlgn="base" hangingPunct="0">
        <a:spcBef>
          <a:spcPct val="0"/>
        </a:spcBef>
        <a:spcAft>
          <a:spcPct val="0"/>
        </a:spcAft>
        <a:defRPr sz="3600" b="1">
          <a:solidFill>
            <a:schemeClr val="tx1"/>
          </a:solidFill>
          <a:latin typeface="Arial" charset="0"/>
          <a:ea typeface="ヒラギノ角ゴ Pro W3" pitchFamily="1" charset="-128"/>
          <a:cs typeface="ヒラギノ角ゴ Pro W3"/>
        </a:defRPr>
      </a:lvl5pPr>
      <a:lvl6pPr marL="457200" algn="ctr" rtl="0" fontAlgn="base">
        <a:spcBef>
          <a:spcPct val="0"/>
        </a:spcBef>
        <a:spcAft>
          <a:spcPct val="0"/>
        </a:spcAft>
        <a:defRPr sz="4400">
          <a:solidFill>
            <a:schemeClr val="tx2"/>
          </a:solidFill>
          <a:latin typeface="Arial" charset="0"/>
          <a:ea typeface="ヒラギノ角ゴ Pro W3" pitchFamily="1" charset="-128"/>
        </a:defRPr>
      </a:lvl6pPr>
      <a:lvl7pPr marL="914400" algn="ctr" rtl="0" fontAlgn="base">
        <a:spcBef>
          <a:spcPct val="0"/>
        </a:spcBef>
        <a:spcAft>
          <a:spcPct val="0"/>
        </a:spcAft>
        <a:defRPr sz="4400">
          <a:solidFill>
            <a:schemeClr val="tx2"/>
          </a:solidFill>
          <a:latin typeface="Arial" charset="0"/>
          <a:ea typeface="ヒラギノ角ゴ Pro W3" pitchFamily="1" charset="-128"/>
        </a:defRPr>
      </a:lvl7pPr>
      <a:lvl8pPr marL="1371600" algn="ctr" rtl="0" fontAlgn="base">
        <a:spcBef>
          <a:spcPct val="0"/>
        </a:spcBef>
        <a:spcAft>
          <a:spcPct val="0"/>
        </a:spcAft>
        <a:defRPr sz="4400">
          <a:solidFill>
            <a:schemeClr val="tx2"/>
          </a:solidFill>
          <a:latin typeface="Arial" charset="0"/>
          <a:ea typeface="ヒラギノ角ゴ Pro W3" pitchFamily="1" charset="-128"/>
        </a:defRPr>
      </a:lvl8pPr>
      <a:lvl9pPr marL="1828800" algn="ctr" rtl="0" fontAlgn="base">
        <a:spcBef>
          <a:spcPct val="0"/>
        </a:spcBef>
        <a:spcAft>
          <a:spcPct val="0"/>
        </a:spcAft>
        <a:defRPr sz="4400">
          <a:solidFill>
            <a:schemeClr val="tx2"/>
          </a:solidFill>
          <a:latin typeface="Arial" charset="0"/>
          <a:ea typeface="ヒラギノ角ゴ Pro W3" pitchFamily="1" charset="-128"/>
        </a:defRPr>
      </a:lvl9pPr>
    </p:titleStyle>
    <p:bodyStyle>
      <a:lvl1pPr marL="342900" indent="-342900" algn="l" rtl="0" eaLnBrk="0" fontAlgn="base" hangingPunct="0">
        <a:spcBef>
          <a:spcPct val="20000"/>
        </a:spcBef>
        <a:spcAft>
          <a:spcPct val="0"/>
        </a:spcAft>
        <a:buChar char="•"/>
        <a:defRPr sz="3200">
          <a:solidFill>
            <a:schemeClr val="tx1"/>
          </a:solidFill>
          <a:latin typeface="Calibri" pitchFamily="34" charset="0"/>
          <a:ea typeface="+mn-ea"/>
          <a:cs typeface="Calibri" pitchFamily="34" charset="0"/>
        </a:defRPr>
      </a:lvl1pPr>
      <a:lvl2pPr marL="742950" indent="-285750" algn="l" rtl="0" eaLnBrk="0" fontAlgn="base" hangingPunct="0">
        <a:spcBef>
          <a:spcPct val="20000"/>
        </a:spcBef>
        <a:spcAft>
          <a:spcPct val="0"/>
        </a:spcAft>
        <a:buChar char="–"/>
        <a:defRPr sz="2800">
          <a:solidFill>
            <a:schemeClr val="tx1"/>
          </a:solidFill>
          <a:latin typeface="Calibri" pitchFamily="34" charset="0"/>
          <a:ea typeface="+mn-ea"/>
          <a:cs typeface="Calibri" pitchFamily="34" charset="0"/>
        </a:defRPr>
      </a:lvl2pPr>
      <a:lvl3pPr marL="1143000" indent="-228600" algn="l" rtl="0" eaLnBrk="0" fontAlgn="base" hangingPunct="0">
        <a:spcBef>
          <a:spcPct val="20000"/>
        </a:spcBef>
        <a:spcAft>
          <a:spcPct val="0"/>
        </a:spcAft>
        <a:buChar char="•"/>
        <a:defRPr sz="2400">
          <a:solidFill>
            <a:schemeClr val="tx1"/>
          </a:solidFill>
          <a:latin typeface="Calibri" pitchFamily="34" charset="0"/>
          <a:ea typeface="+mn-ea"/>
          <a:cs typeface="Calibri" pitchFamily="34" charset="0"/>
        </a:defRPr>
      </a:lvl3pPr>
      <a:lvl4pPr marL="1600200" indent="-228600" algn="l" rtl="0" eaLnBrk="0" fontAlgn="base" hangingPunct="0">
        <a:spcBef>
          <a:spcPct val="20000"/>
        </a:spcBef>
        <a:spcAft>
          <a:spcPct val="0"/>
        </a:spcAft>
        <a:buChar char="–"/>
        <a:defRPr sz="2000">
          <a:solidFill>
            <a:schemeClr val="tx1"/>
          </a:solidFill>
          <a:latin typeface="Calibri" pitchFamily="34" charset="0"/>
          <a:ea typeface="+mn-ea"/>
          <a:cs typeface="Calibri" pitchFamily="34" charset="0"/>
        </a:defRPr>
      </a:lvl4pPr>
      <a:lvl5pPr marL="2057400" indent="-228600" algn="l" rtl="0" eaLnBrk="0" fontAlgn="base" hangingPunct="0">
        <a:spcBef>
          <a:spcPct val="20000"/>
        </a:spcBef>
        <a:spcAft>
          <a:spcPct val="0"/>
        </a:spcAft>
        <a:buChar char="»"/>
        <a:defRPr sz="2000">
          <a:solidFill>
            <a:schemeClr val="tx1"/>
          </a:solidFill>
          <a:latin typeface="Calibri" pitchFamily="34" charset="0"/>
          <a:ea typeface="+mn-ea"/>
          <a:cs typeface="Calibri" pitchFamily="34" charset="0"/>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3.xml"/><Relationship Id="rId1" Type="http://schemas.openxmlformats.org/officeDocument/2006/relationships/slideLayout" Target="../slideLayouts/slideLayout3.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4.xml"/><Relationship Id="rId1" Type="http://schemas.openxmlformats.org/officeDocument/2006/relationships/slideLayout" Target="../slideLayouts/slideLayout1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481" name="Rectangle 2"/>
          <p:cNvSpPr>
            <a:spLocks noGrp="1" noChangeArrowheads="1"/>
          </p:cNvSpPr>
          <p:nvPr>
            <p:ph type="title"/>
          </p:nvPr>
        </p:nvSpPr>
        <p:spPr>
          <a:xfrm>
            <a:off x="685800" y="233877"/>
            <a:ext cx="7772400" cy="1143000"/>
          </a:xfrm>
        </p:spPr>
        <p:txBody>
          <a:bodyPr/>
          <a:lstStyle/>
          <a:p>
            <a:r>
              <a:rPr lang="en-US" dirty="0" smtClean="0">
                <a:solidFill>
                  <a:srgbClr val="007FA3"/>
                </a:solidFill>
              </a:rPr>
              <a:t>Social responsibility and ethics</a:t>
            </a:r>
          </a:p>
        </p:txBody>
      </p:sp>
      <p:sp>
        <p:nvSpPr>
          <p:cNvPr id="20482" name="Content Placeholder 4"/>
          <p:cNvSpPr>
            <a:spLocks noGrp="1"/>
          </p:cNvSpPr>
          <p:nvPr>
            <p:ph idx="1"/>
          </p:nvPr>
        </p:nvSpPr>
        <p:spPr>
          <a:xfrm>
            <a:off x="1230392" y="2070229"/>
            <a:ext cx="7010400" cy="4267200"/>
          </a:xfrm>
        </p:spPr>
        <p:txBody>
          <a:bodyPr/>
          <a:lstStyle/>
          <a:p>
            <a:pPr marL="387350" indent="-387350">
              <a:spcBef>
                <a:spcPct val="0"/>
              </a:spcBef>
            </a:pPr>
            <a:r>
              <a:rPr lang="en-US" sz="2800" dirty="0" smtClean="0"/>
              <a:t>Sustainable marketing</a:t>
            </a:r>
          </a:p>
          <a:p>
            <a:pPr marL="387350" indent="-387350">
              <a:spcBef>
                <a:spcPct val="0"/>
              </a:spcBef>
            </a:pPr>
            <a:r>
              <a:rPr lang="en-US" sz="2800" dirty="0" smtClean="0"/>
              <a:t>Social criticisms of marketing</a:t>
            </a:r>
          </a:p>
          <a:p>
            <a:pPr marL="387350" indent="-387350">
              <a:spcBef>
                <a:spcPct val="0"/>
              </a:spcBef>
            </a:pPr>
            <a:r>
              <a:rPr lang="en-US" sz="2800" dirty="0" smtClean="0"/>
              <a:t>Consumer actions to promote sustainable marketing</a:t>
            </a:r>
          </a:p>
          <a:p>
            <a:pPr marL="387350" indent="-387350">
              <a:spcBef>
                <a:spcPct val="0"/>
              </a:spcBef>
            </a:pPr>
            <a:r>
              <a:rPr lang="en-US" sz="2800" dirty="0" smtClean="0"/>
              <a:t>Business actions toward sustainable marketing</a:t>
            </a:r>
          </a:p>
          <a:p>
            <a:pPr marL="387350" indent="-387350">
              <a:spcBef>
                <a:spcPct val="0"/>
              </a:spcBef>
            </a:pPr>
            <a:r>
              <a:rPr lang="en-US" sz="2800" dirty="0" smtClean="0"/>
              <a:t>Marketing ethics</a:t>
            </a:r>
          </a:p>
          <a:p>
            <a:pPr marL="387350" indent="-387350">
              <a:spcBef>
                <a:spcPct val="0"/>
              </a:spcBef>
            </a:pPr>
            <a:r>
              <a:rPr lang="en-US" sz="2800" dirty="0" smtClean="0"/>
              <a:t>The sustainable company</a:t>
            </a:r>
          </a:p>
          <a:p>
            <a:pPr>
              <a:spcBef>
                <a:spcPct val="0"/>
              </a:spcBef>
            </a:pPr>
            <a:endParaRPr lang="en-US" dirty="0" smtClean="0"/>
          </a:p>
        </p:txBody>
      </p:sp>
      <p:sp>
        <p:nvSpPr>
          <p:cNvPr id="20483" name="Rectangle 3"/>
          <p:cNvSpPr>
            <a:spLocks noGrp="1" noChangeArrowheads="1"/>
          </p:cNvSpPr>
          <p:nvPr>
            <p:ph type="body" sz="quarter" idx="13"/>
          </p:nvPr>
        </p:nvSpPr>
        <p:spPr>
          <a:xfrm>
            <a:off x="990600" y="1447982"/>
            <a:ext cx="7162800" cy="381000"/>
          </a:xfrm>
        </p:spPr>
        <p:txBody>
          <a:bodyPr/>
          <a:lstStyle/>
          <a:p>
            <a:pPr>
              <a:spcBef>
                <a:spcPct val="0"/>
              </a:spcBef>
            </a:pPr>
            <a:r>
              <a:rPr lang="en-US" dirty="0" smtClean="0"/>
              <a:t>Topic outline</a:t>
            </a: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2529" name="Text Placeholder 2"/>
          <p:cNvSpPr>
            <a:spLocks noGrp="1"/>
          </p:cNvSpPr>
          <p:nvPr>
            <p:ph type="body" sz="quarter" idx="1"/>
          </p:nvPr>
        </p:nvSpPr>
        <p:spPr>
          <a:xfrm>
            <a:off x="1262145" y="1455625"/>
            <a:ext cx="7772400" cy="4114800"/>
          </a:xfrm>
        </p:spPr>
        <p:txBody>
          <a:bodyPr/>
          <a:lstStyle/>
          <a:p>
            <a:pPr>
              <a:buFontTx/>
              <a:buNone/>
            </a:pPr>
            <a:r>
              <a:rPr lang="en-US" sz="2800" dirty="0" smtClean="0"/>
              <a:t>Socially and environmentally responsible marketing that meets the present needs of consumers and business while also preserving or enhancing the ability of future generations to meet their needs.</a:t>
            </a:r>
            <a:endParaRPr lang="en-US" dirty="0" smtClean="0"/>
          </a:p>
        </p:txBody>
      </p:sp>
      <p:sp>
        <p:nvSpPr>
          <p:cNvPr id="22530" name="Title 1"/>
          <p:cNvSpPr>
            <a:spLocks noGrp="1"/>
          </p:cNvSpPr>
          <p:nvPr>
            <p:ph type="title"/>
          </p:nvPr>
        </p:nvSpPr>
        <p:spPr>
          <a:xfrm>
            <a:off x="685800" y="-39988"/>
            <a:ext cx="7772400" cy="1143000"/>
          </a:xfrm>
        </p:spPr>
        <p:txBody>
          <a:bodyPr/>
          <a:lstStyle/>
          <a:p>
            <a:r>
              <a:rPr lang="en-US" dirty="0" smtClean="0">
                <a:solidFill>
                  <a:srgbClr val="007FA3"/>
                </a:solidFill>
              </a:rPr>
              <a:t>Sustainable marketing</a:t>
            </a:r>
          </a:p>
        </p:txBody>
      </p:sp>
      <p:pic>
        <p:nvPicPr>
          <p:cNvPr id="22531"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auto">
          <a:xfrm>
            <a:off x="194816" y="3733800"/>
            <a:ext cx="8742466" cy="201782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Investigate MacDonald's “Plan to Win” Strategy and how its contributing towards sustainability</a:t>
            </a:r>
          </a:p>
          <a:p>
            <a:r>
              <a:rPr lang="en-GB" dirty="0" smtClean="0"/>
              <a:t>Other initiatives from Macdonald’s to deal with challenges related to sustainability</a:t>
            </a:r>
            <a:endParaRPr lang="en-GB" dirty="0"/>
          </a:p>
          <a:p>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41212354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7" name="Rectangle 2"/>
          <p:cNvSpPr>
            <a:spLocks noGrp="1" noChangeArrowheads="1"/>
          </p:cNvSpPr>
          <p:nvPr>
            <p:ph type="title"/>
          </p:nvPr>
        </p:nvSpPr>
        <p:spPr>
          <a:xfrm>
            <a:off x="685800" y="-51088"/>
            <a:ext cx="7772400" cy="1143000"/>
          </a:xfrm>
        </p:spPr>
        <p:txBody>
          <a:bodyPr/>
          <a:lstStyle/>
          <a:p>
            <a:r>
              <a:rPr lang="en-US" dirty="0" smtClean="0">
                <a:solidFill>
                  <a:srgbClr val="007FA3"/>
                </a:solidFill>
              </a:rPr>
              <a:t>Social criticisms of marketing</a:t>
            </a:r>
          </a:p>
        </p:txBody>
      </p:sp>
      <p:sp>
        <p:nvSpPr>
          <p:cNvPr id="24578" name="Text Placeholder 4"/>
          <p:cNvSpPr>
            <a:spLocks noGrp="1"/>
          </p:cNvSpPr>
          <p:nvPr>
            <p:ph type="body" sz="quarter" idx="13"/>
          </p:nvPr>
        </p:nvSpPr>
        <p:spPr>
          <a:xfrm>
            <a:off x="1015786" y="1435153"/>
            <a:ext cx="7162800" cy="381000"/>
          </a:xfrm>
        </p:spPr>
        <p:txBody>
          <a:bodyPr/>
          <a:lstStyle/>
          <a:p>
            <a:r>
              <a:rPr lang="en-US" dirty="0" smtClean="0"/>
              <a:t>Marketing’s impact on individual consumers</a:t>
            </a:r>
          </a:p>
          <a:p>
            <a:endParaRPr lang="en-US" dirty="0" smtClean="0"/>
          </a:p>
        </p:txBody>
      </p:sp>
      <p:graphicFrame>
        <p:nvGraphicFramePr>
          <p:cNvPr id="4" name="Diagram 3"/>
          <p:cNvGraphicFramePr/>
          <p:nvPr/>
        </p:nvGraphicFramePr>
        <p:xfrm>
          <a:off x="1752600" y="2209800"/>
          <a:ext cx="66294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626" name="Rectangle 9"/>
          <p:cNvSpPr>
            <a:spLocks noGrp="1" noChangeArrowheads="1"/>
          </p:cNvSpPr>
          <p:nvPr>
            <p:ph type="body" sz="quarter" idx="13"/>
          </p:nvPr>
        </p:nvSpPr>
        <p:spPr/>
        <p:txBody>
          <a:bodyPr/>
          <a:lstStyle/>
          <a:p>
            <a:pPr>
              <a:lnSpc>
                <a:spcPct val="90000"/>
              </a:lnSpc>
            </a:pPr>
            <a:endParaRPr lang="en-US" sz="2400" dirty="0" smtClean="0"/>
          </a:p>
          <a:p>
            <a:pPr>
              <a:lnSpc>
                <a:spcPct val="90000"/>
              </a:lnSpc>
            </a:pPr>
            <a:endParaRPr lang="en-US" sz="2400" dirty="0" smtClean="0"/>
          </a:p>
        </p:txBody>
      </p:sp>
      <p:graphicFrame>
        <p:nvGraphicFramePr>
          <p:cNvPr id="6" name="Diagram 5"/>
          <p:cNvGraphicFramePr/>
          <p:nvPr/>
        </p:nvGraphicFramePr>
        <p:xfrm>
          <a:off x="1676400" y="2657475"/>
          <a:ext cx="6705600" cy="3276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6628" name="Text Box 10"/>
          <p:cNvSpPr txBox="1">
            <a:spLocks noChangeArrowheads="1"/>
          </p:cNvSpPr>
          <p:nvPr/>
        </p:nvSpPr>
        <p:spPr bwMode="auto">
          <a:xfrm>
            <a:off x="1129750" y="1537822"/>
            <a:ext cx="6918325" cy="748154"/>
          </a:xfrm>
          <a:prstGeom prst="rect">
            <a:avLst/>
          </a:prstGeom>
          <a:noFill/>
          <a:ln w="9525">
            <a:noFill/>
            <a:miter lim="800000"/>
            <a:headEnd/>
            <a:tailEnd/>
          </a:ln>
        </p:spPr>
        <p:txBody>
          <a:bodyPr>
            <a:spAutoFit/>
          </a:bodyPr>
          <a:lstStyle/>
          <a:p>
            <a:pPr algn="ctr">
              <a:lnSpc>
                <a:spcPts val="2500"/>
              </a:lnSpc>
            </a:pPr>
            <a:r>
              <a:rPr lang="en-US" sz="2800" b="1" dirty="0" smtClean="0">
                <a:solidFill>
                  <a:schemeClr val="tx2"/>
                </a:solidFill>
                <a:latin typeface="Calibri" pitchFamily="34" charset="0"/>
              </a:rPr>
              <a:t>Marketing’s impact on individual consumers</a:t>
            </a:r>
            <a:endParaRPr lang="en-US" sz="2800" b="1" dirty="0">
              <a:solidFill>
                <a:schemeClr val="tx2"/>
              </a:solidFill>
              <a:latin typeface="Calibri" pitchFamily="34" charset="0"/>
            </a:endParaRPr>
          </a:p>
          <a:p>
            <a:pPr algn="ctr">
              <a:lnSpc>
                <a:spcPts val="2500"/>
              </a:lnSpc>
            </a:pPr>
            <a:r>
              <a:rPr lang="en-US" sz="2800" b="1" dirty="0">
                <a:solidFill>
                  <a:schemeClr val="tx2"/>
                </a:solidFill>
                <a:latin typeface="Calibri" pitchFamily="34" charset="0"/>
              </a:rPr>
              <a:t>High </a:t>
            </a:r>
            <a:r>
              <a:rPr lang="en-US" sz="2800" b="1" dirty="0" smtClean="0">
                <a:solidFill>
                  <a:schemeClr val="tx2"/>
                </a:solidFill>
                <a:latin typeface="Calibri" pitchFamily="34" charset="0"/>
              </a:rPr>
              <a:t>prices</a:t>
            </a:r>
            <a:endParaRPr lang="en-US" sz="2800" b="1" i="1" dirty="0">
              <a:latin typeface="Calibri" pitchFamily="34" charset="0"/>
            </a:endParaRPr>
          </a:p>
        </p:txBody>
      </p:sp>
      <p:sp>
        <p:nvSpPr>
          <p:cNvPr id="7" name="Rectangle 2"/>
          <p:cNvSpPr>
            <a:spLocks noGrp="1" noChangeArrowheads="1"/>
          </p:cNvSpPr>
          <p:nvPr>
            <p:ph type="title"/>
          </p:nvPr>
        </p:nvSpPr>
        <p:spPr>
          <a:xfrm>
            <a:off x="685800" y="223232"/>
            <a:ext cx="7772400" cy="1143000"/>
          </a:xfrm>
        </p:spPr>
        <p:txBody>
          <a:bodyPr/>
          <a:lstStyle/>
          <a:p>
            <a:r>
              <a:rPr lang="en-US" dirty="0" smtClean="0">
                <a:solidFill>
                  <a:srgbClr val="007FA3"/>
                </a:solidFill>
              </a:rPr>
              <a:t>Social criticisms of marketing</a:t>
            </a:r>
            <a:br>
              <a:rPr lang="en-US" dirty="0" smtClean="0">
                <a:solidFill>
                  <a:srgbClr val="007FA3"/>
                </a:solidFill>
              </a:rPr>
            </a:br>
            <a:r>
              <a:rPr lang="en-US" dirty="0">
                <a:solidFill>
                  <a:srgbClr val="007FA3"/>
                </a:solidFill>
              </a:rPr>
              <a:t>(Continued)</a:t>
            </a:r>
            <a:endParaRPr lang="en-US" dirty="0" smtClean="0">
              <a:solidFill>
                <a:srgbClr val="007FA3"/>
              </a:solidFill>
            </a:endParaRPr>
          </a:p>
        </p:txBody>
      </p:sp>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674" name="Rectangle 3"/>
          <p:cNvSpPr>
            <a:spLocks noGrp="1" noChangeArrowheads="1"/>
          </p:cNvSpPr>
          <p:nvPr>
            <p:ph idx="1"/>
          </p:nvPr>
        </p:nvSpPr>
        <p:spPr>
          <a:xfrm>
            <a:off x="1248023" y="2411241"/>
            <a:ext cx="7467600" cy="3581400"/>
          </a:xfrm>
        </p:spPr>
        <p:txBody>
          <a:bodyPr/>
          <a:lstStyle/>
          <a:p>
            <a:pPr>
              <a:spcBef>
                <a:spcPct val="0"/>
              </a:spcBef>
              <a:buFontTx/>
              <a:buNone/>
            </a:pPr>
            <a:r>
              <a:rPr lang="en-US" sz="2800" dirty="0" smtClean="0"/>
              <a:t>Complaint: Companies use deceptive practices that lead customers to believe they will get more value than they actually do. These practices fall into three categories:</a:t>
            </a:r>
          </a:p>
          <a:p>
            <a:pPr>
              <a:spcBef>
                <a:spcPct val="0"/>
              </a:spcBef>
            </a:pPr>
            <a:r>
              <a:rPr lang="en-US" sz="2800" dirty="0" smtClean="0"/>
              <a:t>Deceptive pricing</a:t>
            </a:r>
          </a:p>
          <a:p>
            <a:pPr>
              <a:spcBef>
                <a:spcPct val="0"/>
              </a:spcBef>
            </a:pPr>
            <a:r>
              <a:rPr lang="en-US" sz="2800" dirty="0" smtClean="0"/>
              <a:t>Deceptive promotion</a:t>
            </a:r>
          </a:p>
          <a:p>
            <a:pPr>
              <a:spcBef>
                <a:spcPct val="0"/>
              </a:spcBef>
            </a:pPr>
            <a:r>
              <a:rPr lang="en-US" sz="2800" dirty="0" smtClean="0"/>
              <a:t>Deceptive packaging.</a:t>
            </a:r>
          </a:p>
        </p:txBody>
      </p:sp>
      <p:sp>
        <p:nvSpPr>
          <p:cNvPr id="28675" name="Text Placeholder 3"/>
          <p:cNvSpPr>
            <a:spLocks noGrp="1"/>
          </p:cNvSpPr>
          <p:nvPr>
            <p:ph type="body" sz="quarter" idx="13"/>
          </p:nvPr>
        </p:nvSpPr>
        <p:spPr>
          <a:xfrm>
            <a:off x="1015968" y="1438656"/>
            <a:ext cx="7162800" cy="381000"/>
          </a:xfrm>
        </p:spPr>
        <p:txBody>
          <a:bodyPr/>
          <a:lstStyle/>
          <a:p>
            <a:pPr>
              <a:spcBef>
                <a:spcPct val="0"/>
              </a:spcBef>
            </a:pPr>
            <a:r>
              <a:rPr lang="en-US" dirty="0" smtClean="0"/>
              <a:t>Marketing’s impact on individual consumers</a:t>
            </a:r>
          </a:p>
          <a:p>
            <a:pPr>
              <a:spcBef>
                <a:spcPct val="0"/>
              </a:spcBef>
            </a:pPr>
            <a:r>
              <a:rPr lang="en-US" dirty="0" smtClean="0"/>
              <a:t>Deceptive practices</a:t>
            </a:r>
          </a:p>
          <a:p>
            <a:pPr>
              <a:spcBef>
                <a:spcPct val="0"/>
              </a:spcBef>
            </a:pPr>
            <a:endParaRPr lang="en-US" dirty="0" smtClean="0"/>
          </a:p>
        </p:txBody>
      </p:sp>
      <p:sp>
        <p:nvSpPr>
          <p:cNvPr id="6" name="Rectangle 2"/>
          <p:cNvSpPr>
            <a:spLocks noGrp="1" noChangeArrowheads="1"/>
          </p:cNvSpPr>
          <p:nvPr>
            <p:ph type="title"/>
          </p:nvPr>
        </p:nvSpPr>
        <p:spPr>
          <a:xfrm>
            <a:off x="685800" y="223232"/>
            <a:ext cx="7772400" cy="1143000"/>
          </a:xfrm>
        </p:spPr>
        <p:txBody>
          <a:bodyPr/>
          <a:lstStyle/>
          <a:p>
            <a:r>
              <a:rPr lang="en-US" dirty="0" smtClean="0">
                <a:solidFill>
                  <a:srgbClr val="007FA3"/>
                </a:solidFill>
              </a:rPr>
              <a:t>Social criticisms of marketing</a:t>
            </a:r>
            <a:br>
              <a:rPr lang="en-US" dirty="0" smtClean="0">
                <a:solidFill>
                  <a:srgbClr val="007FA3"/>
                </a:solidFill>
              </a:rPr>
            </a:br>
            <a:r>
              <a:rPr lang="en-US" dirty="0">
                <a:solidFill>
                  <a:srgbClr val="007FA3"/>
                </a:solidFill>
              </a:rPr>
              <a:t>(Continued)</a:t>
            </a:r>
            <a:endParaRPr lang="en-US" dirty="0" smtClean="0">
              <a:solidFill>
                <a:srgbClr val="007FA3"/>
              </a:solidFill>
            </a:endParaRPr>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22" name="Content Placeholder 6"/>
          <p:cNvSpPr>
            <a:spLocks noGrp="1"/>
          </p:cNvSpPr>
          <p:nvPr>
            <p:ph idx="1"/>
          </p:nvPr>
        </p:nvSpPr>
        <p:spPr>
          <a:xfrm>
            <a:off x="533400" y="1752600"/>
            <a:ext cx="7772400" cy="4800600"/>
          </a:xfrm>
        </p:spPr>
        <p:txBody>
          <a:bodyPr/>
          <a:lstStyle/>
          <a:p>
            <a:pPr algn="ctr">
              <a:spcBef>
                <a:spcPct val="0"/>
              </a:spcBef>
              <a:buFontTx/>
              <a:buNone/>
            </a:pPr>
            <a:endParaRPr lang="en-US" sz="2800" dirty="0" smtClean="0"/>
          </a:p>
          <a:p>
            <a:pPr>
              <a:spcBef>
                <a:spcPct val="0"/>
              </a:spcBef>
            </a:pPr>
            <a:endParaRPr lang="en-US" sz="2800" dirty="0" smtClean="0"/>
          </a:p>
        </p:txBody>
      </p:sp>
      <p:sp>
        <p:nvSpPr>
          <p:cNvPr id="30723" name="Text Placeholder 4"/>
          <p:cNvSpPr>
            <a:spLocks noGrp="1"/>
          </p:cNvSpPr>
          <p:nvPr>
            <p:ph type="body" sz="quarter" idx="13"/>
          </p:nvPr>
        </p:nvSpPr>
        <p:spPr>
          <a:xfrm>
            <a:off x="635656" y="1436563"/>
            <a:ext cx="7924800" cy="533400"/>
          </a:xfrm>
        </p:spPr>
        <p:txBody>
          <a:bodyPr/>
          <a:lstStyle/>
          <a:p>
            <a:pPr>
              <a:spcBef>
                <a:spcPct val="0"/>
              </a:spcBef>
            </a:pPr>
            <a:r>
              <a:rPr lang="en-US" dirty="0" smtClean="0"/>
              <a:t>Marketing’s impact on individual consumers</a:t>
            </a:r>
          </a:p>
          <a:p>
            <a:pPr>
              <a:spcBef>
                <a:spcPct val="0"/>
              </a:spcBef>
            </a:pPr>
            <a:r>
              <a:rPr lang="en-US" dirty="0" smtClean="0"/>
              <a:t>High-pressure selling</a:t>
            </a:r>
          </a:p>
        </p:txBody>
      </p:sp>
      <p:graphicFrame>
        <p:nvGraphicFramePr>
          <p:cNvPr id="6" name="Diagram 5"/>
          <p:cNvGraphicFramePr/>
          <p:nvPr/>
        </p:nvGraphicFramePr>
        <p:xfrm>
          <a:off x="1371600" y="2593975"/>
          <a:ext cx="6983413" cy="31210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0725" name="Text Box 8"/>
          <p:cNvSpPr txBox="1">
            <a:spLocks noChangeArrowheads="1"/>
          </p:cNvSpPr>
          <p:nvPr/>
        </p:nvSpPr>
        <p:spPr bwMode="auto">
          <a:xfrm>
            <a:off x="1066800" y="1828800"/>
            <a:ext cx="184150" cy="822325"/>
          </a:xfrm>
          <a:prstGeom prst="rect">
            <a:avLst/>
          </a:prstGeom>
          <a:noFill/>
          <a:ln w="9525">
            <a:noFill/>
            <a:miter lim="800000"/>
            <a:headEnd/>
            <a:tailEnd/>
          </a:ln>
        </p:spPr>
        <p:txBody>
          <a:bodyPr wrap="none">
            <a:spAutoFit/>
          </a:bodyPr>
          <a:lstStyle/>
          <a:p>
            <a:pPr algn="ctr"/>
            <a:endParaRPr lang="en-US" sz="2400" b="1" dirty="0"/>
          </a:p>
          <a:p>
            <a:pPr algn="ctr"/>
            <a:endParaRPr lang="en-US" sz="2400" dirty="0"/>
          </a:p>
        </p:txBody>
      </p:sp>
      <p:sp>
        <p:nvSpPr>
          <p:cNvPr id="8" name="Rectangle 2"/>
          <p:cNvSpPr>
            <a:spLocks noGrp="1" noChangeArrowheads="1"/>
          </p:cNvSpPr>
          <p:nvPr>
            <p:ph type="title"/>
          </p:nvPr>
        </p:nvSpPr>
        <p:spPr>
          <a:xfrm>
            <a:off x="685800" y="223232"/>
            <a:ext cx="7772400" cy="1143000"/>
          </a:xfrm>
        </p:spPr>
        <p:txBody>
          <a:bodyPr/>
          <a:lstStyle/>
          <a:p>
            <a:r>
              <a:rPr lang="en-US" dirty="0" smtClean="0">
                <a:solidFill>
                  <a:srgbClr val="007FA3"/>
                </a:solidFill>
              </a:rPr>
              <a:t>Social criticisms of marketing</a:t>
            </a:r>
            <a:br>
              <a:rPr lang="en-US" dirty="0" smtClean="0">
                <a:solidFill>
                  <a:srgbClr val="007FA3"/>
                </a:solidFill>
              </a:rPr>
            </a:br>
            <a:r>
              <a:rPr lang="en-US" dirty="0">
                <a:solidFill>
                  <a:srgbClr val="007FA3"/>
                </a:solidFill>
              </a:rPr>
              <a:t>(Continued)</a:t>
            </a:r>
            <a:endParaRPr lang="en-US" dirty="0" smtClean="0">
              <a:solidFill>
                <a:srgbClr val="007FA3"/>
              </a:solidFill>
            </a:endParaRPr>
          </a:p>
        </p:txBody>
      </p:sp>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770" name="Text Placeholder 4"/>
          <p:cNvSpPr>
            <a:spLocks noGrp="1"/>
          </p:cNvSpPr>
          <p:nvPr>
            <p:ph type="body" sz="quarter" idx="13"/>
          </p:nvPr>
        </p:nvSpPr>
        <p:spPr>
          <a:xfrm>
            <a:off x="1015968" y="1435062"/>
            <a:ext cx="7162800" cy="381000"/>
          </a:xfrm>
        </p:spPr>
        <p:txBody>
          <a:bodyPr/>
          <a:lstStyle/>
          <a:p>
            <a:pPr>
              <a:spcBef>
                <a:spcPct val="0"/>
              </a:spcBef>
            </a:pPr>
            <a:r>
              <a:rPr lang="en-US" dirty="0" smtClean="0"/>
              <a:t>Marketing’s impact on individual consumers</a:t>
            </a:r>
          </a:p>
          <a:p>
            <a:pPr>
              <a:spcBef>
                <a:spcPct val="0"/>
              </a:spcBef>
            </a:pPr>
            <a:r>
              <a:rPr lang="en-US" dirty="0" smtClean="0"/>
              <a:t>Shoddy, harmful or unsafe products</a:t>
            </a:r>
          </a:p>
        </p:txBody>
      </p:sp>
      <p:graphicFrame>
        <p:nvGraphicFramePr>
          <p:cNvPr id="11" name="Diagram 10"/>
          <p:cNvGraphicFramePr/>
          <p:nvPr/>
        </p:nvGraphicFramePr>
        <p:xfrm>
          <a:off x="1503362" y="2438400"/>
          <a:ext cx="6705600" cy="3962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2"/>
          <p:cNvSpPr>
            <a:spLocks noGrp="1" noChangeArrowheads="1"/>
          </p:cNvSpPr>
          <p:nvPr>
            <p:ph type="title"/>
          </p:nvPr>
        </p:nvSpPr>
        <p:spPr>
          <a:xfrm>
            <a:off x="685800" y="223232"/>
            <a:ext cx="7772400" cy="1143000"/>
          </a:xfrm>
        </p:spPr>
        <p:txBody>
          <a:bodyPr/>
          <a:lstStyle/>
          <a:p>
            <a:r>
              <a:rPr lang="en-US" dirty="0" smtClean="0">
                <a:solidFill>
                  <a:srgbClr val="007FA3"/>
                </a:solidFill>
              </a:rPr>
              <a:t>Social criticisms of marketing</a:t>
            </a:r>
            <a:br>
              <a:rPr lang="en-US" dirty="0" smtClean="0">
                <a:solidFill>
                  <a:srgbClr val="007FA3"/>
                </a:solidFill>
              </a:rPr>
            </a:br>
            <a:r>
              <a:rPr lang="en-US" dirty="0">
                <a:solidFill>
                  <a:srgbClr val="007FA3"/>
                </a:solidFill>
              </a:rPr>
              <a:t>(Continued)</a:t>
            </a:r>
            <a:endParaRPr lang="en-US" dirty="0" smtClean="0">
              <a:solidFill>
                <a:srgbClr val="007FA3"/>
              </a:solidFill>
            </a:endParaRPr>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4818" name="Text Placeholder 4"/>
          <p:cNvSpPr>
            <a:spLocks noGrp="1"/>
          </p:cNvSpPr>
          <p:nvPr>
            <p:ph type="body" sz="quarter" idx="13"/>
          </p:nvPr>
        </p:nvSpPr>
        <p:spPr>
          <a:xfrm>
            <a:off x="1015968" y="1436563"/>
            <a:ext cx="7162800" cy="533400"/>
          </a:xfrm>
        </p:spPr>
        <p:txBody>
          <a:bodyPr/>
          <a:lstStyle/>
          <a:p>
            <a:pPr>
              <a:spcBef>
                <a:spcPct val="0"/>
              </a:spcBef>
            </a:pPr>
            <a:r>
              <a:rPr lang="en-US" dirty="0" smtClean="0"/>
              <a:t>Marketing’s impact on individual consumers</a:t>
            </a:r>
          </a:p>
          <a:p>
            <a:pPr>
              <a:spcBef>
                <a:spcPct val="0"/>
              </a:spcBef>
            </a:pPr>
            <a:r>
              <a:rPr lang="en-US" dirty="0" smtClean="0"/>
              <a:t>Planned obsolescence</a:t>
            </a:r>
          </a:p>
        </p:txBody>
      </p:sp>
      <p:graphicFrame>
        <p:nvGraphicFramePr>
          <p:cNvPr id="6" name="Diagram 5"/>
          <p:cNvGraphicFramePr/>
          <p:nvPr/>
        </p:nvGraphicFramePr>
        <p:xfrm>
          <a:off x="1524000" y="2514600"/>
          <a:ext cx="6831012" cy="3733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2"/>
          <p:cNvSpPr>
            <a:spLocks noGrp="1" noChangeArrowheads="1"/>
          </p:cNvSpPr>
          <p:nvPr>
            <p:ph type="title"/>
          </p:nvPr>
        </p:nvSpPr>
        <p:spPr>
          <a:xfrm>
            <a:off x="685800" y="223232"/>
            <a:ext cx="7772400" cy="1143000"/>
          </a:xfrm>
        </p:spPr>
        <p:txBody>
          <a:bodyPr/>
          <a:lstStyle/>
          <a:p>
            <a:r>
              <a:rPr lang="en-US" dirty="0" smtClean="0">
                <a:solidFill>
                  <a:srgbClr val="007FA3"/>
                </a:solidFill>
              </a:rPr>
              <a:t>Social criticisms of marketing</a:t>
            </a:r>
            <a:br>
              <a:rPr lang="en-US" dirty="0" smtClean="0">
                <a:solidFill>
                  <a:srgbClr val="007FA3"/>
                </a:solidFill>
              </a:rPr>
            </a:br>
            <a:r>
              <a:rPr lang="en-US" dirty="0">
                <a:solidFill>
                  <a:srgbClr val="007FA3"/>
                </a:solidFill>
              </a:rPr>
              <a:t>(Continued)</a:t>
            </a:r>
            <a:endParaRPr lang="en-US" dirty="0" smtClean="0">
              <a:solidFill>
                <a:srgbClr val="007FA3"/>
              </a:solidFill>
            </a:endParaRPr>
          </a:p>
        </p:txBody>
      </p:sp>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6866" name="Text Placeholder 4"/>
          <p:cNvSpPr>
            <a:spLocks noGrp="1"/>
          </p:cNvSpPr>
          <p:nvPr>
            <p:ph type="body" sz="quarter" idx="13"/>
          </p:nvPr>
        </p:nvSpPr>
        <p:spPr>
          <a:xfrm>
            <a:off x="759788" y="1436563"/>
            <a:ext cx="7696200" cy="457200"/>
          </a:xfrm>
        </p:spPr>
        <p:txBody>
          <a:bodyPr/>
          <a:lstStyle/>
          <a:p>
            <a:pPr>
              <a:spcBef>
                <a:spcPct val="0"/>
              </a:spcBef>
            </a:pPr>
            <a:r>
              <a:rPr lang="en-US" dirty="0" smtClean="0"/>
              <a:t>Marketing’s impact on individual consumers</a:t>
            </a:r>
          </a:p>
          <a:p>
            <a:pPr>
              <a:spcBef>
                <a:spcPct val="0"/>
              </a:spcBef>
            </a:pPr>
            <a:r>
              <a:rPr lang="en-US" dirty="0" smtClean="0"/>
              <a:t>Poor service to disadvantaged consumers</a:t>
            </a:r>
          </a:p>
        </p:txBody>
      </p:sp>
      <p:graphicFrame>
        <p:nvGraphicFramePr>
          <p:cNvPr id="6" name="Diagram 5"/>
          <p:cNvGraphicFramePr/>
          <p:nvPr/>
        </p:nvGraphicFramePr>
        <p:xfrm>
          <a:off x="1295400" y="2667000"/>
          <a:ext cx="7543800" cy="3352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2"/>
          <p:cNvSpPr>
            <a:spLocks noGrp="1" noChangeArrowheads="1"/>
          </p:cNvSpPr>
          <p:nvPr>
            <p:ph type="title"/>
          </p:nvPr>
        </p:nvSpPr>
        <p:spPr>
          <a:xfrm>
            <a:off x="685800" y="223232"/>
            <a:ext cx="7772400" cy="1143000"/>
          </a:xfrm>
        </p:spPr>
        <p:txBody>
          <a:bodyPr/>
          <a:lstStyle/>
          <a:p>
            <a:r>
              <a:rPr lang="en-US" dirty="0" smtClean="0">
                <a:solidFill>
                  <a:srgbClr val="007FA3"/>
                </a:solidFill>
              </a:rPr>
              <a:t>Social criticisms of marketing</a:t>
            </a:r>
            <a:br>
              <a:rPr lang="en-US" dirty="0" smtClean="0">
                <a:solidFill>
                  <a:srgbClr val="007FA3"/>
                </a:solidFill>
              </a:rPr>
            </a:br>
            <a:r>
              <a:rPr lang="en-US" dirty="0">
                <a:solidFill>
                  <a:srgbClr val="007FA3"/>
                </a:solidFill>
              </a:rPr>
              <a:t>(Continued)</a:t>
            </a:r>
            <a:endParaRPr lang="en-US" dirty="0" smtClean="0">
              <a:solidFill>
                <a:srgbClr val="007FA3"/>
              </a:solidFill>
            </a:endParaRPr>
          </a:p>
        </p:txBody>
      </p:sp>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8914" name="Text Placeholder 6"/>
          <p:cNvSpPr>
            <a:spLocks noGrp="1"/>
          </p:cNvSpPr>
          <p:nvPr>
            <p:ph type="body" sz="quarter" idx="13"/>
          </p:nvPr>
        </p:nvSpPr>
        <p:spPr>
          <a:xfrm>
            <a:off x="990600" y="1429694"/>
            <a:ext cx="7162800" cy="381000"/>
          </a:xfrm>
        </p:spPr>
        <p:txBody>
          <a:bodyPr/>
          <a:lstStyle/>
          <a:p>
            <a:r>
              <a:rPr lang="en-US" dirty="0" smtClean="0"/>
              <a:t>Marketing’s impact on society as a whole</a:t>
            </a:r>
          </a:p>
          <a:p>
            <a:endParaRPr lang="en-US" dirty="0" smtClean="0"/>
          </a:p>
        </p:txBody>
      </p:sp>
      <p:graphicFrame>
        <p:nvGraphicFramePr>
          <p:cNvPr id="6" name="Diagram 5"/>
          <p:cNvGraphicFramePr/>
          <p:nvPr/>
        </p:nvGraphicFramePr>
        <p:xfrm>
          <a:off x="1143000" y="2719387"/>
          <a:ext cx="6934200" cy="26670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2"/>
          <p:cNvSpPr>
            <a:spLocks noGrp="1" noChangeArrowheads="1"/>
          </p:cNvSpPr>
          <p:nvPr>
            <p:ph type="title"/>
          </p:nvPr>
        </p:nvSpPr>
        <p:spPr>
          <a:xfrm>
            <a:off x="685800" y="223232"/>
            <a:ext cx="7772400" cy="1143000"/>
          </a:xfrm>
        </p:spPr>
        <p:txBody>
          <a:bodyPr/>
          <a:lstStyle/>
          <a:p>
            <a:r>
              <a:rPr lang="en-US" dirty="0" smtClean="0">
                <a:solidFill>
                  <a:srgbClr val="007FA3"/>
                </a:solidFill>
              </a:rPr>
              <a:t>Social criticisms of marketing</a:t>
            </a:r>
            <a:br>
              <a:rPr lang="en-US" dirty="0" smtClean="0">
                <a:solidFill>
                  <a:srgbClr val="007FA3"/>
                </a:solidFill>
              </a:rPr>
            </a:br>
            <a:r>
              <a:rPr lang="en-US" dirty="0">
                <a:solidFill>
                  <a:srgbClr val="007FA3"/>
                </a:solidFill>
              </a:rPr>
              <a:t>(Continued)</a:t>
            </a:r>
            <a:endParaRPr lang="en-US" dirty="0" smtClean="0">
              <a:solidFill>
                <a:srgbClr val="007FA3"/>
              </a:solidFill>
            </a:endParaRPr>
          </a:p>
        </p:txBody>
      </p:sp>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62" name="Text Placeholder 4"/>
          <p:cNvSpPr>
            <a:spLocks noGrp="1"/>
          </p:cNvSpPr>
          <p:nvPr>
            <p:ph type="body" sz="quarter" idx="13"/>
          </p:nvPr>
        </p:nvSpPr>
        <p:spPr>
          <a:xfrm>
            <a:off x="914400" y="1425918"/>
            <a:ext cx="7162800" cy="381000"/>
          </a:xfrm>
        </p:spPr>
        <p:txBody>
          <a:bodyPr/>
          <a:lstStyle/>
          <a:p>
            <a:pPr>
              <a:spcBef>
                <a:spcPct val="0"/>
              </a:spcBef>
            </a:pPr>
            <a:r>
              <a:rPr lang="en-US" dirty="0" smtClean="0"/>
              <a:t>Marketing’s impact on society as a whole</a:t>
            </a:r>
          </a:p>
          <a:p>
            <a:pPr>
              <a:spcBef>
                <a:spcPct val="0"/>
              </a:spcBef>
            </a:pPr>
            <a:r>
              <a:rPr lang="en-US" dirty="0" smtClean="0"/>
              <a:t>False wants and too much materialism</a:t>
            </a:r>
          </a:p>
        </p:txBody>
      </p:sp>
      <p:graphicFrame>
        <p:nvGraphicFramePr>
          <p:cNvPr id="6" name="Diagram 5"/>
          <p:cNvGraphicFramePr/>
          <p:nvPr/>
        </p:nvGraphicFramePr>
        <p:xfrm>
          <a:off x="1295400" y="2286000"/>
          <a:ext cx="6324600" cy="40123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2"/>
          <p:cNvSpPr>
            <a:spLocks noGrp="1" noChangeArrowheads="1"/>
          </p:cNvSpPr>
          <p:nvPr>
            <p:ph type="title"/>
          </p:nvPr>
        </p:nvSpPr>
        <p:spPr>
          <a:xfrm>
            <a:off x="685800" y="223232"/>
            <a:ext cx="7772400" cy="1143000"/>
          </a:xfrm>
        </p:spPr>
        <p:txBody>
          <a:bodyPr/>
          <a:lstStyle/>
          <a:p>
            <a:r>
              <a:rPr lang="en-US" dirty="0" smtClean="0">
                <a:solidFill>
                  <a:srgbClr val="007FA3"/>
                </a:solidFill>
              </a:rPr>
              <a:t>Social criticisms of marketing</a:t>
            </a:r>
            <a:br>
              <a:rPr lang="en-US" dirty="0" smtClean="0">
                <a:solidFill>
                  <a:srgbClr val="007FA3"/>
                </a:solidFill>
              </a:rPr>
            </a:br>
            <a:r>
              <a:rPr lang="en-US" dirty="0">
                <a:solidFill>
                  <a:srgbClr val="007FA3"/>
                </a:solidFill>
              </a:rPr>
              <a:t>(Continued)</a:t>
            </a:r>
            <a:endParaRPr lang="en-US" dirty="0" smtClean="0">
              <a:solidFill>
                <a:srgbClr val="007FA3"/>
              </a:solidFill>
            </a:endParaRPr>
          </a:p>
        </p:txBody>
      </p:sp>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3010" name="Text Placeholder 4"/>
          <p:cNvSpPr>
            <a:spLocks noGrp="1"/>
          </p:cNvSpPr>
          <p:nvPr>
            <p:ph type="body" sz="quarter" idx="13"/>
          </p:nvPr>
        </p:nvSpPr>
        <p:spPr>
          <a:xfrm>
            <a:off x="876300" y="1429694"/>
            <a:ext cx="7391400" cy="685800"/>
          </a:xfrm>
        </p:spPr>
        <p:txBody>
          <a:bodyPr/>
          <a:lstStyle/>
          <a:p>
            <a:pPr>
              <a:spcBef>
                <a:spcPct val="0"/>
              </a:spcBef>
            </a:pPr>
            <a:r>
              <a:rPr lang="en-US" dirty="0" smtClean="0"/>
              <a:t>Marketing’s impact on society as a whole</a:t>
            </a:r>
          </a:p>
          <a:p>
            <a:pPr>
              <a:spcBef>
                <a:spcPct val="0"/>
              </a:spcBef>
            </a:pPr>
            <a:r>
              <a:rPr lang="en-US" dirty="0" smtClean="0"/>
              <a:t>Too few social goods</a:t>
            </a:r>
          </a:p>
        </p:txBody>
      </p:sp>
      <p:graphicFrame>
        <p:nvGraphicFramePr>
          <p:cNvPr id="6" name="Diagram 5"/>
          <p:cNvGraphicFramePr/>
          <p:nvPr/>
        </p:nvGraphicFramePr>
        <p:xfrm>
          <a:off x="1447800" y="2438400"/>
          <a:ext cx="7239000" cy="4038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2"/>
          <p:cNvSpPr>
            <a:spLocks noGrp="1" noChangeArrowheads="1"/>
          </p:cNvSpPr>
          <p:nvPr>
            <p:ph type="title"/>
          </p:nvPr>
        </p:nvSpPr>
        <p:spPr>
          <a:xfrm>
            <a:off x="685800" y="223232"/>
            <a:ext cx="7772400" cy="1143000"/>
          </a:xfrm>
        </p:spPr>
        <p:txBody>
          <a:bodyPr/>
          <a:lstStyle/>
          <a:p>
            <a:r>
              <a:rPr lang="en-US" dirty="0" smtClean="0">
                <a:solidFill>
                  <a:srgbClr val="007FA3"/>
                </a:solidFill>
              </a:rPr>
              <a:t>Social criticisms of marketing</a:t>
            </a:r>
            <a:br>
              <a:rPr lang="en-US" dirty="0" smtClean="0">
                <a:solidFill>
                  <a:srgbClr val="007FA3"/>
                </a:solidFill>
              </a:rPr>
            </a:br>
            <a:r>
              <a:rPr lang="en-US" dirty="0">
                <a:solidFill>
                  <a:srgbClr val="007FA3"/>
                </a:solidFill>
              </a:rPr>
              <a:t>(Continued)</a:t>
            </a:r>
            <a:endParaRPr lang="en-US" dirty="0" smtClean="0">
              <a:solidFill>
                <a:srgbClr val="007FA3"/>
              </a:solidFill>
            </a:endParaRPr>
          </a:p>
        </p:txBody>
      </p:sp>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5058" name="Text Placeholder 4"/>
          <p:cNvSpPr>
            <a:spLocks noGrp="1"/>
          </p:cNvSpPr>
          <p:nvPr>
            <p:ph type="body" sz="quarter" idx="13"/>
          </p:nvPr>
        </p:nvSpPr>
        <p:spPr>
          <a:xfrm>
            <a:off x="876300" y="1429694"/>
            <a:ext cx="7391400" cy="609600"/>
          </a:xfrm>
        </p:spPr>
        <p:txBody>
          <a:bodyPr/>
          <a:lstStyle/>
          <a:p>
            <a:pPr>
              <a:spcBef>
                <a:spcPct val="0"/>
              </a:spcBef>
            </a:pPr>
            <a:r>
              <a:rPr lang="en-US" dirty="0" smtClean="0"/>
              <a:t>Marketing’s impact on society as a whole</a:t>
            </a:r>
          </a:p>
          <a:p>
            <a:pPr>
              <a:spcBef>
                <a:spcPct val="0"/>
              </a:spcBef>
            </a:pPr>
            <a:r>
              <a:rPr lang="en-US" dirty="0" smtClean="0"/>
              <a:t>Cultural pollution</a:t>
            </a:r>
          </a:p>
          <a:p>
            <a:pPr>
              <a:spcBef>
                <a:spcPct val="0"/>
              </a:spcBef>
            </a:pPr>
            <a:endParaRPr lang="en-US" dirty="0" smtClean="0"/>
          </a:p>
        </p:txBody>
      </p:sp>
      <p:graphicFrame>
        <p:nvGraphicFramePr>
          <p:cNvPr id="6" name="Diagram 5"/>
          <p:cNvGraphicFramePr/>
          <p:nvPr/>
        </p:nvGraphicFramePr>
        <p:xfrm>
          <a:off x="1414462" y="2597150"/>
          <a:ext cx="6477000" cy="3352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2"/>
          <p:cNvSpPr>
            <a:spLocks noGrp="1" noChangeArrowheads="1"/>
          </p:cNvSpPr>
          <p:nvPr>
            <p:ph type="title"/>
          </p:nvPr>
        </p:nvSpPr>
        <p:spPr>
          <a:xfrm>
            <a:off x="685800" y="223232"/>
            <a:ext cx="7772400" cy="1143000"/>
          </a:xfrm>
        </p:spPr>
        <p:txBody>
          <a:bodyPr/>
          <a:lstStyle/>
          <a:p>
            <a:r>
              <a:rPr lang="en-US" dirty="0" smtClean="0">
                <a:solidFill>
                  <a:srgbClr val="007FA3"/>
                </a:solidFill>
              </a:rPr>
              <a:t>Social criticisms of marketing</a:t>
            </a:r>
            <a:br>
              <a:rPr lang="en-US" dirty="0" smtClean="0">
                <a:solidFill>
                  <a:srgbClr val="007FA3"/>
                </a:solidFill>
              </a:rPr>
            </a:br>
            <a:r>
              <a:rPr lang="en-US" dirty="0">
                <a:solidFill>
                  <a:srgbClr val="007FA3"/>
                </a:solidFill>
              </a:rPr>
              <a:t>(Continued)</a:t>
            </a:r>
            <a:endParaRPr lang="en-US" dirty="0" smtClean="0">
              <a:solidFill>
                <a:srgbClr val="007FA3"/>
              </a:solidFill>
            </a:endParaRPr>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7106" name="Rectangle 3"/>
          <p:cNvSpPr>
            <a:spLocks noGrp="1" noChangeArrowheads="1"/>
          </p:cNvSpPr>
          <p:nvPr>
            <p:ph idx="1"/>
          </p:nvPr>
        </p:nvSpPr>
        <p:spPr>
          <a:xfrm>
            <a:off x="1223866" y="2061176"/>
            <a:ext cx="7772400" cy="1850682"/>
          </a:xfrm>
        </p:spPr>
        <p:txBody>
          <a:bodyPr/>
          <a:lstStyle/>
          <a:p>
            <a:pPr marL="388938" indent="-388938">
              <a:spcBef>
                <a:spcPct val="0"/>
              </a:spcBef>
            </a:pPr>
            <a:r>
              <a:rPr lang="en-US" dirty="0" smtClean="0"/>
              <a:t>Acquisition of competitors</a:t>
            </a:r>
          </a:p>
          <a:p>
            <a:pPr marL="388938" indent="-388938">
              <a:spcBef>
                <a:spcPct val="0"/>
              </a:spcBef>
            </a:pPr>
            <a:r>
              <a:rPr lang="en-US" dirty="0" smtClean="0"/>
              <a:t>Unfair competitive marketing practices.</a:t>
            </a:r>
          </a:p>
        </p:txBody>
      </p:sp>
      <p:sp>
        <p:nvSpPr>
          <p:cNvPr id="47107" name="Text Placeholder 3"/>
          <p:cNvSpPr>
            <a:spLocks noGrp="1"/>
          </p:cNvSpPr>
          <p:nvPr>
            <p:ph type="body" sz="quarter" idx="13"/>
          </p:nvPr>
        </p:nvSpPr>
        <p:spPr>
          <a:xfrm>
            <a:off x="990600" y="1429694"/>
            <a:ext cx="7162800" cy="381000"/>
          </a:xfrm>
        </p:spPr>
        <p:txBody>
          <a:bodyPr/>
          <a:lstStyle/>
          <a:p>
            <a:pPr>
              <a:spcBef>
                <a:spcPct val="0"/>
              </a:spcBef>
            </a:pPr>
            <a:r>
              <a:rPr lang="en-US" dirty="0" smtClean="0"/>
              <a:t>Marketing’s impact on other businesses</a:t>
            </a:r>
          </a:p>
          <a:p>
            <a:pPr>
              <a:spcBef>
                <a:spcPct val="0"/>
              </a:spcBef>
            </a:pPr>
            <a:endParaRPr lang="en-US" dirty="0" smtClean="0"/>
          </a:p>
        </p:txBody>
      </p:sp>
      <p:sp>
        <p:nvSpPr>
          <p:cNvPr id="6" name="Rectangle 2"/>
          <p:cNvSpPr>
            <a:spLocks noGrp="1" noChangeArrowheads="1"/>
          </p:cNvSpPr>
          <p:nvPr>
            <p:ph type="title"/>
          </p:nvPr>
        </p:nvSpPr>
        <p:spPr>
          <a:xfrm>
            <a:off x="685800" y="223232"/>
            <a:ext cx="7772400" cy="1143000"/>
          </a:xfrm>
        </p:spPr>
        <p:txBody>
          <a:bodyPr/>
          <a:lstStyle/>
          <a:p>
            <a:r>
              <a:rPr lang="en-US" dirty="0" smtClean="0">
                <a:solidFill>
                  <a:srgbClr val="007FA3"/>
                </a:solidFill>
              </a:rPr>
              <a:t>Social criticisms of marketing</a:t>
            </a:r>
            <a:br>
              <a:rPr lang="en-US" dirty="0" smtClean="0">
                <a:solidFill>
                  <a:srgbClr val="007FA3"/>
                </a:solidFill>
              </a:rPr>
            </a:br>
            <a:r>
              <a:rPr lang="en-US" dirty="0">
                <a:solidFill>
                  <a:srgbClr val="007FA3"/>
                </a:solidFill>
              </a:rPr>
              <a:t>(Continued)</a:t>
            </a:r>
            <a:endParaRPr lang="en-US" dirty="0" smtClean="0">
              <a:solidFill>
                <a:srgbClr val="007FA3"/>
              </a:solidFill>
            </a:endParaRPr>
          </a:p>
        </p:txBody>
      </p:sp>
    </p:spTree>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9153" name="Rectangle 2"/>
          <p:cNvSpPr>
            <a:spLocks noGrp="1" noChangeArrowheads="1"/>
          </p:cNvSpPr>
          <p:nvPr>
            <p:ph type="title"/>
          </p:nvPr>
        </p:nvSpPr>
        <p:spPr>
          <a:xfrm>
            <a:off x="685800" y="224824"/>
            <a:ext cx="7772400" cy="1143000"/>
          </a:xfrm>
        </p:spPr>
        <p:txBody>
          <a:bodyPr/>
          <a:lstStyle/>
          <a:p>
            <a:r>
              <a:rPr lang="en-US" dirty="0" smtClean="0">
                <a:solidFill>
                  <a:srgbClr val="007FA3"/>
                </a:solidFill>
              </a:rPr>
              <a:t>Consumer actions to promote sustainable marketing</a:t>
            </a:r>
          </a:p>
        </p:txBody>
      </p:sp>
      <p:sp>
        <p:nvSpPr>
          <p:cNvPr id="49154" name="Rectangle 3"/>
          <p:cNvSpPr>
            <a:spLocks noGrp="1" noChangeArrowheads="1"/>
          </p:cNvSpPr>
          <p:nvPr>
            <p:ph idx="1"/>
          </p:nvPr>
        </p:nvSpPr>
        <p:spPr>
          <a:xfrm>
            <a:off x="1248750" y="1564762"/>
            <a:ext cx="7772400" cy="4114800"/>
          </a:xfrm>
        </p:spPr>
        <p:txBody>
          <a:bodyPr/>
          <a:lstStyle/>
          <a:p>
            <a:pPr>
              <a:spcBef>
                <a:spcPct val="0"/>
              </a:spcBef>
            </a:pPr>
            <a:endParaRPr lang="en-US" dirty="0" smtClean="0"/>
          </a:p>
          <a:p>
            <a:pPr>
              <a:spcBef>
                <a:spcPct val="0"/>
              </a:spcBef>
              <a:buFontTx/>
              <a:buNone/>
            </a:pPr>
            <a:r>
              <a:rPr lang="en-US" b="1" dirty="0" smtClean="0"/>
              <a:t>Consumerism</a:t>
            </a:r>
            <a:r>
              <a:rPr lang="en-US" dirty="0" smtClean="0"/>
              <a:t> is an organised movement of citizens and government agencies to improve the rights and power of buyers in relation to sellers.</a:t>
            </a:r>
          </a:p>
          <a:p>
            <a:pPr>
              <a:spcBef>
                <a:spcPct val="0"/>
              </a:spcBef>
              <a:buFontTx/>
              <a:buNone/>
            </a:pPr>
            <a:endParaRPr lang="en-US" dirty="0" smtClean="0"/>
          </a:p>
          <a:p>
            <a:pPr>
              <a:spcBef>
                <a:spcPct val="0"/>
              </a:spcBef>
            </a:pPr>
            <a:endParaRPr lang="en-US" dirty="0" smtClean="0"/>
          </a:p>
        </p:txBody>
      </p:sp>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02" name="Rectangle 3"/>
          <p:cNvSpPr>
            <a:spLocks noGrp="1" noChangeArrowheads="1"/>
          </p:cNvSpPr>
          <p:nvPr>
            <p:ph idx="1"/>
          </p:nvPr>
        </p:nvSpPr>
        <p:spPr>
          <a:xfrm>
            <a:off x="1266908" y="2070229"/>
            <a:ext cx="7641108" cy="4419600"/>
          </a:xfrm>
        </p:spPr>
        <p:txBody>
          <a:bodyPr/>
          <a:lstStyle/>
          <a:p>
            <a:pPr>
              <a:spcBef>
                <a:spcPct val="0"/>
              </a:spcBef>
              <a:buFontTx/>
              <a:buNone/>
            </a:pPr>
            <a:r>
              <a:rPr lang="en-US" sz="2800" b="1" dirty="0" smtClean="0">
                <a:cs typeface="Times New Roman" pitchFamily="18" charset="0"/>
              </a:rPr>
              <a:t>Traditional buyers’ rights </a:t>
            </a:r>
            <a:r>
              <a:rPr lang="en-US" sz="2800" dirty="0" smtClean="0">
                <a:cs typeface="Times New Roman" pitchFamily="18" charset="0"/>
              </a:rPr>
              <a:t>include:</a:t>
            </a:r>
          </a:p>
          <a:p>
            <a:pPr>
              <a:spcBef>
                <a:spcPct val="0"/>
              </a:spcBef>
            </a:pPr>
            <a:r>
              <a:rPr lang="en-US" sz="2800" dirty="0" smtClean="0"/>
              <a:t>The right not to buy a product that is offered for sale.</a:t>
            </a:r>
          </a:p>
          <a:p>
            <a:pPr>
              <a:spcBef>
                <a:spcPct val="0"/>
              </a:spcBef>
            </a:pPr>
            <a:r>
              <a:rPr lang="en-US" sz="2800" dirty="0" smtClean="0"/>
              <a:t>The right to expect the product to be safe.</a:t>
            </a:r>
          </a:p>
          <a:p>
            <a:pPr>
              <a:spcBef>
                <a:spcPct val="0"/>
              </a:spcBef>
            </a:pPr>
            <a:r>
              <a:rPr lang="en-US" sz="2800" dirty="0" smtClean="0"/>
              <a:t>The right to expect the product to perform as claimed.</a:t>
            </a:r>
          </a:p>
          <a:p>
            <a:pPr>
              <a:spcBef>
                <a:spcPct val="0"/>
              </a:spcBef>
            </a:pPr>
            <a:r>
              <a:rPr lang="en-US" sz="2800" dirty="0" smtClean="0"/>
              <a:t>Comparing these rights, many believe that the balance of power lies on the seller’s side. </a:t>
            </a:r>
          </a:p>
        </p:txBody>
      </p:sp>
      <p:sp>
        <p:nvSpPr>
          <p:cNvPr id="51203" name="Text Placeholder 3"/>
          <p:cNvSpPr>
            <a:spLocks noGrp="1"/>
          </p:cNvSpPr>
          <p:nvPr>
            <p:ph type="body" sz="quarter" idx="13"/>
          </p:nvPr>
        </p:nvSpPr>
        <p:spPr>
          <a:xfrm>
            <a:off x="990600" y="1442614"/>
            <a:ext cx="7162800" cy="381000"/>
          </a:xfrm>
        </p:spPr>
        <p:txBody>
          <a:bodyPr/>
          <a:lstStyle/>
          <a:p>
            <a:pPr>
              <a:spcBef>
                <a:spcPct val="0"/>
              </a:spcBef>
            </a:pPr>
            <a:r>
              <a:rPr lang="en-US" dirty="0" smtClean="0"/>
              <a:t>Consumerism</a:t>
            </a:r>
          </a:p>
        </p:txBody>
      </p:sp>
      <p:sp>
        <p:nvSpPr>
          <p:cNvPr id="6" name="Rectangle 2"/>
          <p:cNvSpPr>
            <a:spLocks noGrp="1" noChangeArrowheads="1"/>
          </p:cNvSpPr>
          <p:nvPr>
            <p:ph type="title"/>
          </p:nvPr>
        </p:nvSpPr>
        <p:spPr>
          <a:xfrm>
            <a:off x="685800" y="224824"/>
            <a:ext cx="7772400" cy="1143000"/>
          </a:xfrm>
        </p:spPr>
        <p:txBody>
          <a:bodyPr/>
          <a:lstStyle/>
          <a:p>
            <a:r>
              <a:rPr lang="en-US" dirty="0" smtClean="0">
                <a:solidFill>
                  <a:srgbClr val="007FA3"/>
                </a:solidFill>
              </a:rPr>
              <a:t>Consumer actions to promote sustainable marketing </a:t>
            </a:r>
            <a:r>
              <a:rPr lang="en-US" dirty="0">
                <a:solidFill>
                  <a:srgbClr val="007FA3"/>
                </a:solidFill>
              </a:rPr>
              <a:t>(Continued)</a:t>
            </a:r>
            <a:endParaRPr lang="en-US" dirty="0" smtClean="0">
              <a:solidFill>
                <a:srgbClr val="007FA3"/>
              </a:solidFill>
            </a:endParaRPr>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3250" name="Rectangle 3"/>
          <p:cNvSpPr>
            <a:spLocks noGrp="1" noChangeArrowheads="1"/>
          </p:cNvSpPr>
          <p:nvPr>
            <p:ph idx="1"/>
          </p:nvPr>
        </p:nvSpPr>
        <p:spPr>
          <a:xfrm>
            <a:off x="1260072" y="1801641"/>
            <a:ext cx="7646385" cy="4343400"/>
          </a:xfrm>
        </p:spPr>
        <p:txBody>
          <a:bodyPr/>
          <a:lstStyle/>
          <a:p>
            <a:pPr marL="533400" indent="-533400" algn="ctr">
              <a:lnSpc>
                <a:spcPct val="80000"/>
              </a:lnSpc>
              <a:spcBef>
                <a:spcPct val="0"/>
              </a:spcBef>
              <a:buFontTx/>
              <a:buNone/>
            </a:pPr>
            <a:endParaRPr lang="en-US" sz="2800" b="1" i="1" dirty="0" smtClean="0">
              <a:solidFill>
                <a:srgbClr val="1A643E"/>
              </a:solidFill>
              <a:latin typeface="Times New Roman" pitchFamily="18" charset="0"/>
            </a:endParaRPr>
          </a:p>
          <a:p>
            <a:pPr marL="533400" indent="-533400">
              <a:lnSpc>
                <a:spcPct val="80000"/>
              </a:lnSpc>
              <a:spcBef>
                <a:spcPct val="0"/>
              </a:spcBef>
              <a:buFontTx/>
              <a:buNone/>
            </a:pPr>
            <a:r>
              <a:rPr lang="en-US" sz="2800" dirty="0" smtClean="0"/>
              <a:t>Advocates call for:</a:t>
            </a:r>
          </a:p>
          <a:p>
            <a:pPr marL="334963" indent="-334963">
              <a:spcBef>
                <a:spcPct val="0"/>
              </a:spcBef>
            </a:pPr>
            <a:r>
              <a:rPr lang="en-US" sz="2400" dirty="0" smtClean="0"/>
              <a:t>The right to be well informed about important aspects of the product.</a:t>
            </a:r>
          </a:p>
          <a:p>
            <a:pPr marL="334963" indent="-334963">
              <a:spcBef>
                <a:spcPct val="0"/>
              </a:spcBef>
            </a:pPr>
            <a:r>
              <a:rPr lang="en-US" sz="2400" dirty="0" smtClean="0"/>
              <a:t>The right to be protected against questionable products and marketing practices.</a:t>
            </a:r>
          </a:p>
          <a:p>
            <a:pPr marL="334963" indent="-334963">
              <a:spcBef>
                <a:spcPct val="0"/>
              </a:spcBef>
            </a:pPr>
            <a:r>
              <a:rPr lang="en-US" sz="2400" dirty="0" smtClean="0"/>
              <a:t>The right to influence products and marketing practices in ways that will improve the ‘quality of life’.</a:t>
            </a:r>
          </a:p>
          <a:p>
            <a:pPr marL="334963" indent="-334963">
              <a:spcBef>
                <a:spcPct val="0"/>
              </a:spcBef>
            </a:pPr>
            <a:r>
              <a:rPr lang="en-US" sz="2400" dirty="0" smtClean="0"/>
              <a:t>The right to consume now in a way that will preserve the world for future generations of consumers.</a:t>
            </a:r>
          </a:p>
        </p:txBody>
      </p:sp>
      <p:sp>
        <p:nvSpPr>
          <p:cNvPr id="53251" name="Text Placeholder 3"/>
          <p:cNvSpPr>
            <a:spLocks noGrp="1"/>
          </p:cNvSpPr>
          <p:nvPr>
            <p:ph type="body" sz="quarter" idx="13"/>
          </p:nvPr>
        </p:nvSpPr>
        <p:spPr>
          <a:xfrm>
            <a:off x="990600" y="1447982"/>
            <a:ext cx="7162800" cy="381000"/>
          </a:xfrm>
        </p:spPr>
        <p:txBody>
          <a:bodyPr/>
          <a:lstStyle/>
          <a:p>
            <a:pPr>
              <a:spcBef>
                <a:spcPct val="0"/>
              </a:spcBef>
            </a:pPr>
            <a:r>
              <a:rPr lang="en-US" dirty="0" smtClean="0"/>
              <a:t>Consumerism</a:t>
            </a:r>
          </a:p>
        </p:txBody>
      </p:sp>
      <p:sp>
        <p:nvSpPr>
          <p:cNvPr id="6" name="Rectangle 2"/>
          <p:cNvSpPr>
            <a:spLocks noGrp="1" noChangeArrowheads="1"/>
          </p:cNvSpPr>
          <p:nvPr>
            <p:ph type="title"/>
          </p:nvPr>
        </p:nvSpPr>
        <p:spPr>
          <a:xfrm>
            <a:off x="685800" y="224824"/>
            <a:ext cx="7772400" cy="1143000"/>
          </a:xfrm>
        </p:spPr>
        <p:txBody>
          <a:bodyPr/>
          <a:lstStyle/>
          <a:p>
            <a:r>
              <a:rPr lang="en-US" dirty="0" smtClean="0">
                <a:solidFill>
                  <a:srgbClr val="007FA3"/>
                </a:solidFill>
              </a:rPr>
              <a:t>Consumer actions to promote sustainable marketing </a:t>
            </a:r>
            <a:r>
              <a:rPr lang="en-US" dirty="0">
                <a:solidFill>
                  <a:srgbClr val="007FA3"/>
                </a:solidFill>
              </a:rPr>
              <a:t>(Continued)</a:t>
            </a:r>
            <a:endParaRPr lang="en-US" dirty="0" smtClean="0">
              <a:solidFill>
                <a:srgbClr val="007FA3"/>
              </a:solidFill>
            </a:endParaRPr>
          </a:p>
        </p:txBody>
      </p:sp>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5298" name="Rectangle 3"/>
          <p:cNvSpPr>
            <a:spLocks noGrp="1" noChangeArrowheads="1"/>
          </p:cNvSpPr>
          <p:nvPr>
            <p:ph type="body" sz="half" idx="1"/>
          </p:nvPr>
        </p:nvSpPr>
        <p:spPr>
          <a:xfrm>
            <a:off x="1232140" y="2110217"/>
            <a:ext cx="7427612" cy="3011488"/>
          </a:xfrm>
        </p:spPr>
        <p:txBody>
          <a:bodyPr/>
          <a:lstStyle/>
          <a:p>
            <a:pPr marL="381000" indent="-381000">
              <a:lnSpc>
                <a:spcPct val="90000"/>
              </a:lnSpc>
              <a:buFontTx/>
              <a:buNone/>
            </a:pPr>
            <a:r>
              <a:rPr lang="en-US" b="1" dirty="0" smtClean="0"/>
              <a:t>Environmentalism</a:t>
            </a:r>
            <a:r>
              <a:rPr lang="en-US" dirty="0" smtClean="0"/>
              <a:t> is an organised movement of concerned citizens and government agencies to protect and improve people’s current and future living environment.</a:t>
            </a:r>
          </a:p>
        </p:txBody>
      </p:sp>
      <p:sp>
        <p:nvSpPr>
          <p:cNvPr id="9" name="Rectangle 2"/>
          <p:cNvSpPr>
            <a:spLocks noGrp="1" noChangeArrowheads="1"/>
          </p:cNvSpPr>
          <p:nvPr>
            <p:ph type="title"/>
          </p:nvPr>
        </p:nvSpPr>
        <p:spPr>
          <a:xfrm>
            <a:off x="685800" y="224824"/>
            <a:ext cx="7772400" cy="1143000"/>
          </a:xfrm>
        </p:spPr>
        <p:txBody>
          <a:bodyPr/>
          <a:lstStyle/>
          <a:p>
            <a:r>
              <a:rPr lang="en-US" dirty="0" smtClean="0">
                <a:solidFill>
                  <a:srgbClr val="007FA3"/>
                </a:solidFill>
              </a:rPr>
              <a:t>Consumer actions to promote sustainable marketing </a:t>
            </a:r>
            <a:r>
              <a:rPr lang="en-US" dirty="0">
                <a:solidFill>
                  <a:srgbClr val="007FA3"/>
                </a:solidFill>
              </a:rPr>
              <a:t>(Continued)</a:t>
            </a:r>
            <a:endParaRPr lang="en-US" dirty="0" smtClean="0">
              <a:solidFill>
                <a:srgbClr val="007FA3"/>
              </a:solidFill>
            </a:endParaRPr>
          </a:p>
        </p:txBody>
      </p:sp>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7346" name="Rectangle 3"/>
          <p:cNvSpPr>
            <a:spLocks noGrp="1" noChangeArrowheads="1"/>
          </p:cNvSpPr>
          <p:nvPr>
            <p:ph idx="1"/>
          </p:nvPr>
        </p:nvSpPr>
        <p:spPr>
          <a:xfrm>
            <a:off x="1224753" y="2057400"/>
            <a:ext cx="7772400" cy="2667000"/>
          </a:xfrm>
        </p:spPr>
        <p:txBody>
          <a:bodyPr/>
          <a:lstStyle/>
          <a:p>
            <a:pPr marL="381000" indent="-381000">
              <a:spcBef>
                <a:spcPct val="0"/>
              </a:spcBef>
            </a:pPr>
            <a:r>
              <a:rPr lang="en-US" dirty="0" smtClean="0"/>
              <a:t>Environmental sustainability is a management approach that involves developing strategies that both sustain the environment and produce profits for the company.</a:t>
            </a:r>
          </a:p>
        </p:txBody>
      </p:sp>
      <p:sp>
        <p:nvSpPr>
          <p:cNvPr id="57347" name="Text Placeholder 3"/>
          <p:cNvSpPr>
            <a:spLocks noGrp="1"/>
          </p:cNvSpPr>
          <p:nvPr>
            <p:ph type="body" sz="quarter" idx="13"/>
          </p:nvPr>
        </p:nvSpPr>
        <p:spPr>
          <a:xfrm>
            <a:off x="990600" y="1209675"/>
            <a:ext cx="7162800" cy="381000"/>
          </a:xfrm>
        </p:spPr>
        <p:txBody>
          <a:bodyPr/>
          <a:lstStyle/>
          <a:p>
            <a:pPr>
              <a:spcBef>
                <a:spcPct val="0"/>
              </a:spcBef>
            </a:pPr>
            <a:r>
              <a:rPr lang="en-US" dirty="0" smtClean="0"/>
              <a:t>Environmentalism</a:t>
            </a:r>
          </a:p>
          <a:p>
            <a:pPr>
              <a:spcBef>
                <a:spcPct val="0"/>
              </a:spcBef>
            </a:pPr>
            <a:r>
              <a:rPr lang="en-US" dirty="0" smtClean="0"/>
              <a:t>Environmental sustainability</a:t>
            </a:r>
          </a:p>
        </p:txBody>
      </p:sp>
      <p:sp>
        <p:nvSpPr>
          <p:cNvPr id="6" name="Rectangle 2"/>
          <p:cNvSpPr>
            <a:spLocks noGrp="1" noChangeArrowheads="1"/>
          </p:cNvSpPr>
          <p:nvPr>
            <p:ph type="title"/>
          </p:nvPr>
        </p:nvSpPr>
        <p:spPr>
          <a:xfrm>
            <a:off x="685800" y="224824"/>
            <a:ext cx="7772400" cy="1143000"/>
          </a:xfrm>
        </p:spPr>
        <p:txBody>
          <a:bodyPr/>
          <a:lstStyle/>
          <a:p>
            <a:r>
              <a:rPr lang="en-US" dirty="0" smtClean="0">
                <a:solidFill>
                  <a:srgbClr val="007FA3"/>
                </a:solidFill>
              </a:rPr>
              <a:t>Consumer actions to promote sustainable marketing </a:t>
            </a:r>
            <a:r>
              <a:rPr lang="en-US" dirty="0">
                <a:solidFill>
                  <a:srgbClr val="007FA3"/>
                </a:solidFill>
              </a:rPr>
              <a:t>(Continued)</a:t>
            </a:r>
            <a:endParaRPr lang="en-US" dirty="0" smtClean="0">
              <a:solidFill>
                <a:srgbClr val="007FA3"/>
              </a:solidFill>
            </a:endParaRPr>
          </a:p>
        </p:txBody>
      </p:sp>
    </p:spTree>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9394" name="Rectangle 3"/>
          <p:cNvSpPr>
            <a:spLocks noGrp="1" noChangeArrowheads="1"/>
          </p:cNvSpPr>
          <p:nvPr>
            <p:ph idx="1"/>
          </p:nvPr>
        </p:nvSpPr>
        <p:spPr>
          <a:xfrm>
            <a:off x="1223559" y="2057400"/>
            <a:ext cx="7772400" cy="2737923"/>
          </a:xfrm>
        </p:spPr>
        <p:txBody>
          <a:bodyPr/>
          <a:lstStyle/>
          <a:p>
            <a:pPr marL="390525" indent="-390525">
              <a:spcBef>
                <a:spcPct val="0"/>
              </a:spcBef>
            </a:pPr>
            <a:r>
              <a:rPr lang="en-US" dirty="0" smtClean="0"/>
              <a:t>Pollution prevention</a:t>
            </a:r>
          </a:p>
          <a:p>
            <a:pPr marL="390525" indent="-390525">
              <a:spcBef>
                <a:spcPct val="0"/>
              </a:spcBef>
            </a:pPr>
            <a:r>
              <a:rPr lang="en-US" dirty="0" smtClean="0"/>
              <a:t>Product stewardship</a:t>
            </a:r>
          </a:p>
          <a:p>
            <a:pPr marL="390525" indent="-390525">
              <a:spcBef>
                <a:spcPct val="0"/>
              </a:spcBef>
            </a:pPr>
            <a:r>
              <a:rPr lang="en-US" dirty="0" smtClean="0"/>
              <a:t>Design for environment (DFE)</a:t>
            </a:r>
          </a:p>
          <a:p>
            <a:pPr marL="390525" indent="-390525">
              <a:spcBef>
                <a:spcPct val="0"/>
              </a:spcBef>
            </a:pPr>
            <a:r>
              <a:rPr lang="en-US" dirty="0" smtClean="0"/>
              <a:t>New clean technologies</a:t>
            </a:r>
          </a:p>
          <a:p>
            <a:pPr marL="390525" indent="-390525">
              <a:spcBef>
                <a:spcPct val="0"/>
              </a:spcBef>
            </a:pPr>
            <a:r>
              <a:rPr lang="en-US" dirty="0" smtClean="0"/>
              <a:t>Sustainability vision.</a:t>
            </a:r>
          </a:p>
          <a:p>
            <a:pPr>
              <a:spcBef>
                <a:spcPct val="0"/>
              </a:spcBef>
            </a:pPr>
            <a:endParaRPr lang="en-US" dirty="0" smtClean="0"/>
          </a:p>
          <a:p>
            <a:pPr>
              <a:spcBef>
                <a:spcPct val="0"/>
              </a:spcBef>
            </a:pPr>
            <a:endParaRPr lang="en-US" dirty="0" smtClean="0"/>
          </a:p>
        </p:txBody>
      </p:sp>
      <p:sp>
        <p:nvSpPr>
          <p:cNvPr id="59395" name="Text Placeholder 4"/>
          <p:cNvSpPr>
            <a:spLocks noGrp="1"/>
          </p:cNvSpPr>
          <p:nvPr>
            <p:ph type="body" sz="quarter" idx="13"/>
          </p:nvPr>
        </p:nvSpPr>
        <p:spPr>
          <a:xfrm>
            <a:off x="990600" y="1209675"/>
            <a:ext cx="7162800" cy="381000"/>
          </a:xfrm>
        </p:spPr>
        <p:txBody>
          <a:bodyPr/>
          <a:lstStyle/>
          <a:p>
            <a:pPr>
              <a:spcBef>
                <a:spcPct val="0"/>
              </a:spcBef>
            </a:pPr>
            <a:r>
              <a:rPr lang="en-US" dirty="0" smtClean="0"/>
              <a:t>Environmentalism</a:t>
            </a:r>
          </a:p>
          <a:p>
            <a:pPr>
              <a:spcBef>
                <a:spcPct val="0"/>
              </a:spcBef>
            </a:pPr>
            <a:r>
              <a:rPr lang="en-US" dirty="0" smtClean="0"/>
              <a:t>Environmental sustainability</a:t>
            </a:r>
          </a:p>
          <a:p>
            <a:pPr>
              <a:spcBef>
                <a:spcPct val="0"/>
              </a:spcBef>
            </a:pPr>
            <a:endParaRPr lang="en-US" dirty="0" smtClean="0"/>
          </a:p>
        </p:txBody>
      </p:sp>
      <p:sp>
        <p:nvSpPr>
          <p:cNvPr id="6" name="Rectangle 2"/>
          <p:cNvSpPr>
            <a:spLocks noGrp="1" noChangeArrowheads="1"/>
          </p:cNvSpPr>
          <p:nvPr>
            <p:ph type="title"/>
          </p:nvPr>
        </p:nvSpPr>
        <p:spPr>
          <a:xfrm>
            <a:off x="685800" y="224824"/>
            <a:ext cx="7772400" cy="1143000"/>
          </a:xfrm>
        </p:spPr>
        <p:txBody>
          <a:bodyPr/>
          <a:lstStyle/>
          <a:p>
            <a:r>
              <a:rPr lang="en-US" dirty="0" smtClean="0">
                <a:solidFill>
                  <a:srgbClr val="007FA3"/>
                </a:solidFill>
              </a:rPr>
              <a:t>Consumer actions to promote sustainable marketing </a:t>
            </a:r>
            <a:r>
              <a:rPr lang="en-US" dirty="0">
                <a:solidFill>
                  <a:srgbClr val="007FA3"/>
                </a:solidFill>
              </a:rPr>
              <a:t>(Continued)</a:t>
            </a:r>
            <a:endParaRPr lang="en-US" dirty="0" smtClean="0">
              <a:solidFill>
                <a:srgbClr val="007FA3"/>
              </a:solidFill>
            </a:endParaRPr>
          </a:p>
        </p:txBody>
      </p:sp>
    </p:spTree>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42" name="Rectangle 3"/>
          <p:cNvSpPr>
            <a:spLocks noGrp="1" noChangeArrowheads="1"/>
          </p:cNvSpPr>
          <p:nvPr>
            <p:ph idx="1"/>
          </p:nvPr>
        </p:nvSpPr>
        <p:spPr>
          <a:xfrm>
            <a:off x="1232914" y="1857375"/>
            <a:ext cx="7655438" cy="4419600"/>
          </a:xfrm>
        </p:spPr>
        <p:txBody>
          <a:bodyPr/>
          <a:lstStyle/>
          <a:p>
            <a:pPr marL="533400" indent="-533400" algn="ctr">
              <a:lnSpc>
                <a:spcPct val="90000"/>
              </a:lnSpc>
              <a:spcBef>
                <a:spcPct val="0"/>
              </a:spcBef>
            </a:pPr>
            <a:endParaRPr lang="en-US" sz="2000" b="1" i="1" dirty="0" smtClean="0">
              <a:solidFill>
                <a:srgbClr val="333399"/>
              </a:solidFill>
              <a:latin typeface="Times New Roman" pitchFamily="18" charset="0"/>
            </a:endParaRPr>
          </a:p>
          <a:p>
            <a:pPr marL="381000" indent="-381000">
              <a:lnSpc>
                <a:spcPct val="90000"/>
              </a:lnSpc>
              <a:spcBef>
                <a:spcPct val="0"/>
              </a:spcBef>
              <a:buFontTx/>
              <a:buNone/>
            </a:pPr>
            <a:r>
              <a:rPr lang="en-US" sz="2800" b="1" dirty="0" smtClean="0"/>
              <a:t>Pollution prevention</a:t>
            </a:r>
            <a:r>
              <a:rPr lang="en-US" sz="2800" dirty="0" smtClean="0"/>
              <a:t> involves not just cleaning up waste but also eliminating or minimising waste before it is created. Examples IKEA bought German Wind farms to reduce carbon foot prints</a:t>
            </a:r>
          </a:p>
          <a:p>
            <a:pPr marL="381000" indent="-381000">
              <a:lnSpc>
                <a:spcPct val="90000"/>
              </a:lnSpc>
              <a:spcBef>
                <a:spcPct val="0"/>
              </a:spcBef>
              <a:buFontTx/>
              <a:buNone/>
            </a:pPr>
            <a:r>
              <a:rPr lang="en-US" sz="2800" dirty="0" smtClean="0"/>
              <a:t>2) Burger King stopped using Indonesian Palm oil supplier because of concerns about environmental damage to rainforest destruction</a:t>
            </a:r>
          </a:p>
          <a:p>
            <a:pPr marL="381000" indent="-381000">
              <a:lnSpc>
                <a:spcPct val="90000"/>
              </a:lnSpc>
              <a:spcBef>
                <a:spcPct val="0"/>
              </a:spcBef>
              <a:buFontTx/>
              <a:buNone/>
            </a:pPr>
            <a:r>
              <a:rPr lang="en-US" sz="2800" dirty="0" smtClean="0"/>
              <a:t>3) Tesco looking for locally sourced goods</a:t>
            </a:r>
          </a:p>
        </p:txBody>
      </p:sp>
      <p:sp>
        <p:nvSpPr>
          <p:cNvPr id="6" name="Text Placeholder 4"/>
          <p:cNvSpPr>
            <a:spLocks noGrp="1"/>
          </p:cNvSpPr>
          <p:nvPr>
            <p:ph type="body" sz="quarter" idx="13"/>
          </p:nvPr>
        </p:nvSpPr>
        <p:spPr>
          <a:xfrm>
            <a:off x="990600" y="1209675"/>
            <a:ext cx="7162800" cy="381000"/>
          </a:xfrm>
        </p:spPr>
        <p:txBody>
          <a:bodyPr/>
          <a:lstStyle/>
          <a:p>
            <a:pPr>
              <a:spcBef>
                <a:spcPct val="0"/>
              </a:spcBef>
            </a:pPr>
            <a:r>
              <a:rPr lang="en-US" dirty="0" smtClean="0"/>
              <a:t>Environmentalism</a:t>
            </a:r>
          </a:p>
          <a:p>
            <a:pPr>
              <a:spcBef>
                <a:spcPct val="0"/>
              </a:spcBef>
            </a:pPr>
            <a:r>
              <a:rPr lang="en-US" dirty="0" smtClean="0"/>
              <a:t>Environmental sustainability</a:t>
            </a:r>
          </a:p>
          <a:p>
            <a:pPr>
              <a:spcBef>
                <a:spcPct val="0"/>
              </a:spcBef>
            </a:pPr>
            <a:endParaRPr lang="en-US" dirty="0" smtClean="0"/>
          </a:p>
        </p:txBody>
      </p:sp>
      <p:sp>
        <p:nvSpPr>
          <p:cNvPr id="7" name="Rectangle 2"/>
          <p:cNvSpPr>
            <a:spLocks noGrp="1" noChangeArrowheads="1"/>
          </p:cNvSpPr>
          <p:nvPr>
            <p:ph type="title"/>
          </p:nvPr>
        </p:nvSpPr>
        <p:spPr>
          <a:xfrm>
            <a:off x="685800" y="224824"/>
            <a:ext cx="7772400" cy="1143000"/>
          </a:xfrm>
        </p:spPr>
        <p:txBody>
          <a:bodyPr/>
          <a:lstStyle/>
          <a:p>
            <a:r>
              <a:rPr lang="en-US" dirty="0" smtClean="0">
                <a:solidFill>
                  <a:srgbClr val="007FA3"/>
                </a:solidFill>
              </a:rPr>
              <a:t>Consumer actions to promote sustainable marketing </a:t>
            </a:r>
            <a:r>
              <a:rPr lang="en-US" dirty="0">
                <a:solidFill>
                  <a:srgbClr val="007FA3"/>
                </a:solidFill>
              </a:rPr>
              <a:t>(Continued)</a:t>
            </a:r>
            <a:endParaRPr lang="en-US" dirty="0" smtClean="0">
              <a:solidFill>
                <a:srgbClr val="007FA3"/>
              </a:solidFill>
            </a:endParaRPr>
          </a:p>
        </p:txBody>
      </p:sp>
    </p:spTree>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42" name="Rectangle 3"/>
          <p:cNvSpPr>
            <a:spLocks noGrp="1" noChangeArrowheads="1"/>
          </p:cNvSpPr>
          <p:nvPr>
            <p:ph idx="1"/>
          </p:nvPr>
        </p:nvSpPr>
        <p:spPr>
          <a:xfrm>
            <a:off x="1232914" y="1857375"/>
            <a:ext cx="7655438" cy="4419600"/>
          </a:xfrm>
        </p:spPr>
        <p:txBody>
          <a:bodyPr/>
          <a:lstStyle/>
          <a:p>
            <a:pPr marL="381000" indent="-381000">
              <a:lnSpc>
                <a:spcPct val="90000"/>
              </a:lnSpc>
              <a:spcBef>
                <a:spcPct val="0"/>
              </a:spcBef>
              <a:buFontTx/>
              <a:buNone/>
            </a:pPr>
            <a:endParaRPr lang="en-US" sz="2000" b="1" dirty="0" smtClean="0"/>
          </a:p>
          <a:p>
            <a:pPr marL="381000" indent="-381000">
              <a:lnSpc>
                <a:spcPct val="90000"/>
              </a:lnSpc>
              <a:spcBef>
                <a:spcPct val="0"/>
              </a:spcBef>
              <a:buFontTx/>
              <a:buNone/>
            </a:pPr>
            <a:endParaRPr lang="en-US" sz="2000" b="1" dirty="0"/>
          </a:p>
          <a:p>
            <a:pPr marL="381000" indent="-381000">
              <a:lnSpc>
                <a:spcPct val="90000"/>
              </a:lnSpc>
              <a:spcBef>
                <a:spcPct val="0"/>
              </a:spcBef>
              <a:buFontTx/>
              <a:buNone/>
            </a:pPr>
            <a:r>
              <a:rPr lang="en-US" sz="2000" b="1" dirty="0" smtClean="0"/>
              <a:t>Product </a:t>
            </a:r>
            <a:r>
              <a:rPr lang="en-US" sz="2000" b="1" dirty="0"/>
              <a:t>stewardship</a:t>
            </a:r>
            <a:r>
              <a:rPr lang="en-US" sz="2000" dirty="0"/>
              <a:t> involves </a:t>
            </a:r>
            <a:r>
              <a:rPr lang="en-US" sz="2000" dirty="0" smtClean="0"/>
              <a:t>minimizing </a:t>
            </a:r>
            <a:r>
              <a:rPr lang="en-US" sz="2000" dirty="0"/>
              <a:t>the pollution from production and all environmental impacts throughout the full product life cycle.</a:t>
            </a:r>
          </a:p>
          <a:p>
            <a:pPr marL="381000" indent="-381000">
              <a:lnSpc>
                <a:spcPct val="90000"/>
              </a:lnSpc>
              <a:spcBef>
                <a:spcPct val="0"/>
              </a:spcBef>
              <a:buFontTx/>
              <a:buNone/>
            </a:pPr>
            <a:endParaRPr lang="en-US" sz="2000" b="1" dirty="0" smtClean="0"/>
          </a:p>
          <a:p>
            <a:pPr marL="381000" indent="-381000">
              <a:lnSpc>
                <a:spcPct val="90000"/>
              </a:lnSpc>
              <a:spcBef>
                <a:spcPct val="0"/>
              </a:spcBef>
              <a:buFontTx/>
              <a:buNone/>
            </a:pPr>
            <a:endParaRPr lang="en-US" sz="2000" b="1" dirty="0"/>
          </a:p>
          <a:p>
            <a:pPr marL="381000" indent="-381000">
              <a:lnSpc>
                <a:spcPct val="90000"/>
              </a:lnSpc>
              <a:spcBef>
                <a:spcPct val="0"/>
              </a:spcBef>
              <a:buFontTx/>
              <a:buNone/>
            </a:pPr>
            <a:endParaRPr lang="en-US" sz="2000" b="1" dirty="0" smtClean="0"/>
          </a:p>
          <a:p>
            <a:pPr marL="381000" indent="-381000">
              <a:lnSpc>
                <a:spcPct val="90000"/>
              </a:lnSpc>
              <a:spcBef>
                <a:spcPct val="0"/>
              </a:spcBef>
              <a:buFontTx/>
              <a:buNone/>
            </a:pPr>
            <a:r>
              <a:rPr lang="en-US" sz="2000" b="1" dirty="0" smtClean="0"/>
              <a:t>Design </a:t>
            </a:r>
            <a:r>
              <a:rPr lang="en-US" sz="2000" b="1" dirty="0"/>
              <a:t>for environment (DFE)</a:t>
            </a:r>
            <a:r>
              <a:rPr lang="en-US" sz="2000" dirty="0"/>
              <a:t> involves thinking ahead to design products that are easier to recover, reuse or recycle.</a:t>
            </a:r>
            <a:endParaRPr lang="en-US" sz="1600" dirty="0"/>
          </a:p>
          <a:p>
            <a:pPr marL="533400" indent="-533400" algn="ctr">
              <a:lnSpc>
                <a:spcPct val="90000"/>
              </a:lnSpc>
              <a:spcBef>
                <a:spcPct val="0"/>
              </a:spcBef>
            </a:pPr>
            <a:endParaRPr lang="en-US" sz="2000" i="1" dirty="0" smtClean="0">
              <a:solidFill>
                <a:srgbClr val="333399"/>
              </a:solidFill>
              <a:latin typeface="Times New Roman" pitchFamily="18" charset="0"/>
            </a:endParaRPr>
          </a:p>
        </p:txBody>
      </p:sp>
      <p:sp>
        <p:nvSpPr>
          <p:cNvPr id="6" name="Text Placeholder 4"/>
          <p:cNvSpPr>
            <a:spLocks noGrp="1"/>
          </p:cNvSpPr>
          <p:nvPr>
            <p:ph type="body" sz="quarter" idx="13"/>
          </p:nvPr>
        </p:nvSpPr>
        <p:spPr>
          <a:xfrm>
            <a:off x="990600" y="1209675"/>
            <a:ext cx="7162800" cy="381000"/>
          </a:xfrm>
        </p:spPr>
        <p:txBody>
          <a:bodyPr/>
          <a:lstStyle/>
          <a:p>
            <a:pPr>
              <a:spcBef>
                <a:spcPct val="0"/>
              </a:spcBef>
            </a:pPr>
            <a:r>
              <a:rPr lang="en-US" dirty="0" smtClean="0"/>
              <a:t>Environmentalism</a:t>
            </a:r>
          </a:p>
          <a:p>
            <a:pPr>
              <a:spcBef>
                <a:spcPct val="0"/>
              </a:spcBef>
            </a:pPr>
            <a:r>
              <a:rPr lang="en-US" dirty="0" smtClean="0"/>
              <a:t>Environmental sustainability</a:t>
            </a:r>
          </a:p>
          <a:p>
            <a:pPr>
              <a:spcBef>
                <a:spcPct val="0"/>
              </a:spcBef>
            </a:pPr>
            <a:endParaRPr lang="en-US" dirty="0" smtClean="0"/>
          </a:p>
        </p:txBody>
      </p:sp>
      <p:sp>
        <p:nvSpPr>
          <p:cNvPr id="7" name="Rectangle 2"/>
          <p:cNvSpPr>
            <a:spLocks noGrp="1" noChangeArrowheads="1"/>
          </p:cNvSpPr>
          <p:nvPr>
            <p:ph type="title"/>
          </p:nvPr>
        </p:nvSpPr>
        <p:spPr>
          <a:xfrm>
            <a:off x="685800" y="224824"/>
            <a:ext cx="7772400" cy="1143000"/>
          </a:xfrm>
        </p:spPr>
        <p:txBody>
          <a:bodyPr/>
          <a:lstStyle/>
          <a:p>
            <a:r>
              <a:rPr lang="en-US" dirty="0" smtClean="0">
                <a:solidFill>
                  <a:srgbClr val="007FA3"/>
                </a:solidFill>
              </a:rPr>
              <a:t>Consumer actions to promote sustainable marketing </a:t>
            </a:r>
            <a:r>
              <a:rPr lang="en-US" dirty="0">
                <a:solidFill>
                  <a:srgbClr val="007FA3"/>
                </a:solidFill>
              </a:rPr>
              <a:t>(Continued)</a:t>
            </a:r>
            <a:endParaRPr lang="en-US" dirty="0" smtClean="0">
              <a:solidFill>
                <a:srgbClr val="007FA3"/>
              </a:solidFill>
            </a:endParaRPr>
          </a:p>
        </p:txBody>
      </p:sp>
    </p:spTree>
    <p:extLst>
      <p:ext uri="{BB962C8B-B14F-4D97-AF65-F5344CB8AC3E}">
        <p14:creationId xmlns:p14="http://schemas.microsoft.com/office/powerpoint/2010/main" val="765394523"/>
      </p:ext>
    </p:extLst>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3490" name="Rectangle 3"/>
          <p:cNvSpPr>
            <a:spLocks noGrp="1" noChangeArrowheads="1"/>
          </p:cNvSpPr>
          <p:nvPr>
            <p:ph idx="1"/>
          </p:nvPr>
        </p:nvSpPr>
        <p:spPr>
          <a:xfrm>
            <a:off x="1236695" y="2057400"/>
            <a:ext cx="7391400" cy="3276600"/>
          </a:xfrm>
        </p:spPr>
        <p:txBody>
          <a:bodyPr/>
          <a:lstStyle/>
          <a:p>
            <a:pPr marL="388938" indent="-388938">
              <a:spcBef>
                <a:spcPct val="0"/>
              </a:spcBef>
              <a:buFontTx/>
              <a:buNone/>
            </a:pPr>
            <a:r>
              <a:rPr lang="en-US" sz="2800" b="1" dirty="0" smtClean="0"/>
              <a:t>New clean technologies</a:t>
            </a:r>
            <a:r>
              <a:rPr lang="en-US" sz="2800" dirty="0" smtClean="0"/>
              <a:t> involve looking ahead and planning new technologies for competitive advantage.</a:t>
            </a:r>
          </a:p>
          <a:p>
            <a:pPr marL="388938" indent="-388938">
              <a:spcBef>
                <a:spcPct val="0"/>
              </a:spcBef>
              <a:buFontTx/>
              <a:buNone/>
            </a:pPr>
            <a:r>
              <a:rPr lang="en-US" sz="2800" b="1" dirty="0" smtClean="0"/>
              <a:t>Sustainability vision</a:t>
            </a:r>
            <a:r>
              <a:rPr lang="en-US" sz="2800" dirty="0" smtClean="0"/>
              <a:t> is a guide to the future that shows the company that the company’s products, process and policies must evolve and what is needed to get there.</a:t>
            </a:r>
          </a:p>
        </p:txBody>
      </p:sp>
      <p:sp>
        <p:nvSpPr>
          <p:cNvPr id="63491" name="Text Placeholder 3"/>
          <p:cNvSpPr>
            <a:spLocks noGrp="1"/>
          </p:cNvSpPr>
          <p:nvPr>
            <p:ph type="body" sz="quarter" idx="13"/>
          </p:nvPr>
        </p:nvSpPr>
        <p:spPr>
          <a:xfrm>
            <a:off x="990600" y="1209675"/>
            <a:ext cx="7162800" cy="381000"/>
          </a:xfrm>
        </p:spPr>
        <p:txBody>
          <a:bodyPr/>
          <a:lstStyle/>
          <a:p>
            <a:pPr marL="533400" indent="-533400">
              <a:spcBef>
                <a:spcPct val="0"/>
              </a:spcBef>
            </a:pPr>
            <a:r>
              <a:rPr lang="en-US" dirty="0" smtClean="0"/>
              <a:t>Environmentalism</a:t>
            </a:r>
          </a:p>
          <a:p>
            <a:pPr marL="533400" indent="-533400">
              <a:spcBef>
                <a:spcPct val="0"/>
              </a:spcBef>
            </a:pPr>
            <a:r>
              <a:rPr lang="en-US" dirty="0" smtClean="0"/>
              <a:t>Environmental sustainability</a:t>
            </a:r>
          </a:p>
          <a:p>
            <a:pPr marL="533400" indent="-533400">
              <a:spcBef>
                <a:spcPct val="0"/>
              </a:spcBef>
            </a:pPr>
            <a:endParaRPr lang="en-US" dirty="0" smtClean="0"/>
          </a:p>
        </p:txBody>
      </p:sp>
      <p:sp>
        <p:nvSpPr>
          <p:cNvPr id="6" name="Rectangle 2"/>
          <p:cNvSpPr>
            <a:spLocks noGrp="1" noChangeArrowheads="1"/>
          </p:cNvSpPr>
          <p:nvPr>
            <p:ph type="title"/>
          </p:nvPr>
        </p:nvSpPr>
        <p:spPr>
          <a:xfrm>
            <a:off x="685800" y="224824"/>
            <a:ext cx="7772400" cy="1143000"/>
          </a:xfrm>
        </p:spPr>
        <p:txBody>
          <a:bodyPr/>
          <a:lstStyle/>
          <a:p>
            <a:r>
              <a:rPr lang="en-US" dirty="0" smtClean="0">
                <a:solidFill>
                  <a:srgbClr val="007FA3"/>
                </a:solidFill>
              </a:rPr>
              <a:t>Consumer actions to promote sustainable marketing </a:t>
            </a:r>
            <a:r>
              <a:rPr lang="en-US" dirty="0">
                <a:solidFill>
                  <a:srgbClr val="007FA3"/>
                </a:solidFill>
              </a:rPr>
              <a:t>(Continued)</a:t>
            </a:r>
            <a:endParaRPr lang="en-US" dirty="0" smtClean="0">
              <a:solidFill>
                <a:srgbClr val="007FA3"/>
              </a:solidFill>
            </a:endParaRPr>
          </a:p>
        </p:txBody>
      </p:sp>
    </p:spTree>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8" name="Content Placeholder 7"/>
          <p:cNvGraphicFramePr>
            <a:graphicFrameLocks noGrp="1"/>
          </p:cNvGraphicFramePr>
          <p:nvPr>
            <p:ph idx="1"/>
          </p:nvPr>
        </p:nvGraphicFramePr>
        <p:xfrm>
          <a:off x="838200" y="2438400"/>
          <a:ext cx="7620000" cy="36877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7586" name="Title 1"/>
          <p:cNvSpPr>
            <a:spLocks noGrp="1"/>
          </p:cNvSpPr>
          <p:nvPr>
            <p:ph type="title"/>
          </p:nvPr>
        </p:nvSpPr>
        <p:spPr>
          <a:xfrm>
            <a:off x="228600" y="220320"/>
            <a:ext cx="8686800" cy="1143000"/>
          </a:xfrm>
        </p:spPr>
        <p:txBody>
          <a:bodyPr/>
          <a:lstStyle/>
          <a:p>
            <a:r>
              <a:rPr lang="en-US" dirty="0" smtClean="0">
                <a:solidFill>
                  <a:srgbClr val="007FA3"/>
                </a:solidFill>
              </a:rPr>
              <a:t>Business actions toward sustainable marketing</a:t>
            </a:r>
          </a:p>
        </p:txBody>
      </p:sp>
      <p:sp>
        <p:nvSpPr>
          <p:cNvPr id="67587" name="Text Placeholder 6"/>
          <p:cNvSpPr>
            <a:spLocks noGrp="1"/>
          </p:cNvSpPr>
          <p:nvPr>
            <p:ph type="body" sz="quarter" idx="17"/>
          </p:nvPr>
        </p:nvSpPr>
        <p:spPr>
          <a:xfrm>
            <a:off x="1485900" y="1487788"/>
            <a:ext cx="6172200" cy="533400"/>
          </a:xfrm>
        </p:spPr>
        <p:txBody>
          <a:bodyPr/>
          <a:lstStyle/>
          <a:p>
            <a:pPr>
              <a:spcBef>
                <a:spcPct val="0"/>
              </a:spcBef>
            </a:pPr>
            <a:r>
              <a:rPr lang="en-US" sz="2800" dirty="0" smtClean="0"/>
              <a:t>Sustainable marketing principles</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9634" name="Content Placeholder 5"/>
          <p:cNvSpPr>
            <a:spLocks noGrp="1"/>
          </p:cNvSpPr>
          <p:nvPr>
            <p:ph idx="1"/>
          </p:nvPr>
        </p:nvSpPr>
        <p:spPr>
          <a:xfrm>
            <a:off x="1225367" y="2059675"/>
            <a:ext cx="7772400" cy="4572000"/>
          </a:xfrm>
        </p:spPr>
        <p:txBody>
          <a:bodyPr/>
          <a:lstStyle/>
          <a:p>
            <a:pPr marL="384175" indent="-384175">
              <a:spcBef>
                <a:spcPct val="0"/>
              </a:spcBef>
            </a:pPr>
            <a:r>
              <a:rPr lang="en-US" dirty="0" smtClean="0"/>
              <a:t>View marketing activities from the consumer’s point of view</a:t>
            </a:r>
          </a:p>
          <a:p>
            <a:pPr marL="384175" indent="-384175">
              <a:spcBef>
                <a:spcPct val="0"/>
              </a:spcBef>
            </a:pPr>
            <a:r>
              <a:rPr lang="en-US" dirty="0" smtClean="0"/>
              <a:t>Deliver superior value.</a:t>
            </a:r>
          </a:p>
        </p:txBody>
      </p:sp>
      <p:sp>
        <p:nvSpPr>
          <p:cNvPr id="69635" name="Text Placeholder 6"/>
          <p:cNvSpPr>
            <a:spLocks noGrp="1"/>
          </p:cNvSpPr>
          <p:nvPr>
            <p:ph type="body" sz="quarter" idx="13"/>
          </p:nvPr>
        </p:nvSpPr>
        <p:spPr>
          <a:xfrm>
            <a:off x="990600" y="1433470"/>
            <a:ext cx="7162800" cy="533400"/>
          </a:xfrm>
        </p:spPr>
        <p:txBody>
          <a:bodyPr/>
          <a:lstStyle/>
          <a:p>
            <a:pPr>
              <a:spcBef>
                <a:spcPct val="0"/>
              </a:spcBef>
            </a:pPr>
            <a:r>
              <a:rPr lang="en-US" dirty="0" smtClean="0"/>
              <a:t>Consumer-oriented marketing</a:t>
            </a:r>
          </a:p>
        </p:txBody>
      </p:sp>
      <p:sp>
        <p:nvSpPr>
          <p:cNvPr id="6" name="Title 1"/>
          <p:cNvSpPr>
            <a:spLocks noGrp="1"/>
          </p:cNvSpPr>
          <p:nvPr>
            <p:ph type="title"/>
          </p:nvPr>
        </p:nvSpPr>
        <p:spPr>
          <a:xfrm>
            <a:off x="685800" y="225552"/>
            <a:ext cx="7772400" cy="1143000"/>
          </a:xfrm>
        </p:spPr>
        <p:txBody>
          <a:bodyPr/>
          <a:lstStyle/>
          <a:p>
            <a:r>
              <a:rPr lang="en-US" dirty="0" smtClean="0">
                <a:solidFill>
                  <a:srgbClr val="007FA3"/>
                </a:solidFill>
              </a:rPr>
              <a:t>Business actions toward sustainable marketing </a:t>
            </a:r>
            <a:r>
              <a:rPr lang="en-US" dirty="0">
                <a:solidFill>
                  <a:srgbClr val="007FA3"/>
                </a:solidFill>
              </a:rPr>
              <a:t>(Continued)</a:t>
            </a:r>
            <a:endParaRPr lang="en-US" dirty="0" smtClean="0">
              <a:solidFill>
                <a:srgbClr val="007FA3"/>
              </a:solidFill>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682" name="Content Placeholder 5"/>
          <p:cNvSpPr>
            <a:spLocks noGrp="1"/>
          </p:cNvSpPr>
          <p:nvPr>
            <p:ph idx="1"/>
          </p:nvPr>
        </p:nvSpPr>
        <p:spPr>
          <a:xfrm>
            <a:off x="1225367" y="2066453"/>
            <a:ext cx="7772400" cy="4572000"/>
          </a:xfrm>
        </p:spPr>
        <p:txBody>
          <a:bodyPr/>
          <a:lstStyle/>
          <a:p>
            <a:pPr marL="393700" indent="-393700">
              <a:spcBef>
                <a:spcPct val="0"/>
              </a:spcBef>
            </a:pPr>
            <a:r>
              <a:rPr lang="en-US" dirty="0" smtClean="0"/>
              <a:t>Invest in customer-value building marketing</a:t>
            </a:r>
          </a:p>
          <a:p>
            <a:pPr marL="393700" indent="-393700">
              <a:spcBef>
                <a:spcPct val="0"/>
              </a:spcBef>
            </a:pPr>
            <a:r>
              <a:rPr lang="en-US" dirty="0" smtClean="0"/>
              <a:t>Create value FOR customers</a:t>
            </a:r>
            <a:r>
              <a:rPr lang="en-US" dirty="0"/>
              <a:t> </a:t>
            </a:r>
            <a:r>
              <a:rPr lang="en-US" dirty="0" smtClean="0"/>
              <a:t>by actual improvements in product quality, features or convenience. Focus on building longer term relationships. Create value for customers and capture value in return</a:t>
            </a:r>
          </a:p>
        </p:txBody>
      </p:sp>
      <p:sp>
        <p:nvSpPr>
          <p:cNvPr id="71683" name="Text Placeholder 6"/>
          <p:cNvSpPr>
            <a:spLocks noGrp="1"/>
          </p:cNvSpPr>
          <p:nvPr>
            <p:ph type="body" sz="quarter" idx="13"/>
          </p:nvPr>
        </p:nvSpPr>
        <p:spPr>
          <a:xfrm>
            <a:off x="914400" y="1438747"/>
            <a:ext cx="7162800" cy="609600"/>
          </a:xfrm>
        </p:spPr>
        <p:txBody>
          <a:bodyPr/>
          <a:lstStyle/>
          <a:p>
            <a:pPr>
              <a:spcBef>
                <a:spcPct val="0"/>
              </a:spcBef>
            </a:pPr>
            <a:r>
              <a:rPr lang="en-US" dirty="0" smtClean="0"/>
              <a:t>Customer-value marketing</a:t>
            </a:r>
          </a:p>
        </p:txBody>
      </p:sp>
      <p:sp>
        <p:nvSpPr>
          <p:cNvPr id="6" name="Title 1"/>
          <p:cNvSpPr>
            <a:spLocks noGrp="1"/>
          </p:cNvSpPr>
          <p:nvPr>
            <p:ph type="title"/>
          </p:nvPr>
        </p:nvSpPr>
        <p:spPr>
          <a:xfrm>
            <a:off x="685800" y="225552"/>
            <a:ext cx="7772400" cy="1143000"/>
          </a:xfrm>
        </p:spPr>
        <p:txBody>
          <a:bodyPr/>
          <a:lstStyle/>
          <a:p>
            <a:r>
              <a:rPr lang="en-US" dirty="0" smtClean="0">
                <a:solidFill>
                  <a:srgbClr val="007FA3"/>
                </a:solidFill>
              </a:rPr>
              <a:t>Business actions toward sustainable marketing </a:t>
            </a:r>
            <a:r>
              <a:rPr lang="en-US" dirty="0">
                <a:solidFill>
                  <a:srgbClr val="007FA3"/>
                </a:solidFill>
              </a:rPr>
              <a:t>(Continued)</a:t>
            </a:r>
            <a:endParaRPr lang="en-US" dirty="0" smtClean="0">
              <a:solidFill>
                <a:srgbClr val="007FA3"/>
              </a:solidFill>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3730" name="Content Placeholder 5"/>
          <p:cNvSpPr>
            <a:spLocks noGrp="1"/>
          </p:cNvSpPr>
          <p:nvPr>
            <p:ph idx="1"/>
          </p:nvPr>
        </p:nvSpPr>
        <p:spPr>
          <a:xfrm>
            <a:off x="1229922" y="2068819"/>
            <a:ext cx="7772400" cy="4572000"/>
          </a:xfrm>
        </p:spPr>
        <p:txBody>
          <a:bodyPr/>
          <a:lstStyle/>
          <a:p>
            <a:pPr marL="393700" indent="-393700">
              <a:spcBef>
                <a:spcPct val="0"/>
              </a:spcBef>
            </a:pPr>
            <a:r>
              <a:rPr lang="en-US" dirty="0" smtClean="0"/>
              <a:t>Company seeks real product and marketing improvements.</a:t>
            </a:r>
          </a:p>
        </p:txBody>
      </p:sp>
      <p:sp>
        <p:nvSpPr>
          <p:cNvPr id="73731" name="Text Placeholder 6"/>
          <p:cNvSpPr>
            <a:spLocks noGrp="1"/>
          </p:cNvSpPr>
          <p:nvPr>
            <p:ph type="body" sz="quarter" idx="13"/>
          </p:nvPr>
        </p:nvSpPr>
        <p:spPr>
          <a:xfrm>
            <a:off x="990600" y="1425918"/>
            <a:ext cx="7162800" cy="685800"/>
          </a:xfrm>
        </p:spPr>
        <p:txBody>
          <a:bodyPr/>
          <a:lstStyle/>
          <a:p>
            <a:pPr>
              <a:spcBef>
                <a:spcPct val="0"/>
              </a:spcBef>
            </a:pPr>
            <a:r>
              <a:rPr lang="en-US" dirty="0" smtClean="0"/>
              <a:t>Innovative marketing</a:t>
            </a:r>
          </a:p>
        </p:txBody>
      </p:sp>
      <p:sp>
        <p:nvSpPr>
          <p:cNvPr id="6" name="Title 1"/>
          <p:cNvSpPr>
            <a:spLocks noGrp="1"/>
          </p:cNvSpPr>
          <p:nvPr>
            <p:ph type="title"/>
          </p:nvPr>
        </p:nvSpPr>
        <p:spPr>
          <a:xfrm>
            <a:off x="685800" y="225552"/>
            <a:ext cx="7772400" cy="1143000"/>
          </a:xfrm>
        </p:spPr>
        <p:txBody>
          <a:bodyPr/>
          <a:lstStyle/>
          <a:p>
            <a:r>
              <a:rPr lang="en-US" dirty="0" smtClean="0">
                <a:solidFill>
                  <a:srgbClr val="007FA3"/>
                </a:solidFill>
              </a:rPr>
              <a:t>Business actions toward sustainable marketing </a:t>
            </a:r>
            <a:r>
              <a:rPr lang="en-US" dirty="0">
                <a:solidFill>
                  <a:srgbClr val="007FA3"/>
                </a:solidFill>
              </a:rPr>
              <a:t>(Continued)</a:t>
            </a:r>
            <a:endParaRPr lang="en-US" dirty="0" smtClean="0">
              <a:solidFill>
                <a:srgbClr val="007FA3"/>
              </a:solidFill>
            </a:endParaRP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5778" name="Content Placeholder 5"/>
          <p:cNvSpPr>
            <a:spLocks noGrp="1"/>
          </p:cNvSpPr>
          <p:nvPr>
            <p:ph idx="1"/>
          </p:nvPr>
        </p:nvSpPr>
        <p:spPr>
          <a:xfrm>
            <a:off x="1222615" y="2059675"/>
            <a:ext cx="7772400" cy="4572000"/>
          </a:xfrm>
        </p:spPr>
        <p:txBody>
          <a:bodyPr/>
          <a:lstStyle/>
          <a:p>
            <a:pPr>
              <a:spcBef>
                <a:spcPct val="0"/>
              </a:spcBef>
            </a:pPr>
            <a:r>
              <a:rPr lang="en-US" dirty="0" smtClean="0"/>
              <a:t>Define mission in broad social terms rather than narrow product terms.</a:t>
            </a:r>
          </a:p>
          <a:p>
            <a:pPr>
              <a:spcBef>
                <a:spcPct val="0"/>
              </a:spcBef>
            </a:pPr>
            <a:r>
              <a:rPr lang="en-US" dirty="0" smtClean="0"/>
              <a:t>Employees have a clear sense of direction.</a:t>
            </a:r>
          </a:p>
          <a:p>
            <a:pPr>
              <a:spcBef>
                <a:spcPct val="0"/>
              </a:spcBef>
            </a:pPr>
            <a:r>
              <a:rPr lang="en-US" dirty="0" smtClean="0"/>
              <a:t>Broader missions can serve the interests of all the stakeholders. While considering the impact of its existence on society.</a:t>
            </a:r>
          </a:p>
          <a:p>
            <a:pPr>
              <a:spcBef>
                <a:spcPct val="0"/>
              </a:spcBef>
            </a:pPr>
            <a:r>
              <a:rPr lang="en-US" dirty="0" smtClean="0"/>
              <a:t>Principles before Profit</a:t>
            </a:r>
          </a:p>
          <a:p>
            <a:pPr>
              <a:spcBef>
                <a:spcPct val="0"/>
              </a:spcBef>
            </a:pPr>
            <a:endParaRPr lang="en-US" dirty="0" smtClean="0"/>
          </a:p>
        </p:txBody>
      </p:sp>
      <p:sp>
        <p:nvSpPr>
          <p:cNvPr id="75779" name="Text Placeholder 6"/>
          <p:cNvSpPr>
            <a:spLocks noGrp="1"/>
          </p:cNvSpPr>
          <p:nvPr>
            <p:ph type="body" sz="quarter" idx="13"/>
          </p:nvPr>
        </p:nvSpPr>
        <p:spPr>
          <a:xfrm>
            <a:off x="914400" y="1434971"/>
            <a:ext cx="7162800" cy="381000"/>
          </a:xfrm>
        </p:spPr>
        <p:txBody>
          <a:bodyPr/>
          <a:lstStyle/>
          <a:p>
            <a:pPr>
              <a:spcBef>
                <a:spcPct val="0"/>
              </a:spcBef>
            </a:pPr>
            <a:r>
              <a:rPr lang="en-US" dirty="0" smtClean="0"/>
              <a:t>Sense-of-mission marketing</a:t>
            </a:r>
          </a:p>
        </p:txBody>
      </p:sp>
      <p:sp>
        <p:nvSpPr>
          <p:cNvPr id="6" name="Title 1"/>
          <p:cNvSpPr>
            <a:spLocks noGrp="1"/>
          </p:cNvSpPr>
          <p:nvPr>
            <p:ph type="title"/>
          </p:nvPr>
        </p:nvSpPr>
        <p:spPr>
          <a:xfrm>
            <a:off x="685800" y="225552"/>
            <a:ext cx="7772400" cy="1143000"/>
          </a:xfrm>
        </p:spPr>
        <p:txBody>
          <a:bodyPr/>
          <a:lstStyle/>
          <a:p>
            <a:r>
              <a:rPr lang="en-US" dirty="0" smtClean="0">
                <a:solidFill>
                  <a:srgbClr val="007FA3"/>
                </a:solidFill>
              </a:rPr>
              <a:t>Business actions toward sustainable marketing </a:t>
            </a:r>
            <a:r>
              <a:rPr lang="en-US" dirty="0">
                <a:solidFill>
                  <a:srgbClr val="007FA3"/>
                </a:solidFill>
              </a:rPr>
              <a:t>(Continued)</a:t>
            </a:r>
            <a:endParaRPr lang="en-US" dirty="0" smtClean="0">
              <a:solidFill>
                <a:srgbClr val="007FA3"/>
              </a:solidFill>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7826" name="Text Placeholder 6"/>
          <p:cNvSpPr>
            <a:spLocks noGrp="1"/>
          </p:cNvSpPr>
          <p:nvPr>
            <p:ph type="body" sz="quarter" idx="13"/>
          </p:nvPr>
        </p:nvSpPr>
        <p:spPr>
          <a:xfrm>
            <a:off x="990600" y="1425918"/>
            <a:ext cx="7162800" cy="381000"/>
          </a:xfrm>
        </p:spPr>
        <p:txBody>
          <a:bodyPr/>
          <a:lstStyle/>
          <a:p>
            <a:pPr>
              <a:spcBef>
                <a:spcPct val="0"/>
              </a:spcBef>
            </a:pPr>
            <a:r>
              <a:rPr lang="en-US" dirty="0" smtClean="0"/>
              <a:t>Societal marketing</a:t>
            </a:r>
          </a:p>
        </p:txBody>
      </p:sp>
      <p:pic>
        <p:nvPicPr>
          <p:cNvPr id="77827"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auto">
          <a:xfrm>
            <a:off x="232617" y="2361002"/>
            <a:ext cx="8678766" cy="3139254"/>
          </a:xfrm>
          <a:prstGeom prst="rect">
            <a:avLst/>
          </a:prstGeom>
          <a:noFill/>
          <a:ln w="9525">
            <a:noFill/>
            <a:miter lim="800000"/>
            <a:headEnd/>
            <a:tailEnd/>
          </a:ln>
        </p:spPr>
      </p:pic>
      <p:sp>
        <p:nvSpPr>
          <p:cNvPr id="8" name="Title 1"/>
          <p:cNvSpPr>
            <a:spLocks noGrp="1"/>
          </p:cNvSpPr>
          <p:nvPr>
            <p:ph type="title"/>
          </p:nvPr>
        </p:nvSpPr>
        <p:spPr>
          <a:xfrm>
            <a:off x="685800" y="225552"/>
            <a:ext cx="7772400" cy="1143000"/>
          </a:xfrm>
        </p:spPr>
        <p:txBody>
          <a:bodyPr/>
          <a:lstStyle/>
          <a:p>
            <a:r>
              <a:rPr lang="en-US" dirty="0" smtClean="0">
                <a:solidFill>
                  <a:srgbClr val="007FA3"/>
                </a:solidFill>
              </a:rPr>
              <a:t>Business actions toward sustainable marketing </a:t>
            </a:r>
            <a:r>
              <a:rPr lang="en-US" dirty="0">
                <a:solidFill>
                  <a:srgbClr val="007FA3"/>
                </a:solidFill>
              </a:rPr>
              <a:t>(Continued)</a:t>
            </a:r>
            <a:endParaRPr lang="en-US" dirty="0" smtClean="0">
              <a:solidFill>
                <a:srgbClr val="007FA3"/>
              </a:solidFill>
            </a:endParaRP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3970" name="Rectangle 3"/>
          <p:cNvSpPr>
            <a:spLocks noGrp="1" noChangeArrowheads="1"/>
          </p:cNvSpPr>
          <p:nvPr>
            <p:ph idx="1"/>
          </p:nvPr>
        </p:nvSpPr>
        <p:spPr>
          <a:xfrm>
            <a:off x="1223567" y="1576817"/>
            <a:ext cx="7772400" cy="4114800"/>
          </a:xfrm>
        </p:spPr>
        <p:txBody>
          <a:bodyPr/>
          <a:lstStyle/>
          <a:p>
            <a:pPr>
              <a:spcBef>
                <a:spcPct val="0"/>
              </a:spcBef>
            </a:pPr>
            <a:endParaRPr lang="en-US" dirty="0" smtClean="0"/>
          </a:p>
          <a:p>
            <a:pPr marL="388938" indent="-388938">
              <a:spcBef>
                <a:spcPct val="0"/>
              </a:spcBef>
            </a:pPr>
            <a:r>
              <a:rPr lang="en-US" dirty="0" smtClean="0"/>
              <a:t>Goes beyond caring for the needs of today’s customers and has concern for tomorrow’s customers and the broader world.</a:t>
            </a:r>
          </a:p>
          <a:p>
            <a:pPr>
              <a:spcBef>
                <a:spcPct val="0"/>
              </a:spcBef>
            </a:pPr>
            <a:endParaRPr lang="en-US" dirty="0" smtClean="0"/>
          </a:p>
          <a:p>
            <a:pPr>
              <a:spcBef>
                <a:spcPct val="0"/>
              </a:spcBef>
            </a:pPr>
            <a:endParaRPr lang="en-US" dirty="0" smtClean="0"/>
          </a:p>
          <a:p>
            <a:pPr>
              <a:spcBef>
                <a:spcPct val="0"/>
              </a:spcBef>
            </a:pPr>
            <a:endParaRPr lang="en-US" dirty="0" smtClean="0"/>
          </a:p>
          <a:p>
            <a:pPr>
              <a:spcBef>
                <a:spcPct val="0"/>
              </a:spcBef>
            </a:pPr>
            <a:endParaRPr lang="en-US" dirty="0" smtClean="0"/>
          </a:p>
        </p:txBody>
      </p:sp>
      <p:sp>
        <p:nvSpPr>
          <p:cNvPr id="83971" name="Text Placeholder 3"/>
          <p:cNvSpPr>
            <a:spLocks noGrp="1"/>
          </p:cNvSpPr>
          <p:nvPr>
            <p:ph type="body" sz="quarter" idx="13"/>
          </p:nvPr>
        </p:nvSpPr>
        <p:spPr>
          <a:xfrm>
            <a:off x="990600" y="1425918"/>
            <a:ext cx="7162800" cy="381000"/>
          </a:xfrm>
        </p:spPr>
        <p:txBody>
          <a:bodyPr/>
          <a:lstStyle/>
          <a:p>
            <a:pPr>
              <a:spcBef>
                <a:spcPct val="0"/>
              </a:spcBef>
            </a:pPr>
            <a:r>
              <a:rPr lang="en-US" dirty="0" smtClean="0"/>
              <a:t>The sustainable company</a:t>
            </a:r>
          </a:p>
          <a:p>
            <a:pPr>
              <a:spcBef>
                <a:spcPct val="0"/>
              </a:spcBef>
            </a:pPr>
            <a:endParaRPr lang="en-US" dirty="0" smtClean="0"/>
          </a:p>
        </p:txBody>
      </p:sp>
      <p:sp>
        <p:nvSpPr>
          <p:cNvPr id="5" name="Rectangle 2"/>
          <p:cNvSpPr>
            <a:spLocks noGrp="1" noChangeArrowheads="1"/>
          </p:cNvSpPr>
          <p:nvPr>
            <p:ph type="title"/>
          </p:nvPr>
        </p:nvSpPr>
        <p:spPr>
          <a:xfrm>
            <a:off x="304800" y="207264"/>
            <a:ext cx="8610600" cy="1143000"/>
          </a:xfrm>
        </p:spPr>
        <p:txBody>
          <a:bodyPr/>
          <a:lstStyle/>
          <a:p>
            <a:r>
              <a:rPr lang="en-US" sz="3200" dirty="0" smtClean="0">
                <a:solidFill>
                  <a:srgbClr val="007FA3"/>
                </a:solidFill>
              </a:rPr>
              <a:t>Business actions toward socially </a:t>
            </a:r>
            <a:br>
              <a:rPr lang="en-US" sz="3200" dirty="0" smtClean="0">
                <a:solidFill>
                  <a:srgbClr val="007FA3"/>
                </a:solidFill>
              </a:rPr>
            </a:br>
            <a:r>
              <a:rPr lang="en-US" sz="3200" dirty="0" smtClean="0">
                <a:solidFill>
                  <a:srgbClr val="007FA3"/>
                </a:solidFill>
              </a:rPr>
              <a:t>responsible marketing (</a:t>
            </a:r>
            <a:r>
              <a:rPr lang="en-US" sz="3200" dirty="0">
                <a:solidFill>
                  <a:srgbClr val="007FA3"/>
                </a:solidFill>
              </a:rPr>
              <a:t>Continued)</a:t>
            </a:r>
            <a:endParaRPr lang="en-US" sz="3200" dirty="0" smtClean="0">
              <a:solidFill>
                <a:srgbClr val="007FA3"/>
              </a:solidFill>
            </a:endParaRPr>
          </a:p>
        </p:txBody>
      </p:sp>
    </p:spTree>
  </p:cSld>
  <p:clrMapOvr>
    <a:masterClrMapping/>
  </p:clrMapOvr>
  <p:transition/>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12"/>
  <p:tag name="MMPROD_UIDATA" val="&lt;database version=&quot;6.0&quot;&gt;&lt;object type=&quot;1&quot; unique_id=&quot;10001&quot;&gt;&lt;object type=&quot;8&quot; unique_id=&quot;13165&quot;&gt;&lt;/object&gt;&lt;object type=&quot;2&quot; unique_id=&quot;13166&quot;&gt;&lt;object type=&quot;3&quot; unique_id=&quot;21346&quot;&gt;&lt;property id=&quot;20148&quot; value=&quot;5&quot;/&gt;&lt;property id=&quot;20300&quot; value=&quot;Slide 2 - &amp;quot;Social responsibility and ethics&amp;quot;&quot;/&gt;&lt;property id=&quot;20307&quot; value=&quot;330&quot;/&gt;&lt;/object&gt;&lt;object type=&quot;3&quot; unique_id=&quot;21347&quot;&gt;&lt;property id=&quot;20148&quot; value=&quot;5&quot;/&gt;&lt;property id=&quot;20300&quot; value=&quot;Slide 3 - &amp;quot;Sustainable marketing&amp;quot;&quot;/&gt;&lt;property id=&quot;20307&quot; value=&quot;331&quot;/&gt;&lt;/object&gt;&lt;object type=&quot;3&quot; unique_id=&quot;21348&quot;&gt;&lt;property id=&quot;20148&quot; value=&quot;5&quot;/&gt;&lt;property id=&quot;20300&quot; value=&quot;Slide 4 - &amp;quot;Social criticisms of marketing&amp;quot;&quot;/&gt;&lt;property id=&quot;20307&quot; value=&quot;332&quot;/&gt;&lt;/object&gt;&lt;object type=&quot;3&quot; unique_id=&quot;21349&quot;&gt;&lt;property id=&quot;20148&quot; value=&quot;5&quot;/&gt;&lt;property id=&quot;20300&quot; value=&quot;Slide 5 - &amp;quot;Social criticisms of marketing&amp;#x0D;&amp;#x0A;(Continued)&amp;quot;&quot;/&gt;&lt;property id=&quot;20307&quot; value=&quot;333&quot;/&gt;&lt;/object&gt;&lt;object type=&quot;3&quot; unique_id=&quot;21350&quot;&gt;&lt;property id=&quot;20148&quot; value=&quot;5&quot;/&gt;&lt;property id=&quot;20300&quot; value=&quot;Slide 6 - &amp;quot;Social criticisms of marketing&amp;#x0D;&amp;#x0A;(Continued)&amp;quot;&quot;/&gt;&lt;property id=&quot;20307&quot; value=&quot;334&quot;/&gt;&lt;/object&gt;&lt;object type=&quot;3&quot; unique_id=&quot;21351&quot;&gt;&lt;property id=&quot;20148&quot; value=&quot;5&quot;/&gt;&lt;property id=&quot;20300&quot; value=&quot;Slide 7 - &amp;quot;Social criticisms of marketing&amp;#x0D;&amp;#x0A;(Continued)&amp;quot;&quot;/&gt;&lt;property id=&quot;20307&quot; value=&quot;335&quot;/&gt;&lt;/object&gt;&lt;object type=&quot;3&quot; unique_id=&quot;21352&quot;&gt;&lt;property id=&quot;20148&quot; value=&quot;5&quot;/&gt;&lt;property id=&quot;20300&quot; value=&quot;Slide 8 - &amp;quot;Social criticisms of marketing&amp;#x0D;&amp;#x0A;(Continued)&amp;quot;&quot;/&gt;&lt;property id=&quot;20307&quot; value=&quot;336&quot;/&gt;&lt;/object&gt;&lt;object type=&quot;3&quot; unique_id=&quot;21353&quot;&gt;&lt;property id=&quot;20148&quot; value=&quot;5&quot;/&gt;&lt;property id=&quot;20300&quot; value=&quot;Slide 9 - &amp;quot;Social criticisms of marketing&amp;#x0D;&amp;#x0A;(Continued)&amp;quot;&quot;/&gt;&lt;property id=&quot;20307&quot; value=&quot;337&quot;/&gt;&lt;/object&gt;&lt;object type=&quot;3&quot; unique_id=&quot;21354&quot;&gt;&lt;property id=&quot;20148&quot; value=&quot;5&quot;/&gt;&lt;property id=&quot;20300&quot; value=&quot;Slide 10 - &amp;quot;Social criticisms of marketing&amp;#x0D;&amp;#x0A;(Continued)&amp;quot;&quot;/&gt;&lt;property id=&quot;20307&quot; value=&quot;338&quot;/&gt;&lt;/object&gt;&lt;object type=&quot;3&quot; unique_id=&quot;21355&quot;&gt;&lt;property id=&quot;20148&quot; value=&quot;5&quot;/&gt;&lt;property id=&quot;20300&quot; value=&quot;Slide 11 - &amp;quot;Social criticisms of marketing&amp;#x0D;&amp;#x0A;(Continued)&amp;quot;&quot;/&gt;&lt;property id=&quot;20307&quot; value=&quot;339&quot;/&gt;&lt;/object&gt;&lt;object type=&quot;3&quot; unique_id=&quot;21356&quot;&gt;&lt;property id=&quot;20148&quot; value=&quot;5&quot;/&gt;&lt;property id=&quot;20300&quot; value=&quot;Slide 12 - &amp;quot;Social criticisms of marketing&amp;#x0D;&amp;#x0A;(Continued)&amp;quot;&quot;/&gt;&lt;property id=&quot;20307&quot; value=&quot;340&quot;/&gt;&lt;/object&gt;&lt;object type=&quot;3&quot; unique_id=&quot;21357&quot;&gt;&lt;property id=&quot;20148&quot; value=&quot;5&quot;/&gt;&lt;property id=&quot;20300&quot; value=&quot;Slide 13 - &amp;quot;Social criticisms of marketing&amp;#x0D;&amp;#x0A;(Continued)&amp;quot;&quot;/&gt;&lt;property id=&quot;20307&quot; value=&quot;341&quot;/&gt;&lt;/object&gt;&lt;object type=&quot;3&quot; unique_id=&quot;21358&quot;&gt;&lt;property id=&quot;20148&quot; value=&quot;5&quot;/&gt;&lt;property id=&quot;20300&quot; value=&quot;Slide 14 - &amp;quot;Social criticisms of marketing&amp;#x0D;&amp;#x0A;(Continued)&amp;quot;&quot;/&gt;&lt;property id=&quot;20307&quot; value=&quot;342&quot;/&gt;&lt;/object&gt;&lt;object type=&quot;3&quot; unique_id=&quot;21359&quot;&gt;&lt;property id=&quot;20148&quot; value=&quot;5&quot;/&gt;&lt;property id=&quot;20300&quot; value=&quot;Slide 15 - &amp;quot;Social criticisms of marketing&amp;#x0D;&amp;#x0A;(Continued)&amp;quot;&quot;/&gt;&lt;property id=&quot;20307&quot; value=&quot;343&quot;/&gt;&lt;/object&gt;&lt;object type=&quot;3&quot; unique_id=&quot;21360&quot;&gt;&lt;property id=&quot;20148&quot; value=&quot;5&quot;/&gt;&lt;property id=&quot;20300&quot; value=&quot;Slide 16 - &amp;quot;Consumer actions to promote sustainable marketing&amp;quot;&quot;/&gt;&lt;property id=&quot;20307&quot; value=&quot;344&quot;/&gt;&lt;/object&gt;&lt;object type=&quot;3&quot; unique_id=&quot;21361&quot;&gt;&lt;property id=&quot;20148&quot; value=&quot;5&quot;/&gt;&lt;property id=&quot;20300&quot; value=&quot;Slide 17 - &amp;quot;Consumer actions to promote sustainable marketing (Continued)&amp;quot;&quot;/&gt;&lt;property id=&quot;20307&quot; value=&quot;345&quot;/&gt;&lt;/object&gt;&lt;object type=&quot;3&quot; unique_id=&quot;21362&quot;&gt;&lt;property id=&quot;20148&quot; value=&quot;5&quot;/&gt;&lt;property id=&quot;20300&quot; value=&quot;Slide 18 - &amp;quot;Consumer actions to promote sustainable marketing (Continued)&amp;quot;&quot;/&gt;&lt;property id=&quot;20307&quot; value=&quot;346&quot;/&gt;&lt;/object&gt;&lt;object type=&quot;3&quot; unique_id=&quot;21363&quot;&gt;&lt;property id=&quot;20148&quot; value=&quot;5&quot;/&gt;&lt;property id=&quot;20300&quot; value=&quot;Slide 19 - &amp;quot;Consumer actions to promote sustainable marketing (Continued)&amp;quot;&quot;/&gt;&lt;property id=&quot;20307&quot; value=&quot;347&quot;/&gt;&lt;/object&gt;&lt;object type=&quot;3&quot; unique_id=&quot;21364&quot;&gt;&lt;property id=&quot;20148&quot; value=&quot;5&quot;/&gt;&lt;property id=&quot;20300&quot; value=&quot;Slide 20 - &amp;quot;Consumer actions to promote sustainable marketing (Continued)&amp;quot;&quot;/&gt;&lt;property id=&quot;20307&quot; value=&quot;348&quot;/&gt;&lt;/object&gt;&lt;object type=&quot;3&quot; unique_id=&quot;21365&quot;&gt;&lt;property id=&quot;20148&quot; value=&quot;5&quot;/&gt;&lt;property id=&quot;20300&quot; value=&quot;Slide 21 - &amp;quot;Consumer actions to promote sustainable marketing (Continued)&amp;quot;&quot;/&gt;&lt;property id=&quot;20307&quot; value=&quot;349&quot;/&gt;&lt;/object&gt;&lt;object type=&quot;3&quot; unique_id=&quot;21366&quot;&gt;&lt;property id=&quot;20148&quot; value=&quot;5&quot;/&gt;&lt;property id=&quot;20300&quot; value=&quot;Slide 22 - &amp;quot;Consumer actions to promote sustainable marketing (Continued)&amp;quot;&quot;/&gt;&lt;property id=&quot;20307&quot; value=&quot;350&quot;/&gt;&lt;/object&gt;&lt;object type=&quot;3&quot; unique_id=&quot;21367&quot;&gt;&lt;property id=&quot;20148&quot; value=&quot;5&quot;/&gt;&lt;property id=&quot;20300&quot; value=&quot;Slide 23 - &amp;quot;Consumer actions to promote sustainable marketing (Continued)&amp;quot;&quot;/&gt;&lt;property id=&quot;20307&quot; value=&quot;351&quot;/&gt;&lt;/object&gt;&lt;object type=&quot;3&quot; unique_id=&quot;21368&quot;&gt;&lt;property id=&quot;20148&quot; value=&quot;5&quot;/&gt;&lt;property id=&quot;20300&quot; value=&quot;Slide 24 - &amp;quot;Consumer actions to promote sustainable marketing (Continued)&amp;quot;&quot;/&gt;&lt;property id=&quot;20307&quot; value=&quot;352&quot;/&gt;&lt;/object&gt;&lt;object type=&quot;3&quot; unique_id=&quot;21369&quot;&gt;&lt;property id=&quot;20148&quot; value=&quot;5&quot;/&gt;&lt;property id=&quot;20300&quot; value=&quot;Slide 25 - &amp;quot;Business actions toward sustainable marketing&amp;quot;&quot;/&gt;&lt;property id=&quot;20307&quot; value=&quot;353&quot;/&gt;&lt;/object&gt;&lt;object type=&quot;3&quot; unique_id=&quot;21370&quot;&gt;&lt;property id=&quot;20148&quot; value=&quot;5&quot;/&gt;&lt;property id=&quot;20300&quot; value=&quot;Slide 26 - &amp;quot;Business actions toward sustainable marketing (Continued)&amp;quot;&quot;/&gt;&lt;property id=&quot;20307&quot; value=&quot;354&quot;/&gt;&lt;/object&gt;&lt;object type=&quot;3&quot; unique_id=&quot;21371&quot;&gt;&lt;property id=&quot;20148&quot; value=&quot;5&quot;/&gt;&lt;property id=&quot;20300&quot; value=&quot;Slide 27 - &amp;quot;Business actions toward sustainable marketing (Continued)&amp;quot;&quot;/&gt;&lt;property id=&quot;20307&quot; value=&quot;355&quot;/&gt;&lt;/object&gt;&lt;object type=&quot;3&quot; unique_id=&quot;21372&quot;&gt;&lt;property id=&quot;20148&quot; value=&quot;5&quot;/&gt;&lt;property id=&quot;20300&quot; value=&quot;Slide 28 - &amp;quot;Business actions toward sustainable marketing (Continued)&amp;quot;&quot;/&gt;&lt;property id=&quot;20307&quot; value=&quot;356&quot;/&gt;&lt;/object&gt;&lt;object type=&quot;3&quot; unique_id=&quot;21373&quot;&gt;&lt;property id=&quot;20148&quot; value=&quot;5&quot;/&gt;&lt;property id=&quot;20300&quot; value=&quot;Slide 29 - &amp;quot;Business actions toward sustainable marketing (Continued)&amp;quot;&quot;/&gt;&lt;property id=&quot;20307&quot; value=&quot;357&quot;/&gt;&lt;/object&gt;&lt;object type=&quot;3&quot; unique_id=&quot;21374&quot;&gt;&lt;property id=&quot;20148&quot; value=&quot;5&quot;/&gt;&lt;property id=&quot;20300&quot; value=&quot;Slide 30 - &amp;quot;Business actions toward sustainable marketing (Continued)&amp;quot;&quot;/&gt;&lt;property id=&quot;20307&quot; value=&quot;358&quot;/&gt;&lt;/object&gt;&lt;object type=&quot;3&quot; unique_id=&quot;21375&quot;&gt;&lt;property id=&quot;20148&quot; value=&quot;5&quot;/&gt;&lt;property id=&quot;20300&quot; value=&quot;Slide 31 - &amp;quot;Business actions toward socially responsible marketing&amp;quot;&quot;/&gt;&lt;property id=&quot;20307&quot; value=&quot;359&quot;/&gt;&lt;/object&gt;&lt;object type=&quot;3&quot; unique_id=&quot;21376&quot;&gt;&lt;property id=&quot;20148&quot; value=&quot;5&quot;/&gt;&lt;property id=&quot;20300&quot; value=&quot;Slide 32 - &amp;quot;Business actions toward socially &amp;#x0D;&amp;#x0A;responsible marketing (Continued)&amp;quot;&quot;/&gt;&lt;property id=&quot;20307&quot; value=&quot;360&quot;/&gt;&lt;/object&gt;&lt;object type=&quot;3&quot; unique_id=&quot;21377&quot;&gt;&lt;property id=&quot;20148&quot; value=&quot;5&quot;/&gt;&lt;property id=&quot;20300&quot; value=&quot;Slide 33 - &amp;quot;Business actions toward socially &amp;#x0D;&amp;#x0A;responsible marketing (Continued)&amp;quot;&quot;/&gt;&lt;property id=&quot;20307&quot; value=&quot;361&quot;/&gt;&lt;/object&gt;&lt;object type=&quot;3&quot; unique_id=&quot;21518&quot;&gt;&lt;property id=&quot;20148&quot; value=&quot;5&quot;/&gt;&lt;property id=&quot;20300&quot; value=&quot;Slide 1 - &amp;quot;Principles of Marketing&amp;quot;&quot;/&gt;&lt;property id=&quot;20307&quot; value=&quot;362&quot;/&gt;&lt;/object&gt;&lt;/object&gt;&lt;/object&gt;&lt;/database&gt;"/>
</p:tagLst>
</file>

<file path=ppt/theme/theme1.xml><?xml version="1.0" encoding="utf-8"?>
<a:theme xmlns:a="http://schemas.openxmlformats.org/drawingml/2006/main" name="Blank Presentation">
  <a:themeElements>
    <a:clrScheme name="Custom 13">
      <a:dk1>
        <a:sysClr val="windowText" lastClr="000000"/>
      </a:dk1>
      <a:lt1>
        <a:sysClr val="window" lastClr="FFFFFF"/>
      </a:lt1>
      <a:dk2>
        <a:srgbClr val="04617B"/>
      </a:dk2>
      <a:lt2>
        <a:srgbClr val="DBF5F9"/>
      </a:lt2>
      <a:accent1>
        <a:srgbClr val="0F6FC6"/>
      </a:accent1>
      <a:accent2>
        <a:srgbClr val="009DD9"/>
      </a:accent2>
      <a:accent3>
        <a:srgbClr val="0BD0D9"/>
      </a:accent3>
      <a:accent4>
        <a:srgbClr val="0FD13D"/>
      </a:accent4>
      <a:accent5>
        <a:srgbClr val="0FD13D"/>
      </a:accent5>
      <a:accent6>
        <a:srgbClr val="0FD13D"/>
      </a:accent6>
      <a:hlink>
        <a:srgbClr val="002060"/>
      </a:hlink>
      <a:folHlink>
        <a:srgbClr val="002060"/>
      </a:folHlink>
    </a:clrScheme>
    <a:fontScheme name="Blank Presentation">
      <a:majorFont>
        <a:latin typeface="Arial"/>
        <a:ea typeface="ヒラギノ角ゴ Pro W3"/>
        <a:cs typeface=""/>
      </a:majorFont>
      <a:minorFont>
        <a:latin typeface="Arial"/>
        <a:ea typeface="ヒラギノ角ゴ Pro W3"/>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ヒラギノ角ゴ Pro W3" pitchFamily="1"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ヒラギノ角ゴ Pro W3" pitchFamily="1"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2048</TotalTime>
  <Words>2010</Words>
  <Application>Microsoft Office PowerPoint</Application>
  <PresentationFormat>On-screen Show (4:3)</PresentationFormat>
  <Paragraphs>247</Paragraphs>
  <Slides>31</Slides>
  <Notes>30</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Blank Presentation</vt:lpstr>
      <vt:lpstr>Social responsibility and ethics</vt:lpstr>
      <vt:lpstr>Sustainable marketing</vt:lpstr>
      <vt:lpstr>PowerPoint Presentation</vt:lpstr>
      <vt:lpstr>Social criticisms of marketing</vt:lpstr>
      <vt:lpstr>Social criticisms of marketing (Continued)</vt:lpstr>
      <vt:lpstr>Social criticisms of marketing (Continued)</vt:lpstr>
      <vt:lpstr>Social criticisms of marketing (Continued)</vt:lpstr>
      <vt:lpstr>Social criticisms of marketing (Continued)</vt:lpstr>
      <vt:lpstr>Social criticisms of marketing (Continued)</vt:lpstr>
      <vt:lpstr>Social criticisms of marketing (Continued)</vt:lpstr>
      <vt:lpstr>Social criticisms of marketing (Continued)</vt:lpstr>
      <vt:lpstr>Social criticisms of marketing (Continued)</vt:lpstr>
      <vt:lpstr>Social criticisms of marketing (Continued)</vt:lpstr>
      <vt:lpstr>Social criticisms of marketing (Continued)</vt:lpstr>
      <vt:lpstr>Social criticisms of marketing (Continued)</vt:lpstr>
      <vt:lpstr>Consumer actions to promote sustainable marketing</vt:lpstr>
      <vt:lpstr>Consumer actions to promote sustainable marketing (Continued)</vt:lpstr>
      <vt:lpstr>Consumer actions to promote sustainable marketing (Continued)</vt:lpstr>
      <vt:lpstr>Consumer actions to promote sustainable marketing (Continued)</vt:lpstr>
      <vt:lpstr>Consumer actions to promote sustainable marketing (Continued)</vt:lpstr>
      <vt:lpstr>Consumer actions to promote sustainable marketing (Continued)</vt:lpstr>
      <vt:lpstr>Consumer actions to promote sustainable marketing (Continued)</vt:lpstr>
      <vt:lpstr>Consumer actions to promote sustainable marketing (Continued)</vt:lpstr>
      <vt:lpstr>Consumer actions to promote sustainable marketing (Continued)</vt:lpstr>
      <vt:lpstr>Business actions toward sustainable marketing</vt:lpstr>
      <vt:lpstr>Business actions toward sustainable marketing (Continued)</vt:lpstr>
      <vt:lpstr>Business actions toward sustainable marketing (Continued)</vt:lpstr>
      <vt:lpstr>Business actions toward sustainable marketing (Continued)</vt:lpstr>
      <vt:lpstr>Business actions toward sustainable marketing (Continued)</vt:lpstr>
      <vt:lpstr>Business actions toward sustainable marketing (Continued)</vt:lpstr>
      <vt:lpstr>Business actions toward socially  responsible marketing (Continued)</vt:lpstr>
    </vt:vector>
  </TitlesOfParts>
  <Company>School of Management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utter</dc:creator>
  <cp:lastModifiedBy>T</cp:lastModifiedBy>
  <cp:revision>281</cp:revision>
  <dcterms:created xsi:type="dcterms:W3CDTF">2011-02-15T21:33:40Z</dcterms:created>
  <dcterms:modified xsi:type="dcterms:W3CDTF">2019-06-18T06:27:46Z</dcterms:modified>
</cp:coreProperties>
</file>