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68" r:id="rId6"/>
    <p:sldId id="286" r:id="rId7"/>
    <p:sldId id="262" r:id="rId8"/>
    <p:sldId id="292" r:id="rId9"/>
    <p:sldId id="293" r:id="rId10"/>
    <p:sldId id="27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0" dt="2026-10-08T14:38:48.687"/>
    <p1510:client id="{B8435500-3307-3F1F-8E9E-AC256ED778F8}" v="15" dt="2026-10-08T14:37:46.487"/>
    <p1510:client id="{F08EBDD9-DE8B-8B22-4F69-217C7A7961F7}" v="726" dt="2026-10-08T13:42:32.225"/>
  </p1510:revLst>
</p1510:revInfo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3204" autoAdjust="0"/>
  </p:normalViewPr>
  <p:slideViewPr>
    <p:cSldViewPr snapToGrid="0">
      <p:cViewPr>
        <p:scale>
          <a:sx n="100" d="100"/>
          <a:sy n="100" d="100"/>
        </p:scale>
        <p:origin x="-106" y="-562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Svejda" userId="S::m.svejda@uwtsd.ac.uk::8cc0682a-1f17-4534-acee-9b898a7be1ec" providerId="AD" clId="Web-{F08EBDD9-DE8B-8B22-4F69-217C7A7961F7}"/>
    <pc:docChg chg="delSld modSld">
      <pc:chgData name="Martin Svejda" userId="S::m.svejda@uwtsd.ac.uk::8cc0682a-1f17-4534-acee-9b898a7be1ec" providerId="AD" clId="Web-{F08EBDD9-DE8B-8B22-4F69-217C7A7961F7}" dt="2026-10-08T13:42:32.225" v="543" actId="1076"/>
      <pc:docMkLst>
        <pc:docMk/>
      </pc:docMkLst>
      <pc:sldChg chg="addSp modSp">
        <pc:chgData name="Martin Svejda" userId="S::m.svejda@uwtsd.ac.uk::8cc0682a-1f17-4534-acee-9b898a7be1ec" providerId="AD" clId="Web-{F08EBDD9-DE8B-8B22-4F69-217C7A7961F7}" dt="2026-10-08T13:10:47.897" v="126" actId="1076"/>
        <pc:sldMkLst>
          <pc:docMk/>
          <pc:sldMk cId="1642425379" sldId="256"/>
        </pc:sldMkLst>
        <pc:spChg chg="mod">
          <ac:chgData name="Martin Svejda" userId="S::m.svejda@uwtsd.ac.uk::8cc0682a-1f17-4534-acee-9b898a7be1ec" providerId="AD" clId="Web-{F08EBDD9-DE8B-8B22-4F69-217C7A7961F7}" dt="2026-10-08T13:01:03.758" v="14" actId="20577"/>
          <ac:spMkLst>
            <pc:docMk/>
            <pc:sldMk cId="1642425379" sldId="256"/>
            <ac:spMk id="2" creationId="{216815C6-3AD0-46E6-A74A-1967BD91AF50}"/>
          </ac:spMkLst>
        </pc:spChg>
        <pc:picChg chg="add mod">
          <ac:chgData name="Martin Svejda" userId="S::m.svejda@uwtsd.ac.uk::8cc0682a-1f17-4534-acee-9b898a7be1ec" providerId="AD" clId="Web-{F08EBDD9-DE8B-8B22-4F69-217C7A7961F7}" dt="2026-10-08T13:10:47.897" v="126" actId="1076"/>
          <ac:picMkLst>
            <pc:docMk/>
            <pc:sldMk cId="1642425379" sldId="256"/>
            <ac:picMk id="3" creationId="{478DCE0B-4FA2-4A92-56CD-F9782A3E6A2A}"/>
          </ac:picMkLst>
        </pc:picChg>
      </pc:sldChg>
      <pc:sldChg chg="addSp delSp modSp">
        <pc:chgData name="Martin Svejda" userId="S::m.svejda@uwtsd.ac.uk::8cc0682a-1f17-4534-acee-9b898a7be1ec" providerId="AD" clId="Web-{F08EBDD9-DE8B-8B22-4F69-217C7A7961F7}" dt="2026-10-08T13:41:56.333" v="527" actId="1076"/>
        <pc:sldMkLst>
          <pc:docMk/>
          <pc:sldMk cId="1593920805" sldId="262"/>
        </pc:sldMkLst>
        <pc:spChg chg="mod">
          <ac:chgData name="Martin Svejda" userId="S::m.svejda@uwtsd.ac.uk::8cc0682a-1f17-4534-acee-9b898a7be1ec" providerId="AD" clId="Web-{F08EBDD9-DE8B-8B22-4F69-217C7A7961F7}" dt="2026-10-08T13:06:14.117" v="80" actId="1076"/>
          <ac:spMkLst>
            <pc:docMk/>
            <pc:sldMk cId="1593920805" sldId="262"/>
            <ac:spMk id="2" creationId="{75031FE9-9059-4FE8-B4AC-9771F23A1B89}"/>
          </ac:spMkLst>
        </pc:spChg>
        <pc:spChg chg="mod">
          <ac:chgData name="Martin Svejda" userId="S::m.svejda@uwtsd.ac.uk::8cc0682a-1f17-4534-acee-9b898a7be1ec" providerId="AD" clId="Web-{F08EBDD9-DE8B-8B22-4F69-217C7A7961F7}" dt="2026-10-08T13:41:56.286" v="522" actId="1076"/>
          <ac:spMkLst>
            <pc:docMk/>
            <pc:sldMk cId="1593920805" sldId="262"/>
            <ac:spMk id="5" creationId="{00A507B9-436E-318C-8C72-EC2D0853C1BF}"/>
          </ac:spMkLst>
        </pc:spChg>
        <pc:spChg chg="mod">
          <ac:chgData name="Martin Svejda" userId="S::m.svejda@uwtsd.ac.uk::8cc0682a-1f17-4534-acee-9b898a7be1ec" providerId="AD" clId="Web-{F08EBDD9-DE8B-8B22-4F69-217C7A7961F7}" dt="2026-10-08T13:41:56.302" v="523" actId="1076"/>
          <ac:spMkLst>
            <pc:docMk/>
            <pc:sldMk cId="1593920805" sldId="262"/>
            <ac:spMk id="6" creationId="{0B9B3D83-4C0D-3E22-7AB1-B03B57944647}"/>
          </ac:spMkLst>
        </pc:spChg>
        <pc:spChg chg="add del mod">
          <ac:chgData name="Martin Svejda" userId="S::m.svejda@uwtsd.ac.uk::8cc0682a-1f17-4534-acee-9b898a7be1ec" providerId="AD" clId="Web-{F08EBDD9-DE8B-8B22-4F69-217C7A7961F7}" dt="2026-10-08T13:03:11.077" v="68"/>
          <ac:spMkLst>
            <pc:docMk/>
            <pc:sldMk cId="1593920805" sldId="262"/>
            <ac:spMk id="7" creationId="{32706157-BCB4-6751-070C-6AF8EA832CF6}"/>
          </ac:spMkLst>
        </pc:spChg>
        <pc:spChg chg="mod">
          <ac:chgData name="Martin Svejda" userId="S::m.svejda@uwtsd.ac.uk::8cc0682a-1f17-4534-acee-9b898a7be1ec" providerId="AD" clId="Web-{F08EBDD9-DE8B-8B22-4F69-217C7A7961F7}" dt="2026-10-08T13:38:40.370" v="506" actId="20577"/>
          <ac:spMkLst>
            <pc:docMk/>
            <pc:sldMk cId="1593920805" sldId="262"/>
            <ac:spMk id="8" creationId="{87441910-6501-5C60-C05A-BAFF34C25798}"/>
          </ac:spMkLst>
        </pc:spChg>
        <pc:spChg chg="add mod">
          <ac:chgData name="Martin Svejda" userId="S::m.svejda@uwtsd.ac.uk::8cc0682a-1f17-4534-acee-9b898a7be1ec" providerId="AD" clId="Web-{F08EBDD9-DE8B-8B22-4F69-217C7A7961F7}" dt="2026-10-08T13:41:56.317" v="525" actId="1076"/>
          <ac:spMkLst>
            <pc:docMk/>
            <pc:sldMk cId="1593920805" sldId="262"/>
            <ac:spMk id="10" creationId="{083CBDD6-4303-C2E9-20B5-9881DA3B5BF5}"/>
          </ac:spMkLst>
        </pc:spChg>
        <pc:spChg chg="add mod">
          <ac:chgData name="Martin Svejda" userId="S::m.svejda@uwtsd.ac.uk::8cc0682a-1f17-4534-acee-9b898a7be1ec" providerId="AD" clId="Web-{F08EBDD9-DE8B-8B22-4F69-217C7A7961F7}" dt="2026-10-08T13:41:56.317" v="526" actId="1076"/>
          <ac:spMkLst>
            <pc:docMk/>
            <pc:sldMk cId="1593920805" sldId="262"/>
            <ac:spMk id="11" creationId="{5953E59A-EB86-ADD6-8078-6FEA1F1BA2B5}"/>
          </ac:spMkLst>
        </pc:spChg>
        <pc:spChg chg="add mod">
          <ac:chgData name="Martin Svejda" userId="S::m.svejda@uwtsd.ac.uk::8cc0682a-1f17-4534-acee-9b898a7be1ec" providerId="AD" clId="Web-{F08EBDD9-DE8B-8B22-4F69-217C7A7961F7}" dt="2026-10-08T13:41:56.333" v="527" actId="1076"/>
          <ac:spMkLst>
            <pc:docMk/>
            <pc:sldMk cId="1593920805" sldId="262"/>
            <ac:spMk id="12" creationId="{93673343-9BC4-5A68-652F-1940B9DC2C7F}"/>
          </ac:spMkLst>
        </pc:spChg>
        <pc:picChg chg="mod">
          <ac:chgData name="Martin Svejda" userId="S::m.svejda@uwtsd.ac.uk::8cc0682a-1f17-4534-acee-9b898a7be1ec" providerId="AD" clId="Web-{F08EBDD9-DE8B-8B22-4F69-217C7A7961F7}" dt="2026-10-08T13:41:56.270" v="520" actId="1076"/>
          <ac:picMkLst>
            <pc:docMk/>
            <pc:sldMk cId="1593920805" sldId="262"/>
            <ac:picMk id="3" creationId="{E57B8780-01AE-1A41-5BE2-802A02FD67B7}"/>
          </ac:picMkLst>
        </pc:picChg>
        <pc:picChg chg="mod">
          <ac:chgData name="Martin Svejda" userId="S::m.svejda@uwtsd.ac.uk::8cc0682a-1f17-4534-acee-9b898a7be1ec" providerId="AD" clId="Web-{F08EBDD9-DE8B-8B22-4F69-217C7A7961F7}" dt="2026-10-08T13:41:56.286" v="521" actId="1076"/>
          <ac:picMkLst>
            <pc:docMk/>
            <pc:sldMk cId="1593920805" sldId="262"/>
            <ac:picMk id="4" creationId="{AD85DFAD-7B38-D196-AC0C-F9BEA52C48CC}"/>
          </ac:picMkLst>
        </pc:picChg>
        <pc:picChg chg="add mod">
          <ac:chgData name="Martin Svejda" userId="S::m.svejda@uwtsd.ac.uk::8cc0682a-1f17-4534-acee-9b898a7be1ec" providerId="AD" clId="Web-{F08EBDD9-DE8B-8B22-4F69-217C7A7961F7}" dt="2026-10-08T13:41:56.302" v="524" actId="1076"/>
          <ac:picMkLst>
            <pc:docMk/>
            <pc:sldMk cId="1593920805" sldId="262"/>
            <ac:picMk id="9" creationId="{18BB9FD7-5418-3E19-05FC-465B6B3E203A}"/>
          </ac:picMkLst>
        </pc:picChg>
      </pc:sldChg>
      <pc:sldChg chg="modSp del">
        <pc:chgData name="Martin Svejda" userId="S::m.svejda@uwtsd.ac.uk::8cc0682a-1f17-4534-acee-9b898a7be1ec" providerId="AD" clId="Web-{F08EBDD9-DE8B-8B22-4F69-217C7A7961F7}" dt="2026-10-08T13:36:01.768" v="440"/>
        <pc:sldMkLst>
          <pc:docMk/>
          <pc:sldMk cId="1346372204" sldId="264"/>
        </pc:sldMkLst>
        <pc:spChg chg="mod">
          <ac:chgData name="Martin Svejda" userId="S::m.svejda@uwtsd.ac.uk::8cc0682a-1f17-4534-acee-9b898a7be1ec" providerId="AD" clId="Web-{F08EBDD9-DE8B-8B22-4F69-217C7A7961F7}" dt="2026-10-08T13:11:38.290" v="152" actId="1076"/>
          <ac:spMkLst>
            <pc:docMk/>
            <pc:sldMk cId="1346372204" sldId="264"/>
            <ac:spMk id="3" creationId="{033634FE-ADF0-4BC3-A0A9-447EA9DD096B}"/>
          </ac:spMkLst>
        </pc:spChg>
      </pc:sldChg>
      <pc:sldChg chg="addSp delSp modSp">
        <pc:chgData name="Martin Svejda" userId="S::m.svejda@uwtsd.ac.uk::8cc0682a-1f17-4534-acee-9b898a7be1ec" providerId="AD" clId="Web-{F08EBDD9-DE8B-8B22-4F69-217C7A7961F7}" dt="2026-10-08T13:39:15.809" v="509" actId="20577"/>
        <pc:sldMkLst>
          <pc:docMk/>
          <pc:sldMk cId="4151694508" sldId="268"/>
        </pc:sldMkLst>
        <pc:spChg chg="del mod">
          <ac:chgData name="Martin Svejda" userId="S::m.svejda@uwtsd.ac.uk::8cc0682a-1f17-4534-acee-9b898a7be1ec" providerId="AD" clId="Web-{F08EBDD9-DE8B-8B22-4F69-217C7A7961F7}" dt="2026-10-08T13:27:52.666" v="253"/>
          <ac:spMkLst>
            <pc:docMk/>
            <pc:sldMk cId="4151694508" sldId="268"/>
            <ac:spMk id="3" creationId="{EB2EF669-A1F8-D6F9-B469-283A0B70D15D}"/>
          </ac:spMkLst>
        </pc:spChg>
        <pc:spChg chg="mod">
          <ac:chgData name="Martin Svejda" userId="S::m.svejda@uwtsd.ac.uk::8cc0682a-1f17-4534-acee-9b898a7be1ec" providerId="AD" clId="Web-{F08EBDD9-DE8B-8B22-4F69-217C7A7961F7}" dt="2026-10-08T13:27:56.698" v="254" actId="1076"/>
          <ac:spMkLst>
            <pc:docMk/>
            <pc:sldMk cId="4151694508" sldId="268"/>
            <ac:spMk id="4" creationId="{FAD2AE59-5630-4D5C-83A9-4CDEF4D7DCFB}"/>
          </ac:spMkLst>
        </pc:spChg>
        <pc:spChg chg="mod">
          <ac:chgData name="Martin Svejda" userId="S::m.svejda@uwtsd.ac.uk::8cc0682a-1f17-4534-acee-9b898a7be1ec" providerId="AD" clId="Web-{F08EBDD9-DE8B-8B22-4F69-217C7A7961F7}" dt="2026-10-08T13:33:10.401" v="378" actId="20577"/>
          <ac:spMkLst>
            <pc:docMk/>
            <pc:sldMk cId="4151694508" sldId="268"/>
            <ac:spMk id="6" creationId="{5A6B31B0-7B84-475D-961F-09C0191F91A2}"/>
          </ac:spMkLst>
        </pc:spChg>
        <pc:spChg chg="add mod">
          <ac:chgData name="Martin Svejda" userId="S::m.svejda@uwtsd.ac.uk::8cc0682a-1f17-4534-acee-9b898a7be1ec" providerId="AD" clId="Web-{F08EBDD9-DE8B-8B22-4F69-217C7A7961F7}" dt="2026-10-08T13:39:11.840" v="507" actId="20577"/>
          <ac:spMkLst>
            <pc:docMk/>
            <pc:sldMk cId="4151694508" sldId="268"/>
            <ac:spMk id="8" creationId="{20D5A5D8-EF4D-AA77-B675-F2CCD6C9C79D}"/>
          </ac:spMkLst>
        </pc:spChg>
        <pc:spChg chg="add del">
          <ac:chgData name="Martin Svejda" userId="S::m.svejda@uwtsd.ac.uk::8cc0682a-1f17-4534-acee-9b898a7be1ec" providerId="AD" clId="Web-{F08EBDD9-DE8B-8B22-4F69-217C7A7961F7}" dt="2026-10-08T13:27:10.101" v="238"/>
          <ac:spMkLst>
            <pc:docMk/>
            <pc:sldMk cId="4151694508" sldId="268"/>
            <ac:spMk id="10" creationId="{376CC2F4-31DE-D7CB-869D-953ABE89250A}"/>
          </ac:spMkLst>
        </pc:spChg>
        <pc:spChg chg="add del mod">
          <ac:chgData name="Martin Svejda" userId="S::m.svejda@uwtsd.ac.uk::8cc0682a-1f17-4534-acee-9b898a7be1ec" providerId="AD" clId="Web-{F08EBDD9-DE8B-8B22-4F69-217C7A7961F7}" dt="2026-10-08T13:29:09.576" v="280"/>
          <ac:spMkLst>
            <pc:docMk/>
            <pc:sldMk cId="4151694508" sldId="268"/>
            <ac:spMk id="12" creationId="{A7C826F0-7E58-97EA-8009-CB463128C02A}"/>
          </ac:spMkLst>
        </pc:spChg>
        <pc:spChg chg="add mod">
          <ac:chgData name="Martin Svejda" userId="S::m.svejda@uwtsd.ac.uk::8cc0682a-1f17-4534-acee-9b898a7be1ec" providerId="AD" clId="Web-{F08EBDD9-DE8B-8B22-4F69-217C7A7961F7}" dt="2026-10-08T13:39:15.809" v="509" actId="20577"/>
          <ac:spMkLst>
            <pc:docMk/>
            <pc:sldMk cId="4151694508" sldId="268"/>
            <ac:spMk id="16" creationId="{A2BD120F-389D-61E4-95DA-ED27D96A4C0B}"/>
          </ac:spMkLst>
        </pc:spChg>
        <pc:picChg chg="add mod">
          <ac:chgData name="Martin Svejda" userId="S::m.svejda@uwtsd.ac.uk::8cc0682a-1f17-4534-acee-9b898a7be1ec" providerId="AD" clId="Web-{F08EBDD9-DE8B-8B22-4F69-217C7A7961F7}" dt="2026-10-08T13:35:52.909" v="436" actId="1076"/>
          <ac:picMkLst>
            <pc:docMk/>
            <pc:sldMk cId="4151694508" sldId="268"/>
            <ac:picMk id="2" creationId="{87058D2E-89C4-6382-6FD2-5B554614FA57}"/>
          </ac:picMkLst>
        </pc:picChg>
        <pc:picChg chg="add mod">
          <ac:chgData name="Martin Svejda" userId="S::m.svejda@uwtsd.ac.uk::8cc0682a-1f17-4534-acee-9b898a7be1ec" providerId="AD" clId="Web-{F08EBDD9-DE8B-8B22-4F69-217C7A7961F7}" dt="2026-10-08T13:35:58.596" v="438" actId="1076"/>
          <ac:picMkLst>
            <pc:docMk/>
            <pc:sldMk cId="4151694508" sldId="268"/>
            <ac:picMk id="14" creationId="{E48E6317-17C5-D1AF-712A-07977ECE854E}"/>
          </ac:picMkLst>
        </pc:picChg>
      </pc:sldChg>
      <pc:sldChg chg="modSp">
        <pc:chgData name="Martin Svejda" userId="S::m.svejda@uwtsd.ac.uk::8cc0682a-1f17-4534-acee-9b898a7be1ec" providerId="AD" clId="Web-{F08EBDD9-DE8B-8B22-4F69-217C7A7961F7}" dt="2026-10-08T13:42:32.225" v="543" actId="1076"/>
        <pc:sldMkLst>
          <pc:docMk/>
          <pc:sldMk cId="2436493926" sldId="276"/>
        </pc:sldMkLst>
        <pc:spChg chg="mod">
          <ac:chgData name="Martin Svejda" userId="S::m.svejda@uwtsd.ac.uk::8cc0682a-1f17-4534-acee-9b898a7be1ec" providerId="AD" clId="Web-{F08EBDD9-DE8B-8B22-4F69-217C7A7961F7}" dt="2026-10-08T13:42:32.225" v="543" actId="1076"/>
          <ac:spMkLst>
            <pc:docMk/>
            <pc:sldMk cId="2436493926" sldId="276"/>
            <ac:spMk id="2" creationId="{BCCAEE93-8585-46D4-A7EC-F184E317CB2E}"/>
          </ac:spMkLst>
        </pc:spChg>
      </pc:sldChg>
      <pc:sldChg chg="modSp">
        <pc:chgData name="Martin Svejda" userId="S::m.svejda@uwtsd.ac.uk::8cc0682a-1f17-4534-acee-9b898a7be1ec" providerId="AD" clId="Web-{F08EBDD9-DE8B-8B22-4F69-217C7A7961F7}" dt="2026-10-08T13:40:30.407" v="519" actId="20577"/>
        <pc:sldMkLst>
          <pc:docMk/>
          <pc:sldMk cId="1418789964" sldId="286"/>
        </pc:sldMkLst>
        <pc:spChg chg="mod">
          <ac:chgData name="Martin Svejda" userId="S::m.svejda@uwtsd.ac.uk::8cc0682a-1f17-4534-acee-9b898a7be1ec" providerId="AD" clId="Web-{F08EBDD9-DE8B-8B22-4F69-217C7A7961F7}" dt="2026-10-08T13:40:17.094" v="512" actId="20577"/>
          <ac:spMkLst>
            <pc:docMk/>
            <pc:sldMk cId="1418789964" sldId="286"/>
            <ac:spMk id="2" creationId="{67708C79-A4AC-4B5D-92DF-600737E4D11A}"/>
          </ac:spMkLst>
        </pc:spChg>
        <pc:spChg chg="mod">
          <ac:chgData name="Martin Svejda" userId="S::m.svejda@uwtsd.ac.uk::8cc0682a-1f17-4534-acee-9b898a7be1ec" providerId="AD" clId="Web-{F08EBDD9-DE8B-8B22-4F69-217C7A7961F7}" dt="2026-10-08T13:40:30.407" v="519" actId="20577"/>
          <ac:spMkLst>
            <pc:docMk/>
            <pc:sldMk cId="1418789964" sldId="286"/>
            <ac:spMk id="19" creationId="{964260F9-FB9B-6F80-8314-FBBB76900102}"/>
          </ac:spMkLst>
        </pc:spChg>
        <pc:graphicFrameChg chg="mod modGraphic">
          <ac:chgData name="Martin Svejda" userId="S::m.svejda@uwtsd.ac.uk::8cc0682a-1f17-4534-acee-9b898a7be1ec" providerId="AD" clId="Web-{F08EBDD9-DE8B-8B22-4F69-217C7A7961F7}" dt="2026-10-08T13:23:38.028" v="234"/>
          <ac:graphicFrameMkLst>
            <pc:docMk/>
            <pc:sldMk cId="1418789964" sldId="286"/>
            <ac:graphicFrameMk id="18" creationId="{16DDAF77-21CF-1472-DD29-BF93656CF005}"/>
          </ac:graphicFrameMkLst>
        </pc:graphicFrameChg>
      </pc:sldChg>
      <pc:sldChg chg="modSp">
        <pc:chgData name="Martin Svejda" userId="S::m.svejda@uwtsd.ac.uk::8cc0682a-1f17-4534-acee-9b898a7be1ec" providerId="AD" clId="Web-{F08EBDD9-DE8B-8B22-4F69-217C7A7961F7}" dt="2026-10-08T13:20:59.755" v="210" actId="20577"/>
        <pc:sldMkLst>
          <pc:docMk/>
          <pc:sldMk cId="2390678392" sldId="292"/>
        </pc:sldMkLst>
        <pc:spChg chg="mod">
          <ac:chgData name="Martin Svejda" userId="S::m.svejda@uwtsd.ac.uk::8cc0682a-1f17-4534-acee-9b898a7be1ec" providerId="AD" clId="Web-{F08EBDD9-DE8B-8B22-4F69-217C7A7961F7}" dt="2026-10-08T13:20:59.755" v="210" actId="20577"/>
          <ac:spMkLst>
            <pc:docMk/>
            <pc:sldMk cId="2390678392" sldId="292"/>
            <ac:spMk id="11" creationId="{7E76F347-2276-8868-651A-3E41ACFDE1F3}"/>
          </ac:spMkLst>
        </pc:spChg>
      </pc:sldChg>
    </pc:docChg>
  </pc:docChgLst>
  <pc:docChgLst>
    <pc:chgData name="Martin Svejda" userId="S::m.svejda@uwtsd.ac.uk::8cc0682a-1f17-4534-acee-9b898a7be1ec" providerId="AD" clId="Web-{B8435500-3307-3F1F-8E9E-AC256ED778F8}"/>
    <pc:docChg chg="modSld">
      <pc:chgData name="Martin Svejda" userId="S::m.svejda@uwtsd.ac.uk::8cc0682a-1f17-4534-acee-9b898a7be1ec" providerId="AD" clId="Web-{B8435500-3307-3F1F-8E9E-AC256ED778F8}" dt="2026-10-08T14:37:46.487" v="13" actId="20577"/>
      <pc:docMkLst>
        <pc:docMk/>
      </pc:docMkLst>
      <pc:sldChg chg="modSp">
        <pc:chgData name="Martin Svejda" userId="S::m.svejda@uwtsd.ac.uk::8cc0682a-1f17-4534-acee-9b898a7be1ec" providerId="AD" clId="Web-{B8435500-3307-3F1F-8E9E-AC256ED778F8}" dt="2026-10-08T14:15:39.316" v="3" actId="20577"/>
        <pc:sldMkLst>
          <pc:docMk/>
          <pc:sldMk cId="1642425379" sldId="256"/>
        </pc:sldMkLst>
        <pc:spChg chg="mod">
          <ac:chgData name="Martin Svejda" userId="S::m.svejda@uwtsd.ac.uk::8cc0682a-1f17-4534-acee-9b898a7be1ec" providerId="AD" clId="Web-{B8435500-3307-3F1F-8E9E-AC256ED778F8}" dt="2026-10-08T14:15:39.316" v="3" actId="20577"/>
          <ac:spMkLst>
            <pc:docMk/>
            <pc:sldMk cId="1642425379" sldId="256"/>
            <ac:spMk id="2" creationId="{216815C6-3AD0-46E6-A74A-1967BD91AF50}"/>
          </ac:spMkLst>
        </pc:spChg>
      </pc:sldChg>
      <pc:sldChg chg="modSp">
        <pc:chgData name="Martin Svejda" userId="S::m.svejda@uwtsd.ac.uk::8cc0682a-1f17-4534-acee-9b898a7be1ec" providerId="AD" clId="Web-{B8435500-3307-3F1F-8E9E-AC256ED778F8}" dt="2026-10-08T14:37:46.487" v="13" actId="20577"/>
        <pc:sldMkLst>
          <pc:docMk/>
          <pc:sldMk cId="1593920805" sldId="262"/>
        </pc:sldMkLst>
        <pc:spChg chg="mod">
          <ac:chgData name="Martin Svejda" userId="S::m.svejda@uwtsd.ac.uk::8cc0682a-1f17-4534-acee-9b898a7be1ec" providerId="AD" clId="Web-{B8435500-3307-3F1F-8E9E-AC256ED778F8}" dt="2026-10-08T14:37:46.487" v="13" actId="20577"/>
          <ac:spMkLst>
            <pc:docMk/>
            <pc:sldMk cId="1593920805" sldId="262"/>
            <ac:spMk id="2" creationId="{75031FE9-9059-4FE8-B4AC-9771F23A1B89}"/>
          </ac:spMkLst>
        </pc:spChg>
      </pc:sldChg>
      <pc:sldChg chg="modSp">
        <pc:chgData name="Martin Svejda" userId="S::m.svejda@uwtsd.ac.uk::8cc0682a-1f17-4534-acee-9b898a7be1ec" providerId="AD" clId="Web-{B8435500-3307-3F1F-8E9E-AC256ED778F8}" dt="2026-10-08T14:34:27.541" v="7"/>
        <pc:sldMkLst>
          <pc:docMk/>
          <pc:sldMk cId="1418789964" sldId="286"/>
        </pc:sldMkLst>
        <pc:graphicFrameChg chg="mod modGraphic">
          <ac:chgData name="Martin Svejda" userId="S::m.svejda@uwtsd.ac.uk::8cc0682a-1f17-4534-acee-9b898a7be1ec" providerId="AD" clId="Web-{B8435500-3307-3F1F-8E9E-AC256ED778F8}" dt="2026-10-08T14:34:27.541" v="7"/>
          <ac:graphicFrameMkLst>
            <pc:docMk/>
            <pc:sldMk cId="1418789964" sldId="286"/>
            <ac:graphicFrameMk id="18" creationId="{16DDAF77-21CF-1472-DD29-BF93656CF005}"/>
          </ac:graphicFrameMkLst>
        </pc:graphicFrameChg>
      </pc:sldChg>
    </pc:docChg>
  </pc:docChgLst>
  <pc:docChgLst>
    <pc:chgData name="Martin Svejda" userId="S::m.svejda@uwtsd.ac.uk::8cc0682a-1f17-4534-acee-9b898a7be1ec" providerId="AD" clId="Web-{00000000-0000-0000-0000-000000000000}"/>
    <pc:docChg chg="modSld">
      <pc:chgData name="Martin Svejda" userId="S::m.svejda@uwtsd.ac.uk::8cc0682a-1f17-4534-acee-9b898a7be1ec" providerId="AD" clId="Web-{00000000-0000-0000-0000-000000000000}" dt="2026-10-08T14:38:48.687" v="9" actId="20577"/>
      <pc:docMkLst>
        <pc:docMk/>
      </pc:docMkLst>
      <pc:sldChg chg="modSp">
        <pc:chgData name="Martin Svejda" userId="S::m.svejda@uwtsd.ac.uk::8cc0682a-1f17-4534-acee-9b898a7be1ec" providerId="AD" clId="Web-{00000000-0000-0000-0000-000000000000}" dt="2026-10-08T14:38:48.687" v="9" actId="20577"/>
        <pc:sldMkLst>
          <pc:docMk/>
          <pc:sldMk cId="1593920805" sldId="262"/>
        </pc:sldMkLst>
        <pc:spChg chg="mod">
          <ac:chgData name="Martin Svejda" userId="S::m.svejda@uwtsd.ac.uk::8cc0682a-1f17-4534-acee-9b898a7be1ec" providerId="AD" clId="Web-{00000000-0000-0000-0000-000000000000}" dt="2026-10-08T14:38:48.687" v="9" actId="20577"/>
          <ac:spMkLst>
            <pc:docMk/>
            <pc:sldMk cId="1593920805" sldId="262"/>
            <ac:spMk id="2" creationId="{75031FE9-9059-4FE8-B4AC-9771F23A1B8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10/8/2026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10/8/2026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Hi my name is Dr Martin, and today I will present my professional development plan.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3330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0324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125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1.svg"/><Relationship Id="rId4" Type="http://schemas.openxmlformats.org/officeDocument/2006/relationships/image" Target="../media/image9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sv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696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235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0696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  <p15:guide id="4" pos="57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70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881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514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5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 dirty="0"/>
              <a:t>Click to add text </a:t>
            </a:r>
          </a:p>
          <a:p>
            <a:pPr marL="685800" lvl="1" indent="-228600"/>
            <a:r>
              <a:rPr lang="en-US" dirty="0"/>
              <a:t>Second level</a:t>
            </a:r>
          </a:p>
          <a:p>
            <a:pPr marL="1143000" lvl="2" indent="-228600"/>
            <a:r>
              <a:rPr lang="en-US" dirty="0"/>
              <a:t>Third level</a:t>
            </a:r>
          </a:p>
          <a:p>
            <a:pPr marL="1600200" lvl="3" indent="-228600"/>
            <a:r>
              <a:rPr lang="en-US" dirty="0"/>
              <a:t>Fourth level</a:t>
            </a:r>
          </a:p>
          <a:p>
            <a:pPr marL="2057400" lvl="4" indent="-228600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89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68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4155" y="896112"/>
            <a:ext cx="10665845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E06194BC-6453-CA18-2623-B07F3A5D4E92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62000" y="2417763"/>
            <a:ext cx="10665845" cy="3678235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A465A0-88AA-B50B-92D8-3A54928329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95F626-7C08-9907-6A85-922BE6AA0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AD34A-4F3F-C89B-BBBC-E7740F41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4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C2927-0A13-DC57-A83B-B8DB787A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00245" y="544285"/>
            <a:ext cx="5528217" cy="2685383"/>
          </a:xfrm>
        </p:spPr>
        <p:txBody>
          <a:bodyPr anchor="b">
            <a:normAutofit/>
          </a:bodyPr>
          <a:lstStyle>
            <a:lvl1pPr algn="l">
              <a:defRPr sz="44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96340" y="3423773"/>
            <a:ext cx="5528217" cy="2029969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5"/>
            <a:ext cx="10668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825625"/>
            <a:ext cx="10668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66" r:id="rId2"/>
    <p:sldLayoutId id="2147483704" r:id="rId3"/>
    <p:sldLayoutId id="2147483702" r:id="rId4"/>
    <p:sldLayoutId id="2147483678" r:id="rId5"/>
    <p:sldLayoutId id="2147483681" r:id="rId6"/>
    <p:sldLayoutId id="2147483696" r:id="rId7"/>
    <p:sldLayoutId id="2147483691" r:id="rId8"/>
    <p:sldLayoutId id="2147483677" r:id="rId9"/>
    <p:sldLayoutId id="2147483699" r:id="rId10"/>
    <p:sldLayoutId id="2147483685" r:id="rId11"/>
    <p:sldLayoutId id="2147483676" r:id="rId12"/>
    <p:sldLayoutId id="214748364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 userDrawn="1">
          <p15:clr>
            <a:srgbClr val="5ACBF0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  <p15:guide id="5" pos="1272" userDrawn="1">
          <p15:clr>
            <a:srgbClr val="9FCC3B"/>
          </p15:clr>
        </p15:guide>
        <p15:guide id="6" pos="2544" userDrawn="1">
          <p15:clr>
            <a:srgbClr val="9FCC3B"/>
          </p15:clr>
        </p15:guide>
        <p15:guide id="7" pos="5112" userDrawn="1">
          <p15:clr>
            <a:srgbClr val="9FCC3B"/>
          </p15:clr>
        </p15:guide>
        <p15:guide id="8" pos="6408" userDrawn="1">
          <p15:clr>
            <a:srgbClr val="9FCC3B"/>
          </p15:clr>
        </p15:guide>
        <p15:guide id="9" pos="3940" userDrawn="1">
          <p15:clr>
            <a:srgbClr val="F26B43"/>
          </p15:clr>
        </p15:guide>
        <p15:guide id="10" pos="710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orek2323.github.io/reflective-cycles-uwtsd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hyperlink" Target="https://bebetemmy.github.io/self-assessmenttool/selfassessmenttool.html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learning/tech-career-skills-searching-interviewing-and-landing-a-job?u=77966930&amp;auth=true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4772" y="489233"/>
            <a:ext cx="6856292" cy="475899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000" b="0" dirty="0">
                <a:ea typeface="+mj-lt"/>
                <a:cs typeface="+mj-lt"/>
              </a:rPr>
              <a:t>Learning in the Digital Era – </a:t>
            </a:r>
            <a:r>
              <a:rPr lang="en-US" sz="2000" b="0">
                <a:ea typeface="+mj-lt"/>
                <a:cs typeface="+mj-lt"/>
              </a:rPr>
              <a:t>ACCA4025</a:t>
            </a:r>
            <a:br>
              <a:rPr lang="en-US" sz="1600" b="0" dirty="0">
                <a:ea typeface="+mj-lt"/>
                <a:cs typeface="+mj-lt"/>
              </a:rPr>
            </a:br>
            <a:br>
              <a:rPr lang="en-US" sz="1600" b="0" dirty="0">
                <a:ea typeface="+mj-lt"/>
                <a:cs typeface="+mj-lt"/>
              </a:rPr>
            </a:br>
            <a:br>
              <a:rPr lang="en-US" sz="1600" b="0" dirty="0">
                <a:ea typeface="+mj-lt"/>
                <a:cs typeface="+mj-lt"/>
              </a:rPr>
            </a:br>
            <a:r>
              <a:rPr lang="en-US" sz="3200">
                <a:ea typeface="+mj-lt"/>
                <a:cs typeface="+mj-lt"/>
              </a:rPr>
              <a:t>Assignment 2: Professional Development Plan (PDP)</a:t>
            </a:r>
            <a:br>
              <a:rPr lang="en-US" sz="3200" dirty="0">
                <a:ea typeface="+mj-lt"/>
                <a:cs typeface="+mj-lt"/>
              </a:rPr>
            </a:br>
            <a:endParaRPr lang="en-US" sz="3200" dirty="0">
              <a:ea typeface="+mj-lt"/>
              <a:cs typeface="+mj-lt"/>
            </a:endParaRPr>
          </a:p>
          <a:p>
            <a:pPr algn="ctr"/>
            <a:r>
              <a:rPr lang="en-US" sz="2800" dirty="0">
                <a:ea typeface="+mj-lt"/>
                <a:cs typeface="+mj-lt"/>
              </a:rPr>
              <a:t>Dr Martin Svejda</a:t>
            </a:r>
            <a:br>
              <a:rPr lang="en-US" sz="2800" dirty="0">
                <a:ea typeface="+mj-lt"/>
                <a:cs typeface="+mj-lt"/>
              </a:rPr>
            </a:br>
            <a:r>
              <a:rPr lang="en-US" sz="2800" dirty="0">
                <a:ea typeface="+mj-lt"/>
                <a:cs typeface="+mj-lt"/>
              </a:rPr>
              <a:t>ID: 1234567</a:t>
            </a:r>
            <a:br>
              <a:rPr lang="en-US" sz="2800" dirty="0">
                <a:ea typeface="+mj-lt"/>
                <a:cs typeface="+mj-lt"/>
              </a:rPr>
            </a:br>
            <a:br>
              <a:rPr lang="en-US" sz="5400" dirty="0">
                <a:ea typeface="+mj-lt"/>
                <a:cs typeface="+mj-lt"/>
              </a:rPr>
            </a:br>
            <a:r>
              <a:rPr lang="en-US" sz="2000" b="0" dirty="0" err="1">
                <a:ea typeface="+mj-lt"/>
                <a:cs typeface="+mj-lt"/>
              </a:rPr>
              <a:t>CertHE</a:t>
            </a:r>
            <a:r>
              <a:rPr lang="en-US" sz="2000" b="0" dirty="0">
                <a:ea typeface="+mj-lt"/>
                <a:cs typeface="+mj-lt"/>
              </a:rPr>
              <a:t> Computing Skills for Workplace</a:t>
            </a:r>
            <a:br>
              <a:rPr lang="en-US" sz="2400" b="0" dirty="0">
                <a:ea typeface="+mj-lt"/>
                <a:cs typeface="+mj-lt"/>
              </a:rPr>
            </a:br>
            <a:br>
              <a:rPr lang="en-US" sz="2400" b="0" dirty="0">
                <a:ea typeface="+mj-lt"/>
                <a:cs typeface="+mj-lt"/>
              </a:rPr>
            </a:br>
            <a:br>
              <a:rPr lang="en-US" sz="2400" b="0" dirty="0">
                <a:ea typeface="+mj-lt"/>
                <a:cs typeface="+mj-lt"/>
              </a:rPr>
            </a:br>
            <a:r>
              <a:rPr lang="en-US" sz="2400" b="0" dirty="0">
                <a:ea typeface="+mj-lt"/>
                <a:cs typeface="+mj-lt"/>
              </a:rPr>
              <a:t>date-of-submission (i.e. 8/10/2026)</a:t>
            </a:r>
            <a:endParaRPr lang="en-US" sz="2400" dirty="0">
              <a:ea typeface="+mj-lt"/>
              <a:cs typeface="+mj-lt"/>
            </a:endParaRPr>
          </a:p>
        </p:txBody>
      </p:sp>
      <p:pic>
        <p:nvPicPr>
          <p:cNvPr id="3" name="Picture 2" descr="Hallpad">
            <a:extLst>
              <a:ext uri="{FF2B5EF4-FFF2-40B4-BE49-F238E27FC236}">
                <a16:creationId xmlns:a16="http://schemas.microsoft.com/office/drawing/2014/main" id="{478DCE0B-4FA2-4A92-56CD-F9782A3E6A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2551" y="295718"/>
            <a:ext cx="2743197" cy="875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353187"/>
            <a:ext cx="9389288" cy="1362456"/>
          </a:xfrm>
        </p:spPr>
        <p:txBody>
          <a:bodyPr/>
          <a:lstStyle/>
          <a:p>
            <a:r>
              <a:rPr lang="en-US"/>
              <a:t>Reflection &amp; goals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1525" y="1257300"/>
            <a:ext cx="10353675" cy="39338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Reflect on your first term using a reflection </a:t>
            </a:r>
            <a:r>
              <a:rPr lang="en-US" dirty="0"/>
              <a:t>model </a:t>
            </a:r>
            <a:r>
              <a:rPr lang="en-US" b="1" dirty="0"/>
              <a:t>YOU CHOOSE</a:t>
            </a:r>
            <a:r>
              <a:rPr lang="en-US" dirty="0"/>
              <a:t> from any of these:</a:t>
            </a:r>
          </a:p>
          <a:p>
            <a:pPr lvl="1"/>
            <a:r>
              <a:rPr lang="en-US" dirty="0">
                <a:ea typeface="+mn-lt"/>
                <a:cs typeface="+mn-lt"/>
                <a:hlinkClick r:id="rId3"/>
              </a:rPr>
              <a:t>https://borek2323.github.io/reflective-cycles-uwtsd/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>
              <a:ea typeface="+mn-lt"/>
              <a:cs typeface="+mn-lt"/>
            </a:endParaRPr>
          </a:p>
          <a:p>
            <a:pPr lvl="1"/>
            <a:r>
              <a:rPr lang="en-US"/>
              <a:t>Choose </a:t>
            </a:r>
            <a:r>
              <a:rPr lang="en-US" i="1" u="sng"/>
              <a:t>ANY one model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/>
              <a:t>Follow it thinking of ONE situation from class</a:t>
            </a:r>
            <a:endParaRPr lang="en-US" dirty="0"/>
          </a:p>
          <a:p>
            <a:pPr lvl="1"/>
            <a:r>
              <a:rPr lang="en-US"/>
              <a:t>End up with a few SMART development goals for the PDP table below?</a:t>
            </a:r>
            <a:endParaRPr lang="en-US" dirty="0"/>
          </a:p>
          <a:p>
            <a:pPr marL="457200" lvl="1" indent="-228600">
              <a:buChar char="•"/>
            </a:pP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 marL="457200" indent="-228600">
              <a:buChar char="•"/>
            </a:pP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Another useful tool for </a:t>
            </a:r>
            <a:r>
              <a:rPr lang="en-US" dirty="0" err="1">
                <a:solidFill>
                  <a:srgbClr val="000000"/>
                </a:solidFill>
                <a:ea typeface="+mn-lt"/>
                <a:cs typeface="+mn-lt"/>
              </a:rPr>
              <a:t>Strenghts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/Weaknesses discovery (Moodle):</a:t>
            </a:r>
          </a:p>
          <a:p>
            <a:pPr lvl="1"/>
            <a:r>
              <a:rPr lang="en-US" dirty="0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https://bebetemmy.github.io/self-assessmenttool/selfassessmenttool.html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  </a:t>
            </a:r>
          </a:p>
          <a:p>
            <a:pPr marL="457200" lvl="1" indent="-228600">
              <a:buChar char="•"/>
            </a:pPr>
            <a:endParaRPr lang="en-US" dirty="0">
              <a:ea typeface="+mn-lt"/>
              <a:cs typeface="+mn-lt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058D2E-89C4-6382-6FD2-5B554614FA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7863" y="4862513"/>
            <a:ext cx="2962275" cy="6381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D5A5D8-EF4D-AA77-B675-F2CCD6C9C79D}"/>
              </a:ext>
            </a:extLst>
          </p:cNvPr>
          <p:cNvSpPr txBox="1"/>
          <p:nvPr/>
        </p:nvSpPr>
        <p:spPr>
          <a:xfrm>
            <a:off x="1952625" y="5504088"/>
            <a:ext cx="29622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Fig. 1: Link to self reflection tool </a:t>
            </a:r>
            <a:r>
              <a:rPr lang="en-GB" b="1" i="1" u="sng" dirty="0"/>
              <a:t>above </a:t>
            </a:r>
            <a:r>
              <a:rPr lang="en-GB" dirty="0"/>
              <a:t>tiles on </a:t>
            </a:r>
            <a:r>
              <a:rPr lang="en-US" dirty="0"/>
              <a:t>Moodle</a:t>
            </a:r>
            <a:r>
              <a:rPr lang="en-GB" dirty="0"/>
              <a:t>.</a:t>
            </a:r>
          </a:p>
        </p:txBody>
      </p:sp>
      <p:pic>
        <p:nvPicPr>
          <p:cNvPr id="14" name="Picture 13" descr="A purple rectangle with black text&#10;&#10;AI-generated content may be incorrect.">
            <a:extLst>
              <a:ext uri="{FF2B5EF4-FFF2-40B4-BE49-F238E27FC236}">
                <a16:creationId xmlns:a16="http://schemas.microsoft.com/office/drawing/2014/main" id="{E48E6317-17C5-D1AF-712A-07977ECE85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568" y="4862512"/>
            <a:ext cx="2609850" cy="63817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2BD120F-389D-61E4-95DA-ED27D96A4C0B}"/>
              </a:ext>
            </a:extLst>
          </p:cNvPr>
          <p:cNvSpPr txBox="1"/>
          <p:nvPr/>
        </p:nvSpPr>
        <p:spPr>
          <a:xfrm>
            <a:off x="6086474" y="5502274"/>
            <a:ext cx="261257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dirty="0"/>
              <a:t>Fig. 2: Link to Self-assessment tool. Also </a:t>
            </a:r>
            <a:r>
              <a:rPr lang="en-GB" b="1" i="1" u="sng" dirty="0"/>
              <a:t>above</a:t>
            </a:r>
            <a:r>
              <a:rPr lang="en-GB" dirty="0"/>
              <a:t> tiles on Moodle.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440" y="286511"/>
            <a:ext cx="7889768" cy="1059627"/>
          </a:xfrm>
        </p:spPr>
        <p:txBody>
          <a:bodyPr/>
          <a:lstStyle/>
          <a:p>
            <a:r>
              <a:rPr lang="en-US"/>
              <a:t>PDP Plan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3DE1AA4-0AE6-C6D5-E252-BBD5ED25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3</a:t>
            </a:fld>
            <a:endParaRPr lang="en-US" dirty="0"/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16DDAF77-21CF-1472-DD29-BF93656CF0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0857504"/>
              </p:ext>
            </p:extLst>
          </p:nvPr>
        </p:nvGraphicFramePr>
        <p:xfrm>
          <a:off x="217714" y="1422400"/>
          <a:ext cx="11753801" cy="5403848"/>
        </p:xfrm>
        <a:graphic>
          <a:graphicData uri="http://schemas.openxmlformats.org/drawingml/2006/table">
            <a:tbl>
              <a:tblPr bandRow="1">
                <a:tableStyleId>{C4B1156A-380E-4F78-BDF5-A606A8083BF9}</a:tableStyleId>
              </a:tblPr>
              <a:tblGrid>
                <a:gridCol w="1180366">
                  <a:extLst>
                    <a:ext uri="{9D8B030D-6E8A-4147-A177-3AD203B41FA5}">
                      <a16:colId xmlns:a16="http://schemas.microsoft.com/office/drawing/2014/main" val="3299154338"/>
                    </a:ext>
                  </a:extLst>
                </a:gridCol>
                <a:gridCol w="2443861">
                  <a:extLst>
                    <a:ext uri="{9D8B030D-6E8A-4147-A177-3AD203B41FA5}">
                      <a16:colId xmlns:a16="http://schemas.microsoft.com/office/drawing/2014/main" val="3751545980"/>
                    </a:ext>
                  </a:extLst>
                </a:gridCol>
                <a:gridCol w="2443861">
                  <a:extLst>
                    <a:ext uri="{9D8B030D-6E8A-4147-A177-3AD203B41FA5}">
                      <a16:colId xmlns:a16="http://schemas.microsoft.com/office/drawing/2014/main" val="246628332"/>
                    </a:ext>
                  </a:extLst>
                </a:gridCol>
                <a:gridCol w="2211111">
                  <a:extLst>
                    <a:ext uri="{9D8B030D-6E8A-4147-A177-3AD203B41FA5}">
                      <a16:colId xmlns:a16="http://schemas.microsoft.com/office/drawing/2014/main" val="143538007"/>
                    </a:ext>
                  </a:extLst>
                </a:gridCol>
                <a:gridCol w="2211111">
                  <a:extLst>
                    <a:ext uri="{9D8B030D-6E8A-4147-A177-3AD203B41FA5}">
                      <a16:colId xmlns:a16="http://schemas.microsoft.com/office/drawing/2014/main" val="2184261330"/>
                    </a:ext>
                  </a:extLst>
                </a:gridCol>
                <a:gridCol w="1263491">
                  <a:extLst>
                    <a:ext uri="{9D8B030D-6E8A-4147-A177-3AD203B41FA5}">
                      <a16:colId xmlns:a16="http://schemas.microsoft.com/office/drawing/2014/main" val="177496706"/>
                    </a:ext>
                  </a:extLst>
                </a:gridCol>
              </a:tblGrid>
              <a:tr h="1410297"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What are your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long-term goals?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What are your </a:t>
                      </a:r>
                      <a:r>
                        <a:rPr lang="en-GB" sz="1600" b="1" i="0" spc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specific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career goals?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What are the key skills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needed for each one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of your goals?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What skills do you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need to work on?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What actions are you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going to take?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When are you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going to complete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  <a:p>
                      <a:pPr marL="0" indent="0" algn="ctr" fontAlgn="base">
                        <a:lnSpc>
                          <a:spcPts val="1920"/>
                        </a:lnSpc>
                        <a:buNone/>
                      </a:pPr>
                      <a:r>
                        <a:rPr lang="en-GB" sz="16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your training by?</a:t>
                      </a:r>
                      <a:endParaRPr lang="en-US" b="1" i="0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 anchor="b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6168450"/>
                  </a:ext>
                </a:extLst>
              </a:tr>
              <a:tr h="742260">
                <a:tc rowSpan="5">
                  <a:txBody>
                    <a:bodyPr/>
                    <a:lstStyle/>
                    <a:p>
                      <a:pPr marL="0" indent="0" algn="ctr" fontAlgn="base">
                        <a:lnSpc>
                          <a:spcPts val="2160"/>
                        </a:lnSpc>
                        <a:buNone/>
                      </a:pPr>
                      <a:r>
                        <a:rPr lang="en-GB" sz="1800" b="1" i="0" spc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EXAMPLE - A </a:t>
                      </a:r>
                      <a:r>
                        <a:rPr lang="en-GB" sz="1800" b="1" i="0" spc="0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computer scientist</a:t>
                      </a:r>
                      <a:endParaRPr lang="en-GB" sz="1800" b="1" i="0" spc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  <a:p>
                      <a:pPr marL="0" lvl="0" indent="0" algn="ctr">
                        <a:lnSpc>
                          <a:spcPts val="2160"/>
                        </a:lnSpc>
                        <a:buNone/>
                      </a:pPr>
                      <a:r>
                        <a:rPr lang="en-GB" sz="1800" b="1" i="0" spc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-</a:t>
                      </a:r>
                      <a:endParaRPr lang="en-GB" sz="1800" b="1" i="0" spc="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  <a:p>
                      <a:pPr marL="0" lvl="0" indent="0" algn="ctr">
                        <a:lnSpc>
                          <a:spcPts val="2160"/>
                        </a:lnSpc>
                        <a:buNone/>
                      </a:pPr>
                      <a:r>
                        <a:rPr lang="en-GB" sz="1800" b="1" i="0" spc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Must be SMART goals</a:t>
                      </a:r>
                      <a:endParaRPr lang="en-GB" sz="1800" b="1" i="0" spc="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Improve computing skills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Word processing, Spreadsheets, Presentations, Microsoft Office [1]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Presentations, Microsoft Office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Complete level 4 program and do time management, so I can do more works at home on my own 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 months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524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9627232"/>
                  </a:ext>
                </a:extLst>
              </a:tr>
              <a:tr h="90926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Learn about cyber security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Knowledge of operating systems, Coding, Cloud Security, Problem solving skills, Attention to detail [2]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 understanding of hacking, fundamental coding skills, Problem solving skills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Take extra time to study on my own through </a:t>
                      </a:r>
                      <a:r>
                        <a:rPr lang="en-GB" sz="1200" b="0" i="0" spc="0" dirty="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youtube</a:t>
                      </a:r>
                      <a:r>
                        <a:rPr lang="en-GB" sz="12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, open university etc. Assessments and modules at university 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27 months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366715"/>
                  </a:ext>
                </a:extLst>
              </a:tr>
              <a:tr h="90926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Learn about web development 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Computer literacy, strong numeracy skills, strong creative ability, a logical approach to work, HTML, XML and JavaScript skills [3] 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Numeracy skills, HTML, XML and JavaScript skills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Focus more on math tasks, writing and reviewing codes for sites, do assessments and modules at university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 months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9988441"/>
                  </a:ext>
                </a:extLst>
              </a:tr>
              <a:tr h="10669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Job employment 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Job searching skills, Passion, Determination, Resilience, Communication, Teamwork skills, Self management skills [4]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Communication and team work skills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Listen more and focus on body language. Having positive mindset, share enthusiasm and ability to display resilience under stress.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fontAlgn="base">
                        <a:lnSpc>
                          <a:spcPts val="1440"/>
                        </a:lnSpc>
                        <a:buNone/>
                      </a:pPr>
                      <a:r>
                        <a:rPr lang="en-GB" sz="1200" b="0" i="0" spc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60 months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9313965"/>
                  </a:ext>
                </a:extLst>
              </a:tr>
              <a:tr h="33401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45720" marR="45720">
                    <a:lnL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74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1E1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9819994"/>
                  </a:ext>
                </a:extLst>
              </a:tr>
            </a:tbl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964260F9-FB9B-6F80-8314-FBBB76900102}"/>
              </a:ext>
            </a:extLst>
          </p:cNvPr>
          <p:cNvSpPr txBox="1"/>
          <p:nvPr/>
        </p:nvSpPr>
        <p:spPr>
          <a:xfrm>
            <a:off x="247649" y="1028699"/>
            <a:ext cx="74485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Tab. 1: </a:t>
            </a:r>
            <a:r>
              <a:rPr lang="en-GB" b="1" dirty="0">
                <a:solidFill>
                  <a:schemeClr val="bg1"/>
                </a:solidFill>
              </a:rPr>
              <a:t>SMART</a:t>
            </a:r>
            <a:r>
              <a:rPr lang="en-GB">
                <a:solidFill>
                  <a:schemeClr val="bg1"/>
                </a:solidFill>
              </a:rPr>
              <a:t> development goals in the PDP table.</a:t>
            </a:r>
          </a:p>
        </p:txBody>
      </p:sp>
    </p:spTree>
    <p:extLst>
      <p:ext uri="{BB962C8B-B14F-4D97-AF65-F5344CB8AC3E}">
        <p14:creationId xmlns:p14="http://schemas.microsoft.com/office/powerpoint/2010/main" val="1418789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9128" y="365124"/>
            <a:ext cx="8973349" cy="2010175"/>
          </a:xfrm>
        </p:spPr>
        <p:txBody>
          <a:bodyPr/>
          <a:lstStyle/>
          <a:p>
            <a:r>
              <a:rPr lang="en-US"/>
              <a:t>Goal Progress</a:t>
            </a:r>
          </a:p>
        </p:txBody>
      </p:sp>
      <p:pic>
        <p:nvPicPr>
          <p:cNvPr id="14" name="Picture Placeholder 13" descr="Woman walking in office">
            <a:extLst>
              <a:ext uri="{FF2B5EF4-FFF2-40B4-BE49-F238E27FC236}">
                <a16:creationId xmlns:a16="http://schemas.microsoft.com/office/drawing/2014/main" id="{206549BD-D8AF-D3BE-750E-5F8C50CCB5B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35913" r="35913"/>
          <a:stretch/>
        </p:blipFill>
        <p:spPr>
          <a:xfrm>
            <a:off x="1011337" y="9212"/>
            <a:ext cx="2029967" cy="4850544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441910-6501-5C60-C05A-BAFF34C25798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3701446" y="1154113"/>
            <a:ext cx="8348699" cy="2921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8F0E3"/>
                </a:solidFill>
                <a:ea typeface="+mn-lt"/>
                <a:cs typeface="+mn-lt"/>
              </a:rPr>
              <a:t>Add 3 – 4 badges from any of the homework badges completed in </a:t>
            </a:r>
            <a:r>
              <a:rPr lang="en-US" b="1" i="1" u="sng">
                <a:solidFill>
                  <a:srgbClr val="F8F0E3"/>
                </a:solidFill>
                <a:ea typeface="+mn-lt"/>
                <a:cs typeface="+mn-lt"/>
              </a:rPr>
              <a:t>Weeks 2 – 4</a:t>
            </a:r>
            <a:r>
              <a:rPr lang="en-US">
                <a:solidFill>
                  <a:srgbClr val="F8F0E3"/>
                </a:solidFill>
                <a:ea typeface="+mn-lt"/>
                <a:cs typeface="+mn-lt"/>
              </a:rPr>
              <a:t> (or any other learning you did this term (LinkedIn Learning)).</a:t>
            </a:r>
            <a:endParaRPr lang="en-US" dirty="0"/>
          </a:p>
          <a:p>
            <a:endParaRPr lang="en-US" dirty="0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1C668341-39BE-4448-B29D-2594AE6D7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01853" y="2682814"/>
            <a:ext cx="274320" cy="27432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31C374B-40F2-4B1E-A9D8-6E5C932FF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2824876"/>
            <a:ext cx="2011680" cy="7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32C7587B-DD64-0940-2F6D-21C5F453F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7B8780-01AE-1A41-5BE2-802A02FD67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271" y="2372859"/>
            <a:ext cx="2651126" cy="29250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D85DFAD-7B38-D196-AC0C-F9BEA52C48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2952" y="2349273"/>
            <a:ext cx="3000375" cy="2924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A507B9-436E-318C-8C72-EC2D0853C1BF}"/>
              </a:ext>
            </a:extLst>
          </p:cNvPr>
          <p:cNvSpPr txBox="1"/>
          <p:nvPr/>
        </p:nvSpPr>
        <p:spPr>
          <a:xfrm>
            <a:off x="5819775" y="5294539"/>
            <a:ext cx="26289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tx2"/>
                </a:solidFill>
              </a:rPr>
              <a:t>Fig. 4: Badges in my Moodle profile.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9B3D83-4C0D-3E22-7AB1-B03B57944647}"/>
              </a:ext>
            </a:extLst>
          </p:cNvPr>
          <p:cNvSpPr txBox="1"/>
          <p:nvPr/>
        </p:nvSpPr>
        <p:spPr>
          <a:xfrm>
            <a:off x="9104538" y="5285013"/>
            <a:ext cx="299901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tx2"/>
                </a:solidFill>
              </a:rPr>
              <a:t>Fig. 5: Finding and Using </a:t>
            </a:r>
            <a:r>
              <a:rPr lang="en-GB" dirty="0">
                <a:solidFill>
                  <a:schemeClr val="tx2"/>
                </a:solidFill>
              </a:rPr>
              <a:t>Information badge.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8BB9FD7-5418-3E19-05FC-465B6B3E20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24200" y="2343150"/>
            <a:ext cx="2028825" cy="32480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83CBDD6-4303-C2E9-20B5-9881DA3B5BF5}"/>
              </a:ext>
            </a:extLst>
          </p:cNvPr>
          <p:cNvSpPr txBox="1"/>
          <p:nvPr/>
        </p:nvSpPr>
        <p:spPr>
          <a:xfrm>
            <a:off x="3124200" y="5589813"/>
            <a:ext cx="2028825" cy="9225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tx2"/>
                </a:solidFill>
              </a:rPr>
              <a:t>Fig. 3: Find </a:t>
            </a:r>
            <a:r>
              <a:rPr lang="en-GB" dirty="0">
                <a:solidFill>
                  <a:schemeClr val="tx2"/>
                </a:solidFill>
              </a:rPr>
              <a:t>your Moodle profile.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5953E59A-EB86-ADD6-8078-6FEA1F1BA2B5}"/>
              </a:ext>
            </a:extLst>
          </p:cNvPr>
          <p:cNvSpPr/>
          <p:nvPr/>
        </p:nvSpPr>
        <p:spPr>
          <a:xfrm>
            <a:off x="5167183" y="3815663"/>
            <a:ext cx="653878" cy="256917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93673343-9BC4-5A68-652F-1940B9DC2C7F}"/>
              </a:ext>
            </a:extLst>
          </p:cNvPr>
          <p:cNvSpPr/>
          <p:nvPr/>
        </p:nvSpPr>
        <p:spPr>
          <a:xfrm>
            <a:off x="8481882" y="3815662"/>
            <a:ext cx="653878" cy="256917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0C883-7528-F9C5-D6FA-15EC059A3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896112"/>
            <a:ext cx="10668000" cy="1325563"/>
          </a:xfrm>
        </p:spPr>
        <p:txBody>
          <a:bodyPr/>
          <a:lstStyle/>
          <a:p>
            <a:r>
              <a:rPr lang="en-US"/>
              <a:t>Moodle unit 4 – topic summary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A7E69BA-FC91-08A5-671F-B53E6E989C6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62000" y="2032568"/>
            <a:ext cx="4278313" cy="37375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 your own words </a:t>
            </a:r>
            <a:r>
              <a:rPr lang="en-US" dirty="0" err="1"/>
              <a:t>summarise</a:t>
            </a:r>
            <a:r>
              <a:rPr lang="en-US" dirty="0"/>
              <a:t> any one (1) of the topics covered in: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b="1"/>
              <a:t>Unit 4 'Becoming a Lifelong Learner'</a:t>
            </a:r>
            <a:endParaRPr lang="en-US" b="1" dirty="0"/>
          </a:p>
          <a:p>
            <a:r>
              <a:rPr lang="en-US" dirty="0"/>
              <a:t>You choose, and </a:t>
            </a:r>
            <a:r>
              <a:rPr lang="en-US" dirty="0" err="1"/>
              <a:t>summarise</a:t>
            </a:r>
            <a:r>
              <a:rPr lang="en-US" dirty="0"/>
              <a:t> using your own brain :-).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3FE259-B742-148B-88EA-EAE84226F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58C5EF-1F74-3369-6E9D-2B5F33E9DC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4882" y="1985283"/>
            <a:ext cx="4280807" cy="30398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E76F347-2276-8868-651A-3E41ACFDE1F3}"/>
              </a:ext>
            </a:extLst>
          </p:cNvPr>
          <p:cNvSpPr txBox="1"/>
          <p:nvPr/>
        </p:nvSpPr>
        <p:spPr>
          <a:xfrm>
            <a:off x="6404428" y="5018767"/>
            <a:ext cx="426175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Fig. 6: Unit 4, Becoming a Lifelong Learner.</a:t>
            </a:r>
          </a:p>
        </p:txBody>
      </p:sp>
    </p:spTree>
    <p:extLst>
      <p:ext uri="{BB962C8B-B14F-4D97-AF65-F5344CB8AC3E}">
        <p14:creationId xmlns:p14="http://schemas.microsoft.com/office/powerpoint/2010/main" val="2390678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21CDE-D283-28AA-DEAD-B09FFABFAA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771" y="177800"/>
            <a:ext cx="6449786" cy="1130880"/>
          </a:xfrm>
        </p:spPr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22454B-E9F1-0F65-37FC-65CF2EC8C7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72430" y="1465059"/>
            <a:ext cx="7059384" cy="4984726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>
                <a:ea typeface="+mn-lt"/>
                <a:cs typeface="+mn-lt"/>
              </a:rPr>
              <a:t>[1] M. Price, </a:t>
            </a:r>
            <a:r>
              <a:rPr lang="en-GB" i="1">
                <a:ea typeface="+mn-lt"/>
                <a:cs typeface="+mn-lt"/>
              </a:rPr>
              <a:t>Microsoft 365 in easy steps</a:t>
            </a:r>
            <a:r>
              <a:rPr lang="en-GB">
                <a:ea typeface="+mn-lt"/>
                <a:cs typeface="+mn-lt"/>
              </a:rPr>
              <a:t>. Warwickshire, England: In Easy Steps Limited, 2021.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[2] N. </a:t>
            </a:r>
            <a:r>
              <a:rPr lang="en-GB" dirty="0" err="1">
                <a:ea typeface="+mn-lt"/>
                <a:cs typeface="+mn-lt"/>
              </a:rPr>
              <a:t>Ukeje</a:t>
            </a:r>
            <a:r>
              <a:rPr lang="en-GB" dirty="0">
                <a:ea typeface="+mn-lt"/>
                <a:cs typeface="+mn-lt"/>
              </a:rPr>
              <a:t>, J. Gutierrez, and K. Petrova, “Information security and privacy challenges of cloud computing for government adoption: a systematic review,” </a:t>
            </a:r>
            <a:r>
              <a:rPr lang="en-GB" i="1" dirty="0">
                <a:ea typeface="+mn-lt"/>
                <a:cs typeface="+mn-lt"/>
              </a:rPr>
              <a:t>International journal of information security</a:t>
            </a:r>
            <a:r>
              <a:rPr lang="en-GB" dirty="0">
                <a:ea typeface="+mn-lt"/>
                <a:cs typeface="+mn-lt"/>
              </a:rPr>
              <a:t>, vol. 23, no. 2, pp. 1459–1475, Apr. 2024, 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10.1007/s10207-023-00797-6.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[3] C. K. Riesbeck, Lin Qin, B. K. </a:t>
            </a:r>
            <a:r>
              <a:rPr lang="en-GB" dirty="0" err="1">
                <a:ea typeface="+mn-lt"/>
                <a:cs typeface="+mn-lt"/>
              </a:rPr>
              <a:t>Weusijana</a:t>
            </a:r>
            <a:r>
              <a:rPr lang="en-GB" dirty="0">
                <a:ea typeface="+mn-lt"/>
                <a:cs typeface="+mn-lt"/>
              </a:rPr>
              <a:t>, J. T. Walsh, and M. Parsek, “Learning technologies to foster critical reasoning,” </a:t>
            </a:r>
            <a:r>
              <a:rPr lang="en-GB" i="1" dirty="0">
                <a:ea typeface="+mn-lt"/>
                <a:cs typeface="+mn-lt"/>
              </a:rPr>
              <a:t>IEEE engineering in medicine and biology magazine</a:t>
            </a:r>
            <a:r>
              <a:rPr lang="en-GB" dirty="0">
                <a:ea typeface="+mn-lt"/>
                <a:cs typeface="+mn-lt"/>
              </a:rPr>
              <a:t>, vol. 22, no. 4, pp. 55–117, July 2003, 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10.1109/MEMB.2003.1237502.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[4] N. </a:t>
            </a:r>
            <a:r>
              <a:rPr lang="en-GB" dirty="0" err="1">
                <a:ea typeface="+mn-lt"/>
                <a:cs typeface="+mn-lt"/>
              </a:rPr>
              <a:t>Bhajaria</a:t>
            </a:r>
            <a:r>
              <a:rPr lang="en-GB" dirty="0">
                <a:ea typeface="+mn-lt"/>
                <a:cs typeface="+mn-lt"/>
              </a:rPr>
              <a:t> and linkedin.com, </a:t>
            </a:r>
            <a:r>
              <a:rPr lang="en-GB" dirty="0" err="1">
                <a:ea typeface="+mn-lt"/>
                <a:cs typeface="+mn-lt"/>
              </a:rPr>
              <a:t>Carpenteria</a:t>
            </a:r>
            <a:r>
              <a:rPr lang="en-GB" dirty="0">
                <a:ea typeface="+mn-lt"/>
                <a:cs typeface="+mn-lt"/>
              </a:rPr>
              <a:t>, CA. </a:t>
            </a:r>
            <a:r>
              <a:rPr lang="en-GB" i="1" dirty="0">
                <a:ea typeface="+mn-lt"/>
                <a:cs typeface="+mn-lt"/>
              </a:rPr>
              <a:t>Tech Career Skills: Searching, Interviewing, and Landing a Job.</a:t>
            </a:r>
            <a:r>
              <a:rPr lang="en-GB" dirty="0">
                <a:ea typeface="+mn-lt"/>
                <a:cs typeface="+mn-lt"/>
              </a:rPr>
              <a:t>, (2020). [Online Video].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https://www.linkedin.com/learning/tech-career-skills-searching-interviewing-and-landing-a-job?u=77966930&amp;auth=true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3084CC-E4F7-3DCC-5477-C048A12C5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890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0245" y="1163410"/>
            <a:ext cx="5528217" cy="2685383"/>
          </a:xfrm>
        </p:spPr>
        <p:txBody>
          <a:bodyPr/>
          <a:lstStyle/>
          <a:p>
            <a:r>
              <a:rPr lang="en-US" dirty="0"/>
              <a:t>THANK YOU </a:t>
            </a:r>
            <a:r>
              <a:rPr lang="en-US"/>
              <a:t>for listening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4">
      <a:dk1>
        <a:sysClr val="windowText" lastClr="000000"/>
      </a:dk1>
      <a:lt1>
        <a:sysClr val="window" lastClr="FFFFFF"/>
      </a:lt1>
      <a:dk2>
        <a:srgbClr val="F8F0E3"/>
      </a:dk2>
      <a:lt2>
        <a:srgbClr val="E7E6E6"/>
      </a:lt2>
      <a:accent1>
        <a:srgbClr val="224E7F"/>
      </a:accent1>
      <a:accent2>
        <a:srgbClr val="385E88"/>
      </a:accent2>
      <a:accent3>
        <a:srgbClr val="AA2070"/>
      </a:accent3>
      <a:accent4>
        <a:srgbClr val="EC008C"/>
      </a:accent4>
      <a:accent5>
        <a:srgbClr val="582156"/>
      </a:accent5>
      <a:accent6>
        <a:srgbClr val="958EA2"/>
      </a:accent6>
      <a:hlink>
        <a:srgbClr val="0563C1"/>
      </a:hlink>
      <a:folHlink>
        <a:srgbClr val="954F72"/>
      </a:folHlink>
    </a:clrScheme>
    <a:fontScheme name="Custom 112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968143_Win32_SL_V3" id="{4DA6DF5E-F5DF-461D-8863-50E9C5721FD0}" vid="{BC6DDDB8-E14A-47D1-98C5-2C109624FD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AD375C2-2973-4C8B-9800-5B5271D300B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9B7A9F-83D5-4264-91C0-B309A9EDBFB6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1950151-0FE0-482F-ADBD-EE52BFC46C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499</Words>
  <Application>Microsoft Office PowerPoint</Application>
  <PresentationFormat>Widescreen</PresentationFormat>
  <Paragraphs>124</Paragraphs>
  <Slides>7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Custom</vt:lpstr>
      <vt:lpstr>Learning in the Digital Era – ACCA4025   Assignment 2: Professional Development Plan (PDP)  Dr Martin Svejda ID: 1234567  CertHE Computing Skills for Workplace   date-of-submission (i.e. 8/10/2026)</vt:lpstr>
      <vt:lpstr>Reflection &amp; goals</vt:lpstr>
      <vt:lpstr>PDP Plan</vt:lpstr>
      <vt:lpstr>Goal Progress</vt:lpstr>
      <vt:lpstr>Moodle unit 4 – topic summary</vt:lpstr>
      <vt:lpstr>References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498</cp:revision>
  <dcterms:created xsi:type="dcterms:W3CDTF">2026-07-07T15:08:56Z</dcterms:created>
  <dcterms:modified xsi:type="dcterms:W3CDTF">2026-10-08T14:38:52Z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